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ink/ink1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authors.xml" ContentType="application/vnd.ms-powerpoint.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Metadata/LabelInfo.xml" ContentType="application/vnd.ms-office.classificationlabel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6"/>
  </p:notesMasterIdLst>
  <p:sldIdLst>
    <p:sldId id="2146847401" r:id="rId2"/>
    <p:sldId id="2146847454" r:id="rId3"/>
    <p:sldId id="312" r:id="rId4"/>
    <p:sldId id="2146847459" r:id="rId5"/>
    <p:sldId id="649" r:id="rId6"/>
    <p:sldId id="2146847489" r:id="rId7"/>
    <p:sldId id="2146847460" r:id="rId8"/>
    <p:sldId id="314" r:id="rId9"/>
    <p:sldId id="316" r:id="rId10"/>
    <p:sldId id="315" r:id="rId11"/>
    <p:sldId id="330" r:id="rId12"/>
    <p:sldId id="324" r:id="rId13"/>
    <p:sldId id="2146847496" r:id="rId14"/>
    <p:sldId id="2146847497" r:id="rId15"/>
    <p:sldId id="313" r:id="rId16"/>
    <p:sldId id="319" r:id="rId17"/>
    <p:sldId id="331" r:id="rId18"/>
    <p:sldId id="342" r:id="rId19"/>
    <p:sldId id="635" r:id="rId20"/>
    <p:sldId id="640" r:id="rId21"/>
    <p:sldId id="341" r:id="rId22"/>
    <p:sldId id="634" r:id="rId23"/>
    <p:sldId id="344" r:id="rId24"/>
    <p:sldId id="567" r:id="rId25"/>
    <p:sldId id="580" r:id="rId26"/>
    <p:sldId id="584" r:id="rId27"/>
    <p:sldId id="586" r:id="rId28"/>
    <p:sldId id="588" r:id="rId29"/>
    <p:sldId id="590" r:id="rId30"/>
    <p:sldId id="594" r:id="rId31"/>
    <p:sldId id="500" r:id="rId32"/>
    <p:sldId id="597" r:id="rId33"/>
    <p:sldId id="2146847490" r:id="rId34"/>
    <p:sldId id="600" r:id="rId35"/>
    <p:sldId id="599" r:id="rId36"/>
    <p:sldId id="651" r:id="rId37"/>
    <p:sldId id="652" r:id="rId38"/>
    <p:sldId id="603" r:id="rId39"/>
    <p:sldId id="605" r:id="rId40"/>
    <p:sldId id="606" r:id="rId41"/>
    <p:sldId id="641" r:id="rId42"/>
    <p:sldId id="642" r:id="rId43"/>
    <p:sldId id="643" r:id="rId44"/>
    <p:sldId id="2146847498" r:id="rId45"/>
    <p:sldId id="645" r:id="rId46"/>
    <p:sldId id="615" r:id="rId47"/>
    <p:sldId id="261" r:id="rId48"/>
    <p:sldId id="644" r:id="rId49"/>
    <p:sldId id="2147475151" r:id="rId50"/>
    <p:sldId id="2146847500" r:id="rId51"/>
    <p:sldId id="2146847499" r:id="rId52"/>
    <p:sldId id="2147475152" r:id="rId53"/>
    <p:sldId id="2147475153" r:id="rId54"/>
    <p:sldId id="2147482615" r:id="rId55"/>
    <p:sldId id="646" r:id="rId56"/>
    <p:sldId id="647" r:id="rId57"/>
    <p:sldId id="648" r:id="rId58"/>
    <p:sldId id="653" r:id="rId59"/>
    <p:sldId id="548" r:id="rId60"/>
    <p:sldId id="623" r:id="rId61"/>
    <p:sldId id="624" r:id="rId62"/>
    <p:sldId id="625" r:id="rId63"/>
    <p:sldId id="626" r:id="rId64"/>
    <p:sldId id="2146847457" r:id="rId65"/>
    <p:sldId id="628" r:id="rId66"/>
    <p:sldId id="654" r:id="rId67"/>
    <p:sldId id="629" r:id="rId68"/>
    <p:sldId id="630" r:id="rId69"/>
    <p:sldId id="632" r:id="rId70"/>
    <p:sldId id="2146847458" r:id="rId71"/>
    <p:sldId id="2146847455" r:id="rId72"/>
    <p:sldId id="2146847456" r:id="rId73"/>
    <p:sldId id="2146847400" r:id="rId74"/>
    <p:sldId id="2146847481" r:id="rId75"/>
    <p:sldId id="2146847464" r:id="rId76"/>
    <p:sldId id="2146847462" r:id="rId77"/>
    <p:sldId id="2146847465" r:id="rId78"/>
    <p:sldId id="2146847466" r:id="rId79"/>
    <p:sldId id="2146847478" r:id="rId80"/>
    <p:sldId id="2146847477" r:id="rId81"/>
    <p:sldId id="2146847463" r:id="rId82"/>
    <p:sldId id="2146847476" r:id="rId83"/>
    <p:sldId id="2146847488" r:id="rId84"/>
    <p:sldId id="2147482616" r:id="rId85"/>
    <p:sldId id="2146847468" r:id="rId86"/>
    <p:sldId id="2146847469" r:id="rId87"/>
    <p:sldId id="2146847467" r:id="rId88"/>
    <p:sldId id="2146847470" r:id="rId89"/>
    <p:sldId id="2146847473" r:id="rId90"/>
    <p:sldId id="2146847472" r:id="rId91"/>
    <p:sldId id="2146847482" r:id="rId92"/>
    <p:sldId id="2146847479" r:id="rId93"/>
    <p:sldId id="2146847480" r:id="rId94"/>
    <p:sldId id="2146847474" r:id="rId95"/>
    <p:sldId id="2146847475" r:id="rId96"/>
    <p:sldId id="2146847471" r:id="rId97"/>
    <p:sldId id="2146847483" r:id="rId98"/>
    <p:sldId id="2146847484" r:id="rId99"/>
    <p:sldId id="2146847487" r:id="rId100"/>
    <p:sldId id="2146847494" r:id="rId101"/>
    <p:sldId id="2146847491" r:id="rId102"/>
    <p:sldId id="2146847493" r:id="rId103"/>
    <p:sldId id="2146847486" r:id="rId104"/>
    <p:sldId id="2146847485" r:id="rId10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Varsayılan Bölüm" id="{04200244-6129-41E3-A673-0637B97539F9}">
          <p14:sldIdLst>
            <p14:sldId id="2146847401"/>
            <p14:sldId id="2146847454"/>
            <p14:sldId id="312"/>
            <p14:sldId id="2146847459"/>
            <p14:sldId id="649"/>
            <p14:sldId id="2146847489"/>
            <p14:sldId id="2146847460"/>
            <p14:sldId id="314"/>
            <p14:sldId id="316"/>
            <p14:sldId id="315"/>
            <p14:sldId id="330"/>
            <p14:sldId id="324"/>
            <p14:sldId id="2146847496"/>
            <p14:sldId id="2146847497"/>
            <p14:sldId id="313"/>
            <p14:sldId id="319"/>
            <p14:sldId id="331"/>
            <p14:sldId id="342"/>
            <p14:sldId id="635"/>
            <p14:sldId id="640"/>
            <p14:sldId id="341"/>
            <p14:sldId id="634"/>
            <p14:sldId id="344"/>
            <p14:sldId id="567"/>
            <p14:sldId id="580"/>
            <p14:sldId id="584"/>
            <p14:sldId id="586"/>
            <p14:sldId id="588"/>
            <p14:sldId id="590"/>
            <p14:sldId id="594"/>
            <p14:sldId id="500"/>
            <p14:sldId id="597"/>
            <p14:sldId id="2146847490"/>
            <p14:sldId id="600"/>
            <p14:sldId id="599"/>
            <p14:sldId id="651"/>
            <p14:sldId id="652"/>
            <p14:sldId id="603"/>
            <p14:sldId id="605"/>
            <p14:sldId id="606"/>
            <p14:sldId id="641"/>
            <p14:sldId id="642"/>
            <p14:sldId id="643"/>
            <p14:sldId id="2146847498"/>
            <p14:sldId id="645"/>
            <p14:sldId id="615"/>
            <p14:sldId id="261"/>
            <p14:sldId id="644"/>
            <p14:sldId id="2147475151"/>
            <p14:sldId id="2146847500"/>
            <p14:sldId id="2146847499"/>
            <p14:sldId id="2147475152"/>
            <p14:sldId id="2147475153"/>
            <p14:sldId id="2147482615"/>
            <p14:sldId id="646"/>
            <p14:sldId id="647"/>
            <p14:sldId id="648"/>
            <p14:sldId id="653"/>
            <p14:sldId id="548"/>
            <p14:sldId id="623"/>
            <p14:sldId id="624"/>
            <p14:sldId id="625"/>
            <p14:sldId id="626"/>
            <p14:sldId id="2146847457"/>
            <p14:sldId id="628"/>
          </p14:sldIdLst>
        </p14:section>
        <p14:section name="Başlıksız Bölüm" id="{C190B20A-6C7D-4250-A3BA-719C04F9FEDA}">
          <p14:sldIdLst>
            <p14:sldId id="654"/>
            <p14:sldId id="629"/>
            <p14:sldId id="630"/>
            <p14:sldId id="632"/>
            <p14:sldId id="2146847458"/>
            <p14:sldId id="2146847455"/>
            <p14:sldId id="2146847456"/>
            <p14:sldId id="2146847400"/>
            <p14:sldId id="2146847481"/>
            <p14:sldId id="2146847464"/>
            <p14:sldId id="2146847462"/>
            <p14:sldId id="2146847465"/>
            <p14:sldId id="2146847466"/>
            <p14:sldId id="2146847478"/>
            <p14:sldId id="2146847477"/>
            <p14:sldId id="2146847463"/>
            <p14:sldId id="2146847476"/>
            <p14:sldId id="2146847488"/>
            <p14:sldId id="2147482616"/>
            <p14:sldId id="2146847468"/>
            <p14:sldId id="2146847469"/>
            <p14:sldId id="2146847467"/>
            <p14:sldId id="2146847470"/>
            <p14:sldId id="2146847473"/>
            <p14:sldId id="2146847472"/>
            <p14:sldId id="2146847482"/>
            <p14:sldId id="2146847479"/>
            <p14:sldId id="2146847480"/>
            <p14:sldId id="2146847474"/>
            <p14:sldId id="2146847475"/>
            <p14:sldId id="2146847471"/>
            <p14:sldId id="2146847483"/>
            <p14:sldId id="2146847484"/>
            <p14:sldId id="2146847487"/>
            <p14:sldId id="2146847494"/>
            <p14:sldId id="2146847491"/>
            <p14:sldId id="2146847493"/>
            <p14:sldId id="2146847486"/>
            <p14:sldId id="21468474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25" roundtripDataSignature="AMtx7mghfinU04qWJ9PBLwBSa7gB6hsu5A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443ED59-20C7-4FDF-8DCA-8A14D1AA1C8C}" name="Microsoft Office User" initials="MOU" userId="Microsoft Office User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lru.dede" initials="g" lastIdx="17" clrIdx="0">
    <p:extLst>
      <p:ext uri="{19B8F6BF-5375-455C-9EA6-DF929625EA0E}">
        <p15:presenceInfo xmlns:p15="http://schemas.microsoft.com/office/powerpoint/2012/main" userId="gulru.dede" providerId="None"/>
      </p:ext>
    </p:extLst>
  </p:cmAuthor>
  <p:cmAuthor id="2" name="Windows Kullanıcısı" initials="WK" lastIdx="5" clrIdx="1">
    <p:extLst>
      <p:ext uri="{19B8F6BF-5375-455C-9EA6-DF929625EA0E}">
        <p15:presenceInfo xmlns:p15="http://schemas.microsoft.com/office/powerpoint/2012/main" userId="Windows Kullanıcısı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90A7"/>
    <a:srgbClr val="000000"/>
    <a:srgbClr val="53585D"/>
    <a:srgbClr val="AF4377"/>
    <a:srgbClr val="4A2F85"/>
    <a:srgbClr val="582B82"/>
    <a:srgbClr val="4A4F54"/>
    <a:srgbClr val="446493"/>
    <a:srgbClr val="36709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9DFD84-8A19-40A8-BBD6-E9C14CC8C57C}" v="8" dt="2025-07-03T06:45:25.185"/>
  </p1510:revLst>
</p1510:revInfo>
</file>

<file path=ppt/tableStyles.xml><?xml version="1.0" encoding="utf-8"?>
<a:tblStyleLst xmlns:a="http://schemas.openxmlformats.org/drawingml/2006/main" def="{8E233711-537A-4E8A-BF3A-DF71E91D5E64}">
  <a:tblStyle styleId="{8E233711-537A-4E8A-BF3A-DF71E91D5E64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>
          <a:top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</a:tcStyle>
    </a:band1H>
    <a:band2H>
      <a:tcTxStyle b="off" i="off"/>
      <a:tcStyle>
        <a:tcBdr/>
      </a:tcStyle>
    </a:band2H>
    <a:band1V>
      <a:tcTxStyle b="off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1V>
    <a:band2V>
      <a:tcTxStyle b="off" i="off"/>
      <a:tcStyle>
        <a:tcBdr>
          <a:lef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ema Uygulanmış Stil 1 - Vurgu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ema Uygulanmış Stil 1 - Vurgu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ema Uygulanmış Stil 1 - Vurgu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ema Uygulanmış Stil 1 - Vurgu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ema Uygulanmış Stil 1 - Vurgu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FD0F851-EC5A-4D38-B0AD-8093EC10F338}" styleName="Açık Stil 1 - Vurgu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Açık Stil 1 - Vurgu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Açık Stil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Açık Stil 2 - Vurgu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Açık Stil 2 - Vurgu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46F890A9-2807-4EBB-B81D-B2AA78EC7F39}" styleName="Koyu Stil 2 - Vurgu 5/Vurgu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Koyu Stil 2 - Vurgu 3/Vurgu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Koyu Stil 2 - Vurgu 1/Vurgu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Koyu Stil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70" autoAdjust="0"/>
    <p:restoredTop sz="95481"/>
  </p:normalViewPr>
  <p:slideViewPr>
    <p:cSldViewPr snapToGrid="0">
      <p:cViewPr varScale="1">
        <p:scale>
          <a:sx n="78" d="100"/>
          <a:sy n="78" d="100"/>
        </p:scale>
        <p:origin x="691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33" Type="http://schemas.microsoft.com/office/2018/10/relationships/authors" Target="author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34" Type="http://schemas.openxmlformats.org/officeDocument/2006/relationships/customXml" Target="../customXml/item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9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30" Type="http://schemas.openxmlformats.org/officeDocument/2006/relationships/tableStyles" Target="tableStyles.xml"/><Relationship Id="rId135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5" Type="http://customschemas.google.com/relationships/presentationmetadata" Target="meta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31" Type="http://schemas.microsoft.com/office/2016/11/relationships/changesInfo" Target="changesInfos/changesInfo1.xml"/><Relationship Id="rId136" Type="http://schemas.openxmlformats.org/officeDocument/2006/relationships/customXml" Target="../customXml/item3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32" Type="http://schemas.microsoft.com/office/2015/10/relationships/revisionInfo" Target="revisionInfo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27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rin Gulgeze" userId="eb5847dc-43f4-4097-9cf2-e7d43bdb5e8b" providerId="ADAL" clId="{F0423EBD-C1AB-47E1-AB03-1D8327FDA18E}"/>
    <pc:docChg chg="custSel modSld">
      <pc:chgData name="Derin Gulgeze" userId="eb5847dc-43f4-4097-9cf2-e7d43bdb5e8b" providerId="ADAL" clId="{F0423EBD-C1AB-47E1-AB03-1D8327FDA18E}" dt="2025-06-18T06:42:50.295" v="412" actId="20577"/>
      <pc:docMkLst>
        <pc:docMk/>
      </pc:docMkLst>
      <pc:sldChg chg="modSp mod">
        <pc:chgData name="Derin Gulgeze" userId="eb5847dc-43f4-4097-9cf2-e7d43bdb5e8b" providerId="ADAL" clId="{F0423EBD-C1AB-47E1-AB03-1D8327FDA18E}" dt="2025-06-18T06:39:29.012" v="261" actId="20577"/>
        <pc:sldMkLst>
          <pc:docMk/>
          <pc:sldMk cId="2628324167" sldId="569"/>
        </pc:sldMkLst>
        <pc:spChg chg="mod">
          <ac:chgData name="Derin Gulgeze" userId="eb5847dc-43f4-4097-9cf2-e7d43bdb5e8b" providerId="ADAL" clId="{F0423EBD-C1AB-47E1-AB03-1D8327FDA18E}" dt="2025-06-18T06:39:29.012" v="261" actId="20577"/>
          <ac:spMkLst>
            <pc:docMk/>
            <pc:sldMk cId="2628324167" sldId="569"/>
            <ac:spMk id="5" creationId="{020BA82B-9ECC-6193-2B3B-934E67267B1B}"/>
          </ac:spMkLst>
        </pc:spChg>
        <pc:spChg chg="mod">
          <ac:chgData name="Derin Gulgeze" userId="eb5847dc-43f4-4097-9cf2-e7d43bdb5e8b" providerId="ADAL" clId="{F0423EBD-C1AB-47E1-AB03-1D8327FDA18E}" dt="2025-06-18T06:39:23.671" v="259" actId="20577"/>
          <ac:spMkLst>
            <pc:docMk/>
            <pc:sldMk cId="2628324167" sldId="569"/>
            <ac:spMk id="16" creationId="{302A034D-5C0E-D5BD-1810-41D50D2B1270}"/>
          </ac:spMkLst>
        </pc:spChg>
      </pc:sldChg>
      <pc:sldChg chg="modSp mod">
        <pc:chgData name="Derin Gulgeze" userId="eb5847dc-43f4-4097-9cf2-e7d43bdb5e8b" providerId="ADAL" clId="{F0423EBD-C1AB-47E1-AB03-1D8327FDA18E}" dt="2025-06-18T06:40:28.969" v="314" actId="6549"/>
        <pc:sldMkLst>
          <pc:docMk/>
          <pc:sldMk cId="3861801260" sldId="604"/>
        </pc:sldMkLst>
        <pc:spChg chg="mod">
          <ac:chgData name="Derin Gulgeze" userId="eb5847dc-43f4-4097-9cf2-e7d43bdb5e8b" providerId="ADAL" clId="{F0423EBD-C1AB-47E1-AB03-1D8327FDA18E}" dt="2025-06-18T06:34:48.486" v="161" actId="20577"/>
          <ac:spMkLst>
            <pc:docMk/>
            <pc:sldMk cId="3861801260" sldId="604"/>
            <ac:spMk id="2" creationId="{D8C4C14C-94E7-56B7-E4A6-73251461E3D8}"/>
          </ac:spMkLst>
        </pc:spChg>
        <pc:spChg chg="mod">
          <ac:chgData name="Derin Gulgeze" userId="eb5847dc-43f4-4097-9cf2-e7d43bdb5e8b" providerId="ADAL" clId="{F0423EBD-C1AB-47E1-AB03-1D8327FDA18E}" dt="2025-06-18T06:40:28.969" v="314" actId="6549"/>
          <ac:spMkLst>
            <pc:docMk/>
            <pc:sldMk cId="3861801260" sldId="604"/>
            <ac:spMk id="9" creationId="{AB1EDE4B-2FA0-B3D9-583F-D5D29D2E4032}"/>
          </ac:spMkLst>
        </pc:spChg>
        <pc:spChg chg="mod">
          <ac:chgData name="Derin Gulgeze" userId="eb5847dc-43f4-4097-9cf2-e7d43bdb5e8b" providerId="ADAL" clId="{F0423EBD-C1AB-47E1-AB03-1D8327FDA18E}" dt="2025-06-18T06:35:07.369" v="172" actId="20577"/>
          <ac:spMkLst>
            <pc:docMk/>
            <pc:sldMk cId="3861801260" sldId="604"/>
            <ac:spMk id="20" creationId="{6A4DF246-6E3E-4547-CD01-7D5C84FC1FC5}"/>
          </ac:spMkLst>
        </pc:spChg>
        <pc:spChg chg="mod">
          <ac:chgData name="Derin Gulgeze" userId="eb5847dc-43f4-4097-9cf2-e7d43bdb5e8b" providerId="ADAL" clId="{F0423EBD-C1AB-47E1-AB03-1D8327FDA18E}" dt="2025-06-18T06:35:11.951" v="176" actId="6549"/>
          <ac:spMkLst>
            <pc:docMk/>
            <pc:sldMk cId="3861801260" sldId="604"/>
            <ac:spMk id="23" creationId="{CD8FB2CF-0DE9-D3DF-A1E0-B2BE8ED0AA1E}"/>
          </ac:spMkLst>
        </pc:spChg>
        <pc:spChg chg="mod">
          <ac:chgData name="Derin Gulgeze" userId="eb5847dc-43f4-4097-9cf2-e7d43bdb5e8b" providerId="ADAL" clId="{F0423EBD-C1AB-47E1-AB03-1D8327FDA18E}" dt="2025-06-18T06:35:19.415" v="179" actId="20577"/>
          <ac:spMkLst>
            <pc:docMk/>
            <pc:sldMk cId="3861801260" sldId="604"/>
            <ac:spMk id="35" creationId="{59DD9A94-9B7E-70DF-A4D9-204EFCA56F82}"/>
          </ac:spMkLst>
        </pc:spChg>
      </pc:sldChg>
      <pc:sldChg chg="addSp modSp mod">
        <pc:chgData name="Derin Gulgeze" userId="eb5847dc-43f4-4097-9cf2-e7d43bdb5e8b" providerId="ADAL" clId="{F0423EBD-C1AB-47E1-AB03-1D8327FDA18E}" dt="2025-06-18T06:42:21.076" v="386" actId="20577"/>
        <pc:sldMkLst>
          <pc:docMk/>
          <pc:sldMk cId="3403151401" sldId="615"/>
        </pc:sldMkLst>
        <pc:spChg chg="mod">
          <ac:chgData name="Derin Gulgeze" userId="eb5847dc-43f4-4097-9cf2-e7d43bdb5e8b" providerId="ADAL" clId="{F0423EBD-C1AB-47E1-AB03-1D8327FDA18E}" dt="2025-06-18T06:42:21.076" v="386" actId="20577"/>
          <ac:spMkLst>
            <pc:docMk/>
            <pc:sldMk cId="3403151401" sldId="615"/>
            <ac:spMk id="2" creationId="{D8C4C14C-94E7-56B7-E4A6-73251461E3D8}"/>
          </ac:spMkLst>
        </pc:spChg>
        <pc:spChg chg="mod">
          <ac:chgData name="Derin Gulgeze" userId="eb5847dc-43f4-4097-9cf2-e7d43bdb5e8b" providerId="ADAL" clId="{F0423EBD-C1AB-47E1-AB03-1D8327FDA18E}" dt="2025-06-18T06:38:49.774" v="252" actId="1076"/>
          <ac:spMkLst>
            <pc:docMk/>
            <pc:sldMk cId="3403151401" sldId="615"/>
            <ac:spMk id="5" creationId="{82D6C423-9C40-727E-C375-C62BBBA555D1}"/>
          </ac:spMkLst>
        </pc:spChg>
        <pc:spChg chg="add mod">
          <ac:chgData name="Derin Gulgeze" userId="eb5847dc-43f4-4097-9cf2-e7d43bdb5e8b" providerId="ADAL" clId="{F0423EBD-C1AB-47E1-AB03-1D8327FDA18E}" dt="2025-06-18T06:39:04.452" v="254" actId="1076"/>
          <ac:spMkLst>
            <pc:docMk/>
            <pc:sldMk cId="3403151401" sldId="615"/>
            <ac:spMk id="9" creationId="{33B5D86B-3E33-7CAF-3B32-6B47C1B9D24E}"/>
          </ac:spMkLst>
        </pc:spChg>
        <pc:picChg chg="mod">
          <ac:chgData name="Derin Gulgeze" userId="eb5847dc-43f4-4097-9cf2-e7d43bdb5e8b" providerId="ADAL" clId="{F0423EBD-C1AB-47E1-AB03-1D8327FDA18E}" dt="2025-06-18T06:38:48.110" v="251" actId="1076"/>
          <ac:picMkLst>
            <pc:docMk/>
            <pc:sldMk cId="3403151401" sldId="615"/>
            <ac:picMk id="4" creationId="{00000000-0000-0000-0000-000000000000}"/>
          </ac:picMkLst>
        </pc:picChg>
      </pc:sldChg>
      <pc:sldChg chg="modSp mod">
        <pc:chgData name="Derin Gulgeze" userId="eb5847dc-43f4-4097-9cf2-e7d43bdb5e8b" providerId="ADAL" clId="{F0423EBD-C1AB-47E1-AB03-1D8327FDA18E}" dt="2025-06-18T06:34:09.559" v="92" actId="6549"/>
        <pc:sldMkLst>
          <pc:docMk/>
          <pc:sldMk cId="2812095317" sldId="637"/>
        </pc:sldMkLst>
        <pc:spChg chg="mod">
          <ac:chgData name="Derin Gulgeze" userId="eb5847dc-43f4-4097-9cf2-e7d43bdb5e8b" providerId="ADAL" clId="{F0423EBD-C1AB-47E1-AB03-1D8327FDA18E}" dt="2025-06-18T06:33:53.602" v="42" actId="20577"/>
          <ac:spMkLst>
            <pc:docMk/>
            <pc:sldMk cId="2812095317" sldId="637"/>
            <ac:spMk id="5" creationId="{4A603D69-732D-F921-C466-5249289957FD}"/>
          </ac:spMkLst>
        </pc:spChg>
        <pc:spChg chg="mod">
          <ac:chgData name="Derin Gulgeze" userId="eb5847dc-43f4-4097-9cf2-e7d43bdb5e8b" providerId="ADAL" clId="{F0423EBD-C1AB-47E1-AB03-1D8327FDA18E}" dt="2025-06-18T06:34:09.559" v="92" actId="6549"/>
          <ac:spMkLst>
            <pc:docMk/>
            <pc:sldMk cId="2812095317" sldId="637"/>
            <ac:spMk id="11" creationId="{B40004EF-BED8-5352-935F-03881F87B10F}"/>
          </ac:spMkLst>
        </pc:spChg>
      </pc:sldChg>
      <pc:sldChg chg="modSp mod">
        <pc:chgData name="Derin Gulgeze" userId="eb5847dc-43f4-4097-9cf2-e7d43bdb5e8b" providerId="ADAL" clId="{F0423EBD-C1AB-47E1-AB03-1D8327FDA18E}" dt="2025-06-18T06:39:45.828" v="280" actId="5793"/>
        <pc:sldMkLst>
          <pc:docMk/>
          <pc:sldMk cId="543504317" sldId="638"/>
        </pc:sldMkLst>
        <pc:spChg chg="mod">
          <ac:chgData name="Derin Gulgeze" userId="eb5847dc-43f4-4097-9cf2-e7d43bdb5e8b" providerId="ADAL" clId="{F0423EBD-C1AB-47E1-AB03-1D8327FDA18E}" dt="2025-06-18T06:39:45.828" v="280" actId="5793"/>
          <ac:spMkLst>
            <pc:docMk/>
            <pc:sldMk cId="543504317" sldId="638"/>
            <ac:spMk id="11" creationId="{B40004EF-BED8-5352-935F-03881F87B10F}"/>
          </ac:spMkLst>
        </pc:spChg>
      </pc:sldChg>
      <pc:sldChg chg="modSp mod">
        <pc:chgData name="Derin Gulgeze" userId="eb5847dc-43f4-4097-9cf2-e7d43bdb5e8b" providerId="ADAL" clId="{F0423EBD-C1AB-47E1-AB03-1D8327FDA18E}" dt="2025-06-18T06:42:38.371" v="406" actId="20577"/>
        <pc:sldMkLst>
          <pc:docMk/>
          <pc:sldMk cId="1430206308" sldId="641"/>
        </pc:sldMkLst>
        <pc:spChg chg="mod">
          <ac:chgData name="Derin Gulgeze" userId="eb5847dc-43f4-4097-9cf2-e7d43bdb5e8b" providerId="ADAL" clId="{F0423EBD-C1AB-47E1-AB03-1D8327FDA18E}" dt="2025-06-18T06:42:38.371" v="406" actId="20577"/>
          <ac:spMkLst>
            <pc:docMk/>
            <pc:sldMk cId="1430206308" sldId="641"/>
            <ac:spMk id="2" creationId="{D8C4C14C-94E7-56B7-E4A6-73251461E3D8}"/>
          </ac:spMkLst>
        </pc:spChg>
      </pc:sldChg>
      <pc:sldChg chg="addSp delSp modSp mod">
        <pc:chgData name="Derin Gulgeze" userId="eb5847dc-43f4-4097-9cf2-e7d43bdb5e8b" providerId="ADAL" clId="{F0423EBD-C1AB-47E1-AB03-1D8327FDA18E}" dt="2025-06-18T06:41:09.226" v="340" actId="1076"/>
        <pc:sldMkLst>
          <pc:docMk/>
          <pc:sldMk cId="1857271946" sldId="644"/>
        </pc:sldMkLst>
        <pc:spChg chg="mod">
          <ac:chgData name="Derin Gulgeze" userId="eb5847dc-43f4-4097-9cf2-e7d43bdb5e8b" providerId="ADAL" clId="{F0423EBD-C1AB-47E1-AB03-1D8327FDA18E}" dt="2025-06-18T06:40:44.314" v="320" actId="20577"/>
          <ac:spMkLst>
            <pc:docMk/>
            <pc:sldMk cId="1857271946" sldId="644"/>
            <ac:spMk id="2" creationId="{D8C4C14C-94E7-56B7-E4A6-73251461E3D8}"/>
          </ac:spMkLst>
        </pc:spChg>
        <pc:spChg chg="add mod">
          <ac:chgData name="Derin Gulgeze" userId="eb5847dc-43f4-4097-9cf2-e7d43bdb5e8b" providerId="ADAL" clId="{F0423EBD-C1AB-47E1-AB03-1D8327FDA18E}" dt="2025-06-18T06:41:09.226" v="340" actId="1076"/>
          <ac:spMkLst>
            <pc:docMk/>
            <pc:sldMk cId="1857271946" sldId="644"/>
            <ac:spMk id="5" creationId="{C9929CA7-EE42-116F-12D5-581D0E1A8378}"/>
          </ac:spMkLst>
        </pc:spChg>
        <pc:spChg chg="add mod">
          <ac:chgData name="Derin Gulgeze" userId="eb5847dc-43f4-4097-9cf2-e7d43bdb5e8b" providerId="ADAL" clId="{F0423EBD-C1AB-47E1-AB03-1D8327FDA18E}" dt="2025-06-18T06:40:59.323" v="328" actId="1076"/>
          <ac:spMkLst>
            <pc:docMk/>
            <pc:sldMk cId="1857271946" sldId="644"/>
            <ac:spMk id="12" creationId="{7C0F09F1-DE1C-0123-A081-DD6EC97DB6F0}"/>
          </ac:spMkLst>
        </pc:spChg>
        <pc:picChg chg="mod">
          <ac:chgData name="Derin Gulgeze" userId="eb5847dc-43f4-4097-9cf2-e7d43bdb5e8b" providerId="ADAL" clId="{F0423EBD-C1AB-47E1-AB03-1D8327FDA18E}" dt="2025-06-18T06:40:48.017" v="321" actId="14100"/>
          <ac:picMkLst>
            <pc:docMk/>
            <pc:sldMk cId="1857271946" sldId="644"/>
            <ac:picMk id="16" creationId="{00000000-0000-0000-0000-000000000000}"/>
          </ac:picMkLst>
        </pc:picChg>
      </pc:sldChg>
      <pc:sldChg chg="addSp modSp mod">
        <pc:chgData name="Derin Gulgeze" userId="eb5847dc-43f4-4097-9cf2-e7d43bdb5e8b" providerId="ADAL" clId="{F0423EBD-C1AB-47E1-AB03-1D8327FDA18E}" dt="2025-06-18T06:41:49.384" v="364" actId="14100"/>
        <pc:sldMkLst>
          <pc:docMk/>
          <pc:sldMk cId="1721345575" sldId="645"/>
        </pc:sldMkLst>
        <pc:spChg chg="mod">
          <ac:chgData name="Derin Gulgeze" userId="eb5847dc-43f4-4097-9cf2-e7d43bdb5e8b" providerId="ADAL" clId="{F0423EBD-C1AB-47E1-AB03-1D8327FDA18E}" dt="2025-06-18T06:41:43.698" v="363" actId="20577"/>
          <ac:spMkLst>
            <pc:docMk/>
            <pc:sldMk cId="1721345575" sldId="645"/>
            <ac:spMk id="2" creationId="{D8C4C14C-94E7-56B7-E4A6-73251461E3D8}"/>
          </ac:spMkLst>
        </pc:spChg>
        <pc:spChg chg="add mod">
          <ac:chgData name="Derin Gulgeze" userId="eb5847dc-43f4-4097-9cf2-e7d43bdb5e8b" providerId="ADAL" clId="{F0423EBD-C1AB-47E1-AB03-1D8327FDA18E}" dt="2025-06-18T06:38:20.673" v="241" actId="1076"/>
          <ac:spMkLst>
            <pc:docMk/>
            <pc:sldMk cId="1721345575" sldId="645"/>
            <ac:spMk id="9" creationId="{96F2921D-B0EE-CAFA-CE18-3013368ED645}"/>
          </ac:spMkLst>
        </pc:spChg>
        <pc:picChg chg="mod">
          <ac:chgData name="Derin Gulgeze" userId="eb5847dc-43f4-4097-9cf2-e7d43bdb5e8b" providerId="ADAL" clId="{F0423EBD-C1AB-47E1-AB03-1D8327FDA18E}" dt="2025-06-18T06:41:49.384" v="364" actId="14100"/>
          <ac:picMkLst>
            <pc:docMk/>
            <pc:sldMk cId="1721345575" sldId="645"/>
            <ac:picMk id="11" creationId="{00000000-0000-0000-0000-000000000000}"/>
          </ac:picMkLst>
        </pc:picChg>
      </pc:sldChg>
      <pc:sldChg chg="modSp mod">
        <pc:chgData name="Derin Gulgeze" userId="eb5847dc-43f4-4097-9cf2-e7d43bdb5e8b" providerId="ADAL" clId="{F0423EBD-C1AB-47E1-AB03-1D8327FDA18E}" dt="2025-06-18T06:42:50.295" v="412" actId="20577"/>
        <pc:sldMkLst>
          <pc:docMk/>
          <pc:sldMk cId="1503015503" sldId="646"/>
        </pc:sldMkLst>
        <pc:spChg chg="mod">
          <ac:chgData name="Derin Gulgeze" userId="eb5847dc-43f4-4097-9cf2-e7d43bdb5e8b" providerId="ADAL" clId="{F0423EBD-C1AB-47E1-AB03-1D8327FDA18E}" dt="2025-06-18T06:42:50.295" v="412" actId="20577"/>
          <ac:spMkLst>
            <pc:docMk/>
            <pc:sldMk cId="1503015503" sldId="646"/>
            <ac:spMk id="2" creationId="{D8C4C14C-94E7-56B7-E4A6-73251461E3D8}"/>
          </ac:spMkLst>
        </pc:spChg>
        <pc:spChg chg="mod">
          <ac:chgData name="Derin Gulgeze" userId="eb5847dc-43f4-4097-9cf2-e7d43bdb5e8b" providerId="ADAL" clId="{F0423EBD-C1AB-47E1-AB03-1D8327FDA18E}" dt="2025-06-18T06:40:08.461" v="298" actId="6549"/>
          <ac:spMkLst>
            <pc:docMk/>
            <pc:sldMk cId="1503015503" sldId="646"/>
            <ac:spMk id="5" creationId="{44122A74-A6D4-E65E-F436-5F9FB73A0375}"/>
          </ac:spMkLst>
        </pc:spChg>
      </pc:sldChg>
    </pc:docChg>
  </pc:docChgLst>
  <pc:docChgLst>
    <pc:chgData name="Derin Gulgeze" userId="eb5847dc-43f4-4097-9cf2-e7d43bdb5e8b" providerId="ADAL" clId="{B99DFD84-8A19-40A8-BBD6-E9C14CC8C57C}"/>
    <pc:docChg chg="undo custSel modSld">
      <pc:chgData name="Derin Gulgeze" userId="eb5847dc-43f4-4097-9cf2-e7d43bdb5e8b" providerId="ADAL" clId="{B99DFD84-8A19-40A8-BBD6-E9C14CC8C57C}" dt="2025-07-03T06:46:50.688" v="200" actId="1076"/>
      <pc:docMkLst>
        <pc:docMk/>
      </pc:docMkLst>
      <pc:sldChg chg="modSp mod">
        <pc:chgData name="Derin Gulgeze" userId="eb5847dc-43f4-4097-9cf2-e7d43bdb5e8b" providerId="ADAL" clId="{B99DFD84-8A19-40A8-BBD6-E9C14CC8C57C}" dt="2025-07-03T06:35:46.034" v="4" actId="20577"/>
        <pc:sldMkLst>
          <pc:docMk/>
          <pc:sldMk cId="76214140" sldId="606"/>
        </pc:sldMkLst>
        <pc:graphicFrameChg chg="modGraphic">
          <ac:chgData name="Derin Gulgeze" userId="eb5847dc-43f4-4097-9cf2-e7d43bdb5e8b" providerId="ADAL" clId="{B99DFD84-8A19-40A8-BBD6-E9C14CC8C57C}" dt="2025-07-03T06:35:46.034" v="4" actId="20577"/>
          <ac:graphicFrameMkLst>
            <pc:docMk/>
            <pc:sldMk cId="76214140" sldId="606"/>
            <ac:graphicFrameMk id="101" creationId="{6ECEB72F-FB8F-BE80-1F4F-96D607EDDB89}"/>
          </ac:graphicFrameMkLst>
        </pc:graphicFrameChg>
      </pc:sldChg>
      <pc:sldChg chg="addSp modSp mod">
        <pc:chgData name="Derin Gulgeze" userId="eb5847dc-43f4-4097-9cf2-e7d43bdb5e8b" providerId="ADAL" clId="{B99DFD84-8A19-40A8-BBD6-E9C14CC8C57C}" dt="2025-07-03T06:38:43.583" v="84" actId="207"/>
        <pc:sldMkLst>
          <pc:docMk/>
          <pc:sldMk cId="1430206308" sldId="641"/>
        </pc:sldMkLst>
        <pc:spChg chg="add mod">
          <ac:chgData name="Derin Gulgeze" userId="eb5847dc-43f4-4097-9cf2-e7d43bdb5e8b" providerId="ADAL" clId="{B99DFD84-8A19-40A8-BBD6-E9C14CC8C57C}" dt="2025-07-03T06:38:43.583" v="84" actId="207"/>
          <ac:spMkLst>
            <pc:docMk/>
            <pc:sldMk cId="1430206308" sldId="641"/>
            <ac:spMk id="4" creationId="{23591AE9-DE8D-012F-EA1C-2068024F241D}"/>
          </ac:spMkLst>
        </pc:spChg>
      </pc:sldChg>
      <pc:sldChg chg="addSp modSp mod">
        <pc:chgData name="Derin Gulgeze" userId="eb5847dc-43f4-4097-9cf2-e7d43bdb5e8b" providerId="ADAL" clId="{B99DFD84-8A19-40A8-BBD6-E9C14CC8C57C}" dt="2025-07-03T06:46:50.688" v="200" actId="1076"/>
        <pc:sldMkLst>
          <pc:docMk/>
          <pc:sldMk cId="3446240048" sldId="642"/>
        </pc:sldMkLst>
        <pc:spChg chg="add mod">
          <ac:chgData name="Derin Gulgeze" userId="eb5847dc-43f4-4097-9cf2-e7d43bdb5e8b" providerId="ADAL" clId="{B99DFD84-8A19-40A8-BBD6-E9C14CC8C57C}" dt="2025-07-03T06:37:43.911" v="57" actId="164"/>
          <ac:spMkLst>
            <pc:docMk/>
            <pc:sldMk cId="3446240048" sldId="642"/>
            <ac:spMk id="4" creationId="{F6D5B808-0587-FA21-D831-096766D2121F}"/>
          </ac:spMkLst>
        </pc:spChg>
        <pc:spChg chg="add mod">
          <ac:chgData name="Derin Gulgeze" userId="eb5847dc-43f4-4097-9cf2-e7d43bdb5e8b" providerId="ADAL" clId="{B99DFD84-8A19-40A8-BBD6-E9C14CC8C57C}" dt="2025-07-03T06:38:19.344" v="78" actId="164"/>
          <ac:spMkLst>
            <pc:docMk/>
            <pc:sldMk cId="3446240048" sldId="642"/>
            <ac:spMk id="8" creationId="{165E6954-1AE9-BFB4-B308-A9F4497EFFCA}"/>
          </ac:spMkLst>
        </pc:spChg>
        <pc:spChg chg="add mod">
          <ac:chgData name="Derin Gulgeze" userId="eb5847dc-43f4-4097-9cf2-e7d43bdb5e8b" providerId="ADAL" clId="{B99DFD84-8A19-40A8-BBD6-E9C14CC8C57C}" dt="2025-07-03T06:46:50.688" v="200" actId="1076"/>
          <ac:spMkLst>
            <pc:docMk/>
            <pc:sldMk cId="3446240048" sldId="642"/>
            <ac:spMk id="10" creationId="{5F110198-3429-F8A4-79B0-FE5C3DF80C73}"/>
          </ac:spMkLst>
        </pc:spChg>
        <pc:grpChg chg="add mod ord">
          <ac:chgData name="Derin Gulgeze" userId="eb5847dc-43f4-4097-9cf2-e7d43bdb5e8b" providerId="ADAL" clId="{B99DFD84-8A19-40A8-BBD6-E9C14CC8C57C}" dt="2025-07-03T06:38:19.344" v="78" actId="164"/>
          <ac:grpSpMkLst>
            <pc:docMk/>
            <pc:sldMk cId="3446240048" sldId="642"/>
            <ac:grpSpMk id="7" creationId="{C80DC17E-2D45-8B04-C26C-62BD17DA8C6F}"/>
          </ac:grpSpMkLst>
        </pc:grpChg>
        <pc:grpChg chg="add mod">
          <ac:chgData name="Derin Gulgeze" userId="eb5847dc-43f4-4097-9cf2-e7d43bdb5e8b" providerId="ADAL" clId="{B99DFD84-8A19-40A8-BBD6-E9C14CC8C57C}" dt="2025-07-03T06:38:19.344" v="78" actId="164"/>
          <ac:grpSpMkLst>
            <pc:docMk/>
            <pc:sldMk cId="3446240048" sldId="642"/>
            <ac:grpSpMk id="9" creationId="{074F1138-1D79-B3B6-50AC-10DAB7883438}"/>
          </ac:grpSpMkLst>
        </pc:grpChg>
        <pc:picChg chg="mod">
          <ac:chgData name="Derin Gulgeze" userId="eb5847dc-43f4-4097-9cf2-e7d43bdb5e8b" providerId="ADAL" clId="{B99DFD84-8A19-40A8-BBD6-E9C14CC8C57C}" dt="2025-07-03T06:37:43.911" v="57" actId="164"/>
          <ac:picMkLst>
            <pc:docMk/>
            <pc:sldMk cId="3446240048" sldId="642"/>
            <ac:picMk id="5" creationId="{D5C2FCBB-4BEC-F94A-87E5-CEC2FECD49EF}"/>
          </ac:picMkLst>
        </pc:picChg>
      </pc:sldChg>
      <pc:sldChg chg="addSp modSp mod">
        <pc:chgData name="Derin Gulgeze" userId="eb5847dc-43f4-4097-9cf2-e7d43bdb5e8b" providerId="ADAL" clId="{B99DFD84-8A19-40A8-BBD6-E9C14CC8C57C}" dt="2025-07-03T06:39:05.571" v="87" actId="164"/>
        <pc:sldMkLst>
          <pc:docMk/>
          <pc:sldMk cId="1686059021" sldId="643"/>
        </pc:sldMkLst>
        <pc:spChg chg="add mod">
          <ac:chgData name="Derin Gulgeze" userId="eb5847dc-43f4-4097-9cf2-e7d43bdb5e8b" providerId="ADAL" clId="{B99DFD84-8A19-40A8-BBD6-E9C14CC8C57C}" dt="2025-07-03T06:39:05.571" v="87" actId="164"/>
          <ac:spMkLst>
            <pc:docMk/>
            <pc:sldMk cId="1686059021" sldId="643"/>
            <ac:spMk id="9" creationId="{2564146B-F7A0-34BD-2EB9-8A3992F05DD0}"/>
          </ac:spMkLst>
        </pc:spChg>
        <pc:grpChg chg="add mod">
          <ac:chgData name="Derin Gulgeze" userId="eb5847dc-43f4-4097-9cf2-e7d43bdb5e8b" providerId="ADAL" clId="{B99DFD84-8A19-40A8-BBD6-E9C14CC8C57C}" dt="2025-07-03T06:39:05.571" v="87" actId="164"/>
          <ac:grpSpMkLst>
            <pc:docMk/>
            <pc:sldMk cId="1686059021" sldId="643"/>
            <ac:grpSpMk id="10" creationId="{729B704A-EF38-6D63-C527-C6C9DC4152A6}"/>
          </ac:grpSpMkLst>
        </pc:grpChg>
        <pc:grpChg chg="mod">
          <ac:chgData name="Derin Gulgeze" userId="eb5847dc-43f4-4097-9cf2-e7d43bdb5e8b" providerId="ADAL" clId="{B99DFD84-8A19-40A8-BBD6-E9C14CC8C57C}" dt="2025-07-03T06:39:05.571" v="87" actId="164"/>
          <ac:grpSpMkLst>
            <pc:docMk/>
            <pc:sldMk cId="1686059021" sldId="643"/>
            <ac:grpSpMk id="12" creationId="{B4B884E1-9B42-AD00-5885-93F7F94B282B}"/>
          </ac:grpSpMkLst>
        </pc:grpChg>
      </pc:sldChg>
      <pc:sldChg chg="modSp mod">
        <pc:chgData name="Derin Gulgeze" userId="eb5847dc-43f4-4097-9cf2-e7d43bdb5e8b" providerId="ADAL" clId="{B99DFD84-8A19-40A8-BBD6-E9C14CC8C57C}" dt="2025-07-03T06:39:48.953" v="88" actId="1076"/>
        <pc:sldMkLst>
          <pc:docMk/>
          <pc:sldMk cId="1857271946" sldId="644"/>
        </pc:sldMkLst>
        <pc:spChg chg="mod">
          <ac:chgData name="Derin Gulgeze" userId="eb5847dc-43f4-4097-9cf2-e7d43bdb5e8b" providerId="ADAL" clId="{B99DFD84-8A19-40A8-BBD6-E9C14CC8C57C}" dt="2025-07-03T06:39:48.953" v="88" actId="1076"/>
          <ac:spMkLst>
            <pc:docMk/>
            <pc:sldMk cId="1857271946" sldId="644"/>
            <ac:spMk id="5" creationId="{C9929CA7-EE42-116F-12D5-581D0E1A8378}"/>
          </ac:spMkLst>
        </pc:spChg>
      </pc:sldChg>
      <pc:sldChg chg="modSp mod">
        <pc:chgData name="Derin Gulgeze" userId="eb5847dc-43f4-4097-9cf2-e7d43bdb5e8b" providerId="ADAL" clId="{B99DFD84-8A19-40A8-BBD6-E9C14CC8C57C}" dt="2025-07-03T06:40:34.356" v="90" actId="1035"/>
        <pc:sldMkLst>
          <pc:docMk/>
          <pc:sldMk cId="1721345575" sldId="645"/>
        </pc:sldMkLst>
        <pc:spChg chg="mod">
          <ac:chgData name="Derin Gulgeze" userId="eb5847dc-43f4-4097-9cf2-e7d43bdb5e8b" providerId="ADAL" clId="{B99DFD84-8A19-40A8-BBD6-E9C14CC8C57C}" dt="2025-07-03T06:40:34.356" v="90" actId="1035"/>
          <ac:spMkLst>
            <pc:docMk/>
            <pc:sldMk cId="1721345575" sldId="645"/>
            <ac:spMk id="9" creationId="{96F2921D-B0EE-CAFA-CE18-3013368ED645}"/>
          </ac:spMkLst>
        </pc:spChg>
      </pc:sldChg>
    </pc:docChg>
  </pc:docChgLst>
  <pc:docChgLst>
    <pc:chgData name="Derin Gulgeze" userId="eb5847dc-43f4-4097-9cf2-e7d43bdb5e8b" providerId="ADAL" clId="{255B3863-D9F2-42ED-A3AE-977E302DECBA}"/>
    <pc:docChg chg="undo custSel addSld delSld modSld">
      <pc:chgData name="Derin Gulgeze" userId="eb5847dc-43f4-4097-9cf2-e7d43bdb5e8b" providerId="ADAL" clId="{255B3863-D9F2-42ED-A3AE-977E302DECBA}" dt="2025-05-30T15:07:43.258" v="356" actId="1076"/>
      <pc:docMkLst>
        <pc:docMk/>
      </pc:docMkLst>
      <pc:sldChg chg="addSp modSp add del mod">
        <pc:chgData name="Derin Gulgeze" userId="eb5847dc-43f4-4097-9cf2-e7d43bdb5e8b" providerId="ADAL" clId="{255B3863-D9F2-42ED-A3AE-977E302DECBA}" dt="2025-05-30T15:07:43.258" v="356" actId="1076"/>
        <pc:sldMkLst>
          <pc:docMk/>
          <pc:sldMk cId="1952961383" sldId="261"/>
        </pc:sldMkLst>
        <pc:spChg chg="mod">
          <ac:chgData name="Derin Gulgeze" userId="eb5847dc-43f4-4097-9cf2-e7d43bdb5e8b" providerId="ADAL" clId="{255B3863-D9F2-42ED-A3AE-977E302DECBA}" dt="2025-05-30T15:07:23.218" v="353" actId="1076"/>
          <ac:spMkLst>
            <pc:docMk/>
            <pc:sldMk cId="1952961383" sldId="261"/>
            <ac:spMk id="6" creationId="{DF43226A-E10E-68BA-7648-A49D26539D43}"/>
          </ac:spMkLst>
        </pc:spChg>
        <pc:spChg chg="mod">
          <ac:chgData name="Derin Gulgeze" userId="eb5847dc-43f4-4097-9cf2-e7d43bdb5e8b" providerId="ADAL" clId="{255B3863-D9F2-42ED-A3AE-977E302DECBA}" dt="2025-05-30T15:07:28.229" v="354" actId="14100"/>
          <ac:spMkLst>
            <pc:docMk/>
            <pc:sldMk cId="1952961383" sldId="261"/>
            <ac:spMk id="10" creationId="{A2B05B93-274F-00E2-22B5-2CB226120D8F}"/>
          </ac:spMkLst>
        </pc:spChg>
        <pc:spChg chg="mod">
          <ac:chgData name="Derin Gulgeze" userId="eb5847dc-43f4-4097-9cf2-e7d43bdb5e8b" providerId="ADAL" clId="{255B3863-D9F2-42ED-A3AE-977E302DECBA}" dt="2025-05-30T15:07:23.218" v="353" actId="1076"/>
          <ac:spMkLst>
            <pc:docMk/>
            <pc:sldMk cId="1952961383" sldId="261"/>
            <ac:spMk id="11" creationId="{E8339746-0CFB-AEA1-DE60-0525A8616D30}"/>
          </ac:spMkLst>
        </pc:spChg>
        <pc:spChg chg="mod">
          <ac:chgData name="Derin Gulgeze" userId="eb5847dc-43f4-4097-9cf2-e7d43bdb5e8b" providerId="ADAL" clId="{255B3863-D9F2-42ED-A3AE-977E302DECBA}" dt="2025-05-30T15:07:23.218" v="353" actId="1076"/>
          <ac:spMkLst>
            <pc:docMk/>
            <pc:sldMk cId="1952961383" sldId="261"/>
            <ac:spMk id="12" creationId="{77BA65C9-E0D1-E4C9-0418-28542FB279AC}"/>
          </ac:spMkLst>
        </pc:spChg>
        <pc:spChg chg="mod">
          <ac:chgData name="Derin Gulgeze" userId="eb5847dc-43f4-4097-9cf2-e7d43bdb5e8b" providerId="ADAL" clId="{255B3863-D9F2-42ED-A3AE-977E302DECBA}" dt="2025-05-30T15:07:04.853" v="348" actId="1076"/>
          <ac:spMkLst>
            <pc:docMk/>
            <pc:sldMk cId="1952961383" sldId="261"/>
            <ac:spMk id="16" creationId="{3DFF3987-F3A2-A9FC-DB15-C650ED5B445D}"/>
          </ac:spMkLst>
        </pc:spChg>
        <pc:spChg chg="mod">
          <ac:chgData name="Derin Gulgeze" userId="eb5847dc-43f4-4097-9cf2-e7d43bdb5e8b" providerId="ADAL" clId="{255B3863-D9F2-42ED-A3AE-977E302DECBA}" dt="2025-05-30T15:07:12.832" v="350" actId="1076"/>
          <ac:spMkLst>
            <pc:docMk/>
            <pc:sldMk cId="1952961383" sldId="261"/>
            <ac:spMk id="17" creationId="{DC5A8835-7FCD-11CE-9076-09D2F2F4781B}"/>
          </ac:spMkLst>
        </pc:spChg>
        <pc:spChg chg="mod">
          <ac:chgData name="Derin Gulgeze" userId="eb5847dc-43f4-4097-9cf2-e7d43bdb5e8b" providerId="ADAL" clId="{255B3863-D9F2-42ED-A3AE-977E302DECBA}" dt="2025-05-30T15:07:23.218" v="353" actId="1076"/>
          <ac:spMkLst>
            <pc:docMk/>
            <pc:sldMk cId="1952961383" sldId="261"/>
            <ac:spMk id="47" creationId="{7CCD1D8F-7D56-A636-68AF-9E279C6BE303}"/>
          </ac:spMkLst>
        </pc:spChg>
        <pc:spChg chg="mod">
          <ac:chgData name="Derin Gulgeze" userId="eb5847dc-43f4-4097-9cf2-e7d43bdb5e8b" providerId="ADAL" clId="{255B3863-D9F2-42ED-A3AE-977E302DECBA}" dt="2025-05-30T15:07:23.218" v="353" actId="1076"/>
          <ac:spMkLst>
            <pc:docMk/>
            <pc:sldMk cId="1952961383" sldId="261"/>
            <ac:spMk id="48" creationId="{44AAF47D-573A-BB5A-1AC2-8A0C2FA611FC}"/>
          </ac:spMkLst>
        </pc:spChg>
        <pc:spChg chg="mod">
          <ac:chgData name="Derin Gulgeze" userId="eb5847dc-43f4-4097-9cf2-e7d43bdb5e8b" providerId="ADAL" clId="{255B3863-D9F2-42ED-A3AE-977E302DECBA}" dt="2025-05-30T15:07:23.218" v="353" actId="1076"/>
          <ac:spMkLst>
            <pc:docMk/>
            <pc:sldMk cId="1952961383" sldId="261"/>
            <ac:spMk id="53" creationId="{0DA3A662-3AEB-CA80-D255-6C1ED7486287}"/>
          </ac:spMkLst>
        </pc:spChg>
        <pc:spChg chg="mod">
          <ac:chgData name="Derin Gulgeze" userId="eb5847dc-43f4-4097-9cf2-e7d43bdb5e8b" providerId="ADAL" clId="{255B3863-D9F2-42ED-A3AE-977E302DECBA}" dt="2025-05-30T15:07:23.218" v="353" actId="1076"/>
          <ac:spMkLst>
            <pc:docMk/>
            <pc:sldMk cId="1952961383" sldId="261"/>
            <ac:spMk id="54" creationId="{8B27A84A-57DA-51AB-5BD3-D4BB5F464D77}"/>
          </ac:spMkLst>
        </pc:spChg>
        <pc:spChg chg="mod">
          <ac:chgData name="Derin Gulgeze" userId="eb5847dc-43f4-4097-9cf2-e7d43bdb5e8b" providerId="ADAL" clId="{255B3863-D9F2-42ED-A3AE-977E302DECBA}" dt="2025-05-30T15:07:23.218" v="353" actId="1076"/>
          <ac:spMkLst>
            <pc:docMk/>
            <pc:sldMk cId="1952961383" sldId="261"/>
            <ac:spMk id="57" creationId="{A915A088-5BD3-BD9C-A977-454386B44CA1}"/>
          </ac:spMkLst>
        </pc:spChg>
        <pc:grpChg chg="mod">
          <ac:chgData name="Derin Gulgeze" userId="eb5847dc-43f4-4097-9cf2-e7d43bdb5e8b" providerId="ADAL" clId="{255B3863-D9F2-42ED-A3AE-977E302DECBA}" dt="2025-05-30T15:07:01.451" v="347" actId="14100"/>
          <ac:grpSpMkLst>
            <pc:docMk/>
            <pc:sldMk cId="1952961383" sldId="261"/>
            <ac:grpSpMk id="14" creationId="{93E98359-01CE-426A-3A0E-D8CE7EF92804}"/>
          </ac:grpSpMkLst>
        </pc:grpChg>
        <pc:grpChg chg="mod">
          <ac:chgData name="Derin Gulgeze" userId="eb5847dc-43f4-4097-9cf2-e7d43bdb5e8b" providerId="ADAL" clId="{255B3863-D9F2-42ED-A3AE-977E302DECBA}" dt="2025-05-30T15:07:38.720" v="355" actId="14100"/>
          <ac:grpSpMkLst>
            <pc:docMk/>
            <pc:sldMk cId="1952961383" sldId="261"/>
            <ac:grpSpMk id="19" creationId="{21A02E26-5330-DA99-DE8F-3C5F77B24840}"/>
          </ac:grpSpMkLst>
        </pc:grpChg>
        <pc:picChg chg="add mod">
          <ac:chgData name="Derin Gulgeze" userId="eb5847dc-43f4-4097-9cf2-e7d43bdb5e8b" providerId="ADAL" clId="{255B3863-D9F2-42ED-A3AE-977E302DECBA}" dt="2025-05-30T15:07:43.258" v="356" actId="1076"/>
          <ac:picMkLst>
            <pc:docMk/>
            <pc:sldMk cId="1952961383" sldId="261"/>
            <ac:picMk id="9" creationId="{EA3DEB5E-56FB-FC6A-BEA4-BD7FDA64EBA1}"/>
          </ac:picMkLst>
        </pc:picChg>
        <pc:picChg chg="mod">
          <ac:chgData name="Derin Gulgeze" userId="eb5847dc-43f4-4097-9cf2-e7d43bdb5e8b" providerId="ADAL" clId="{255B3863-D9F2-42ED-A3AE-977E302DECBA}" dt="2025-05-30T15:07:23.218" v="353" actId="1076"/>
          <ac:picMkLst>
            <pc:docMk/>
            <pc:sldMk cId="1952961383" sldId="261"/>
            <ac:picMk id="400" creationId="{D072A134-A63E-B6D3-A14B-3A5F32CBD1AB}"/>
          </ac:picMkLst>
        </pc:picChg>
      </pc:sldChg>
      <pc:sldChg chg="addSp modSp mod">
        <pc:chgData name="Derin Gulgeze" userId="eb5847dc-43f4-4097-9cf2-e7d43bdb5e8b" providerId="ADAL" clId="{255B3863-D9F2-42ED-A3AE-977E302DECBA}" dt="2025-05-28T12:24:56.448" v="198" actId="20577"/>
        <pc:sldMkLst>
          <pc:docMk/>
          <pc:sldMk cId="575321358" sldId="597"/>
        </pc:sldMkLst>
        <pc:spChg chg="add mod">
          <ac:chgData name="Derin Gulgeze" userId="eb5847dc-43f4-4097-9cf2-e7d43bdb5e8b" providerId="ADAL" clId="{255B3863-D9F2-42ED-A3AE-977E302DECBA}" dt="2025-05-28T12:24:41.229" v="192" actId="164"/>
          <ac:spMkLst>
            <pc:docMk/>
            <pc:sldMk cId="575321358" sldId="597"/>
            <ac:spMk id="2" creationId="{7E819E77-80C6-C94E-1B84-9B32C3E1DB54}"/>
          </ac:spMkLst>
        </pc:spChg>
        <pc:spChg chg="add mod">
          <ac:chgData name="Derin Gulgeze" userId="eb5847dc-43f4-4097-9cf2-e7d43bdb5e8b" providerId="ADAL" clId="{255B3863-D9F2-42ED-A3AE-977E302DECBA}" dt="2025-05-28T12:24:41.229" v="192" actId="164"/>
          <ac:spMkLst>
            <pc:docMk/>
            <pc:sldMk cId="575321358" sldId="597"/>
            <ac:spMk id="3" creationId="{9CA8B0FB-63AD-AC3C-2DEC-FB6257D7A6C9}"/>
          </ac:spMkLst>
        </pc:spChg>
        <pc:spChg chg="add mod">
          <ac:chgData name="Derin Gulgeze" userId="eb5847dc-43f4-4097-9cf2-e7d43bdb5e8b" providerId="ADAL" clId="{255B3863-D9F2-42ED-A3AE-977E302DECBA}" dt="2025-05-28T12:24:56.448" v="198" actId="20577"/>
          <ac:spMkLst>
            <pc:docMk/>
            <pc:sldMk cId="575321358" sldId="597"/>
            <ac:spMk id="4" creationId="{CFB143EB-B201-FA5D-7C0E-9D6FAE1575E1}"/>
          </ac:spMkLst>
        </pc:spChg>
        <pc:spChg chg="add mod">
          <ac:chgData name="Derin Gulgeze" userId="eb5847dc-43f4-4097-9cf2-e7d43bdb5e8b" providerId="ADAL" clId="{255B3863-D9F2-42ED-A3AE-977E302DECBA}" dt="2025-05-28T12:24:22.567" v="189" actId="403"/>
          <ac:spMkLst>
            <pc:docMk/>
            <pc:sldMk cId="575321358" sldId="597"/>
            <ac:spMk id="5" creationId="{1E865037-8059-8EB9-F3EB-F30F6EF7C11D}"/>
          </ac:spMkLst>
        </pc:spChg>
        <pc:spChg chg="mod">
          <ac:chgData name="Derin Gulgeze" userId="eb5847dc-43f4-4097-9cf2-e7d43bdb5e8b" providerId="ADAL" clId="{255B3863-D9F2-42ED-A3AE-977E302DECBA}" dt="2025-05-28T12:24:33.762" v="191" actId="1076"/>
          <ac:spMkLst>
            <pc:docMk/>
            <pc:sldMk cId="575321358" sldId="597"/>
            <ac:spMk id="12" creationId="{16DD814B-1585-13C4-C931-971B57693A82}"/>
          </ac:spMkLst>
        </pc:spChg>
        <pc:grpChg chg="add mod">
          <ac:chgData name="Derin Gulgeze" userId="eb5847dc-43f4-4097-9cf2-e7d43bdb5e8b" providerId="ADAL" clId="{255B3863-D9F2-42ED-A3AE-977E302DECBA}" dt="2025-05-28T12:24:43.023" v="193" actId="1076"/>
          <ac:grpSpMkLst>
            <pc:docMk/>
            <pc:sldMk cId="575321358" sldId="597"/>
            <ac:grpSpMk id="6" creationId="{905C25FE-A881-03E3-D96D-28BCDF72C9DB}"/>
          </ac:grpSpMkLst>
        </pc:grpChg>
      </pc:sldChg>
      <pc:sldChg chg="modSp mod">
        <pc:chgData name="Derin Gulgeze" userId="eb5847dc-43f4-4097-9cf2-e7d43bdb5e8b" providerId="ADAL" clId="{255B3863-D9F2-42ED-A3AE-977E302DECBA}" dt="2025-05-28T12:19:53.510" v="95" actId="115"/>
        <pc:sldMkLst>
          <pc:docMk/>
          <pc:sldMk cId="1011387228" sldId="611"/>
        </pc:sldMkLst>
        <pc:spChg chg="mod">
          <ac:chgData name="Derin Gulgeze" userId="eb5847dc-43f4-4097-9cf2-e7d43bdb5e8b" providerId="ADAL" clId="{255B3863-D9F2-42ED-A3AE-977E302DECBA}" dt="2025-05-28T12:19:53.510" v="95" actId="115"/>
          <ac:spMkLst>
            <pc:docMk/>
            <pc:sldMk cId="1011387228" sldId="611"/>
            <ac:spMk id="6" creationId="{1D5CAA88-E802-506F-DEEE-C48DF50D0A84}"/>
          </ac:spMkLst>
        </pc:spChg>
      </pc:sldChg>
      <pc:sldChg chg="modSp mod">
        <pc:chgData name="Derin Gulgeze" userId="eb5847dc-43f4-4097-9cf2-e7d43bdb5e8b" providerId="ADAL" clId="{255B3863-D9F2-42ED-A3AE-977E302DECBA}" dt="2025-05-30T15:05:53.512" v="335" actId="14100"/>
        <pc:sldMkLst>
          <pc:docMk/>
          <pc:sldMk cId="2932442075" sldId="612"/>
        </pc:sldMkLst>
        <pc:spChg chg="mod">
          <ac:chgData name="Derin Gulgeze" userId="eb5847dc-43f4-4097-9cf2-e7d43bdb5e8b" providerId="ADAL" clId="{255B3863-D9F2-42ED-A3AE-977E302DECBA}" dt="2025-05-28T12:20:02.076" v="96" actId="115"/>
          <ac:spMkLst>
            <pc:docMk/>
            <pc:sldMk cId="2932442075" sldId="612"/>
            <ac:spMk id="6" creationId="{1D5CAA88-E802-506F-DEEE-C48DF50D0A84}"/>
          </ac:spMkLst>
        </pc:spChg>
        <pc:picChg chg="mod">
          <ac:chgData name="Derin Gulgeze" userId="eb5847dc-43f4-4097-9cf2-e7d43bdb5e8b" providerId="ADAL" clId="{255B3863-D9F2-42ED-A3AE-977E302DECBA}" dt="2025-05-30T15:05:53.512" v="335" actId="14100"/>
          <ac:picMkLst>
            <pc:docMk/>
            <pc:sldMk cId="2932442075" sldId="612"/>
            <ac:picMk id="23" creationId="{BCAEBE80-8C7F-5E95-144E-12383402B3F5}"/>
          </ac:picMkLst>
        </pc:picChg>
      </pc:sldChg>
      <pc:sldChg chg="modSp mod">
        <pc:chgData name="Derin Gulgeze" userId="eb5847dc-43f4-4097-9cf2-e7d43bdb5e8b" providerId="ADAL" clId="{255B3863-D9F2-42ED-A3AE-977E302DECBA}" dt="2025-05-28T12:22:04.559" v="161" actId="14100"/>
        <pc:sldMkLst>
          <pc:docMk/>
          <pc:sldMk cId="3403151401" sldId="615"/>
        </pc:sldMkLst>
        <pc:spChg chg="mod ord">
          <ac:chgData name="Derin Gulgeze" userId="eb5847dc-43f4-4097-9cf2-e7d43bdb5e8b" providerId="ADAL" clId="{255B3863-D9F2-42ED-A3AE-977E302DECBA}" dt="2025-05-28T12:21:48.147" v="160" actId="20577"/>
          <ac:spMkLst>
            <pc:docMk/>
            <pc:sldMk cId="3403151401" sldId="615"/>
            <ac:spMk id="6" creationId="{1D5CAA88-E802-506F-DEEE-C48DF50D0A84}"/>
          </ac:spMkLst>
        </pc:spChg>
        <pc:picChg chg="mod ord">
          <ac:chgData name="Derin Gulgeze" userId="eb5847dc-43f4-4097-9cf2-e7d43bdb5e8b" providerId="ADAL" clId="{255B3863-D9F2-42ED-A3AE-977E302DECBA}" dt="2025-05-28T12:22:04.559" v="161" actId="14100"/>
          <ac:picMkLst>
            <pc:docMk/>
            <pc:sldMk cId="3403151401" sldId="615"/>
            <ac:picMk id="4" creationId="{00000000-0000-0000-0000-000000000000}"/>
          </ac:picMkLst>
        </pc:picChg>
      </pc:sldChg>
      <pc:sldChg chg="modSp mod">
        <pc:chgData name="Derin Gulgeze" userId="eb5847dc-43f4-4097-9cf2-e7d43bdb5e8b" providerId="ADAL" clId="{255B3863-D9F2-42ED-A3AE-977E302DECBA}" dt="2025-05-29T14:28:41.008" v="330" actId="14100"/>
        <pc:sldMkLst>
          <pc:docMk/>
          <pc:sldMk cId="1914930762" sldId="619"/>
        </pc:sldMkLst>
        <pc:spChg chg="mod">
          <ac:chgData name="Derin Gulgeze" userId="eb5847dc-43f4-4097-9cf2-e7d43bdb5e8b" providerId="ADAL" clId="{255B3863-D9F2-42ED-A3AE-977E302DECBA}" dt="2025-05-29T14:28:41.008" v="330" actId="14100"/>
          <ac:spMkLst>
            <pc:docMk/>
            <pc:sldMk cId="1914930762" sldId="619"/>
            <ac:spMk id="4" creationId="{86E8102F-0489-40A3-8F58-50B053103C22}"/>
          </ac:spMkLst>
        </pc:spChg>
        <pc:spChg chg="mod">
          <ac:chgData name="Derin Gulgeze" userId="eb5847dc-43f4-4097-9cf2-e7d43bdb5e8b" providerId="ADAL" clId="{255B3863-D9F2-42ED-A3AE-977E302DECBA}" dt="2025-05-29T14:28:33.821" v="329" actId="1076"/>
          <ac:spMkLst>
            <pc:docMk/>
            <pc:sldMk cId="1914930762" sldId="619"/>
            <ac:spMk id="5" creationId="{DCAB3E1F-83E4-1574-59D3-720A50FED050}"/>
          </ac:spMkLst>
        </pc:spChg>
        <pc:spChg chg="mod">
          <ac:chgData name="Derin Gulgeze" userId="eb5847dc-43f4-4097-9cf2-e7d43bdb5e8b" providerId="ADAL" clId="{255B3863-D9F2-42ED-A3AE-977E302DECBA}" dt="2025-05-29T14:28:33.821" v="329" actId="1076"/>
          <ac:spMkLst>
            <pc:docMk/>
            <pc:sldMk cId="1914930762" sldId="619"/>
            <ac:spMk id="7" creationId="{927E5468-052E-5867-2196-D3D59CB3AF1F}"/>
          </ac:spMkLst>
        </pc:spChg>
        <pc:spChg chg="mod">
          <ac:chgData name="Derin Gulgeze" userId="eb5847dc-43f4-4097-9cf2-e7d43bdb5e8b" providerId="ADAL" clId="{255B3863-D9F2-42ED-A3AE-977E302DECBA}" dt="2025-05-29T14:28:33.821" v="329" actId="1076"/>
          <ac:spMkLst>
            <pc:docMk/>
            <pc:sldMk cId="1914930762" sldId="619"/>
            <ac:spMk id="8" creationId="{D4A677A6-44A5-2463-822A-C8B9546E66EE}"/>
          </ac:spMkLst>
        </pc:spChg>
        <pc:spChg chg="mod">
          <ac:chgData name="Derin Gulgeze" userId="eb5847dc-43f4-4097-9cf2-e7d43bdb5e8b" providerId="ADAL" clId="{255B3863-D9F2-42ED-A3AE-977E302DECBA}" dt="2025-05-23T12:04:38.918" v="1" actId="20577"/>
          <ac:spMkLst>
            <pc:docMk/>
            <pc:sldMk cId="1914930762" sldId="619"/>
            <ac:spMk id="11" creationId="{0A6D07FF-1FE4-7321-E57D-9909F8E9FE5A}"/>
          </ac:spMkLst>
        </pc:spChg>
        <pc:spChg chg="mod">
          <ac:chgData name="Derin Gulgeze" userId="eb5847dc-43f4-4097-9cf2-e7d43bdb5e8b" providerId="ADAL" clId="{255B3863-D9F2-42ED-A3AE-977E302DECBA}" dt="2025-05-27T09:00:52.657" v="33" actId="20577"/>
          <ac:spMkLst>
            <pc:docMk/>
            <pc:sldMk cId="1914930762" sldId="619"/>
            <ac:spMk id="12" creationId="{32FF3AAA-F3E4-F0B8-212B-055C2712C5E0}"/>
          </ac:spMkLst>
        </pc:spChg>
        <pc:spChg chg="mod">
          <ac:chgData name="Derin Gulgeze" userId="eb5847dc-43f4-4097-9cf2-e7d43bdb5e8b" providerId="ADAL" clId="{255B3863-D9F2-42ED-A3AE-977E302DECBA}" dt="2025-05-29T14:28:33.821" v="329" actId="1076"/>
          <ac:spMkLst>
            <pc:docMk/>
            <pc:sldMk cId="1914930762" sldId="619"/>
            <ac:spMk id="13" creationId="{EB420B77-CCBA-419B-2816-D86449DD9103}"/>
          </ac:spMkLst>
        </pc:spChg>
        <pc:spChg chg="mod">
          <ac:chgData name="Derin Gulgeze" userId="eb5847dc-43f4-4097-9cf2-e7d43bdb5e8b" providerId="ADAL" clId="{255B3863-D9F2-42ED-A3AE-977E302DECBA}" dt="2025-05-29T14:28:33.821" v="329" actId="1076"/>
          <ac:spMkLst>
            <pc:docMk/>
            <pc:sldMk cId="1914930762" sldId="619"/>
            <ac:spMk id="19" creationId="{2E5C2370-D340-D561-8596-8344C9D0737C}"/>
          </ac:spMkLst>
        </pc:spChg>
        <pc:spChg chg="mod">
          <ac:chgData name="Derin Gulgeze" userId="eb5847dc-43f4-4097-9cf2-e7d43bdb5e8b" providerId="ADAL" clId="{255B3863-D9F2-42ED-A3AE-977E302DECBA}" dt="2025-05-29T14:28:33.821" v="329" actId="1076"/>
          <ac:spMkLst>
            <pc:docMk/>
            <pc:sldMk cId="1914930762" sldId="619"/>
            <ac:spMk id="20" creationId="{65235CA3-6092-F563-82E2-FA510EBB4F29}"/>
          </ac:spMkLst>
        </pc:spChg>
        <pc:spChg chg="mod">
          <ac:chgData name="Derin Gulgeze" userId="eb5847dc-43f4-4097-9cf2-e7d43bdb5e8b" providerId="ADAL" clId="{255B3863-D9F2-42ED-A3AE-977E302DECBA}" dt="2025-05-29T14:28:33.821" v="329" actId="1076"/>
          <ac:spMkLst>
            <pc:docMk/>
            <pc:sldMk cId="1914930762" sldId="619"/>
            <ac:spMk id="21" creationId="{7663908C-84B4-5BF7-78D0-148ED504CB8D}"/>
          </ac:spMkLst>
        </pc:spChg>
        <pc:spChg chg="mod">
          <ac:chgData name="Derin Gulgeze" userId="eb5847dc-43f4-4097-9cf2-e7d43bdb5e8b" providerId="ADAL" clId="{255B3863-D9F2-42ED-A3AE-977E302DECBA}" dt="2025-05-29T14:28:33.821" v="329" actId="1076"/>
          <ac:spMkLst>
            <pc:docMk/>
            <pc:sldMk cId="1914930762" sldId="619"/>
            <ac:spMk id="22" creationId="{5CDE5821-31D6-FF6E-4785-1CE324B1F5BB}"/>
          </ac:spMkLst>
        </pc:spChg>
        <pc:grpChg chg="mod">
          <ac:chgData name="Derin Gulgeze" userId="eb5847dc-43f4-4097-9cf2-e7d43bdb5e8b" providerId="ADAL" clId="{255B3863-D9F2-42ED-A3AE-977E302DECBA}" dt="2025-05-29T14:28:26.703" v="326" actId="1076"/>
          <ac:grpSpMkLst>
            <pc:docMk/>
            <pc:sldMk cId="1914930762" sldId="619"/>
            <ac:grpSpMk id="9" creationId="{C9333F9C-4DAD-270C-D917-EFEBDDACF927}"/>
          </ac:grpSpMkLst>
        </pc:grpChg>
        <pc:grpChg chg="mod">
          <ac:chgData name="Derin Gulgeze" userId="eb5847dc-43f4-4097-9cf2-e7d43bdb5e8b" providerId="ADAL" clId="{255B3863-D9F2-42ED-A3AE-977E302DECBA}" dt="2025-05-29T14:28:33.821" v="329" actId="1076"/>
          <ac:grpSpMkLst>
            <pc:docMk/>
            <pc:sldMk cId="1914930762" sldId="619"/>
            <ac:grpSpMk id="14" creationId="{DCBDE043-E937-FC2B-DACB-0098212EC74B}"/>
          </ac:grpSpMkLst>
        </pc:grpChg>
      </pc:sldChg>
      <pc:sldChg chg="del mod modShow">
        <pc:chgData name="Derin Gulgeze" userId="eb5847dc-43f4-4097-9cf2-e7d43bdb5e8b" providerId="ADAL" clId="{255B3863-D9F2-42ED-A3AE-977E302DECBA}" dt="2025-05-28T13:06:37.826" v="217" actId="47"/>
        <pc:sldMkLst>
          <pc:docMk/>
          <pc:sldMk cId="4103781739" sldId="627"/>
        </pc:sldMkLst>
      </pc:sldChg>
      <pc:sldChg chg="modSp mod">
        <pc:chgData name="Derin Gulgeze" userId="eb5847dc-43f4-4097-9cf2-e7d43bdb5e8b" providerId="ADAL" clId="{255B3863-D9F2-42ED-A3AE-977E302DECBA}" dt="2025-05-23T13:42:09.292" v="26" actId="20577"/>
        <pc:sldMkLst>
          <pc:docMk/>
          <pc:sldMk cId="486633148" sldId="628"/>
        </pc:sldMkLst>
        <pc:spChg chg="mod">
          <ac:chgData name="Derin Gulgeze" userId="eb5847dc-43f4-4097-9cf2-e7d43bdb5e8b" providerId="ADAL" clId="{255B3863-D9F2-42ED-A3AE-977E302DECBA}" dt="2025-05-23T13:42:09.292" v="26" actId="20577"/>
          <ac:spMkLst>
            <pc:docMk/>
            <pc:sldMk cId="486633148" sldId="628"/>
            <ac:spMk id="14" creationId="{475A88AF-2C0E-0788-AE27-A53D404C6201}"/>
          </ac:spMkLst>
        </pc:spChg>
      </pc:sldChg>
      <pc:sldChg chg="del">
        <pc:chgData name="Derin Gulgeze" userId="eb5847dc-43f4-4097-9cf2-e7d43bdb5e8b" providerId="ADAL" clId="{255B3863-D9F2-42ED-A3AE-977E302DECBA}" dt="2025-05-27T06:41:15.135" v="30" actId="47"/>
        <pc:sldMkLst>
          <pc:docMk/>
          <pc:sldMk cId="3321640376" sldId="633"/>
        </pc:sldMkLst>
      </pc:sldChg>
      <pc:sldChg chg="modSp mod">
        <pc:chgData name="Derin Gulgeze" userId="eb5847dc-43f4-4097-9cf2-e7d43bdb5e8b" providerId="ADAL" clId="{255B3863-D9F2-42ED-A3AE-977E302DECBA}" dt="2025-05-28T12:19:45.103" v="94"/>
        <pc:sldMkLst>
          <pc:docMk/>
          <pc:sldMk cId="3446240048" sldId="642"/>
        </pc:sldMkLst>
        <pc:spChg chg="mod">
          <ac:chgData name="Derin Gulgeze" userId="eb5847dc-43f4-4097-9cf2-e7d43bdb5e8b" providerId="ADAL" clId="{255B3863-D9F2-42ED-A3AE-977E302DECBA}" dt="2025-05-28T12:19:45.103" v="94"/>
          <ac:spMkLst>
            <pc:docMk/>
            <pc:sldMk cId="3446240048" sldId="642"/>
            <ac:spMk id="6" creationId="{1D5CAA88-E802-506F-DEEE-C48DF50D0A84}"/>
          </ac:spMkLst>
        </pc:spChg>
      </pc:sldChg>
      <pc:sldChg chg="modSp mod">
        <pc:chgData name="Derin Gulgeze" userId="eb5847dc-43f4-4097-9cf2-e7d43bdb5e8b" providerId="ADAL" clId="{255B3863-D9F2-42ED-A3AE-977E302DECBA}" dt="2025-05-28T12:19:40.695" v="93" actId="115"/>
        <pc:sldMkLst>
          <pc:docMk/>
          <pc:sldMk cId="1686059021" sldId="643"/>
        </pc:sldMkLst>
        <pc:spChg chg="mod">
          <ac:chgData name="Derin Gulgeze" userId="eb5847dc-43f4-4097-9cf2-e7d43bdb5e8b" providerId="ADAL" clId="{255B3863-D9F2-42ED-A3AE-977E302DECBA}" dt="2025-05-28T12:19:40.695" v="93" actId="115"/>
          <ac:spMkLst>
            <pc:docMk/>
            <pc:sldMk cId="1686059021" sldId="643"/>
            <ac:spMk id="6" creationId="{1D5CAA88-E802-506F-DEEE-C48DF50D0A84}"/>
          </ac:spMkLst>
        </pc:spChg>
      </pc:sldChg>
      <pc:sldChg chg="modSp mod">
        <pc:chgData name="Derin Gulgeze" userId="eb5847dc-43f4-4097-9cf2-e7d43bdb5e8b" providerId="ADAL" clId="{255B3863-D9F2-42ED-A3AE-977E302DECBA}" dt="2025-05-29T12:36:41.598" v="317" actId="14100"/>
        <pc:sldMkLst>
          <pc:docMk/>
          <pc:sldMk cId="1857271946" sldId="644"/>
        </pc:sldMkLst>
        <pc:spChg chg="mod">
          <ac:chgData name="Derin Gulgeze" userId="eb5847dc-43f4-4097-9cf2-e7d43bdb5e8b" providerId="ADAL" clId="{255B3863-D9F2-42ED-A3AE-977E302DECBA}" dt="2025-05-29T12:36:34.744" v="316" actId="115"/>
          <ac:spMkLst>
            <pc:docMk/>
            <pc:sldMk cId="1857271946" sldId="644"/>
            <ac:spMk id="6" creationId="{1D5CAA88-E802-506F-DEEE-C48DF50D0A84}"/>
          </ac:spMkLst>
        </pc:spChg>
        <pc:picChg chg="mod">
          <ac:chgData name="Derin Gulgeze" userId="eb5847dc-43f4-4097-9cf2-e7d43bdb5e8b" providerId="ADAL" clId="{255B3863-D9F2-42ED-A3AE-977E302DECBA}" dt="2025-05-29T12:36:41.598" v="317" actId="14100"/>
          <ac:picMkLst>
            <pc:docMk/>
            <pc:sldMk cId="1857271946" sldId="644"/>
            <ac:picMk id="16" creationId="{00000000-0000-0000-0000-000000000000}"/>
          </ac:picMkLst>
        </pc:picChg>
      </pc:sldChg>
      <pc:sldChg chg="modSp mod">
        <pc:chgData name="Derin Gulgeze" userId="eb5847dc-43f4-4097-9cf2-e7d43bdb5e8b" providerId="ADAL" clId="{255B3863-D9F2-42ED-A3AE-977E302DECBA}" dt="2025-05-28T12:21:00.212" v="101" actId="14100"/>
        <pc:sldMkLst>
          <pc:docMk/>
          <pc:sldMk cId="1721345575" sldId="645"/>
        </pc:sldMkLst>
        <pc:spChg chg="ord">
          <ac:chgData name="Derin Gulgeze" userId="eb5847dc-43f4-4097-9cf2-e7d43bdb5e8b" providerId="ADAL" clId="{255B3863-D9F2-42ED-A3AE-977E302DECBA}" dt="2025-05-28T12:20:58.238" v="100" actId="166"/>
          <ac:spMkLst>
            <pc:docMk/>
            <pc:sldMk cId="1721345575" sldId="645"/>
            <ac:spMk id="6" creationId="{1D5CAA88-E802-506F-DEEE-C48DF50D0A84}"/>
          </ac:spMkLst>
        </pc:spChg>
        <pc:picChg chg="mod">
          <ac:chgData name="Derin Gulgeze" userId="eb5847dc-43f4-4097-9cf2-e7d43bdb5e8b" providerId="ADAL" clId="{255B3863-D9F2-42ED-A3AE-977E302DECBA}" dt="2025-05-28T12:21:00.212" v="101" actId="14100"/>
          <ac:picMkLst>
            <pc:docMk/>
            <pc:sldMk cId="1721345575" sldId="645"/>
            <ac:picMk id="11" creationId="{00000000-0000-0000-0000-000000000000}"/>
          </ac:picMkLst>
        </pc:picChg>
      </pc:sldChg>
      <pc:sldChg chg="modSp mod">
        <pc:chgData name="Derin Gulgeze" userId="eb5847dc-43f4-4097-9cf2-e7d43bdb5e8b" providerId="ADAL" clId="{255B3863-D9F2-42ED-A3AE-977E302DECBA}" dt="2025-05-29T14:27:49.161" v="321" actId="1076"/>
        <pc:sldMkLst>
          <pc:docMk/>
          <pc:sldMk cId="3687048222" sldId="647"/>
        </pc:sldMkLst>
        <pc:picChg chg="mod">
          <ac:chgData name="Derin Gulgeze" userId="eb5847dc-43f4-4097-9cf2-e7d43bdb5e8b" providerId="ADAL" clId="{255B3863-D9F2-42ED-A3AE-977E302DECBA}" dt="2025-05-29T14:27:49.161" v="321" actId="1076"/>
          <ac:picMkLst>
            <pc:docMk/>
            <pc:sldMk cId="3687048222" sldId="647"/>
            <ac:picMk id="9" creationId="{00000000-0000-0000-0000-000000000000}"/>
          </ac:picMkLst>
        </pc:picChg>
      </pc:sldChg>
      <pc:sldChg chg="delSp modSp mod">
        <pc:chgData name="Derin Gulgeze" userId="eb5847dc-43f4-4097-9cf2-e7d43bdb5e8b" providerId="ADAL" clId="{255B3863-D9F2-42ED-A3AE-977E302DECBA}" dt="2025-05-23T13:39:57.932" v="24" actId="1076"/>
        <pc:sldMkLst>
          <pc:docMk/>
          <pc:sldMk cId="430963970" sldId="652"/>
        </pc:sldMkLst>
        <pc:spChg chg="mod">
          <ac:chgData name="Derin Gulgeze" userId="eb5847dc-43f4-4097-9cf2-e7d43bdb5e8b" providerId="ADAL" clId="{255B3863-D9F2-42ED-A3AE-977E302DECBA}" dt="2025-05-23T13:39:50.530" v="23" actId="1076"/>
          <ac:spMkLst>
            <pc:docMk/>
            <pc:sldMk cId="430963970" sldId="652"/>
            <ac:spMk id="6" creationId="{1D5CAA88-E802-506F-DEEE-C48DF50D0A84}"/>
          </ac:spMkLst>
        </pc:spChg>
        <pc:spChg chg="mod">
          <ac:chgData name="Derin Gulgeze" userId="eb5847dc-43f4-4097-9cf2-e7d43bdb5e8b" providerId="ADAL" clId="{255B3863-D9F2-42ED-A3AE-977E302DECBA}" dt="2025-05-23T13:39:57.932" v="24" actId="1076"/>
          <ac:spMkLst>
            <pc:docMk/>
            <pc:sldMk cId="430963970" sldId="652"/>
            <ac:spMk id="8" creationId="{83052A08-7721-1AA3-FA6E-F00874183371}"/>
          </ac:spMkLst>
        </pc:spChg>
        <pc:spChg chg="mod">
          <ac:chgData name="Derin Gulgeze" userId="eb5847dc-43f4-4097-9cf2-e7d43bdb5e8b" providerId="ADAL" clId="{255B3863-D9F2-42ED-A3AE-977E302DECBA}" dt="2025-05-23T13:39:23.245" v="9" actId="20577"/>
          <ac:spMkLst>
            <pc:docMk/>
            <pc:sldMk cId="430963970" sldId="652"/>
            <ac:spMk id="12" creationId="{74EA68E4-C46E-22F7-6DE1-640CD6348F17}"/>
          </ac:spMkLst>
        </pc:spChg>
        <pc:spChg chg="mod">
          <ac:chgData name="Derin Gulgeze" userId="eb5847dc-43f4-4097-9cf2-e7d43bdb5e8b" providerId="ADAL" clId="{255B3863-D9F2-42ED-A3AE-977E302DECBA}" dt="2025-05-23T13:39:57.932" v="24" actId="1076"/>
          <ac:spMkLst>
            <pc:docMk/>
            <pc:sldMk cId="430963970" sldId="652"/>
            <ac:spMk id="19" creationId="{F006EE12-1BA9-7FE2-9A0E-D53BFBD2299C}"/>
          </ac:spMkLst>
        </pc:spChg>
        <pc:spChg chg="mod">
          <ac:chgData name="Derin Gulgeze" userId="eb5847dc-43f4-4097-9cf2-e7d43bdb5e8b" providerId="ADAL" clId="{255B3863-D9F2-42ED-A3AE-977E302DECBA}" dt="2025-05-23T13:39:57.932" v="24" actId="1076"/>
          <ac:spMkLst>
            <pc:docMk/>
            <pc:sldMk cId="430963970" sldId="652"/>
            <ac:spMk id="26" creationId="{F9A7EF3F-C741-5777-09FA-7EBECD027684}"/>
          </ac:spMkLst>
        </pc:spChg>
        <pc:spChg chg="mod">
          <ac:chgData name="Derin Gulgeze" userId="eb5847dc-43f4-4097-9cf2-e7d43bdb5e8b" providerId="ADAL" clId="{255B3863-D9F2-42ED-A3AE-977E302DECBA}" dt="2025-05-23T13:39:57.932" v="24" actId="1076"/>
          <ac:spMkLst>
            <pc:docMk/>
            <pc:sldMk cId="430963970" sldId="652"/>
            <ac:spMk id="27" creationId="{7C8BE0D0-5DE6-D4E7-7221-34F15AFADF8B}"/>
          </ac:spMkLst>
        </pc:spChg>
        <pc:graphicFrameChg chg="mod modGraphic">
          <ac:chgData name="Derin Gulgeze" userId="eb5847dc-43f4-4097-9cf2-e7d43bdb5e8b" providerId="ADAL" clId="{255B3863-D9F2-42ED-A3AE-977E302DECBA}" dt="2025-05-23T13:39:57.932" v="24" actId="1076"/>
          <ac:graphicFrameMkLst>
            <pc:docMk/>
            <pc:sldMk cId="430963970" sldId="652"/>
            <ac:graphicFrameMk id="4" creationId="{53A41717-9F67-3536-DC66-6FDA565DD228}"/>
          </ac:graphicFrameMkLst>
        </pc:graphicFrameChg>
      </pc:sldChg>
      <pc:sldChg chg="del">
        <pc:chgData name="Derin Gulgeze" userId="eb5847dc-43f4-4097-9cf2-e7d43bdb5e8b" providerId="ADAL" clId="{255B3863-D9F2-42ED-A3AE-977E302DECBA}" dt="2025-05-27T06:41:15.912" v="31" actId="47"/>
        <pc:sldMkLst>
          <pc:docMk/>
          <pc:sldMk cId="2537656017" sldId="655"/>
        </pc:sldMkLst>
      </pc:sldChg>
      <pc:sldChg chg="modSp mod">
        <pc:chgData name="Derin Gulgeze" userId="eb5847dc-43f4-4097-9cf2-e7d43bdb5e8b" providerId="ADAL" clId="{255B3863-D9F2-42ED-A3AE-977E302DECBA}" dt="2025-05-28T06:26:59.731" v="63" actId="20577"/>
        <pc:sldMkLst>
          <pc:docMk/>
          <pc:sldMk cId="2710861353" sldId="2146847454"/>
        </pc:sldMkLst>
        <pc:spChg chg="mod">
          <ac:chgData name="Derin Gulgeze" userId="eb5847dc-43f4-4097-9cf2-e7d43bdb5e8b" providerId="ADAL" clId="{255B3863-D9F2-42ED-A3AE-977E302DECBA}" dt="2025-05-28T06:26:59.731" v="63" actId="20577"/>
          <ac:spMkLst>
            <pc:docMk/>
            <pc:sldMk cId="2710861353" sldId="2146847454"/>
            <ac:spMk id="11" creationId="{A7F522D3-836E-5AC4-808A-4028A2C02B0B}"/>
          </ac:spMkLst>
        </pc:spChg>
      </pc:sldChg>
      <pc:sldChg chg="modSp add mod">
        <pc:chgData name="Derin Gulgeze" userId="eb5847dc-43f4-4097-9cf2-e7d43bdb5e8b" providerId="ADAL" clId="{255B3863-D9F2-42ED-A3AE-977E302DECBA}" dt="2025-05-28T12:22:42.127" v="165" actId="1076"/>
        <pc:sldMkLst>
          <pc:docMk/>
          <pc:sldMk cId="519158262" sldId="2146847455"/>
        </pc:sldMkLst>
        <pc:spChg chg="mod">
          <ac:chgData name="Derin Gulgeze" userId="eb5847dc-43f4-4097-9cf2-e7d43bdb5e8b" providerId="ADAL" clId="{255B3863-D9F2-42ED-A3AE-977E302DECBA}" dt="2025-05-28T12:22:42.127" v="165" actId="1076"/>
          <ac:spMkLst>
            <pc:docMk/>
            <pc:sldMk cId="519158262" sldId="2146847455"/>
            <ac:spMk id="46" creationId="{C6E4FA8C-8BF6-694A-355C-106F28A1596D}"/>
          </ac:spMkLst>
        </pc:spChg>
      </pc:sldChg>
      <pc:sldChg chg="add del">
        <pc:chgData name="Derin Gulgeze" userId="eb5847dc-43f4-4097-9cf2-e7d43bdb5e8b" providerId="ADAL" clId="{255B3863-D9F2-42ED-A3AE-977E302DECBA}" dt="2025-05-27T06:41:11.620" v="28"/>
        <pc:sldMkLst>
          <pc:docMk/>
          <pc:sldMk cId="2195688283" sldId="2146847455"/>
        </pc:sldMkLst>
      </pc:sldChg>
      <pc:sldChg chg="add">
        <pc:chgData name="Derin Gulgeze" userId="eb5847dc-43f4-4097-9cf2-e7d43bdb5e8b" providerId="ADAL" clId="{255B3863-D9F2-42ED-A3AE-977E302DECBA}" dt="2025-05-27T06:41:11.714" v="29"/>
        <pc:sldMkLst>
          <pc:docMk/>
          <pc:sldMk cId="480618413" sldId="2146847456"/>
        </pc:sldMkLst>
      </pc:sldChg>
      <pc:sldChg chg="add del">
        <pc:chgData name="Derin Gulgeze" userId="eb5847dc-43f4-4097-9cf2-e7d43bdb5e8b" providerId="ADAL" clId="{255B3863-D9F2-42ED-A3AE-977E302DECBA}" dt="2025-05-27T06:41:11.620" v="28"/>
        <pc:sldMkLst>
          <pc:docMk/>
          <pc:sldMk cId="1453524630" sldId="2146847456"/>
        </pc:sldMkLst>
      </pc:sldChg>
      <pc:sldChg chg="addSp delSp modSp add mod">
        <pc:chgData name="Derin Gulgeze" userId="eb5847dc-43f4-4097-9cf2-e7d43bdb5e8b" providerId="ADAL" clId="{255B3863-D9F2-42ED-A3AE-977E302DECBA}" dt="2025-05-28T13:20:53.674" v="309" actId="6549"/>
        <pc:sldMkLst>
          <pc:docMk/>
          <pc:sldMk cId="2192889372" sldId="2146847457"/>
        </pc:sldMkLst>
        <pc:spChg chg="mod">
          <ac:chgData name="Derin Gulgeze" userId="eb5847dc-43f4-4097-9cf2-e7d43bdb5e8b" providerId="ADAL" clId="{255B3863-D9F2-42ED-A3AE-977E302DECBA}" dt="2025-05-28T13:14:03.914" v="245" actId="20577"/>
          <ac:spMkLst>
            <pc:docMk/>
            <pc:sldMk cId="2192889372" sldId="2146847457"/>
            <ac:spMk id="2" creationId="{F8F9C23E-8079-A56D-E532-7315CCF71D53}"/>
          </ac:spMkLst>
        </pc:spChg>
        <pc:spChg chg="mod">
          <ac:chgData name="Derin Gulgeze" userId="eb5847dc-43f4-4097-9cf2-e7d43bdb5e8b" providerId="ADAL" clId="{255B3863-D9F2-42ED-A3AE-977E302DECBA}" dt="2025-05-28T13:20:53.674" v="309" actId="6549"/>
          <ac:spMkLst>
            <pc:docMk/>
            <pc:sldMk cId="2192889372" sldId="2146847457"/>
            <ac:spMk id="17" creationId="{4C95CE24-972B-FB32-AD89-80F0EA759CC7}"/>
          </ac:spMkLst>
        </pc:spChg>
      </pc:sldChg>
    </pc:docChg>
  </pc:docChgLst>
  <pc:docChgLst>
    <pc:chgData name="Derin Gulgeze" userId="eb5847dc-43f4-4097-9cf2-e7d43bdb5e8b" providerId="ADAL" clId="{59C8062A-93A0-45F4-BEF7-A26456E891DB}"/>
    <pc:docChg chg="custSel addSld delSld modSld modMainMaster">
      <pc:chgData name="Derin Gulgeze" userId="eb5847dc-43f4-4097-9cf2-e7d43bdb5e8b" providerId="ADAL" clId="{59C8062A-93A0-45F4-BEF7-A26456E891DB}" dt="2025-05-15T20:12:35.307" v="37" actId="47"/>
      <pc:docMkLst>
        <pc:docMk/>
      </pc:docMkLst>
      <pc:sldChg chg="addSp delSp modSp del">
        <pc:chgData name="Derin Gulgeze" userId="eb5847dc-43f4-4097-9cf2-e7d43bdb5e8b" providerId="ADAL" clId="{59C8062A-93A0-45F4-BEF7-A26456E891DB}" dt="2025-05-13T08:04:58.248" v="11" actId="47"/>
        <pc:sldMkLst>
          <pc:docMk/>
          <pc:sldMk cId="0" sldId="256"/>
        </pc:sldMkLst>
      </pc:sldChg>
      <pc:sldChg chg="modSp mod">
        <pc:chgData name="Derin Gulgeze" userId="eb5847dc-43f4-4097-9cf2-e7d43bdb5e8b" providerId="ADAL" clId="{59C8062A-93A0-45F4-BEF7-A26456E891DB}" dt="2025-05-13T13:19:39.334" v="20" actId="20577"/>
        <pc:sldMkLst>
          <pc:docMk/>
          <pc:sldMk cId="3828138337" sldId="630"/>
        </pc:sldMkLst>
        <pc:spChg chg="mod">
          <ac:chgData name="Derin Gulgeze" userId="eb5847dc-43f4-4097-9cf2-e7d43bdb5e8b" providerId="ADAL" clId="{59C8062A-93A0-45F4-BEF7-A26456E891DB}" dt="2025-05-13T13:19:39.334" v="20" actId="20577"/>
          <ac:spMkLst>
            <pc:docMk/>
            <pc:sldMk cId="3828138337" sldId="630"/>
            <ac:spMk id="2" creationId="{D8C4C14C-94E7-56B7-E4A6-73251461E3D8}"/>
          </ac:spMkLst>
        </pc:spChg>
        <pc:spChg chg="mod">
          <ac:chgData name="Derin Gulgeze" userId="eb5847dc-43f4-4097-9cf2-e7d43bdb5e8b" providerId="ADAL" clId="{59C8062A-93A0-45F4-BEF7-A26456E891DB}" dt="2025-05-13T13:19:30.135" v="13" actId="20577"/>
          <ac:spMkLst>
            <pc:docMk/>
            <pc:sldMk cId="3828138337" sldId="630"/>
            <ac:spMk id="10" creationId="{FBA4FF8D-4765-D4FD-ADF2-87DB6FE0F9C0}"/>
          </ac:spMkLst>
        </pc:spChg>
      </pc:sldChg>
      <pc:sldChg chg="add del">
        <pc:chgData name="Derin Gulgeze" userId="eb5847dc-43f4-4097-9cf2-e7d43bdb5e8b" providerId="ADAL" clId="{59C8062A-93A0-45F4-BEF7-A26456E891DB}" dt="2025-05-12T08:56:15.792" v="2"/>
        <pc:sldMkLst>
          <pc:docMk/>
          <pc:sldMk cId="2908404919" sldId="2146847400"/>
        </pc:sldMkLst>
      </pc:sldChg>
      <pc:sldChg chg="add del setBg">
        <pc:chgData name="Derin Gulgeze" userId="eb5847dc-43f4-4097-9cf2-e7d43bdb5e8b" providerId="ADAL" clId="{59C8062A-93A0-45F4-BEF7-A26456E891DB}" dt="2025-05-13T08:04:50.283" v="10"/>
        <pc:sldMkLst>
          <pc:docMk/>
          <pc:sldMk cId="1004590088" sldId="2146847401"/>
        </pc:sldMkLst>
      </pc:sldChg>
      <pc:sldChg chg="new del">
        <pc:chgData name="Derin Gulgeze" userId="eb5847dc-43f4-4097-9cf2-e7d43bdb5e8b" providerId="ADAL" clId="{59C8062A-93A0-45F4-BEF7-A26456E891DB}" dt="2025-05-15T20:00:52.362" v="24" actId="47"/>
        <pc:sldMkLst>
          <pc:docMk/>
          <pc:sldMk cId="3835589479" sldId="2146847402"/>
        </pc:sldMkLst>
      </pc:sldChg>
      <pc:sldChg chg="new del">
        <pc:chgData name="Derin Gulgeze" userId="eb5847dc-43f4-4097-9cf2-e7d43bdb5e8b" providerId="ADAL" clId="{59C8062A-93A0-45F4-BEF7-A26456E891DB}" dt="2025-05-15T20:00:50.569" v="23" actId="47"/>
        <pc:sldMkLst>
          <pc:docMk/>
          <pc:sldMk cId="2556186094" sldId="2146847403"/>
        </pc:sldMkLst>
      </pc:sldChg>
      <pc:sldChg chg="delSp modSp add del mod">
        <pc:chgData name="Derin Gulgeze" userId="eb5847dc-43f4-4097-9cf2-e7d43bdb5e8b" providerId="ADAL" clId="{59C8062A-93A0-45F4-BEF7-A26456E891DB}" dt="2025-05-15T20:02:26.588" v="35" actId="207"/>
        <pc:sldMkLst>
          <pc:docMk/>
          <pc:sldMk cId="2710861353" sldId="2146847454"/>
        </pc:sldMkLst>
        <pc:spChg chg="mod">
          <ac:chgData name="Derin Gulgeze" userId="eb5847dc-43f4-4097-9cf2-e7d43bdb5e8b" providerId="ADAL" clId="{59C8062A-93A0-45F4-BEF7-A26456E891DB}" dt="2025-05-15T20:02:26.588" v="35" actId="207"/>
          <ac:spMkLst>
            <pc:docMk/>
            <pc:sldMk cId="2710861353" sldId="2146847454"/>
            <ac:spMk id="10" creationId="{94065579-E1D2-8B97-9577-816A0C49924A}"/>
          </ac:spMkLst>
        </pc:spChg>
      </pc:sldChg>
      <pc:sldChg chg="new del">
        <pc:chgData name="Derin Gulgeze" userId="eb5847dc-43f4-4097-9cf2-e7d43bdb5e8b" providerId="ADAL" clId="{59C8062A-93A0-45F4-BEF7-A26456E891DB}" dt="2025-05-15T20:12:35.307" v="37" actId="47"/>
        <pc:sldMkLst>
          <pc:docMk/>
          <pc:sldMk cId="1618700133" sldId="2146847455"/>
        </pc:sldMkLst>
      </pc:sldChg>
      <pc:sldMasterChg chg="modSldLayout">
        <pc:chgData name="Derin Gulgeze" userId="eb5847dc-43f4-4097-9cf2-e7d43bdb5e8b" providerId="ADAL" clId="{59C8062A-93A0-45F4-BEF7-A26456E891DB}" dt="2025-05-12T08:56:38.328" v="3"/>
        <pc:sldMasterMkLst>
          <pc:docMk/>
          <pc:sldMasterMk cId="0" sldId="2147483648"/>
        </pc:sldMasterMkLst>
        <pc:sldLayoutChg chg="addSp modSp">
          <pc:chgData name="Derin Gulgeze" userId="eb5847dc-43f4-4097-9cf2-e7d43bdb5e8b" providerId="ADAL" clId="{59C8062A-93A0-45F4-BEF7-A26456E891DB}" dt="2025-05-12T08:56:38.328" v="3"/>
          <pc:sldLayoutMkLst>
            <pc:docMk/>
            <pc:sldMasterMk cId="0" sldId="2147483648"/>
            <pc:sldLayoutMk cId="0" sldId="2147483649"/>
          </pc:sldLayoutMkLst>
          <pc:picChg chg="add mod">
            <ac:chgData name="Derin Gulgeze" userId="eb5847dc-43f4-4097-9cf2-e7d43bdb5e8b" providerId="ADAL" clId="{59C8062A-93A0-45F4-BEF7-A26456E891DB}" dt="2025-05-12T08:56:38.328" v="3"/>
            <ac:picMkLst>
              <pc:docMk/>
              <pc:sldMasterMk cId="0" sldId="2147483648"/>
              <pc:sldLayoutMk cId="0" sldId="2147483649"/>
              <ac:picMk id="2" creationId="{9E82F1F6-A8C7-B978-D13D-EC336BE605E7}"/>
            </ac:picMkLst>
          </pc:picChg>
        </pc:sldLayoutChg>
      </pc:sldMasterChg>
      <pc:sldMasterChg chg="modSldLayout">
        <pc:chgData name="Derin Gulgeze" userId="eb5847dc-43f4-4097-9cf2-e7d43bdb5e8b" providerId="ADAL" clId="{59C8062A-93A0-45F4-BEF7-A26456E891DB}" dt="2025-05-15T20:02:13.984" v="34" actId="1076"/>
        <pc:sldMasterMkLst>
          <pc:docMk/>
          <pc:sldMasterMk cId="1643057177" sldId="2147483726"/>
        </pc:sldMasterMkLst>
        <pc:sldLayoutChg chg="addSp modSp mod">
          <pc:chgData name="Derin Gulgeze" userId="eb5847dc-43f4-4097-9cf2-e7d43bdb5e8b" providerId="ADAL" clId="{59C8062A-93A0-45F4-BEF7-A26456E891DB}" dt="2025-05-15T20:02:13.984" v="34" actId="1076"/>
          <pc:sldLayoutMkLst>
            <pc:docMk/>
            <pc:sldMasterMk cId="1643057177" sldId="2147483726"/>
            <pc:sldLayoutMk cId="582840806" sldId="2147483730"/>
          </pc:sldLayoutMkLst>
        </pc:sldLayoutChg>
      </pc:sldMasterChg>
    </pc:docChg>
  </pc:docChgLst>
  <pc:docChgLst>
    <pc:chgData name="Derin Gulgeze" userId="eb5847dc-43f4-4097-9cf2-e7d43bdb5e8b" providerId="ADAL" clId="{FC2A466C-4130-458F-9F39-D0337F36C055}"/>
    <pc:docChg chg="undo custSel addSld modSld modMainMaster">
      <pc:chgData name="Derin Gulgeze" userId="eb5847dc-43f4-4097-9cf2-e7d43bdb5e8b" providerId="ADAL" clId="{FC2A466C-4130-458F-9F39-D0337F36C055}" dt="2025-06-18T06:19:02.329" v="596" actId="20577"/>
      <pc:docMkLst>
        <pc:docMk/>
      </pc:docMkLst>
      <pc:sldChg chg="modSp mod">
        <pc:chgData name="Derin Gulgeze" userId="eb5847dc-43f4-4097-9cf2-e7d43bdb5e8b" providerId="ADAL" clId="{FC2A466C-4130-458F-9F39-D0337F36C055}" dt="2025-05-30T17:16:52.926" v="262" actId="1076"/>
        <pc:sldMkLst>
          <pc:docMk/>
          <pc:sldMk cId="0" sldId="257"/>
        </pc:sldMkLst>
        <pc:spChg chg="mod">
          <ac:chgData name="Derin Gulgeze" userId="eb5847dc-43f4-4097-9cf2-e7d43bdb5e8b" providerId="ADAL" clId="{FC2A466C-4130-458F-9F39-D0337F36C055}" dt="2025-05-30T17:16:36.023" v="258" actId="1076"/>
          <ac:spMkLst>
            <pc:docMk/>
            <pc:sldMk cId="0" sldId="257"/>
            <ac:spMk id="589" creationId="{9D2C6F02-1A3F-8F27-674D-4A75E22F036B}"/>
          </ac:spMkLst>
        </pc:spChg>
        <pc:spChg chg="mod">
          <ac:chgData name="Derin Gulgeze" userId="eb5847dc-43f4-4097-9cf2-e7d43bdb5e8b" providerId="ADAL" clId="{FC2A466C-4130-458F-9F39-D0337F36C055}" dt="2025-05-30T17:16:52.926" v="262" actId="1076"/>
          <ac:spMkLst>
            <pc:docMk/>
            <pc:sldMk cId="0" sldId="257"/>
            <ac:spMk id="696" creationId="{62AB7EA2-3CF3-611E-83E0-AA7C0AB2CE5A}"/>
          </ac:spMkLst>
        </pc:spChg>
        <pc:spChg chg="mod">
          <ac:chgData name="Derin Gulgeze" userId="eb5847dc-43f4-4097-9cf2-e7d43bdb5e8b" providerId="ADAL" clId="{FC2A466C-4130-458F-9F39-D0337F36C055}" dt="2025-05-30T17:16:52.926" v="262" actId="1076"/>
          <ac:spMkLst>
            <pc:docMk/>
            <pc:sldMk cId="0" sldId="257"/>
            <ac:spMk id="697" creationId="{99175DFB-5581-3ECE-C3F8-DE90029750A8}"/>
          </ac:spMkLst>
        </pc:spChg>
        <pc:grpChg chg="mod">
          <ac:chgData name="Derin Gulgeze" userId="eb5847dc-43f4-4097-9cf2-e7d43bdb5e8b" providerId="ADAL" clId="{FC2A466C-4130-458F-9F39-D0337F36C055}" dt="2025-05-30T17:16:39.215" v="259" actId="1076"/>
          <ac:grpSpMkLst>
            <pc:docMk/>
            <pc:sldMk cId="0" sldId="257"/>
            <ac:grpSpMk id="594" creationId="{A86361C5-6A0E-1863-F8B3-C778F8288738}"/>
          </ac:grpSpMkLst>
        </pc:grpChg>
        <pc:grpChg chg="mod">
          <ac:chgData name="Derin Gulgeze" userId="eb5847dc-43f4-4097-9cf2-e7d43bdb5e8b" providerId="ADAL" clId="{FC2A466C-4130-458F-9F39-D0337F36C055}" dt="2025-05-30T17:16:42.640" v="260" actId="1076"/>
          <ac:grpSpMkLst>
            <pc:docMk/>
            <pc:sldMk cId="0" sldId="257"/>
            <ac:grpSpMk id="597" creationId="{70F55309-2A37-E9D9-A5E3-35018DCDD9D9}"/>
          </ac:grpSpMkLst>
        </pc:grpChg>
      </pc:sldChg>
      <pc:sldChg chg="addSp delSp modSp mod">
        <pc:chgData name="Derin Gulgeze" userId="eb5847dc-43f4-4097-9cf2-e7d43bdb5e8b" providerId="ADAL" clId="{FC2A466C-4130-458F-9F39-D0337F36C055}" dt="2025-06-10T07:55:39.400" v="542" actId="478"/>
        <pc:sldMkLst>
          <pc:docMk/>
          <pc:sldMk cId="0" sldId="259"/>
        </pc:sldMkLst>
        <pc:spChg chg="add mod">
          <ac:chgData name="Derin Gulgeze" userId="eb5847dc-43f4-4097-9cf2-e7d43bdb5e8b" providerId="ADAL" clId="{FC2A466C-4130-458F-9F39-D0337F36C055}" dt="2025-06-04T07:08:06.277" v="467" actId="114"/>
          <ac:spMkLst>
            <pc:docMk/>
            <pc:sldMk cId="0" sldId="259"/>
            <ac:spMk id="2" creationId="{BB189E6E-55C2-1E55-E542-73B2017675B8}"/>
          </ac:spMkLst>
        </pc:spChg>
        <pc:picChg chg="add mod ord">
          <ac:chgData name="Derin Gulgeze" userId="eb5847dc-43f4-4097-9cf2-e7d43bdb5e8b" providerId="ADAL" clId="{FC2A466C-4130-458F-9F39-D0337F36C055}" dt="2025-06-10T07:55:36.198" v="541" actId="167"/>
          <ac:picMkLst>
            <pc:docMk/>
            <pc:sldMk cId="0" sldId="259"/>
            <ac:picMk id="7" creationId="{454EF247-11A2-A541-8E4C-9DEBFCFC7516}"/>
          </ac:picMkLst>
        </pc:picChg>
      </pc:sldChg>
      <pc:sldChg chg="addSp modSp mod">
        <pc:chgData name="Derin Gulgeze" userId="eb5847dc-43f4-4097-9cf2-e7d43bdb5e8b" providerId="ADAL" clId="{FC2A466C-4130-458F-9F39-D0337F36C055}" dt="2025-06-04T07:20:34.384" v="506" actId="1076"/>
        <pc:sldMkLst>
          <pc:docMk/>
          <pc:sldMk cId="1952961383" sldId="261"/>
        </pc:sldMkLst>
        <pc:spChg chg="mod">
          <ac:chgData name="Derin Gulgeze" userId="eb5847dc-43f4-4097-9cf2-e7d43bdb5e8b" providerId="ADAL" clId="{FC2A466C-4130-458F-9F39-D0337F36C055}" dt="2025-05-30T17:19:54.275" v="290" actId="14100"/>
          <ac:spMkLst>
            <pc:docMk/>
            <pc:sldMk cId="1952961383" sldId="261"/>
            <ac:spMk id="10" creationId="{A2B05B93-274F-00E2-22B5-2CB226120D8F}"/>
          </ac:spMkLst>
        </pc:spChg>
        <pc:spChg chg="add mod">
          <ac:chgData name="Derin Gulgeze" userId="eb5847dc-43f4-4097-9cf2-e7d43bdb5e8b" providerId="ADAL" clId="{FC2A466C-4130-458F-9F39-D0337F36C055}" dt="2025-05-30T16:51:44.133" v="41" actId="1076"/>
          <ac:spMkLst>
            <pc:docMk/>
            <pc:sldMk cId="1952961383" sldId="261"/>
            <ac:spMk id="13" creationId="{1ABAF5DE-C1F1-3086-407E-A10A101956BE}"/>
          </ac:spMkLst>
        </pc:spChg>
        <pc:spChg chg="mod">
          <ac:chgData name="Derin Gulgeze" userId="eb5847dc-43f4-4097-9cf2-e7d43bdb5e8b" providerId="ADAL" clId="{FC2A466C-4130-458F-9F39-D0337F36C055}" dt="2025-05-30T17:19:20.704" v="284" actId="208"/>
          <ac:spMkLst>
            <pc:docMk/>
            <pc:sldMk cId="1952961383" sldId="261"/>
            <ac:spMk id="15" creationId="{7EF04478-6860-F042-2AD8-2646874A580B}"/>
          </ac:spMkLst>
        </pc:spChg>
        <pc:spChg chg="mod">
          <ac:chgData name="Derin Gulgeze" userId="eb5847dc-43f4-4097-9cf2-e7d43bdb5e8b" providerId="ADAL" clId="{FC2A466C-4130-458F-9F39-D0337F36C055}" dt="2025-05-30T17:19:27.012" v="285" actId="2085"/>
          <ac:spMkLst>
            <pc:docMk/>
            <pc:sldMk cId="1952961383" sldId="261"/>
            <ac:spMk id="16" creationId="{3DFF3987-F3A2-A9FC-DB15-C650ED5B445D}"/>
          </ac:spMkLst>
        </pc:spChg>
        <pc:spChg chg="mod">
          <ac:chgData name="Derin Gulgeze" userId="eb5847dc-43f4-4097-9cf2-e7d43bdb5e8b" providerId="ADAL" clId="{FC2A466C-4130-458F-9F39-D0337F36C055}" dt="2025-06-02T12:14:57.432" v="310" actId="255"/>
          <ac:spMkLst>
            <pc:docMk/>
            <pc:sldMk cId="1952961383" sldId="261"/>
            <ac:spMk id="17" creationId="{DC5A8835-7FCD-11CE-9076-09D2F2F4781B}"/>
          </ac:spMkLst>
        </pc:spChg>
        <pc:spChg chg="mod">
          <ac:chgData name="Derin Gulgeze" userId="eb5847dc-43f4-4097-9cf2-e7d43bdb5e8b" providerId="ADAL" clId="{FC2A466C-4130-458F-9F39-D0337F36C055}" dt="2025-05-30T16:52:14.535" v="45" actId="14861"/>
          <ac:spMkLst>
            <pc:docMk/>
            <pc:sldMk cId="1952961383" sldId="261"/>
            <ac:spMk id="47" creationId="{7CCD1D8F-7D56-A636-68AF-9E279C6BE303}"/>
          </ac:spMkLst>
        </pc:spChg>
        <pc:spChg chg="mod">
          <ac:chgData name="Derin Gulgeze" userId="eb5847dc-43f4-4097-9cf2-e7d43bdb5e8b" providerId="ADAL" clId="{FC2A466C-4130-458F-9F39-D0337F36C055}" dt="2025-06-04T07:20:34.384" v="506" actId="1076"/>
          <ac:spMkLst>
            <pc:docMk/>
            <pc:sldMk cId="1952961383" sldId="261"/>
            <ac:spMk id="53" creationId="{0DA3A662-3AEB-CA80-D255-6C1ED7486287}"/>
          </ac:spMkLst>
        </pc:spChg>
        <pc:spChg chg="mod">
          <ac:chgData name="Derin Gulgeze" userId="eb5847dc-43f4-4097-9cf2-e7d43bdb5e8b" providerId="ADAL" clId="{FC2A466C-4130-458F-9F39-D0337F36C055}" dt="2025-06-02T12:15:07.231" v="311" actId="20577"/>
          <ac:spMkLst>
            <pc:docMk/>
            <pc:sldMk cId="1952961383" sldId="261"/>
            <ac:spMk id="54" creationId="{8B27A84A-57DA-51AB-5BD3-D4BB5F464D77}"/>
          </ac:spMkLst>
        </pc:spChg>
        <pc:spChg chg="mod">
          <ac:chgData name="Derin Gulgeze" userId="eb5847dc-43f4-4097-9cf2-e7d43bdb5e8b" providerId="ADAL" clId="{FC2A466C-4130-458F-9F39-D0337F36C055}" dt="2025-05-30T17:20:20.951" v="293" actId="1076"/>
          <ac:spMkLst>
            <pc:docMk/>
            <pc:sldMk cId="1952961383" sldId="261"/>
            <ac:spMk id="57" creationId="{A915A088-5BD3-BD9C-A977-454386B44CA1}"/>
          </ac:spMkLst>
        </pc:spChg>
        <pc:spChg chg="mod">
          <ac:chgData name="Derin Gulgeze" userId="eb5847dc-43f4-4097-9cf2-e7d43bdb5e8b" providerId="ADAL" clId="{FC2A466C-4130-458F-9F39-D0337F36C055}" dt="2025-06-02T12:14:08.568" v="306"/>
          <ac:spMkLst>
            <pc:docMk/>
            <pc:sldMk cId="1952961383" sldId="261"/>
            <ac:spMk id="406" creationId="{CDC579E7-7C48-EF14-67FC-21991ADD9C13}"/>
          </ac:spMkLst>
        </pc:spChg>
        <pc:spChg chg="mod">
          <ac:chgData name="Derin Gulgeze" userId="eb5847dc-43f4-4097-9cf2-e7d43bdb5e8b" providerId="ADAL" clId="{FC2A466C-4130-458F-9F39-D0337F36C055}" dt="2025-06-02T12:14:05.508" v="305" actId="14100"/>
          <ac:spMkLst>
            <pc:docMk/>
            <pc:sldMk cId="1952961383" sldId="261"/>
            <ac:spMk id="409" creationId="{AD0EF956-6B3E-00C1-B52D-5607D1645406}"/>
          </ac:spMkLst>
        </pc:spChg>
        <pc:grpChg chg="mod">
          <ac:chgData name="Derin Gulgeze" userId="eb5847dc-43f4-4097-9cf2-e7d43bdb5e8b" providerId="ADAL" clId="{FC2A466C-4130-458F-9F39-D0337F36C055}" dt="2025-05-30T16:52:20.167" v="46" actId="14861"/>
          <ac:grpSpMkLst>
            <pc:docMk/>
            <pc:sldMk cId="1952961383" sldId="261"/>
            <ac:grpSpMk id="2" creationId="{F6588E17-702C-9E4A-ECD6-BDB9B47F9CA2}"/>
          </ac:grpSpMkLst>
        </pc:grpChg>
        <pc:grpChg chg="mod">
          <ac:chgData name="Derin Gulgeze" userId="eb5847dc-43f4-4097-9cf2-e7d43bdb5e8b" providerId="ADAL" clId="{FC2A466C-4130-458F-9F39-D0337F36C055}" dt="2025-05-30T17:20:34.095" v="295" actId="1076"/>
          <ac:grpSpMkLst>
            <pc:docMk/>
            <pc:sldMk cId="1952961383" sldId="261"/>
            <ac:grpSpMk id="8" creationId="{353C0770-8D38-C6A6-2FA7-42D7573E8EEC}"/>
          </ac:grpSpMkLst>
        </pc:grpChg>
        <pc:grpChg chg="mod">
          <ac:chgData name="Derin Gulgeze" userId="eb5847dc-43f4-4097-9cf2-e7d43bdb5e8b" providerId="ADAL" clId="{FC2A466C-4130-458F-9F39-D0337F36C055}" dt="2025-05-30T17:19:50.011" v="289" actId="1076"/>
          <ac:grpSpMkLst>
            <pc:docMk/>
            <pc:sldMk cId="1952961383" sldId="261"/>
            <ac:grpSpMk id="14" creationId="{93E98359-01CE-426A-3A0E-D8CE7EF92804}"/>
          </ac:grpSpMkLst>
        </pc:grpChg>
        <pc:grpChg chg="mod">
          <ac:chgData name="Derin Gulgeze" userId="eb5847dc-43f4-4097-9cf2-e7d43bdb5e8b" providerId="ADAL" clId="{FC2A466C-4130-458F-9F39-D0337F36C055}" dt="2025-05-30T16:52:36.675" v="48" actId="1076"/>
          <ac:grpSpMkLst>
            <pc:docMk/>
            <pc:sldMk cId="1952961383" sldId="261"/>
            <ac:grpSpMk id="19" creationId="{21A02E26-5330-DA99-DE8F-3C5F77B24840}"/>
          </ac:grpSpMkLst>
        </pc:grpChg>
        <pc:grpChg chg="mod">
          <ac:chgData name="Derin Gulgeze" userId="eb5847dc-43f4-4097-9cf2-e7d43bdb5e8b" providerId="ADAL" clId="{FC2A466C-4130-458F-9F39-D0337F36C055}" dt="2025-05-30T17:20:00.977" v="292" actId="1076"/>
          <ac:grpSpMkLst>
            <pc:docMk/>
            <pc:sldMk cId="1952961383" sldId="261"/>
            <ac:grpSpMk id="404" creationId="{B945A3BD-EAE3-DA6F-76BC-6D8FC1C49BA5}"/>
          </ac:grpSpMkLst>
        </pc:grpChg>
        <pc:grpChg chg="mod">
          <ac:chgData name="Derin Gulgeze" userId="eb5847dc-43f4-4097-9cf2-e7d43bdb5e8b" providerId="ADAL" clId="{FC2A466C-4130-458F-9F39-D0337F36C055}" dt="2025-05-30T17:19:58.337" v="291" actId="1076"/>
          <ac:grpSpMkLst>
            <pc:docMk/>
            <pc:sldMk cId="1952961383" sldId="261"/>
            <ac:grpSpMk id="407" creationId="{47963300-7089-C08B-434F-CD9A580B9128}"/>
          </ac:grpSpMkLst>
        </pc:grpChg>
        <pc:picChg chg="mod">
          <ac:chgData name="Derin Gulgeze" userId="eb5847dc-43f4-4097-9cf2-e7d43bdb5e8b" providerId="ADAL" clId="{FC2A466C-4130-458F-9F39-D0337F36C055}" dt="2025-05-30T16:52:28.466" v="47" actId="14861"/>
          <ac:picMkLst>
            <pc:docMk/>
            <pc:sldMk cId="1952961383" sldId="261"/>
            <ac:picMk id="4" creationId="{674564CA-4604-0B92-8692-25EE2990A921}"/>
          </ac:picMkLst>
        </pc:picChg>
      </pc:sldChg>
      <pc:sldChg chg="modSp mod">
        <pc:chgData name="Derin Gulgeze" userId="eb5847dc-43f4-4097-9cf2-e7d43bdb5e8b" providerId="ADAL" clId="{FC2A466C-4130-458F-9F39-D0337F36C055}" dt="2025-06-04T07:13:27.104" v="498" actId="404"/>
        <pc:sldMkLst>
          <pc:docMk/>
          <pc:sldMk cId="0" sldId="295"/>
        </pc:sldMkLst>
        <pc:spChg chg="mod">
          <ac:chgData name="Derin Gulgeze" userId="eb5847dc-43f4-4097-9cf2-e7d43bdb5e8b" providerId="ADAL" clId="{FC2A466C-4130-458F-9F39-D0337F36C055}" dt="2025-06-04T07:13:01.754" v="478" actId="1076"/>
          <ac:spMkLst>
            <pc:docMk/>
            <pc:sldMk cId="0" sldId="295"/>
            <ac:spMk id="2194" creationId="{00000000-0000-0000-0000-000000000000}"/>
          </ac:spMkLst>
        </pc:spChg>
        <pc:spChg chg="mod">
          <ac:chgData name="Derin Gulgeze" userId="eb5847dc-43f4-4097-9cf2-e7d43bdb5e8b" providerId="ADAL" clId="{FC2A466C-4130-458F-9F39-D0337F36C055}" dt="2025-06-04T07:13:27.104" v="498" actId="404"/>
          <ac:spMkLst>
            <pc:docMk/>
            <pc:sldMk cId="0" sldId="295"/>
            <ac:spMk id="2195" creationId="{00000000-0000-0000-0000-000000000000}"/>
          </ac:spMkLst>
        </pc:spChg>
      </pc:sldChg>
      <pc:sldChg chg="addSp delSp modSp mod">
        <pc:chgData name="Derin Gulgeze" userId="eb5847dc-43f4-4097-9cf2-e7d43bdb5e8b" providerId="ADAL" clId="{FC2A466C-4130-458F-9F39-D0337F36C055}" dt="2025-05-30T16:49:08.840" v="26" actId="478"/>
        <pc:sldMkLst>
          <pc:docMk/>
          <pc:sldMk cId="387364515" sldId="312"/>
        </pc:sldMkLst>
      </pc:sldChg>
      <pc:sldChg chg="modSp mod">
        <pc:chgData name="Derin Gulgeze" userId="eb5847dc-43f4-4097-9cf2-e7d43bdb5e8b" providerId="ADAL" clId="{FC2A466C-4130-458F-9F39-D0337F36C055}" dt="2025-06-02T16:31:18.027" v="355" actId="20577"/>
        <pc:sldMkLst>
          <pc:docMk/>
          <pc:sldMk cId="3689146394" sldId="313"/>
        </pc:sldMkLst>
        <pc:spChg chg="mod">
          <ac:chgData name="Derin Gulgeze" userId="eb5847dc-43f4-4097-9cf2-e7d43bdb5e8b" providerId="ADAL" clId="{FC2A466C-4130-458F-9F39-D0337F36C055}" dt="2025-06-02T16:31:18.027" v="355" actId="20577"/>
          <ac:spMkLst>
            <pc:docMk/>
            <pc:sldMk cId="3689146394" sldId="313"/>
            <ac:spMk id="657" creationId="{51C3A2AE-8A5B-53F3-CAB6-903E2F889F05}"/>
          </ac:spMkLst>
        </pc:spChg>
      </pc:sldChg>
      <pc:sldChg chg="addSp modSp mod">
        <pc:chgData name="Derin Gulgeze" userId="eb5847dc-43f4-4097-9cf2-e7d43bdb5e8b" providerId="ADAL" clId="{FC2A466C-4130-458F-9F39-D0337F36C055}" dt="2025-06-10T07:15:52.638" v="509" actId="167"/>
        <pc:sldMkLst>
          <pc:docMk/>
          <pc:sldMk cId="3941941026" sldId="317"/>
        </pc:sldMkLst>
        <pc:picChg chg="add mod ord">
          <ac:chgData name="Derin Gulgeze" userId="eb5847dc-43f4-4097-9cf2-e7d43bdb5e8b" providerId="ADAL" clId="{FC2A466C-4130-458F-9F39-D0337F36C055}" dt="2025-06-10T07:15:52.638" v="509" actId="167"/>
          <ac:picMkLst>
            <pc:docMk/>
            <pc:sldMk cId="3941941026" sldId="317"/>
            <ac:picMk id="11" creationId="{C0D281E7-FDDB-216D-299C-590140861772}"/>
          </ac:picMkLst>
        </pc:picChg>
      </pc:sldChg>
      <pc:sldChg chg="mod modShow">
        <pc:chgData name="Derin Gulgeze" userId="eb5847dc-43f4-4097-9cf2-e7d43bdb5e8b" providerId="ADAL" clId="{FC2A466C-4130-458F-9F39-D0337F36C055}" dt="2025-06-11T06:03:44.771" v="543" actId="729"/>
        <pc:sldMkLst>
          <pc:docMk/>
          <pc:sldMk cId="1279738505" sldId="319"/>
        </pc:sldMkLst>
      </pc:sldChg>
      <pc:sldChg chg="addSp modSp mod">
        <pc:chgData name="Derin Gulgeze" userId="eb5847dc-43f4-4097-9cf2-e7d43bdb5e8b" providerId="ADAL" clId="{FC2A466C-4130-458F-9F39-D0337F36C055}" dt="2025-06-10T07:15:59.958" v="511" actId="167"/>
        <pc:sldMkLst>
          <pc:docMk/>
          <pc:sldMk cId="312970929" sldId="322"/>
        </pc:sldMkLst>
        <pc:picChg chg="add mod ord">
          <ac:chgData name="Derin Gulgeze" userId="eb5847dc-43f4-4097-9cf2-e7d43bdb5e8b" providerId="ADAL" clId="{FC2A466C-4130-458F-9F39-D0337F36C055}" dt="2025-06-10T07:15:59.958" v="511" actId="167"/>
          <ac:picMkLst>
            <pc:docMk/>
            <pc:sldMk cId="312970929" sldId="322"/>
            <ac:picMk id="6" creationId="{F264E450-18F8-585B-3A6D-F7C584BFB8A4}"/>
          </ac:picMkLst>
        </pc:picChg>
      </pc:sldChg>
      <pc:sldChg chg="addSp modSp mod">
        <pc:chgData name="Derin Gulgeze" userId="eb5847dc-43f4-4097-9cf2-e7d43bdb5e8b" providerId="ADAL" clId="{FC2A466C-4130-458F-9F39-D0337F36C055}" dt="2025-06-10T07:16:06.811" v="513" actId="167"/>
        <pc:sldMkLst>
          <pc:docMk/>
          <pc:sldMk cId="1046222018" sldId="327"/>
        </pc:sldMkLst>
        <pc:spChg chg="add mod">
          <ac:chgData name="Derin Gulgeze" userId="eb5847dc-43f4-4097-9cf2-e7d43bdb5e8b" providerId="ADAL" clId="{FC2A466C-4130-458F-9F39-D0337F36C055}" dt="2025-06-04T07:08:17.226" v="470" actId="20577"/>
          <ac:spMkLst>
            <pc:docMk/>
            <pc:sldMk cId="1046222018" sldId="327"/>
            <ac:spMk id="10" creationId="{C2BE7023-593B-667B-4C5B-186BE03E4F2D}"/>
          </ac:spMkLst>
        </pc:spChg>
        <pc:picChg chg="add mod ord">
          <ac:chgData name="Derin Gulgeze" userId="eb5847dc-43f4-4097-9cf2-e7d43bdb5e8b" providerId="ADAL" clId="{FC2A466C-4130-458F-9F39-D0337F36C055}" dt="2025-06-10T07:16:06.811" v="513" actId="167"/>
          <ac:picMkLst>
            <pc:docMk/>
            <pc:sldMk cId="1046222018" sldId="327"/>
            <ac:picMk id="12" creationId="{05EDA7F2-36BD-3B41-74C9-ADAE7A129390}"/>
          </ac:picMkLst>
        </pc:picChg>
      </pc:sldChg>
      <pc:sldChg chg="addSp modSp mod">
        <pc:chgData name="Derin Gulgeze" userId="eb5847dc-43f4-4097-9cf2-e7d43bdb5e8b" providerId="ADAL" clId="{FC2A466C-4130-458F-9F39-D0337F36C055}" dt="2025-06-10T07:16:14.363" v="515" actId="167"/>
        <pc:sldMkLst>
          <pc:docMk/>
          <pc:sldMk cId="2012798937" sldId="333"/>
        </pc:sldMkLst>
        <pc:picChg chg="add mod ord">
          <ac:chgData name="Derin Gulgeze" userId="eb5847dc-43f4-4097-9cf2-e7d43bdb5e8b" providerId="ADAL" clId="{FC2A466C-4130-458F-9F39-D0337F36C055}" dt="2025-06-10T07:16:14.363" v="515" actId="167"/>
          <ac:picMkLst>
            <pc:docMk/>
            <pc:sldMk cId="2012798937" sldId="333"/>
            <ac:picMk id="7" creationId="{AC5C2F4A-3AAC-1612-F520-6A0BF1EE6BFC}"/>
          </ac:picMkLst>
        </pc:picChg>
      </pc:sldChg>
      <pc:sldChg chg="addSp modSp mod">
        <pc:chgData name="Derin Gulgeze" userId="eb5847dc-43f4-4097-9cf2-e7d43bdb5e8b" providerId="ADAL" clId="{FC2A466C-4130-458F-9F39-D0337F36C055}" dt="2025-06-10T07:16:34.921" v="517" actId="167"/>
        <pc:sldMkLst>
          <pc:docMk/>
          <pc:sldMk cId="3813299146" sldId="340"/>
        </pc:sldMkLst>
        <pc:picChg chg="add mod ord">
          <ac:chgData name="Derin Gulgeze" userId="eb5847dc-43f4-4097-9cf2-e7d43bdb5e8b" providerId="ADAL" clId="{FC2A466C-4130-458F-9F39-D0337F36C055}" dt="2025-06-10T07:16:34.921" v="517" actId="167"/>
          <ac:picMkLst>
            <pc:docMk/>
            <pc:sldMk cId="3813299146" sldId="340"/>
            <ac:picMk id="7" creationId="{8F527B28-0AD6-40D7-6FAE-71FB3F3ACEFA}"/>
          </ac:picMkLst>
        </pc:picChg>
      </pc:sldChg>
      <pc:sldChg chg="modSp mod">
        <pc:chgData name="Derin Gulgeze" userId="eb5847dc-43f4-4097-9cf2-e7d43bdb5e8b" providerId="ADAL" clId="{FC2A466C-4130-458F-9F39-D0337F36C055}" dt="2025-06-02T16:00:15.666" v="354" actId="403"/>
        <pc:sldMkLst>
          <pc:docMk/>
          <pc:sldMk cId="3052089668" sldId="341"/>
        </pc:sldMkLst>
        <pc:spChg chg="mod">
          <ac:chgData name="Derin Gulgeze" userId="eb5847dc-43f4-4097-9cf2-e7d43bdb5e8b" providerId="ADAL" clId="{FC2A466C-4130-458F-9F39-D0337F36C055}" dt="2025-06-02T15:59:43.980" v="344" actId="403"/>
          <ac:spMkLst>
            <pc:docMk/>
            <pc:sldMk cId="3052089668" sldId="341"/>
            <ac:spMk id="54" creationId="{4E0B7B4D-FA26-A325-B418-C89E25E7968A}"/>
          </ac:spMkLst>
        </pc:spChg>
        <pc:spChg chg="mod">
          <ac:chgData name="Derin Gulgeze" userId="eb5847dc-43f4-4097-9cf2-e7d43bdb5e8b" providerId="ADAL" clId="{FC2A466C-4130-458F-9F39-D0337F36C055}" dt="2025-06-02T16:00:01.470" v="350" actId="404"/>
          <ac:spMkLst>
            <pc:docMk/>
            <pc:sldMk cId="3052089668" sldId="341"/>
            <ac:spMk id="55" creationId="{5770A0B4-C7C5-F5D4-9AB5-EBEC1C3E6F26}"/>
          </ac:spMkLst>
        </pc:spChg>
        <pc:spChg chg="mod">
          <ac:chgData name="Derin Gulgeze" userId="eb5847dc-43f4-4097-9cf2-e7d43bdb5e8b" providerId="ADAL" clId="{FC2A466C-4130-458F-9F39-D0337F36C055}" dt="2025-06-02T15:59:49.339" v="346" actId="403"/>
          <ac:spMkLst>
            <pc:docMk/>
            <pc:sldMk cId="3052089668" sldId="341"/>
            <ac:spMk id="56" creationId="{27D0292E-319E-48F7-E951-87BD11CD4DCD}"/>
          </ac:spMkLst>
        </pc:spChg>
        <pc:spChg chg="mod">
          <ac:chgData name="Derin Gulgeze" userId="eb5847dc-43f4-4097-9cf2-e7d43bdb5e8b" providerId="ADAL" clId="{FC2A466C-4130-458F-9F39-D0337F36C055}" dt="2025-06-02T15:59:40.095" v="342" actId="403"/>
          <ac:spMkLst>
            <pc:docMk/>
            <pc:sldMk cId="3052089668" sldId="341"/>
            <ac:spMk id="57" creationId="{A1EFD99C-2325-C6D2-9C56-2E8241D72106}"/>
          </ac:spMkLst>
        </pc:spChg>
        <pc:spChg chg="mod">
          <ac:chgData name="Derin Gulgeze" userId="eb5847dc-43f4-4097-9cf2-e7d43bdb5e8b" providerId="ADAL" clId="{FC2A466C-4130-458F-9F39-D0337F36C055}" dt="2025-06-02T16:00:11.373" v="353" actId="1076"/>
          <ac:spMkLst>
            <pc:docMk/>
            <pc:sldMk cId="3052089668" sldId="341"/>
            <ac:spMk id="58" creationId="{DB872502-C590-D100-3212-A5F500C784FD}"/>
          </ac:spMkLst>
        </pc:spChg>
        <pc:spChg chg="mod">
          <ac:chgData name="Derin Gulgeze" userId="eb5847dc-43f4-4097-9cf2-e7d43bdb5e8b" providerId="ADAL" clId="{FC2A466C-4130-458F-9F39-D0337F36C055}" dt="2025-06-02T16:00:15.666" v="354" actId="403"/>
          <ac:spMkLst>
            <pc:docMk/>
            <pc:sldMk cId="3052089668" sldId="341"/>
            <ac:spMk id="60" creationId="{CFE56C99-E7B8-9C3A-32E2-DB82E2244164}"/>
          </ac:spMkLst>
        </pc:spChg>
      </pc:sldChg>
      <pc:sldChg chg="mod modShow">
        <pc:chgData name="Derin Gulgeze" userId="eb5847dc-43f4-4097-9cf2-e7d43bdb5e8b" providerId="ADAL" clId="{FC2A466C-4130-458F-9F39-D0337F36C055}" dt="2025-06-11T06:05:55.201" v="546" actId="729"/>
        <pc:sldMkLst>
          <pc:docMk/>
          <pc:sldMk cId="2294739225" sldId="344"/>
        </pc:sldMkLst>
      </pc:sldChg>
      <pc:sldChg chg="addSp modSp mod">
        <pc:chgData name="Derin Gulgeze" userId="eb5847dc-43f4-4097-9cf2-e7d43bdb5e8b" providerId="ADAL" clId="{FC2A466C-4130-458F-9F39-D0337F36C055}" dt="2025-06-10T07:16:40.919" v="519" actId="167"/>
        <pc:sldMkLst>
          <pc:docMk/>
          <pc:sldMk cId="1015398802" sldId="345"/>
        </pc:sldMkLst>
        <pc:picChg chg="add mod ord">
          <ac:chgData name="Derin Gulgeze" userId="eb5847dc-43f4-4097-9cf2-e7d43bdb5e8b" providerId="ADAL" clId="{FC2A466C-4130-458F-9F39-D0337F36C055}" dt="2025-06-10T07:16:40.919" v="519" actId="167"/>
          <ac:picMkLst>
            <pc:docMk/>
            <pc:sldMk cId="1015398802" sldId="345"/>
            <ac:picMk id="2" creationId="{FF168032-995C-1E24-289B-A6CBADFEB1BF}"/>
          </ac:picMkLst>
        </pc:picChg>
      </pc:sldChg>
      <pc:sldChg chg="mod modShow">
        <pc:chgData name="Derin Gulgeze" userId="eb5847dc-43f4-4097-9cf2-e7d43bdb5e8b" providerId="ADAL" clId="{FC2A466C-4130-458F-9F39-D0337F36C055}" dt="2025-06-11T06:09:09.773" v="549" actId="729"/>
        <pc:sldMkLst>
          <pc:docMk/>
          <pc:sldMk cId="507731121" sldId="566"/>
        </pc:sldMkLst>
      </pc:sldChg>
      <pc:sldChg chg="addSp modSp mod">
        <pc:chgData name="Derin Gulgeze" userId="eb5847dc-43f4-4097-9cf2-e7d43bdb5e8b" providerId="ADAL" clId="{FC2A466C-4130-458F-9F39-D0337F36C055}" dt="2025-06-10T07:16:46.582" v="521" actId="167"/>
        <pc:sldMkLst>
          <pc:docMk/>
          <pc:sldMk cId="1625681680" sldId="573"/>
        </pc:sldMkLst>
        <pc:picChg chg="add mod ord">
          <ac:chgData name="Derin Gulgeze" userId="eb5847dc-43f4-4097-9cf2-e7d43bdb5e8b" providerId="ADAL" clId="{FC2A466C-4130-458F-9F39-D0337F36C055}" dt="2025-06-10T07:16:46.582" v="521" actId="167"/>
          <ac:picMkLst>
            <pc:docMk/>
            <pc:sldMk cId="1625681680" sldId="573"/>
            <ac:picMk id="2" creationId="{44475B6F-BE65-79F1-82E7-C0CC397B9E37}"/>
          </ac:picMkLst>
        </pc:picChg>
      </pc:sldChg>
      <pc:sldChg chg="mod modShow">
        <pc:chgData name="Derin Gulgeze" userId="eb5847dc-43f4-4097-9cf2-e7d43bdb5e8b" providerId="ADAL" clId="{FC2A466C-4130-458F-9F39-D0337F36C055}" dt="2025-06-11T06:10:01.766" v="550" actId="729"/>
        <pc:sldMkLst>
          <pc:docMk/>
          <pc:sldMk cId="1907395494" sldId="576"/>
        </pc:sldMkLst>
      </pc:sldChg>
      <pc:sldChg chg="mod modShow">
        <pc:chgData name="Derin Gulgeze" userId="eb5847dc-43f4-4097-9cf2-e7d43bdb5e8b" providerId="ADAL" clId="{FC2A466C-4130-458F-9F39-D0337F36C055}" dt="2025-06-11T06:10:55.903" v="552" actId="729"/>
        <pc:sldMkLst>
          <pc:docMk/>
          <pc:sldMk cId="947816975" sldId="580"/>
        </pc:sldMkLst>
      </pc:sldChg>
      <pc:sldChg chg="mod modShow">
        <pc:chgData name="Derin Gulgeze" userId="eb5847dc-43f4-4097-9cf2-e7d43bdb5e8b" providerId="ADAL" clId="{FC2A466C-4130-458F-9F39-D0337F36C055}" dt="2025-06-11T06:11:27.731" v="553" actId="729"/>
        <pc:sldMkLst>
          <pc:docMk/>
          <pc:sldMk cId="680775241" sldId="583"/>
        </pc:sldMkLst>
      </pc:sldChg>
      <pc:sldChg chg="mod modShow">
        <pc:chgData name="Derin Gulgeze" userId="eb5847dc-43f4-4097-9cf2-e7d43bdb5e8b" providerId="ADAL" clId="{FC2A466C-4130-458F-9F39-D0337F36C055}" dt="2025-06-11T06:11:48.453" v="554" actId="729"/>
        <pc:sldMkLst>
          <pc:docMk/>
          <pc:sldMk cId="62331254" sldId="585"/>
        </pc:sldMkLst>
      </pc:sldChg>
      <pc:sldChg chg="mod modShow">
        <pc:chgData name="Derin Gulgeze" userId="eb5847dc-43f4-4097-9cf2-e7d43bdb5e8b" providerId="ADAL" clId="{FC2A466C-4130-458F-9F39-D0337F36C055}" dt="2025-06-11T06:12:22.884" v="555" actId="729"/>
        <pc:sldMkLst>
          <pc:docMk/>
          <pc:sldMk cId="194705670" sldId="586"/>
        </pc:sldMkLst>
      </pc:sldChg>
      <pc:sldChg chg="addSp modSp mod">
        <pc:chgData name="Derin Gulgeze" userId="eb5847dc-43f4-4097-9cf2-e7d43bdb5e8b" providerId="ADAL" clId="{FC2A466C-4130-458F-9F39-D0337F36C055}" dt="2025-06-10T07:16:53.543" v="523" actId="167"/>
        <pc:sldMkLst>
          <pc:docMk/>
          <pc:sldMk cId="1325255251" sldId="588"/>
        </pc:sldMkLst>
        <pc:picChg chg="add mod ord">
          <ac:chgData name="Derin Gulgeze" userId="eb5847dc-43f4-4097-9cf2-e7d43bdb5e8b" providerId="ADAL" clId="{FC2A466C-4130-458F-9F39-D0337F36C055}" dt="2025-06-10T07:16:53.543" v="523" actId="167"/>
          <ac:picMkLst>
            <pc:docMk/>
            <pc:sldMk cId="1325255251" sldId="588"/>
            <ac:picMk id="2" creationId="{00B2B44D-3840-AFC0-A0E1-72E57B5F12C3}"/>
          </ac:picMkLst>
        </pc:picChg>
      </pc:sldChg>
      <pc:sldChg chg="mod modShow">
        <pc:chgData name="Derin Gulgeze" userId="eb5847dc-43f4-4097-9cf2-e7d43bdb5e8b" providerId="ADAL" clId="{FC2A466C-4130-458F-9F39-D0337F36C055}" dt="2025-06-11T06:13:24.192" v="556" actId="729"/>
        <pc:sldMkLst>
          <pc:docMk/>
          <pc:sldMk cId="220965244" sldId="591"/>
        </pc:sldMkLst>
      </pc:sldChg>
      <pc:sldChg chg="addSp modSp mod">
        <pc:chgData name="Derin Gulgeze" userId="eb5847dc-43f4-4097-9cf2-e7d43bdb5e8b" providerId="ADAL" clId="{FC2A466C-4130-458F-9F39-D0337F36C055}" dt="2025-06-10T07:16:59.963" v="525" actId="167"/>
        <pc:sldMkLst>
          <pc:docMk/>
          <pc:sldMk cId="575321358" sldId="597"/>
        </pc:sldMkLst>
        <pc:spChg chg="add mod">
          <ac:chgData name="Derin Gulgeze" userId="eb5847dc-43f4-4097-9cf2-e7d43bdb5e8b" providerId="ADAL" clId="{FC2A466C-4130-458F-9F39-D0337F36C055}" dt="2025-06-04T07:08:39.355" v="474" actId="1076"/>
          <ac:spMkLst>
            <pc:docMk/>
            <pc:sldMk cId="575321358" sldId="597"/>
            <ac:spMk id="7" creationId="{987EB4B7-E589-B576-FE37-D40EA1C6B16E}"/>
          </ac:spMkLst>
        </pc:spChg>
        <pc:picChg chg="add mod ord">
          <ac:chgData name="Derin Gulgeze" userId="eb5847dc-43f4-4097-9cf2-e7d43bdb5e8b" providerId="ADAL" clId="{FC2A466C-4130-458F-9F39-D0337F36C055}" dt="2025-06-10T07:16:59.963" v="525" actId="167"/>
          <ac:picMkLst>
            <pc:docMk/>
            <pc:sldMk cId="575321358" sldId="597"/>
            <ac:picMk id="8" creationId="{8739AA77-F38E-A66F-18A3-BE9E5E1E5807}"/>
          </ac:picMkLst>
        </pc:picChg>
      </pc:sldChg>
      <pc:sldChg chg="addSp modSp mod">
        <pc:chgData name="Derin Gulgeze" userId="eb5847dc-43f4-4097-9cf2-e7d43bdb5e8b" providerId="ADAL" clId="{FC2A466C-4130-458F-9F39-D0337F36C055}" dt="2025-06-10T07:17:06.495" v="527" actId="167"/>
        <pc:sldMkLst>
          <pc:docMk/>
          <pc:sldMk cId="252533721" sldId="602"/>
        </pc:sldMkLst>
        <pc:picChg chg="add mod ord">
          <ac:chgData name="Derin Gulgeze" userId="eb5847dc-43f4-4097-9cf2-e7d43bdb5e8b" providerId="ADAL" clId="{FC2A466C-4130-458F-9F39-D0337F36C055}" dt="2025-06-10T07:17:06.495" v="527" actId="167"/>
          <ac:picMkLst>
            <pc:docMk/>
            <pc:sldMk cId="252533721" sldId="602"/>
            <ac:picMk id="10" creationId="{9FCD5F6F-2508-CD81-B6A5-822BB6C9BF15}"/>
          </ac:picMkLst>
        </pc:picChg>
      </pc:sldChg>
      <pc:sldChg chg="mod modShow">
        <pc:chgData name="Derin Gulgeze" userId="eb5847dc-43f4-4097-9cf2-e7d43bdb5e8b" providerId="ADAL" clId="{FC2A466C-4130-458F-9F39-D0337F36C055}" dt="2025-06-11T06:15:27.233" v="558" actId="729"/>
        <pc:sldMkLst>
          <pc:docMk/>
          <pc:sldMk cId="3861801260" sldId="604"/>
        </pc:sldMkLst>
      </pc:sldChg>
      <pc:sldChg chg="mod modShow">
        <pc:chgData name="Derin Gulgeze" userId="eb5847dc-43f4-4097-9cf2-e7d43bdb5e8b" providerId="ADAL" clId="{FC2A466C-4130-458F-9F39-D0337F36C055}" dt="2025-06-11T06:15:37.110" v="559" actId="729"/>
        <pc:sldMkLst>
          <pc:docMk/>
          <pc:sldMk cId="76214140" sldId="606"/>
        </pc:sldMkLst>
      </pc:sldChg>
      <pc:sldChg chg="mod modShow">
        <pc:chgData name="Derin Gulgeze" userId="eb5847dc-43f4-4097-9cf2-e7d43bdb5e8b" providerId="ADAL" clId="{FC2A466C-4130-458F-9F39-D0337F36C055}" dt="2025-06-11T06:15:48.434" v="560" actId="729"/>
        <pc:sldMkLst>
          <pc:docMk/>
          <pc:sldMk cId="2396590982" sldId="607"/>
        </pc:sldMkLst>
      </pc:sldChg>
      <pc:sldChg chg="modSp mod">
        <pc:chgData name="Derin Gulgeze" userId="eb5847dc-43f4-4097-9cf2-e7d43bdb5e8b" providerId="ADAL" clId="{FC2A466C-4130-458F-9F39-D0337F36C055}" dt="2025-05-30T16:51:25.781" v="38" actId="1076"/>
        <pc:sldMkLst>
          <pc:docMk/>
          <pc:sldMk cId="2932442075" sldId="612"/>
        </pc:sldMkLst>
        <pc:spChg chg="mod">
          <ac:chgData name="Derin Gulgeze" userId="eb5847dc-43f4-4097-9cf2-e7d43bdb5e8b" providerId="ADAL" clId="{FC2A466C-4130-458F-9F39-D0337F36C055}" dt="2025-05-30T16:51:15.832" v="32" actId="1076"/>
          <ac:spMkLst>
            <pc:docMk/>
            <pc:sldMk cId="2932442075" sldId="612"/>
            <ac:spMk id="20" creationId="{1850DE42-77B0-CC18-5F5E-30C023754422}"/>
          </ac:spMkLst>
        </pc:spChg>
        <pc:spChg chg="mod">
          <ac:chgData name="Derin Gulgeze" userId="eb5847dc-43f4-4097-9cf2-e7d43bdb5e8b" providerId="ADAL" clId="{FC2A466C-4130-458F-9F39-D0337F36C055}" dt="2025-05-30T16:51:21.519" v="35" actId="1076"/>
          <ac:spMkLst>
            <pc:docMk/>
            <pc:sldMk cId="2932442075" sldId="612"/>
            <ac:spMk id="25" creationId="{93C9D52D-2F95-3001-5C13-81040DCE5611}"/>
          </ac:spMkLst>
        </pc:spChg>
        <pc:spChg chg="mod">
          <ac:chgData name="Derin Gulgeze" userId="eb5847dc-43f4-4097-9cf2-e7d43bdb5e8b" providerId="ADAL" clId="{FC2A466C-4130-458F-9F39-D0337F36C055}" dt="2025-05-30T16:51:25.781" v="38" actId="1076"/>
          <ac:spMkLst>
            <pc:docMk/>
            <pc:sldMk cId="2932442075" sldId="612"/>
            <ac:spMk id="29" creationId="{D4DCF7DA-E5C4-59A0-3B06-A5F6A0DEFCB4}"/>
          </ac:spMkLst>
        </pc:spChg>
      </pc:sldChg>
      <pc:sldChg chg="addSp modSp mod modShow">
        <pc:chgData name="Derin Gulgeze" userId="eb5847dc-43f4-4097-9cf2-e7d43bdb5e8b" providerId="ADAL" clId="{FC2A466C-4130-458F-9F39-D0337F36C055}" dt="2025-06-11T06:17:02.610" v="565" actId="729"/>
        <pc:sldMkLst>
          <pc:docMk/>
          <pc:sldMk cId="3403151401" sldId="615"/>
        </pc:sldMkLst>
        <pc:spChg chg="add mod">
          <ac:chgData name="Derin Gulgeze" userId="eb5847dc-43f4-4097-9cf2-e7d43bdb5e8b" providerId="ADAL" clId="{FC2A466C-4130-458F-9F39-D0337F36C055}" dt="2025-06-04T07:05:03.042" v="405" actId="113"/>
          <ac:spMkLst>
            <pc:docMk/>
            <pc:sldMk cId="3403151401" sldId="615"/>
            <ac:spMk id="5" creationId="{82D6C423-9C40-727E-C375-C62BBBA555D1}"/>
          </ac:spMkLst>
        </pc:spChg>
        <pc:spChg chg="mod">
          <ac:chgData name="Derin Gulgeze" userId="eb5847dc-43f4-4097-9cf2-e7d43bdb5e8b" providerId="ADAL" clId="{FC2A466C-4130-458F-9F39-D0337F36C055}" dt="2025-06-04T07:06:05.923" v="429" actId="20577"/>
          <ac:spMkLst>
            <pc:docMk/>
            <pc:sldMk cId="3403151401" sldId="615"/>
            <ac:spMk id="6" creationId="{1D5CAA88-E802-506F-DEEE-C48DF50D0A84}"/>
          </ac:spMkLst>
        </pc:spChg>
      </pc:sldChg>
      <pc:sldChg chg="modSp mod">
        <pc:chgData name="Derin Gulgeze" userId="eb5847dc-43f4-4097-9cf2-e7d43bdb5e8b" providerId="ADAL" clId="{FC2A466C-4130-458F-9F39-D0337F36C055}" dt="2025-05-30T16:54:09.143" v="57" actId="1076"/>
        <pc:sldMkLst>
          <pc:docMk/>
          <pc:sldMk cId="1914930762" sldId="619"/>
        </pc:sldMkLst>
        <pc:spChg chg="mod">
          <ac:chgData name="Derin Gulgeze" userId="eb5847dc-43f4-4097-9cf2-e7d43bdb5e8b" providerId="ADAL" clId="{FC2A466C-4130-458F-9F39-D0337F36C055}" dt="2025-05-30T16:53:36.991" v="53" actId="20577"/>
          <ac:spMkLst>
            <pc:docMk/>
            <pc:sldMk cId="1914930762" sldId="619"/>
            <ac:spMk id="12" creationId="{32FF3AAA-F3E4-F0B8-212B-055C2712C5E0}"/>
          </ac:spMkLst>
        </pc:spChg>
        <pc:spChg chg="mod">
          <ac:chgData name="Derin Gulgeze" userId="eb5847dc-43f4-4097-9cf2-e7d43bdb5e8b" providerId="ADAL" clId="{FC2A466C-4130-458F-9F39-D0337F36C055}" dt="2025-05-30T16:54:09.143" v="57" actId="1076"/>
          <ac:spMkLst>
            <pc:docMk/>
            <pc:sldMk cId="1914930762" sldId="619"/>
            <ac:spMk id="20" creationId="{65235CA3-6092-F563-82E2-FA510EBB4F29}"/>
          </ac:spMkLst>
        </pc:spChg>
        <pc:spChg chg="mod">
          <ac:chgData name="Derin Gulgeze" userId="eb5847dc-43f4-4097-9cf2-e7d43bdb5e8b" providerId="ADAL" clId="{FC2A466C-4130-458F-9F39-D0337F36C055}" dt="2025-05-30T16:54:05.946" v="56" actId="1076"/>
          <ac:spMkLst>
            <pc:docMk/>
            <pc:sldMk cId="1914930762" sldId="619"/>
            <ac:spMk id="21" creationId="{7663908C-84B4-5BF7-78D0-148ED504CB8D}"/>
          </ac:spMkLst>
        </pc:spChg>
      </pc:sldChg>
      <pc:sldChg chg="addSp modSp mod">
        <pc:chgData name="Derin Gulgeze" userId="eb5847dc-43f4-4097-9cf2-e7d43bdb5e8b" providerId="ADAL" clId="{FC2A466C-4130-458F-9F39-D0337F36C055}" dt="2025-06-10T07:17:14.199" v="529" actId="167"/>
        <pc:sldMkLst>
          <pc:docMk/>
          <pc:sldMk cId="1601650650" sldId="620"/>
        </pc:sldMkLst>
        <pc:picChg chg="add mod ord">
          <ac:chgData name="Derin Gulgeze" userId="eb5847dc-43f4-4097-9cf2-e7d43bdb5e8b" providerId="ADAL" clId="{FC2A466C-4130-458F-9F39-D0337F36C055}" dt="2025-06-10T07:17:14.199" v="529" actId="167"/>
          <ac:picMkLst>
            <pc:docMk/>
            <pc:sldMk cId="1601650650" sldId="620"/>
            <ac:picMk id="2" creationId="{4409074B-AAD1-F8DB-00B4-845C7595BBA9}"/>
          </ac:picMkLst>
        </pc:picChg>
      </pc:sldChg>
      <pc:sldChg chg="modSp mod">
        <pc:chgData name="Derin Gulgeze" userId="eb5847dc-43f4-4097-9cf2-e7d43bdb5e8b" providerId="ADAL" clId="{FC2A466C-4130-458F-9F39-D0337F36C055}" dt="2025-06-11T06:18:22.795" v="571" actId="20577"/>
        <pc:sldMkLst>
          <pc:docMk/>
          <pc:sldMk cId="1127144361" sldId="622"/>
        </pc:sldMkLst>
        <pc:spChg chg="mod">
          <ac:chgData name="Derin Gulgeze" userId="eb5847dc-43f4-4097-9cf2-e7d43bdb5e8b" providerId="ADAL" clId="{FC2A466C-4130-458F-9F39-D0337F36C055}" dt="2025-06-11T06:18:22.795" v="571" actId="20577"/>
          <ac:spMkLst>
            <pc:docMk/>
            <pc:sldMk cId="1127144361" sldId="622"/>
            <ac:spMk id="6" creationId="{1D5CAA88-E802-506F-DEEE-C48DF50D0A84}"/>
          </ac:spMkLst>
        </pc:spChg>
        <pc:spChg chg="mod">
          <ac:chgData name="Derin Gulgeze" userId="eb5847dc-43f4-4097-9cf2-e7d43bdb5e8b" providerId="ADAL" clId="{FC2A466C-4130-458F-9F39-D0337F36C055}" dt="2025-05-30T16:55:01.106" v="64" actId="113"/>
          <ac:spMkLst>
            <pc:docMk/>
            <pc:sldMk cId="1127144361" sldId="622"/>
            <ac:spMk id="10" creationId="{9D32885B-077D-FB8D-ACFB-8826046080E5}"/>
          </ac:spMkLst>
        </pc:spChg>
        <pc:spChg chg="mod">
          <ac:chgData name="Derin Gulgeze" userId="eb5847dc-43f4-4097-9cf2-e7d43bdb5e8b" providerId="ADAL" clId="{FC2A466C-4130-458F-9F39-D0337F36C055}" dt="2025-05-30T16:54:57.096" v="63" actId="113"/>
          <ac:spMkLst>
            <pc:docMk/>
            <pc:sldMk cId="1127144361" sldId="622"/>
            <ac:spMk id="12" creationId="{8E85D65E-C859-CE73-1DD1-13C021602CBD}"/>
          </ac:spMkLst>
        </pc:spChg>
      </pc:sldChg>
      <pc:sldChg chg="addSp modSp mod">
        <pc:chgData name="Derin Gulgeze" userId="eb5847dc-43f4-4097-9cf2-e7d43bdb5e8b" providerId="ADAL" clId="{FC2A466C-4130-458F-9F39-D0337F36C055}" dt="2025-06-10T07:17:19.472" v="531" actId="167"/>
        <pc:sldMkLst>
          <pc:docMk/>
          <pc:sldMk cId="457749352" sldId="623"/>
        </pc:sldMkLst>
        <pc:picChg chg="add mod ord">
          <ac:chgData name="Derin Gulgeze" userId="eb5847dc-43f4-4097-9cf2-e7d43bdb5e8b" providerId="ADAL" clId="{FC2A466C-4130-458F-9F39-D0337F36C055}" dt="2025-06-10T07:17:19.472" v="531" actId="167"/>
          <ac:picMkLst>
            <pc:docMk/>
            <pc:sldMk cId="457749352" sldId="623"/>
            <ac:picMk id="8" creationId="{73E1618E-7A68-368B-A877-CF1D8F512D64}"/>
          </ac:picMkLst>
        </pc:picChg>
      </pc:sldChg>
      <pc:sldChg chg="modSp mod">
        <pc:chgData name="Derin Gulgeze" userId="eb5847dc-43f4-4097-9cf2-e7d43bdb5e8b" providerId="ADAL" clId="{FC2A466C-4130-458F-9F39-D0337F36C055}" dt="2025-06-11T06:19:01.807" v="574" actId="14100"/>
        <pc:sldMkLst>
          <pc:docMk/>
          <pc:sldMk cId="2518531985" sldId="626"/>
        </pc:sldMkLst>
        <pc:spChg chg="mod">
          <ac:chgData name="Derin Gulgeze" userId="eb5847dc-43f4-4097-9cf2-e7d43bdb5e8b" providerId="ADAL" clId="{FC2A466C-4130-458F-9F39-D0337F36C055}" dt="2025-06-11T06:19:01.807" v="574" actId="14100"/>
          <ac:spMkLst>
            <pc:docMk/>
            <pc:sldMk cId="2518531985" sldId="626"/>
            <ac:spMk id="9" creationId="{E2A1D155-AA91-3A1E-4B9B-82EA8CCB8519}"/>
          </ac:spMkLst>
        </pc:spChg>
      </pc:sldChg>
      <pc:sldChg chg="modSp mod">
        <pc:chgData name="Derin Gulgeze" userId="eb5847dc-43f4-4097-9cf2-e7d43bdb5e8b" providerId="ADAL" clId="{FC2A466C-4130-458F-9F39-D0337F36C055}" dt="2025-06-11T06:20:32.264" v="581" actId="14100"/>
        <pc:sldMkLst>
          <pc:docMk/>
          <pc:sldMk cId="2074178006" sldId="629"/>
        </pc:sldMkLst>
        <pc:spChg chg="mod">
          <ac:chgData name="Derin Gulgeze" userId="eb5847dc-43f4-4097-9cf2-e7d43bdb5e8b" providerId="ADAL" clId="{FC2A466C-4130-458F-9F39-D0337F36C055}" dt="2025-06-11T06:20:32.264" v="581" actId="14100"/>
          <ac:spMkLst>
            <pc:docMk/>
            <pc:sldMk cId="2074178006" sldId="629"/>
            <ac:spMk id="10" creationId="{5CE691EC-B005-6125-C4DD-EA0380394444}"/>
          </ac:spMkLst>
        </pc:spChg>
        <pc:spChg chg="mod">
          <ac:chgData name="Derin Gulgeze" userId="eb5847dc-43f4-4097-9cf2-e7d43bdb5e8b" providerId="ADAL" clId="{FC2A466C-4130-458F-9F39-D0337F36C055}" dt="2025-06-04T07:06:29.603" v="431" actId="20577"/>
          <ac:spMkLst>
            <pc:docMk/>
            <pc:sldMk cId="2074178006" sldId="629"/>
            <ac:spMk id="20" creationId="{31E306C6-1247-E129-3978-B396C220159C}"/>
          </ac:spMkLst>
        </pc:spChg>
        <pc:spChg chg="mod">
          <ac:chgData name="Derin Gulgeze" userId="eb5847dc-43f4-4097-9cf2-e7d43bdb5e8b" providerId="ADAL" clId="{FC2A466C-4130-458F-9F39-D0337F36C055}" dt="2025-06-11T06:20:10.069" v="576" actId="6549"/>
          <ac:spMkLst>
            <pc:docMk/>
            <pc:sldMk cId="2074178006" sldId="629"/>
            <ac:spMk id="22" creationId="{35522386-99B5-D20A-D944-C80CB485DB29}"/>
          </ac:spMkLst>
        </pc:spChg>
        <pc:graphicFrameChg chg="modGraphic">
          <ac:chgData name="Derin Gulgeze" userId="eb5847dc-43f4-4097-9cf2-e7d43bdb5e8b" providerId="ADAL" clId="{FC2A466C-4130-458F-9F39-D0337F36C055}" dt="2025-06-11T06:20:22.362" v="577" actId="403"/>
          <ac:graphicFrameMkLst>
            <pc:docMk/>
            <pc:sldMk cId="2074178006" sldId="629"/>
            <ac:graphicFrameMk id="11" creationId="{E73A125E-2712-A055-60A0-5BA1A950446B}"/>
          </ac:graphicFrameMkLst>
        </pc:graphicFrameChg>
      </pc:sldChg>
      <pc:sldChg chg="addSp delSp modSp mod">
        <pc:chgData name="Derin Gulgeze" userId="eb5847dc-43f4-4097-9cf2-e7d43bdb5e8b" providerId="ADAL" clId="{FC2A466C-4130-458F-9F39-D0337F36C055}" dt="2025-06-02T12:15:53.009" v="314"/>
        <pc:sldMkLst>
          <pc:docMk/>
          <pc:sldMk cId="2190489372" sldId="632"/>
        </pc:sldMkLst>
        <pc:spChg chg="add mod">
          <ac:chgData name="Derin Gulgeze" userId="eb5847dc-43f4-4097-9cf2-e7d43bdb5e8b" providerId="ADAL" clId="{FC2A466C-4130-458F-9F39-D0337F36C055}" dt="2025-05-30T17:10:31.581" v="156"/>
          <ac:spMkLst>
            <pc:docMk/>
            <pc:sldMk cId="2190489372" sldId="632"/>
            <ac:spMk id="7" creationId="{216703D6-3CCC-4525-8724-6460C2B2688A}"/>
          </ac:spMkLst>
        </pc:spChg>
        <pc:spChg chg="mod">
          <ac:chgData name="Derin Gulgeze" userId="eb5847dc-43f4-4097-9cf2-e7d43bdb5e8b" providerId="ADAL" clId="{FC2A466C-4130-458F-9F39-D0337F36C055}" dt="2025-05-30T17:10:42.782" v="158" actId="403"/>
          <ac:spMkLst>
            <pc:docMk/>
            <pc:sldMk cId="2190489372" sldId="632"/>
            <ac:spMk id="16" creationId="{D391F880-543D-A4FE-3C80-01962FDC6DD2}"/>
          </ac:spMkLst>
        </pc:spChg>
        <pc:spChg chg="mod">
          <ac:chgData name="Derin Gulgeze" userId="eb5847dc-43f4-4097-9cf2-e7d43bdb5e8b" providerId="ADAL" clId="{FC2A466C-4130-458F-9F39-D0337F36C055}" dt="2025-05-30T17:11:03.949" v="162" actId="404"/>
          <ac:spMkLst>
            <pc:docMk/>
            <pc:sldMk cId="2190489372" sldId="632"/>
            <ac:spMk id="17" creationId="{7D90158F-6DD5-6E22-393D-C93B74505F5E}"/>
          </ac:spMkLst>
        </pc:spChg>
        <pc:spChg chg="mod">
          <ac:chgData name="Derin Gulgeze" userId="eb5847dc-43f4-4097-9cf2-e7d43bdb5e8b" providerId="ADAL" clId="{FC2A466C-4130-458F-9F39-D0337F36C055}" dt="2025-06-02T12:15:53.009" v="314"/>
          <ac:spMkLst>
            <pc:docMk/>
            <pc:sldMk cId="2190489372" sldId="632"/>
            <ac:spMk id="49" creationId="{D8C4C14C-94E7-56B7-E4A6-73251461E3D8}"/>
          </ac:spMkLst>
        </pc:spChg>
      </pc:sldChg>
      <pc:sldChg chg="mod modShow">
        <pc:chgData name="Derin Gulgeze" userId="eb5847dc-43f4-4097-9cf2-e7d43bdb5e8b" providerId="ADAL" clId="{FC2A466C-4130-458F-9F39-D0337F36C055}" dt="2025-06-11T06:06:35.775" v="548" actId="729"/>
        <pc:sldMkLst>
          <pc:docMk/>
          <pc:sldMk cId="4093775569" sldId="635"/>
        </pc:sldMkLst>
      </pc:sldChg>
      <pc:sldChg chg="mod modShow">
        <pc:chgData name="Derin Gulgeze" userId="eb5847dc-43f4-4097-9cf2-e7d43bdb5e8b" providerId="ADAL" clId="{FC2A466C-4130-458F-9F39-D0337F36C055}" dt="2025-06-11T06:04:46.757" v="544" actId="729"/>
        <pc:sldMkLst>
          <pc:docMk/>
          <pc:sldMk cId="2812095317" sldId="637"/>
        </pc:sldMkLst>
      </pc:sldChg>
      <pc:sldChg chg="mod modShow">
        <pc:chgData name="Derin Gulgeze" userId="eb5847dc-43f4-4097-9cf2-e7d43bdb5e8b" providerId="ADAL" clId="{FC2A466C-4130-458F-9F39-D0337F36C055}" dt="2025-06-11T06:05:19.461" v="545" actId="729"/>
        <pc:sldMkLst>
          <pc:docMk/>
          <pc:sldMk cId="543504317" sldId="638"/>
        </pc:sldMkLst>
      </pc:sldChg>
      <pc:sldChg chg="mod modShow">
        <pc:chgData name="Derin Gulgeze" userId="eb5847dc-43f4-4097-9cf2-e7d43bdb5e8b" providerId="ADAL" clId="{FC2A466C-4130-458F-9F39-D0337F36C055}" dt="2025-06-11T06:16:25.631" v="561" actId="729"/>
        <pc:sldMkLst>
          <pc:docMk/>
          <pc:sldMk cId="1430206308" sldId="641"/>
        </pc:sldMkLst>
      </pc:sldChg>
      <pc:sldChg chg="mod modShow">
        <pc:chgData name="Derin Gulgeze" userId="eb5847dc-43f4-4097-9cf2-e7d43bdb5e8b" providerId="ADAL" clId="{FC2A466C-4130-458F-9F39-D0337F36C055}" dt="2025-06-11T06:16:27.949" v="562" actId="729"/>
        <pc:sldMkLst>
          <pc:docMk/>
          <pc:sldMk cId="3446240048" sldId="642"/>
        </pc:sldMkLst>
      </pc:sldChg>
      <pc:sldChg chg="mod modShow">
        <pc:chgData name="Derin Gulgeze" userId="eb5847dc-43f4-4097-9cf2-e7d43bdb5e8b" providerId="ADAL" clId="{FC2A466C-4130-458F-9F39-D0337F36C055}" dt="2025-06-11T06:16:30.635" v="563" actId="729"/>
        <pc:sldMkLst>
          <pc:docMk/>
          <pc:sldMk cId="1686059021" sldId="643"/>
        </pc:sldMkLst>
      </pc:sldChg>
      <pc:sldChg chg="addSp modSp mod">
        <pc:chgData name="Derin Gulgeze" userId="eb5847dc-43f4-4097-9cf2-e7d43bdb5e8b" providerId="ADAL" clId="{FC2A466C-4130-458F-9F39-D0337F36C055}" dt="2025-06-04T07:05:17.618" v="409" actId="1076"/>
        <pc:sldMkLst>
          <pc:docMk/>
          <pc:sldMk cId="1857271946" sldId="644"/>
        </pc:sldMkLst>
        <pc:spChg chg="add mod">
          <ac:chgData name="Derin Gulgeze" userId="eb5847dc-43f4-4097-9cf2-e7d43bdb5e8b" providerId="ADAL" clId="{FC2A466C-4130-458F-9F39-D0337F36C055}" dt="2025-06-04T07:05:17.618" v="409" actId="1076"/>
          <ac:spMkLst>
            <pc:docMk/>
            <pc:sldMk cId="1857271946" sldId="644"/>
            <ac:spMk id="4" creationId="{F4579B2F-8D29-4C2B-E77C-8598EB393E08}"/>
          </ac:spMkLst>
        </pc:spChg>
      </pc:sldChg>
      <pc:sldChg chg="addSp modSp mod modShow">
        <pc:chgData name="Derin Gulgeze" userId="eb5847dc-43f4-4097-9cf2-e7d43bdb5e8b" providerId="ADAL" clId="{FC2A466C-4130-458F-9F39-D0337F36C055}" dt="2025-06-11T06:16:55.482" v="564" actId="729"/>
        <pc:sldMkLst>
          <pc:docMk/>
          <pc:sldMk cId="1721345575" sldId="645"/>
        </pc:sldMkLst>
        <pc:spChg chg="add mod">
          <ac:chgData name="Derin Gulgeze" userId="eb5847dc-43f4-4097-9cf2-e7d43bdb5e8b" providerId="ADAL" clId="{FC2A466C-4130-458F-9F39-D0337F36C055}" dt="2025-06-04T07:05:12.956" v="407" actId="1076"/>
          <ac:spMkLst>
            <pc:docMk/>
            <pc:sldMk cId="1721345575" sldId="645"/>
            <ac:spMk id="8" creationId="{0BE2F224-E419-A69C-44A8-69CF032D9316}"/>
          </ac:spMkLst>
        </pc:spChg>
      </pc:sldChg>
      <pc:sldChg chg="mod modShow">
        <pc:chgData name="Derin Gulgeze" userId="eb5847dc-43f4-4097-9cf2-e7d43bdb5e8b" providerId="ADAL" clId="{FC2A466C-4130-458F-9F39-D0337F36C055}" dt="2025-06-11T06:17:10.265" v="566" actId="729"/>
        <pc:sldMkLst>
          <pc:docMk/>
          <pc:sldMk cId="1503015503" sldId="646"/>
        </pc:sldMkLst>
      </pc:sldChg>
      <pc:sldChg chg="addSp delSp modSp mod">
        <pc:chgData name="Derin Gulgeze" userId="eb5847dc-43f4-4097-9cf2-e7d43bdb5e8b" providerId="ADAL" clId="{FC2A466C-4130-458F-9F39-D0337F36C055}" dt="2025-06-04T07:04:10.630" v="381" actId="164"/>
        <pc:sldMkLst>
          <pc:docMk/>
          <pc:sldMk cId="3687048222" sldId="647"/>
        </pc:sldMkLst>
        <pc:spChg chg="add mod">
          <ac:chgData name="Derin Gulgeze" userId="eb5847dc-43f4-4097-9cf2-e7d43bdb5e8b" providerId="ADAL" clId="{FC2A466C-4130-458F-9F39-D0337F36C055}" dt="2025-06-04T07:04:10.630" v="381" actId="164"/>
          <ac:spMkLst>
            <pc:docMk/>
            <pc:sldMk cId="3687048222" sldId="647"/>
            <ac:spMk id="4" creationId="{605D9F6D-ECDC-2095-0579-06D67E1F165A}"/>
          </ac:spMkLst>
        </pc:spChg>
        <pc:grpChg chg="add mod">
          <ac:chgData name="Derin Gulgeze" userId="eb5847dc-43f4-4097-9cf2-e7d43bdb5e8b" providerId="ADAL" clId="{FC2A466C-4130-458F-9F39-D0337F36C055}" dt="2025-06-04T07:04:10.630" v="381" actId="164"/>
          <ac:grpSpMkLst>
            <pc:docMk/>
            <pc:sldMk cId="3687048222" sldId="647"/>
            <ac:grpSpMk id="5" creationId="{A81120A8-3383-8645-1535-D49850EB9240}"/>
          </ac:grpSpMkLst>
        </pc:grpChg>
        <pc:picChg chg="mod">
          <ac:chgData name="Derin Gulgeze" userId="eb5847dc-43f4-4097-9cf2-e7d43bdb5e8b" providerId="ADAL" clId="{FC2A466C-4130-458F-9F39-D0337F36C055}" dt="2025-06-04T07:04:10.630" v="381" actId="164"/>
          <ac:picMkLst>
            <pc:docMk/>
            <pc:sldMk cId="3687048222" sldId="647"/>
            <ac:picMk id="9" creationId="{00000000-0000-0000-0000-000000000000}"/>
          </ac:picMkLst>
        </pc:picChg>
      </pc:sldChg>
      <pc:sldChg chg="addSp modSp mod modShow">
        <pc:chgData name="Derin Gulgeze" userId="eb5847dc-43f4-4097-9cf2-e7d43bdb5e8b" providerId="ADAL" clId="{FC2A466C-4130-458F-9F39-D0337F36C055}" dt="2025-06-11T06:17:25.374" v="567" actId="729"/>
        <pc:sldMkLst>
          <pc:docMk/>
          <pc:sldMk cId="4072766911" sldId="648"/>
        </pc:sldMkLst>
        <pc:spChg chg="add mod">
          <ac:chgData name="Derin Gulgeze" userId="eb5847dc-43f4-4097-9cf2-e7d43bdb5e8b" providerId="ADAL" clId="{FC2A466C-4130-458F-9F39-D0337F36C055}" dt="2025-06-04T07:14:41.109" v="505" actId="164"/>
          <ac:spMkLst>
            <pc:docMk/>
            <pc:sldMk cId="4072766911" sldId="648"/>
            <ac:spMk id="5" creationId="{7B364B71-214F-9A77-4663-99204911748B}"/>
          </ac:spMkLst>
        </pc:spChg>
        <pc:grpChg chg="add mod">
          <ac:chgData name="Derin Gulgeze" userId="eb5847dc-43f4-4097-9cf2-e7d43bdb5e8b" providerId="ADAL" clId="{FC2A466C-4130-458F-9F39-D0337F36C055}" dt="2025-06-04T07:14:41.109" v="505" actId="164"/>
          <ac:grpSpMkLst>
            <pc:docMk/>
            <pc:sldMk cId="4072766911" sldId="648"/>
            <ac:grpSpMk id="7" creationId="{408758B5-A4E3-20C8-04E7-103A76E3DF5D}"/>
          </ac:grpSpMkLst>
        </pc:grpChg>
        <pc:picChg chg="mod">
          <ac:chgData name="Derin Gulgeze" userId="eb5847dc-43f4-4097-9cf2-e7d43bdb5e8b" providerId="ADAL" clId="{FC2A466C-4130-458F-9F39-D0337F36C055}" dt="2025-06-04T07:14:41.109" v="505" actId="164"/>
          <ac:picMkLst>
            <pc:docMk/>
            <pc:sldMk cId="4072766911" sldId="648"/>
            <ac:picMk id="4" creationId="{00000000-0000-0000-0000-000000000000}"/>
          </ac:picMkLst>
        </pc:picChg>
      </pc:sldChg>
      <pc:sldChg chg="mod modShow">
        <pc:chgData name="Derin Gulgeze" userId="eb5847dc-43f4-4097-9cf2-e7d43bdb5e8b" providerId="ADAL" clId="{FC2A466C-4130-458F-9F39-D0337F36C055}" dt="2025-06-11T06:13:30.237" v="557" actId="729"/>
        <pc:sldMkLst>
          <pc:docMk/>
          <pc:sldMk cId="2241473537" sldId="650"/>
        </pc:sldMkLst>
      </pc:sldChg>
      <pc:sldChg chg="modSp mod">
        <pc:chgData name="Derin Gulgeze" userId="eb5847dc-43f4-4097-9cf2-e7d43bdb5e8b" providerId="ADAL" clId="{FC2A466C-4130-458F-9F39-D0337F36C055}" dt="2025-06-18T06:19:02.329" v="596" actId="20577"/>
        <pc:sldMkLst>
          <pc:docMk/>
          <pc:sldMk cId="2481226753" sldId="653"/>
        </pc:sldMkLst>
        <pc:spChg chg="mod">
          <ac:chgData name="Derin Gulgeze" userId="eb5847dc-43f4-4097-9cf2-e7d43bdb5e8b" providerId="ADAL" clId="{FC2A466C-4130-458F-9F39-D0337F36C055}" dt="2025-06-18T06:19:02.329" v="596" actId="20577"/>
          <ac:spMkLst>
            <pc:docMk/>
            <pc:sldMk cId="2481226753" sldId="653"/>
            <ac:spMk id="4" creationId="{09BC9349-19B1-2AF2-2AF5-32834A0BEEB8}"/>
          </ac:spMkLst>
        </pc:spChg>
        <pc:spChg chg="mod">
          <ac:chgData name="Derin Gulgeze" userId="eb5847dc-43f4-4097-9cf2-e7d43bdb5e8b" providerId="ADAL" clId="{FC2A466C-4130-458F-9F39-D0337F36C055}" dt="2025-06-16T09:14:05.067" v="592" actId="20577"/>
          <ac:spMkLst>
            <pc:docMk/>
            <pc:sldMk cId="2481226753" sldId="653"/>
            <ac:spMk id="15" creationId="{94978475-EEDD-6EEA-6AB3-0930F1E85077}"/>
          </ac:spMkLst>
        </pc:spChg>
      </pc:sldChg>
      <pc:sldChg chg="addSp modSp mod">
        <pc:chgData name="Derin Gulgeze" userId="eb5847dc-43f4-4097-9cf2-e7d43bdb5e8b" providerId="ADAL" clId="{FC2A466C-4130-458F-9F39-D0337F36C055}" dt="2025-06-10T07:17:24.084" v="533" actId="167"/>
        <pc:sldMkLst>
          <pc:docMk/>
          <pc:sldMk cId="2487581704" sldId="654"/>
        </pc:sldMkLst>
        <pc:picChg chg="add mod ord">
          <ac:chgData name="Derin Gulgeze" userId="eb5847dc-43f4-4097-9cf2-e7d43bdb5e8b" providerId="ADAL" clId="{FC2A466C-4130-458F-9F39-D0337F36C055}" dt="2025-06-10T07:17:24.084" v="533" actId="167"/>
          <ac:picMkLst>
            <pc:docMk/>
            <pc:sldMk cId="2487581704" sldId="654"/>
            <ac:picMk id="8" creationId="{DD05AC09-63CE-1AA0-5854-07FD22D88F14}"/>
          </ac:picMkLst>
        </pc:picChg>
      </pc:sldChg>
      <pc:sldChg chg="delSp modSp mod">
        <pc:chgData name="Derin Gulgeze" userId="eb5847dc-43f4-4097-9cf2-e7d43bdb5e8b" providerId="ADAL" clId="{FC2A466C-4130-458F-9F39-D0337F36C055}" dt="2025-06-04T07:07:04.093" v="445" actId="20577"/>
        <pc:sldMkLst>
          <pc:docMk/>
          <pc:sldMk cId="1004590088" sldId="2146847401"/>
        </pc:sldMkLst>
        <pc:spChg chg="mod">
          <ac:chgData name="Derin Gulgeze" userId="eb5847dc-43f4-4097-9cf2-e7d43bdb5e8b" providerId="ADAL" clId="{FC2A466C-4130-458F-9F39-D0337F36C055}" dt="2025-05-30T16:48:27.258" v="10" actId="20577"/>
          <ac:spMkLst>
            <pc:docMk/>
            <pc:sldMk cId="1004590088" sldId="2146847401"/>
            <ac:spMk id="5" creationId="{ECC975F5-0FBA-F31B-A9D4-7D254D54E564}"/>
          </ac:spMkLst>
        </pc:spChg>
        <pc:spChg chg="mod">
          <ac:chgData name="Derin Gulgeze" userId="eb5847dc-43f4-4097-9cf2-e7d43bdb5e8b" providerId="ADAL" clId="{FC2A466C-4130-458F-9F39-D0337F36C055}" dt="2025-06-04T07:07:04.093" v="445" actId="20577"/>
          <ac:spMkLst>
            <pc:docMk/>
            <pc:sldMk cId="1004590088" sldId="2146847401"/>
            <ac:spMk id="6" creationId="{A0DD2BED-D238-06C1-8A8F-9A7D8697A303}"/>
          </ac:spMkLst>
        </pc:spChg>
      </pc:sldChg>
      <pc:sldChg chg="addSp modSp mod">
        <pc:chgData name="Derin Gulgeze" userId="eb5847dc-43f4-4097-9cf2-e7d43bdb5e8b" providerId="ADAL" clId="{FC2A466C-4130-458F-9F39-D0337F36C055}" dt="2025-05-30T17:16:09.808" v="256" actId="20577"/>
        <pc:sldMkLst>
          <pc:docMk/>
          <pc:sldMk cId="2710861353" sldId="2146847454"/>
        </pc:sldMkLst>
        <pc:spChg chg="add mod">
          <ac:chgData name="Derin Gulgeze" userId="eb5847dc-43f4-4097-9cf2-e7d43bdb5e8b" providerId="ADAL" clId="{FC2A466C-4130-458F-9F39-D0337F36C055}" dt="2025-05-30T16:48:43.771" v="20" actId="1076"/>
          <ac:spMkLst>
            <pc:docMk/>
            <pc:sldMk cId="2710861353" sldId="2146847454"/>
            <ac:spMk id="3" creationId="{5DF216A3-DD63-6A5B-089B-C6D52E1E074B}"/>
          </ac:spMkLst>
        </pc:spChg>
        <pc:spChg chg="mod">
          <ac:chgData name="Derin Gulgeze" userId="eb5847dc-43f4-4097-9cf2-e7d43bdb5e8b" providerId="ADAL" clId="{FC2A466C-4130-458F-9F39-D0337F36C055}" dt="2025-05-30T17:16:09.808" v="256" actId="20577"/>
          <ac:spMkLst>
            <pc:docMk/>
            <pc:sldMk cId="2710861353" sldId="2146847454"/>
            <ac:spMk id="11" creationId="{A7F522D3-836E-5AC4-808A-4028A2C02B0B}"/>
          </ac:spMkLst>
        </pc:spChg>
      </pc:sldChg>
      <pc:sldChg chg="modSp mod">
        <pc:chgData name="Derin Gulgeze" userId="eb5847dc-43f4-4097-9cf2-e7d43bdb5e8b" providerId="ADAL" clId="{FC2A466C-4130-458F-9F39-D0337F36C055}" dt="2025-06-18T06:18:51.082" v="595" actId="20577"/>
        <pc:sldMkLst>
          <pc:docMk/>
          <pc:sldMk cId="519158262" sldId="2146847455"/>
        </pc:sldMkLst>
        <pc:spChg chg="mod">
          <ac:chgData name="Derin Gulgeze" userId="eb5847dc-43f4-4097-9cf2-e7d43bdb5e8b" providerId="ADAL" clId="{FC2A466C-4130-458F-9F39-D0337F36C055}" dt="2025-06-18T06:18:51.082" v="595" actId="20577"/>
          <ac:spMkLst>
            <pc:docMk/>
            <pc:sldMk cId="519158262" sldId="2146847455"/>
            <ac:spMk id="2" creationId="{00000000-0000-0000-0000-000000000000}"/>
          </ac:spMkLst>
        </pc:spChg>
      </pc:sldChg>
      <pc:sldChg chg="modSp mod">
        <pc:chgData name="Derin Gulgeze" userId="eb5847dc-43f4-4097-9cf2-e7d43bdb5e8b" providerId="ADAL" clId="{FC2A466C-4130-458F-9F39-D0337F36C055}" dt="2025-06-11T06:19:13.049" v="575" actId="113"/>
        <pc:sldMkLst>
          <pc:docMk/>
          <pc:sldMk cId="2192889372" sldId="2146847457"/>
        </pc:sldMkLst>
        <pc:spChg chg="mod">
          <ac:chgData name="Derin Gulgeze" userId="eb5847dc-43f4-4097-9cf2-e7d43bdb5e8b" providerId="ADAL" clId="{FC2A466C-4130-458F-9F39-D0337F36C055}" dt="2025-06-11T06:19:13.049" v="575" actId="113"/>
          <ac:spMkLst>
            <pc:docMk/>
            <pc:sldMk cId="2192889372" sldId="2146847457"/>
            <ac:spMk id="17" creationId="{4C95CE24-972B-FB32-AD89-80F0EA759CC7}"/>
          </ac:spMkLst>
        </pc:spChg>
      </pc:sldChg>
      <pc:sldChg chg="addSp delSp modSp add mod">
        <pc:chgData name="Derin Gulgeze" userId="eb5847dc-43f4-4097-9cf2-e7d43bdb5e8b" providerId="ADAL" clId="{FC2A466C-4130-458F-9F39-D0337F36C055}" dt="2025-06-10T07:54:12.368" v="537" actId="1076"/>
        <pc:sldMkLst>
          <pc:docMk/>
          <pc:sldMk cId="2464795103" sldId="2146847458"/>
        </pc:sldMkLst>
        <pc:spChg chg="mod">
          <ac:chgData name="Derin Gulgeze" userId="eb5847dc-43f4-4097-9cf2-e7d43bdb5e8b" providerId="ADAL" clId="{FC2A466C-4130-458F-9F39-D0337F36C055}" dt="2025-05-30T17:03:54.445" v="76" actId="20577"/>
          <ac:spMkLst>
            <pc:docMk/>
            <pc:sldMk cId="2464795103" sldId="2146847458"/>
            <ac:spMk id="6" creationId="{50BC29A7-82A7-AAC9-604C-6E17F44CC7D0}"/>
          </ac:spMkLst>
        </pc:spChg>
        <pc:spChg chg="mod">
          <ac:chgData name="Derin Gulgeze" userId="eb5847dc-43f4-4097-9cf2-e7d43bdb5e8b" providerId="ADAL" clId="{FC2A466C-4130-458F-9F39-D0337F36C055}" dt="2025-06-02T12:44:51.396" v="330" actId="20577"/>
          <ac:spMkLst>
            <pc:docMk/>
            <pc:sldMk cId="2464795103" sldId="2146847458"/>
            <ac:spMk id="49" creationId="{A525A4FF-2B2A-FA6D-9FFA-212D69AADE6E}"/>
          </ac:spMkLst>
        </pc:spChg>
        <pc:spChg chg="add mod">
          <ac:chgData name="Derin Gulgeze" userId="eb5847dc-43f4-4097-9cf2-e7d43bdb5e8b" providerId="ADAL" clId="{FC2A466C-4130-458F-9F39-D0337F36C055}" dt="2025-05-30T17:09:09.690" v="138" actId="164"/>
          <ac:spMkLst>
            <pc:docMk/>
            <pc:sldMk cId="2464795103" sldId="2146847458"/>
            <ac:spMk id="52" creationId="{AC91EC27-AA74-A109-CBD8-6CDEFD86859D}"/>
          </ac:spMkLst>
        </pc:spChg>
        <pc:spChg chg="add mod">
          <ac:chgData name="Derin Gulgeze" userId="eb5847dc-43f4-4097-9cf2-e7d43bdb5e8b" providerId="ADAL" clId="{FC2A466C-4130-458F-9F39-D0337F36C055}" dt="2025-06-02T12:45:06.349" v="332" actId="947"/>
          <ac:spMkLst>
            <pc:docMk/>
            <pc:sldMk cId="2464795103" sldId="2146847458"/>
            <ac:spMk id="53" creationId="{47019429-4DEF-802A-D7EE-309EB9B29C36}"/>
          </ac:spMkLst>
        </pc:spChg>
        <pc:spChg chg="add mod">
          <ac:chgData name="Derin Gulgeze" userId="eb5847dc-43f4-4097-9cf2-e7d43bdb5e8b" providerId="ADAL" clId="{FC2A466C-4130-458F-9F39-D0337F36C055}" dt="2025-06-02T12:45:23.103" v="341" actId="20577"/>
          <ac:spMkLst>
            <pc:docMk/>
            <pc:sldMk cId="2464795103" sldId="2146847458"/>
            <ac:spMk id="54" creationId="{65104854-B995-A34C-9DA1-427307C6DA06}"/>
          </ac:spMkLst>
        </pc:spChg>
        <pc:spChg chg="add mod ord">
          <ac:chgData name="Derin Gulgeze" userId="eb5847dc-43f4-4097-9cf2-e7d43bdb5e8b" providerId="ADAL" clId="{FC2A466C-4130-458F-9F39-D0337F36C055}" dt="2025-05-30T17:08:00.514" v="121" actId="164"/>
          <ac:spMkLst>
            <pc:docMk/>
            <pc:sldMk cId="2464795103" sldId="2146847458"/>
            <ac:spMk id="55" creationId="{FF482E5F-6D01-9C65-D138-E848372A3EF2}"/>
          </ac:spMkLst>
        </pc:spChg>
        <pc:spChg chg="mod">
          <ac:chgData name="Derin Gulgeze" userId="eb5847dc-43f4-4097-9cf2-e7d43bdb5e8b" providerId="ADAL" clId="{FC2A466C-4130-458F-9F39-D0337F36C055}" dt="2025-05-30T17:08:02.732" v="122"/>
          <ac:spMkLst>
            <pc:docMk/>
            <pc:sldMk cId="2464795103" sldId="2146847458"/>
            <ac:spMk id="58" creationId="{A0602B8C-6BD6-1AE5-1EF2-3D59069FAEE7}"/>
          </ac:spMkLst>
        </pc:spChg>
        <pc:spChg chg="add mod">
          <ac:chgData name="Derin Gulgeze" userId="eb5847dc-43f4-4097-9cf2-e7d43bdb5e8b" providerId="ADAL" clId="{FC2A466C-4130-458F-9F39-D0337F36C055}" dt="2025-05-30T17:08:59.407" v="137" actId="164"/>
          <ac:spMkLst>
            <pc:docMk/>
            <pc:sldMk cId="2464795103" sldId="2146847458"/>
            <ac:spMk id="62" creationId="{722C45F5-59A1-1200-7DDF-9B0F5AD66CE9}"/>
          </ac:spMkLst>
        </pc:spChg>
        <pc:spChg chg="add mod">
          <ac:chgData name="Derin Gulgeze" userId="eb5847dc-43f4-4097-9cf2-e7d43bdb5e8b" providerId="ADAL" clId="{FC2A466C-4130-458F-9F39-D0337F36C055}" dt="2025-05-30T17:10:15.833" v="152" actId="1076"/>
          <ac:spMkLst>
            <pc:docMk/>
            <pc:sldMk cId="2464795103" sldId="2146847458"/>
            <ac:spMk id="63" creationId="{6A90AFA0-1424-EFFF-F54A-6CFEF7D62E12}"/>
          </ac:spMkLst>
        </pc:spChg>
        <pc:spChg chg="mod">
          <ac:chgData name="Derin Gulgeze" userId="eb5847dc-43f4-4097-9cf2-e7d43bdb5e8b" providerId="ADAL" clId="{FC2A466C-4130-458F-9F39-D0337F36C055}" dt="2025-05-30T17:10:18.765" v="153" actId="1076"/>
          <ac:spMkLst>
            <pc:docMk/>
            <pc:sldMk cId="2464795103" sldId="2146847458"/>
            <ac:spMk id="2436" creationId="{236F1208-9DB4-5F31-A527-80DA98712BB2}"/>
          </ac:spMkLst>
        </pc:spChg>
        <pc:spChg chg="mod">
          <ac:chgData name="Derin Gulgeze" userId="eb5847dc-43f4-4097-9cf2-e7d43bdb5e8b" providerId="ADAL" clId="{FC2A466C-4130-458F-9F39-D0337F36C055}" dt="2025-05-30T17:09:39.179" v="141"/>
          <ac:spMkLst>
            <pc:docMk/>
            <pc:sldMk cId="2464795103" sldId="2146847458"/>
            <ac:spMk id="2439" creationId="{EC6AF145-D255-BD5E-9E5D-FF3CA18B5FD4}"/>
          </ac:spMkLst>
        </pc:spChg>
        <pc:spChg chg="add mod">
          <ac:chgData name="Derin Gulgeze" userId="eb5847dc-43f4-4097-9cf2-e7d43bdb5e8b" providerId="ADAL" clId="{FC2A466C-4130-458F-9F39-D0337F36C055}" dt="2025-06-02T12:45:13.651" v="340" actId="6549"/>
          <ac:spMkLst>
            <pc:docMk/>
            <pc:sldMk cId="2464795103" sldId="2146847458"/>
            <ac:spMk id="2443" creationId="{1CC8CFF9-4715-2AA2-AFFA-C2A12D35FF16}"/>
          </ac:spMkLst>
        </pc:spChg>
        <pc:spChg chg="mod">
          <ac:chgData name="Derin Gulgeze" userId="eb5847dc-43f4-4097-9cf2-e7d43bdb5e8b" providerId="ADAL" clId="{FC2A466C-4130-458F-9F39-D0337F36C055}" dt="2025-05-30T17:11:29.137" v="173" actId="1076"/>
          <ac:spMkLst>
            <pc:docMk/>
            <pc:sldMk cId="2464795103" sldId="2146847458"/>
            <ac:spMk id="2450" creationId="{2D91EB2A-1433-BDFE-C6F8-3D92F8B05A00}"/>
          </ac:spMkLst>
        </pc:spChg>
        <pc:spChg chg="mod">
          <ac:chgData name="Derin Gulgeze" userId="eb5847dc-43f4-4097-9cf2-e7d43bdb5e8b" providerId="ADAL" clId="{FC2A466C-4130-458F-9F39-D0337F36C055}" dt="2025-05-30T17:11:16.840" v="163"/>
          <ac:spMkLst>
            <pc:docMk/>
            <pc:sldMk cId="2464795103" sldId="2146847458"/>
            <ac:spMk id="2451" creationId="{F1C54463-0613-822A-C3FD-1CC67A843659}"/>
          </ac:spMkLst>
        </pc:spChg>
        <pc:spChg chg="add mod">
          <ac:chgData name="Derin Gulgeze" userId="eb5847dc-43f4-4097-9cf2-e7d43bdb5e8b" providerId="ADAL" clId="{FC2A466C-4130-458F-9F39-D0337F36C055}" dt="2025-05-30T17:11:58.664" v="181" actId="164"/>
          <ac:spMkLst>
            <pc:docMk/>
            <pc:sldMk cId="2464795103" sldId="2146847458"/>
            <ac:spMk id="2455" creationId="{0DC1FA46-A745-5249-987E-8CF3C3E3A594}"/>
          </ac:spMkLst>
        </pc:spChg>
        <pc:grpChg chg="add mod">
          <ac:chgData name="Derin Gulgeze" userId="eb5847dc-43f4-4097-9cf2-e7d43bdb5e8b" providerId="ADAL" clId="{FC2A466C-4130-458F-9F39-D0337F36C055}" dt="2025-05-30T17:08:00.514" v="121" actId="164"/>
          <ac:grpSpMkLst>
            <pc:docMk/>
            <pc:sldMk cId="2464795103" sldId="2146847458"/>
            <ac:grpSpMk id="46" creationId="{C40CFF76-F58B-07FA-48CA-BC29457D64DC}"/>
          </ac:grpSpMkLst>
        </pc:grpChg>
        <pc:grpChg chg="add mod">
          <ac:chgData name="Derin Gulgeze" userId="eb5847dc-43f4-4097-9cf2-e7d43bdb5e8b" providerId="ADAL" clId="{FC2A466C-4130-458F-9F39-D0337F36C055}" dt="2025-05-30T17:09:09.690" v="138" actId="164"/>
          <ac:grpSpMkLst>
            <pc:docMk/>
            <pc:sldMk cId="2464795103" sldId="2146847458"/>
            <ac:grpSpMk id="56" creationId="{9171AE82-4DDF-6242-E561-29DD07A8FDA4}"/>
          </ac:grpSpMkLst>
        </pc:grpChg>
        <pc:grpChg chg="add mod">
          <ac:chgData name="Derin Gulgeze" userId="eb5847dc-43f4-4097-9cf2-e7d43bdb5e8b" providerId="ADAL" clId="{FC2A466C-4130-458F-9F39-D0337F36C055}" dt="2025-05-30T17:08:59.407" v="137" actId="164"/>
          <ac:grpSpMkLst>
            <pc:docMk/>
            <pc:sldMk cId="2464795103" sldId="2146847458"/>
            <ac:grpSpMk id="57" creationId="{FA46AFC3-2157-C9E5-026A-4FBAAE4111CA}"/>
          </ac:grpSpMkLst>
        </pc:grpChg>
        <pc:grpChg chg="mod">
          <ac:chgData name="Derin Gulgeze" userId="eb5847dc-43f4-4097-9cf2-e7d43bdb5e8b" providerId="ADAL" clId="{FC2A466C-4130-458F-9F39-D0337F36C055}" dt="2025-05-30T17:08:02.732" v="122"/>
          <ac:grpSpMkLst>
            <pc:docMk/>
            <pc:sldMk cId="2464795103" sldId="2146847458"/>
            <ac:grpSpMk id="59" creationId="{900E2DC1-D455-CA9A-6B40-35D7B6CA1E69}"/>
          </ac:grpSpMkLst>
        </pc:grpChg>
        <pc:grpChg chg="add mod">
          <ac:chgData name="Derin Gulgeze" userId="eb5847dc-43f4-4097-9cf2-e7d43bdb5e8b" providerId="ADAL" clId="{FC2A466C-4130-458F-9F39-D0337F36C055}" dt="2025-05-30T17:12:29.072" v="184" actId="1076"/>
          <ac:grpSpMkLst>
            <pc:docMk/>
            <pc:sldMk cId="2464795103" sldId="2146847458"/>
            <ac:grpSpMk id="2432" creationId="{092A76D8-6F91-0C79-2664-E840C136BE77}"/>
          </ac:grpSpMkLst>
        </pc:grpChg>
        <pc:grpChg chg="add mod">
          <ac:chgData name="Derin Gulgeze" userId="eb5847dc-43f4-4097-9cf2-e7d43bdb5e8b" providerId="ADAL" clId="{FC2A466C-4130-458F-9F39-D0337F36C055}" dt="2025-05-30T17:12:29.072" v="184" actId="1076"/>
          <ac:grpSpMkLst>
            <pc:docMk/>
            <pc:sldMk cId="2464795103" sldId="2146847458"/>
            <ac:grpSpMk id="2433" creationId="{0FF80B61-3338-44E3-DD00-F35FF3158E91}"/>
          </ac:grpSpMkLst>
        </pc:grpChg>
        <pc:grpChg chg="add mod">
          <ac:chgData name="Derin Gulgeze" userId="eb5847dc-43f4-4097-9cf2-e7d43bdb5e8b" providerId="ADAL" clId="{FC2A466C-4130-458F-9F39-D0337F36C055}" dt="2025-05-30T17:10:22.461" v="154" actId="164"/>
          <ac:grpSpMkLst>
            <pc:docMk/>
            <pc:sldMk cId="2464795103" sldId="2146847458"/>
            <ac:grpSpMk id="2434" creationId="{84077D6A-44F4-4EE4-DEA6-44BCC2AA937F}"/>
          </ac:grpSpMkLst>
        </pc:grpChg>
        <pc:grpChg chg="mod">
          <ac:chgData name="Derin Gulgeze" userId="eb5847dc-43f4-4097-9cf2-e7d43bdb5e8b" providerId="ADAL" clId="{FC2A466C-4130-458F-9F39-D0337F36C055}" dt="2025-05-30T17:09:39.179" v="141"/>
          <ac:grpSpMkLst>
            <pc:docMk/>
            <pc:sldMk cId="2464795103" sldId="2146847458"/>
            <ac:grpSpMk id="2435" creationId="{7D9B3AEF-E931-5831-91FF-6AF55C09ED33}"/>
          </ac:grpSpMkLst>
        </pc:grpChg>
        <pc:grpChg chg="mod">
          <ac:chgData name="Derin Gulgeze" userId="eb5847dc-43f4-4097-9cf2-e7d43bdb5e8b" providerId="ADAL" clId="{FC2A466C-4130-458F-9F39-D0337F36C055}" dt="2025-05-30T17:09:39.179" v="141"/>
          <ac:grpSpMkLst>
            <pc:docMk/>
            <pc:sldMk cId="2464795103" sldId="2146847458"/>
            <ac:grpSpMk id="2440" creationId="{FAD6B2D1-8525-A4B1-A715-8D4B0E404D21}"/>
          </ac:grpSpMkLst>
        </pc:grpChg>
        <pc:grpChg chg="add mod">
          <ac:chgData name="Derin Gulgeze" userId="eb5847dc-43f4-4097-9cf2-e7d43bdb5e8b" providerId="ADAL" clId="{FC2A466C-4130-458F-9F39-D0337F36C055}" dt="2025-05-30T17:12:29.072" v="184" actId="1076"/>
          <ac:grpSpMkLst>
            <pc:docMk/>
            <pc:sldMk cId="2464795103" sldId="2146847458"/>
            <ac:grpSpMk id="2445" creationId="{BBEFFFA9-9DEB-3CB3-6E7F-E4A0E42783FB}"/>
          </ac:grpSpMkLst>
        </pc:grpChg>
        <pc:grpChg chg="mod topLvl">
          <ac:chgData name="Derin Gulgeze" userId="eb5847dc-43f4-4097-9cf2-e7d43bdb5e8b" providerId="ADAL" clId="{FC2A466C-4130-458F-9F39-D0337F36C055}" dt="2025-05-30T17:11:58.664" v="181" actId="164"/>
          <ac:grpSpMkLst>
            <pc:docMk/>
            <pc:sldMk cId="2464795103" sldId="2146847458"/>
            <ac:grpSpMk id="2447" creationId="{19A1257A-063B-6AFD-5EAC-A584EAB2618A}"/>
          </ac:grpSpMkLst>
        </pc:grpChg>
        <pc:grpChg chg="mod">
          <ac:chgData name="Derin Gulgeze" userId="eb5847dc-43f4-4097-9cf2-e7d43bdb5e8b" providerId="ADAL" clId="{FC2A466C-4130-458F-9F39-D0337F36C055}" dt="2025-05-30T17:11:16.840" v="163"/>
          <ac:grpSpMkLst>
            <pc:docMk/>
            <pc:sldMk cId="2464795103" sldId="2146847458"/>
            <ac:grpSpMk id="2449" creationId="{2BB0D033-6866-BE28-1FDB-767218F13686}"/>
          </ac:grpSpMkLst>
        </pc:grpChg>
        <pc:grpChg chg="mod">
          <ac:chgData name="Derin Gulgeze" userId="eb5847dc-43f4-4097-9cf2-e7d43bdb5e8b" providerId="ADAL" clId="{FC2A466C-4130-458F-9F39-D0337F36C055}" dt="2025-05-30T17:11:16.840" v="163"/>
          <ac:grpSpMkLst>
            <pc:docMk/>
            <pc:sldMk cId="2464795103" sldId="2146847458"/>
            <ac:grpSpMk id="2452" creationId="{1345E73A-1FDE-008A-1EB1-12797377CA9A}"/>
          </ac:grpSpMkLst>
        </pc:grpChg>
        <pc:grpChg chg="add mod">
          <ac:chgData name="Derin Gulgeze" userId="eb5847dc-43f4-4097-9cf2-e7d43bdb5e8b" providerId="ADAL" clId="{FC2A466C-4130-458F-9F39-D0337F36C055}" dt="2025-05-30T17:12:29.072" v="184" actId="1076"/>
          <ac:grpSpMkLst>
            <pc:docMk/>
            <pc:sldMk cId="2464795103" sldId="2146847458"/>
            <ac:grpSpMk id="2456" creationId="{436347C7-4F0E-3E79-56CF-0D3649793318}"/>
          </ac:grpSpMkLst>
        </pc:grpChg>
        <pc:picChg chg="add mod">
          <ac:chgData name="Derin Gulgeze" userId="eb5847dc-43f4-4097-9cf2-e7d43bdb5e8b" providerId="ADAL" clId="{FC2A466C-4130-458F-9F39-D0337F36C055}" dt="2025-06-10T07:54:12.368" v="537" actId="1076"/>
          <ac:picMkLst>
            <pc:docMk/>
            <pc:sldMk cId="2464795103" sldId="2146847458"/>
            <ac:picMk id="4" creationId="{B329ABBC-4883-FE2A-4AD7-7C06FD13438D}"/>
          </ac:picMkLst>
        </pc:picChg>
        <pc:picChg chg="add mod">
          <ac:chgData name="Derin Gulgeze" userId="eb5847dc-43f4-4097-9cf2-e7d43bdb5e8b" providerId="ADAL" clId="{FC2A466C-4130-458F-9F39-D0337F36C055}" dt="2025-05-30T17:05:38.214" v="85" actId="164"/>
          <ac:picMkLst>
            <pc:docMk/>
            <pc:sldMk cId="2464795103" sldId="2146847458"/>
            <ac:picMk id="7" creationId="{ECF7347D-B630-3A5F-FEB1-CF9AD18F6045}"/>
          </ac:picMkLst>
        </pc:picChg>
        <pc:picChg chg="add mod">
          <ac:chgData name="Derin Gulgeze" userId="eb5847dc-43f4-4097-9cf2-e7d43bdb5e8b" providerId="ADAL" clId="{FC2A466C-4130-458F-9F39-D0337F36C055}" dt="2025-05-30T17:06:03.885" v="96" actId="1036"/>
          <ac:picMkLst>
            <pc:docMk/>
            <pc:sldMk cId="2464795103" sldId="2146847458"/>
            <ac:picMk id="45" creationId="{FBD09795-E2A6-1DD6-B549-412AA8B6A745}"/>
          </ac:picMkLst>
        </pc:picChg>
        <pc:picChg chg="mod">
          <ac:chgData name="Derin Gulgeze" userId="eb5847dc-43f4-4097-9cf2-e7d43bdb5e8b" providerId="ADAL" clId="{FC2A466C-4130-458F-9F39-D0337F36C055}" dt="2025-05-30T17:08:02.732" v="122"/>
          <ac:picMkLst>
            <pc:docMk/>
            <pc:sldMk cId="2464795103" sldId="2146847458"/>
            <ac:picMk id="60" creationId="{196962F0-C986-9248-B98E-BC60CB28F639}"/>
          </ac:picMkLst>
        </pc:picChg>
        <pc:picChg chg="mod">
          <ac:chgData name="Derin Gulgeze" userId="eb5847dc-43f4-4097-9cf2-e7d43bdb5e8b" providerId="ADAL" clId="{FC2A466C-4130-458F-9F39-D0337F36C055}" dt="2025-05-30T17:08:02.732" v="122"/>
          <ac:picMkLst>
            <pc:docMk/>
            <pc:sldMk cId="2464795103" sldId="2146847458"/>
            <ac:picMk id="61" creationId="{C9723A19-F7EE-C317-C6C4-DF2BE4B58F1A}"/>
          </ac:picMkLst>
        </pc:picChg>
        <pc:picChg chg="mod">
          <ac:chgData name="Derin Gulgeze" userId="eb5847dc-43f4-4097-9cf2-e7d43bdb5e8b" providerId="ADAL" clId="{FC2A466C-4130-458F-9F39-D0337F36C055}" dt="2025-05-30T17:09:39.179" v="141"/>
          <ac:picMkLst>
            <pc:docMk/>
            <pc:sldMk cId="2464795103" sldId="2146847458"/>
            <ac:picMk id="2441" creationId="{7FF212F8-7FF4-78DF-6587-1BD12EBB6DB9}"/>
          </ac:picMkLst>
        </pc:picChg>
        <pc:picChg chg="mod">
          <ac:chgData name="Derin Gulgeze" userId="eb5847dc-43f4-4097-9cf2-e7d43bdb5e8b" providerId="ADAL" clId="{FC2A466C-4130-458F-9F39-D0337F36C055}" dt="2025-05-30T17:09:39.179" v="141"/>
          <ac:picMkLst>
            <pc:docMk/>
            <pc:sldMk cId="2464795103" sldId="2146847458"/>
            <ac:picMk id="2442" creationId="{50C84A12-D452-C759-8B91-C8BAD21375EB}"/>
          </ac:picMkLst>
        </pc:picChg>
        <pc:picChg chg="mod">
          <ac:chgData name="Derin Gulgeze" userId="eb5847dc-43f4-4097-9cf2-e7d43bdb5e8b" providerId="ADAL" clId="{FC2A466C-4130-458F-9F39-D0337F36C055}" dt="2025-05-30T17:11:16.840" v="163"/>
          <ac:picMkLst>
            <pc:docMk/>
            <pc:sldMk cId="2464795103" sldId="2146847458"/>
            <ac:picMk id="2453" creationId="{367703F4-3812-B2BE-7BFB-8338B32CCDAE}"/>
          </ac:picMkLst>
        </pc:picChg>
        <pc:picChg chg="mod">
          <ac:chgData name="Derin Gulgeze" userId="eb5847dc-43f4-4097-9cf2-e7d43bdb5e8b" providerId="ADAL" clId="{FC2A466C-4130-458F-9F39-D0337F36C055}" dt="2025-05-30T17:11:16.840" v="163"/>
          <ac:picMkLst>
            <pc:docMk/>
            <pc:sldMk cId="2464795103" sldId="2146847458"/>
            <ac:picMk id="2454" creationId="{DB870D74-3EAB-5958-582D-F5CE9CA3BADA}"/>
          </ac:picMkLst>
        </pc:picChg>
      </pc:sldChg>
      <pc:sldMasterChg chg="modSldLayout">
        <pc:chgData name="Derin Gulgeze" userId="eb5847dc-43f4-4097-9cf2-e7d43bdb5e8b" providerId="ADAL" clId="{FC2A466C-4130-458F-9F39-D0337F36C055}" dt="2025-06-10T07:15:22.122" v="507" actId="478"/>
        <pc:sldMasterMkLst>
          <pc:docMk/>
          <pc:sldMasterMk cId="0" sldId="2147483648"/>
        </pc:sldMasterMkLst>
        <pc:sldLayoutChg chg="addSp modSp mod">
          <pc:chgData name="Derin Gulgeze" userId="eb5847dc-43f4-4097-9cf2-e7d43bdb5e8b" providerId="ADAL" clId="{FC2A466C-4130-458F-9F39-D0337F36C055}" dt="2025-05-30T16:49:03.342" v="24" actId="1076"/>
          <pc:sldLayoutMkLst>
            <pc:docMk/>
            <pc:sldMasterMk cId="0" sldId="2147483648"/>
            <pc:sldLayoutMk cId="0" sldId="2147483649"/>
          </pc:sldLayoutMkLst>
          <pc:spChg chg="add mod">
            <ac:chgData name="Derin Gulgeze" userId="eb5847dc-43f4-4097-9cf2-e7d43bdb5e8b" providerId="ADAL" clId="{FC2A466C-4130-458F-9F39-D0337F36C055}" dt="2025-05-30T16:49:03.342" v="24" actId="1076"/>
            <ac:spMkLst>
              <pc:docMk/>
              <pc:sldMasterMk cId="0" sldId="2147483648"/>
              <pc:sldLayoutMk cId="0" sldId="2147483649"/>
              <ac:spMk id="3" creationId="{0D856815-152F-F043-171C-FB46328845F9}"/>
            </ac:spMkLst>
          </pc:spChg>
        </pc:sldLayoutChg>
        <pc:sldLayoutChg chg="addSp delSp modSp mod">
          <pc:chgData name="Derin Gulgeze" userId="eb5847dc-43f4-4097-9cf2-e7d43bdb5e8b" providerId="ADAL" clId="{FC2A466C-4130-458F-9F39-D0337F36C055}" dt="2025-06-10T07:15:22.122" v="507" actId="478"/>
          <pc:sldLayoutMkLst>
            <pc:docMk/>
            <pc:sldMasterMk cId="0" sldId="2147483648"/>
            <pc:sldLayoutMk cId="1454460254" sldId="2147483718"/>
          </pc:sldLayoutMkLst>
          <pc:spChg chg="add mod">
            <ac:chgData name="Derin Gulgeze" userId="eb5847dc-43f4-4097-9cf2-e7d43bdb5e8b" providerId="ADAL" clId="{FC2A466C-4130-458F-9F39-D0337F36C055}" dt="2025-05-30T16:49:23.589" v="29"/>
            <ac:spMkLst>
              <pc:docMk/>
              <pc:sldMasterMk cId="0" sldId="2147483648"/>
              <pc:sldLayoutMk cId="1454460254" sldId="2147483718"/>
              <ac:spMk id="2" creationId="{52D7E6BE-19EB-D2A4-8B31-AE89612D868E}"/>
            </ac:spMkLst>
          </pc:sp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186029659714586E-2"/>
          <c:y val="0.33380419099874326"/>
          <c:w val="0.82207292324665127"/>
          <c:h val="0.54359470751996575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chemeClr val="tx2"/>
              </a:solidFill>
              <a:ln w="9525">
                <a:noFill/>
              </a:ln>
              <a:effectLst/>
            </c:spPr>
          </c:marker>
          <c:dPt>
            <c:idx val="1"/>
            <c:marker>
              <c:symbol val="circle"/>
              <c:size val="9"/>
              <c:spPr>
                <a:solidFill>
                  <a:schemeClr val="tx2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C6AE-4B28-AFDB-5793A44F0F25}"/>
              </c:ext>
            </c:extLst>
          </c:dPt>
          <c:dPt>
            <c:idx val="2"/>
            <c:marker>
              <c:symbol val="circle"/>
              <c:size val="9"/>
              <c:spPr>
                <a:solidFill>
                  <a:schemeClr val="tx2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C6AE-4B28-AFDB-5793A44F0F25}"/>
              </c:ext>
            </c:extLst>
          </c:dPt>
          <c:dPt>
            <c:idx val="3"/>
            <c:marker>
              <c:symbol val="circle"/>
              <c:size val="9"/>
              <c:spPr>
                <a:solidFill>
                  <a:schemeClr val="tx2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C6AE-4B28-AFDB-5793A44F0F25}"/>
              </c:ext>
            </c:extLst>
          </c:dPt>
          <c:dPt>
            <c:idx val="4"/>
            <c:marker>
              <c:symbol val="circle"/>
              <c:size val="9"/>
              <c:spPr>
                <a:solidFill>
                  <a:schemeClr val="tx2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C6AE-4B28-AFDB-5793A44F0F25}"/>
              </c:ext>
            </c:extLst>
          </c:dPt>
          <c:dPt>
            <c:idx val="5"/>
            <c:marker>
              <c:symbol val="circle"/>
              <c:size val="9"/>
              <c:spPr>
                <a:solidFill>
                  <a:schemeClr val="tx2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C6AE-4B28-AFDB-5793A44F0F25}"/>
              </c:ext>
            </c:extLst>
          </c:dPt>
          <c:dPt>
            <c:idx val="6"/>
            <c:marker>
              <c:symbol val="circle"/>
              <c:size val="9"/>
              <c:spPr>
                <a:solidFill>
                  <a:schemeClr val="tx2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C6AE-4B28-AFDB-5793A44F0F25}"/>
              </c:ext>
            </c:extLst>
          </c:dPt>
          <c:dPt>
            <c:idx val="7"/>
            <c:marker>
              <c:symbol val="circle"/>
              <c:size val="9"/>
              <c:spPr>
                <a:solidFill>
                  <a:schemeClr val="tx2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C6AE-4B28-AFDB-5793A44F0F25}"/>
              </c:ext>
            </c:extLst>
          </c:dPt>
          <c:dPt>
            <c:idx val="23"/>
            <c:marker>
              <c:symbol val="circle"/>
              <c:size val="9"/>
              <c:spPr>
                <a:solidFill>
                  <a:schemeClr val="tx2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C6AE-4B28-AFDB-5793A44F0F25}"/>
              </c:ext>
            </c:extLst>
          </c:dPt>
          <c:errBars>
            <c:errDir val="x"/>
            <c:errBarType val="both"/>
            <c:errValType val="cust"/>
            <c:noEndCap val="0"/>
            <c:plus>
              <c:numRef>
                <c:f>Sheet1!$H$2:$H$11</c:f>
                <c:numCache>
                  <c:formatCode>General</c:formatCode>
                  <c:ptCount val="10"/>
                  <c:pt idx="1">
                    <c:v>18.600000000000001</c:v>
                  </c:pt>
                  <c:pt idx="2">
                    <c:v>14.189999999999998</c:v>
                  </c:pt>
                  <c:pt idx="3">
                    <c:v>13.409999999999997</c:v>
                  </c:pt>
                </c:numCache>
              </c:numRef>
            </c:plus>
            <c:minus>
              <c:numRef>
                <c:f>Sheet1!$G$2:$G$11</c:f>
                <c:numCache>
                  <c:formatCode>General</c:formatCode>
                  <c:ptCount val="10"/>
                  <c:pt idx="1">
                    <c:v>32.53</c:v>
                  </c:pt>
                  <c:pt idx="2">
                    <c:v>22.439999999999998</c:v>
                  </c:pt>
                  <c:pt idx="3">
                    <c:v>19.630000000000003</c:v>
                  </c:pt>
                </c:numCache>
              </c:numRef>
            </c:minus>
            <c:spPr>
              <a:noFill/>
              <a:ln w="15875" cap="flat" cmpd="sng" algn="ctr">
                <a:solidFill>
                  <a:schemeClr val="tx2"/>
                </a:solidFill>
                <a:round/>
              </a:ln>
              <a:effectLst/>
            </c:spPr>
          </c:errBars>
          <c:xVal>
            <c:numRef>
              <c:f>Sheet1!$A$2:$A$11</c:f>
              <c:numCache>
                <c:formatCode>0.0</c:formatCode>
                <c:ptCount val="10"/>
                <c:pt idx="1">
                  <c:v>63.88</c:v>
                </c:pt>
                <c:pt idx="2">
                  <c:v>68.14</c:v>
                </c:pt>
                <c:pt idx="3">
                  <c:v>64.73</c:v>
                </c:pt>
              </c:numCache>
            </c:numRef>
          </c:xVal>
          <c:yVal>
            <c:numRef>
              <c:f>Sheet1!$B$2:$B$11</c:f>
              <c:numCache>
                <c:formatCode>General</c:formatCode>
                <c:ptCount val="10"/>
                <c:pt idx="1">
                  <c:v>2</c:v>
                </c:pt>
                <c:pt idx="2">
                  <c:v>6</c:v>
                </c:pt>
                <c:pt idx="3">
                  <c:v>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C6AE-4B28-AFDB-5793A44F0F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58429839"/>
        <c:axId val="1158408719"/>
      </c:scatterChart>
      <c:valAx>
        <c:axId val="1158429839"/>
        <c:scaling>
          <c:orientation val="minMax"/>
          <c:max val="100"/>
          <c:min val="0"/>
        </c:scaling>
        <c:delete val="0"/>
        <c:axPos val="b"/>
        <c:numFmt formatCode="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GSK Precision" pitchFamily="2" charset="0"/>
                <a:ea typeface="+mn-ea"/>
                <a:cs typeface="+mn-cs"/>
              </a:defRPr>
            </a:pPr>
            <a:endParaRPr lang="en-TR"/>
          </a:p>
        </c:txPr>
        <c:crossAx val="1158408719"/>
        <c:crosses val="autoZero"/>
        <c:crossBetween val="midCat"/>
        <c:majorUnit val="20"/>
      </c:valAx>
      <c:valAx>
        <c:axId val="1158408719"/>
        <c:scaling>
          <c:orientation val="minMax"/>
          <c:max val="10.75"/>
          <c:min val="0.25"/>
        </c:scaling>
        <c:delete val="1"/>
        <c:axPos val="l"/>
        <c:numFmt formatCode="General" sourceLinked="1"/>
        <c:majorTickMark val="out"/>
        <c:minorTickMark val="none"/>
        <c:tickLblPos val="nextTo"/>
        <c:crossAx val="115842983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13793" units="1/cm"/>
          <inkml:channelProperty channel="T" name="resolution" value="1" units="1/dev"/>
        </inkml:channelProperties>
      </inkml:inkSource>
      <inkml:timestamp xml:id="ts0" timeString="2025-09-28T12:43:14.266"/>
    </inkml:context>
    <inkml:brush xml:id="br0">
      <inkml:brushProperty name="width" value="0.26667" units="cm"/>
      <inkml:brushProperty name="height" value="0.53333" units="cm"/>
      <inkml:brushProperty name="color" value="#FF00FF"/>
      <inkml:brushProperty name="tip" value="rectangle"/>
      <inkml:brushProperty name="rasterOp" value="maskPen"/>
      <inkml:brushProperty name="fitToCurve" value="1"/>
    </inkml:brush>
  </inkml:definitions>
  <inkml:trace contextRef="#ctx0" brushRef="#br0">-1 69 0,'0'39'375,"0"-1"-328,0 1 31,0 37-31,38-76 0,1 0-31,76 0-16,-38 0 15,-39 0 16,1 0-31,-1 0 16,39 0-16,-38 0 16,-1 0-1,1 0-15,-1 0 16,1 0-16,-1 0 16,1 0 140,76 0 172,39-38-312,-77 0-16,116 38 0,-116 0 15,-39 0-15,1 0 31,114 0 188,1 0-203,77 0-16,-38 0 15,115 0-15,-77 0 16,-39 0-16,-77 0 16,1 0-16,76 0 297,39 0-297,39-77 15,-193 77 1,115 0-1,39-77-15,-39 77 0,-76 0 0,76 0 16,-153 0-16,38 0 16,-39 0-16,1 0 140,76 0-124,-76 0-16,191 0 16,-191 0-16,153 0 15,-76 0-15,-1 0 16,1 0-16,-1 0 15,1 0-15,-78 0 16,1 0-16,38 0 16,-39 0-16,1 0 31,38 0 78,-39 0-93,1 0-16,-1 0 31,77 0-31,-115 38 16,39-38-16,38 0 15,-39 39 79,39-39-63,-38 0-15,38 0 0,-39 0-16,1 0 0,38 0 140,-39 0-140,1 0 16,76 38 0,-38-38-16,-38 0 0,-1 0 15,39 77-15,-38-77 16,-1 0 15,1 0 16,38 0-31,-1 0-16,1 0 15,39 0-15,-78 0 16,78 0-16,-1 0 15,1 0-15,-39 0 16,-39 0-16,1 0 16,-1 0-1,39 0-15,-38 0 0,38 0 16,-39 0 0,1 0-16,76 0 15,-76 0-15,76 0 16,-77 0-16,39 0 15,-38 0-15,-1 0 0,39 0 16,39 0 0,-78 0-16,1-38 15,-1 38-15,39 0 16,-38 0-16,76 0 16,-76 0-16,76 0 15,-38 0-15,39 0 31,-78 0-31,1 0 16,-1 0-16,39 0 16,-39 0 46,1 0-31,38 0-15,-39 0 0,1 0-1,-1 0-15,39 0 16,-38 0 0,-1 0-1,39 0 16,-38-39-15,-1 39 15,1 0-31,38 0 16,-39 0 0,1 0-1,38-38 16,-39 38 251,1 0-267,38 0 1,-39 0 0,1 0 15,38 0-31,-39 38 15,0-38 1,1 0 0,-1 0-1,39 0 17,-38 0-1,-1 39 16,1-39 62,38 0-62,-116 0 234,-38 38-265,0 0-1,-38-38-15,0 0 16,76 0 0,-38 39-16,39-39 15,-1 0-15,-38 0 16,0 77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tr-T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8" name="Google Shape;598;p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99" name="Google Shape;599;p3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4452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9906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8422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25082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96610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21816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32174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06399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89011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53" name="Google Shape;653;p3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86147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1814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52114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151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83538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1" name="Google Shape;641;p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42" name="Google Shape;642;p3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18144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70826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73220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9" name="Google Shape;153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tr-TR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032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1" name="Google Shape;641;p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42" name="Google Shape;642;p3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22117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74796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85142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7816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97346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30609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92473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53" name="Google Shape;653;p3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88087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07824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19288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32548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58875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78499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65095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1580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48899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36606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69225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>
          <a:extLst>
            <a:ext uri="{FF2B5EF4-FFF2-40B4-BE49-F238E27FC236}">
              <a16:creationId xmlns:a16="http://schemas.microsoft.com/office/drawing/2014/main" id="{1BDF731A-6840-D50B-8E93-F05216F0E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>
            <a:extLst>
              <a:ext uri="{FF2B5EF4-FFF2-40B4-BE49-F238E27FC236}">
                <a16:creationId xmlns:a16="http://schemas.microsoft.com/office/drawing/2014/main" id="{84A518FC-F5E1-A04C-200F-EC05374810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>
            <a:extLst>
              <a:ext uri="{FF2B5EF4-FFF2-40B4-BE49-F238E27FC236}">
                <a16:creationId xmlns:a16="http://schemas.microsoft.com/office/drawing/2014/main" id="{A911A922-B4E8-1BE5-CA24-8A1F55776C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>
            <a:extLst>
              <a:ext uri="{FF2B5EF4-FFF2-40B4-BE49-F238E27FC236}">
                <a16:creationId xmlns:a16="http://schemas.microsoft.com/office/drawing/2014/main" id="{E1E595CA-5000-44B7-0111-037F272D63B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tr-TR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026047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>
          <a:extLst>
            <a:ext uri="{FF2B5EF4-FFF2-40B4-BE49-F238E27FC236}">
              <a16:creationId xmlns:a16="http://schemas.microsoft.com/office/drawing/2014/main" id="{1E1A39A7-6437-F25B-0AD0-6D471036D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>
            <a:extLst>
              <a:ext uri="{FF2B5EF4-FFF2-40B4-BE49-F238E27FC236}">
                <a16:creationId xmlns:a16="http://schemas.microsoft.com/office/drawing/2014/main" id="{29B48CB6-427F-130B-3B76-B1B56E9DEFD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>
            <a:extLst>
              <a:ext uri="{FF2B5EF4-FFF2-40B4-BE49-F238E27FC236}">
                <a16:creationId xmlns:a16="http://schemas.microsoft.com/office/drawing/2014/main" id="{4D06E540-E6E5-7329-6E6B-FD7ABCB425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>
            <a:extLst>
              <a:ext uri="{FF2B5EF4-FFF2-40B4-BE49-F238E27FC236}">
                <a16:creationId xmlns:a16="http://schemas.microsoft.com/office/drawing/2014/main" id="{3CE5232D-0B1A-109B-44CF-2B0A6682864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tr-TR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700876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>
          <a:extLst>
            <a:ext uri="{FF2B5EF4-FFF2-40B4-BE49-F238E27FC236}">
              <a16:creationId xmlns:a16="http://schemas.microsoft.com/office/drawing/2014/main" id="{7454E2ED-CBF7-1873-1CD4-DD26CCFA5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>
            <a:extLst>
              <a:ext uri="{FF2B5EF4-FFF2-40B4-BE49-F238E27FC236}">
                <a16:creationId xmlns:a16="http://schemas.microsoft.com/office/drawing/2014/main" id="{F2A29B2A-6D37-A83C-23DC-8A65E8C7E0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>
            <a:extLst>
              <a:ext uri="{FF2B5EF4-FFF2-40B4-BE49-F238E27FC236}">
                <a16:creationId xmlns:a16="http://schemas.microsoft.com/office/drawing/2014/main" id="{0D9FEF08-AB2B-478B-C5C4-DE467AE882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>
            <a:extLst>
              <a:ext uri="{FF2B5EF4-FFF2-40B4-BE49-F238E27FC236}">
                <a16:creationId xmlns:a16="http://schemas.microsoft.com/office/drawing/2014/main" id="{830300A4-F8DA-0213-F615-BF2303A43BF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tr-TR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557351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47333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>
          <a:extLst>
            <a:ext uri="{FF2B5EF4-FFF2-40B4-BE49-F238E27FC236}">
              <a16:creationId xmlns:a16="http://schemas.microsoft.com/office/drawing/2014/main" id="{F0620307-CEF1-BF2E-70B8-74391E7F4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>
            <a:extLst>
              <a:ext uri="{FF2B5EF4-FFF2-40B4-BE49-F238E27FC236}">
                <a16:creationId xmlns:a16="http://schemas.microsoft.com/office/drawing/2014/main" id="{EB1F6425-7AE7-1DCA-7424-8FE854EE35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>
            <a:extLst>
              <a:ext uri="{FF2B5EF4-FFF2-40B4-BE49-F238E27FC236}">
                <a16:creationId xmlns:a16="http://schemas.microsoft.com/office/drawing/2014/main" id="{7D19D3A7-73E0-AB79-47D2-1D747EDD93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>
            <a:extLst>
              <a:ext uri="{FF2B5EF4-FFF2-40B4-BE49-F238E27FC236}">
                <a16:creationId xmlns:a16="http://schemas.microsoft.com/office/drawing/2014/main" id="{0D89CBFD-A918-E5A0-FCC7-7F419FCE7AD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tr-TR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85686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>
          <a:extLst>
            <a:ext uri="{FF2B5EF4-FFF2-40B4-BE49-F238E27FC236}">
              <a16:creationId xmlns:a16="http://schemas.microsoft.com/office/drawing/2014/main" id="{0C25ACE9-7D34-CC08-709A-A7F8A4115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>
            <a:extLst>
              <a:ext uri="{FF2B5EF4-FFF2-40B4-BE49-F238E27FC236}">
                <a16:creationId xmlns:a16="http://schemas.microsoft.com/office/drawing/2014/main" id="{C0D0EBE9-3302-EECE-058A-035ECB51D8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>
            <a:extLst>
              <a:ext uri="{FF2B5EF4-FFF2-40B4-BE49-F238E27FC236}">
                <a16:creationId xmlns:a16="http://schemas.microsoft.com/office/drawing/2014/main" id="{3FD4B164-56A1-00B7-8D98-22369ED920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>
            <a:extLst>
              <a:ext uri="{FF2B5EF4-FFF2-40B4-BE49-F238E27FC236}">
                <a16:creationId xmlns:a16="http://schemas.microsoft.com/office/drawing/2014/main" id="{E478EA34-2DDA-79A0-39D1-B06CE4FF908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03519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33410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4733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38527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387721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199643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9" name="Google Shape;153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tr-TR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172425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1" name="Google Shape;641;p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42" name="Google Shape;642;p3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466858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53" name="Google Shape;653;p3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368724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413462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709921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>
          <a:extLst>
            <a:ext uri="{FF2B5EF4-FFF2-40B4-BE49-F238E27FC236}">
              <a16:creationId xmlns:a16="http://schemas.microsoft.com/office/drawing/2014/main" id="{E5746951-CD9A-D6D5-2977-56C408134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>
            <a:extLst>
              <a:ext uri="{FF2B5EF4-FFF2-40B4-BE49-F238E27FC236}">
                <a16:creationId xmlns:a16="http://schemas.microsoft.com/office/drawing/2014/main" id="{2A061ACC-67B4-DC71-FAE0-BDD61431BF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>
            <a:extLst>
              <a:ext uri="{FF2B5EF4-FFF2-40B4-BE49-F238E27FC236}">
                <a16:creationId xmlns:a16="http://schemas.microsoft.com/office/drawing/2014/main" id="{85DFD999-869D-0EE8-1E5B-E277B923A61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>
            <a:extLst>
              <a:ext uri="{FF2B5EF4-FFF2-40B4-BE49-F238E27FC236}">
                <a16:creationId xmlns:a16="http://schemas.microsoft.com/office/drawing/2014/main" id="{CF9076B6-58A2-B9AB-A2C7-DD76DA7B6C1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418126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821055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1" name="Google Shape;641;p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42" name="Google Shape;642;p3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1158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53" name="Google Shape;653;p3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159163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690579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906436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067879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>
          <a:extLst>
            <a:ext uri="{FF2B5EF4-FFF2-40B4-BE49-F238E27FC236}">
              <a16:creationId xmlns:a16="http://schemas.microsoft.com/office/drawing/2014/main" id="{5B091382-1220-CA81-77DC-67B4AC6CA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>
            <a:extLst>
              <a:ext uri="{FF2B5EF4-FFF2-40B4-BE49-F238E27FC236}">
                <a16:creationId xmlns:a16="http://schemas.microsoft.com/office/drawing/2014/main" id="{DE0B67CB-743C-7029-610F-BD13A16839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>
            <a:extLst>
              <a:ext uri="{FF2B5EF4-FFF2-40B4-BE49-F238E27FC236}">
                <a16:creationId xmlns:a16="http://schemas.microsoft.com/office/drawing/2014/main" id="{4110640D-1AD9-4BDA-1C59-086D689390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653" name="Google Shape;653;p318:notes">
            <a:extLst>
              <a:ext uri="{FF2B5EF4-FFF2-40B4-BE49-F238E27FC236}">
                <a16:creationId xmlns:a16="http://schemas.microsoft.com/office/drawing/2014/main" id="{225071BC-749D-C7E1-D0DA-51184F40AE9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414038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tr-TR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772320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tr-TR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500043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>
          <a:extLst>
            <a:ext uri="{FF2B5EF4-FFF2-40B4-BE49-F238E27FC236}">
              <a16:creationId xmlns:a16="http://schemas.microsoft.com/office/drawing/2014/main" id="{F426B82B-BFEA-5538-21C2-DD58AE21B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>
            <a:extLst>
              <a:ext uri="{FF2B5EF4-FFF2-40B4-BE49-F238E27FC236}">
                <a16:creationId xmlns:a16="http://schemas.microsoft.com/office/drawing/2014/main" id="{A410B623-1182-F232-204D-48BDCCF07F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>
            <a:extLst>
              <a:ext uri="{FF2B5EF4-FFF2-40B4-BE49-F238E27FC236}">
                <a16:creationId xmlns:a16="http://schemas.microsoft.com/office/drawing/2014/main" id="{3977B23D-42D8-336A-1D3F-CCB1CE5C213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>
            <a:extLst>
              <a:ext uri="{FF2B5EF4-FFF2-40B4-BE49-F238E27FC236}">
                <a16:creationId xmlns:a16="http://schemas.microsoft.com/office/drawing/2014/main" id="{678B7E48-46F6-D0F8-5517-FCAFEAC8EE0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tr-TR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926168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tr-T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76</a:t>
            </a:fld>
            <a:endParaRPr lang="tr-T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4450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1944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8263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3" name="Google Shape;653;p3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tr-T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9580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Google Shape;607;p315"/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82F1F6-A8C7-B978-D13D-EC336BE605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89278" y="44970"/>
            <a:ext cx="757752" cy="7595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856815-152F-F043-171C-FB46328845F9}"/>
              </a:ext>
            </a:extLst>
          </p:cNvPr>
          <p:cNvSpPr txBox="1"/>
          <p:nvPr userDrawn="1"/>
        </p:nvSpPr>
        <p:spPr>
          <a:xfrm rot="16200000">
            <a:off x="10722318" y="2788336"/>
            <a:ext cx="272392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800" b="0" i="0" dirty="0">
                <a:solidFill>
                  <a:srgbClr val="1D1D1D"/>
                </a:solidFill>
                <a:effectLst/>
                <a:latin typeface="Arial" panose="020B0604020202020204" pitchFamily="34" charset="0"/>
              </a:rPr>
              <a:t>PM-TR-RSA-PPTX-250005</a:t>
            </a:r>
            <a:endParaRPr lang="tr-TR" sz="80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>
  <p:cSld name="1_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D7E6BE-19EB-D2A4-8B31-AE89612D868E}"/>
              </a:ext>
            </a:extLst>
          </p:cNvPr>
          <p:cNvSpPr txBox="1"/>
          <p:nvPr userDrawn="1"/>
        </p:nvSpPr>
        <p:spPr>
          <a:xfrm rot="16200000">
            <a:off x="10591515" y="2689184"/>
            <a:ext cx="272392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800" b="0" i="0" dirty="0">
                <a:solidFill>
                  <a:srgbClr val="1D1D1D"/>
                </a:solidFill>
                <a:effectLst/>
                <a:latin typeface="Arial" panose="020B0604020202020204" pitchFamily="34" charset="0"/>
              </a:rPr>
              <a:t>PM-TR-RSA-PPTX-250005</a:t>
            </a:r>
            <a:endParaRPr lang="tr-TR" sz="800" dirty="0"/>
          </a:p>
        </p:txBody>
      </p:sp>
    </p:spTree>
    <p:extLst>
      <p:ext uri="{BB962C8B-B14F-4D97-AF65-F5344CB8AC3E}">
        <p14:creationId xmlns:p14="http://schemas.microsoft.com/office/powerpoint/2010/main" val="1454460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883F7-1776-E9DD-D562-E6E1C60FF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17B780-DDBF-F24A-35DA-E86117AFBC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r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5D46E8-7FE3-20F9-1C5F-4817E19B8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009CD-F671-40D3-8B9D-338F94C35AA0}" type="datetimeFigureOut">
              <a:rPr lang="tr-TR" smtClean="0"/>
              <a:t>16.10.2025</a:t>
            </a:fld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275155-8A9D-5272-A280-0866DE12A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C4AD8-588D-FC80-B23B-352A08844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8443D-EA3E-4C0E-B20C-7A2C3C580C8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04347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8778240" y="6377941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2518F1-6CA2-53B9-A045-F40CB45A1CE8}"/>
              </a:ext>
            </a:extLst>
          </p:cNvPr>
          <p:cNvSpPr/>
          <p:nvPr userDrawn="1"/>
        </p:nvSpPr>
        <p:spPr>
          <a:xfrm>
            <a:off x="11777870" y="2623930"/>
            <a:ext cx="324678" cy="18089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683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Resim 32">
            <a:extLst>
              <a:ext uri="{FF2B5EF4-FFF2-40B4-BE49-F238E27FC236}">
                <a16:creationId xmlns:a16="http://schemas.microsoft.com/office/drawing/2014/main" id="{6CF92560-EED5-E273-C229-B3C9855180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580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98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5904B-998A-44F7-B4D9-3B4BF4E5B1A9}" type="datetimeFigureOut">
              <a:rPr lang="tr-TR" smtClean="0"/>
              <a:t>16.10.2025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D660C-EDCA-46FF-B54E-32DF0A221BD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425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9"/>
          <p:cNvSpPr txBox="1">
            <a:spLocks noGrp="1"/>
          </p:cNvSpPr>
          <p:nvPr>
            <p:ph type="ftr" idx="11"/>
          </p:nvPr>
        </p:nvSpPr>
        <p:spPr>
          <a:xfrm>
            <a:off x="2319338" y="6343650"/>
            <a:ext cx="5600700" cy="26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29"/>
          <p:cNvSpPr txBox="1">
            <a:spLocks noGrp="1"/>
          </p:cNvSpPr>
          <p:nvPr>
            <p:ph type="sldNum" idx="12"/>
          </p:nvPr>
        </p:nvSpPr>
        <p:spPr>
          <a:xfrm>
            <a:off x="11285288" y="6343650"/>
            <a:ext cx="540000" cy="26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  <p:sp>
        <p:nvSpPr>
          <p:cNvPr id="12" name="Google Shape;12;p129"/>
          <p:cNvSpPr txBox="1">
            <a:spLocks noGrp="1"/>
          </p:cNvSpPr>
          <p:nvPr>
            <p:ph type="title"/>
          </p:nvPr>
        </p:nvSpPr>
        <p:spPr>
          <a:xfrm>
            <a:off x="365125" y="242888"/>
            <a:ext cx="1146016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9"/>
          <p:cNvSpPr txBox="1">
            <a:spLocks noGrp="1"/>
          </p:cNvSpPr>
          <p:nvPr>
            <p:ph type="dt" idx="10"/>
          </p:nvPr>
        </p:nvSpPr>
        <p:spPr>
          <a:xfrm>
            <a:off x="8172450" y="6343650"/>
            <a:ext cx="2776537" cy="26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9"/>
          <p:cNvSpPr txBox="1">
            <a:spLocks noGrp="1"/>
          </p:cNvSpPr>
          <p:nvPr>
            <p:ph type="body" idx="1"/>
          </p:nvPr>
        </p:nvSpPr>
        <p:spPr>
          <a:xfrm>
            <a:off x="365125" y="1303338"/>
            <a:ext cx="11460163" cy="4787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marR="0" lvl="0" indent="-38227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242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­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­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­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­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­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­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­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200"/>
              <a:buFont typeface="Arial"/>
              <a:buChar char="­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5" name="Google Shape;15;p129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239" y="6354213"/>
            <a:ext cx="820737" cy="24740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33" r:id="rId3"/>
    <p:sldLayoutId id="2147483734" r:id="rId4"/>
    <p:sldLayoutId id="2147483720" r:id="rId5"/>
    <p:sldLayoutId id="2147483735" r:id="rId6"/>
    <p:sldLayoutId id="2147483736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A6A6A6"/>
          </p15:clr>
        </p15:guide>
        <p15:guide id="2" pos="7680">
          <p15:clr>
            <a:srgbClr val="A6A6A6"/>
          </p15:clr>
        </p15:guide>
        <p15:guide id="3" pos="230">
          <p15:clr>
            <a:srgbClr val="A6A6A6"/>
          </p15:clr>
        </p15:guide>
        <p15:guide id="4" pos="1301">
          <p15:clr>
            <a:srgbClr val="A6A6A6"/>
          </p15:clr>
        </p15:guide>
        <p15:guide id="5" pos="1461">
          <p15:clr>
            <a:srgbClr val="A6A6A6"/>
          </p15:clr>
        </p15:guide>
        <p15:guide id="6" pos="2531">
          <p15:clr>
            <a:srgbClr val="A6A6A6"/>
          </p15:clr>
        </p15:guide>
        <p15:guide id="7" pos="2690">
          <p15:clr>
            <a:srgbClr val="A6A6A6"/>
          </p15:clr>
        </p15:guide>
        <p15:guide id="8" pos="3759">
          <p15:clr>
            <a:srgbClr val="A6A6A6"/>
          </p15:clr>
        </p15:guide>
        <p15:guide id="9" pos="3920">
          <p15:clr>
            <a:srgbClr val="A6A6A6"/>
          </p15:clr>
        </p15:guide>
        <p15:guide id="10" pos="4989">
          <p15:clr>
            <a:srgbClr val="A6A6A6"/>
          </p15:clr>
        </p15:guide>
        <p15:guide id="11" pos="5148">
          <p15:clr>
            <a:srgbClr val="A6A6A6"/>
          </p15:clr>
        </p15:guide>
        <p15:guide id="12" pos="6218">
          <p15:clr>
            <a:srgbClr val="A6A6A6"/>
          </p15:clr>
        </p15:guide>
        <p15:guide id="13" pos="6378">
          <p15:clr>
            <a:srgbClr val="A6A6A6"/>
          </p15:clr>
        </p15:guide>
        <p15:guide id="14" pos="7449">
          <p15:clr>
            <a:srgbClr val="A6A6A6"/>
          </p15:clr>
        </p15:guide>
        <p15:guide id="15" orient="horz">
          <p15:clr>
            <a:srgbClr val="A6A6A6"/>
          </p15:clr>
        </p15:guide>
        <p15:guide id="16" orient="horz" pos="4315">
          <p15:clr>
            <a:srgbClr val="A6A6A6"/>
          </p15:clr>
        </p15:guide>
        <p15:guide id="17" orient="horz" pos="153">
          <p15:clr>
            <a:srgbClr val="A6A6A6"/>
          </p15:clr>
        </p15:guide>
        <p15:guide id="18" orient="horz" pos="686">
          <p15:clr>
            <a:srgbClr val="A6A6A6"/>
          </p15:clr>
        </p15:guide>
        <p15:guide id="19" orient="horz" pos="821">
          <p15:clr>
            <a:srgbClr val="A6A6A6"/>
          </p15:clr>
        </p15:guide>
        <p15:guide id="20" orient="horz" pos="1323">
          <p15:clr>
            <a:srgbClr val="A6A6A6"/>
          </p15:clr>
        </p15:guide>
        <p15:guide id="21" orient="horz" pos="2330">
          <p15:clr>
            <a:srgbClr val="A6A6A6"/>
          </p15:clr>
        </p15:guide>
        <p15:guide id="22" orient="horz" pos="3335">
          <p15:clr>
            <a:srgbClr val="A6A6A6"/>
          </p15:clr>
        </p15:guide>
        <p15:guide id="23" orient="horz" pos="3837">
          <p15:clr>
            <a:srgbClr val="A6A6A6"/>
          </p15:clr>
        </p15:guide>
        <p15:guide id="24" orient="horz" pos="4166">
          <p15:clr>
            <a:srgbClr val="A6A6A6"/>
          </p15:clr>
        </p15:guide>
        <p15:guide id="25" orient="horz" pos="1827">
          <p15:clr>
            <a:srgbClr val="A4A3A4"/>
          </p15:clr>
        </p15:guide>
        <p15:guide id="26" orient="horz" pos="2832">
          <p15:clr>
            <a:srgbClr val="A4A3A4"/>
          </p15:clr>
        </p15:guide>
        <p15:guide id="27" orient="horz" pos="3996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hyperlink" Target="https://doi.org/10.53854/liim-3204-6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hyperlink" Target="https://doi.org/10.3389/fcimb.2016.00112" TargetMode="External"/><Relationship Id="rId9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35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4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sv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96.svg"/><Relationship Id="rId4" Type="http://schemas.openxmlformats.org/officeDocument/2006/relationships/image" Target="../media/image9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.jpeg"/><Relationship Id="rId4" Type="http://schemas.openxmlformats.org/officeDocument/2006/relationships/hyperlink" Target="https://ginasthma.org/2024-report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9.svg"/><Relationship Id="rId4" Type="http://schemas.openxmlformats.org/officeDocument/2006/relationships/image" Target="../media/image10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svg"/><Relationship Id="rId5" Type="http://schemas.openxmlformats.org/officeDocument/2006/relationships/image" Target="../media/image113.png"/><Relationship Id="rId4" Type="http://schemas.openxmlformats.org/officeDocument/2006/relationships/image" Target="../media/image5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89;p2">
            <a:extLst>
              <a:ext uri="{FF2B5EF4-FFF2-40B4-BE49-F238E27FC236}">
                <a16:creationId xmlns:a16="http://schemas.microsoft.com/office/drawing/2014/main" id="{61E75B1B-BFEE-A3D4-EDE0-D29B77236681}"/>
              </a:ext>
            </a:extLst>
          </p:cNvPr>
          <p:cNvSpPr/>
          <p:nvPr/>
        </p:nvSpPr>
        <p:spPr>
          <a:xfrm>
            <a:off x="407624" y="3630062"/>
            <a:ext cx="5420299" cy="128897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6C406E"/>
              </a:gs>
              <a:gs pos="100000">
                <a:srgbClr val="B6A6AE">
                  <a:alpha val="86666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591;p2">
            <a:extLst>
              <a:ext uri="{FF2B5EF4-FFF2-40B4-BE49-F238E27FC236}">
                <a16:creationId xmlns:a16="http://schemas.microsoft.com/office/drawing/2014/main" id="{1807D590-6201-95DB-BC2A-20D7086F0D6F}"/>
              </a:ext>
            </a:extLst>
          </p:cNvPr>
          <p:cNvSpPr txBox="1"/>
          <p:nvPr/>
        </p:nvSpPr>
        <p:spPr>
          <a:xfrm>
            <a:off x="407624" y="5461597"/>
            <a:ext cx="609783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Herhangi bir aşıda olduğu gibi, aşılanan herkeste koruyucu bir </a:t>
            </a:r>
            <a:r>
              <a:rPr kumimoji="0" lang="tr-TR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immün</a:t>
            </a:r>
            <a:r>
              <a:rPr kumimoji="0" lang="tr-TR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yanıt oluşmayabilir.</a:t>
            </a:r>
            <a:r>
              <a:rPr kumimoji="0" lang="tr-TR" sz="100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592;p2">
            <a:extLst>
              <a:ext uri="{FF2B5EF4-FFF2-40B4-BE49-F238E27FC236}">
                <a16:creationId xmlns:a16="http://schemas.microsoft.com/office/drawing/2014/main" id="{ECC78EFC-730B-0691-1EF9-074A3A18BBDB}"/>
              </a:ext>
            </a:extLst>
          </p:cNvPr>
          <p:cNvSpPr txBox="1"/>
          <p:nvPr/>
        </p:nvSpPr>
        <p:spPr>
          <a:xfrm>
            <a:off x="407624" y="5759053"/>
            <a:ext cx="6097836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Referans: AREXVY-GSK Kısa </a:t>
            </a:r>
            <a:r>
              <a:rPr kumimoji="0" lang="tr-TR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Ürün </a:t>
            </a:r>
            <a:r>
              <a:rPr kumimoji="0" lang="tr-TR" sz="1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Bilgisi 28.02.2025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593;p2">
            <a:extLst>
              <a:ext uri="{FF2B5EF4-FFF2-40B4-BE49-F238E27FC236}">
                <a16:creationId xmlns:a16="http://schemas.microsoft.com/office/drawing/2014/main" id="{ECC975F5-0FBA-F31B-A9D4-7D254D54E564}"/>
              </a:ext>
            </a:extLst>
          </p:cNvPr>
          <p:cNvSpPr txBox="1"/>
          <p:nvPr/>
        </p:nvSpPr>
        <p:spPr>
          <a:xfrm>
            <a:off x="407623" y="6269159"/>
            <a:ext cx="866755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Hazırlanma Tarihi:  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Haziran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 2025 </a:t>
            </a:r>
            <a:endParaRPr kumimoji="0" sz="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AREXVY-GSK  genellikle iyi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tolere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edilir ve bileşenlerininkiyle benzer bir güvenlilik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proﬁline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sahiptir.</a:t>
            </a:r>
            <a:endParaRPr kumimoji="0" sz="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594;p2">
            <a:extLst>
              <a:ext uri="{FF2B5EF4-FFF2-40B4-BE49-F238E27FC236}">
                <a16:creationId xmlns:a16="http://schemas.microsoft.com/office/drawing/2014/main" id="{A0DD2BED-D238-06C1-8A8F-9A7D8697A303}"/>
              </a:ext>
            </a:extLst>
          </p:cNvPr>
          <p:cNvSpPr txBox="1"/>
          <p:nvPr/>
        </p:nvSpPr>
        <p:spPr>
          <a:xfrm>
            <a:off x="750449" y="3903029"/>
            <a:ext cx="473464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Konuşmacı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Sevgi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Aras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i="1" dirty="0" err="1">
                <a:solidFill>
                  <a:srgbClr val="FFFFFF"/>
                </a:solidFill>
                <a:ea typeface="+mn-ea"/>
              </a:rPr>
              <a:t>Tarih</a:t>
            </a:r>
            <a:r>
              <a:rPr lang="en-US" sz="2000" i="1" dirty="0">
                <a:solidFill>
                  <a:srgbClr val="FFFFFF"/>
                </a:solidFill>
                <a:ea typeface="+mn-ea"/>
              </a:rPr>
              <a:t>: 16/10/2025</a:t>
            </a:r>
            <a:endParaRPr kumimoji="0" sz="11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595;p2">
            <a:extLst>
              <a:ext uri="{FF2B5EF4-FFF2-40B4-BE49-F238E27FC236}">
                <a16:creationId xmlns:a16="http://schemas.microsoft.com/office/drawing/2014/main" id="{A278E7F0-3A15-36E2-E602-9D5D14D45330}"/>
              </a:ext>
            </a:extLst>
          </p:cNvPr>
          <p:cNvSpPr txBox="1"/>
          <p:nvPr/>
        </p:nvSpPr>
        <p:spPr>
          <a:xfrm>
            <a:off x="407623" y="6483904"/>
            <a:ext cx="866755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▼ Bu ilaç ek izleme tabidir. Bu üçgen yeni güvenlilik bilgisinin hızlı olarak belirlenmesini sağlayacaktır. Sağlık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mesleğimensuplarının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şüpheli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advers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reaksiyonları bildirmeleri beklenmektedir. Raporlama yapılması, ilacın yarar/risk değerlendirmesinin sürekli olarak izlenmesine olanak sağlamaktadır. Herhangi bir şüpheli/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advers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reaksiyonu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TürkiyeFarmakovijilans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Merkezi (TÜFAM)’ne (</a:t>
            </a:r>
            <a:r>
              <a:rPr kumimoji="0" lang="tr-TR" sz="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www.titck.gov.tr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; e-posta: </a:t>
            </a:r>
            <a:r>
              <a:rPr kumimoji="0" lang="tr-TR" sz="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tufam@titck.gov.tr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; tel: 0800 314 00 08; faks: 0312 21835 99) ve/veya GSK Ürün Güvenliği Departmanı’na doğrudan e-posta (</a:t>
            </a:r>
            <a:r>
              <a:rPr kumimoji="0" lang="tr-TR" sz="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ist_tr_safety@gsk.com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) ve telefon aracılığı ile (4445 475) bildirmeniz gerekmektedir.</a:t>
            </a:r>
            <a:endParaRPr kumimoji="0" sz="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0728AFC0-E1CF-9697-1306-CCF3E02302DE}"/>
              </a:ext>
            </a:extLst>
          </p:cNvPr>
          <p:cNvSpPr txBox="1"/>
          <p:nvPr/>
        </p:nvSpPr>
        <p:spPr>
          <a:xfrm>
            <a:off x="407623" y="5955276"/>
            <a:ext cx="8323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Yalnızca sağlık profesyonelleri içindir. Arexvy- GSK GlaxoSmithKline şirketler grubunun tescilli markasıdır.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GlaxoSmithKline grup şirketleri adına © 2025 GlaxoSmithKline İlaçları San. Ve Tic. A.Ş.-Tüm hakları saklıdır</a:t>
            </a:r>
          </a:p>
        </p:txBody>
      </p:sp>
      <p:sp>
        <p:nvSpPr>
          <p:cNvPr id="9" name="Google Shape;594;p2">
            <a:extLst>
              <a:ext uri="{FF2B5EF4-FFF2-40B4-BE49-F238E27FC236}">
                <a16:creationId xmlns:a16="http://schemas.microsoft.com/office/drawing/2014/main" id="{56E0E1E8-E93B-0A82-142F-E7A3C38D6601}"/>
              </a:ext>
            </a:extLst>
          </p:cNvPr>
          <p:cNvSpPr txBox="1"/>
          <p:nvPr/>
        </p:nvSpPr>
        <p:spPr>
          <a:xfrm>
            <a:off x="407623" y="2312407"/>
            <a:ext cx="4734647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Rekombinant</a:t>
            </a:r>
            <a:r>
              <a:rPr kumimoji="0" lang="tr-TR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RSV Aşısı ile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Erişkinlerde Etkin Koruma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0C177E8E-679A-3962-B26F-A5845BACC2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539" y="437321"/>
            <a:ext cx="6559826" cy="1697845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28ECAF4B-40E5-F36A-4FF0-BE6E1940BDEB}"/>
              </a:ext>
            </a:extLst>
          </p:cNvPr>
          <p:cNvSpPr txBox="1"/>
          <p:nvPr/>
        </p:nvSpPr>
        <p:spPr>
          <a:xfrm>
            <a:off x="6923187" y="5951123"/>
            <a:ext cx="23663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PM-TR-RSA-PPTX-250029</a:t>
            </a:r>
          </a:p>
        </p:txBody>
      </p:sp>
    </p:spTree>
    <p:extLst>
      <p:ext uri="{BB962C8B-B14F-4D97-AF65-F5344CB8AC3E}">
        <p14:creationId xmlns:p14="http://schemas.microsoft.com/office/powerpoint/2010/main" val="1004590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321"/>
          <p:cNvSpPr/>
          <p:nvPr/>
        </p:nvSpPr>
        <p:spPr>
          <a:xfrm>
            <a:off x="8594867" y="2305654"/>
            <a:ext cx="2798014" cy="258851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321"/>
          <p:cNvSpPr txBox="1"/>
          <p:nvPr/>
        </p:nvSpPr>
        <p:spPr>
          <a:xfrm>
            <a:off x="9043673" y="4264436"/>
            <a:ext cx="105159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tr-TR" sz="1200" b="0" i="0" u="none" strike="noStrike" cap="none">
                <a:solidFill>
                  <a:srgbClr val="4A2F85"/>
                </a:solidFill>
                <a:latin typeface="Arial"/>
                <a:ea typeface="Arial"/>
                <a:cs typeface="Arial"/>
                <a:sym typeface="Arial"/>
              </a:rPr>
              <a:t>Enfekte</a:t>
            </a:r>
            <a:endParaRPr>
              <a:solidFill>
                <a:srgbClr val="4A2F85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tr-TR" sz="1200" b="0" i="0" u="none" strike="noStrike" cap="none">
                <a:solidFill>
                  <a:srgbClr val="4A2F85"/>
                </a:solidFill>
                <a:latin typeface="Arial"/>
                <a:ea typeface="Arial"/>
                <a:cs typeface="Arial"/>
                <a:sym typeface="Arial"/>
              </a:rPr>
              <a:t>Kişi</a:t>
            </a:r>
            <a:endParaRPr sz="1200" b="0" i="0" u="none" strike="noStrike" cap="none" baseline="30000">
              <a:solidFill>
                <a:srgbClr val="4A2F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321"/>
          <p:cNvSpPr/>
          <p:nvPr/>
        </p:nvSpPr>
        <p:spPr>
          <a:xfrm>
            <a:off x="4690354" y="2305654"/>
            <a:ext cx="2798014" cy="258851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806;p321">
            <a:extLst>
              <a:ext uri="{FF2B5EF4-FFF2-40B4-BE49-F238E27FC236}">
                <a16:creationId xmlns:a16="http://schemas.microsoft.com/office/drawing/2014/main" id="{786DE737-EF08-33F4-CCE9-D24A1EDBCC63}"/>
              </a:ext>
            </a:extLst>
          </p:cNvPr>
          <p:cNvSpPr txBox="1"/>
          <p:nvPr/>
        </p:nvSpPr>
        <p:spPr>
          <a:xfrm>
            <a:off x="4998600" y="4264436"/>
            <a:ext cx="105159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tr-TR" sz="1200" b="0" i="0" u="none" strike="noStrike" cap="none" dirty="0">
                <a:solidFill>
                  <a:srgbClr val="4A2F85"/>
                </a:solidFill>
                <a:latin typeface="Arial"/>
                <a:ea typeface="Arial"/>
                <a:cs typeface="Arial"/>
                <a:sym typeface="Arial"/>
              </a:rPr>
              <a:t>Enfekte</a:t>
            </a:r>
            <a:endParaRPr dirty="0">
              <a:solidFill>
                <a:srgbClr val="4A2F85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tr-TR" sz="1200" b="0" i="0" u="none" strike="noStrike" cap="none" dirty="0">
                <a:solidFill>
                  <a:srgbClr val="4A2F85"/>
                </a:solidFill>
                <a:latin typeface="Arial"/>
                <a:ea typeface="Arial"/>
                <a:cs typeface="Arial"/>
                <a:sym typeface="Arial"/>
              </a:rPr>
              <a:t>Kişi</a:t>
            </a:r>
            <a:endParaRPr sz="1200" b="0" i="0" u="none" strike="noStrike" cap="none" baseline="30000" dirty="0">
              <a:solidFill>
                <a:srgbClr val="4A2F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321"/>
          <p:cNvSpPr/>
          <p:nvPr/>
        </p:nvSpPr>
        <p:spPr>
          <a:xfrm>
            <a:off x="788914" y="2305654"/>
            <a:ext cx="2798014" cy="258851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318"/>
          <p:cNvSpPr txBox="1"/>
          <p:nvPr/>
        </p:nvSpPr>
        <p:spPr>
          <a:xfrm>
            <a:off x="376122" y="6273265"/>
            <a:ext cx="86675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R0, temel üreme sayısı. *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Pandemik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influenza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2009 </a:t>
            </a:r>
          </a:p>
          <a:p>
            <a:pPr lvl="0"/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Referanslar: 1. Reis J.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Infect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Model 2018:3:23-34. 2. Petersen et al Lancet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Infect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2020. 20e238-244. 3</a:t>
            </a:r>
            <a:r>
              <a:rPr lang="tr-TR" sz="800" dirty="0"/>
              <a:t>. </a:t>
            </a:r>
            <a:r>
              <a:rPr lang="en-US" sz="800" dirty="0"/>
              <a:t>ECDC. Intensified circulation of respiratory syncytial virus (RSV) and associated hospital burden in the EU/</a:t>
            </a:r>
            <a:r>
              <a:rPr lang="en-US" sz="800" dirty="0" err="1"/>
              <a:t>EEA.https</a:t>
            </a:r>
            <a:r>
              <a:rPr lang="en-US" sz="800" dirty="0"/>
              <a:t>://</a:t>
            </a:r>
            <a:r>
              <a:rPr lang="en-US" sz="800" dirty="0" err="1"/>
              <a:t>www.ecdc.europa.eu</a:t>
            </a:r>
            <a:r>
              <a:rPr lang="en-US" sz="800" dirty="0"/>
              <a:t>/sites/default/files/documents/RRA-20221128-473.pdf. Son </a:t>
            </a:r>
            <a:r>
              <a:rPr lang="en-US" sz="800" dirty="0" err="1"/>
              <a:t>Erişim</a:t>
            </a:r>
            <a:r>
              <a:rPr lang="en-US" sz="800" dirty="0"/>
              <a:t> </a:t>
            </a:r>
            <a:r>
              <a:rPr lang="en-US" sz="800" dirty="0" err="1"/>
              <a:t>Tarihi</a:t>
            </a:r>
            <a:r>
              <a:rPr lang="en-US" sz="800" dirty="0"/>
              <a:t>: </a:t>
            </a:r>
            <a:r>
              <a:rPr lang="tr-TR" sz="800" dirty="0"/>
              <a:t>Mart 2025. 4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Diya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Surie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et al., CDC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Morbidity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Mortality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Weekly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Report,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Weekly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/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October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6, 2023 / 72(40)</a:t>
            </a:r>
            <a:r>
              <a:rPr lang="tr-TR" sz="800" dirty="0"/>
              <a:t>;1083–10883. </a:t>
            </a:r>
          </a:p>
        </p:txBody>
      </p:sp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1BCFFA2C-2807-BDFE-4738-C4CEA50FA5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D5CAA88-E802-506F-DEEE-C48DF50D0A84}"/>
              </a:ext>
            </a:extLst>
          </p:cNvPr>
          <p:cNvSpPr txBox="1"/>
          <p:nvPr/>
        </p:nvSpPr>
        <p:spPr>
          <a:xfrm>
            <a:off x="596752" y="596550"/>
            <a:ext cx="106418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0" u="none" strike="noStrike" cap="none" dirty="0">
                <a:solidFill>
                  <a:srgbClr val="4A2F85"/>
                </a:solidFill>
                <a:latin typeface="Arial"/>
                <a:ea typeface="Arial"/>
                <a:cs typeface="Arial"/>
                <a:sym typeface="Arial"/>
              </a:rPr>
              <a:t>RSV, </a:t>
            </a:r>
            <a:r>
              <a:rPr lang="tr-TR" sz="2400" b="1" i="0" u="none" strike="noStrike" cap="none" dirty="0" err="1">
                <a:solidFill>
                  <a:srgbClr val="4A2F85"/>
                </a:solidFill>
                <a:latin typeface="Arial"/>
                <a:ea typeface="Arial"/>
                <a:cs typeface="Arial"/>
                <a:sym typeface="Arial"/>
              </a:rPr>
              <a:t>Influenza</a:t>
            </a:r>
            <a:r>
              <a:rPr lang="tr-TR" sz="2400" b="1" i="0" u="none" strike="noStrike" cap="none" dirty="0">
                <a:solidFill>
                  <a:srgbClr val="4A2F85"/>
                </a:solidFill>
                <a:latin typeface="Arial"/>
                <a:ea typeface="Arial"/>
                <a:cs typeface="Arial"/>
                <a:sym typeface="Arial"/>
              </a:rPr>
              <a:t> ve COVID-19’a göre daha bulaşıcı bir virüstür.</a:t>
            </a:r>
            <a:r>
              <a:rPr lang="tr-TR" sz="2400" b="1" i="0" u="none" strike="noStrike" cap="none" baseline="30000" dirty="0">
                <a:solidFill>
                  <a:srgbClr val="4A2F85"/>
                </a:solidFill>
                <a:latin typeface="Arial"/>
                <a:ea typeface="Arial"/>
                <a:cs typeface="Arial"/>
                <a:sym typeface="Arial"/>
              </a:rPr>
              <a:t>1,2</a:t>
            </a:r>
            <a:endParaRPr lang="tr-TR" sz="2400" dirty="0">
              <a:solidFill>
                <a:srgbClr val="4A2F85"/>
              </a:solidFill>
            </a:endParaRPr>
          </a:p>
        </p:txBody>
      </p:sp>
      <p:sp>
        <p:nvSpPr>
          <p:cNvPr id="777" name="Google Shape;777;p321"/>
          <p:cNvSpPr/>
          <p:nvPr/>
        </p:nvSpPr>
        <p:spPr>
          <a:xfrm>
            <a:off x="788914" y="1716767"/>
            <a:ext cx="2798014" cy="577207"/>
          </a:xfrm>
          <a:prstGeom prst="round2SameRect">
            <a:avLst>
              <a:gd name="adj1" fmla="val 16667"/>
              <a:gd name="adj2" fmla="val 0"/>
            </a:avLst>
          </a:prstGeom>
          <a:gradFill flip="none" rotWithShape="1">
            <a:gsLst>
              <a:gs pos="49400">
                <a:srgbClr val="6E317F"/>
              </a:gs>
              <a:gs pos="0">
                <a:srgbClr val="4A2F85"/>
              </a:gs>
              <a:gs pos="100000">
                <a:srgbClr val="188DA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b="1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RSV</a:t>
            </a:r>
            <a:r>
              <a:rPr lang="tr-TR" sz="1600" b="1" baseline="300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1</a:t>
            </a:r>
            <a:endParaRPr sz="1600" b="1" baseline="300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79" name="Google Shape;779;p321"/>
          <p:cNvSpPr/>
          <p:nvPr/>
        </p:nvSpPr>
        <p:spPr>
          <a:xfrm>
            <a:off x="4690354" y="1716767"/>
            <a:ext cx="2798014" cy="577207"/>
          </a:xfrm>
          <a:prstGeom prst="round2SameRect">
            <a:avLst>
              <a:gd name="adj1" fmla="val 16667"/>
              <a:gd name="adj2" fmla="val 0"/>
            </a:avLst>
          </a:prstGeom>
          <a:gradFill flip="none" rotWithShape="1">
            <a:gsLst>
              <a:gs pos="49400">
                <a:srgbClr val="6E317F"/>
              </a:gs>
              <a:gs pos="0">
                <a:srgbClr val="4A2F85"/>
              </a:gs>
              <a:gs pos="100000">
                <a:srgbClr val="188DA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b="1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Covid-19</a:t>
            </a:r>
            <a:r>
              <a:rPr lang="tr-TR" sz="1600" b="1" baseline="300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2</a:t>
            </a:r>
            <a:endParaRPr sz="1600" b="1" baseline="300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81" name="Google Shape;781;p321"/>
          <p:cNvSpPr/>
          <p:nvPr/>
        </p:nvSpPr>
        <p:spPr>
          <a:xfrm>
            <a:off x="8594867" y="1716767"/>
            <a:ext cx="2798014" cy="577207"/>
          </a:xfrm>
          <a:prstGeom prst="round2SameRect">
            <a:avLst>
              <a:gd name="adj1" fmla="val 16667"/>
              <a:gd name="adj2" fmla="val 0"/>
            </a:avLst>
          </a:prstGeom>
          <a:gradFill flip="none" rotWithShape="1">
            <a:gsLst>
              <a:gs pos="49400">
                <a:srgbClr val="6E317F"/>
              </a:gs>
              <a:gs pos="0">
                <a:srgbClr val="4A2F85"/>
              </a:gs>
              <a:gs pos="100000">
                <a:srgbClr val="188DA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b="1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Influenza</a:t>
            </a:r>
            <a:r>
              <a:rPr lang="tr-TR" sz="1600" b="1" baseline="300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2</a:t>
            </a:r>
            <a:r>
              <a:rPr lang="tr-TR" sz="1600" b="1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*</a:t>
            </a:r>
            <a:endParaRPr sz="1600" b="1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82" name="Google Shape;782;p321"/>
          <p:cNvSpPr/>
          <p:nvPr/>
        </p:nvSpPr>
        <p:spPr>
          <a:xfrm>
            <a:off x="3806434" y="2350203"/>
            <a:ext cx="662749" cy="674750"/>
          </a:xfrm>
          <a:custGeom>
            <a:avLst/>
            <a:gdLst/>
            <a:ahLst/>
            <a:cxnLst/>
            <a:rect l="l" t="t" r="r" b="b"/>
            <a:pathLst>
              <a:path w="662749" h="674750" extrusionOk="0">
                <a:moveTo>
                  <a:pt x="0" y="674751"/>
                </a:moveTo>
                <a:lnTo>
                  <a:pt x="0" y="520256"/>
                </a:lnTo>
                <a:lnTo>
                  <a:pt x="395002" y="337471"/>
                </a:lnTo>
                <a:lnTo>
                  <a:pt x="0" y="154496"/>
                </a:lnTo>
                <a:lnTo>
                  <a:pt x="0" y="0"/>
                </a:lnTo>
                <a:lnTo>
                  <a:pt x="662750" y="337375"/>
                </a:lnTo>
              </a:path>
            </a:pathLst>
          </a:custGeom>
          <a:solidFill>
            <a:srgbClr val="6E31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p321"/>
          <p:cNvSpPr/>
          <p:nvPr/>
        </p:nvSpPr>
        <p:spPr>
          <a:xfrm>
            <a:off x="7723114" y="2350203"/>
            <a:ext cx="662749" cy="674750"/>
          </a:xfrm>
          <a:custGeom>
            <a:avLst/>
            <a:gdLst/>
            <a:ahLst/>
            <a:cxnLst/>
            <a:rect l="l" t="t" r="r" b="b"/>
            <a:pathLst>
              <a:path w="662749" h="674750" extrusionOk="0">
                <a:moveTo>
                  <a:pt x="0" y="674751"/>
                </a:moveTo>
                <a:lnTo>
                  <a:pt x="0" y="520256"/>
                </a:lnTo>
                <a:lnTo>
                  <a:pt x="395002" y="337471"/>
                </a:lnTo>
                <a:lnTo>
                  <a:pt x="0" y="154496"/>
                </a:lnTo>
                <a:lnTo>
                  <a:pt x="0" y="0"/>
                </a:lnTo>
                <a:lnTo>
                  <a:pt x="662750" y="337375"/>
                </a:lnTo>
              </a:path>
            </a:pathLst>
          </a:custGeom>
          <a:solidFill>
            <a:srgbClr val="6E31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4" name="Google Shape;784;p321"/>
          <p:cNvSpPr txBox="1"/>
          <p:nvPr/>
        </p:nvSpPr>
        <p:spPr>
          <a:xfrm>
            <a:off x="773674" y="2544269"/>
            <a:ext cx="279801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tr-TR" sz="3200" b="0" i="0" u="none" strike="noStrike" cap="none" dirty="0">
                <a:solidFill>
                  <a:srgbClr val="4A2F85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tr-TR" sz="3200" b="0" i="0" u="none" strike="noStrike" cap="none" baseline="-25000" dirty="0">
                <a:solidFill>
                  <a:srgbClr val="4A2F85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tr-TR" sz="3200" b="0" i="0" u="none" strike="noStrike" cap="none" dirty="0">
                <a:solidFill>
                  <a:srgbClr val="4A2F85"/>
                </a:solidFill>
                <a:latin typeface="Arial"/>
                <a:ea typeface="Arial"/>
                <a:cs typeface="Arial"/>
                <a:sym typeface="Arial"/>
              </a:rPr>
              <a:t>=4.5</a:t>
            </a:r>
            <a:endParaRPr sz="3200" b="0" i="0" u="none" strike="noStrike" cap="none" baseline="30000" dirty="0">
              <a:solidFill>
                <a:srgbClr val="4A2F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" name="Google Shape;785;p321"/>
          <p:cNvSpPr txBox="1"/>
          <p:nvPr/>
        </p:nvSpPr>
        <p:spPr>
          <a:xfrm>
            <a:off x="4705594" y="2544269"/>
            <a:ext cx="279801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tr-TR" sz="3200" b="0" i="0" u="none" strike="noStrike" cap="none">
                <a:solidFill>
                  <a:srgbClr val="4A2F85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tr-TR" sz="3200" b="0" i="0" u="none" strike="noStrike" cap="none" baseline="-25000">
                <a:solidFill>
                  <a:srgbClr val="4A2F85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tr-TR" sz="3200" b="0" i="0" u="none" strike="noStrike" cap="none">
                <a:solidFill>
                  <a:srgbClr val="4A2F85"/>
                </a:solidFill>
                <a:latin typeface="Arial"/>
                <a:ea typeface="Arial"/>
                <a:cs typeface="Arial"/>
                <a:sym typeface="Arial"/>
              </a:rPr>
              <a:t>=2.5</a:t>
            </a:r>
            <a:endParaRPr sz="3200" b="0" i="0" u="none" strike="noStrike" cap="none" baseline="30000">
              <a:solidFill>
                <a:srgbClr val="4A2F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Google Shape;786;p321"/>
          <p:cNvSpPr txBox="1"/>
          <p:nvPr/>
        </p:nvSpPr>
        <p:spPr>
          <a:xfrm>
            <a:off x="8576554" y="2544269"/>
            <a:ext cx="279801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tr-TR" sz="3200" b="0" i="0" u="none" strike="noStrike" cap="none">
                <a:solidFill>
                  <a:srgbClr val="4A2F85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tr-TR" sz="3200" b="0" i="0" u="none" strike="noStrike" cap="none" baseline="-25000">
                <a:solidFill>
                  <a:srgbClr val="4A2F85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tr-TR" sz="3200" b="0" i="0" u="none" strike="noStrike" cap="none">
                <a:solidFill>
                  <a:srgbClr val="4A2F85"/>
                </a:solidFill>
                <a:latin typeface="Arial"/>
                <a:ea typeface="Arial"/>
                <a:cs typeface="Arial"/>
                <a:sym typeface="Arial"/>
              </a:rPr>
              <a:t>=1.7</a:t>
            </a:r>
            <a:endParaRPr sz="3200" b="0" i="0" u="none" strike="noStrike" cap="none" baseline="30000">
              <a:solidFill>
                <a:srgbClr val="4A2F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8" name="Google Shape;788;p321"/>
          <p:cNvGrpSpPr/>
          <p:nvPr/>
        </p:nvGrpSpPr>
        <p:grpSpPr>
          <a:xfrm>
            <a:off x="1050701" y="3380166"/>
            <a:ext cx="2243959" cy="816725"/>
            <a:chOff x="1116502" y="4059252"/>
            <a:chExt cx="2156860" cy="785024"/>
          </a:xfrm>
        </p:grpSpPr>
        <p:sp>
          <p:nvSpPr>
            <p:cNvPr id="789" name="Google Shape;789;p321"/>
            <p:cNvSpPr/>
            <p:nvPr/>
          </p:nvSpPr>
          <p:spPr>
            <a:xfrm>
              <a:off x="1116502" y="4246791"/>
              <a:ext cx="321921" cy="597485"/>
            </a:xfrm>
            <a:custGeom>
              <a:avLst/>
              <a:gdLst/>
              <a:ahLst/>
              <a:cxnLst/>
              <a:rect l="l" t="t" r="r" b="b"/>
              <a:pathLst>
                <a:path w="321921" h="597485" extrusionOk="0">
                  <a:moveTo>
                    <a:pt x="0" y="74839"/>
                  </a:moveTo>
                  <a:lnTo>
                    <a:pt x="0" y="262241"/>
                  </a:lnTo>
                  <a:cubicBezTo>
                    <a:pt x="0" y="286032"/>
                    <a:pt x="19304" y="305336"/>
                    <a:pt x="43095" y="305336"/>
                  </a:cubicBezTo>
                  <a:lnTo>
                    <a:pt x="43707" y="305336"/>
                  </a:lnTo>
                  <a:cubicBezTo>
                    <a:pt x="52543" y="305336"/>
                    <a:pt x="59681" y="298199"/>
                    <a:pt x="59681" y="289362"/>
                  </a:cubicBezTo>
                  <a:lnTo>
                    <a:pt x="59681" y="106174"/>
                  </a:lnTo>
                  <a:lnTo>
                    <a:pt x="74159" y="106174"/>
                  </a:lnTo>
                  <a:lnTo>
                    <a:pt x="74159" y="559284"/>
                  </a:lnTo>
                  <a:cubicBezTo>
                    <a:pt x="74159" y="580424"/>
                    <a:pt x="91288" y="597485"/>
                    <a:pt x="112360" y="597485"/>
                  </a:cubicBezTo>
                  <a:lnTo>
                    <a:pt x="113108" y="597485"/>
                  </a:lnTo>
                  <a:cubicBezTo>
                    <a:pt x="134247" y="597485"/>
                    <a:pt x="151309" y="580356"/>
                    <a:pt x="151309" y="559284"/>
                  </a:cubicBezTo>
                  <a:lnTo>
                    <a:pt x="151309" y="308191"/>
                  </a:lnTo>
                  <a:lnTo>
                    <a:pt x="170613" y="308191"/>
                  </a:lnTo>
                  <a:lnTo>
                    <a:pt x="170613" y="559284"/>
                  </a:lnTo>
                  <a:cubicBezTo>
                    <a:pt x="170613" y="580424"/>
                    <a:pt x="187742" y="597485"/>
                    <a:pt x="208814" y="597485"/>
                  </a:cubicBezTo>
                  <a:lnTo>
                    <a:pt x="209562" y="597485"/>
                  </a:lnTo>
                  <a:cubicBezTo>
                    <a:pt x="230701" y="597485"/>
                    <a:pt x="247763" y="580356"/>
                    <a:pt x="247763" y="559284"/>
                  </a:cubicBezTo>
                  <a:lnTo>
                    <a:pt x="247763" y="106174"/>
                  </a:lnTo>
                  <a:lnTo>
                    <a:pt x="262241" y="106174"/>
                  </a:lnTo>
                  <a:lnTo>
                    <a:pt x="262241" y="289362"/>
                  </a:lnTo>
                  <a:cubicBezTo>
                    <a:pt x="262241" y="298199"/>
                    <a:pt x="269378" y="305336"/>
                    <a:pt x="278215" y="305336"/>
                  </a:cubicBezTo>
                  <a:lnTo>
                    <a:pt x="278826" y="305336"/>
                  </a:lnTo>
                  <a:cubicBezTo>
                    <a:pt x="302617" y="305336"/>
                    <a:pt x="321922" y="286032"/>
                    <a:pt x="321922" y="262241"/>
                  </a:cubicBezTo>
                  <a:lnTo>
                    <a:pt x="321922" y="74839"/>
                  </a:lnTo>
                  <a:cubicBezTo>
                    <a:pt x="321922" y="33511"/>
                    <a:pt x="288411" y="0"/>
                    <a:pt x="247083" y="0"/>
                  </a:cubicBezTo>
                  <a:lnTo>
                    <a:pt x="74839" y="0"/>
                  </a:lnTo>
                  <a:cubicBezTo>
                    <a:pt x="33511" y="0"/>
                    <a:pt x="0" y="33511"/>
                    <a:pt x="0" y="7483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D84C8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321"/>
            <p:cNvSpPr/>
            <p:nvPr/>
          </p:nvSpPr>
          <p:spPr>
            <a:xfrm>
              <a:off x="1199634" y="4059252"/>
              <a:ext cx="155794" cy="155794"/>
            </a:xfrm>
            <a:custGeom>
              <a:avLst/>
              <a:gdLst/>
              <a:ahLst/>
              <a:cxnLst/>
              <a:rect l="l" t="t" r="r" b="b"/>
              <a:pathLst>
                <a:path w="155794" h="155794" extrusionOk="0">
                  <a:moveTo>
                    <a:pt x="155795" y="77897"/>
                  </a:moveTo>
                  <a:cubicBezTo>
                    <a:pt x="155795" y="120919"/>
                    <a:pt x="120919" y="155795"/>
                    <a:pt x="77897" y="155795"/>
                  </a:cubicBezTo>
                  <a:cubicBezTo>
                    <a:pt x="34876" y="155795"/>
                    <a:pt x="0" y="120919"/>
                    <a:pt x="0" y="77897"/>
                  </a:cubicBezTo>
                  <a:cubicBezTo>
                    <a:pt x="0" y="34876"/>
                    <a:pt x="34876" y="0"/>
                    <a:pt x="77897" y="0"/>
                  </a:cubicBezTo>
                  <a:cubicBezTo>
                    <a:pt x="120919" y="0"/>
                    <a:pt x="155795" y="34876"/>
                    <a:pt x="155795" y="77897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D84C8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321"/>
            <p:cNvSpPr/>
            <p:nvPr/>
          </p:nvSpPr>
          <p:spPr>
            <a:xfrm>
              <a:off x="2223584" y="4246791"/>
              <a:ext cx="322057" cy="597485"/>
            </a:xfrm>
            <a:custGeom>
              <a:avLst/>
              <a:gdLst/>
              <a:ahLst/>
              <a:cxnLst/>
              <a:rect l="l" t="t" r="r" b="b"/>
              <a:pathLst>
                <a:path w="322057" h="597485" extrusionOk="0">
                  <a:moveTo>
                    <a:pt x="136" y="74839"/>
                  </a:moveTo>
                  <a:lnTo>
                    <a:pt x="136" y="262241"/>
                  </a:lnTo>
                  <a:cubicBezTo>
                    <a:pt x="136" y="286032"/>
                    <a:pt x="19440" y="305336"/>
                    <a:pt x="43231" y="305336"/>
                  </a:cubicBezTo>
                  <a:lnTo>
                    <a:pt x="43843" y="305336"/>
                  </a:lnTo>
                  <a:cubicBezTo>
                    <a:pt x="52679" y="305336"/>
                    <a:pt x="59817" y="298199"/>
                    <a:pt x="59817" y="289362"/>
                  </a:cubicBezTo>
                  <a:lnTo>
                    <a:pt x="59817" y="106174"/>
                  </a:lnTo>
                  <a:lnTo>
                    <a:pt x="74295" y="106174"/>
                  </a:lnTo>
                  <a:lnTo>
                    <a:pt x="74295" y="559284"/>
                  </a:lnTo>
                  <a:cubicBezTo>
                    <a:pt x="74295" y="580424"/>
                    <a:pt x="91424" y="597485"/>
                    <a:pt x="112496" y="597485"/>
                  </a:cubicBezTo>
                  <a:lnTo>
                    <a:pt x="113243" y="597485"/>
                  </a:lnTo>
                  <a:cubicBezTo>
                    <a:pt x="134383" y="597485"/>
                    <a:pt x="151445" y="580356"/>
                    <a:pt x="151445" y="559284"/>
                  </a:cubicBezTo>
                  <a:lnTo>
                    <a:pt x="151445" y="308191"/>
                  </a:lnTo>
                  <a:lnTo>
                    <a:pt x="170749" y="308191"/>
                  </a:lnTo>
                  <a:lnTo>
                    <a:pt x="170749" y="559284"/>
                  </a:lnTo>
                  <a:cubicBezTo>
                    <a:pt x="170749" y="580424"/>
                    <a:pt x="187878" y="597485"/>
                    <a:pt x="208950" y="597485"/>
                  </a:cubicBezTo>
                  <a:lnTo>
                    <a:pt x="209698" y="597485"/>
                  </a:lnTo>
                  <a:cubicBezTo>
                    <a:pt x="230837" y="597485"/>
                    <a:pt x="247899" y="580356"/>
                    <a:pt x="247899" y="559284"/>
                  </a:cubicBezTo>
                  <a:lnTo>
                    <a:pt x="247899" y="106174"/>
                  </a:lnTo>
                  <a:lnTo>
                    <a:pt x="262377" y="106174"/>
                  </a:lnTo>
                  <a:lnTo>
                    <a:pt x="262377" y="289362"/>
                  </a:lnTo>
                  <a:cubicBezTo>
                    <a:pt x="262377" y="298199"/>
                    <a:pt x="269514" y="305336"/>
                    <a:pt x="278351" y="305336"/>
                  </a:cubicBezTo>
                  <a:lnTo>
                    <a:pt x="278962" y="305336"/>
                  </a:lnTo>
                  <a:cubicBezTo>
                    <a:pt x="302753" y="305336"/>
                    <a:pt x="322057" y="286032"/>
                    <a:pt x="322057" y="262241"/>
                  </a:cubicBezTo>
                  <a:lnTo>
                    <a:pt x="322057" y="74839"/>
                  </a:lnTo>
                  <a:cubicBezTo>
                    <a:pt x="322057" y="33511"/>
                    <a:pt x="288547" y="0"/>
                    <a:pt x="247219" y="0"/>
                  </a:cubicBezTo>
                  <a:lnTo>
                    <a:pt x="74839" y="0"/>
                  </a:lnTo>
                  <a:cubicBezTo>
                    <a:pt x="33511" y="0"/>
                    <a:pt x="0" y="33511"/>
                    <a:pt x="0" y="74839"/>
                  </a:cubicBezTo>
                  <a:close/>
                </a:path>
              </a:pathLst>
            </a:custGeom>
            <a:solidFill>
              <a:srgbClr val="91468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321"/>
            <p:cNvSpPr/>
            <p:nvPr/>
          </p:nvSpPr>
          <p:spPr>
            <a:xfrm>
              <a:off x="2306851" y="4059252"/>
              <a:ext cx="155794" cy="155794"/>
            </a:xfrm>
            <a:custGeom>
              <a:avLst/>
              <a:gdLst/>
              <a:ahLst/>
              <a:cxnLst/>
              <a:rect l="l" t="t" r="r" b="b"/>
              <a:pathLst>
                <a:path w="155794" h="155794" extrusionOk="0">
                  <a:moveTo>
                    <a:pt x="155795" y="77897"/>
                  </a:moveTo>
                  <a:cubicBezTo>
                    <a:pt x="155795" y="120919"/>
                    <a:pt x="120919" y="155795"/>
                    <a:pt x="77897" y="155795"/>
                  </a:cubicBezTo>
                  <a:cubicBezTo>
                    <a:pt x="34876" y="155795"/>
                    <a:pt x="0" y="120919"/>
                    <a:pt x="0" y="77897"/>
                  </a:cubicBezTo>
                  <a:cubicBezTo>
                    <a:pt x="0" y="34876"/>
                    <a:pt x="34876" y="0"/>
                    <a:pt x="77897" y="0"/>
                  </a:cubicBezTo>
                  <a:cubicBezTo>
                    <a:pt x="120919" y="0"/>
                    <a:pt x="155795" y="34876"/>
                    <a:pt x="155795" y="77897"/>
                  </a:cubicBezTo>
                  <a:close/>
                </a:path>
              </a:pathLst>
            </a:custGeom>
            <a:solidFill>
              <a:srgbClr val="91468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321"/>
            <p:cNvSpPr/>
            <p:nvPr/>
          </p:nvSpPr>
          <p:spPr>
            <a:xfrm>
              <a:off x="2592679" y="4246791"/>
              <a:ext cx="322057" cy="597485"/>
            </a:xfrm>
            <a:custGeom>
              <a:avLst/>
              <a:gdLst/>
              <a:ahLst/>
              <a:cxnLst/>
              <a:rect l="l" t="t" r="r" b="b"/>
              <a:pathLst>
                <a:path w="322057" h="597485" extrusionOk="0">
                  <a:moveTo>
                    <a:pt x="136" y="74839"/>
                  </a:moveTo>
                  <a:lnTo>
                    <a:pt x="136" y="262241"/>
                  </a:lnTo>
                  <a:cubicBezTo>
                    <a:pt x="136" y="286032"/>
                    <a:pt x="19440" y="305336"/>
                    <a:pt x="43231" y="305336"/>
                  </a:cubicBezTo>
                  <a:lnTo>
                    <a:pt x="43843" y="305336"/>
                  </a:lnTo>
                  <a:cubicBezTo>
                    <a:pt x="52679" y="305336"/>
                    <a:pt x="59816" y="298199"/>
                    <a:pt x="59816" y="289362"/>
                  </a:cubicBezTo>
                  <a:lnTo>
                    <a:pt x="59816" y="106174"/>
                  </a:lnTo>
                  <a:lnTo>
                    <a:pt x="74295" y="106174"/>
                  </a:lnTo>
                  <a:lnTo>
                    <a:pt x="74295" y="559284"/>
                  </a:lnTo>
                  <a:cubicBezTo>
                    <a:pt x="74295" y="580424"/>
                    <a:pt x="91424" y="597485"/>
                    <a:pt x="112496" y="597485"/>
                  </a:cubicBezTo>
                  <a:lnTo>
                    <a:pt x="113243" y="597485"/>
                  </a:lnTo>
                  <a:cubicBezTo>
                    <a:pt x="134383" y="597485"/>
                    <a:pt x="151445" y="580356"/>
                    <a:pt x="151445" y="559284"/>
                  </a:cubicBezTo>
                  <a:lnTo>
                    <a:pt x="151445" y="308191"/>
                  </a:lnTo>
                  <a:lnTo>
                    <a:pt x="170749" y="308191"/>
                  </a:lnTo>
                  <a:lnTo>
                    <a:pt x="170749" y="559284"/>
                  </a:lnTo>
                  <a:cubicBezTo>
                    <a:pt x="170749" y="580424"/>
                    <a:pt x="187878" y="597485"/>
                    <a:pt x="208950" y="597485"/>
                  </a:cubicBezTo>
                  <a:lnTo>
                    <a:pt x="209698" y="597485"/>
                  </a:lnTo>
                  <a:cubicBezTo>
                    <a:pt x="230837" y="597485"/>
                    <a:pt x="247899" y="580356"/>
                    <a:pt x="247899" y="559284"/>
                  </a:cubicBezTo>
                  <a:lnTo>
                    <a:pt x="247899" y="106174"/>
                  </a:lnTo>
                  <a:lnTo>
                    <a:pt x="262377" y="106174"/>
                  </a:lnTo>
                  <a:lnTo>
                    <a:pt x="262377" y="289362"/>
                  </a:lnTo>
                  <a:cubicBezTo>
                    <a:pt x="262377" y="298199"/>
                    <a:pt x="269514" y="305336"/>
                    <a:pt x="278351" y="305336"/>
                  </a:cubicBezTo>
                  <a:lnTo>
                    <a:pt x="278962" y="305336"/>
                  </a:lnTo>
                  <a:cubicBezTo>
                    <a:pt x="302753" y="305336"/>
                    <a:pt x="322058" y="286032"/>
                    <a:pt x="322058" y="262241"/>
                  </a:cubicBezTo>
                  <a:lnTo>
                    <a:pt x="322058" y="74839"/>
                  </a:lnTo>
                  <a:cubicBezTo>
                    <a:pt x="322058" y="33511"/>
                    <a:pt x="288547" y="0"/>
                    <a:pt x="247219" y="0"/>
                  </a:cubicBezTo>
                  <a:lnTo>
                    <a:pt x="74839" y="0"/>
                  </a:lnTo>
                  <a:cubicBezTo>
                    <a:pt x="33511" y="0"/>
                    <a:pt x="0" y="33511"/>
                    <a:pt x="0" y="74839"/>
                  </a:cubicBezTo>
                  <a:close/>
                </a:path>
              </a:pathLst>
            </a:custGeom>
            <a:solidFill>
              <a:srgbClr val="91468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321"/>
            <p:cNvSpPr/>
            <p:nvPr/>
          </p:nvSpPr>
          <p:spPr>
            <a:xfrm>
              <a:off x="2675878" y="4059252"/>
              <a:ext cx="155794" cy="155794"/>
            </a:xfrm>
            <a:custGeom>
              <a:avLst/>
              <a:gdLst/>
              <a:ahLst/>
              <a:cxnLst/>
              <a:rect l="l" t="t" r="r" b="b"/>
              <a:pathLst>
                <a:path w="155794" h="155794" extrusionOk="0">
                  <a:moveTo>
                    <a:pt x="155795" y="77897"/>
                  </a:moveTo>
                  <a:cubicBezTo>
                    <a:pt x="155795" y="120919"/>
                    <a:pt x="120919" y="155795"/>
                    <a:pt x="77897" y="155795"/>
                  </a:cubicBezTo>
                  <a:cubicBezTo>
                    <a:pt x="34876" y="155795"/>
                    <a:pt x="0" y="120919"/>
                    <a:pt x="0" y="77897"/>
                  </a:cubicBezTo>
                  <a:cubicBezTo>
                    <a:pt x="0" y="34876"/>
                    <a:pt x="34876" y="0"/>
                    <a:pt x="77897" y="0"/>
                  </a:cubicBezTo>
                  <a:cubicBezTo>
                    <a:pt x="120919" y="0"/>
                    <a:pt x="155795" y="34876"/>
                    <a:pt x="155795" y="77897"/>
                  </a:cubicBezTo>
                  <a:close/>
                </a:path>
              </a:pathLst>
            </a:custGeom>
            <a:solidFill>
              <a:srgbClr val="91468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321"/>
            <p:cNvSpPr/>
            <p:nvPr/>
          </p:nvSpPr>
          <p:spPr>
            <a:xfrm>
              <a:off x="1485462" y="4246791"/>
              <a:ext cx="322057" cy="597485"/>
            </a:xfrm>
            <a:custGeom>
              <a:avLst/>
              <a:gdLst/>
              <a:ahLst/>
              <a:cxnLst/>
              <a:rect l="l" t="t" r="r" b="b"/>
              <a:pathLst>
                <a:path w="322057" h="597485" extrusionOk="0">
                  <a:moveTo>
                    <a:pt x="136" y="74839"/>
                  </a:moveTo>
                  <a:lnTo>
                    <a:pt x="136" y="262241"/>
                  </a:lnTo>
                  <a:cubicBezTo>
                    <a:pt x="136" y="286032"/>
                    <a:pt x="19440" y="305336"/>
                    <a:pt x="43231" y="305336"/>
                  </a:cubicBezTo>
                  <a:lnTo>
                    <a:pt x="43843" y="305336"/>
                  </a:lnTo>
                  <a:cubicBezTo>
                    <a:pt x="52679" y="305336"/>
                    <a:pt x="59817" y="298199"/>
                    <a:pt x="59817" y="289362"/>
                  </a:cubicBezTo>
                  <a:lnTo>
                    <a:pt x="59817" y="106174"/>
                  </a:lnTo>
                  <a:lnTo>
                    <a:pt x="74295" y="106174"/>
                  </a:lnTo>
                  <a:lnTo>
                    <a:pt x="74295" y="559284"/>
                  </a:lnTo>
                  <a:cubicBezTo>
                    <a:pt x="74295" y="580424"/>
                    <a:pt x="91424" y="597485"/>
                    <a:pt x="112496" y="597485"/>
                  </a:cubicBezTo>
                  <a:lnTo>
                    <a:pt x="113243" y="597485"/>
                  </a:lnTo>
                  <a:cubicBezTo>
                    <a:pt x="134383" y="597485"/>
                    <a:pt x="151445" y="580356"/>
                    <a:pt x="151445" y="559284"/>
                  </a:cubicBezTo>
                  <a:lnTo>
                    <a:pt x="151445" y="308191"/>
                  </a:lnTo>
                  <a:lnTo>
                    <a:pt x="170749" y="308191"/>
                  </a:lnTo>
                  <a:lnTo>
                    <a:pt x="170749" y="559284"/>
                  </a:lnTo>
                  <a:cubicBezTo>
                    <a:pt x="170749" y="580424"/>
                    <a:pt x="187878" y="597485"/>
                    <a:pt x="208950" y="597485"/>
                  </a:cubicBezTo>
                  <a:lnTo>
                    <a:pt x="209698" y="597485"/>
                  </a:lnTo>
                  <a:cubicBezTo>
                    <a:pt x="230837" y="597485"/>
                    <a:pt x="247899" y="580356"/>
                    <a:pt x="247899" y="559284"/>
                  </a:cubicBezTo>
                  <a:lnTo>
                    <a:pt x="247899" y="106174"/>
                  </a:lnTo>
                  <a:lnTo>
                    <a:pt x="262377" y="106174"/>
                  </a:lnTo>
                  <a:lnTo>
                    <a:pt x="262377" y="289362"/>
                  </a:lnTo>
                  <a:cubicBezTo>
                    <a:pt x="262377" y="298199"/>
                    <a:pt x="269514" y="305336"/>
                    <a:pt x="278351" y="305336"/>
                  </a:cubicBezTo>
                  <a:lnTo>
                    <a:pt x="278962" y="305336"/>
                  </a:lnTo>
                  <a:cubicBezTo>
                    <a:pt x="302753" y="305336"/>
                    <a:pt x="322058" y="286032"/>
                    <a:pt x="322058" y="262241"/>
                  </a:cubicBezTo>
                  <a:lnTo>
                    <a:pt x="322058" y="74839"/>
                  </a:lnTo>
                  <a:cubicBezTo>
                    <a:pt x="322058" y="33511"/>
                    <a:pt x="288547" y="0"/>
                    <a:pt x="247219" y="0"/>
                  </a:cubicBezTo>
                  <a:lnTo>
                    <a:pt x="74839" y="0"/>
                  </a:lnTo>
                  <a:cubicBezTo>
                    <a:pt x="33511" y="0"/>
                    <a:pt x="0" y="33511"/>
                    <a:pt x="0" y="74839"/>
                  </a:cubicBezTo>
                  <a:close/>
                </a:path>
              </a:pathLst>
            </a:custGeom>
            <a:solidFill>
              <a:srgbClr val="91468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321"/>
            <p:cNvSpPr/>
            <p:nvPr/>
          </p:nvSpPr>
          <p:spPr>
            <a:xfrm>
              <a:off x="1568661" y="4059252"/>
              <a:ext cx="155794" cy="155794"/>
            </a:xfrm>
            <a:custGeom>
              <a:avLst/>
              <a:gdLst/>
              <a:ahLst/>
              <a:cxnLst/>
              <a:rect l="l" t="t" r="r" b="b"/>
              <a:pathLst>
                <a:path w="155794" h="155794" extrusionOk="0">
                  <a:moveTo>
                    <a:pt x="155795" y="77897"/>
                  </a:moveTo>
                  <a:cubicBezTo>
                    <a:pt x="155795" y="120919"/>
                    <a:pt x="120919" y="155795"/>
                    <a:pt x="77897" y="155795"/>
                  </a:cubicBezTo>
                  <a:cubicBezTo>
                    <a:pt x="34876" y="155795"/>
                    <a:pt x="0" y="120919"/>
                    <a:pt x="0" y="77897"/>
                  </a:cubicBezTo>
                  <a:cubicBezTo>
                    <a:pt x="0" y="34876"/>
                    <a:pt x="34876" y="0"/>
                    <a:pt x="77897" y="0"/>
                  </a:cubicBezTo>
                  <a:cubicBezTo>
                    <a:pt x="120919" y="0"/>
                    <a:pt x="155795" y="34876"/>
                    <a:pt x="155795" y="77897"/>
                  </a:cubicBezTo>
                  <a:close/>
                </a:path>
              </a:pathLst>
            </a:custGeom>
            <a:solidFill>
              <a:srgbClr val="91468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321"/>
            <p:cNvSpPr/>
            <p:nvPr/>
          </p:nvSpPr>
          <p:spPr>
            <a:xfrm>
              <a:off x="1854489" y="4246791"/>
              <a:ext cx="322057" cy="597485"/>
            </a:xfrm>
            <a:custGeom>
              <a:avLst/>
              <a:gdLst/>
              <a:ahLst/>
              <a:cxnLst/>
              <a:rect l="l" t="t" r="r" b="b"/>
              <a:pathLst>
                <a:path w="322057" h="597485" extrusionOk="0">
                  <a:moveTo>
                    <a:pt x="136" y="74839"/>
                  </a:moveTo>
                  <a:lnTo>
                    <a:pt x="136" y="262241"/>
                  </a:lnTo>
                  <a:cubicBezTo>
                    <a:pt x="136" y="286032"/>
                    <a:pt x="19440" y="305336"/>
                    <a:pt x="43231" y="305336"/>
                  </a:cubicBezTo>
                  <a:lnTo>
                    <a:pt x="43843" y="305336"/>
                  </a:lnTo>
                  <a:cubicBezTo>
                    <a:pt x="52679" y="305336"/>
                    <a:pt x="59816" y="298199"/>
                    <a:pt x="59816" y="289362"/>
                  </a:cubicBezTo>
                  <a:lnTo>
                    <a:pt x="59816" y="106174"/>
                  </a:lnTo>
                  <a:lnTo>
                    <a:pt x="74295" y="106174"/>
                  </a:lnTo>
                  <a:lnTo>
                    <a:pt x="74295" y="559284"/>
                  </a:lnTo>
                  <a:cubicBezTo>
                    <a:pt x="74295" y="580424"/>
                    <a:pt x="91424" y="597485"/>
                    <a:pt x="112496" y="597485"/>
                  </a:cubicBezTo>
                  <a:lnTo>
                    <a:pt x="113243" y="597485"/>
                  </a:lnTo>
                  <a:cubicBezTo>
                    <a:pt x="134383" y="597485"/>
                    <a:pt x="151445" y="580356"/>
                    <a:pt x="151445" y="559284"/>
                  </a:cubicBezTo>
                  <a:lnTo>
                    <a:pt x="151445" y="308191"/>
                  </a:lnTo>
                  <a:lnTo>
                    <a:pt x="170749" y="308191"/>
                  </a:lnTo>
                  <a:lnTo>
                    <a:pt x="170749" y="559284"/>
                  </a:lnTo>
                  <a:cubicBezTo>
                    <a:pt x="170749" y="580424"/>
                    <a:pt x="187878" y="597485"/>
                    <a:pt x="208950" y="597485"/>
                  </a:cubicBezTo>
                  <a:lnTo>
                    <a:pt x="209698" y="597485"/>
                  </a:lnTo>
                  <a:cubicBezTo>
                    <a:pt x="230837" y="597485"/>
                    <a:pt x="247899" y="580356"/>
                    <a:pt x="247899" y="559284"/>
                  </a:cubicBezTo>
                  <a:lnTo>
                    <a:pt x="247899" y="106174"/>
                  </a:lnTo>
                  <a:lnTo>
                    <a:pt x="262377" y="106174"/>
                  </a:lnTo>
                  <a:lnTo>
                    <a:pt x="262377" y="289362"/>
                  </a:lnTo>
                  <a:cubicBezTo>
                    <a:pt x="262377" y="298199"/>
                    <a:pt x="269514" y="305336"/>
                    <a:pt x="278351" y="305336"/>
                  </a:cubicBezTo>
                  <a:lnTo>
                    <a:pt x="278962" y="305336"/>
                  </a:lnTo>
                  <a:cubicBezTo>
                    <a:pt x="302753" y="305336"/>
                    <a:pt x="322058" y="286032"/>
                    <a:pt x="322058" y="262241"/>
                  </a:cubicBezTo>
                  <a:lnTo>
                    <a:pt x="322058" y="74839"/>
                  </a:lnTo>
                  <a:cubicBezTo>
                    <a:pt x="322058" y="33511"/>
                    <a:pt x="288547" y="0"/>
                    <a:pt x="247219" y="0"/>
                  </a:cubicBezTo>
                  <a:lnTo>
                    <a:pt x="74839" y="0"/>
                  </a:lnTo>
                  <a:cubicBezTo>
                    <a:pt x="33511" y="0"/>
                    <a:pt x="0" y="33511"/>
                    <a:pt x="0" y="74839"/>
                  </a:cubicBezTo>
                  <a:close/>
                </a:path>
              </a:pathLst>
            </a:custGeom>
            <a:solidFill>
              <a:srgbClr val="91468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321"/>
            <p:cNvSpPr/>
            <p:nvPr/>
          </p:nvSpPr>
          <p:spPr>
            <a:xfrm>
              <a:off x="1937756" y="4059252"/>
              <a:ext cx="155794" cy="155794"/>
            </a:xfrm>
            <a:custGeom>
              <a:avLst/>
              <a:gdLst/>
              <a:ahLst/>
              <a:cxnLst/>
              <a:rect l="l" t="t" r="r" b="b"/>
              <a:pathLst>
                <a:path w="155794" h="155794" extrusionOk="0">
                  <a:moveTo>
                    <a:pt x="155795" y="77897"/>
                  </a:moveTo>
                  <a:cubicBezTo>
                    <a:pt x="155795" y="120919"/>
                    <a:pt x="120919" y="155795"/>
                    <a:pt x="77897" y="155795"/>
                  </a:cubicBezTo>
                  <a:cubicBezTo>
                    <a:pt x="34876" y="155795"/>
                    <a:pt x="0" y="120919"/>
                    <a:pt x="0" y="77897"/>
                  </a:cubicBezTo>
                  <a:cubicBezTo>
                    <a:pt x="0" y="34876"/>
                    <a:pt x="34876" y="0"/>
                    <a:pt x="77897" y="0"/>
                  </a:cubicBezTo>
                  <a:cubicBezTo>
                    <a:pt x="120919" y="0"/>
                    <a:pt x="155795" y="34876"/>
                    <a:pt x="155795" y="77897"/>
                  </a:cubicBezTo>
                  <a:close/>
                </a:path>
              </a:pathLst>
            </a:custGeom>
            <a:solidFill>
              <a:srgbClr val="91468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99" name="Google Shape;799;p321"/>
            <p:cNvGrpSpPr/>
            <p:nvPr/>
          </p:nvGrpSpPr>
          <p:grpSpPr>
            <a:xfrm>
              <a:off x="2951510" y="4059252"/>
              <a:ext cx="321852" cy="785024"/>
              <a:chOff x="2951510" y="4059252"/>
              <a:chExt cx="321852" cy="785024"/>
            </a:xfrm>
          </p:grpSpPr>
          <p:grpSp>
            <p:nvGrpSpPr>
              <p:cNvPr id="800" name="Google Shape;800;p321"/>
              <p:cNvGrpSpPr/>
              <p:nvPr/>
            </p:nvGrpSpPr>
            <p:grpSpPr>
              <a:xfrm>
                <a:off x="3112402" y="4059252"/>
                <a:ext cx="160960" cy="785024"/>
                <a:chOff x="3112402" y="4059252"/>
                <a:chExt cx="160960" cy="785024"/>
              </a:xfrm>
            </p:grpSpPr>
            <p:sp>
              <p:nvSpPr>
                <p:cNvPr id="801" name="Google Shape;801;p321"/>
                <p:cNvSpPr/>
                <p:nvPr/>
              </p:nvSpPr>
              <p:spPr>
                <a:xfrm>
                  <a:off x="3112402" y="4246791"/>
                  <a:ext cx="160960" cy="597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960" h="597485" extrusionOk="0">
                      <a:moveTo>
                        <a:pt x="86190" y="0"/>
                      </a:moveTo>
                      <a:lnTo>
                        <a:pt x="0" y="0"/>
                      </a:lnTo>
                      <a:lnTo>
                        <a:pt x="0" y="308191"/>
                      </a:lnTo>
                      <a:lnTo>
                        <a:pt x="9652" y="308191"/>
                      </a:lnTo>
                      <a:lnTo>
                        <a:pt x="9652" y="559284"/>
                      </a:lnTo>
                      <a:cubicBezTo>
                        <a:pt x="9652" y="580424"/>
                        <a:pt x="26781" y="597485"/>
                        <a:pt x="47853" y="597485"/>
                      </a:cubicBezTo>
                      <a:lnTo>
                        <a:pt x="48601" y="597485"/>
                      </a:lnTo>
                      <a:cubicBezTo>
                        <a:pt x="69673" y="597485"/>
                        <a:pt x="86802" y="580356"/>
                        <a:pt x="86802" y="559284"/>
                      </a:cubicBezTo>
                      <a:lnTo>
                        <a:pt x="86802" y="106174"/>
                      </a:lnTo>
                      <a:lnTo>
                        <a:pt x="101280" y="106174"/>
                      </a:lnTo>
                      <a:lnTo>
                        <a:pt x="101280" y="289362"/>
                      </a:lnTo>
                      <a:cubicBezTo>
                        <a:pt x="101280" y="298199"/>
                        <a:pt x="108418" y="305336"/>
                        <a:pt x="117254" y="305336"/>
                      </a:cubicBezTo>
                      <a:lnTo>
                        <a:pt x="117866" y="305336"/>
                      </a:lnTo>
                      <a:cubicBezTo>
                        <a:pt x="141656" y="305336"/>
                        <a:pt x="160961" y="286032"/>
                        <a:pt x="160961" y="262241"/>
                      </a:cubicBezTo>
                      <a:lnTo>
                        <a:pt x="160961" y="74839"/>
                      </a:lnTo>
                      <a:cubicBezTo>
                        <a:pt x="160961" y="33511"/>
                        <a:pt x="127450" y="0"/>
                        <a:pt x="86122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747679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2" name="Google Shape;802;p321"/>
                <p:cNvSpPr/>
                <p:nvPr/>
              </p:nvSpPr>
              <p:spPr>
                <a:xfrm>
                  <a:off x="3112402" y="4059252"/>
                  <a:ext cx="77897" cy="155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97" h="155862" extrusionOk="0">
                      <a:moveTo>
                        <a:pt x="0" y="155795"/>
                      </a:moveTo>
                      <a:cubicBezTo>
                        <a:pt x="43027" y="155795"/>
                        <a:pt x="77897" y="120924"/>
                        <a:pt x="77897" y="77897"/>
                      </a:cubicBezTo>
                      <a:cubicBezTo>
                        <a:pt x="77897" y="34870"/>
                        <a:pt x="43027" y="0"/>
                        <a:pt x="0" y="0"/>
                      </a:cubicBezTo>
                      <a:lnTo>
                        <a:pt x="0" y="0"/>
                      </a:lnTo>
                      <a:lnTo>
                        <a:pt x="0" y="155863"/>
                      </a:lnTo>
                      <a:lnTo>
                        <a:pt x="0" y="155863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747679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03" name="Google Shape;803;p321"/>
              <p:cNvGrpSpPr/>
              <p:nvPr/>
            </p:nvGrpSpPr>
            <p:grpSpPr>
              <a:xfrm>
                <a:off x="2951510" y="4059252"/>
                <a:ext cx="160960" cy="785024"/>
                <a:chOff x="2951510" y="4059252"/>
                <a:chExt cx="160960" cy="785024"/>
              </a:xfrm>
            </p:grpSpPr>
            <p:sp>
              <p:nvSpPr>
                <p:cNvPr id="804" name="Google Shape;804;p321"/>
                <p:cNvSpPr/>
                <p:nvPr/>
              </p:nvSpPr>
              <p:spPr>
                <a:xfrm>
                  <a:off x="2951510" y="4246791"/>
                  <a:ext cx="160960" cy="597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960" h="597485" extrusionOk="0">
                      <a:moveTo>
                        <a:pt x="74771" y="0"/>
                      </a:moveTo>
                      <a:lnTo>
                        <a:pt x="160961" y="0"/>
                      </a:lnTo>
                      <a:lnTo>
                        <a:pt x="160961" y="308191"/>
                      </a:lnTo>
                      <a:lnTo>
                        <a:pt x="151309" y="308191"/>
                      </a:lnTo>
                      <a:cubicBezTo>
                        <a:pt x="151309" y="308191"/>
                        <a:pt x="151309" y="559284"/>
                        <a:pt x="151309" y="559284"/>
                      </a:cubicBezTo>
                      <a:cubicBezTo>
                        <a:pt x="151309" y="580424"/>
                        <a:pt x="134179" y="597485"/>
                        <a:pt x="113108" y="597485"/>
                      </a:cubicBezTo>
                      <a:lnTo>
                        <a:pt x="112360" y="597485"/>
                      </a:lnTo>
                      <a:cubicBezTo>
                        <a:pt x="91288" y="597485"/>
                        <a:pt x="74159" y="580356"/>
                        <a:pt x="74159" y="559284"/>
                      </a:cubicBezTo>
                      <a:lnTo>
                        <a:pt x="74159" y="106174"/>
                      </a:lnTo>
                      <a:cubicBezTo>
                        <a:pt x="74159" y="106174"/>
                        <a:pt x="59681" y="106174"/>
                        <a:pt x="59681" y="106174"/>
                      </a:cubicBezTo>
                      <a:lnTo>
                        <a:pt x="59681" y="289362"/>
                      </a:lnTo>
                      <a:cubicBezTo>
                        <a:pt x="59681" y="298199"/>
                        <a:pt x="52543" y="305336"/>
                        <a:pt x="43707" y="305336"/>
                      </a:cubicBezTo>
                      <a:lnTo>
                        <a:pt x="43095" y="305336"/>
                      </a:lnTo>
                      <a:cubicBezTo>
                        <a:pt x="19305" y="305336"/>
                        <a:pt x="0" y="286032"/>
                        <a:pt x="0" y="262241"/>
                      </a:cubicBezTo>
                      <a:lnTo>
                        <a:pt x="0" y="74839"/>
                      </a:lnTo>
                      <a:cubicBezTo>
                        <a:pt x="0" y="33511"/>
                        <a:pt x="33511" y="0"/>
                        <a:pt x="74839" y="0"/>
                      </a:cubicBezTo>
                      <a:close/>
                    </a:path>
                  </a:pathLst>
                </a:custGeom>
                <a:solidFill>
                  <a:srgbClr val="91468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5" name="Google Shape;805;p321"/>
                <p:cNvSpPr/>
                <p:nvPr/>
              </p:nvSpPr>
              <p:spPr>
                <a:xfrm>
                  <a:off x="3034505" y="4059252"/>
                  <a:ext cx="77897" cy="155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97" h="155862" extrusionOk="0">
                      <a:moveTo>
                        <a:pt x="77897" y="155795"/>
                      </a:moveTo>
                      <a:cubicBezTo>
                        <a:pt x="34870" y="155795"/>
                        <a:pt x="0" y="120924"/>
                        <a:pt x="0" y="77897"/>
                      </a:cubicBezTo>
                      <a:cubicBezTo>
                        <a:pt x="0" y="34870"/>
                        <a:pt x="34870" y="0"/>
                        <a:pt x="77897" y="0"/>
                      </a:cubicBezTo>
                      <a:lnTo>
                        <a:pt x="77897" y="0"/>
                      </a:lnTo>
                      <a:lnTo>
                        <a:pt x="77897" y="155863"/>
                      </a:lnTo>
                      <a:lnTo>
                        <a:pt x="77897" y="155863"/>
                      </a:lnTo>
                      <a:close/>
                    </a:path>
                  </a:pathLst>
                </a:custGeom>
                <a:solidFill>
                  <a:srgbClr val="91468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806" name="Google Shape;806;p321"/>
          <p:cNvSpPr txBox="1"/>
          <p:nvPr/>
        </p:nvSpPr>
        <p:spPr>
          <a:xfrm>
            <a:off x="713679" y="4264436"/>
            <a:ext cx="105159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tr-TR" sz="1200" b="0" i="0" u="none" strike="noStrike" cap="none" dirty="0">
                <a:solidFill>
                  <a:srgbClr val="4A2F85"/>
                </a:solidFill>
                <a:latin typeface="Arial"/>
                <a:ea typeface="Arial"/>
                <a:cs typeface="Arial"/>
                <a:sym typeface="Arial"/>
              </a:rPr>
              <a:t>Enfekte</a:t>
            </a:r>
            <a:endParaRPr dirty="0">
              <a:solidFill>
                <a:srgbClr val="4A2F85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tr-TR" sz="1200" b="0" i="0" u="none" strike="noStrike" cap="none" dirty="0">
                <a:solidFill>
                  <a:srgbClr val="4A2F85"/>
                </a:solidFill>
                <a:latin typeface="Arial"/>
                <a:ea typeface="Arial"/>
                <a:cs typeface="Arial"/>
                <a:sym typeface="Arial"/>
              </a:rPr>
              <a:t>Kişi</a:t>
            </a:r>
            <a:endParaRPr sz="1200" b="0" i="0" u="none" strike="noStrike" cap="none" baseline="30000" dirty="0">
              <a:solidFill>
                <a:srgbClr val="4A2F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07" name="Google Shape;807;p321"/>
          <p:cNvGrpSpPr/>
          <p:nvPr/>
        </p:nvGrpSpPr>
        <p:grpSpPr>
          <a:xfrm>
            <a:off x="5339816" y="3380166"/>
            <a:ext cx="1499090" cy="816725"/>
            <a:chOff x="5008854" y="3992531"/>
            <a:chExt cx="1499090" cy="816725"/>
          </a:xfrm>
        </p:grpSpPr>
        <p:sp>
          <p:nvSpPr>
            <p:cNvPr id="808" name="Google Shape;808;p321"/>
            <p:cNvSpPr/>
            <p:nvPr/>
          </p:nvSpPr>
          <p:spPr>
            <a:xfrm>
              <a:off x="5008854" y="4187643"/>
              <a:ext cx="334921" cy="621613"/>
            </a:xfrm>
            <a:custGeom>
              <a:avLst/>
              <a:gdLst/>
              <a:ahLst/>
              <a:cxnLst/>
              <a:rect l="l" t="t" r="r" b="b"/>
              <a:pathLst>
                <a:path w="321921" h="597485" extrusionOk="0">
                  <a:moveTo>
                    <a:pt x="0" y="74839"/>
                  </a:moveTo>
                  <a:lnTo>
                    <a:pt x="0" y="262241"/>
                  </a:lnTo>
                  <a:cubicBezTo>
                    <a:pt x="0" y="286032"/>
                    <a:pt x="19304" y="305336"/>
                    <a:pt x="43095" y="305336"/>
                  </a:cubicBezTo>
                  <a:lnTo>
                    <a:pt x="43707" y="305336"/>
                  </a:lnTo>
                  <a:cubicBezTo>
                    <a:pt x="52543" y="305336"/>
                    <a:pt x="59681" y="298199"/>
                    <a:pt x="59681" y="289362"/>
                  </a:cubicBezTo>
                  <a:lnTo>
                    <a:pt x="59681" y="106174"/>
                  </a:lnTo>
                  <a:lnTo>
                    <a:pt x="74159" y="106174"/>
                  </a:lnTo>
                  <a:lnTo>
                    <a:pt x="74159" y="559284"/>
                  </a:lnTo>
                  <a:cubicBezTo>
                    <a:pt x="74159" y="580424"/>
                    <a:pt x="91288" y="597485"/>
                    <a:pt x="112360" y="597485"/>
                  </a:cubicBezTo>
                  <a:lnTo>
                    <a:pt x="113108" y="597485"/>
                  </a:lnTo>
                  <a:cubicBezTo>
                    <a:pt x="134247" y="597485"/>
                    <a:pt x="151309" y="580356"/>
                    <a:pt x="151309" y="559284"/>
                  </a:cubicBezTo>
                  <a:lnTo>
                    <a:pt x="151309" y="308191"/>
                  </a:lnTo>
                  <a:lnTo>
                    <a:pt x="170613" y="308191"/>
                  </a:lnTo>
                  <a:lnTo>
                    <a:pt x="170613" y="559284"/>
                  </a:lnTo>
                  <a:cubicBezTo>
                    <a:pt x="170613" y="580424"/>
                    <a:pt x="187742" y="597485"/>
                    <a:pt x="208814" y="597485"/>
                  </a:cubicBezTo>
                  <a:lnTo>
                    <a:pt x="209562" y="597485"/>
                  </a:lnTo>
                  <a:cubicBezTo>
                    <a:pt x="230701" y="597485"/>
                    <a:pt x="247763" y="580356"/>
                    <a:pt x="247763" y="559284"/>
                  </a:cubicBezTo>
                  <a:lnTo>
                    <a:pt x="247763" y="106174"/>
                  </a:lnTo>
                  <a:lnTo>
                    <a:pt x="262241" y="106174"/>
                  </a:lnTo>
                  <a:lnTo>
                    <a:pt x="262241" y="289362"/>
                  </a:lnTo>
                  <a:cubicBezTo>
                    <a:pt x="262241" y="298199"/>
                    <a:pt x="269378" y="305336"/>
                    <a:pt x="278215" y="305336"/>
                  </a:cubicBezTo>
                  <a:lnTo>
                    <a:pt x="278826" y="305336"/>
                  </a:lnTo>
                  <a:cubicBezTo>
                    <a:pt x="302617" y="305336"/>
                    <a:pt x="321922" y="286032"/>
                    <a:pt x="321922" y="262241"/>
                  </a:cubicBezTo>
                  <a:lnTo>
                    <a:pt x="321922" y="74839"/>
                  </a:lnTo>
                  <a:cubicBezTo>
                    <a:pt x="321922" y="33511"/>
                    <a:pt x="288411" y="0"/>
                    <a:pt x="247083" y="0"/>
                  </a:cubicBezTo>
                  <a:lnTo>
                    <a:pt x="74839" y="0"/>
                  </a:lnTo>
                  <a:cubicBezTo>
                    <a:pt x="33511" y="0"/>
                    <a:pt x="0" y="33511"/>
                    <a:pt x="0" y="7483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D84C8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321"/>
            <p:cNvSpPr/>
            <p:nvPr/>
          </p:nvSpPr>
          <p:spPr>
            <a:xfrm>
              <a:off x="5095343" y="3992531"/>
              <a:ext cx="162085" cy="162085"/>
            </a:xfrm>
            <a:custGeom>
              <a:avLst/>
              <a:gdLst/>
              <a:ahLst/>
              <a:cxnLst/>
              <a:rect l="l" t="t" r="r" b="b"/>
              <a:pathLst>
                <a:path w="155794" h="155794" extrusionOk="0">
                  <a:moveTo>
                    <a:pt x="155795" y="77897"/>
                  </a:moveTo>
                  <a:cubicBezTo>
                    <a:pt x="155795" y="120919"/>
                    <a:pt x="120919" y="155795"/>
                    <a:pt x="77897" y="155795"/>
                  </a:cubicBezTo>
                  <a:cubicBezTo>
                    <a:pt x="34876" y="155795"/>
                    <a:pt x="0" y="120919"/>
                    <a:pt x="0" y="77897"/>
                  </a:cubicBezTo>
                  <a:cubicBezTo>
                    <a:pt x="0" y="34876"/>
                    <a:pt x="34876" y="0"/>
                    <a:pt x="77897" y="0"/>
                  </a:cubicBezTo>
                  <a:cubicBezTo>
                    <a:pt x="120919" y="0"/>
                    <a:pt x="155795" y="34876"/>
                    <a:pt x="155795" y="77897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D84C8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321"/>
            <p:cNvSpPr/>
            <p:nvPr/>
          </p:nvSpPr>
          <p:spPr>
            <a:xfrm>
              <a:off x="5392713" y="4187643"/>
              <a:ext cx="335062" cy="621613"/>
            </a:xfrm>
            <a:custGeom>
              <a:avLst/>
              <a:gdLst/>
              <a:ahLst/>
              <a:cxnLst/>
              <a:rect l="l" t="t" r="r" b="b"/>
              <a:pathLst>
                <a:path w="322057" h="597485" extrusionOk="0">
                  <a:moveTo>
                    <a:pt x="136" y="74839"/>
                  </a:moveTo>
                  <a:lnTo>
                    <a:pt x="136" y="262241"/>
                  </a:lnTo>
                  <a:cubicBezTo>
                    <a:pt x="136" y="286032"/>
                    <a:pt x="19440" y="305336"/>
                    <a:pt x="43231" y="305336"/>
                  </a:cubicBezTo>
                  <a:lnTo>
                    <a:pt x="43843" y="305336"/>
                  </a:lnTo>
                  <a:cubicBezTo>
                    <a:pt x="52679" y="305336"/>
                    <a:pt x="59817" y="298199"/>
                    <a:pt x="59817" y="289362"/>
                  </a:cubicBezTo>
                  <a:lnTo>
                    <a:pt x="59817" y="106174"/>
                  </a:lnTo>
                  <a:lnTo>
                    <a:pt x="74295" y="106174"/>
                  </a:lnTo>
                  <a:lnTo>
                    <a:pt x="74295" y="559284"/>
                  </a:lnTo>
                  <a:cubicBezTo>
                    <a:pt x="74295" y="580424"/>
                    <a:pt x="91424" y="597485"/>
                    <a:pt x="112496" y="597485"/>
                  </a:cubicBezTo>
                  <a:lnTo>
                    <a:pt x="113243" y="597485"/>
                  </a:lnTo>
                  <a:cubicBezTo>
                    <a:pt x="134383" y="597485"/>
                    <a:pt x="151445" y="580356"/>
                    <a:pt x="151445" y="559284"/>
                  </a:cubicBezTo>
                  <a:lnTo>
                    <a:pt x="151445" y="308191"/>
                  </a:lnTo>
                  <a:lnTo>
                    <a:pt x="170749" y="308191"/>
                  </a:lnTo>
                  <a:lnTo>
                    <a:pt x="170749" y="559284"/>
                  </a:lnTo>
                  <a:cubicBezTo>
                    <a:pt x="170749" y="580424"/>
                    <a:pt x="187878" y="597485"/>
                    <a:pt x="208950" y="597485"/>
                  </a:cubicBezTo>
                  <a:lnTo>
                    <a:pt x="209698" y="597485"/>
                  </a:lnTo>
                  <a:cubicBezTo>
                    <a:pt x="230837" y="597485"/>
                    <a:pt x="247899" y="580356"/>
                    <a:pt x="247899" y="559284"/>
                  </a:cubicBezTo>
                  <a:lnTo>
                    <a:pt x="247899" y="106174"/>
                  </a:lnTo>
                  <a:lnTo>
                    <a:pt x="262377" y="106174"/>
                  </a:lnTo>
                  <a:lnTo>
                    <a:pt x="262377" y="289362"/>
                  </a:lnTo>
                  <a:cubicBezTo>
                    <a:pt x="262377" y="298199"/>
                    <a:pt x="269514" y="305336"/>
                    <a:pt x="278351" y="305336"/>
                  </a:cubicBezTo>
                  <a:lnTo>
                    <a:pt x="278962" y="305336"/>
                  </a:lnTo>
                  <a:cubicBezTo>
                    <a:pt x="302753" y="305336"/>
                    <a:pt x="322058" y="286032"/>
                    <a:pt x="322058" y="262241"/>
                  </a:cubicBezTo>
                  <a:lnTo>
                    <a:pt x="322058" y="74839"/>
                  </a:lnTo>
                  <a:cubicBezTo>
                    <a:pt x="322058" y="33511"/>
                    <a:pt x="288547" y="0"/>
                    <a:pt x="247219" y="0"/>
                  </a:cubicBezTo>
                  <a:lnTo>
                    <a:pt x="74839" y="0"/>
                  </a:lnTo>
                  <a:cubicBezTo>
                    <a:pt x="33511" y="0"/>
                    <a:pt x="0" y="33511"/>
                    <a:pt x="0" y="74839"/>
                  </a:cubicBezTo>
                  <a:close/>
                </a:path>
              </a:pathLst>
            </a:custGeom>
            <a:solidFill>
              <a:srgbClr val="91468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321"/>
            <p:cNvSpPr/>
            <p:nvPr/>
          </p:nvSpPr>
          <p:spPr>
            <a:xfrm>
              <a:off x="5479272" y="3992531"/>
              <a:ext cx="162085" cy="162085"/>
            </a:xfrm>
            <a:custGeom>
              <a:avLst/>
              <a:gdLst/>
              <a:ahLst/>
              <a:cxnLst/>
              <a:rect l="l" t="t" r="r" b="b"/>
              <a:pathLst>
                <a:path w="155794" h="155794" extrusionOk="0">
                  <a:moveTo>
                    <a:pt x="155795" y="77897"/>
                  </a:moveTo>
                  <a:cubicBezTo>
                    <a:pt x="155795" y="120919"/>
                    <a:pt x="120919" y="155795"/>
                    <a:pt x="77897" y="155795"/>
                  </a:cubicBezTo>
                  <a:cubicBezTo>
                    <a:pt x="34876" y="155795"/>
                    <a:pt x="0" y="120919"/>
                    <a:pt x="0" y="77897"/>
                  </a:cubicBezTo>
                  <a:cubicBezTo>
                    <a:pt x="0" y="34876"/>
                    <a:pt x="34876" y="0"/>
                    <a:pt x="77897" y="0"/>
                  </a:cubicBezTo>
                  <a:cubicBezTo>
                    <a:pt x="120919" y="0"/>
                    <a:pt x="155795" y="34876"/>
                    <a:pt x="155795" y="77897"/>
                  </a:cubicBezTo>
                  <a:close/>
                </a:path>
              </a:pathLst>
            </a:custGeom>
            <a:solidFill>
              <a:srgbClr val="91468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321"/>
            <p:cNvSpPr/>
            <p:nvPr/>
          </p:nvSpPr>
          <p:spPr>
            <a:xfrm>
              <a:off x="5776643" y="4187643"/>
              <a:ext cx="335062" cy="621613"/>
            </a:xfrm>
            <a:custGeom>
              <a:avLst/>
              <a:gdLst/>
              <a:ahLst/>
              <a:cxnLst/>
              <a:rect l="l" t="t" r="r" b="b"/>
              <a:pathLst>
                <a:path w="322057" h="597485" extrusionOk="0">
                  <a:moveTo>
                    <a:pt x="136" y="74839"/>
                  </a:moveTo>
                  <a:lnTo>
                    <a:pt x="136" y="262241"/>
                  </a:lnTo>
                  <a:cubicBezTo>
                    <a:pt x="136" y="286032"/>
                    <a:pt x="19440" y="305336"/>
                    <a:pt x="43231" y="305336"/>
                  </a:cubicBezTo>
                  <a:lnTo>
                    <a:pt x="43843" y="305336"/>
                  </a:lnTo>
                  <a:cubicBezTo>
                    <a:pt x="52679" y="305336"/>
                    <a:pt x="59816" y="298199"/>
                    <a:pt x="59816" y="289362"/>
                  </a:cubicBezTo>
                  <a:lnTo>
                    <a:pt x="59816" y="106174"/>
                  </a:lnTo>
                  <a:lnTo>
                    <a:pt x="74295" y="106174"/>
                  </a:lnTo>
                  <a:lnTo>
                    <a:pt x="74295" y="559284"/>
                  </a:lnTo>
                  <a:cubicBezTo>
                    <a:pt x="74295" y="580424"/>
                    <a:pt x="91424" y="597485"/>
                    <a:pt x="112496" y="597485"/>
                  </a:cubicBezTo>
                  <a:lnTo>
                    <a:pt x="113243" y="597485"/>
                  </a:lnTo>
                  <a:cubicBezTo>
                    <a:pt x="134383" y="597485"/>
                    <a:pt x="151445" y="580356"/>
                    <a:pt x="151445" y="559284"/>
                  </a:cubicBezTo>
                  <a:lnTo>
                    <a:pt x="151445" y="308191"/>
                  </a:lnTo>
                  <a:lnTo>
                    <a:pt x="170749" y="308191"/>
                  </a:lnTo>
                  <a:lnTo>
                    <a:pt x="170749" y="559284"/>
                  </a:lnTo>
                  <a:cubicBezTo>
                    <a:pt x="170749" y="580424"/>
                    <a:pt x="187878" y="597485"/>
                    <a:pt x="208950" y="597485"/>
                  </a:cubicBezTo>
                  <a:lnTo>
                    <a:pt x="209698" y="597485"/>
                  </a:lnTo>
                  <a:cubicBezTo>
                    <a:pt x="230837" y="597485"/>
                    <a:pt x="247899" y="580356"/>
                    <a:pt x="247899" y="559284"/>
                  </a:cubicBezTo>
                  <a:lnTo>
                    <a:pt x="247899" y="106174"/>
                  </a:lnTo>
                  <a:lnTo>
                    <a:pt x="262377" y="106174"/>
                  </a:lnTo>
                  <a:lnTo>
                    <a:pt x="262377" y="289362"/>
                  </a:lnTo>
                  <a:cubicBezTo>
                    <a:pt x="262377" y="298199"/>
                    <a:pt x="269514" y="305336"/>
                    <a:pt x="278351" y="305336"/>
                  </a:cubicBezTo>
                  <a:lnTo>
                    <a:pt x="278962" y="305336"/>
                  </a:lnTo>
                  <a:cubicBezTo>
                    <a:pt x="302753" y="305336"/>
                    <a:pt x="322058" y="286032"/>
                    <a:pt x="322058" y="262241"/>
                  </a:cubicBezTo>
                  <a:lnTo>
                    <a:pt x="322058" y="74839"/>
                  </a:lnTo>
                  <a:cubicBezTo>
                    <a:pt x="322058" y="33511"/>
                    <a:pt x="288547" y="0"/>
                    <a:pt x="247219" y="0"/>
                  </a:cubicBezTo>
                  <a:lnTo>
                    <a:pt x="74839" y="0"/>
                  </a:lnTo>
                  <a:cubicBezTo>
                    <a:pt x="33511" y="0"/>
                    <a:pt x="0" y="33511"/>
                    <a:pt x="0" y="74839"/>
                  </a:cubicBezTo>
                  <a:close/>
                </a:path>
              </a:pathLst>
            </a:custGeom>
            <a:solidFill>
              <a:srgbClr val="91468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321"/>
            <p:cNvSpPr/>
            <p:nvPr/>
          </p:nvSpPr>
          <p:spPr>
            <a:xfrm>
              <a:off x="5863272" y="3992531"/>
              <a:ext cx="162085" cy="162085"/>
            </a:xfrm>
            <a:custGeom>
              <a:avLst/>
              <a:gdLst/>
              <a:ahLst/>
              <a:cxnLst/>
              <a:rect l="l" t="t" r="r" b="b"/>
              <a:pathLst>
                <a:path w="155794" h="155794" extrusionOk="0">
                  <a:moveTo>
                    <a:pt x="155795" y="77897"/>
                  </a:moveTo>
                  <a:cubicBezTo>
                    <a:pt x="155795" y="120919"/>
                    <a:pt x="120919" y="155795"/>
                    <a:pt x="77897" y="155795"/>
                  </a:cubicBezTo>
                  <a:cubicBezTo>
                    <a:pt x="34876" y="155795"/>
                    <a:pt x="0" y="120919"/>
                    <a:pt x="0" y="77897"/>
                  </a:cubicBezTo>
                  <a:cubicBezTo>
                    <a:pt x="0" y="34876"/>
                    <a:pt x="34876" y="0"/>
                    <a:pt x="77897" y="0"/>
                  </a:cubicBezTo>
                  <a:cubicBezTo>
                    <a:pt x="120919" y="0"/>
                    <a:pt x="155795" y="34876"/>
                    <a:pt x="155795" y="77897"/>
                  </a:cubicBezTo>
                  <a:close/>
                </a:path>
              </a:pathLst>
            </a:custGeom>
            <a:solidFill>
              <a:srgbClr val="91468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14" name="Google Shape;814;p321"/>
            <p:cNvGrpSpPr/>
            <p:nvPr/>
          </p:nvGrpSpPr>
          <p:grpSpPr>
            <a:xfrm>
              <a:off x="6173095" y="3992531"/>
              <a:ext cx="334849" cy="816725"/>
              <a:chOff x="2951510" y="4059252"/>
              <a:chExt cx="321852" cy="785024"/>
            </a:xfrm>
          </p:grpSpPr>
          <p:grpSp>
            <p:nvGrpSpPr>
              <p:cNvPr id="815" name="Google Shape;815;p321"/>
              <p:cNvGrpSpPr/>
              <p:nvPr/>
            </p:nvGrpSpPr>
            <p:grpSpPr>
              <a:xfrm>
                <a:off x="3112402" y="4059252"/>
                <a:ext cx="160960" cy="785024"/>
                <a:chOff x="3112402" y="4059252"/>
                <a:chExt cx="160960" cy="785024"/>
              </a:xfrm>
            </p:grpSpPr>
            <p:sp>
              <p:nvSpPr>
                <p:cNvPr id="816" name="Google Shape;816;p321"/>
                <p:cNvSpPr/>
                <p:nvPr/>
              </p:nvSpPr>
              <p:spPr>
                <a:xfrm>
                  <a:off x="3112402" y="4246791"/>
                  <a:ext cx="160960" cy="597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960" h="597485" extrusionOk="0">
                      <a:moveTo>
                        <a:pt x="86190" y="0"/>
                      </a:moveTo>
                      <a:lnTo>
                        <a:pt x="0" y="0"/>
                      </a:lnTo>
                      <a:lnTo>
                        <a:pt x="0" y="308191"/>
                      </a:lnTo>
                      <a:lnTo>
                        <a:pt x="9652" y="308191"/>
                      </a:lnTo>
                      <a:lnTo>
                        <a:pt x="9652" y="559284"/>
                      </a:lnTo>
                      <a:cubicBezTo>
                        <a:pt x="9652" y="580424"/>
                        <a:pt x="26781" y="597485"/>
                        <a:pt x="47853" y="597485"/>
                      </a:cubicBezTo>
                      <a:lnTo>
                        <a:pt x="48601" y="597485"/>
                      </a:lnTo>
                      <a:cubicBezTo>
                        <a:pt x="69673" y="597485"/>
                        <a:pt x="86802" y="580356"/>
                        <a:pt x="86802" y="559284"/>
                      </a:cubicBezTo>
                      <a:lnTo>
                        <a:pt x="86802" y="106174"/>
                      </a:lnTo>
                      <a:lnTo>
                        <a:pt x="101280" y="106174"/>
                      </a:lnTo>
                      <a:lnTo>
                        <a:pt x="101280" y="289362"/>
                      </a:lnTo>
                      <a:cubicBezTo>
                        <a:pt x="101280" y="298199"/>
                        <a:pt x="108418" y="305336"/>
                        <a:pt x="117254" y="305336"/>
                      </a:cubicBezTo>
                      <a:lnTo>
                        <a:pt x="117866" y="305336"/>
                      </a:lnTo>
                      <a:cubicBezTo>
                        <a:pt x="141656" y="305336"/>
                        <a:pt x="160961" y="286032"/>
                        <a:pt x="160961" y="262241"/>
                      </a:cubicBezTo>
                      <a:lnTo>
                        <a:pt x="160961" y="74839"/>
                      </a:lnTo>
                      <a:cubicBezTo>
                        <a:pt x="160961" y="33511"/>
                        <a:pt x="127450" y="0"/>
                        <a:pt x="86122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747679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7" name="Google Shape;817;p321"/>
                <p:cNvSpPr/>
                <p:nvPr/>
              </p:nvSpPr>
              <p:spPr>
                <a:xfrm>
                  <a:off x="3112402" y="4059252"/>
                  <a:ext cx="77897" cy="155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97" h="155862" extrusionOk="0">
                      <a:moveTo>
                        <a:pt x="0" y="155795"/>
                      </a:moveTo>
                      <a:cubicBezTo>
                        <a:pt x="43027" y="155795"/>
                        <a:pt x="77897" y="120924"/>
                        <a:pt x="77897" y="77897"/>
                      </a:cubicBezTo>
                      <a:cubicBezTo>
                        <a:pt x="77897" y="34870"/>
                        <a:pt x="43027" y="0"/>
                        <a:pt x="0" y="0"/>
                      </a:cubicBezTo>
                      <a:lnTo>
                        <a:pt x="0" y="0"/>
                      </a:lnTo>
                      <a:lnTo>
                        <a:pt x="0" y="155863"/>
                      </a:lnTo>
                      <a:lnTo>
                        <a:pt x="0" y="155863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747679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18" name="Google Shape;818;p321"/>
              <p:cNvGrpSpPr/>
              <p:nvPr/>
            </p:nvGrpSpPr>
            <p:grpSpPr>
              <a:xfrm>
                <a:off x="2951510" y="4059252"/>
                <a:ext cx="160960" cy="785024"/>
                <a:chOff x="2951510" y="4059252"/>
                <a:chExt cx="160960" cy="785024"/>
              </a:xfrm>
            </p:grpSpPr>
            <p:sp>
              <p:nvSpPr>
                <p:cNvPr id="819" name="Google Shape;819;p321"/>
                <p:cNvSpPr/>
                <p:nvPr/>
              </p:nvSpPr>
              <p:spPr>
                <a:xfrm>
                  <a:off x="2951510" y="4246791"/>
                  <a:ext cx="160960" cy="597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960" h="597485" extrusionOk="0">
                      <a:moveTo>
                        <a:pt x="74771" y="0"/>
                      </a:moveTo>
                      <a:lnTo>
                        <a:pt x="160961" y="0"/>
                      </a:lnTo>
                      <a:lnTo>
                        <a:pt x="160961" y="308191"/>
                      </a:lnTo>
                      <a:lnTo>
                        <a:pt x="151309" y="308191"/>
                      </a:lnTo>
                      <a:cubicBezTo>
                        <a:pt x="151309" y="308191"/>
                        <a:pt x="151309" y="559284"/>
                        <a:pt x="151309" y="559284"/>
                      </a:cubicBezTo>
                      <a:cubicBezTo>
                        <a:pt x="151309" y="580424"/>
                        <a:pt x="134179" y="597485"/>
                        <a:pt x="113108" y="597485"/>
                      </a:cubicBezTo>
                      <a:lnTo>
                        <a:pt x="112360" y="597485"/>
                      </a:lnTo>
                      <a:cubicBezTo>
                        <a:pt x="91288" y="597485"/>
                        <a:pt x="74159" y="580356"/>
                        <a:pt x="74159" y="559284"/>
                      </a:cubicBezTo>
                      <a:lnTo>
                        <a:pt x="74159" y="106174"/>
                      </a:lnTo>
                      <a:cubicBezTo>
                        <a:pt x="74159" y="106174"/>
                        <a:pt x="59681" y="106174"/>
                        <a:pt x="59681" y="106174"/>
                      </a:cubicBezTo>
                      <a:lnTo>
                        <a:pt x="59681" y="289362"/>
                      </a:lnTo>
                      <a:cubicBezTo>
                        <a:pt x="59681" y="298199"/>
                        <a:pt x="52543" y="305336"/>
                        <a:pt x="43707" y="305336"/>
                      </a:cubicBezTo>
                      <a:lnTo>
                        <a:pt x="43095" y="305336"/>
                      </a:lnTo>
                      <a:cubicBezTo>
                        <a:pt x="19305" y="305336"/>
                        <a:pt x="0" y="286032"/>
                        <a:pt x="0" y="262241"/>
                      </a:cubicBezTo>
                      <a:lnTo>
                        <a:pt x="0" y="74839"/>
                      </a:lnTo>
                      <a:cubicBezTo>
                        <a:pt x="0" y="33511"/>
                        <a:pt x="33511" y="0"/>
                        <a:pt x="74839" y="0"/>
                      </a:cubicBezTo>
                      <a:close/>
                    </a:path>
                  </a:pathLst>
                </a:custGeom>
                <a:solidFill>
                  <a:srgbClr val="91468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0" name="Google Shape;820;p321"/>
                <p:cNvSpPr/>
                <p:nvPr/>
              </p:nvSpPr>
              <p:spPr>
                <a:xfrm>
                  <a:off x="3034505" y="4059252"/>
                  <a:ext cx="77897" cy="155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97" h="155862" extrusionOk="0">
                      <a:moveTo>
                        <a:pt x="77897" y="155795"/>
                      </a:moveTo>
                      <a:cubicBezTo>
                        <a:pt x="34870" y="155795"/>
                        <a:pt x="0" y="120924"/>
                        <a:pt x="0" y="77897"/>
                      </a:cubicBezTo>
                      <a:cubicBezTo>
                        <a:pt x="0" y="34870"/>
                        <a:pt x="34870" y="0"/>
                        <a:pt x="77897" y="0"/>
                      </a:cubicBezTo>
                      <a:lnTo>
                        <a:pt x="77897" y="0"/>
                      </a:lnTo>
                      <a:lnTo>
                        <a:pt x="77897" y="155863"/>
                      </a:lnTo>
                      <a:lnTo>
                        <a:pt x="77897" y="155863"/>
                      </a:lnTo>
                      <a:close/>
                    </a:path>
                  </a:pathLst>
                </a:custGeom>
                <a:solidFill>
                  <a:srgbClr val="91468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822" name="Google Shape;822;p321"/>
          <p:cNvGrpSpPr/>
          <p:nvPr/>
        </p:nvGrpSpPr>
        <p:grpSpPr>
          <a:xfrm>
            <a:off x="9419343" y="3380166"/>
            <a:ext cx="1149061" cy="816725"/>
            <a:chOff x="9263739" y="3992531"/>
            <a:chExt cx="1149061" cy="816725"/>
          </a:xfrm>
        </p:grpSpPr>
        <p:sp>
          <p:nvSpPr>
            <p:cNvPr id="823" name="Google Shape;823;p321"/>
            <p:cNvSpPr/>
            <p:nvPr/>
          </p:nvSpPr>
          <p:spPr>
            <a:xfrm>
              <a:off x="9263739" y="4187643"/>
              <a:ext cx="334921" cy="621613"/>
            </a:xfrm>
            <a:custGeom>
              <a:avLst/>
              <a:gdLst/>
              <a:ahLst/>
              <a:cxnLst/>
              <a:rect l="l" t="t" r="r" b="b"/>
              <a:pathLst>
                <a:path w="321921" h="597485" extrusionOk="0">
                  <a:moveTo>
                    <a:pt x="0" y="74839"/>
                  </a:moveTo>
                  <a:lnTo>
                    <a:pt x="0" y="262241"/>
                  </a:lnTo>
                  <a:cubicBezTo>
                    <a:pt x="0" y="286032"/>
                    <a:pt x="19304" y="305336"/>
                    <a:pt x="43095" y="305336"/>
                  </a:cubicBezTo>
                  <a:lnTo>
                    <a:pt x="43707" y="305336"/>
                  </a:lnTo>
                  <a:cubicBezTo>
                    <a:pt x="52543" y="305336"/>
                    <a:pt x="59681" y="298199"/>
                    <a:pt x="59681" y="289362"/>
                  </a:cubicBezTo>
                  <a:lnTo>
                    <a:pt x="59681" y="106174"/>
                  </a:lnTo>
                  <a:lnTo>
                    <a:pt x="74159" y="106174"/>
                  </a:lnTo>
                  <a:lnTo>
                    <a:pt x="74159" y="559284"/>
                  </a:lnTo>
                  <a:cubicBezTo>
                    <a:pt x="74159" y="580424"/>
                    <a:pt x="91288" y="597485"/>
                    <a:pt x="112360" y="597485"/>
                  </a:cubicBezTo>
                  <a:lnTo>
                    <a:pt x="113108" y="597485"/>
                  </a:lnTo>
                  <a:cubicBezTo>
                    <a:pt x="134247" y="597485"/>
                    <a:pt x="151309" y="580356"/>
                    <a:pt x="151309" y="559284"/>
                  </a:cubicBezTo>
                  <a:lnTo>
                    <a:pt x="151309" y="308191"/>
                  </a:lnTo>
                  <a:lnTo>
                    <a:pt x="170613" y="308191"/>
                  </a:lnTo>
                  <a:lnTo>
                    <a:pt x="170613" y="559284"/>
                  </a:lnTo>
                  <a:cubicBezTo>
                    <a:pt x="170613" y="580424"/>
                    <a:pt x="187742" y="597485"/>
                    <a:pt x="208814" y="597485"/>
                  </a:cubicBezTo>
                  <a:lnTo>
                    <a:pt x="209562" y="597485"/>
                  </a:lnTo>
                  <a:cubicBezTo>
                    <a:pt x="230701" y="597485"/>
                    <a:pt x="247763" y="580356"/>
                    <a:pt x="247763" y="559284"/>
                  </a:cubicBezTo>
                  <a:lnTo>
                    <a:pt x="247763" y="106174"/>
                  </a:lnTo>
                  <a:lnTo>
                    <a:pt x="262241" y="106174"/>
                  </a:lnTo>
                  <a:lnTo>
                    <a:pt x="262241" y="289362"/>
                  </a:lnTo>
                  <a:cubicBezTo>
                    <a:pt x="262241" y="298199"/>
                    <a:pt x="269378" y="305336"/>
                    <a:pt x="278215" y="305336"/>
                  </a:cubicBezTo>
                  <a:lnTo>
                    <a:pt x="278826" y="305336"/>
                  </a:lnTo>
                  <a:cubicBezTo>
                    <a:pt x="302617" y="305336"/>
                    <a:pt x="321922" y="286032"/>
                    <a:pt x="321922" y="262241"/>
                  </a:cubicBezTo>
                  <a:lnTo>
                    <a:pt x="321922" y="74839"/>
                  </a:lnTo>
                  <a:cubicBezTo>
                    <a:pt x="321922" y="33511"/>
                    <a:pt x="288411" y="0"/>
                    <a:pt x="247083" y="0"/>
                  </a:cubicBezTo>
                  <a:lnTo>
                    <a:pt x="74839" y="0"/>
                  </a:lnTo>
                  <a:cubicBezTo>
                    <a:pt x="33511" y="0"/>
                    <a:pt x="0" y="33511"/>
                    <a:pt x="0" y="7483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D84C8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321"/>
            <p:cNvSpPr/>
            <p:nvPr/>
          </p:nvSpPr>
          <p:spPr>
            <a:xfrm>
              <a:off x="9350228" y="3992531"/>
              <a:ext cx="162085" cy="162085"/>
            </a:xfrm>
            <a:custGeom>
              <a:avLst/>
              <a:gdLst/>
              <a:ahLst/>
              <a:cxnLst/>
              <a:rect l="l" t="t" r="r" b="b"/>
              <a:pathLst>
                <a:path w="155794" h="155794" extrusionOk="0">
                  <a:moveTo>
                    <a:pt x="155795" y="77897"/>
                  </a:moveTo>
                  <a:cubicBezTo>
                    <a:pt x="155795" y="120919"/>
                    <a:pt x="120919" y="155795"/>
                    <a:pt x="77897" y="155795"/>
                  </a:cubicBezTo>
                  <a:cubicBezTo>
                    <a:pt x="34876" y="155795"/>
                    <a:pt x="0" y="120919"/>
                    <a:pt x="0" y="77897"/>
                  </a:cubicBezTo>
                  <a:cubicBezTo>
                    <a:pt x="0" y="34876"/>
                    <a:pt x="34876" y="0"/>
                    <a:pt x="77897" y="0"/>
                  </a:cubicBezTo>
                  <a:cubicBezTo>
                    <a:pt x="120919" y="0"/>
                    <a:pt x="155795" y="34876"/>
                    <a:pt x="155795" y="77897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D84C8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25" name="Google Shape;825;p321"/>
            <p:cNvGrpSpPr/>
            <p:nvPr/>
          </p:nvGrpSpPr>
          <p:grpSpPr>
            <a:xfrm>
              <a:off x="9681499" y="3992531"/>
              <a:ext cx="731301" cy="816725"/>
              <a:chOff x="9966578" y="3992531"/>
              <a:chExt cx="731301" cy="816725"/>
            </a:xfrm>
          </p:grpSpPr>
          <p:sp>
            <p:nvSpPr>
              <p:cNvPr id="826" name="Google Shape;826;p321"/>
              <p:cNvSpPr/>
              <p:nvPr/>
            </p:nvSpPr>
            <p:spPr>
              <a:xfrm>
                <a:off x="9966578" y="4187643"/>
                <a:ext cx="335062" cy="621613"/>
              </a:xfrm>
              <a:custGeom>
                <a:avLst/>
                <a:gdLst/>
                <a:ahLst/>
                <a:cxnLst/>
                <a:rect l="l" t="t" r="r" b="b"/>
                <a:pathLst>
                  <a:path w="322057" h="597485" extrusionOk="0">
                    <a:moveTo>
                      <a:pt x="136" y="74839"/>
                    </a:moveTo>
                    <a:lnTo>
                      <a:pt x="136" y="262241"/>
                    </a:lnTo>
                    <a:cubicBezTo>
                      <a:pt x="136" y="286032"/>
                      <a:pt x="19440" y="305336"/>
                      <a:pt x="43231" y="305336"/>
                    </a:cubicBezTo>
                    <a:lnTo>
                      <a:pt x="43843" y="305336"/>
                    </a:lnTo>
                    <a:cubicBezTo>
                      <a:pt x="52679" y="305336"/>
                      <a:pt x="59816" y="298199"/>
                      <a:pt x="59816" y="289362"/>
                    </a:cubicBezTo>
                    <a:lnTo>
                      <a:pt x="59816" y="106174"/>
                    </a:lnTo>
                    <a:lnTo>
                      <a:pt x="74295" y="106174"/>
                    </a:lnTo>
                    <a:lnTo>
                      <a:pt x="74295" y="559284"/>
                    </a:lnTo>
                    <a:cubicBezTo>
                      <a:pt x="74295" y="580424"/>
                      <a:pt x="91424" y="597485"/>
                      <a:pt x="112496" y="597485"/>
                    </a:cubicBezTo>
                    <a:lnTo>
                      <a:pt x="113243" y="597485"/>
                    </a:lnTo>
                    <a:cubicBezTo>
                      <a:pt x="134383" y="597485"/>
                      <a:pt x="151445" y="580356"/>
                      <a:pt x="151445" y="559284"/>
                    </a:cubicBezTo>
                    <a:lnTo>
                      <a:pt x="151445" y="308191"/>
                    </a:lnTo>
                    <a:lnTo>
                      <a:pt x="170749" y="308191"/>
                    </a:lnTo>
                    <a:lnTo>
                      <a:pt x="170749" y="559284"/>
                    </a:lnTo>
                    <a:cubicBezTo>
                      <a:pt x="170749" y="580424"/>
                      <a:pt x="187878" y="597485"/>
                      <a:pt x="208950" y="597485"/>
                    </a:cubicBezTo>
                    <a:lnTo>
                      <a:pt x="209698" y="597485"/>
                    </a:lnTo>
                    <a:cubicBezTo>
                      <a:pt x="230837" y="597485"/>
                      <a:pt x="247899" y="580356"/>
                      <a:pt x="247899" y="559284"/>
                    </a:cubicBezTo>
                    <a:lnTo>
                      <a:pt x="247899" y="106174"/>
                    </a:lnTo>
                    <a:lnTo>
                      <a:pt x="262377" y="106174"/>
                    </a:lnTo>
                    <a:lnTo>
                      <a:pt x="262377" y="289362"/>
                    </a:lnTo>
                    <a:cubicBezTo>
                      <a:pt x="262377" y="298199"/>
                      <a:pt x="269514" y="305336"/>
                      <a:pt x="278351" y="305336"/>
                    </a:cubicBezTo>
                    <a:lnTo>
                      <a:pt x="278962" y="305336"/>
                    </a:lnTo>
                    <a:cubicBezTo>
                      <a:pt x="302753" y="305336"/>
                      <a:pt x="322058" y="286032"/>
                      <a:pt x="322058" y="262241"/>
                    </a:cubicBezTo>
                    <a:lnTo>
                      <a:pt x="322058" y="74839"/>
                    </a:lnTo>
                    <a:cubicBezTo>
                      <a:pt x="322058" y="33511"/>
                      <a:pt x="288547" y="0"/>
                      <a:pt x="247219" y="0"/>
                    </a:cubicBezTo>
                    <a:lnTo>
                      <a:pt x="74839" y="0"/>
                    </a:lnTo>
                    <a:cubicBezTo>
                      <a:pt x="33511" y="0"/>
                      <a:pt x="0" y="33511"/>
                      <a:pt x="0" y="74839"/>
                    </a:cubicBezTo>
                    <a:close/>
                  </a:path>
                </a:pathLst>
              </a:custGeom>
              <a:solidFill>
                <a:srgbClr val="91468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21"/>
              <p:cNvSpPr/>
              <p:nvPr/>
            </p:nvSpPr>
            <p:spPr>
              <a:xfrm>
                <a:off x="10053207" y="3992531"/>
                <a:ext cx="162085" cy="162085"/>
              </a:xfrm>
              <a:custGeom>
                <a:avLst/>
                <a:gdLst/>
                <a:ahLst/>
                <a:cxnLst/>
                <a:rect l="l" t="t" r="r" b="b"/>
                <a:pathLst>
                  <a:path w="155794" h="155794" extrusionOk="0">
                    <a:moveTo>
                      <a:pt x="155795" y="77897"/>
                    </a:moveTo>
                    <a:cubicBezTo>
                      <a:pt x="155795" y="120919"/>
                      <a:pt x="120919" y="155795"/>
                      <a:pt x="77897" y="155795"/>
                    </a:cubicBezTo>
                    <a:cubicBezTo>
                      <a:pt x="34876" y="155795"/>
                      <a:pt x="0" y="120919"/>
                      <a:pt x="0" y="77897"/>
                    </a:cubicBezTo>
                    <a:cubicBezTo>
                      <a:pt x="0" y="34876"/>
                      <a:pt x="34876" y="0"/>
                      <a:pt x="77897" y="0"/>
                    </a:cubicBezTo>
                    <a:cubicBezTo>
                      <a:pt x="120919" y="0"/>
                      <a:pt x="155795" y="34876"/>
                      <a:pt x="155795" y="77897"/>
                    </a:cubicBezTo>
                    <a:close/>
                  </a:path>
                </a:pathLst>
              </a:custGeom>
              <a:solidFill>
                <a:srgbClr val="91468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28" name="Google Shape;828;p321"/>
              <p:cNvGrpSpPr/>
              <p:nvPr/>
            </p:nvGrpSpPr>
            <p:grpSpPr>
              <a:xfrm>
                <a:off x="10363030" y="3992531"/>
                <a:ext cx="334849" cy="816725"/>
                <a:chOff x="2951510" y="4059252"/>
                <a:chExt cx="321852" cy="785024"/>
              </a:xfrm>
            </p:grpSpPr>
            <p:grpSp>
              <p:nvGrpSpPr>
                <p:cNvPr id="829" name="Google Shape;829;p321"/>
                <p:cNvGrpSpPr/>
                <p:nvPr/>
              </p:nvGrpSpPr>
              <p:grpSpPr>
                <a:xfrm>
                  <a:off x="3112402" y="4059252"/>
                  <a:ext cx="160960" cy="785024"/>
                  <a:chOff x="3112402" y="4059252"/>
                  <a:chExt cx="160960" cy="785024"/>
                </a:xfrm>
              </p:grpSpPr>
              <p:sp>
                <p:nvSpPr>
                  <p:cNvPr id="830" name="Google Shape;830;p321"/>
                  <p:cNvSpPr/>
                  <p:nvPr/>
                </p:nvSpPr>
                <p:spPr>
                  <a:xfrm>
                    <a:off x="3112402" y="4246791"/>
                    <a:ext cx="160960" cy="5974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0" h="597485" extrusionOk="0">
                        <a:moveTo>
                          <a:pt x="86190" y="0"/>
                        </a:moveTo>
                        <a:lnTo>
                          <a:pt x="0" y="0"/>
                        </a:lnTo>
                        <a:lnTo>
                          <a:pt x="0" y="308191"/>
                        </a:lnTo>
                        <a:lnTo>
                          <a:pt x="9652" y="308191"/>
                        </a:lnTo>
                        <a:lnTo>
                          <a:pt x="9652" y="559284"/>
                        </a:lnTo>
                        <a:cubicBezTo>
                          <a:pt x="9652" y="580424"/>
                          <a:pt x="26781" y="597485"/>
                          <a:pt x="47853" y="597485"/>
                        </a:cubicBezTo>
                        <a:lnTo>
                          <a:pt x="48601" y="597485"/>
                        </a:lnTo>
                        <a:cubicBezTo>
                          <a:pt x="69673" y="597485"/>
                          <a:pt x="86802" y="580356"/>
                          <a:pt x="86802" y="559284"/>
                        </a:cubicBezTo>
                        <a:lnTo>
                          <a:pt x="86802" y="106174"/>
                        </a:lnTo>
                        <a:lnTo>
                          <a:pt x="101280" y="106174"/>
                        </a:lnTo>
                        <a:lnTo>
                          <a:pt x="101280" y="289362"/>
                        </a:lnTo>
                        <a:cubicBezTo>
                          <a:pt x="101280" y="298199"/>
                          <a:pt x="108418" y="305336"/>
                          <a:pt x="117254" y="305336"/>
                        </a:cubicBezTo>
                        <a:lnTo>
                          <a:pt x="117866" y="305336"/>
                        </a:lnTo>
                        <a:cubicBezTo>
                          <a:pt x="141656" y="305336"/>
                          <a:pt x="160961" y="286032"/>
                          <a:pt x="160961" y="262241"/>
                        </a:cubicBezTo>
                        <a:lnTo>
                          <a:pt x="160961" y="74839"/>
                        </a:lnTo>
                        <a:cubicBezTo>
                          <a:pt x="160961" y="33511"/>
                          <a:pt x="127450" y="0"/>
                          <a:pt x="86122" y="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747679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31" name="Google Shape;831;p321"/>
                  <p:cNvSpPr/>
                  <p:nvPr/>
                </p:nvSpPr>
                <p:spPr>
                  <a:xfrm>
                    <a:off x="3112402" y="4059252"/>
                    <a:ext cx="77897" cy="1558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897" h="155862" extrusionOk="0">
                        <a:moveTo>
                          <a:pt x="0" y="155795"/>
                        </a:moveTo>
                        <a:cubicBezTo>
                          <a:pt x="43027" y="155795"/>
                          <a:pt x="77897" y="120924"/>
                          <a:pt x="77897" y="77897"/>
                        </a:cubicBezTo>
                        <a:cubicBezTo>
                          <a:pt x="77897" y="34870"/>
                          <a:pt x="43027" y="0"/>
                          <a:pt x="0" y="0"/>
                        </a:cubicBezTo>
                        <a:lnTo>
                          <a:pt x="0" y="0"/>
                        </a:lnTo>
                        <a:lnTo>
                          <a:pt x="0" y="155863"/>
                        </a:lnTo>
                        <a:lnTo>
                          <a:pt x="0" y="155863"/>
                        </a:ln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747679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832" name="Google Shape;832;p321"/>
                <p:cNvGrpSpPr/>
                <p:nvPr/>
              </p:nvGrpSpPr>
              <p:grpSpPr>
                <a:xfrm>
                  <a:off x="2951510" y="4059252"/>
                  <a:ext cx="160960" cy="785024"/>
                  <a:chOff x="2951510" y="4059252"/>
                  <a:chExt cx="160960" cy="785024"/>
                </a:xfrm>
              </p:grpSpPr>
              <p:sp>
                <p:nvSpPr>
                  <p:cNvPr id="833" name="Google Shape;833;p321"/>
                  <p:cNvSpPr/>
                  <p:nvPr/>
                </p:nvSpPr>
                <p:spPr>
                  <a:xfrm>
                    <a:off x="2951510" y="4246791"/>
                    <a:ext cx="160960" cy="5974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960" h="597485" extrusionOk="0">
                        <a:moveTo>
                          <a:pt x="74771" y="0"/>
                        </a:moveTo>
                        <a:lnTo>
                          <a:pt x="160961" y="0"/>
                        </a:lnTo>
                        <a:lnTo>
                          <a:pt x="160961" y="308191"/>
                        </a:lnTo>
                        <a:lnTo>
                          <a:pt x="151309" y="308191"/>
                        </a:lnTo>
                        <a:cubicBezTo>
                          <a:pt x="151309" y="308191"/>
                          <a:pt x="151309" y="559284"/>
                          <a:pt x="151309" y="559284"/>
                        </a:cubicBezTo>
                        <a:cubicBezTo>
                          <a:pt x="151309" y="580424"/>
                          <a:pt x="134179" y="597485"/>
                          <a:pt x="113108" y="597485"/>
                        </a:cubicBezTo>
                        <a:lnTo>
                          <a:pt x="112360" y="597485"/>
                        </a:lnTo>
                        <a:cubicBezTo>
                          <a:pt x="91288" y="597485"/>
                          <a:pt x="74159" y="580356"/>
                          <a:pt x="74159" y="559284"/>
                        </a:cubicBezTo>
                        <a:lnTo>
                          <a:pt x="74159" y="106174"/>
                        </a:lnTo>
                        <a:cubicBezTo>
                          <a:pt x="74159" y="106174"/>
                          <a:pt x="59681" y="106174"/>
                          <a:pt x="59681" y="106174"/>
                        </a:cubicBezTo>
                        <a:lnTo>
                          <a:pt x="59681" y="289362"/>
                        </a:lnTo>
                        <a:cubicBezTo>
                          <a:pt x="59681" y="298199"/>
                          <a:pt x="52543" y="305336"/>
                          <a:pt x="43707" y="305336"/>
                        </a:cubicBezTo>
                        <a:lnTo>
                          <a:pt x="43095" y="305336"/>
                        </a:lnTo>
                        <a:cubicBezTo>
                          <a:pt x="19305" y="305336"/>
                          <a:pt x="0" y="286032"/>
                          <a:pt x="0" y="262241"/>
                        </a:cubicBezTo>
                        <a:lnTo>
                          <a:pt x="0" y="74839"/>
                        </a:lnTo>
                        <a:cubicBezTo>
                          <a:pt x="0" y="33511"/>
                          <a:pt x="33511" y="0"/>
                          <a:pt x="74839" y="0"/>
                        </a:cubicBezTo>
                        <a:close/>
                      </a:path>
                    </a:pathLst>
                  </a:custGeom>
                  <a:solidFill>
                    <a:srgbClr val="91468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34" name="Google Shape;834;p321"/>
                  <p:cNvSpPr/>
                  <p:nvPr/>
                </p:nvSpPr>
                <p:spPr>
                  <a:xfrm>
                    <a:off x="3034505" y="4059252"/>
                    <a:ext cx="77897" cy="1558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897" h="155862" extrusionOk="0">
                        <a:moveTo>
                          <a:pt x="77897" y="155795"/>
                        </a:moveTo>
                        <a:cubicBezTo>
                          <a:pt x="34870" y="155795"/>
                          <a:pt x="0" y="120924"/>
                          <a:pt x="0" y="77897"/>
                        </a:cubicBezTo>
                        <a:cubicBezTo>
                          <a:pt x="0" y="34870"/>
                          <a:pt x="34870" y="0"/>
                          <a:pt x="77897" y="0"/>
                        </a:cubicBezTo>
                        <a:lnTo>
                          <a:pt x="77897" y="0"/>
                        </a:lnTo>
                        <a:lnTo>
                          <a:pt x="77897" y="155863"/>
                        </a:lnTo>
                        <a:lnTo>
                          <a:pt x="77897" y="155863"/>
                        </a:lnTo>
                        <a:close/>
                      </a:path>
                    </a:pathLst>
                  </a:custGeom>
                  <a:solidFill>
                    <a:srgbClr val="91468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sp>
        <p:nvSpPr>
          <p:cNvPr id="2" name="Google Shape;746;p320">
            <a:extLst>
              <a:ext uri="{FF2B5EF4-FFF2-40B4-BE49-F238E27FC236}">
                <a16:creationId xmlns:a16="http://schemas.microsoft.com/office/drawing/2014/main" id="{A2B0538D-7C71-6342-C05A-4547A9C5B867}"/>
              </a:ext>
            </a:extLst>
          </p:cNvPr>
          <p:cNvSpPr txBox="1"/>
          <p:nvPr/>
        </p:nvSpPr>
        <p:spPr>
          <a:xfrm>
            <a:off x="647533" y="5239513"/>
            <a:ext cx="1078445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tr-TR" sz="16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Hastaneye yatan erişkinler arasında RSV, COVID-19 veya influenza ile karşılaştırıldığında daha ciddi hastalıklarla ilişkilendirilmiştir.</a:t>
            </a:r>
            <a:r>
              <a:rPr lang="tr-TR" sz="1600" baseline="30000" dirty="0">
                <a:solidFill>
                  <a:srgbClr val="4A4F54"/>
                </a:solidFill>
              </a:rPr>
              <a:t>4</a:t>
            </a:r>
            <a:r>
              <a:rPr lang="tr-TR" sz="16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tr-TR" sz="1600" dirty="0">
              <a:solidFill>
                <a:srgbClr val="4A4F54"/>
              </a:solidFill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6D9BBD05-007F-3DF0-3674-5DB01C0C7E72}"/>
              </a:ext>
            </a:extLst>
          </p:cNvPr>
          <p:cNvSpPr txBox="1"/>
          <p:nvPr/>
        </p:nvSpPr>
        <p:spPr>
          <a:xfrm>
            <a:off x="647533" y="1194726"/>
            <a:ext cx="112748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dirty="0">
                <a:solidFill>
                  <a:srgbClr val="4A4F54"/>
                </a:solidFill>
              </a:rPr>
              <a:t>Tanı konmamış RSV ile </a:t>
            </a:r>
            <a:r>
              <a:rPr lang="tr-TR" sz="1600" dirty="0" err="1">
                <a:solidFill>
                  <a:srgbClr val="4A4F54"/>
                </a:solidFill>
              </a:rPr>
              <a:t>enfekte</a:t>
            </a:r>
            <a:r>
              <a:rPr lang="tr-TR" sz="1600" dirty="0">
                <a:solidFill>
                  <a:srgbClr val="4A4F54"/>
                </a:solidFill>
              </a:rPr>
              <a:t> kişiler ev  içi ve toplumda bulaşmada en önemli kaynaklardır.</a:t>
            </a:r>
            <a:r>
              <a:rPr lang="tr-TR" sz="1600" baseline="30000" dirty="0">
                <a:solidFill>
                  <a:srgbClr val="4A4F54"/>
                </a:solidFill>
              </a:rPr>
              <a:t>3</a:t>
            </a:r>
            <a:r>
              <a:rPr lang="tr-TR" sz="1600" dirty="0">
                <a:solidFill>
                  <a:srgbClr val="4A4F54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288690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D660C-EDCA-46FF-B54E-32DF0A221BD0}" type="slidenum">
              <a:rPr lang="tr-TR" smtClean="0"/>
              <a:t>100</a:t>
            </a:fld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564" y="368444"/>
            <a:ext cx="8734857" cy="57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264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D660C-EDCA-46FF-B54E-32DF0A221BD0}" type="slidenum">
              <a:rPr lang="tr-TR" smtClean="0"/>
              <a:t>101</a:t>
            </a:fld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595745"/>
            <a:ext cx="8423564" cy="503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0059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D660C-EDCA-46FF-B54E-32DF0A221BD0}" type="slidenum">
              <a:rPr lang="tr-TR" smtClean="0"/>
              <a:t>102</a:t>
            </a:fld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1" y="401782"/>
            <a:ext cx="9296400" cy="569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520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0560" y="60960"/>
            <a:ext cx="11033760" cy="6030278"/>
          </a:xfrm>
          <a:prstGeom prst="rect">
            <a:avLst/>
          </a:prstGeo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39296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965" y="242888"/>
            <a:ext cx="11730445" cy="6012861"/>
          </a:xfrm>
          <a:prstGeom prst="rect">
            <a:avLst/>
          </a:prstGeo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82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335"/>
          <p:cNvSpPr/>
          <p:nvPr/>
        </p:nvSpPr>
        <p:spPr>
          <a:xfrm>
            <a:off x="3550316" y="2009660"/>
            <a:ext cx="7455967" cy="3600000"/>
          </a:xfrm>
          <a:prstGeom prst="roundRect">
            <a:avLst>
              <a:gd name="adj" fmla="val 2966"/>
            </a:avLst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Resim 12" descr="daire, renklilik, mor, hafif içeren bir resim&#10;&#10;Açıklama otomatik olarak oluşturuldu">
            <a:extLst>
              <a:ext uri="{FF2B5EF4-FFF2-40B4-BE49-F238E27FC236}">
                <a16:creationId xmlns:a16="http://schemas.microsoft.com/office/drawing/2014/main" id="{8D806C52-9E18-207D-5ECF-8B77996783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3536" y="3334696"/>
            <a:ext cx="1266336" cy="1266336"/>
          </a:xfrm>
          <a:prstGeom prst="rect">
            <a:avLst/>
          </a:prstGeom>
        </p:spPr>
      </p:pic>
      <p:pic>
        <p:nvPicPr>
          <p:cNvPr id="14" name="Resim 13" descr="daire, renklilik, mor, hafif içeren bir resim&#10;&#10;Açıklama otomatik olarak oluşturuldu">
            <a:extLst>
              <a:ext uri="{FF2B5EF4-FFF2-40B4-BE49-F238E27FC236}">
                <a16:creationId xmlns:a16="http://schemas.microsoft.com/office/drawing/2014/main" id="{50CCB941-2506-074B-124E-B3439036A7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3536" y="4325936"/>
            <a:ext cx="1266336" cy="1266336"/>
          </a:xfrm>
          <a:prstGeom prst="rect">
            <a:avLst/>
          </a:prstGeom>
        </p:spPr>
      </p:pic>
      <p:pic>
        <p:nvPicPr>
          <p:cNvPr id="10" name="Resim 9" descr="daire, renklilik, mor, hafif içeren bir resim&#10;&#10;Açıklama otomatik olarak oluşturuldu">
            <a:extLst>
              <a:ext uri="{FF2B5EF4-FFF2-40B4-BE49-F238E27FC236}">
                <a16:creationId xmlns:a16="http://schemas.microsoft.com/office/drawing/2014/main" id="{7E64635F-B1AD-F3AF-5A20-9DB93FE41C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4753" y="2366508"/>
            <a:ext cx="1266336" cy="1266336"/>
          </a:xfrm>
          <a:prstGeom prst="rect">
            <a:avLst/>
          </a:prstGeom>
        </p:spPr>
      </p:pic>
      <p:pic>
        <p:nvPicPr>
          <p:cNvPr id="11" name="Resim 10" descr="daire, renklilik, mor, hafif içeren bir resim&#10;&#10;Açıklama otomatik olarak oluşturuldu">
            <a:extLst>
              <a:ext uri="{FF2B5EF4-FFF2-40B4-BE49-F238E27FC236}">
                <a16:creationId xmlns:a16="http://schemas.microsoft.com/office/drawing/2014/main" id="{B5933E40-951F-DAF0-A75B-4B9942937A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4753" y="3334696"/>
            <a:ext cx="1266336" cy="1266336"/>
          </a:xfrm>
          <a:prstGeom prst="rect">
            <a:avLst/>
          </a:prstGeom>
        </p:spPr>
      </p:pic>
      <p:pic>
        <p:nvPicPr>
          <p:cNvPr id="12" name="Resim 11" descr="daire, renklilik, mor, hafif içeren bir resim&#10;&#10;Açıklama otomatik olarak oluşturuldu">
            <a:extLst>
              <a:ext uri="{FF2B5EF4-FFF2-40B4-BE49-F238E27FC236}">
                <a16:creationId xmlns:a16="http://schemas.microsoft.com/office/drawing/2014/main" id="{72128AF3-C5D6-20F6-74DC-71320AC1EB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4753" y="4325936"/>
            <a:ext cx="1266336" cy="1266336"/>
          </a:xfrm>
          <a:prstGeom prst="rect">
            <a:avLst/>
          </a:prstGeom>
        </p:spPr>
      </p:pic>
      <p:sp>
        <p:nvSpPr>
          <p:cNvPr id="1211" name="Google Shape;1211;p335"/>
          <p:cNvSpPr/>
          <p:nvPr/>
        </p:nvSpPr>
        <p:spPr>
          <a:xfrm>
            <a:off x="714751" y="2009660"/>
            <a:ext cx="2642182" cy="3600000"/>
          </a:xfrm>
          <a:prstGeom prst="round2SameRect">
            <a:avLst>
              <a:gd name="adj1" fmla="val 5010"/>
              <a:gd name="adj2" fmla="val 0"/>
            </a:avLst>
          </a:prstGeom>
          <a:gradFill flip="none" rotWithShape="1">
            <a:gsLst>
              <a:gs pos="49400">
                <a:srgbClr val="6E317F"/>
              </a:gs>
              <a:gs pos="0">
                <a:srgbClr val="4A2F85"/>
              </a:gs>
              <a:gs pos="100000">
                <a:srgbClr val="188DA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ts val="1600"/>
            </a:pPr>
            <a:endParaRPr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Resim 8" descr="daire, fraktal çizim, renklilik, hafif içeren bir resim&#10;&#10;Açıklama otomatik olarak oluşturuldu">
            <a:extLst>
              <a:ext uri="{FF2B5EF4-FFF2-40B4-BE49-F238E27FC236}">
                <a16:creationId xmlns:a16="http://schemas.microsoft.com/office/drawing/2014/main" id="{E6429532-B8C4-B2ED-BCD6-598A99FAC8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7512" y="2785796"/>
            <a:ext cx="2187828" cy="2187828"/>
          </a:xfrm>
          <a:prstGeom prst="rect">
            <a:avLst/>
          </a:prstGeom>
        </p:spPr>
      </p:pic>
      <p:sp>
        <p:nvSpPr>
          <p:cNvPr id="656" name="Google Shape;656;p318"/>
          <p:cNvSpPr txBox="1"/>
          <p:nvPr/>
        </p:nvSpPr>
        <p:spPr>
          <a:xfrm>
            <a:off x="407623" y="6358508"/>
            <a:ext cx="866755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</a:pP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Referanslar: 1. 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Centers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Disease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Control 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Prevention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(CDC), 2023. RSV in 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older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adults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adults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chronic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medical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conditions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. https://www.cdc.gov/rsv/high-risk/older-adults.html (son erişim 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tarihiJune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2023); 2. Nam HH 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Ison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MG. BMJ 2019;366:l5021; 3. Branche AR, 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Falsey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AR. 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Drugs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Aging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2015;32:261–269 4.. 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Nguyen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-Van-Tam JS, et al. Eur 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Respir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Rev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. 2022;31(166):220105;</a:t>
            </a:r>
            <a:endParaRPr lang="tr-TR" sz="800" dirty="0">
              <a:solidFill>
                <a:schemeClr val="tx1"/>
              </a:solidFill>
            </a:endParaRPr>
          </a:p>
        </p:txBody>
      </p:sp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1BCFFA2C-2807-BDFE-4738-C4CEA50FA5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D5CAA88-E802-506F-DEEE-C48DF50D0A84}"/>
              </a:ext>
            </a:extLst>
          </p:cNvPr>
          <p:cNvSpPr txBox="1"/>
          <p:nvPr/>
        </p:nvSpPr>
        <p:spPr>
          <a:xfrm>
            <a:off x="596752" y="596550"/>
            <a:ext cx="115952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0" u="none" strike="noStrike" cap="none" dirty="0">
                <a:solidFill>
                  <a:srgbClr val="532F7E"/>
                </a:solidFill>
                <a:latin typeface="Arial"/>
                <a:ea typeface="Arial"/>
                <a:cs typeface="Arial"/>
                <a:sym typeface="Arial"/>
              </a:rPr>
              <a:t>RSV erişkinlerde, soğuk algınlığı benzeri semptomlarla  başlayıp ciddi klinik sonuçlara neden olabilir.</a:t>
            </a:r>
            <a:r>
              <a:rPr lang="tr-TR" sz="2400" b="1" i="0" u="none" strike="noStrike" cap="none" baseline="30000" dirty="0">
                <a:solidFill>
                  <a:srgbClr val="532F7E"/>
                </a:solidFill>
                <a:latin typeface="Arial"/>
                <a:ea typeface="Arial"/>
                <a:cs typeface="Arial"/>
                <a:sym typeface="Arial"/>
              </a:rPr>
              <a:t>1-3</a:t>
            </a:r>
            <a:endParaRPr lang="tr-TR" sz="2400" dirty="0"/>
          </a:p>
        </p:txBody>
      </p:sp>
      <p:sp>
        <p:nvSpPr>
          <p:cNvPr id="1200" name="Google Shape;1200;p334"/>
          <p:cNvSpPr txBox="1"/>
          <p:nvPr/>
        </p:nvSpPr>
        <p:spPr>
          <a:xfrm>
            <a:off x="650193" y="1411384"/>
            <a:ext cx="1125827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RSV, ileri yaş erişkinlerde alt solunum yolu enfeksiyonları etiyolojisinde </a:t>
            </a:r>
            <a:r>
              <a:rPr lang="tr-TR" sz="1600" b="0" i="0" u="none" strike="noStrike" cap="none" dirty="0" err="1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pnömokok</a:t>
            </a:r>
            <a:r>
              <a:rPr lang="tr-TR" sz="16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1600" b="0" i="0" u="none" strike="noStrike" cap="none" dirty="0" err="1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pnömonisinden</a:t>
            </a:r>
            <a:r>
              <a:rPr lang="tr-TR" sz="16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 sonra </a:t>
            </a:r>
            <a:r>
              <a:rPr lang="tr-TR" sz="1600" b="1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ikinci sıklıkta </a:t>
            </a:r>
            <a:r>
              <a:rPr lang="tr-TR" sz="16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görülmektedir.</a:t>
            </a:r>
            <a:r>
              <a:rPr lang="tr-TR" sz="1600" b="0" i="0" u="none" strike="noStrike" cap="none" baseline="30000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lang="tr-TR" sz="1600" dirty="0">
              <a:solidFill>
                <a:srgbClr val="4A4F54"/>
              </a:solidFill>
            </a:endParaRPr>
          </a:p>
        </p:txBody>
      </p:sp>
      <p:sp>
        <p:nvSpPr>
          <p:cNvPr id="1212" name="Google Shape;1212;p335"/>
          <p:cNvSpPr txBox="1"/>
          <p:nvPr/>
        </p:nvSpPr>
        <p:spPr>
          <a:xfrm>
            <a:off x="719238" y="2187124"/>
            <a:ext cx="263320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tr-TR" sz="1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Tipik olarak, sağlıklı erişkinlerdeki RSV enfeksiyonları hafif, soğuk algınlığı benzeri semptomlara yol açar.</a:t>
            </a:r>
            <a:r>
              <a:rPr lang="tr-TR" sz="1200" b="0" i="0" u="none" strike="noStrike" cap="none" baseline="30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200" b="0" i="0" u="none" strike="noStrike" cap="none" baseline="300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1" name="Google Shape;1221;p335"/>
          <p:cNvSpPr txBox="1"/>
          <p:nvPr/>
        </p:nvSpPr>
        <p:spPr>
          <a:xfrm>
            <a:off x="740446" y="5026017"/>
            <a:ext cx="259079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tr-TR" sz="1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Semptomlar diğer </a:t>
            </a:r>
            <a:r>
              <a:rPr lang="tr-TR" sz="12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respiratuvar</a:t>
            </a:r>
            <a:r>
              <a:rPr lang="tr-TR" sz="1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patojenlerinkiler ile benzer olabilir.</a:t>
            </a:r>
            <a:r>
              <a:rPr lang="tr-TR" sz="1200" b="0" i="0" u="none" strike="noStrike" cap="none" baseline="30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200" dirty="0"/>
          </a:p>
        </p:txBody>
      </p:sp>
      <p:grpSp>
        <p:nvGrpSpPr>
          <p:cNvPr id="15" name="Grup 14">
            <a:extLst>
              <a:ext uri="{FF2B5EF4-FFF2-40B4-BE49-F238E27FC236}">
                <a16:creationId xmlns:a16="http://schemas.microsoft.com/office/drawing/2014/main" id="{5C92EE32-814B-DDDF-F4C1-878E8F686663}"/>
              </a:ext>
            </a:extLst>
          </p:cNvPr>
          <p:cNvGrpSpPr/>
          <p:nvPr/>
        </p:nvGrpSpPr>
        <p:grpSpPr>
          <a:xfrm>
            <a:off x="3852925" y="2375066"/>
            <a:ext cx="2173186" cy="3234594"/>
            <a:chOff x="3852925" y="2375066"/>
            <a:chExt cx="2173186" cy="3234594"/>
          </a:xfrm>
        </p:grpSpPr>
        <p:pic>
          <p:nvPicPr>
            <p:cNvPr id="1224" name="Google Shape;1224;p335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52925" y="2375066"/>
              <a:ext cx="2173186" cy="32345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25" name="Google Shape;1225;p335"/>
            <p:cNvSpPr/>
            <p:nvPr/>
          </p:nvSpPr>
          <p:spPr>
            <a:xfrm>
              <a:off x="4861821" y="4453346"/>
              <a:ext cx="384142" cy="507373"/>
            </a:xfrm>
            <a:custGeom>
              <a:avLst/>
              <a:gdLst/>
              <a:ahLst/>
              <a:cxnLst/>
              <a:rect l="l" t="t" r="r" b="b"/>
              <a:pathLst>
                <a:path w="322885" h="426466" extrusionOk="0">
                  <a:moveTo>
                    <a:pt x="87563" y="0"/>
                  </a:moveTo>
                  <a:lnTo>
                    <a:pt x="104355" y="0"/>
                  </a:lnTo>
                  <a:lnTo>
                    <a:pt x="105079" y="2811"/>
                  </a:lnTo>
                  <a:cubicBezTo>
                    <a:pt x="105641" y="4544"/>
                    <a:pt x="106265" y="6165"/>
                    <a:pt x="106890" y="7702"/>
                  </a:cubicBezTo>
                  <a:cubicBezTo>
                    <a:pt x="109388" y="13852"/>
                    <a:pt x="113808" y="20002"/>
                    <a:pt x="118420" y="20386"/>
                  </a:cubicBezTo>
                  <a:cubicBezTo>
                    <a:pt x="123033" y="20771"/>
                    <a:pt x="128414" y="18272"/>
                    <a:pt x="134563" y="10009"/>
                  </a:cubicBezTo>
                  <a:cubicBezTo>
                    <a:pt x="136101" y="7943"/>
                    <a:pt x="137470" y="5012"/>
                    <a:pt x="138833" y="1640"/>
                  </a:cubicBezTo>
                  <a:lnTo>
                    <a:pt x="139466" y="0"/>
                  </a:lnTo>
                  <a:lnTo>
                    <a:pt x="171432" y="0"/>
                  </a:lnTo>
                  <a:lnTo>
                    <a:pt x="171432" y="19795"/>
                  </a:lnTo>
                  <a:lnTo>
                    <a:pt x="165840" y="22260"/>
                  </a:lnTo>
                  <a:cubicBezTo>
                    <a:pt x="161516" y="24518"/>
                    <a:pt x="157529" y="27497"/>
                    <a:pt x="151859" y="33070"/>
                  </a:cubicBezTo>
                  <a:cubicBezTo>
                    <a:pt x="140521" y="44216"/>
                    <a:pt x="119381" y="65356"/>
                    <a:pt x="113808" y="82652"/>
                  </a:cubicBezTo>
                  <a:cubicBezTo>
                    <a:pt x="110673" y="92381"/>
                    <a:pt x="109849" y="101806"/>
                    <a:pt x="111233" y="111850"/>
                  </a:cubicBezTo>
                  <a:lnTo>
                    <a:pt x="111977" y="115468"/>
                  </a:lnTo>
                  <a:lnTo>
                    <a:pt x="113823" y="116103"/>
                  </a:lnTo>
                  <a:cubicBezTo>
                    <a:pt x="115978" y="117004"/>
                    <a:pt x="118087" y="118051"/>
                    <a:pt x="120142" y="119247"/>
                  </a:cubicBezTo>
                  <a:cubicBezTo>
                    <a:pt x="128359" y="124031"/>
                    <a:pt x="134927" y="130755"/>
                    <a:pt x="139767" y="138818"/>
                  </a:cubicBezTo>
                  <a:lnTo>
                    <a:pt x="139868" y="139009"/>
                  </a:lnTo>
                  <a:lnTo>
                    <a:pt x="149998" y="142077"/>
                  </a:lnTo>
                  <a:lnTo>
                    <a:pt x="151337" y="142598"/>
                  </a:lnTo>
                  <a:lnTo>
                    <a:pt x="152671" y="139478"/>
                  </a:lnTo>
                  <a:cubicBezTo>
                    <a:pt x="154046" y="135599"/>
                    <a:pt x="154990" y="131961"/>
                    <a:pt x="155174" y="129015"/>
                  </a:cubicBezTo>
                  <a:cubicBezTo>
                    <a:pt x="155911" y="117228"/>
                    <a:pt x="138415" y="108203"/>
                    <a:pt x="141914" y="98074"/>
                  </a:cubicBezTo>
                  <a:cubicBezTo>
                    <a:pt x="145413" y="87945"/>
                    <a:pt x="159779" y="75237"/>
                    <a:pt x="176170" y="68238"/>
                  </a:cubicBezTo>
                  <a:cubicBezTo>
                    <a:pt x="192561" y="61240"/>
                    <a:pt x="223133" y="57188"/>
                    <a:pt x="240261" y="56083"/>
                  </a:cubicBezTo>
                  <a:lnTo>
                    <a:pt x="243201" y="55974"/>
                  </a:lnTo>
                  <a:lnTo>
                    <a:pt x="243201" y="98744"/>
                  </a:lnTo>
                  <a:lnTo>
                    <a:pt x="241150" y="98557"/>
                  </a:lnTo>
                  <a:cubicBezTo>
                    <a:pt x="234805" y="97142"/>
                    <a:pt x="229625" y="94068"/>
                    <a:pt x="222581" y="95864"/>
                  </a:cubicBezTo>
                  <a:cubicBezTo>
                    <a:pt x="213188" y="98258"/>
                    <a:pt x="196428" y="102678"/>
                    <a:pt x="191640" y="113544"/>
                  </a:cubicBezTo>
                  <a:cubicBezTo>
                    <a:pt x="188049" y="121694"/>
                    <a:pt x="187876" y="135852"/>
                    <a:pt x="190423" y="148793"/>
                  </a:cubicBezTo>
                  <a:lnTo>
                    <a:pt x="193443" y="159602"/>
                  </a:lnTo>
                  <a:lnTo>
                    <a:pt x="201110" y="161777"/>
                  </a:lnTo>
                  <a:cubicBezTo>
                    <a:pt x="206915" y="162982"/>
                    <a:pt x="211991" y="162994"/>
                    <a:pt x="215950" y="161060"/>
                  </a:cubicBezTo>
                  <a:cubicBezTo>
                    <a:pt x="231789" y="153325"/>
                    <a:pt x="216687" y="138407"/>
                    <a:pt x="234736" y="132330"/>
                  </a:cubicBezTo>
                  <a:cubicBezTo>
                    <a:pt x="252784" y="126252"/>
                    <a:pt x="289803" y="147800"/>
                    <a:pt x="304352" y="177635"/>
                  </a:cubicBezTo>
                  <a:cubicBezTo>
                    <a:pt x="318902" y="207471"/>
                    <a:pt x="325348" y="271378"/>
                    <a:pt x="322032" y="311343"/>
                  </a:cubicBezTo>
                  <a:cubicBezTo>
                    <a:pt x="318717" y="351308"/>
                    <a:pt x="306930" y="399929"/>
                    <a:pt x="284462" y="417425"/>
                  </a:cubicBezTo>
                  <a:cubicBezTo>
                    <a:pt x="261993" y="434921"/>
                    <a:pt x="233262" y="422766"/>
                    <a:pt x="187220" y="416320"/>
                  </a:cubicBezTo>
                  <a:cubicBezTo>
                    <a:pt x="141177" y="409874"/>
                    <a:pt x="72298" y="368067"/>
                    <a:pt x="41357" y="332338"/>
                  </a:cubicBezTo>
                  <a:cubicBezTo>
                    <a:pt x="14284" y="301076"/>
                    <a:pt x="-1086" y="251482"/>
                    <a:pt x="60" y="216130"/>
                  </a:cubicBezTo>
                  <a:lnTo>
                    <a:pt x="524" y="211793"/>
                  </a:lnTo>
                  <a:lnTo>
                    <a:pt x="527" y="211188"/>
                  </a:lnTo>
                  <a:cubicBezTo>
                    <a:pt x="914" y="203143"/>
                    <a:pt x="2339" y="194852"/>
                    <a:pt x="4833" y="186569"/>
                  </a:cubicBezTo>
                  <a:lnTo>
                    <a:pt x="7097" y="180003"/>
                  </a:lnTo>
                  <a:lnTo>
                    <a:pt x="6953" y="179702"/>
                  </a:lnTo>
                  <a:lnTo>
                    <a:pt x="7848" y="177021"/>
                  </a:lnTo>
                  <a:cubicBezTo>
                    <a:pt x="9826" y="172219"/>
                    <a:pt x="12173" y="167454"/>
                    <a:pt x="14896" y="162779"/>
                  </a:cubicBezTo>
                  <a:cubicBezTo>
                    <a:pt x="23062" y="148752"/>
                    <a:pt x="33591" y="137268"/>
                    <a:pt x="45213" y="128843"/>
                  </a:cubicBezTo>
                  <a:lnTo>
                    <a:pt x="56793" y="121680"/>
                  </a:lnTo>
                  <a:lnTo>
                    <a:pt x="56793" y="121593"/>
                  </a:lnTo>
                  <a:lnTo>
                    <a:pt x="63020" y="118366"/>
                  </a:lnTo>
                  <a:lnTo>
                    <a:pt x="62452" y="105785"/>
                  </a:lnTo>
                  <a:cubicBezTo>
                    <a:pt x="61308" y="92381"/>
                    <a:pt x="58461" y="80057"/>
                    <a:pt x="52696" y="68815"/>
                  </a:cubicBezTo>
                  <a:cubicBezTo>
                    <a:pt x="50774" y="65068"/>
                    <a:pt x="48528" y="61897"/>
                    <a:pt x="46002" y="58960"/>
                  </a:cubicBezTo>
                  <a:lnTo>
                    <a:pt x="37842" y="50720"/>
                  </a:lnTo>
                  <a:lnTo>
                    <a:pt x="37842" y="17290"/>
                  </a:lnTo>
                  <a:lnTo>
                    <a:pt x="59624" y="17290"/>
                  </a:lnTo>
                  <a:lnTo>
                    <a:pt x="60830" y="19305"/>
                  </a:lnTo>
                  <a:cubicBezTo>
                    <a:pt x="67325" y="31016"/>
                    <a:pt x="72442" y="44456"/>
                    <a:pt x="76910" y="41141"/>
                  </a:cubicBezTo>
                  <a:cubicBezTo>
                    <a:pt x="80634" y="38379"/>
                    <a:pt x="84207" y="21954"/>
                    <a:pt x="86645" y="6364"/>
                  </a:cubicBezTo>
                  <a:lnTo>
                    <a:pt x="87563" y="0"/>
                  </a:lnTo>
                  <a:close/>
                </a:path>
              </a:pathLst>
            </a:custGeom>
            <a:solidFill>
              <a:srgbClr val="F58F98"/>
            </a:solidFill>
            <a:ln w="12700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6000" tIns="96000" rIns="96000" bIns="960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26" name="Google Shape;1226;p335"/>
            <p:cNvGrpSpPr/>
            <p:nvPr/>
          </p:nvGrpSpPr>
          <p:grpSpPr>
            <a:xfrm>
              <a:off x="4417087" y="4057723"/>
              <a:ext cx="988560" cy="1065192"/>
              <a:chOff x="4124790" y="2549143"/>
              <a:chExt cx="830920" cy="895333"/>
            </a:xfrm>
          </p:grpSpPr>
          <p:sp>
            <p:nvSpPr>
              <p:cNvPr id="1227" name="Google Shape;1227;p335"/>
              <p:cNvSpPr/>
              <p:nvPr/>
            </p:nvSpPr>
            <p:spPr>
              <a:xfrm>
                <a:off x="4124790" y="2549143"/>
                <a:ext cx="830920" cy="895333"/>
              </a:xfrm>
              <a:custGeom>
                <a:avLst/>
                <a:gdLst/>
                <a:ahLst/>
                <a:cxnLst/>
                <a:rect l="l" t="t" r="r" b="b"/>
                <a:pathLst>
                  <a:path w="830920" h="895333" extrusionOk="0">
                    <a:moveTo>
                      <a:pt x="385174" y="0"/>
                    </a:moveTo>
                    <a:lnTo>
                      <a:pt x="445656" y="0"/>
                    </a:lnTo>
                    <a:lnTo>
                      <a:pt x="445656" y="189951"/>
                    </a:lnTo>
                    <a:lnTo>
                      <a:pt x="445684" y="190021"/>
                    </a:lnTo>
                    <a:cubicBezTo>
                      <a:pt x="445684" y="299812"/>
                      <a:pt x="445684" y="354708"/>
                      <a:pt x="445684" y="382156"/>
                    </a:cubicBezTo>
                    <a:lnTo>
                      <a:pt x="445684" y="399042"/>
                    </a:lnTo>
                    <a:lnTo>
                      <a:pt x="474814" y="427824"/>
                    </a:lnTo>
                    <a:lnTo>
                      <a:pt x="474747" y="410051"/>
                    </a:lnTo>
                    <a:cubicBezTo>
                      <a:pt x="478331" y="312056"/>
                      <a:pt x="497446" y="242317"/>
                      <a:pt x="564348" y="242317"/>
                    </a:cubicBezTo>
                    <a:cubicBezTo>
                      <a:pt x="653551" y="238042"/>
                      <a:pt x="785232" y="498828"/>
                      <a:pt x="823462" y="699762"/>
                    </a:cubicBezTo>
                    <a:cubicBezTo>
                      <a:pt x="861692" y="870769"/>
                      <a:pt x="747002" y="926346"/>
                      <a:pt x="615321" y="879319"/>
                    </a:cubicBezTo>
                    <a:cubicBezTo>
                      <a:pt x="487888" y="836567"/>
                      <a:pt x="479393" y="665560"/>
                      <a:pt x="475145" y="515929"/>
                    </a:cubicBezTo>
                    <a:lnTo>
                      <a:pt x="475127" y="511168"/>
                    </a:lnTo>
                    <a:lnTo>
                      <a:pt x="415430" y="452349"/>
                    </a:lnTo>
                    <a:lnTo>
                      <a:pt x="356621" y="511158"/>
                    </a:lnTo>
                    <a:lnTo>
                      <a:pt x="356492" y="515929"/>
                    </a:lnTo>
                    <a:cubicBezTo>
                      <a:pt x="352235" y="665560"/>
                      <a:pt x="343723" y="836567"/>
                      <a:pt x="216032" y="879319"/>
                    </a:cubicBezTo>
                    <a:cubicBezTo>
                      <a:pt x="84086" y="926346"/>
                      <a:pt x="-30834" y="870769"/>
                      <a:pt x="7473" y="699762"/>
                    </a:cubicBezTo>
                    <a:cubicBezTo>
                      <a:pt x="50036" y="498828"/>
                      <a:pt x="181982" y="238042"/>
                      <a:pt x="271365" y="242317"/>
                    </a:cubicBezTo>
                    <a:cubicBezTo>
                      <a:pt x="338402" y="242317"/>
                      <a:pt x="357556" y="312056"/>
                      <a:pt x="359351" y="410051"/>
                    </a:cubicBezTo>
                    <a:lnTo>
                      <a:pt x="358949" y="424956"/>
                    </a:lnTo>
                    <a:lnTo>
                      <a:pt x="385174" y="399042"/>
                    </a:lnTo>
                    <a:lnTo>
                      <a:pt x="385174" y="337124"/>
                    </a:lnTo>
                    <a:lnTo>
                      <a:pt x="385174" y="295476"/>
                    </a:lnTo>
                    <a:lnTo>
                      <a:pt x="385174" y="288569"/>
                    </a:lnTo>
                    <a:cubicBezTo>
                      <a:pt x="385174" y="190021"/>
                      <a:pt x="385174" y="190021"/>
                      <a:pt x="385174" y="190021"/>
                    </a:cubicBezTo>
                    <a:close/>
                  </a:path>
                </a:pathLst>
              </a:custGeom>
              <a:solidFill>
                <a:schemeClr val="lt1">
                  <a:alpha val="20392"/>
                </a:schemeClr>
              </a:solidFill>
              <a:ln>
                <a:noFill/>
              </a:ln>
            </p:spPr>
            <p:txBody>
              <a:bodyPr spcFirstLastPara="1" wrap="square" lIns="96000" tIns="96000" rIns="96000" bIns="960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8" name="Google Shape;1228;p335"/>
              <p:cNvSpPr/>
              <p:nvPr/>
            </p:nvSpPr>
            <p:spPr>
              <a:xfrm>
                <a:off x="4124790" y="2549143"/>
                <a:ext cx="830920" cy="895333"/>
              </a:xfrm>
              <a:custGeom>
                <a:avLst/>
                <a:gdLst/>
                <a:ahLst/>
                <a:cxnLst/>
                <a:rect l="l" t="t" r="r" b="b"/>
                <a:pathLst>
                  <a:path w="830920" h="895333" extrusionOk="0">
                    <a:moveTo>
                      <a:pt x="445656" y="0"/>
                    </a:moveTo>
                    <a:lnTo>
                      <a:pt x="445656" y="189951"/>
                    </a:lnTo>
                    <a:cubicBezTo>
                      <a:pt x="445665" y="189974"/>
                      <a:pt x="445675" y="189998"/>
                      <a:pt x="445684" y="190021"/>
                    </a:cubicBezTo>
                    <a:lnTo>
                      <a:pt x="445684" y="382156"/>
                    </a:lnTo>
                    <a:lnTo>
                      <a:pt x="445684" y="399042"/>
                    </a:lnTo>
                    <a:lnTo>
                      <a:pt x="474814" y="427824"/>
                    </a:lnTo>
                    <a:cubicBezTo>
                      <a:pt x="474792" y="421900"/>
                      <a:pt x="474769" y="415975"/>
                      <a:pt x="474747" y="410051"/>
                    </a:cubicBezTo>
                    <a:cubicBezTo>
                      <a:pt x="478331" y="312056"/>
                      <a:pt x="497446" y="242317"/>
                      <a:pt x="564348" y="242317"/>
                    </a:cubicBezTo>
                    <a:cubicBezTo>
                      <a:pt x="653551" y="238042"/>
                      <a:pt x="785232" y="498828"/>
                      <a:pt x="823462" y="699762"/>
                    </a:cubicBezTo>
                    <a:cubicBezTo>
                      <a:pt x="861692" y="870769"/>
                      <a:pt x="747002" y="926346"/>
                      <a:pt x="615321" y="879319"/>
                    </a:cubicBezTo>
                    <a:cubicBezTo>
                      <a:pt x="487888" y="836567"/>
                      <a:pt x="479393" y="665560"/>
                      <a:pt x="475145" y="515929"/>
                    </a:cubicBezTo>
                    <a:lnTo>
                      <a:pt x="475127" y="511168"/>
                    </a:lnTo>
                    <a:lnTo>
                      <a:pt x="415430" y="452349"/>
                    </a:lnTo>
                    <a:lnTo>
                      <a:pt x="356621" y="511158"/>
                    </a:lnTo>
                    <a:lnTo>
                      <a:pt x="356492" y="515929"/>
                    </a:lnTo>
                    <a:cubicBezTo>
                      <a:pt x="352235" y="665560"/>
                      <a:pt x="343723" y="836567"/>
                      <a:pt x="216032" y="879319"/>
                    </a:cubicBezTo>
                    <a:cubicBezTo>
                      <a:pt x="84086" y="926346"/>
                      <a:pt x="-30834" y="870769"/>
                      <a:pt x="7473" y="699762"/>
                    </a:cubicBezTo>
                    <a:cubicBezTo>
                      <a:pt x="50036" y="498828"/>
                      <a:pt x="181982" y="238042"/>
                      <a:pt x="271365" y="242317"/>
                    </a:cubicBezTo>
                    <a:cubicBezTo>
                      <a:pt x="338402" y="242317"/>
                      <a:pt x="357556" y="312056"/>
                      <a:pt x="359351" y="410051"/>
                    </a:cubicBezTo>
                    <a:lnTo>
                      <a:pt x="358949" y="424956"/>
                    </a:lnTo>
                    <a:lnTo>
                      <a:pt x="385174" y="399042"/>
                    </a:lnTo>
                    <a:lnTo>
                      <a:pt x="385174" y="337124"/>
                    </a:lnTo>
                    <a:lnTo>
                      <a:pt x="385174" y="295476"/>
                    </a:lnTo>
                    <a:lnTo>
                      <a:pt x="385174" y="288569"/>
                    </a:lnTo>
                    <a:lnTo>
                      <a:pt x="385174" y="190021"/>
                    </a:lnTo>
                    <a:lnTo>
                      <a:pt x="385174" y="0"/>
                    </a:lnTo>
                  </a:path>
                </a:pathLst>
              </a:custGeom>
              <a:solidFill>
                <a:schemeClr val="lt1">
                  <a:alpha val="20392"/>
                </a:schemeClr>
              </a:solidFill>
              <a:ln w="12700" cap="flat" cmpd="sng">
                <a:solidFill>
                  <a:srgbClr val="7F7F7F"/>
                </a:solidFill>
                <a:prstDash val="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6000" tIns="96000" rIns="96000" bIns="960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cxnSp>
        <p:nvCxnSpPr>
          <p:cNvPr id="1232" name="Google Shape;1232;p335"/>
          <p:cNvCxnSpPr/>
          <p:nvPr/>
        </p:nvCxnSpPr>
        <p:spPr>
          <a:xfrm>
            <a:off x="5935858" y="4746799"/>
            <a:ext cx="292608" cy="0"/>
          </a:xfrm>
          <a:prstGeom prst="straightConnector1">
            <a:avLst/>
          </a:prstGeom>
          <a:noFill/>
          <a:ln w="9525" cap="flat" cmpd="sng">
            <a:solidFill>
              <a:srgbClr val="A299C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33" name="Google Shape;1233;p335"/>
          <p:cNvCxnSpPr/>
          <p:nvPr/>
        </p:nvCxnSpPr>
        <p:spPr>
          <a:xfrm>
            <a:off x="6228466" y="3013678"/>
            <a:ext cx="0" cy="2004549"/>
          </a:xfrm>
          <a:prstGeom prst="straightConnector1">
            <a:avLst/>
          </a:prstGeom>
          <a:noFill/>
          <a:ln w="9525" cap="flat" cmpd="sng">
            <a:solidFill>
              <a:srgbClr val="6153A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34" name="Google Shape;1234;p335"/>
          <p:cNvCxnSpPr/>
          <p:nvPr/>
        </p:nvCxnSpPr>
        <p:spPr>
          <a:xfrm>
            <a:off x="6221151" y="3013097"/>
            <a:ext cx="292608" cy="0"/>
          </a:xfrm>
          <a:prstGeom prst="straightConnector1">
            <a:avLst/>
          </a:prstGeom>
          <a:noFill/>
          <a:ln w="9525" cap="flat" cmpd="sng">
            <a:solidFill>
              <a:srgbClr val="A299C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35" name="Google Shape;1235;p335"/>
          <p:cNvCxnSpPr/>
          <p:nvPr/>
        </p:nvCxnSpPr>
        <p:spPr>
          <a:xfrm>
            <a:off x="6221151" y="3964073"/>
            <a:ext cx="292608" cy="0"/>
          </a:xfrm>
          <a:prstGeom prst="straightConnector1">
            <a:avLst/>
          </a:prstGeom>
          <a:noFill/>
          <a:ln w="9525" cap="flat" cmpd="sng">
            <a:solidFill>
              <a:srgbClr val="A299C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36" name="Google Shape;1236;p335"/>
          <p:cNvCxnSpPr/>
          <p:nvPr/>
        </p:nvCxnSpPr>
        <p:spPr>
          <a:xfrm>
            <a:off x="6221151" y="5017462"/>
            <a:ext cx="292608" cy="0"/>
          </a:xfrm>
          <a:prstGeom prst="straightConnector1">
            <a:avLst/>
          </a:prstGeom>
          <a:noFill/>
          <a:ln w="9525" cap="flat" cmpd="sng">
            <a:solidFill>
              <a:srgbClr val="A299C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37" name="Google Shape;1237;p335"/>
          <p:cNvSpPr txBox="1"/>
          <p:nvPr/>
        </p:nvSpPr>
        <p:spPr>
          <a:xfrm>
            <a:off x="7467337" y="2624037"/>
            <a:ext cx="152249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tr-TR" sz="120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Alt Solunum Yolu Enfeksiyonu</a:t>
            </a:r>
            <a:endParaRPr sz="1200" i="0" u="none" strike="noStrike" cap="none" dirty="0">
              <a:solidFill>
                <a:srgbClr val="4A4F5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tr-TR" sz="120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(ör, pnömoni)</a:t>
            </a:r>
            <a:endParaRPr sz="1200" i="0" u="none" strike="noStrike" cap="none" dirty="0">
              <a:solidFill>
                <a:srgbClr val="4A4F5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8" name="Google Shape;1238;p335"/>
          <p:cNvSpPr txBox="1"/>
          <p:nvPr/>
        </p:nvSpPr>
        <p:spPr>
          <a:xfrm>
            <a:off x="7467337" y="4746412"/>
            <a:ext cx="152249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tr-TR" sz="120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Kardiyovasküler Komplikasyonlar</a:t>
            </a:r>
            <a:endParaRPr sz="1200" i="0" u="none" strike="noStrike" cap="none" dirty="0">
              <a:solidFill>
                <a:srgbClr val="4A4F5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9" name="Google Shape;1239;p335"/>
          <p:cNvSpPr txBox="1"/>
          <p:nvPr/>
        </p:nvSpPr>
        <p:spPr>
          <a:xfrm>
            <a:off x="7494244" y="3679094"/>
            <a:ext cx="146674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tr-TR" sz="120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Bazı Komorbiditelerde Alevlenme</a:t>
            </a:r>
            <a:endParaRPr sz="1200" i="0" u="none" strike="noStrike" cap="none" dirty="0">
              <a:solidFill>
                <a:srgbClr val="4A4F5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2" name="Google Shape;1242;p335"/>
          <p:cNvSpPr txBox="1"/>
          <p:nvPr/>
        </p:nvSpPr>
        <p:spPr>
          <a:xfrm>
            <a:off x="10013843" y="4821045"/>
            <a:ext cx="1522497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tr-TR" sz="120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Ölüm </a:t>
            </a:r>
            <a:endParaRPr sz="1200" dirty="0">
              <a:solidFill>
                <a:srgbClr val="4A4F54"/>
              </a:solidFill>
            </a:endParaRPr>
          </a:p>
        </p:txBody>
      </p:sp>
      <p:sp>
        <p:nvSpPr>
          <p:cNvPr id="1243" name="Google Shape;1243;p335"/>
          <p:cNvSpPr txBox="1"/>
          <p:nvPr/>
        </p:nvSpPr>
        <p:spPr>
          <a:xfrm>
            <a:off x="10013843" y="3679094"/>
            <a:ext cx="146674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tr-TR" sz="120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Hastaneye</a:t>
            </a:r>
            <a:endParaRPr sz="1200" dirty="0">
              <a:solidFill>
                <a:srgbClr val="4A4F54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tr-TR" sz="120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Yatış</a:t>
            </a:r>
            <a:endParaRPr sz="1200" dirty="0">
              <a:solidFill>
                <a:srgbClr val="4A4F54"/>
              </a:solidFill>
            </a:endParaRPr>
          </a:p>
        </p:txBody>
      </p:sp>
      <p:pic>
        <p:nvPicPr>
          <p:cNvPr id="1244" name="Google Shape;1244;p335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8556" y="2667918"/>
            <a:ext cx="582120" cy="5821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45" name="Google Shape;1245;p335"/>
          <p:cNvGrpSpPr/>
          <p:nvPr/>
        </p:nvGrpSpPr>
        <p:grpSpPr>
          <a:xfrm>
            <a:off x="6819313" y="3782250"/>
            <a:ext cx="342206" cy="418014"/>
            <a:chOff x="4600523" y="1604890"/>
            <a:chExt cx="2989035" cy="3651194"/>
          </a:xfrm>
        </p:grpSpPr>
        <p:sp>
          <p:nvSpPr>
            <p:cNvPr id="1246" name="Google Shape;1246;p335"/>
            <p:cNvSpPr/>
            <p:nvPr/>
          </p:nvSpPr>
          <p:spPr>
            <a:xfrm>
              <a:off x="4601051" y="1604890"/>
              <a:ext cx="1259657" cy="3194303"/>
            </a:xfrm>
            <a:custGeom>
              <a:avLst/>
              <a:gdLst/>
              <a:ahLst/>
              <a:cxnLst/>
              <a:rect l="l" t="t" r="r" b="b"/>
              <a:pathLst>
                <a:path w="1259657" h="3194303" extrusionOk="0">
                  <a:moveTo>
                    <a:pt x="116014" y="371737"/>
                  </a:moveTo>
                  <a:cubicBezTo>
                    <a:pt x="116014" y="357449"/>
                    <a:pt x="116014" y="344781"/>
                    <a:pt x="116014" y="332018"/>
                  </a:cubicBezTo>
                  <a:cubicBezTo>
                    <a:pt x="116014" y="241721"/>
                    <a:pt x="115633" y="151424"/>
                    <a:pt x="116300" y="61127"/>
                  </a:cubicBezTo>
                  <a:cubicBezTo>
                    <a:pt x="116586" y="20645"/>
                    <a:pt x="135541" y="452"/>
                    <a:pt x="174403" y="357"/>
                  </a:cubicBezTo>
                  <a:cubicBezTo>
                    <a:pt x="478631" y="-119"/>
                    <a:pt x="782765" y="-119"/>
                    <a:pt x="1086993" y="357"/>
                  </a:cubicBezTo>
                  <a:cubicBezTo>
                    <a:pt x="1126141" y="357"/>
                    <a:pt x="1144524" y="22455"/>
                    <a:pt x="1144715" y="65699"/>
                  </a:cubicBezTo>
                  <a:cubicBezTo>
                    <a:pt x="1145096" y="166568"/>
                    <a:pt x="1144810" y="267533"/>
                    <a:pt x="1144810" y="375071"/>
                  </a:cubicBezTo>
                  <a:cubicBezTo>
                    <a:pt x="1164717" y="375071"/>
                    <a:pt x="1183100" y="374309"/>
                    <a:pt x="1201388" y="375261"/>
                  </a:cubicBezTo>
                  <a:cubicBezTo>
                    <a:pt x="1239774" y="377166"/>
                    <a:pt x="1259205" y="395264"/>
                    <a:pt x="1259300" y="432602"/>
                  </a:cubicBezTo>
                  <a:cubicBezTo>
                    <a:pt x="1259777" y="707017"/>
                    <a:pt x="1259777" y="981527"/>
                    <a:pt x="1259300" y="1255943"/>
                  </a:cubicBezTo>
                  <a:cubicBezTo>
                    <a:pt x="1259300" y="1291566"/>
                    <a:pt x="1236345" y="1313569"/>
                    <a:pt x="1204532" y="1312617"/>
                  </a:cubicBezTo>
                  <a:cubicBezTo>
                    <a:pt x="1173480" y="1311664"/>
                    <a:pt x="1153001" y="1289280"/>
                    <a:pt x="1152811" y="1252418"/>
                  </a:cubicBezTo>
                  <a:cubicBezTo>
                    <a:pt x="1152335" y="1107448"/>
                    <a:pt x="1152620" y="962477"/>
                    <a:pt x="1152525" y="817602"/>
                  </a:cubicBezTo>
                  <a:cubicBezTo>
                    <a:pt x="1152525" y="803505"/>
                    <a:pt x="1152525" y="789313"/>
                    <a:pt x="1152525" y="772644"/>
                  </a:cubicBezTo>
                  <a:lnTo>
                    <a:pt x="106966" y="772644"/>
                  </a:lnTo>
                  <a:cubicBezTo>
                    <a:pt x="106966" y="788646"/>
                    <a:pt x="106966" y="804934"/>
                    <a:pt x="106966" y="821222"/>
                  </a:cubicBezTo>
                  <a:cubicBezTo>
                    <a:pt x="106966" y="1581602"/>
                    <a:pt x="106966" y="2341983"/>
                    <a:pt x="106966" y="3102364"/>
                  </a:cubicBezTo>
                  <a:cubicBezTo>
                    <a:pt x="106966" y="3118938"/>
                    <a:pt x="107537" y="3135892"/>
                    <a:pt x="104680" y="3152085"/>
                  </a:cubicBezTo>
                  <a:cubicBezTo>
                    <a:pt x="100013" y="3178945"/>
                    <a:pt x="81725" y="3193614"/>
                    <a:pt x="54959" y="3194280"/>
                  </a:cubicBezTo>
                  <a:cubicBezTo>
                    <a:pt x="28194" y="3194947"/>
                    <a:pt x="9049" y="3181136"/>
                    <a:pt x="3238" y="3154561"/>
                  </a:cubicBezTo>
                  <a:cubicBezTo>
                    <a:pt x="-286" y="3138559"/>
                    <a:pt x="95" y="3121509"/>
                    <a:pt x="95" y="3105031"/>
                  </a:cubicBezTo>
                  <a:cubicBezTo>
                    <a:pt x="0" y="2224635"/>
                    <a:pt x="0" y="1344239"/>
                    <a:pt x="0" y="463844"/>
                  </a:cubicBezTo>
                  <a:cubicBezTo>
                    <a:pt x="0" y="385643"/>
                    <a:pt x="8382" y="377357"/>
                    <a:pt x="88106" y="374880"/>
                  </a:cubicBezTo>
                  <a:cubicBezTo>
                    <a:pt x="96107" y="374594"/>
                    <a:pt x="104108" y="373070"/>
                    <a:pt x="115919" y="371737"/>
                  </a:cubicBezTo>
                  <a:close/>
                  <a:moveTo>
                    <a:pt x="224695" y="371832"/>
                  </a:moveTo>
                  <a:lnTo>
                    <a:pt x="1035749" y="371832"/>
                  </a:lnTo>
                  <a:lnTo>
                    <a:pt x="1035749" y="109133"/>
                  </a:lnTo>
                  <a:lnTo>
                    <a:pt x="224599" y="109133"/>
                  </a:lnTo>
                  <a:lnTo>
                    <a:pt x="224599" y="371832"/>
                  </a:lnTo>
                  <a:close/>
                  <a:moveTo>
                    <a:pt x="110014" y="483941"/>
                  </a:moveTo>
                  <a:lnTo>
                    <a:pt x="110014" y="660154"/>
                  </a:lnTo>
                  <a:lnTo>
                    <a:pt x="1150049" y="660154"/>
                  </a:lnTo>
                  <a:lnTo>
                    <a:pt x="1150049" y="483941"/>
                  </a:lnTo>
                  <a:lnTo>
                    <a:pt x="110014" y="483941"/>
                  </a:lnTo>
                  <a:close/>
                </a:path>
              </a:pathLst>
            </a:custGeom>
            <a:solidFill>
              <a:srgbClr val="C252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47" name="Google Shape;1247;p335"/>
            <p:cNvGrpSpPr/>
            <p:nvPr/>
          </p:nvGrpSpPr>
          <p:grpSpPr>
            <a:xfrm>
              <a:off x="4600523" y="3062171"/>
              <a:ext cx="2989035" cy="2193913"/>
              <a:chOff x="4600523" y="3062171"/>
              <a:chExt cx="2989035" cy="2193913"/>
            </a:xfrm>
          </p:grpSpPr>
          <p:sp>
            <p:nvSpPr>
              <p:cNvPr id="1248" name="Google Shape;1248;p335"/>
              <p:cNvSpPr/>
              <p:nvPr/>
            </p:nvSpPr>
            <p:spPr>
              <a:xfrm>
                <a:off x="4600523" y="3062171"/>
                <a:ext cx="2341692" cy="2193913"/>
              </a:xfrm>
              <a:custGeom>
                <a:avLst/>
                <a:gdLst/>
                <a:ahLst/>
                <a:cxnLst/>
                <a:rect l="l" t="t" r="r" b="b"/>
                <a:pathLst>
                  <a:path w="2341692" h="2193913" extrusionOk="0">
                    <a:moveTo>
                      <a:pt x="33008" y="2193914"/>
                    </a:moveTo>
                    <a:cubicBezTo>
                      <a:pt x="6909" y="2174578"/>
                      <a:pt x="-711" y="2148289"/>
                      <a:pt x="51" y="2116571"/>
                    </a:cubicBezTo>
                    <a:cubicBezTo>
                      <a:pt x="1575" y="2059611"/>
                      <a:pt x="51" y="2002461"/>
                      <a:pt x="718" y="1945501"/>
                    </a:cubicBezTo>
                    <a:cubicBezTo>
                      <a:pt x="1194" y="1904544"/>
                      <a:pt x="23006" y="1879779"/>
                      <a:pt x="55582" y="1880732"/>
                    </a:cubicBezTo>
                    <a:cubicBezTo>
                      <a:pt x="87110" y="1881684"/>
                      <a:pt x="106636" y="1905020"/>
                      <a:pt x="107207" y="1944930"/>
                    </a:cubicBezTo>
                    <a:cubicBezTo>
                      <a:pt x="107874" y="1991031"/>
                      <a:pt x="107398" y="2037132"/>
                      <a:pt x="107398" y="2085043"/>
                    </a:cubicBezTo>
                    <a:lnTo>
                      <a:pt x="1655782" y="2085043"/>
                    </a:lnTo>
                    <a:lnTo>
                      <a:pt x="1655782" y="1041007"/>
                    </a:lnTo>
                    <a:cubicBezTo>
                      <a:pt x="1641780" y="1041007"/>
                      <a:pt x="1629112" y="1041007"/>
                      <a:pt x="1616348" y="1041007"/>
                    </a:cubicBezTo>
                    <a:cubicBezTo>
                      <a:pt x="1486808" y="1041007"/>
                      <a:pt x="1357268" y="1041198"/>
                      <a:pt x="1227728" y="1041007"/>
                    </a:cubicBezTo>
                    <a:cubicBezTo>
                      <a:pt x="1169721" y="1040912"/>
                      <a:pt x="1153052" y="1024339"/>
                      <a:pt x="1153052" y="967284"/>
                    </a:cubicBezTo>
                    <a:cubicBezTo>
                      <a:pt x="1153052" y="669056"/>
                      <a:pt x="1153052" y="370733"/>
                      <a:pt x="1153052" y="72506"/>
                    </a:cubicBezTo>
                    <a:cubicBezTo>
                      <a:pt x="1153052" y="60694"/>
                      <a:pt x="1152957" y="48312"/>
                      <a:pt x="1156386" y="37358"/>
                    </a:cubicBezTo>
                    <a:cubicBezTo>
                      <a:pt x="1164578" y="11736"/>
                      <a:pt x="1184104" y="-1885"/>
                      <a:pt x="1210583" y="211"/>
                    </a:cubicBezTo>
                    <a:cubicBezTo>
                      <a:pt x="1236872" y="2306"/>
                      <a:pt x="1254303" y="18118"/>
                      <a:pt x="1258875" y="44883"/>
                    </a:cubicBezTo>
                    <a:cubicBezTo>
                      <a:pt x="1260780" y="56503"/>
                      <a:pt x="1259923" y="68600"/>
                      <a:pt x="1259923" y="80506"/>
                    </a:cubicBezTo>
                    <a:cubicBezTo>
                      <a:pt x="1259923" y="349111"/>
                      <a:pt x="1259923" y="617621"/>
                      <a:pt x="1259923" y="886226"/>
                    </a:cubicBezTo>
                    <a:lnTo>
                      <a:pt x="1259923" y="932137"/>
                    </a:lnTo>
                    <a:cubicBezTo>
                      <a:pt x="1274782" y="932899"/>
                      <a:pt x="1287260" y="934137"/>
                      <a:pt x="1299833" y="934137"/>
                    </a:cubicBezTo>
                    <a:cubicBezTo>
                      <a:pt x="1429373" y="934232"/>
                      <a:pt x="1558913" y="934137"/>
                      <a:pt x="1688453" y="934232"/>
                    </a:cubicBezTo>
                    <a:cubicBezTo>
                      <a:pt x="1748174" y="934232"/>
                      <a:pt x="1764843" y="951091"/>
                      <a:pt x="1765034" y="1010337"/>
                    </a:cubicBezTo>
                    <a:cubicBezTo>
                      <a:pt x="1765034" y="1031578"/>
                      <a:pt x="1765034" y="1052914"/>
                      <a:pt x="1765034" y="1079108"/>
                    </a:cubicBezTo>
                    <a:cubicBezTo>
                      <a:pt x="1780274" y="1079108"/>
                      <a:pt x="1792942" y="1079108"/>
                      <a:pt x="1805610" y="1079108"/>
                    </a:cubicBezTo>
                    <a:cubicBezTo>
                      <a:pt x="1960106" y="1079108"/>
                      <a:pt x="2114601" y="1079012"/>
                      <a:pt x="2269097" y="1079108"/>
                    </a:cubicBezTo>
                    <a:cubicBezTo>
                      <a:pt x="2324818" y="1079108"/>
                      <a:pt x="2340915" y="1095395"/>
                      <a:pt x="2341296" y="1151688"/>
                    </a:cubicBezTo>
                    <a:cubicBezTo>
                      <a:pt x="2341772" y="1221792"/>
                      <a:pt x="2341677" y="1291896"/>
                      <a:pt x="2341677" y="1362000"/>
                    </a:cubicBezTo>
                    <a:cubicBezTo>
                      <a:pt x="2341677" y="1371430"/>
                      <a:pt x="2341963" y="1381241"/>
                      <a:pt x="2340058" y="1390384"/>
                    </a:cubicBezTo>
                    <a:cubicBezTo>
                      <a:pt x="2333867" y="1419912"/>
                      <a:pt x="2314817" y="1437438"/>
                      <a:pt x="2285003" y="1435533"/>
                    </a:cubicBezTo>
                    <a:cubicBezTo>
                      <a:pt x="2255666" y="1433723"/>
                      <a:pt x="2236235" y="1416007"/>
                      <a:pt x="2235569" y="1384860"/>
                    </a:cubicBezTo>
                    <a:cubicBezTo>
                      <a:pt x="2234426" y="1332568"/>
                      <a:pt x="2234807" y="1280275"/>
                      <a:pt x="2234616" y="1227983"/>
                    </a:cubicBezTo>
                    <a:cubicBezTo>
                      <a:pt x="2234616" y="1215220"/>
                      <a:pt x="2234616" y="1202551"/>
                      <a:pt x="2234616" y="1187883"/>
                    </a:cubicBezTo>
                    <a:lnTo>
                      <a:pt x="1768082" y="1187883"/>
                    </a:lnTo>
                    <a:lnTo>
                      <a:pt x="1768082" y="1940549"/>
                    </a:lnTo>
                    <a:lnTo>
                      <a:pt x="2232711" y="1940549"/>
                    </a:lnTo>
                    <a:cubicBezTo>
                      <a:pt x="2233283" y="1928452"/>
                      <a:pt x="2234426" y="1915783"/>
                      <a:pt x="2234426" y="1903210"/>
                    </a:cubicBezTo>
                    <a:cubicBezTo>
                      <a:pt x="2234616" y="1818819"/>
                      <a:pt x="2234426" y="1734427"/>
                      <a:pt x="2234616" y="1650131"/>
                    </a:cubicBezTo>
                    <a:cubicBezTo>
                      <a:pt x="2234711" y="1603173"/>
                      <a:pt x="2251952" y="1580504"/>
                      <a:pt x="2286527" y="1580027"/>
                    </a:cubicBezTo>
                    <a:cubicBezTo>
                      <a:pt x="2322627" y="1579456"/>
                      <a:pt x="2341296" y="1603268"/>
                      <a:pt x="2341391" y="1651655"/>
                    </a:cubicBezTo>
                    <a:cubicBezTo>
                      <a:pt x="2341677" y="1761002"/>
                      <a:pt x="2341772" y="1870349"/>
                      <a:pt x="2341391" y="1979601"/>
                    </a:cubicBezTo>
                    <a:cubicBezTo>
                      <a:pt x="2341201" y="2031798"/>
                      <a:pt x="2322437" y="2050086"/>
                      <a:pt x="2269859" y="2050181"/>
                    </a:cubicBezTo>
                    <a:cubicBezTo>
                      <a:pt x="2116506" y="2050372"/>
                      <a:pt x="1963249" y="2050181"/>
                      <a:pt x="1809896" y="2050181"/>
                    </a:cubicBezTo>
                    <a:cubicBezTo>
                      <a:pt x="1796942" y="2050181"/>
                      <a:pt x="1783893" y="2050181"/>
                      <a:pt x="1769510" y="2050181"/>
                    </a:cubicBezTo>
                    <a:cubicBezTo>
                      <a:pt x="1754842" y="2098473"/>
                      <a:pt x="1786751" y="2158671"/>
                      <a:pt x="1730458" y="2193723"/>
                    </a:cubicBezTo>
                    <a:lnTo>
                      <a:pt x="33008" y="2193723"/>
                    </a:lnTo>
                    <a:close/>
                  </a:path>
                </a:pathLst>
              </a:custGeom>
              <a:solidFill>
                <a:srgbClr val="582A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9" name="Google Shape;1249;p335"/>
              <p:cNvSpPr/>
              <p:nvPr/>
            </p:nvSpPr>
            <p:spPr>
              <a:xfrm>
                <a:off x="4925939" y="4572356"/>
                <a:ext cx="610667" cy="107116"/>
              </a:xfrm>
              <a:custGeom>
                <a:avLst/>
                <a:gdLst/>
                <a:ahLst/>
                <a:cxnLst/>
                <a:rect l="l" t="t" r="r" b="b"/>
                <a:pathLst>
                  <a:path w="610667" h="107116" extrusionOk="0">
                    <a:moveTo>
                      <a:pt x="306905" y="106989"/>
                    </a:moveTo>
                    <a:cubicBezTo>
                      <a:pt x="227371" y="106989"/>
                      <a:pt x="147933" y="107180"/>
                      <a:pt x="68399" y="106989"/>
                    </a:cubicBezTo>
                    <a:cubicBezTo>
                      <a:pt x="24108" y="106894"/>
                      <a:pt x="-562" y="87082"/>
                      <a:pt x="10" y="52983"/>
                    </a:cubicBezTo>
                    <a:cubicBezTo>
                      <a:pt x="581" y="20026"/>
                      <a:pt x="24679" y="214"/>
                      <a:pt x="66589" y="214"/>
                    </a:cubicBezTo>
                    <a:cubicBezTo>
                      <a:pt x="225562" y="-71"/>
                      <a:pt x="384629" y="-71"/>
                      <a:pt x="543602" y="214"/>
                    </a:cubicBezTo>
                    <a:cubicBezTo>
                      <a:pt x="584940" y="214"/>
                      <a:pt x="610086" y="20788"/>
                      <a:pt x="610657" y="53078"/>
                    </a:cubicBezTo>
                    <a:cubicBezTo>
                      <a:pt x="611229" y="87082"/>
                      <a:pt x="586464" y="106799"/>
                      <a:pt x="541887" y="106989"/>
                    </a:cubicBezTo>
                    <a:cubicBezTo>
                      <a:pt x="463591" y="107275"/>
                      <a:pt x="385201" y="106989"/>
                      <a:pt x="306905" y="106989"/>
                    </a:cubicBezTo>
                    <a:close/>
                  </a:path>
                </a:pathLst>
              </a:custGeom>
              <a:solidFill>
                <a:srgbClr val="582A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0" name="Google Shape;1250;p335"/>
              <p:cNvSpPr/>
              <p:nvPr/>
            </p:nvSpPr>
            <p:spPr>
              <a:xfrm>
                <a:off x="4925843" y="4328318"/>
                <a:ext cx="610670" cy="107164"/>
              </a:xfrm>
              <a:custGeom>
                <a:avLst/>
                <a:gdLst/>
                <a:ahLst/>
                <a:cxnLst/>
                <a:rect l="l" t="t" r="r" b="b"/>
                <a:pathLst>
                  <a:path w="610670" h="107164" extrusionOk="0">
                    <a:moveTo>
                      <a:pt x="307001" y="127"/>
                    </a:moveTo>
                    <a:cubicBezTo>
                      <a:pt x="386534" y="127"/>
                      <a:pt x="466068" y="-63"/>
                      <a:pt x="545507" y="127"/>
                    </a:cubicBezTo>
                    <a:cubicBezTo>
                      <a:pt x="586845" y="222"/>
                      <a:pt x="611324" y="20796"/>
                      <a:pt x="610658" y="53848"/>
                    </a:cubicBezTo>
                    <a:cubicBezTo>
                      <a:pt x="610086" y="85185"/>
                      <a:pt x="585607" y="106616"/>
                      <a:pt x="547126" y="106807"/>
                    </a:cubicBezTo>
                    <a:cubicBezTo>
                      <a:pt x="385772" y="107283"/>
                      <a:pt x="224324" y="107283"/>
                      <a:pt x="62970" y="106807"/>
                    </a:cubicBezTo>
                    <a:cubicBezTo>
                      <a:pt x="24013" y="106712"/>
                      <a:pt x="581" y="85757"/>
                      <a:pt x="10" y="53848"/>
                    </a:cubicBezTo>
                    <a:cubicBezTo>
                      <a:pt x="-562" y="20606"/>
                      <a:pt x="23537" y="318"/>
                      <a:pt x="64875" y="127"/>
                    </a:cubicBezTo>
                    <a:cubicBezTo>
                      <a:pt x="145552" y="-159"/>
                      <a:pt x="226229" y="127"/>
                      <a:pt x="307001" y="127"/>
                    </a:cubicBezTo>
                    <a:close/>
                  </a:path>
                </a:pathLst>
              </a:custGeom>
              <a:solidFill>
                <a:srgbClr val="582A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1" name="Google Shape;1251;p335"/>
              <p:cNvSpPr/>
              <p:nvPr/>
            </p:nvSpPr>
            <p:spPr>
              <a:xfrm>
                <a:off x="4924951" y="4817930"/>
                <a:ext cx="611554" cy="107183"/>
              </a:xfrm>
              <a:custGeom>
                <a:avLst/>
                <a:gdLst/>
                <a:ahLst/>
                <a:cxnLst/>
                <a:rect l="l" t="t" r="r" b="b"/>
                <a:pathLst>
                  <a:path w="611554" h="107183" extrusionOk="0">
                    <a:moveTo>
                      <a:pt x="304083" y="106875"/>
                    </a:moveTo>
                    <a:cubicBezTo>
                      <a:pt x="223406" y="106875"/>
                      <a:pt x="142729" y="107732"/>
                      <a:pt x="62148" y="106589"/>
                    </a:cubicBezTo>
                    <a:cubicBezTo>
                      <a:pt x="14999" y="105923"/>
                      <a:pt x="-14243" y="67346"/>
                      <a:pt x="7093" y="32485"/>
                    </a:cubicBezTo>
                    <a:cubicBezTo>
                      <a:pt x="16428" y="17245"/>
                      <a:pt x="39955" y="1814"/>
                      <a:pt x="57290" y="1624"/>
                    </a:cubicBezTo>
                    <a:cubicBezTo>
                      <a:pt x="223311" y="-662"/>
                      <a:pt x="389427" y="-91"/>
                      <a:pt x="555448" y="671"/>
                    </a:cubicBezTo>
                    <a:cubicBezTo>
                      <a:pt x="589452" y="862"/>
                      <a:pt x="611169" y="23150"/>
                      <a:pt x="611550" y="52583"/>
                    </a:cubicBezTo>
                    <a:cubicBezTo>
                      <a:pt x="611931" y="83063"/>
                      <a:pt x="589357" y="105923"/>
                      <a:pt x="553257" y="106399"/>
                    </a:cubicBezTo>
                    <a:cubicBezTo>
                      <a:pt x="470199" y="107542"/>
                      <a:pt x="387236" y="106780"/>
                      <a:pt x="304178" y="106780"/>
                    </a:cubicBezTo>
                    <a:lnTo>
                      <a:pt x="304178" y="106780"/>
                    </a:lnTo>
                    <a:close/>
                  </a:path>
                </a:pathLst>
              </a:custGeom>
              <a:solidFill>
                <a:srgbClr val="582A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2" name="Google Shape;1252;p335"/>
              <p:cNvSpPr/>
              <p:nvPr/>
            </p:nvSpPr>
            <p:spPr>
              <a:xfrm>
                <a:off x="7223474" y="4203572"/>
                <a:ext cx="170789" cy="124211"/>
              </a:xfrm>
              <a:custGeom>
                <a:avLst/>
                <a:gdLst/>
                <a:ahLst/>
                <a:cxnLst/>
                <a:rect l="l" t="t" r="r" b="b"/>
                <a:pathLst>
                  <a:path w="170789" h="124211" extrusionOk="0">
                    <a:moveTo>
                      <a:pt x="109823" y="0"/>
                    </a:moveTo>
                    <a:cubicBezTo>
                      <a:pt x="144494" y="2572"/>
                      <a:pt x="163259" y="15526"/>
                      <a:pt x="169164" y="41910"/>
                    </a:cubicBezTo>
                    <a:cubicBezTo>
                      <a:pt x="174974" y="68199"/>
                      <a:pt x="165163" y="90773"/>
                      <a:pt x="140494" y="100774"/>
                    </a:cubicBezTo>
                    <a:cubicBezTo>
                      <a:pt x="114300" y="111442"/>
                      <a:pt x="86392" y="119253"/>
                      <a:pt x="58484" y="123539"/>
                    </a:cubicBezTo>
                    <a:cubicBezTo>
                      <a:pt x="32290" y="127540"/>
                      <a:pt x="12668" y="113443"/>
                      <a:pt x="3715" y="87821"/>
                    </a:cubicBezTo>
                    <a:cubicBezTo>
                      <a:pt x="-5524" y="61722"/>
                      <a:pt x="2667" y="37909"/>
                      <a:pt x="26098" y="26956"/>
                    </a:cubicBezTo>
                    <a:cubicBezTo>
                      <a:pt x="54673" y="13525"/>
                      <a:pt x="86582" y="7144"/>
                      <a:pt x="109919" y="0"/>
                    </a:cubicBezTo>
                    <a:close/>
                  </a:path>
                </a:pathLst>
              </a:custGeom>
              <a:solidFill>
                <a:srgbClr val="582A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3" name="Google Shape;1253;p335"/>
              <p:cNvSpPr/>
              <p:nvPr/>
            </p:nvSpPr>
            <p:spPr>
              <a:xfrm>
                <a:off x="7230130" y="4571749"/>
                <a:ext cx="172133" cy="107660"/>
              </a:xfrm>
              <a:custGeom>
                <a:avLst/>
                <a:gdLst/>
                <a:ahLst/>
                <a:cxnLst/>
                <a:rect l="l" t="t" r="r" b="b"/>
                <a:pathLst>
                  <a:path w="172133" h="107660" extrusionOk="0">
                    <a:moveTo>
                      <a:pt x="84879" y="107311"/>
                    </a:moveTo>
                    <a:cubicBezTo>
                      <a:pt x="74211" y="107311"/>
                      <a:pt x="63448" y="107978"/>
                      <a:pt x="52875" y="107216"/>
                    </a:cubicBezTo>
                    <a:cubicBezTo>
                      <a:pt x="22110" y="104930"/>
                      <a:pt x="583" y="83594"/>
                      <a:pt x="11" y="55590"/>
                    </a:cubicBezTo>
                    <a:cubicBezTo>
                      <a:pt x="-560" y="27778"/>
                      <a:pt x="20300" y="4060"/>
                      <a:pt x="50685" y="1393"/>
                    </a:cubicBezTo>
                    <a:cubicBezTo>
                      <a:pt x="73068" y="-607"/>
                      <a:pt x="95738" y="-226"/>
                      <a:pt x="118217" y="1107"/>
                    </a:cubicBezTo>
                    <a:cubicBezTo>
                      <a:pt x="151840" y="3108"/>
                      <a:pt x="172509" y="24825"/>
                      <a:pt x="172128" y="55209"/>
                    </a:cubicBezTo>
                    <a:cubicBezTo>
                      <a:pt x="171747" y="85975"/>
                      <a:pt x="151173" y="105597"/>
                      <a:pt x="116883" y="107406"/>
                    </a:cubicBezTo>
                    <a:cubicBezTo>
                      <a:pt x="106215" y="107978"/>
                      <a:pt x="95547" y="107406"/>
                      <a:pt x="84879" y="107406"/>
                    </a:cubicBezTo>
                    <a:lnTo>
                      <a:pt x="84879" y="107406"/>
                    </a:lnTo>
                    <a:close/>
                  </a:path>
                </a:pathLst>
              </a:custGeom>
              <a:solidFill>
                <a:srgbClr val="582A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4" name="Google Shape;1254;p335"/>
              <p:cNvSpPr/>
              <p:nvPr/>
            </p:nvSpPr>
            <p:spPr>
              <a:xfrm>
                <a:off x="7223763" y="4925597"/>
                <a:ext cx="170828" cy="122871"/>
              </a:xfrm>
              <a:custGeom>
                <a:avLst/>
                <a:gdLst/>
                <a:ahLst/>
                <a:cxnLst/>
                <a:rect l="l" t="t" r="r" b="b"/>
                <a:pathLst>
                  <a:path w="170828" h="122871" extrusionOk="0">
                    <a:moveTo>
                      <a:pt x="66195" y="256"/>
                    </a:moveTo>
                    <a:cubicBezTo>
                      <a:pt x="86388" y="6067"/>
                      <a:pt x="113344" y="11686"/>
                      <a:pt x="138395" y="21783"/>
                    </a:cubicBezTo>
                    <a:cubicBezTo>
                      <a:pt x="166684" y="33213"/>
                      <a:pt x="176685" y="57883"/>
                      <a:pt x="167541" y="86172"/>
                    </a:cubicBezTo>
                    <a:cubicBezTo>
                      <a:pt x="158969" y="112746"/>
                      <a:pt x="137633" y="126843"/>
                      <a:pt x="109344" y="121891"/>
                    </a:cubicBezTo>
                    <a:cubicBezTo>
                      <a:pt x="83817" y="117414"/>
                      <a:pt x="58194" y="110556"/>
                      <a:pt x="34096" y="101031"/>
                    </a:cubicBezTo>
                    <a:cubicBezTo>
                      <a:pt x="8283" y="90839"/>
                      <a:pt x="-4956" y="69408"/>
                      <a:pt x="1711" y="41118"/>
                    </a:cubicBezTo>
                    <a:cubicBezTo>
                      <a:pt x="8760" y="11781"/>
                      <a:pt x="29429" y="-1649"/>
                      <a:pt x="66100" y="161"/>
                    </a:cubicBezTo>
                    <a:close/>
                  </a:path>
                </a:pathLst>
              </a:custGeom>
              <a:solidFill>
                <a:srgbClr val="582A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5" name="Google Shape;1255;p335"/>
              <p:cNvSpPr/>
              <p:nvPr/>
            </p:nvSpPr>
            <p:spPr>
              <a:xfrm>
                <a:off x="7043330" y="4570904"/>
                <a:ext cx="150535" cy="115205"/>
              </a:xfrm>
              <a:custGeom>
                <a:avLst/>
                <a:gdLst/>
                <a:ahLst/>
                <a:cxnLst/>
                <a:rect l="l" t="t" r="r" b="b"/>
                <a:pathLst>
                  <a:path w="150535" h="115205" extrusionOk="0">
                    <a:moveTo>
                      <a:pt x="75178" y="115205"/>
                    </a:moveTo>
                    <a:cubicBezTo>
                      <a:pt x="53937" y="106918"/>
                      <a:pt x="32030" y="103203"/>
                      <a:pt x="16504" y="91202"/>
                    </a:cubicBezTo>
                    <a:cubicBezTo>
                      <a:pt x="-6261" y="73676"/>
                      <a:pt x="-4451" y="39195"/>
                      <a:pt x="15647" y="18431"/>
                    </a:cubicBezTo>
                    <a:cubicBezTo>
                      <a:pt x="39459" y="-6144"/>
                      <a:pt x="110801" y="-6144"/>
                      <a:pt x="134614" y="18431"/>
                    </a:cubicBezTo>
                    <a:cubicBezTo>
                      <a:pt x="154998" y="39386"/>
                      <a:pt x="156902" y="73390"/>
                      <a:pt x="133947" y="91202"/>
                    </a:cubicBezTo>
                    <a:cubicBezTo>
                      <a:pt x="118422" y="103203"/>
                      <a:pt x="96514" y="106918"/>
                      <a:pt x="75178" y="115205"/>
                    </a:cubicBezTo>
                    <a:close/>
                  </a:path>
                </a:pathLst>
              </a:custGeom>
              <a:solidFill>
                <a:srgbClr val="582A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6" name="Google Shape;1256;p335"/>
              <p:cNvSpPr/>
              <p:nvPr/>
            </p:nvSpPr>
            <p:spPr>
              <a:xfrm>
                <a:off x="7043043" y="4259524"/>
                <a:ext cx="148336" cy="122546"/>
              </a:xfrm>
              <a:custGeom>
                <a:avLst/>
                <a:gdLst/>
                <a:ahLst/>
                <a:cxnLst/>
                <a:rect l="l" t="t" r="r" b="b"/>
                <a:pathLst>
                  <a:path w="148336" h="122546" extrusionOk="0">
                    <a:moveTo>
                      <a:pt x="46033" y="122547"/>
                    </a:moveTo>
                    <a:cubicBezTo>
                      <a:pt x="33079" y="109307"/>
                      <a:pt x="12028" y="96258"/>
                      <a:pt x="3932" y="77589"/>
                    </a:cubicBezTo>
                    <a:cubicBezTo>
                      <a:pt x="-7212" y="52062"/>
                      <a:pt x="6313" y="28059"/>
                      <a:pt x="32126" y="16534"/>
                    </a:cubicBezTo>
                    <a:cubicBezTo>
                      <a:pt x="50319" y="8437"/>
                      <a:pt x="70321" y="2246"/>
                      <a:pt x="89943" y="341"/>
                    </a:cubicBezTo>
                    <a:cubicBezTo>
                      <a:pt x="117756" y="-2421"/>
                      <a:pt x="138044" y="11676"/>
                      <a:pt x="145855" y="39299"/>
                    </a:cubicBezTo>
                    <a:cubicBezTo>
                      <a:pt x="153284" y="65587"/>
                      <a:pt x="143854" y="87400"/>
                      <a:pt x="119947" y="98830"/>
                    </a:cubicBezTo>
                    <a:cubicBezTo>
                      <a:pt x="99944" y="108450"/>
                      <a:pt x="77465" y="112736"/>
                      <a:pt x="45937" y="122547"/>
                    </a:cubicBezTo>
                    <a:close/>
                  </a:path>
                </a:pathLst>
              </a:custGeom>
              <a:solidFill>
                <a:srgbClr val="582A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7" name="Google Shape;1257;p335"/>
              <p:cNvSpPr/>
              <p:nvPr/>
            </p:nvSpPr>
            <p:spPr>
              <a:xfrm>
                <a:off x="7427677" y="4979954"/>
                <a:ext cx="146035" cy="117715"/>
              </a:xfrm>
              <a:custGeom>
                <a:avLst/>
                <a:gdLst/>
                <a:ahLst/>
                <a:cxnLst/>
                <a:rect l="l" t="t" r="r" b="b"/>
                <a:pathLst>
                  <a:path w="146035" h="117715" extrusionOk="0">
                    <a:moveTo>
                      <a:pt x="146031" y="63914"/>
                    </a:moveTo>
                    <a:cubicBezTo>
                      <a:pt x="146412" y="94108"/>
                      <a:pt x="121743" y="121635"/>
                      <a:pt x="92406" y="117254"/>
                    </a:cubicBezTo>
                    <a:cubicBezTo>
                      <a:pt x="36780" y="108967"/>
                      <a:pt x="1061" y="98680"/>
                      <a:pt x="13" y="53817"/>
                    </a:cubicBezTo>
                    <a:cubicBezTo>
                      <a:pt x="-654" y="23718"/>
                      <a:pt x="24397" y="-3999"/>
                      <a:pt x="53639" y="477"/>
                    </a:cubicBezTo>
                    <a:cubicBezTo>
                      <a:pt x="108884" y="8955"/>
                      <a:pt x="144602" y="18575"/>
                      <a:pt x="146031" y="64009"/>
                    </a:cubicBezTo>
                    <a:close/>
                  </a:path>
                </a:pathLst>
              </a:custGeom>
              <a:solidFill>
                <a:srgbClr val="582A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8" name="Google Shape;1258;p335"/>
              <p:cNvSpPr/>
              <p:nvPr/>
            </p:nvSpPr>
            <p:spPr>
              <a:xfrm>
                <a:off x="7043708" y="4876652"/>
                <a:ext cx="147597" cy="115970"/>
              </a:xfrm>
              <a:custGeom>
                <a:avLst/>
                <a:gdLst/>
                <a:ahLst/>
                <a:cxnLst/>
                <a:rect l="l" t="t" r="r" b="b"/>
                <a:pathLst>
                  <a:path w="147597" h="115970" extrusionOk="0">
                    <a:moveTo>
                      <a:pt x="83373" y="115971"/>
                    </a:moveTo>
                    <a:cubicBezTo>
                      <a:pt x="70419" y="111780"/>
                      <a:pt x="46606" y="107399"/>
                      <a:pt x="26127" y="96635"/>
                    </a:cubicBezTo>
                    <a:cubicBezTo>
                      <a:pt x="-7020" y="79109"/>
                      <a:pt x="-8544" y="32723"/>
                      <a:pt x="21079" y="10053"/>
                    </a:cubicBezTo>
                    <a:cubicBezTo>
                      <a:pt x="52607" y="-14045"/>
                      <a:pt x="130236" y="8148"/>
                      <a:pt x="144142" y="45200"/>
                    </a:cubicBezTo>
                    <a:cubicBezTo>
                      <a:pt x="157287" y="80443"/>
                      <a:pt x="132045" y="115876"/>
                      <a:pt x="83468" y="115971"/>
                    </a:cubicBezTo>
                    <a:close/>
                  </a:path>
                </a:pathLst>
              </a:custGeom>
              <a:solidFill>
                <a:srgbClr val="582A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9" name="Google Shape;1259;p335"/>
              <p:cNvSpPr/>
              <p:nvPr/>
            </p:nvSpPr>
            <p:spPr>
              <a:xfrm>
                <a:off x="7426305" y="4157249"/>
                <a:ext cx="148708" cy="120617"/>
              </a:xfrm>
              <a:custGeom>
                <a:avLst/>
                <a:gdLst/>
                <a:ahLst/>
                <a:cxnLst/>
                <a:rect l="l" t="t" r="r" b="b"/>
                <a:pathLst>
                  <a:path w="148708" h="120617" extrusionOk="0">
                    <a:moveTo>
                      <a:pt x="45200" y="120618"/>
                    </a:moveTo>
                    <a:cubicBezTo>
                      <a:pt x="31770" y="106807"/>
                      <a:pt x="12148" y="94329"/>
                      <a:pt x="4242" y="76612"/>
                    </a:cubicBezTo>
                    <a:cubicBezTo>
                      <a:pt x="-6235" y="53181"/>
                      <a:pt x="3099" y="27940"/>
                      <a:pt x="27769" y="16891"/>
                    </a:cubicBezTo>
                    <a:cubicBezTo>
                      <a:pt x="48820" y="7366"/>
                      <a:pt x="73775" y="-2350"/>
                      <a:pt x="95302" y="508"/>
                    </a:cubicBezTo>
                    <a:cubicBezTo>
                      <a:pt x="113304" y="2889"/>
                      <a:pt x="135402" y="20129"/>
                      <a:pt x="143974" y="36798"/>
                    </a:cubicBezTo>
                    <a:cubicBezTo>
                      <a:pt x="155499" y="59182"/>
                      <a:pt x="145308" y="84709"/>
                      <a:pt x="120733" y="96329"/>
                    </a:cubicBezTo>
                    <a:cubicBezTo>
                      <a:pt x="99778" y="106235"/>
                      <a:pt x="76252" y="110902"/>
                      <a:pt x="45200" y="120618"/>
                    </a:cubicBezTo>
                    <a:close/>
                  </a:path>
                </a:pathLst>
              </a:custGeom>
              <a:solidFill>
                <a:srgbClr val="582A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0" name="Google Shape;1260;p335"/>
              <p:cNvSpPr/>
              <p:nvPr/>
            </p:nvSpPr>
            <p:spPr>
              <a:xfrm>
                <a:off x="7440541" y="4571392"/>
                <a:ext cx="149017" cy="108259"/>
              </a:xfrm>
              <a:custGeom>
                <a:avLst/>
                <a:gdLst/>
                <a:ahLst/>
                <a:cxnLst/>
                <a:rect l="l" t="t" r="r" b="b"/>
                <a:pathLst>
                  <a:path w="149017" h="108259" extrusionOk="0">
                    <a:moveTo>
                      <a:pt x="72778" y="107573"/>
                    </a:moveTo>
                    <a:cubicBezTo>
                      <a:pt x="44108" y="110145"/>
                      <a:pt x="17057" y="105954"/>
                      <a:pt x="4770" y="75760"/>
                    </a:cubicBezTo>
                    <a:cubicBezTo>
                      <a:pt x="-4946" y="51852"/>
                      <a:pt x="-88" y="28992"/>
                      <a:pt x="21820" y="12418"/>
                    </a:cubicBezTo>
                    <a:cubicBezTo>
                      <a:pt x="43537" y="-4060"/>
                      <a:pt x="104973" y="-4155"/>
                      <a:pt x="126880" y="12228"/>
                    </a:cubicBezTo>
                    <a:cubicBezTo>
                      <a:pt x="148788" y="28611"/>
                      <a:pt x="154026" y="51090"/>
                      <a:pt x="144406" y="75379"/>
                    </a:cubicBezTo>
                    <a:cubicBezTo>
                      <a:pt x="131547" y="107859"/>
                      <a:pt x="102687" y="109764"/>
                      <a:pt x="72778" y="107668"/>
                    </a:cubicBezTo>
                    <a:close/>
                  </a:path>
                </a:pathLst>
              </a:custGeom>
              <a:solidFill>
                <a:srgbClr val="582A8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261" name="Google Shape;1261;p335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6618" y="4651464"/>
            <a:ext cx="633483" cy="6334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62" name="Google Shape;1262;p335"/>
          <p:cNvGrpSpPr/>
          <p:nvPr/>
        </p:nvGrpSpPr>
        <p:grpSpPr>
          <a:xfrm>
            <a:off x="9308525" y="4730395"/>
            <a:ext cx="419462" cy="420140"/>
            <a:chOff x="9157994" y="4681470"/>
            <a:chExt cx="708622" cy="709770"/>
          </a:xfrm>
        </p:grpSpPr>
        <p:sp>
          <p:nvSpPr>
            <p:cNvPr id="1263" name="Google Shape;1263;p335"/>
            <p:cNvSpPr/>
            <p:nvPr/>
          </p:nvSpPr>
          <p:spPr>
            <a:xfrm>
              <a:off x="9157994" y="4681470"/>
              <a:ext cx="529443" cy="709770"/>
            </a:xfrm>
            <a:custGeom>
              <a:avLst/>
              <a:gdLst/>
              <a:ahLst/>
              <a:cxnLst/>
              <a:rect l="l" t="t" r="r" b="b"/>
              <a:pathLst>
                <a:path w="2728195" h="3657409" extrusionOk="0">
                  <a:moveTo>
                    <a:pt x="984028" y="0"/>
                  </a:moveTo>
                  <a:cubicBezTo>
                    <a:pt x="1025557" y="9144"/>
                    <a:pt x="1067943" y="15621"/>
                    <a:pt x="1108424" y="28289"/>
                  </a:cubicBezTo>
                  <a:cubicBezTo>
                    <a:pt x="1142048" y="38767"/>
                    <a:pt x="1175195" y="53626"/>
                    <a:pt x="1205294" y="71819"/>
                  </a:cubicBezTo>
                  <a:cubicBezTo>
                    <a:pt x="1254347" y="101441"/>
                    <a:pt x="1279303" y="145256"/>
                    <a:pt x="1277874" y="205454"/>
                  </a:cubicBezTo>
                  <a:cubicBezTo>
                    <a:pt x="1275398" y="312515"/>
                    <a:pt x="1279589" y="419862"/>
                    <a:pt x="1275493" y="526828"/>
                  </a:cubicBezTo>
                  <a:cubicBezTo>
                    <a:pt x="1271492" y="633508"/>
                    <a:pt x="1260729" y="739997"/>
                    <a:pt x="1252823" y="847820"/>
                  </a:cubicBezTo>
                  <a:cubicBezTo>
                    <a:pt x="1285589" y="820579"/>
                    <a:pt x="1318165" y="791528"/>
                    <a:pt x="1352741" y="764953"/>
                  </a:cubicBezTo>
                  <a:cubicBezTo>
                    <a:pt x="1734026" y="473012"/>
                    <a:pt x="2142935" y="446627"/>
                    <a:pt x="2573370" y="640271"/>
                  </a:cubicBezTo>
                  <a:cubicBezTo>
                    <a:pt x="2712720" y="702945"/>
                    <a:pt x="2749772" y="781050"/>
                    <a:pt x="2717102" y="932402"/>
                  </a:cubicBezTo>
                  <a:cubicBezTo>
                    <a:pt x="2700909" y="1007174"/>
                    <a:pt x="2668048" y="1073944"/>
                    <a:pt x="2613184" y="1128046"/>
                  </a:cubicBezTo>
                  <a:cubicBezTo>
                    <a:pt x="2556320" y="1184243"/>
                    <a:pt x="2491549" y="1205484"/>
                    <a:pt x="2411825" y="1177671"/>
                  </a:cubicBezTo>
                  <a:cubicBezTo>
                    <a:pt x="2294001" y="1136618"/>
                    <a:pt x="2171795" y="1121950"/>
                    <a:pt x="2047113" y="1128236"/>
                  </a:cubicBezTo>
                  <a:cubicBezTo>
                    <a:pt x="2047113" y="1131570"/>
                    <a:pt x="2046256" y="1134904"/>
                    <a:pt x="2047208" y="1135571"/>
                  </a:cubicBezTo>
                  <a:cubicBezTo>
                    <a:pt x="2214944" y="1248632"/>
                    <a:pt x="2317242" y="1411700"/>
                    <a:pt x="2386203" y="1596200"/>
                  </a:cubicBezTo>
                  <a:cubicBezTo>
                    <a:pt x="2422589" y="1693640"/>
                    <a:pt x="2444972" y="1796510"/>
                    <a:pt x="2471452" y="1897475"/>
                  </a:cubicBezTo>
                  <a:cubicBezTo>
                    <a:pt x="2481644" y="1936433"/>
                    <a:pt x="2459641" y="1969008"/>
                    <a:pt x="2424113" y="1976247"/>
                  </a:cubicBezTo>
                  <a:cubicBezTo>
                    <a:pt x="2391156" y="1983010"/>
                    <a:pt x="2360581" y="1961293"/>
                    <a:pt x="2353056" y="1922431"/>
                  </a:cubicBezTo>
                  <a:cubicBezTo>
                    <a:pt x="2322005" y="1760125"/>
                    <a:pt x="2272665" y="1604486"/>
                    <a:pt x="2187702" y="1461707"/>
                  </a:cubicBezTo>
                  <a:cubicBezTo>
                    <a:pt x="2139887" y="1381316"/>
                    <a:pt x="2083689" y="1307402"/>
                    <a:pt x="2005393" y="1254347"/>
                  </a:cubicBezTo>
                  <a:cubicBezTo>
                    <a:pt x="1974342" y="1233297"/>
                    <a:pt x="1939195" y="1217200"/>
                    <a:pt x="1904048" y="1203579"/>
                  </a:cubicBezTo>
                  <a:cubicBezTo>
                    <a:pt x="1853851" y="1184243"/>
                    <a:pt x="1808131" y="1188339"/>
                    <a:pt x="1769364" y="1233868"/>
                  </a:cubicBezTo>
                  <a:cubicBezTo>
                    <a:pt x="1742885" y="1264920"/>
                    <a:pt x="1706594" y="1264730"/>
                    <a:pt x="1681163" y="1241012"/>
                  </a:cubicBezTo>
                  <a:cubicBezTo>
                    <a:pt x="1654397" y="1215962"/>
                    <a:pt x="1654493" y="1180814"/>
                    <a:pt x="1683830" y="1149572"/>
                  </a:cubicBezTo>
                  <a:cubicBezTo>
                    <a:pt x="1758887" y="1069848"/>
                    <a:pt x="1855565" y="1032986"/>
                    <a:pt x="1960340" y="1014127"/>
                  </a:cubicBezTo>
                  <a:cubicBezTo>
                    <a:pt x="2081498" y="992219"/>
                    <a:pt x="2201704" y="1004030"/>
                    <a:pt x="2324957" y="1028700"/>
                  </a:cubicBezTo>
                  <a:cubicBezTo>
                    <a:pt x="2321433" y="909257"/>
                    <a:pt x="2356866" y="805053"/>
                    <a:pt x="2438686" y="718185"/>
                  </a:cubicBezTo>
                  <a:cubicBezTo>
                    <a:pt x="1999774" y="538353"/>
                    <a:pt x="1532573" y="672751"/>
                    <a:pt x="1217771" y="1069848"/>
                  </a:cubicBezTo>
                  <a:cubicBezTo>
                    <a:pt x="1305306" y="1126712"/>
                    <a:pt x="1380268" y="1197197"/>
                    <a:pt x="1443895" y="1279684"/>
                  </a:cubicBezTo>
                  <a:cubicBezTo>
                    <a:pt x="1535525" y="1398556"/>
                    <a:pt x="1603534" y="1529810"/>
                    <a:pt x="1650016" y="1672400"/>
                  </a:cubicBezTo>
                  <a:cubicBezTo>
                    <a:pt x="1664113" y="1715643"/>
                    <a:pt x="1650111" y="1747742"/>
                    <a:pt x="1614107" y="1759934"/>
                  </a:cubicBezTo>
                  <a:cubicBezTo>
                    <a:pt x="1579245" y="1771745"/>
                    <a:pt x="1549051" y="1753076"/>
                    <a:pt x="1534192" y="1709547"/>
                  </a:cubicBezTo>
                  <a:cubicBezTo>
                    <a:pt x="1478471" y="1546574"/>
                    <a:pt x="1396460" y="1399699"/>
                    <a:pt x="1277207" y="1273874"/>
                  </a:cubicBezTo>
                  <a:cubicBezTo>
                    <a:pt x="963359" y="942975"/>
                    <a:pt x="436340" y="1088136"/>
                    <a:pt x="254413" y="1424368"/>
                  </a:cubicBezTo>
                  <a:cubicBezTo>
                    <a:pt x="133922" y="1647063"/>
                    <a:pt x="103632" y="1882140"/>
                    <a:pt x="133731" y="2129219"/>
                  </a:cubicBezTo>
                  <a:cubicBezTo>
                    <a:pt x="175927" y="2475548"/>
                    <a:pt x="320707" y="2772347"/>
                    <a:pt x="563404" y="3021902"/>
                  </a:cubicBezTo>
                  <a:cubicBezTo>
                    <a:pt x="722090" y="3184970"/>
                    <a:pt x="914495" y="3296031"/>
                    <a:pt x="1120712" y="3386138"/>
                  </a:cubicBezTo>
                  <a:cubicBezTo>
                    <a:pt x="1265777" y="3449574"/>
                    <a:pt x="1413701" y="3502819"/>
                    <a:pt x="1571530" y="3525679"/>
                  </a:cubicBezTo>
                  <a:cubicBezTo>
                    <a:pt x="1835944" y="3563970"/>
                    <a:pt x="2031587" y="3466529"/>
                    <a:pt x="2156555" y="3230595"/>
                  </a:cubicBezTo>
                  <a:cubicBezTo>
                    <a:pt x="2174272" y="3197066"/>
                    <a:pt x="2188750" y="3161729"/>
                    <a:pt x="2204466" y="3127153"/>
                  </a:cubicBezTo>
                  <a:cubicBezTo>
                    <a:pt x="2208943" y="3117437"/>
                    <a:pt x="2212372" y="3107246"/>
                    <a:pt x="2216849" y="3097625"/>
                  </a:cubicBezTo>
                  <a:cubicBezTo>
                    <a:pt x="2233041" y="3063431"/>
                    <a:pt x="2263902" y="3049429"/>
                    <a:pt x="2295239" y="3061811"/>
                  </a:cubicBezTo>
                  <a:cubicBezTo>
                    <a:pt x="2326958" y="3074384"/>
                    <a:pt x="2341817" y="3105912"/>
                    <a:pt x="2329720" y="3141250"/>
                  </a:cubicBezTo>
                  <a:cubicBezTo>
                    <a:pt x="2320195" y="3169349"/>
                    <a:pt x="2308003" y="3196590"/>
                    <a:pt x="2295620" y="3223546"/>
                  </a:cubicBezTo>
                  <a:cubicBezTo>
                    <a:pt x="2240756" y="3342704"/>
                    <a:pt x="2170557" y="3450527"/>
                    <a:pt x="2064925" y="3531584"/>
                  </a:cubicBezTo>
                  <a:cubicBezTo>
                    <a:pt x="1971675" y="3603022"/>
                    <a:pt x="1865471" y="3639884"/>
                    <a:pt x="1749457" y="3650933"/>
                  </a:cubicBezTo>
                  <a:cubicBezTo>
                    <a:pt x="1736693" y="3652171"/>
                    <a:pt x="1724025" y="3655219"/>
                    <a:pt x="1711262" y="3657410"/>
                  </a:cubicBezTo>
                  <a:lnTo>
                    <a:pt x="1661351" y="3657410"/>
                  </a:lnTo>
                  <a:cubicBezTo>
                    <a:pt x="1599152" y="3649123"/>
                    <a:pt x="1536287" y="3644074"/>
                    <a:pt x="1474851" y="3632073"/>
                  </a:cubicBezTo>
                  <a:cubicBezTo>
                    <a:pt x="1284637" y="3594926"/>
                    <a:pt x="1107758" y="3519869"/>
                    <a:pt x="935546" y="3433286"/>
                  </a:cubicBezTo>
                  <a:cubicBezTo>
                    <a:pt x="438055" y="3183255"/>
                    <a:pt x="133826" y="2784824"/>
                    <a:pt x="26861" y="2236851"/>
                  </a:cubicBezTo>
                  <a:cubicBezTo>
                    <a:pt x="14383" y="2172938"/>
                    <a:pt x="8763" y="2107692"/>
                    <a:pt x="0" y="2043113"/>
                  </a:cubicBezTo>
                  <a:cubicBezTo>
                    <a:pt x="0" y="1983581"/>
                    <a:pt x="0" y="1924050"/>
                    <a:pt x="0" y="1864519"/>
                  </a:cubicBezTo>
                  <a:cubicBezTo>
                    <a:pt x="2000" y="1855470"/>
                    <a:pt x="5334" y="1846421"/>
                    <a:pt x="6001" y="1837277"/>
                  </a:cubicBezTo>
                  <a:cubicBezTo>
                    <a:pt x="17145" y="1686116"/>
                    <a:pt x="58293" y="1543431"/>
                    <a:pt x="125159" y="1407605"/>
                  </a:cubicBezTo>
                  <a:cubicBezTo>
                    <a:pt x="132112" y="1393508"/>
                    <a:pt x="135065" y="1375886"/>
                    <a:pt x="134684" y="1359980"/>
                  </a:cubicBezTo>
                  <a:cubicBezTo>
                    <a:pt x="129064" y="1119854"/>
                    <a:pt x="224028" y="930402"/>
                    <a:pt x="414814" y="785622"/>
                  </a:cubicBezTo>
                  <a:cubicBezTo>
                    <a:pt x="449199" y="759524"/>
                    <a:pt x="479489" y="721233"/>
                    <a:pt x="497681" y="682085"/>
                  </a:cubicBezTo>
                  <a:cubicBezTo>
                    <a:pt x="520160" y="633413"/>
                    <a:pt x="536543" y="578644"/>
                    <a:pt x="540449" y="525304"/>
                  </a:cubicBezTo>
                  <a:cubicBezTo>
                    <a:pt x="548450" y="416528"/>
                    <a:pt x="547402" y="306896"/>
                    <a:pt x="547783" y="197644"/>
                  </a:cubicBezTo>
                  <a:cubicBezTo>
                    <a:pt x="547973" y="150971"/>
                    <a:pt x="564071" y="112967"/>
                    <a:pt x="600742" y="86678"/>
                  </a:cubicBezTo>
                  <a:cubicBezTo>
                    <a:pt x="629222" y="66199"/>
                    <a:pt x="660749" y="47435"/>
                    <a:pt x="693801" y="36290"/>
                  </a:cubicBezTo>
                  <a:cubicBezTo>
                    <a:pt x="741617" y="20288"/>
                    <a:pt x="792099" y="11811"/>
                    <a:pt x="841438" y="0"/>
                  </a:cubicBezTo>
                  <a:cubicBezTo>
                    <a:pt x="888968" y="0"/>
                    <a:pt x="936498" y="0"/>
                    <a:pt x="984028" y="0"/>
                  </a:cubicBezTo>
                  <a:close/>
                  <a:moveTo>
                    <a:pt x="677132" y="334042"/>
                  </a:moveTo>
                  <a:cubicBezTo>
                    <a:pt x="669893" y="420053"/>
                    <a:pt x="667703" y="502349"/>
                    <a:pt x="655034" y="583025"/>
                  </a:cubicBezTo>
                  <a:cubicBezTo>
                    <a:pt x="634175" y="715518"/>
                    <a:pt x="579025" y="828770"/>
                    <a:pt x="461296" y="905923"/>
                  </a:cubicBezTo>
                  <a:cubicBezTo>
                    <a:pt x="395764" y="948881"/>
                    <a:pt x="349568" y="1012508"/>
                    <a:pt x="315754" y="1083278"/>
                  </a:cubicBezTo>
                  <a:cubicBezTo>
                    <a:pt x="299847" y="1116616"/>
                    <a:pt x="288798" y="1152239"/>
                    <a:pt x="275463" y="1186815"/>
                  </a:cubicBezTo>
                  <a:cubicBezTo>
                    <a:pt x="516541" y="980599"/>
                    <a:pt x="785051" y="917448"/>
                    <a:pt x="1089279" y="1003649"/>
                  </a:cubicBezTo>
                  <a:cubicBezTo>
                    <a:pt x="1147191" y="784574"/>
                    <a:pt x="1164527" y="561689"/>
                    <a:pt x="1153859" y="332423"/>
                  </a:cubicBezTo>
                  <a:cubicBezTo>
                    <a:pt x="993648" y="388525"/>
                    <a:pt x="834295" y="388906"/>
                    <a:pt x="677228" y="334137"/>
                  </a:cubicBezTo>
                  <a:close/>
                  <a:moveTo>
                    <a:pt x="1152906" y="188881"/>
                  </a:moveTo>
                  <a:cubicBezTo>
                    <a:pt x="1080230" y="100298"/>
                    <a:pt x="740664" y="100108"/>
                    <a:pt x="671894" y="189548"/>
                  </a:cubicBezTo>
                  <a:cubicBezTo>
                    <a:pt x="750665" y="270320"/>
                    <a:pt x="1064419" y="274320"/>
                    <a:pt x="1152906" y="188881"/>
                  </a:cubicBezTo>
                  <a:close/>
                  <a:moveTo>
                    <a:pt x="2604516" y="858584"/>
                  </a:moveTo>
                  <a:cubicBezTo>
                    <a:pt x="2603564" y="844391"/>
                    <a:pt x="2604040" y="829913"/>
                    <a:pt x="2601373" y="816007"/>
                  </a:cubicBezTo>
                  <a:cubicBezTo>
                    <a:pt x="2593562" y="775526"/>
                    <a:pt x="2569940" y="765905"/>
                    <a:pt x="2538984" y="793147"/>
                  </a:cubicBezTo>
                  <a:cubicBezTo>
                    <a:pt x="2471547" y="852678"/>
                    <a:pt x="2442305" y="929354"/>
                    <a:pt x="2449830" y="1018604"/>
                  </a:cubicBezTo>
                  <a:cubicBezTo>
                    <a:pt x="2451259" y="1035653"/>
                    <a:pt x="2462974" y="1063371"/>
                    <a:pt x="2473547" y="1065181"/>
                  </a:cubicBezTo>
                  <a:cubicBezTo>
                    <a:pt x="2489264" y="1067943"/>
                    <a:pt x="2512028" y="1055846"/>
                    <a:pt x="2525078" y="1043178"/>
                  </a:cubicBezTo>
                  <a:cubicBezTo>
                    <a:pt x="2576608" y="993172"/>
                    <a:pt x="2600897" y="930021"/>
                    <a:pt x="2604516" y="858488"/>
                  </a:cubicBezTo>
                  <a:close/>
                </a:path>
              </a:pathLst>
            </a:custGeom>
            <a:solidFill>
              <a:srgbClr val="582A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64" name="Google Shape;1264;p335"/>
            <p:cNvGrpSpPr/>
            <p:nvPr/>
          </p:nvGrpSpPr>
          <p:grpSpPr>
            <a:xfrm>
              <a:off x="9204852" y="4858968"/>
              <a:ext cx="661764" cy="423689"/>
              <a:chOff x="9204852" y="4858968"/>
              <a:chExt cx="661764" cy="423689"/>
            </a:xfrm>
          </p:grpSpPr>
          <p:sp>
            <p:nvSpPr>
              <p:cNvPr id="1265" name="Google Shape;1265;p335"/>
              <p:cNvSpPr/>
              <p:nvPr/>
            </p:nvSpPr>
            <p:spPr>
              <a:xfrm>
                <a:off x="9547769" y="4858968"/>
                <a:ext cx="283337" cy="294696"/>
              </a:xfrm>
              <a:custGeom>
                <a:avLst/>
                <a:gdLst/>
                <a:ahLst/>
                <a:cxnLst/>
                <a:rect l="l" t="t" r="r" b="b"/>
                <a:pathLst>
                  <a:path w="1460019" h="1518555" extrusionOk="0">
                    <a:moveTo>
                      <a:pt x="757472" y="620221"/>
                    </a:moveTo>
                    <a:cubicBezTo>
                      <a:pt x="841482" y="721186"/>
                      <a:pt x="922826" y="818912"/>
                      <a:pt x="1003979" y="916734"/>
                    </a:cubicBezTo>
                    <a:cubicBezTo>
                      <a:pt x="1050651" y="973027"/>
                      <a:pt x="1044555" y="1006555"/>
                      <a:pt x="980547" y="1040750"/>
                    </a:cubicBezTo>
                    <a:cubicBezTo>
                      <a:pt x="688511" y="1196769"/>
                      <a:pt x="396569" y="1352979"/>
                      <a:pt x="103771" y="1507379"/>
                    </a:cubicBezTo>
                    <a:cubicBezTo>
                      <a:pt x="83959" y="1517857"/>
                      <a:pt x="54622" y="1521953"/>
                      <a:pt x="34048" y="1515380"/>
                    </a:cubicBezTo>
                    <a:cubicBezTo>
                      <a:pt x="18903" y="1510618"/>
                      <a:pt x="4616" y="1484805"/>
                      <a:pt x="996" y="1466232"/>
                    </a:cubicBezTo>
                    <a:cubicBezTo>
                      <a:pt x="-4624" y="1437847"/>
                      <a:pt x="14236" y="1418511"/>
                      <a:pt x="39858" y="1404986"/>
                    </a:cubicBezTo>
                    <a:cubicBezTo>
                      <a:pt x="186639" y="1327167"/>
                      <a:pt x="333038" y="1248585"/>
                      <a:pt x="479532" y="1170290"/>
                    </a:cubicBezTo>
                    <a:cubicBezTo>
                      <a:pt x="599928" y="1105996"/>
                      <a:pt x="720229" y="1041607"/>
                      <a:pt x="840625" y="977218"/>
                    </a:cubicBezTo>
                    <a:cubicBezTo>
                      <a:pt x="851864" y="971217"/>
                      <a:pt x="862818" y="964454"/>
                      <a:pt x="877487" y="956072"/>
                    </a:cubicBezTo>
                    <a:cubicBezTo>
                      <a:pt x="846340" y="918353"/>
                      <a:pt x="817194" y="882825"/>
                      <a:pt x="787952" y="847487"/>
                    </a:cubicBezTo>
                    <a:cubicBezTo>
                      <a:pt x="734802" y="783479"/>
                      <a:pt x="681081" y="719853"/>
                      <a:pt x="628503" y="655368"/>
                    </a:cubicBezTo>
                    <a:cubicBezTo>
                      <a:pt x="597261" y="617078"/>
                      <a:pt x="601262" y="584597"/>
                      <a:pt x="640791" y="554879"/>
                    </a:cubicBezTo>
                    <a:cubicBezTo>
                      <a:pt x="878058" y="376190"/>
                      <a:pt x="1115707" y="197978"/>
                      <a:pt x="1352975" y="19289"/>
                    </a:cubicBezTo>
                    <a:cubicBezTo>
                      <a:pt x="1379359" y="-523"/>
                      <a:pt x="1405648" y="-8429"/>
                      <a:pt x="1434509" y="11859"/>
                    </a:cubicBezTo>
                    <a:cubicBezTo>
                      <a:pt x="1457750" y="28242"/>
                      <a:pt x="1465846" y="53198"/>
                      <a:pt x="1455750" y="77963"/>
                    </a:cubicBezTo>
                    <a:cubicBezTo>
                      <a:pt x="1448701" y="95298"/>
                      <a:pt x="1432985" y="111014"/>
                      <a:pt x="1417554" y="122635"/>
                    </a:cubicBezTo>
                    <a:cubicBezTo>
                      <a:pt x="1209052" y="280274"/>
                      <a:pt x="999883" y="437055"/>
                      <a:pt x="790904" y="594122"/>
                    </a:cubicBezTo>
                    <a:cubicBezTo>
                      <a:pt x="780522" y="601933"/>
                      <a:pt x="770426" y="610029"/>
                      <a:pt x="757472" y="620221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6" name="Google Shape;1266;p335"/>
              <p:cNvSpPr/>
              <p:nvPr/>
            </p:nvSpPr>
            <p:spPr>
              <a:xfrm>
                <a:off x="9524895" y="5171668"/>
                <a:ext cx="341721" cy="100943"/>
              </a:xfrm>
              <a:custGeom>
                <a:avLst/>
                <a:gdLst/>
                <a:ahLst/>
                <a:cxnLst/>
                <a:rect l="l" t="t" r="r" b="b"/>
                <a:pathLst>
                  <a:path w="1760870" h="520153" extrusionOk="0">
                    <a:moveTo>
                      <a:pt x="989068" y="129127"/>
                    </a:moveTo>
                    <a:cubicBezTo>
                      <a:pt x="979734" y="231045"/>
                      <a:pt x="970781" y="328009"/>
                      <a:pt x="961922" y="424974"/>
                    </a:cubicBezTo>
                    <a:cubicBezTo>
                      <a:pt x="961256" y="432118"/>
                      <a:pt x="961256" y="439261"/>
                      <a:pt x="960589" y="446405"/>
                    </a:cubicBezTo>
                    <a:cubicBezTo>
                      <a:pt x="954779" y="510699"/>
                      <a:pt x="923346" y="532320"/>
                      <a:pt x="862005" y="513747"/>
                    </a:cubicBezTo>
                    <a:cubicBezTo>
                      <a:pt x="740561" y="476885"/>
                      <a:pt x="619213" y="439737"/>
                      <a:pt x="497769" y="402685"/>
                    </a:cubicBezTo>
                    <a:cubicBezTo>
                      <a:pt x="349179" y="357346"/>
                      <a:pt x="200494" y="312293"/>
                      <a:pt x="51904" y="266668"/>
                    </a:cubicBezTo>
                    <a:cubicBezTo>
                      <a:pt x="11041" y="254095"/>
                      <a:pt x="-7723" y="223330"/>
                      <a:pt x="2945" y="189135"/>
                    </a:cubicBezTo>
                    <a:cubicBezTo>
                      <a:pt x="13899" y="153797"/>
                      <a:pt x="45332" y="138843"/>
                      <a:pt x="85718" y="149797"/>
                    </a:cubicBezTo>
                    <a:cubicBezTo>
                      <a:pt x="93719" y="151987"/>
                      <a:pt x="101624" y="154654"/>
                      <a:pt x="109530" y="157035"/>
                    </a:cubicBezTo>
                    <a:cubicBezTo>
                      <a:pt x="343274" y="228092"/>
                      <a:pt x="577112" y="299149"/>
                      <a:pt x="810856" y="370205"/>
                    </a:cubicBezTo>
                    <a:cubicBezTo>
                      <a:pt x="819809" y="372967"/>
                      <a:pt x="828953" y="375253"/>
                      <a:pt x="843146" y="379159"/>
                    </a:cubicBezTo>
                    <a:cubicBezTo>
                      <a:pt x="846956" y="341440"/>
                      <a:pt x="850861" y="305530"/>
                      <a:pt x="854195" y="269526"/>
                    </a:cubicBezTo>
                    <a:cubicBezTo>
                      <a:pt x="860291" y="203136"/>
                      <a:pt x="865053" y="136652"/>
                      <a:pt x="872292" y="70453"/>
                    </a:cubicBezTo>
                    <a:cubicBezTo>
                      <a:pt x="878769" y="10636"/>
                      <a:pt x="900676" y="-6318"/>
                      <a:pt x="959827" y="1968"/>
                    </a:cubicBezTo>
                    <a:cubicBezTo>
                      <a:pt x="1202048" y="36068"/>
                      <a:pt x="1444078" y="70739"/>
                      <a:pt x="1686299" y="105219"/>
                    </a:cubicBezTo>
                    <a:cubicBezTo>
                      <a:pt x="1693347" y="106267"/>
                      <a:pt x="1700300" y="107696"/>
                      <a:pt x="1707349" y="109125"/>
                    </a:cubicBezTo>
                    <a:cubicBezTo>
                      <a:pt x="1745830" y="116935"/>
                      <a:pt x="1765547" y="143701"/>
                      <a:pt x="1759927" y="180467"/>
                    </a:cubicBezTo>
                    <a:cubicBezTo>
                      <a:pt x="1755164" y="212376"/>
                      <a:pt x="1724208" y="234283"/>
                      <a:pt x="1688489" y="229235"/>
                    </a:cubicBezTo>
                    <a:cubicBezTo>
                      <a:pt x="1519230" y="205232"/>
                      <a:pt x="1350066" y="180562"/>
                      <a:pt x="1180902" y="156274"/>
                    </a:cubicBezTo>
                    <a:cubicBezTo>
                      <a:pt x="1118799" y="147320"/>
                      <a:pt x="1056601" y="138652"/>
                      <a:pt x="988878" y="129032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7" name="Google Shape;1267;p335"/>
              <p:cNvSpPr/>
              <p:nvPr/>
            </p:nvSpPr>
            <p:spPr>
              <a:xfrm>
                <a:off x="9393458" y="5072197"/>
                <a:ext cx="61631" cy="210460"/>
              </a:xfrm>
              <a:custGeom>
                <a:avLst/>
                <a:gdLst/>
                <a:ahLst/>
                <a:cxnLst/>
                <a:rect l="l" t="t" r="r" b="b"/>
                <a:pathLst>
                  <a:path w="317579" h="1084492" extrusionOk="0">
                    <a:moveTo>
                      <a:pt x="257706" y="0"/>
                    </a:moveTo>
                    <a:cubicBezTo>
                      <a:pt x="277899" y="16383"/>
                      <a:pt x="301712" y="26765"/>
                      <a:pt x="308951" y="44101"/>
                    </a:cubicBezTo>
                    <a:cubicBezTo>
                      <a:pt x="316190" y="61531"/>
                      <a:pt x="312094" y="88487"/>
                      <a:pt x="303236" y="106585"/>
                    </a:cubicBezTo>
                    <a:cubicBezTo>
                      <a:pt x="292663" y="128206"/>
                      <a:pt x="271041" y="144209"/>
                      <a:pt x="255420" y="163639"/>
                    </a:cubicBezTo>
                    <a:cubicBezTo>
                      <a:pt x="67873" y="397288"/>
                      <a:pt x="78636" y="737711"/>
                      <a:pt x="280376" y="959453"/>
                    </a:cubicBezTo>
                    <a:cubicBezTo>
                      <a:pt x="284376" y="963835"/>
                      <a:pt x="288567" y="968026"/>
                      <a:pt x="292568" y="972503"/>
                    </a:cubicBezTo>
                    <a:cubicBezTo>
                      <a:pt x="323619" y="1006983"/>
                      <a:pt x="325810" y="1041082"/>
                      <a:pt x="298854" y="1067086"/>
                    </a:cubicBezTo>
                    <a:cubicBezTo>
                      <a:pt x="271137" y="1093756"/>
                      <a:pt x="234846" y="1090041"/>
                      <a:pt x="202747" y="1054132"/>
                    </a:cubicBezTo>
                    <a:cubicBezTo>
                      <a:pt x="175887" y="1024033"/>
                      <a:pt x="149502" y="993172"/>
                      <a:pt x="126833" y="959930"/>
                    </a:cubicBezTo>
                    <a:cubicBezTo>
                      <a:pt x="-66715" y="676275"/>
                      <a:pt x="-35949" y="290989"/>
                      <a:pt x="199985" y="42863"/>
                    </a:cubicBezTo>
                    <a:cubicBezTo>
                      <a:pt x="214749" y="27337"/>
                      <a:pt x="234751" y="16954"/>
                      <a:pt x="257897" y="190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8" name="Google Shape;1268;p335"/>
              <p:cNvSpPr/>
              <p:nvPr/>
            </p:nvSpPr>
            <p:spPr>
              <a:xfrm>
                <a:off x="9204852" y="4922439"/>
                <a:ext cx="93939" cy="136044"/>
              </a:xfrm>
              <a:custGeom>
                <a:avLst/>
                <a:gdLst/>
                <a:ahLst/>
                <a:cxnLst/>
                <a:rect l="l" t="t" r="r" b="b"/>
                <a:pathLst>
                  <a:path w="484063" h="701030" extrusionOk="0">
                    <a:moveTo>
                      <a:pt x="0" y="625674"/>
                    </a:moveTo>
                    <a:cubicBezTo>
                      <a:pt x="24384" y="439270"/>
                      <a:pt x="74485" y="268391"/>
                      <a:pt x="205073" y="130184"/>
                    </a:cubicBezTo>
                    <a:cubicBezTo>
                      <a:pt x="259842" y="72176"/>
                      <a:pt x="325469" y="29980"/>
                      <a:pt x="400907" y="4072"/>
                    </a:cubicBezTo>
                    <a:cubicBezTo>
                      <a:pt x="435769" y="-7929"/>
                      <a:pt x="467582" y="7406"/>
                      <a:pt x="479679" y="39410"/>
                    </a:cubicBezTo>
                    <a:cubicBezTo>
                      <a:pt x="491300" y="70176"/>
                      <a:pt x="479679" y="103037"/>
                      <a:pt x="446532" y="115705"/>
                    </a:cubicBezTo>
                    <a:cubicBezTo>
                      <a:pt x="261176" y="186953"/>
                      <a:pt x="185071" y="339829"/>
                      <a:pt x="144589" y="518994"/>
                    </a:cubicBezTo>
                    <a:cubicBezTo>
                      <a:pt x="135255" y="560523"/>
                      <a:pt x="132683" y="603671"/>
                      <a:pt x="126683" y="645962"/>
                    </a:cubicBezTo>
                    <a:cubicBezTo>
                      <a:pt x="122968" y="672537"/>
                      <a:pt x="111633" y="697493"/>
                      <a:pt x="83820" y="700541"/>
                    </a:cubicBezTo>
                    <a:cubicBezTo>
                      <a:pt x="63913" y="702731"/>
                      <a:pt x="37147" y="697588"/>
                      <a:pt x="23336" y="684920"/>
                    </a:cubicBezTo>
                    <a:cubicBezTo>
                      <a:pt x="9239" y="672061"/>
                      <a:pt x="7334" y="645867"/>
                      <a:pt x="95" y="625579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9" name="Google Shape;1269;p335"/>
              <p:cNvSpPr/>
              <p:nvPr/>
            </p:nvSpPr>
            <p:spPr>
              <a:xfrm>
                <a:off x="9440598" y="5107391"/>
                <a:ext cx="47912" cy="141634"/>
              </a:xfrm>
              <a:custGeom>
                <a:avLst/>
                <a:gdLst/>
                <a:ahLst/>
                <a:cxnLst/>
                <a:rect l="l" t="t" r="r" b="b"/>
                <a:pathLst>
                  <a:path w="246889" h="729831" extrusionOk="0">
                    <a:moveTo>
                      <a:pt x="174244" y="95"/>
                    </a:moveTo>
                    <a:cubicBezTo>
                      <a:pt x="228346" y="-1619"/>
                      <a:pt x="259969" y="44482"/>
                      <a:pt x="241681" y="84106"/>
                    </a:cubicBezTo>
                    <a:cubicBezTo>
                      <a:pt x="235870" y="96679"/>
                      <a:pt x="226060" y="107823"/>
                      <a:pt x="216630" y="118300"/>
                    </a:cubicBezTo>
                    <a:cubicBezTo>
                      <a:pt x="90233" y="260414"/>
                      <a:pt x="90043" y="470059"/>
                      <a:pt x="216440" y="612553"/>
                    </a:cubicBezTo>
                    <a:cubicBezTo>
                      <a:pt x="219583" y="616077"/>
                      <a:pt x="222916" y="619506"/>
                      <a:pt x="225965" y="623126"/>
                    </a:cubicBezTo>
                    <a:cubicBezTo>
                      <a:pt x="253492" y="655796"/>
                      <a:pt x="253492" y="690658"/>
                      <a:pt x="225965" y="714851"/>
                    </a:cubicBezTo>
                    <a:cubicBezTo>
                      <a:pt x="200437" y="737426"/>
                      <a:pt x="164814" y="734473"/>
                      <a:pt x="137191" y="706088"/>
                    </a:cubicBezTo>
                    <a:cubicBezTo>
                      <a:pt x="68040" y="635222"/>
                      <a:pt x="24225" y="550259"/>
                      <a:pt x="7937" y="453009"/>
                    </a:cubicBezTo>
                    <a:cubicBezTo>
                      <a:pt x="-18923" y="293084"/>
                      <a:pt x="22415" y="151543"/>
                      <a:pt x="131572" y="31242"/>
                    </a:cubicBezTo>
                    <a:cubicBezTo>
                      <a:pt x="145193" y="16288"/>
                      <a:pt x="164719" y="6763"/>
                      <a:pt x="174149" y="0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70" name="Google Shape;1270;p335"/>
          <p:cNvGrpSpPr/>
          <p:nvPr/>
        </p:nvGrpSpPr>
        <p:grpSpPr>
          <a:xfrm>
            <a:off x="9280483" y="3753008"/>
            <a:ext cx="445376" cy="442474"/>
            <a:chOff x="4271581" y="1614558"/>
            <a:chExt cx="3651218" cy="3627429"/>
          </a:xfrm>
        </p:grpSpPr>
        <p:sp>
          <p:nvSpPr>
            <p:cNvPr id="1271" name="Google Shape;1271;p335"/>
            <p:cNvSpPr/>
            <p:nvPr/>
          </p:nvSpPr>
          <p:spPr>
            <a:xfrm>
              <a:off x="4271581" y="1614558"/>
              <a:ext cx="3651218" cy="3627429"/>
            </a:xfrm>
            <a:custGeom>
              <a:avLst/>
              <a:gdLst/>
              <a:ahLst/>
              <a:cxnLst/>
              <a:rect l="l" t="t" r="r" b="b"/>
              <a:pathLst>
                <a:path w="3651218" h="3627429" extrusionOk="0">
                  <a:moveTo>
                    <a:pt x="381" y="3589520"/>
                  </a:moveTo>
                  <a:lnTo>
                    <a:pt x="381" y="1349907"/>
                  </a:lnTo>
                  <a:cubicBezTo>
                    <a:pt x="22384" y="1294948"/>
                    <a:pt x="63532" y="1276945"/>
                    <a:pt x="121444" y="1277517"/>
                  </a:cubicBezTo>
                  <a:cubicBezTo>
                    <a:pt x="319850" y="1279612"/>
                    <a:pt x="518351" y="1278279"/>
                    <a:pt x="716852" y="1278279"/>
                  </a:cubicBezTo>
                  <a:cubicBezTo>
                    <a:pt x="729520" y="1278279"/>
                    <a:pt x="742093" y="1278279"/>
                    <a:pt x="755523" y="1278279"/>
                  </a:cubicBezTo>
                  <a:lnTo>
                    <a:pt x="755523" y="1129498"/>
                  </a:lnTo>
                  <a:cubicBezTo>
                    <a:pt x="656082" y="1109020"/>
                    <a:pt x="637699" y="1085969"/>
                    <a:pt x="637604" y="983956"/>
                  </a:cubicBezTo>
                  <a:cubicBezTo>
                    <a:pt x="637604" y="930426"/>
                    <a:pt x="637604" y="876991"/>
                    <a:pt x="637604" y="823460"/>
                  </a:cubicBezTo>
                  <a:cubicBezTo>
                    <a:pt x="637604" y="715637"/>
                    <a:pt x="668084" y="684776"/>
                    <a:pt x="774383" y="684776"/>
                  </a:cubicBezTo>
                  <a:cubicBezTo>
                    <a:pt x="893255" y="684776"/>
                    <a:pt x="1012031" y="684776"/>
                    <a:pt x="1130903" y="684776"/>
                  </a:cubicBezTo>
                  <a:cubicBezTo>
                    <a:pt x="1143286" y="684776"/>
                    <a:pt x="1155668" y="684776"/>
                    <a:pt x="1169765" y="684776"/>
                  </a:cubicBezTo>
                  <a:lnTo>
                    <a:pt x="1169765" y="639628"/>
                  </a:lnTo>
                  <a:cubicBezTo>
                    <a:pt x="1169765" y="462558"/>
                    <a:pt x="1169765" y="285393"/>
                    <a:pt x="1169765" y="108323"/>
                  </a:cubicBezTo>
                  <a:cubicBezTo>
                    <a:pt x="1169765" y="33361"/>
                    <a:pt x="1201388" y="310"/>
                    <a:pt x="1274731" y="214"/>
                  </a:cubicBezTo>
                  <a:cubicBezTo>
                    <a:pt x="1641920" y="-71"/>
                    <a:pt x="2009204" y="-71"/>
                    <a:pt x="2376392" y="214"/>
                  </a:cubicBezTo>
                  <a:cubicBezTo>
                    <a:pt x="2449830" y="214"/>
                    <a:pt x="2481739" y="33457"/>
                    <a:pt x="2481739" y="107942"/>
                  </a:cubicBezTo>
                  <a:cubicBezTo>
                    <a:pt x="2481834" y="286250"/>
                    <a:pt x="2481739" y="464558"/>
                    <a:pt x="2481739" y="642866"/>
                  </a:cubicBezTo>
                  <a:cubicBezTo>
                    <a:pt x="2481739" y="655534"/>
                    <a:pt x="2481739" y="668298"/>
                    <a:pt x="2481739" y="684776"/>
                  </a:cubicBezTo>
                  <a:cubicBezTo>
                    <a:pt x="2498312" y="684776"/>
                    <a:pt x="2511076" y="684776"/>
                    <a:pt x="2523839" y="684776"/>
                  </a:cubicBezTo>
                  <a:cubicBezTo>
                    <a:pt x="2650998" y="684776"/>
                    <a:pt x="2778157" y="684205"/>
                    <a:pt x="2905316" y="685157"/>
                  </a:cubicBezTo>
                  <a:cubicBezTo>
                    <a:pt x="2971705" y="685633"/>
                    <a:pt x="3010948" y="722305"/>
                    <a:pt x="3012758" y="787741"/>
                  </a:cubicBezTo>
                  <a:cubicBezTo>
                    <a:pt x="3014948" y="866132"/>
                    <a:pt x="3014853" y="944713"/>
                    <a:pt x="3012758" y="1023104"/>
                  </a:cubicBezTo>
                  <a:cubicBezTo>
                    <a:pt x="3011138" y="1082826"/>
                    <a:pt x="2977991" y="1116068"/>
                    <a:pt x="2918651" y="1124926"/>
                  </a:cubicBezTo>
                  <a:cubicBezTo>
                    <a:pt x="2910935" y="1126069"/>
                    <a:pt x="2903315" y="1128165"/>
                    <a:pt x="2896838" y="1129498"/>
                  </a:cubicBezTo>
                  <a:lnTo>
                    <a:pt x="2896838" y="1278469"/>
                  </a:lnTo>
                  <a:lnTo>
                    <a:pt x="2938367" y="1278469"/>
                  </a:lnTo>
                  <a:cubicBezTo>
                    <a:pt x="3136868" y="1278469"/>
                    <a:pt x="3335274" y="1278469"/>
                    <a:pt x="3533775" y="1278469"/>
                  </a:cubicBezTo>
                  <a:cubicBezTo>
                    <a:pt x="3618834" y="1278469"/>
                    <a:pt x="3651218" y="1311331"/>
                    <a:pt x="3651218" y="1397532"/>
                  </a:cubicBezTo>
                  <a:cubicBezTo>
                    <a:pt x="3651218" y="2114288"/>
                    <a:pt x="3651218" y="2831140"/>
                    <a:pt x="3651218" y="3547896"/>
                  </a:cubicBezTo>
                  <a:cubicBezTo>
                    <a:pt x="3651218" y="3612856"/>
                    <a:pt x="3637026" y="3627144"/>
                    <a:pt x="3571589" y="3627144"/>
                  </a:cubicBezTo>
                  <a:cubicBezTo>
                    <a:pt x="3304222" y="3627144"/>
                    <a:pt x="3036761" y="3627144"/>
                    <a:pt x="2769394" y="3627144"/>
                  </a:cubicBezTo>
                  <a:cubicBezTo>
                    <a:pt x="1874520" y="3627144"/>
                    <a:pt x="979551" y="3627144"/>
                    <a:pt x="84677" y="3627430"/>
                  </a:cubicBezTo>
                  <a:cubicBezTo>
                    <a:pt x="49816" y="3627430"/>
                    <a:pt x="17717" y="3626001"/>
                    <a:pt x="0" y="3589615"/>
                  </a:cubicBezTo>
                  <a:close/>
                  <a:moveTo>
                    <a:pt x="757523" y="1701760"/>
                  </a:moveTo>
                  <a:lnTo>
                    <a:pt x="109728" y="1701760"/>
                  </a:lnTo>
                  <a:lnTo>
                    <a:pt x="109728" y="3517130"/>
                  </a:lnTo>
                  <a:lnTo>
                    <a:pt x="757523" y="3517130"/>
                  </a:lnTo>
                  <a:cubicBezTo>
                    <a:pt x="757523" y="3500176"/>
                    <a:pt x="757523" y="3486079"/>
                    <a:pt x="757523" y="3471982"/>
                  </a:cubicBezTo>
                  <a:cubicBezTo>
                    <a:pt x="757523" y="3222331"/>
                    <a:pt x="757523" y="2972776"/>
                    <a:pt x="757714" y="2723126"/>
                  </a:cubicBezTo>
                  <a:cubicBezTo>
                    <a:pt x="757714" y="2707886"/>
                    <a:pt x="755333" y="2688074"/>
                    <a:pt x="763524" y="2678454"/>
                  </a:cubicBezTo>
                  <a:cubicBezTo>
                    <a:pt x="776573" y="2663023"/>
                    <a:pt x="796766" y="2646831"/>
                    <a:pt x="815435" y="2644640"/>
                  </a:cubicBezTo>
                  <a:cubicBezTo>
                    <a:pt x="840391" y="2641783"/>
                    <a:pt x="859346" y="2660547"/>
                    <a:pt x="863251" y="2687884"/>
                  </a:cubicBezTo>
                  <a:cubicBezTo>
                    <a:pt x="865061" y="2700742"/>
                    <a:pt x="864394" y="2713982"/>
                    <a:pt x="864394" y="2727031"/>
                  </a:cubicBezTo>
                  <a:cubicBezTo>
                    <a:pt x="864394" y="2976682"/>
                    <a:pt x="864394" y="3226237"/>
                    <a:pt x="864394" y="3475887"/>
                  </a:cubicBezTo>
                  <a:lnTo>
                    <a:pt x="864394" y="3517606"/>
                  </a:lnTo>
                  <a:lnTo>
                    <a:pt x="1210818" y="3517606"/>
                  </a:lnTo>
                  <a:cubicBezTo>
                    <a:pt x="1210818" y="3501509"/>
                    <a:pt x="1210818" y="3487507"/>
                    <a:pt x="1210818" y="3473506"/>
                  </a:cubicBezTo>
                  <a:cubicBezTo>
                    <a:pt x="1210818" y="3222712"/>
                    <a:pt x="1210818" y="2971919"/>
                    <a:pt x="1210818" y="2721126"/>
                  </a:cubicBezTo>
                  <a:cubicBezTo>
                    <a:pt x="1210818" y="2632829"/>
                    <a:pt x="1248061" y="2595015"/>
                    <a:pt x="1336167" y="2594920"/>
                  </a:cubicBezTo>
                  <a:cubicBezTo>
                    <a:pt x="1662970" y="2594729"/>
                    <a:pt x="1989773" y="2594634"/>
                    <a:pt x="2316575" y="2594920"/>
                  </a:cubicBezTo>
                  <a:cubicBezTo>
                    <a:pt x="2402681" y="2594920"/>
                    <a:pt x="2440591" y="2633210"/>
                    <a:pt x="2440686" y="2718745"/>
                  </a:cubicBezTo>
                  <a:cubicBezTo>
                    <a:pt x="2440781" y="2970776"/>
                    <a:pt x="2440686" y="3222712"/>
                    <a:pt x="2440686" y="3474744"/>
                  </a:cubicBezTo>
                  <a:cubicBezTo>
                    <a:pt x="2440686" y="3488650"/>
                    <a:pt x="2440686" y="3502462"/>
                    <a:pt x="2440686" y="3516749"/>
                  </a:cubicBezTo>
                  <a:lnTo>
                    <a:pt x="2785015" y="3516749"/>
                  </a:lnTo>
                  <a:lnTo>
                    <a:pt x="2785015" y="1125593"/>
                  </a:lnTo>
                  <a:cubicBezTo>
                    <a:pt x="2768822" y="1125593"/>
                    <a:pt x="2754916" y="1125593"/>
                    <a:pt x="2740914" y="1125593"/>
                  </a:cubicBezTo>
                  <a:cubicBezTo>
                    <a:pt x="2493740" y="1125593"/>
                    <a:pt x="2246567" y="1125688"/>
                    <a:pt x="1999393" y="1125498"/>
                  </a:cubicBezTo>
                  <a:cubicBezTo>
                    <a:pt x="1953863" y="1125498"/>
                    <a:pt x="1930908" y="1106162"/>
                    <a:pt x="1931575" y="1070920"/>
                  </a:cubicBezTo>
                  <a:cubicBezTo>
                    <a:pt x="1932242" y="1036915"/>
                    <a:pt x="1953959" y="1019104"/>
                    <a:pt x="1998250" y="1018913"/>
                  </a:cubicBezTo>
                  <a:cubicBezTo>
                    <a:pt x="2109978" y="1018437"/>
                    <a:pt x="2221706" y="1018723"/>
                    <a:pt x="2333339" y="1018723"/>
                  </a:cubicBezTo>
                  <a:cubicBezTo>
                    <a:pt x="2346103" y="1018723"/>
                    <a:pt x="2358962" y="1018723"/>
                    <a:pt x="2373154" y="1018723"/>
                  </a:cubicBezTo>
                  <a:lnTo>
                    <a:pt x="2373154" y="109466"/>
                  </a:lnTo>
                  <a:lnTo>
                    <a:pt x="1279112" y="109466"/>
                  </a:lnTo>
                  <a:lnTo>
                    <a:pt x="1279112" y="1018627"/>
                  </a:lnTo>
                  <a:cubicBezTo>
                    <a:pt x="1294257" y="1018627"/>
                    <a:pt x="1307116" y="1018627"/>
                    <a:pt x="1319974" y="1018627"/>
                  </a:cubicBezTo>
                  <a:cubicBezTo>
                    <a:pt x="1447133" y="1018627"/>
                    <a:pt x="1574292" y="1018627"/>
                    <a:pt x="1701451" y="1018627"/>
                  </a:cubicBezTo>
                  <a:cubicBezTo>
                    <a:pt x="1714500" y="1018627"/>
                    <a:pt x="1727740" y="1018437"/>
                    <a:pt x="1740503" y="1020532"/>
                  </a:cubicBezTo>
                  <a:cubicBezTo>
                    <a:pt x="1767459" y="1024914"/>
                    <a:pt x="1782699" y="1041678"/>
                    <a:pt x="1784033" y="1068919"/>
                  </a:cubicBezTo>
                  <a:cubicBezTo>
                    <a:pt x="1785461" y="1097685"/>
                    <a:pt x="1771460" y="1117021"/>
                    <a:pt x="1743075" y="1123021"/>
                  </a:cubicBezTo>
                  <a:cubicBezTo>
                    <a:pt x="1729359" y="1125974"/>
                    <a:pt x="1714786" y="1125498"/>
                    <a:pt x="1700498" y="1125498"/>
                  </a:cubicBezTo>
                  <a:cubicBezTo>
                    <a:pt x="1436656" y="1125593"/>
                    <a:pt x="1172813" y="1125498"/>
                    <a:pt x="909066" y="1125688"/>
                  </a:cubicBezTo>
                  <a:cubicBezTo>
                    <a:pt x="895255" y="1125688"/>
                    <a:pt x="881444" y="1126831"/>
                    <a:pt x="864394" y="1127593"/>
                  </a:cubicBezTo>
                  <a:cubicBezTo>
                    <a:pt x="864394" y="1145024"/>
                    <a:pt x="864394" y="1159026"/>
                    <a:pt x="864394" y="1173028"/>
                  </a:cubicBezTo>
                  <a:cubicBezTo>
                    <a:pt x="864394" y="1585460"/>
                    <a:pt x="864394" y="1997893"/>
                    <a:pt x="864394" y="2410421"/>
                  </a:cubicBezTo>
                  <a:cubicBezTo>
                    <a:pt x="864394" y="2423470"/>
                    <a:pt x="865061" y="2436709"/>
                    <a:pt x="863537" y="2449568"/>
                  </a:cubicBezTo>
                  <a:cubicBezTo>
                    <a:pt x="860298" y="2478620"/>
                    <a:pt x="842010" y="2494907"/>
                    <a:pt x="814197" y="2496812"/>
                  </a:cubicBezTo>
                  <a:cubicBezTo>
                    <a:pt x="787622" y="2498622"/>
                    <a:pt x="768191" y="2484620"/>
                    <a:pt x="761143" y="2458522"/>
                  </a:cubicBezTo>
                  <a:cubicBezTo>
                    <a:pt x="757523" y="2445091"/>
                    <a:pt x="757523" y="2430328"/>
                    <a:pt x="757523" y="2416231"/>
                  </a:cubicBezTo>
                  <a:cubicBezTo>
                    <a:pt x="757333" y="2192774"/>
                    <a:pt x="757333" y="1969318"/>
                    <a:pt x="757333" y="1745861"/>
                  </a:cubicBezTo>
                  <a:cubicBezTo>
                    <a:pt x="757333" y="1731764"/>
                    <a:pt x="757333" y="1717762"/>
                    <a:pt x="757333" y="1701760"/>
                  </a:cubicBezTo>
                  <a:close/>
                  <a:moveTo>
                    <a:pt x="2896743" y="1700522"/>
                  </a:moveTo>
                  <a:lnTo>
                    <a:pt x="2896743" y="3517511"/>
                  </a:lnTo>
                  <a:lnTo>
                    <a:pt x="3542443" y="3517511"/>
                  </a:lnTo>
                  <a:lnTo>
                    <a:pt x="3542443" y="1700522"/>
                  </a:lnTo>
                  <a:lnTo>
                    <a:pt x="2896743" y="1700522"/>
                  </a:lnTo>
                  <a:close/>
                  <a:moveTo>
                    <a:pt x="1319498" y="3516845"/>
                  </a:moveTo>
                  <a:lnTo>
                    <a:pt x="1771841" y="3516845"/>
                  </a:lnTo>
                  <a:lnTo>
                    <a:pt x="1771841" y="2704838"/>
                  </a:lnTo>
                  <a:lnTo>
                    <a:pt x="1319498" y="2704838"/>
                  </a:lnTo>
                  <a:lnTo>
                    <a:pt x="1319498" y="3516845"/>
                  </a:lnTo>
                  <a:close/>
                  <a:moveTo>
                    <a:pt x="1881473" y="2704171"/>
                  </a:moveTo>
                  <a:lnTo>
                    <a:pt x="1881473" y="3517416"/>
                  </a:lnTo>
                  <a:lnTo>
                    <a:pt x="2331053" y="3517416"/>
                  </a:lnTo>
                  <a:lnTo>
                    <a:pt x="2331053" y="2704171"/>
                  </a:lnTo>
                  <a:lnTo>
                    <a:pt x="1881473" y="2704171"/>
                  </a:lnTo>
                  <a:close/>
                  <a:moveTo>
                    <a:pt x="755809" y="1388007"/>
                  </a:moveTo>
                  <a:lnTo>
                    <a:pt x="109252" y="1388007"/>
                  </a:lnTo>
                  <a:lnTo>
                    <a:pt x="109252" y="1590127"/>
                  </a:lnTo>
                  <a:lnTo>
                    <a:pt x="755904" y="1590127"/>
                  </a:lnTo>
                  <a:lnTo>
                    <a:pt x="755904" y="1388007"/>
                  </a:lnTo>
                  <a:close/>
                  <a:moveTo>
                    <a:pt x="2896076" y="1589556"/>
                  </a:moveTo>
                  <a:lnTo>
                    <a:pt x="3542729" y="1589556"/>
                  </a:lnTo>
                  <a:lnTo>
                    <a:pt x="3542729" y="1387340"/>
                  </a:lnTo>
                  <a:lnTo>
                    <a:pt x="2896076" y="1387340"/>
                  </a:lnTo>
                  <a:lnTo>
                    <a:pt x="2896076" y="1589556"/>
                  </a:lnTo>
                  <a:close/>
                  <a:moveTo>
                    <a:pt x="1167860" y="1016437"/>
                  </a:moveTo>
                  <a:lnTo>
                    <a:pt x="1167860" y="794123"/>
                  </a:lnTo>
                  <a:lnTo>
                    <a:pt x="747046" y="794123"/>
                  </a:lnTo>
                  <a:lnTo>
                    <a:pt x="747046" y="1016437"/>
                  </a:lnTo>
                  <a:lnTo>
                    <a:pt x="1167860" y="1016437"/>
                  </a:lnTo>
                  <a:close/>
                  <a:moveTo>
                    <a:pt x="2904839" y="794218"/>
                  </a:moveTo>
                  <a:lnTo>
                    <a:pt x="2484311" y="794218"/>
                  </a:lnTo>
                  <a:lnTo>
                    <a:pt x="2484311" y="1015389"/>
                  </a:lnTo>
                  <a:lnTo>
                    <a:pt x="2904839" y="1015389"/>
                  </a:lnTo>
                  <a:lnTo>
                    <a:pt x="2904839" y="794218"/>
                  </a:lnTo>
                  <a:close/>
                </a:path>
              </a:pathLst>
            </a:custGeom>
            <a:solidFill>
              <a:srgbClr val="582A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72" name="Google Shape;1272;p335"/>
            <p:cNvGrpSpPr/>
            <p:nvPr/>
          </p:nvGrpSpPr>
          <p:grpSpPr>
            <a:xfrm>
              <a:off x="4497686" y="2971334"/>
              <a:ext cx="3199751" cy="1916240"/>
              <a:chOff x="4497686" y="2971334"/>
              <a:chExt cx="3199751" cy="1916240"/>
            </a:xfrm>
          </p:grpSpPr>
          <p:sp>
            <p:nvSpPr>
              <p:cNvPr id="1273" name="Google Shape;1273;p335"/>
              <p:cNvSpPr/>
              <p:nvPr/>
            </p:nvSpPr>
            <p:spPr>
              <a:xfrm>
                <a:off x="6396000" y="3462619"/>
                <a:ext cx="400540" cy="378002"/>
              </a:xfrm>
              <a:custGeom>
                <a:avLst/>
                <a:gdLst/>
                <a:ahLst/>
                <a:cxnLst/>
                <a:rect l="l" t="t" r="r" b="b"/>
                <a:pathLst>
                  <a:path w="400540" h="378002" extrusionOk="0">
                    <a:moveTo>
                      <a:pt x="199680" y="289"/>
                    </a:moveTo>
                    <a:cubicBezTo>
                      <a:pt x="240066" y="289"/>
                      <a:pt x="280357" y="-473"/>
                      <a:pt x="320743" y="479"/>
                    </a:cubicBezTo>
                    <a:cubicBezTo>
                      <a:pt x="368273" y="1527"/>
                      <a:pt x="398753" y="30864"/>
                      <a:pt x="399610" y="78584"/>
                    </a:cubicBezTo>
                    <a:cubicBezTo>
                      <a:pt x="400943" y="150974"/>
                      <a:pt x="400753" y="223364"/>
                      <a:pt x="399610" y="295754"/>
                    </a:cubicBezTo>
                    <a:cubicBezTo>
                      <a:pt x="398943" y="343855"/>
                      <a:pt x="370464" y="375193"/>
                      <a:pt x="322743" y="376431"/>
                    </a:cubicBezTo>
                    <a:cubicBezTo>
                      <a:pt x="240923" y="378526"/>
                      <a:pt x="159009" y="378526"/>
                      <a:pt x="77189" y="376431"/>
                    </a:cubicBezTo>
                    <a:cubicBezTo>
                      <a:pt x="28802" y="375193"/>
                      <a:pt x="1179" y="344427"/>
                      <a:pt x="608" y="296135"/>
                    </a:cubicBezTo>
                    <a:cubicBezTo>
                      <a:pt x="-154" y="223745"/>
                      <a:pt x="-249" y="151355"/>
                      <a:pt x="608" y="78965"/>
                    </a:cubicBezTo>
                    <a:cubicBezTo>
                      <a:pt x="1179" y="30864"/>
                      <a:pt x="30612" y="1622"/>
                      <a:pt x="78522" y="479"/>
                    </a:cubicBezTo>
                    <a:cubicBezTo>
                      <a:pt x="118813" y="-473"/>
                      <a:pt x="159199" y="289"/>
                      <a:pt x="199585" y="289"/>
                    </a:cubicBezTo>
                    <a:close/>
                    <a:moveTo>
                      <a:pt x="110431" y="108016"/>
                    </a:moveTo>
                    <a:lnTo>
                      <a:pt x="110431" y="268132"/>
                    </a:lnTo>
                    <a:lnTo>
                      <a:pt x="290168" y="268132"/>
                    </a:lnTo>
                    <a:lnTo>
                      <a:pt x="290168" y="108016"/>
                    </a:lnTo>
                    <a:lnTo>
                      <a:pt x="110431" y="108016"/>
                    </a:ln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4" name="Google Shape;1274;p335"/>
              <p:cNvSpPr/>
              <p:nvPr/>
            </p:nvSpPr>
            <p:spPr>
              <a:xfrm>
                <a:off x="5398579" y="2971593"/>
                <a:ext cx="400430" cy="378027"/>
              </a:xfrm>
              <a:custGeom>
                <a:avLst/>
                <a:gdLst/>
                <a:ahLst/>
                <a:cxnLst/>
                <a:rect l="l" t="t" r="r" b="b"/>
                <a:pathLst>
                  <a:path w="400430" h="378027" extrusionOk="0">
                    <a:moveTo>
                      <a:pt x="199834" y="206"/>
                    </a:moveTo>
                    <a:cubicBezTo>
                      <a:pt x="238982" y="206"/>
                      <a:pt x="278225" y="-366"/>
                      <a:pt x="317373" y="396"/>
                    </a:cubicBezTo>
                    <a:cubicBezTo>
                      <a:pt x="369665" y="1349"/>
                      <a:pt x="399383" y="30495"/>
                      <a:pt x="399859" y="82216"/>
                    </a:cubicBezTo>
                    <a:cubicBezTo>
                      <a:pt x="400621" y="153463"/>
                      <a:pt x="400621" y="224710"/>
                      <a:pt x="399859" y="295957"/>
                    </a:cubicBezTo>
                    <a:cubicBezTo>
                      <a:pt x="399288" y="347678"/>
                      <a:pt x="369475" y="377015"/>
                      <a:pt x="317087" y="377491"/>
                    </a:cubicBezTo>
                    <a:cubicBezTo>
                      <a:pt x="238696" y="378158"/>
                      <a:pt x="160401" y="378253"/>
                      <a:pt x="82010" y="377491"/>
                    </a:cubicBezTo>
                    <a:cubicBezTo>
                      <a:pt x="32575" y="376920"/>
                      <a:pt x="1619" y="346820"/>
                      <a:pt x="857" y="297576"/>
                    </a:cubicBezTo>
                    <a:cubicBezTo>
                      <a:pt x="-286" y="225186"/>
                      <a:pt x="-286" y="152701"/>
                      <a:pt x="857" y="80311"/>
                    </a:cubicBezTo>
                    <a:cubicBezTo>
                      <a:pt x="1619" y="31162"/>
                      <a:pt x="32671" y="2111"/>
                      <a:pt x="82201" y="301"/>
                    </a:cubicBezTo>
                    <a:cubicBezTo>
                      <a:pt x="83344" y="301"/>
                      <a:pt x="84582" y="301"/>
                      <a:pt x="85725" y="301"/>
                    </a:cubicBezTo>
                    <a:cubicBezTo>
                      <a:pt x="123730" y="301"/>
                      <a:pt x="161734" y="301"/>
                      <a:pt x="199644" y="301"/>
                    </a:cubicBezTo>
                    <a:close/>
                    <a:moveTo>
                      <a:pt x="290894" y="269192"/>
                    </a:moveTo>
                    <a:lnTo>
                      <a:pt x="290894" y="109934"/>
                    </a:lnTo>
                    <a:lnTo>
                      <a:pt x="109823" y="109934"/>
                    </a:lnTo>
                    <a:lnTo>
                      <a:pt x="109823" y="269192"/>
                    </a:lnTo>
                    <a:lnTo>
                      <a:pt x="290894" y="269192"/>
                    </a:ln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p335"/>
              <p:cNvSpPr/>
              <p:nvPr/>
            </p:nvSpPr>
            <p:spPr>
              <a:xfrm>
                <a:off x="5897403" y="2971429"/>
                <a:ext cx="400192" cy="378187"/>
              </a:xfrm>
              <a:custGeom>
                <a:avLst/>
                <a:gdLst/>
                <a:ahLst/>
                <a:cxnLst/>
                <a:rect l="l" t="t" r="r" b="b"/>
                <a:pathLst>
                  <a:path w="400192" h="378187" extrusionOk="0">
                    <a:moveTo>
                      <a:pt x="200787" y="377845"/>
                    </a:moveTo>
                    <a:cubicBezTo>
                      <a:pt x="161639" y="377845"/>
                      <a:pt x="122396" y="378417"/>
                      <a:pt x="83248" y="377750"/>
                    </a:cubicBezTo>
                    <a:cubicBezTo>
                      <a:pt x="31242" y="376798"/>
                      <a:pt x="1143" y="347365"/>
                      <a:pt x="572" y="295835"/>
                    </a:cubicBezTo>
                    <a:cubicBezTo>
                      <a:pt x="-191" y="224588"/>
                      <a:pt x="-191" y="153341"/>
                      <a:pt x="572" y="82094"/>
                    </a:cubicBezTo>
                    <a:cubicBezTo>
                      <a:pt x="1143" y="32183"/>
                      <a:pt x="30766" y="1417"/>
                      <a:pt x="80010" y="750"/>
                    </a:cubicBezTo>
                    <a:cubicBezTo>
                      <a:pt x="159544" y="-297"/>
                      <a:pt x="239077" y="-202"/>
                      <a:pt x="318611" y="750"/>
                    </a:cubicBezTo>
                    <a:cubicBezTo>
                      <a:pt x="368332" y="1322"/>
                      <a:pt x="398812" y="31516"/>
                      <a:pt x="399478" y="80761"/>
                    </a:cubicBezTo>
                    <a:cubicBezTo>
                      <a:pt x="400431" y="153150"/>
                      <a:pt x="400431" y="225636"/>
                      <a:pt x="399478" y="298026"/>
                    </a:cubicBezTo>
                    <a:cubicBezTo>
                      <a:pt x="398812" y="347175"/>
                      <a:pt x="368141" y="376702"/>
                      <a:pt x="318230" y="377750"/>
                    </a:cubicBezTo>
                    <a:cubicBezTo>
                      <a:pt x="279082" y="378607"/>
                      <a:pt x="239839" y="377941"/>
                      <a:pt x="200692" y="377941"/>
                    </a:cubicBezTo>
                    <a:close/>
                    <a:moveTo>
                      <a:pt x="291179" y="109240"/>
                    </a:moveTo>
                    <a:lnTo>
                      <a:pt x="109633" y="109240"/>
                    </a:lnTo>
                    <a:lnTo>
                      <a:pt x="109633" y="268403"/>
                    </a:lnTo>
                    <a:lnTo>
                      <a:pt x="291179" y="268403"/>
                    </a:lnTo>
                    <a:lnTo>
                      <a:pt x="291179" y="109240"/>
                    </a:ln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6" name="Google Shape;1276;p335"/>
              <p:cNvSpPr/>
              <p:nvPr/>
            </p:nvSpPr>
            <p:spPr>
              <a:xfrm>
                <a:off x="5398519" y="3462619"/>
                <a:ext cx="400503" cy="377966"/>
              </a:xfrm>
              <a:custGeom>
                <a:avLst/>
                <a:gdLst/>
                <a:ahLst/>
                <a:cxnLst/>
                <a:rect l="l" t="t" r="r" b="b"/>
                <a:pathLst>
                  <a:path w="400503" h="377966" extrusionOk="0">
                    <a:moveTo>
                      <a:pt x="200561" y="289"/>
                    </a:moveTo>
                    <a:cubicBezTo>
                      <a:pt x="240947" y="289"/>
                      <a:pt x="281238" y="-473"/>
                      <a:pt x="321624" y="479"/>
                    </a:cubicBezTo>
                    <a:cubicBezTo>
                      <a:pt x="369630" y="1622"/>
                      <a:pt x="399253" y="30673"/>
                      <a:pt x="399824" y="78679"/>
                    </a:cubicBezTo>
                    <a:cubicBezTo>
                      <a:pt x="400777" y="151069"/>
                      <a:pt x="400681" y="223459"/>
                      <a:pt x="399824" y="295849"/>
                    </a:cubicBezTo>
                    <a:cubicBezTo>
                      <a:pt x="399348" y="344236"/>
                      <a:pt x="371725" y="375193"/>
                      <a:pt x="323434" y="376431"/>
                    </a:cubicBezTo>
                    <a:cubicBezTo>
                      <a:pt x="241614" y="378526"/>
                      <a:pt x="159699" y="378431"/>
                      <a:pt x="77879" y="376431"/>
                    </a:cubicBezTo>
                    <a:cubicBezTo>
                      <a:pt x="29968" y="375193"/>
                      <a:pt x="1584" y="344046"/>
                      <a:pt x="822" y="296040"/>
                    </a:cubicBezTo>
                    <a:cubicBezTo>
                      <a:pt x="-226" y="223650"/>
                      <a:pt x="-321" y="151260"/>
                      <a:pt x="822" y="78870"/>
                    </a:cubicBezTo>
                    <a:cubicBezTo>
                      <a:pt x="1679" y="30959"/>
                      <a:pt x="31873" y="1622"/>
                      <a:pt x="79403" y="574"/>
                    </a:cubicBezTo>
                    <a:cubicBezTo>
                      <a:pt x="119694" y="-378"/>
                      <a:pt x="160080" y="384"/>
                      <a:pt x="200466" y="384"/>
                    </a:cubicBezTo>
                    <a:close/>
                    <a:moveTo>
                      <a:pt x="110264" y="108874"/>
                    </a:moveTo>
                    <a:lnTo>
                      <a:pt x="110264" y="268417"/>
                    </a:lnTo>
                    <a:lnTo>
                      <a:pt x="290572" y="268417"/>
                    </a:lnTo>
                    <a:lnTo>
                      <a:pt x="290572" y="108874"/>
                    </a:lnTo>
                    <a:lnTo>
                      <a:pt x="110264" y="108874"/>
                    </a:ln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7" name="Google Shape;1277;p335"/>
              <p:cNvSpPr/>
              <p:nvPr/>
            </p:nvSpPr>
            <p:spPr>
              <a:xfrm>
                <a:off x="6396084" y="2971334"/>
                <a:ext cx="400407" cy="378109"/>
              </a:xfrm>
              <a:custGeom>
                <a:avLst/>
                <a:gdLst/>
                <a:ahLst/>
                <a:cxnLst/>
                <a:rect l="l" t="t" r="r" b="b"/>
                <a:pathLst>
                  <a:path w="400407" h="378109" extrusionOk="0">
                    <a:moveTo>
                      <a:pt x="199215" y="377941"/>
                    </a:moveTo>
                    <a:cubicBezTo>
                      <a:pt x="161211" y="377941"/>
                      <a:pt x="123206" y="378322"/>
                      <a:pt x="85296" y="377941"/>
                    </a:cubicBezTo>
                    <a:cubicBezTo>
                      <a:pt x="30623" y="377179"/>
                      <a:pt x="1095" y="348508"/>
                      <a:pt x="524" y="294692"/>
                    </a:cubicBezTo>
                    <a:cubicBezTo>
                      <a:pt x="-143" y="223445"/>
                      <a:pt x="-238" y="152198"/>
                      <a:pt x="619" y="80951"/>
                    </a:cubicBezTo>
                    <a:cubicBezTo>
                      <a:pt x="1191" y="31421"/>
                      <a:pt x="31099" y="1322"/>
                      <a:pt x="81105" y="751"/>
                    </a:cubicBezTo>
                    <a:cubicBezTo>
                      <a:pt x="160639" y="-202"/>
                      <a:pt x="240173" y="-297"/>
                      <a:pt x="319707" y="751"/>
                    </a:cubicBezTo>
                    <a:cubicBezTo>
                      <a:pt x="368760" y="1417"/>
                      <a:pt x="398859" y="32278"/>
                      <a:pt x="399621" y="81999"/>
                    </a:cubicBezTo>
                    <a:cubicBezTo>
                      <a:pt x="400669" y="153246"/>
                      <a:pt x="400669" y="224493"/>
                      <a:pt x="399621" y="295740"/>
                    </a:cubicBezTo>
                    <a:cubicBezTo>
                      <a:pt x="398859" y="347080"/>
                      <a:pt x="368189" y="376893"/>
                      <a:pt x="316754" y="377750"/>
                    </a:cubicBezTo>
                    <a:cubicBezTo>
                      <a:pt x="277606" y="378417"/>
                      <a:pt x="238363" y="377845"/>
                      <a:pt x="199215" y="377941"/>
                    </a:cubicBezTo>
                    <a:close/>
                    <a:moveTo>
                      <a:pt x="110347" y="109335"/>
                    </a:moveTo>
                    <a:lnTo>
                      <a:pt x="110347" y="268689"/>
                    </a:lnTo>
                    <a:lnTo>
                      <a:pt x="291132" y="268689"/>
                    </a:lnTo>
                    <a:lnTo>
                      <a:pt x="291132" y="109335"/>
                    </a:lnTo>
                    <a:lnTo>
                      <a:pt x="110347" y="109335"/>
                    </a:ln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p335"/>
              <p:cNvSpPr/>
              <p:nvPr/>
            </p:nvSpPr>
            <p:spPr>
              <a:xfrm>
                <a:off x="5897438" y="3462599"/>
                <a:ext cx="400302" cy="378034"/>
              </a:xfrm>
              <a:custGeom>
                <a:avLst/>
                <a:gdLst/>
                <a:ahLst/>
                <a:cxnLst/>
                <a:rect l="l" t="t" r="r" b="b"/>
                <a:pathLst>
                  <a:path w="400302" h="378034" extrusionOk="0">
                    <a:moveTo>
                      <a:pt x="201800" y="309"/>
                    </a:moveTo>
                    <a:cubicBezTo>
                      <a:pt x="242186" y="309"/>
                      <a:pt x="282476" y="-549"/>
                      <a:pt x="322862" y="594"/>
                    </a:cubicBezTo>
                    <a:cubicBezTo>
                      <a:pt x="368487" y="1833"/>
                      <a:pt x="398681" y="31170"/>
                      <a:pt x="399443" y="76985"/>
                    </a:cubicBezTo>
                    <a:cubicBezTo>
                      <a:pt x="400682" y="150518"/>
                      <a:pt x="400491" y="224146"/>
                      <a:pt x="399443" y="297774"/>
                    </a:cubicBezTo>
                    <a:cubicBezTo>
                      <a:pt x="398777" y="343971"/>
                      <a:pt x="370964" y="375117"/>
                      <a:pt x="324672" y="376356"/>
                    </a:cubicBezTo>
                    <a:cubicBezTo>
                      <a:pt x="241709" y="378546"/>
                      <a:pt x="158556" y="378642"/>
                      <a:pt x="75498" y="376356"/>
                    </a:cubicBezTo>
                    <a:cubicBezTo>
                      <a:pt x="27968" y="375022"/>
                      <a:pt x="917" y="343113"/>
                      <a:pt x="536" y="294345"/>
                    </a:cubicBezTo>
                    <a:cubicBezTo>
                      <a:pt x="-130" y="223098"/>
                      <a:pt x="-226" y="151947"/>
                      <a:pt x="536" y="80700"/>
                    </a:cubicBezTo>
                    <a:cubicBezTo>
                      <a:pt x="1108" y="30693"/>
                      <a:pt x="30635" y="1547"/>
                      <a:pt x="80737" y="594"/>
                    </a:cubicBezTo>
                    <a:cubicBezTo>
                      <a:pt x="121028" y="-168"/>
                      <a:pt x="161414" y="404"/>
                      <a:pt x="201800" y="499"/>
                    </a:cubicBezTo>
                    <a:close/>
                    <a:moveTo>
                      <a:pt x="290192" y="268247"/>
                    </a:moveTo>
                    <a:lnTo>
                      <a:pt x="290192" y="108989"/>
                    </a:lnTo>
                    <a:lnTo>
                      <a:pt x="110264" y="108989"/>
                    </a:lnTo>
                    <a:lnTo>
                      <a:pt x="110264" y="268247"/>
                    </a:lnTo>
                    <a:lnTo>
                      <a:pt x="290192" y="268247"/>
                    </a:ln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9" name="Google Shape;1279;p335"/>
              <p:cNvSpPr/>
              <p:nvPr/>
            </p:nvSpPr>
            <p:spPr>
              <a:xfrm>
                <a:off x="4497686" y="4262172"/>
                <a:ext cx="414169" cy="107301"/>
              </a:xfrm>
              <a:custGeom>
                <a:avLst/>
                <a:gdLst/>
                <a:ahLst/>
                <a:cxnLst/>
                <a:rect l="l" t="t" r="r" b="b"/>
                <a:pathLst>
                  <a:path w="414169" h="107301" extrusionOk="0">
                    <a:moveTo>
                      <a:pt x="206330" y="169"/>
                    </a:moveTo>
                    <a:cubicBezTo>
                      <a:pt x="254907" y="169"/>
                      <a:pt x="303485" y="-212"/>
                      <a:pt x="352062" y="265"/>
                    </a:cubicBezTo>
                    <a:cubicBezTo>
                      <a:pt x="390162" y="646"/>
                      <a:pt x="414546" y="22172"/>
                      <a:pt x="414165" y="53795"/>
                    </a:cubicBezTo>
                    <a:cubicBezTo>
                      <a:pt x="413879" y="85132"/>
                      <a:pt x="389305" y="106754"/>
                      <a:pt x="351110" y="106945"/>
                    </a:cubicBezTo>
                    <a:cubicBezTo>
                      <a:pt x="255098" y="107421"/>
                      <a:pt x="159086" y="107421"/>
                      <a:pt x="63074" y="106945"/>
                    </a:cubicBezTo>
                    <a:cubicBezTo>
                      <a:pt x="23831" y="106754"/>
                      <a:pt x="780" y="86847"/>
                      <a:pt x="18" y="54652"/>
                    </a:cubicBezTo>
                    <a:cubicBezTo>
                      <a:pt x="-744" y="20648"/>
                      <a:pt x="22497" y="550"/>
                      <a:pt x="63931" y="169"/>
                    </a:cubicBezTo>
                    <a:cubicBezTo>
                      <a:pt x="111365" y="-212"/>
                      <a:pt x="158705" y="169"/>
                      <a:pt x="206139" y="169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335"/>
              <p:cNvSpPr/>
              <p:nvPr/>
            </p:nvSpPr>
            <p:spPr>
              <a:xfrm>
                <a:off x="4497860" y="3557360"/>
                <a:ext cx="413896" cy="107473"/>
              </a:xfrm>
              <a:custGeom>
                <a:avLst/>
                <a:gdLst/>
                <a:ahLst/>
                <a:cxnLst/>
                <a:rect l="l" t="t" r="r" b="b"/>
                <a:pathLst>
                  <a:path w="413896" h="107473" extrusionOk="0">
                    <a:moveTo>
                      <a:pt x="205680" y="107288"/>
                    </a:moveTo>
                    <a:cubicBezTo>
                      <a:pt x="157102" y="107288"/>
                      <a:pt x="108525" y="107764"/>
                      <a:pt x="59947" y="107097"/>
                    </a:cubicBezTo>
                    <a:cubicBezTo>
                      <a:pt x="22228" y="106621"/>
                      <a:pt x="1083" y="87952"/>
                      <a:pt x="35" y="56138"/>
                    </a:cubicBezTo>
                    <a:cubicBezTo>
                      <a:pt x="-1013" y="23468"/>
                      <a:pt x="21561" y="989"/>
                      <a:pt x="59852" y="608"/>
                    </a:cubicBezTo>
                    <a:cubicBezTo>
                      <a:pt x="157007" y="-250"/>
                      <a:pt x="254162" y="-154"/>
                      <a:pt x="351317" y="608"/>
                    </a:cubicBezTo>
                    <a:cubicBezTo>
                      <a:pt x="389417" y="894"/>
                      <a:pt x="413896" y="23277"/>
                      <a:pt x="413896" y="54424"/>
                    </a:cubicBezTo>
                    <a:cubicBezTo>
                      <a:pt x="413896" y="86047"/>
                      <a:pt x="390084" y="106716"/>
                      <a:pt x="351412" y="107192"/>
                    </a:cubicBezTo>
                    <a:cubicBezTo>
                      <a:pt x="302835" y="107764"/>
                      <a:pt x="254257" y="107288"/>
                      <a:pt x="205680" y="107288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335"/>
              <p:cNvSpPr/>
              <p:nvPr/>
            </p:nvSpPr>
            <p:spPr>
              <a:xfrm>
                <a:off x="4497865" y="3910568"/>
                <a:ext cx="413891" cy="107493"/>
              </a:xfrm>
              <a:custGeom>
                <a:avLst/>
                <a:gdLst/>
                <a:ahLst/>
                <a:cxnLst/>
                <a:rect l="l" t="t" r="r" b="b"/>
                <a:pathLst>
                  <a:path w="413891" h="107493" extrusionOk="0">
                    <a:moveTo>
                      <a:pt x="209294" y="206"/>
                    </a:moveTo>
                    <a:cubicBezTo>
                      <a:pt x="256633" y="206"/>
                      <a:pt x="304068" y="-366"/>
                      <a:pt x="351407" y="396"/>
                    </a:cubicBezTo>
                    <a:cubicBezTo>
                      <a:pt x="389983" y="968"/>
                      <a:pt x="413986" y="22018"/>
                      <a:pt x="413891" y="53355"/>
                    </a:cubicBezTo>
                    <a:cubicBezTo>
                      <a:pt x="413796" y="84502"/>
                      <a:pt x="389602" y="106600"/>
                      <a:pt x="351217" y="106886"/>
                    </a:cubicBezTo>
                    <a:cubicBezTo>
                      <a:pt x="254062" y="107648"/>
                      <a:pt x="157002" y="107743"/>
                      <a:pt x="59847" y="106886"/>
                    </a:cubicBezTo>
                    <a:cubicBezTo>
                      <a:pt x="20985" y="106505"/>
                      <a:pt x="-923" y="84311"/>
                      <a:pt x="30" y="51450"/>
                    </a:cubicBezTo>
                    <a:cubicBezTo>
                      <a:pt x="982" y="20018"/>
                      <a:pt x="22223" y="1158"/>
                      <a:pt x="60037" y="587"/>
                    </a:cubicBezTo>
                    <a:cubicBezTo>
                      <a:pt x="109758" y="-175"/>
                      <a:pt x="159574" y="396"/>
                      <a:pt x="209294" y="396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2" name="Google Shape;1282;p335"/>
              <p:cNvSpPr/>
              <p:nvPr/>
            </p:nvSpPr>
            <p:spPr>
              <a:xfrm>
                <a:off x="4497853" y="4613147"/>
                <a:ext cx="413903" cy="107384"/>
              </a:xfrm>
              <a:custGeom>
                <a:avLst/>
                <a:gdLst/>
                <a:ahLst/>
                <a:cxnLst/>
                <a:rect l="l" t="t" r="r" b="b"/>
                <a:pathLst>
                  <a:path w="413903" h="107384" extrusionOk="0">
                    <a:moveTo>
                      <a:pt x="205877" y="107156"/>
                    </a:moveTo>
                    <a:cubicBezTo>
                      <a:pt x="157299" y="107156"/>
                      <a:pt x="108722" y="107728"/>
                      <a:pt x="60144" y="107061"/>
                    </a:cubicBezTo>
                    <a:cubicBezTo>
                      <a:pt x="22330" y="106585"/>
                      <a:pt x="1184" y="87916"/>
                      <a:pt x="41" y="56198"/>
                    </a:cubicBezTo>
                    <a:cubicBezTo>
                      <a:pt x="-1102" y="23432"/>
                      <a:pt x="21473" y="857"/>
                      <a:pt x="59668" y="572"/>
                    </a:cubicBezTo>
                    <a:cubicBezTo>
                      <a:pt x="157966" y="-191"/>
                      <a:pt x="256359" y="-191"/>
                      <a:pt x="354657" y="572"/>
                    </a:cubicBezTo>
                    <a:cubicBezTo>
                      <a:pt x="390185" y="857"/>
                      <a:pt x="413712" y="23813"/>
                      <a:pt x="413903" y="53912"/>
                    </a:cubicBezTo>
                    <a:cubicBezTo>
                      <a:pt x="414093" y="84487"/>
                      <a:pt x="390947" y="106299"/>
                      <a:pt x="355133" y="106871"/>
                    </a:cubicBezTo>
                    <a:cubicBezTo>
                      <a:pt x="305413" y="107728"/>
                      <a:pt x="255597" y="107061"/>
                      <a:pt x="205877" y="107156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3" name="Google Shape;1283;p335"/>
              <p:cNvSpPr/>
              <p:nvPr/>
            </p:nvSpPr>
            <p:spPr>
              <a:xfrm>
                <a:off x="7283348" y="4262185"/>
                <a:ext cx="414089" cy="107286"/>
              </a:xfrm>
              <a:custGeom>
                <a:avLst/>
                <a:gdLst/>
                <a:ahLst/>
                <a:cxnLst/>
                <a:rect l="l" t="t" r="r" b="b"/>
                <a:pathLst>
                  <a:path w="414089" h="107286" extrusionOk="0">
                    <a:moveTo>
                      <a:pt x="206539" y="107122"/>
                    </a:moveTo>
                    <a:cubicBezTo>
                      <a:pt x="159105" y="107122"/>
                      <a:pt x="111670" y="107503"/>
                      <a:pt x="64331" y="107026"/>
                    </a:cubicBezTo>
                    <a:cubicBezTo>
                      <a:pt x="24135" y="106550"/>
                      <a:pt x="-1106" y="84262"/>
                      <a:pt x="37" y="51686"/>
                    </a:cubicBezTo>
                    <a:cubicBezTo>
                      <a:pt x="1180" y="20063"/>
                      <a:pt x="24993" y="442"/>
                      <a:pt x="64141" y="251"/>
                    </a:cubicBezTo>
                    <a:cubicBezTo>
                      <a:pt x="160152" y="-34"/>
                      <a:pt x="256164" y="-130"/>
                      <a:pt x="352177" y="251"/>
                    </a:cubicBezTo>
                    <a:cubicBezTo>
                      <a:pt x="391134" y="442"/>
                      <a:pt x="413994" y="20635"/>
                      <a:pt x="414089" y="53210"/>
                    </a:cubicBezTo>
                    <a:cubicBezTo>
                      <a:pt x="414089" y="85595"/>
                      <a:pt x="391038" y="106360"/>
                      <a:pt x="352367" y="106931"/>
                    </a:cubicBezTo>
                    <a:cubicBezTo>
                      <a:pt x="303789" y="107598"/>
                      <a:pt x="255212" y="107122"/>
                      <a:pt x="206539" y="107122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335"/>
              <p:cNvSpPr/>
              <p:nvPr/>
            </p:nvSpPr>
            <p:spPr>
              <a:xfrm>
                <a:off x="7283429" y="3557384"/>
                <a:ext cx="413817" cy="107428"/>
              </a:xfrm>
              <a:custGeom>
                <a:avLst/>
                <a:gdLst/>
                <a:ahLst/>
                <a:cxnLst/>
                <a:rect l="l" t="t" r="r" b="b"/>
                <a:pathLst>
                  <a:path w="413817" h="107428" extrusionOk="0">
                    <a:moveTo>
                      <a:pt x="206649" y="107264"/>
                    </a:moveTo>
                    <a:cubicBezTo>
                      <a:pt x="158072" y="107264"/>
                      <a:pt x="109494" y="107740"/>
                      <a:pt x="60917" y="107073"/>
                    </a:cubicBezTo>
                    <a:cubicBezTo>
                      <a:pt x="24245" y="106597"/>
                      <a:pt x="1290" y="86880"/>
                      <a:pt x="52" y="56400"/>
                    </a:cubicBezTo>
                    <a:cubicBezTo>
                      <a:pt x="-1282" y="25254"/>
                      <a:pt x="23198" y="965"/>
                      <a:pt x="60440" y="679"/>
                    </a:cubicBezTo>
                    <a:cubicBezTo>
                      <a:pt x="158738" y="-178"/>
                      <a:pt x="257132" y="-273"/>
                      <a:pt x="355430" y="679"/>
                    </a:cubicBezTo>
                    <a:cubicBezTo>
                      <a:pt x="391910" y="1060"/>
                      <a:pt x="413723" y="22872"/>
                      <a:pt x="413818" y="54114"/>
                    </a:cubicBezTo>
                    <a:cubicBezTo>
                      <a:pt x="413913" y="87071"/>
                      <a:pt x="391815" y="106692"/>
                      <a:pt x="352286" y="107073"/>
                    </a:cubicBezTo>
                    <a:cubicBezTo>
                      <a:pt x="303709" y="107645"/>
                      <a:pt x="255131" y="107169"/>
                      <a:pt x="206554" y="107169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335"/>
              <p:cNvSpPr/>
              <p:nvPr/>
            </p:nvSpPr>
            <p:spPr>
              <a:xfrm>
                <a:off x="7283385" y="3910451"/>
                <a:ext cx="413789" cy="107398"/>
              </a:xfrm>
              <a:custGeom>
                <a:avLst/>
                <a:gdLst/>
                <a:ahLst/>
                <a:cxnLst/>
                <a:rect l="l" t="t" r="r" b="b"/>
                <a:pathLst>
                  <a:path w="413789" h="107398" extrusionOk="0">
                    <a:moveTo>
                      <a:pt x="207931" y="107193"/>
                    </a:moveTo>
                    <a:cubicBezTo>
                      <a:pt x="160592" y="107193"/>
                      <a:pt x="113157" y="107764"/>
                      <a:pt x="65818" y="107002"/>
                    </a:cubicBezTo>
                    <a:cubicBezTo>
                      <a:pt x="24860" y="106431"/>
                      <a:pt x="-95" y="85190"/>
                      <a:pt x="0" y="52901"/>
                    </a:cubicBezTo>
                    <a:cubicBezTo>
                      <a:pt x="96" y="20611"/>
                      <a:pt x="24670" y="513"/>
                      <a:pt x="66390" y="322"/>
                    </a:cubicBezTo>
                    <a:cubicBezTo>
                      <a:pt x="161163" y="-59"/>
                      <a:pt x="255937" y="-154"/>
                      <a:pt x="350616" y="322"/>
                    </a:cubicBezTo>
                    <a:cubicBezTo>
                      <a:pt x="391192" y="513"/>
                      <a:pt x="413004" y="19182"/>
                      <a:pt x="413766" y="51662"/>
                    </a:cubicBezTo>
                    <a:cubicBezTo>
                      <a:pt x="414624" y="85381"/>
                      <a:pt x="391573" y="106145"/>
                      <a:pt x="349949" y="106812"/>
                    </a:cubicBezTo>
                    <a:cubicBezTo>
                      <a:pt x="302609" y="107574"/>
                      <a:pt x="255175" y="107002"/>
                      <a:pt x="207836" y="107002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335"/>
              <p:cNvSpPr/>
              <p:nvPr/>
            </p:nvSpPr>
            <p:spPr>
              <a:xfrm>
                <a:off x="7283290" y="4613182"/>
                <a:ext cx="413902" cy="107381"/>
              </a:xfrm>
              <a:custGeom>
                <a:avLst/>
                <a:gdLst/>
                <a:ahLst/>
                <a:cxnLst/>
                <a:rect l="l" t="t" r="r" b="b"/>
                <a:pathLst>
                  <a:path w="413902" h="107381" extrusionOk="0">
                    <a:moveTo>
                      <a:pt x="208122" y="107121"/>
                    </a:moveTo>
                    <a:cubicBezTo>
                      <a:pt x="159544" y="107121"/>
                      <a:pt x="110966" y="107597"/>
                      <a:pt x="62389" y="107026"/>
                    </a:cubicBezTo>
                    <a:cubicBezTo>
                      <a:pt x="23908" y="106550"/>
                      <a:pt x="-95" y="85595"/>
                      <a:pt x="0" y="54067"/>
                    </a:cubicBezTo>
                    <a:cubicBezTo>
                      <a:pt x="0" y="22730"/>
                      <a:pt x="24480" y="727"/>
                      <a:pt x="62675" y="536"/>
                    </a:cubicBezTo>
                    <a:cubicBezTo>
                      <a:pt x="159830" y="-130"/>
                      <a:pt x="256985" y="-226"/>
                      <a:pt x="354140" y="536"/>
                    </a:cubicBezTo>
                    <a:cubicBezTo>
                      <a:pt x="392335" y="822"/>
                      <a:pt x="415005" y="23396"/>
                      <a:pt x="413862" y="56067"/>
                    </a:cubicBezTo>
                    <a:cubicBezTo>
                      <a:pt x="412814" y="87786"/>
                      <a:pt x="391668" y="106454"/>
                      <a:pt x="353854" y="107026"/>
                    </a:cubicBezTo>
                    <a:cubicBezTo>
                      <a:pt x="305277" y="107693"/>
                      <a:pt x="256699" y="107216"/>
                      <a:pt x="208122" y="107216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335"/>
              <p:cNvSpPr/>
              <p:nvPr/>
            </p:nvSpPr>
            <p:spPr>
              <a:xfrm>
                <a:off x="5805997" y="4638382"/>
                <a:ext cx="107398" cy="249192"/>
              </a:xfrm>
              <a:custGeom>
                <a:avLst/>
                <a:gdLst/>
                <a:ahLst/>
                <a:cxnLst/>
                <a:rect l="l" t="t" r="r" b="b"/>
                <a:pathLst>
                  <a:path w="107398" h="249192" extrusionOk="0">
                    <a:moveTo>
                      <a:pt x="106931" y="123546"/>
                    </a:moveTo>
                    <a:cubicBezTo>
                      <a:pt x="106931" y="148406"/>
                      <a:pt x="107693" y="173266"/>
                      <a:pt x="106741" y="198031"/>
                    </a:cubicBezTo>
                    <a:cubicBezTo>
                      <a:pt x="105502" y="228892"/>
                      <a:pt x="86929" y="246799"/>
                      <a:pt x="57782" y="248990"/>
                    </a:cubicBezTo>
                    <a:cubicBezTo>
                      <a:pt x="28064" y="251276"/>
                      <a:pt x="4728" y="234131"/>
                      <a:pt x="2728" y="204984"/>
                    </a:cubicBezTo>
                    <a:cubicBezTo>
                      <a:pt x="-892" y="152025"/>
                      <a:pt x="-797" y="98495"/>
                      <a:pt x="2347" y="45536"/>
                    </a:cubicBezTo>
                    <a:cubicBezTo>
                      <a:pt x="4061" y="16485"/>
                      <a:pt x="25302" y="-375"/>
                      <a:pt x="56068" y="6"/>
                    </a:cubicBezTo>
                    <a:cubicBezTo>
                      <a:pt x="85405" y="387"/>
                      <a:pt x="105217" y="20485"/>
                      <a:pt x="106836" y="52584"/>
                    </a:cubicBezTo>
                    <a:cubicBezTo>
                      <a:pt x="107979" y="76206"/>
                      <a:pt x="107026" y="99923"/>
                      <a:pt x="107026" y="123546"/>
                    </a:cubicBezTo>
                    <a:cubicBezTo>
                      <a:pt x="107026" y="123546"/>
                      <a:pt x="107026" y="123546"/>
                      <a:pt x="106931" y="123546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8" name="Google Shape;1288;p335"/>
              <p:cNvSpPr/>
              <p:nvPr/>
            </p:nvSpPr>
            <p:spPr>
              <a:xfrm>
                <a:off x="6281415" y="4636558"/>
                <a:ext cx="107571" cy="250434"/>
              </a:xfrm>
              <a:custGeom>
                <a:avLst/>
                <a:gdLst/>
                <a:ahLst/>
                <a:cxnLst/>
                <a:rect l="l" t="t" r="r" b="b"/>
                <a:pathLst>
                  <a:path w="107571" h="250434" extrusionOk="0">
                    <a:moveTo>
                      <a:pt x="107097" y="124608"/>
                    </a:moveTo>
                    <a:cubicBezTo>
                      <a:pt x="107097" y="148325"/>
                      <a:pt x="108335" y="172042"/>
                      <a:pt x="106811" y="195664"/>
                    </a:cubicBezTo>
                    <a:cubicBezTo>
                      <a:pt x="104716" y="228811"/>
                      <a:pt x="82237" y="250623"/>
                      <a:pt x="52995" y="250433"/>
                    </a:cubicBezTo>
                    <a:cubicBezTo>
                      <a:pt x="23087" y="250242"/>
                      <a:pt x="1560" y="228716"/>
                      <a:pt x="798" y="195093"/>
                    </a:cubicBezTo>
                    <a:cubicBezTo>
                      <a:pt x="-250" y="147754"/>
                      <a:pt x="-345" y="100319"/>
                      <a:pt x="989" y="52980"/>
                    </a:cubicBezTo>
                    <a:cubicBezTo>
                      <a:pt x="1846" y="21452"/>
                      <a:pt x="23182" y="783"/>
                      <a:pt x="51852" y="21"/>
                    </a:cubicBezTo>
                    <a:cubicBezTo>
                      <a:pt x="79856" y="-741"/>
                      <a:pt x="102239" y="19547"/>
                      <a:pt x="106811" y="50027"/>
                    </a:cubicBezTo>
                    <a:cubicBezTo>
                      <a:pt x="107192" y="52313"/>
                      <a:pt x="107288" y="54789"/>
                      <a:pt x="107288" y="57075"/>
                    </a:cubicBezTo>
                    <a:cubicBezTo>
                      <a:pt x="107288" y="79555"/>
                      <a:pt x="107288" y="102033"/>
                      <a:pt x="107288" y="124608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" name="Google Shape;1160;p333">
            <a:extLst>
              <a:ext uri="{FF2B5EF4-FFF2-40B4-BE49-F238E27FC236}">
                <a16:creationId xmlns:a16="http://schemas.microsoft.com/office/drawing/2014/main" id="{23C07607-315F-8EB7-B915-3AF56A534B72}"/>
              </a:ext>
            </a:extLst>
          </p:cNvPr>
          <p:cNvSpPr/>
          <p:nvPr/>
        </p:nvSpPr>
        <p:spPr>
          <a:xfrm>
            <a:off x="3550316" y="2009660"/>
            <a:ext cx="7455967" cy="357196"/>
          </a:xfrm>
          <a:prstGeom prst="round2SameRect">
            <a:avLst/>
          </a:prstGeom>
          <a:gradFill flip="none" rotWithShape="1">
            <a:gsLst>
              <a:gs pos="49400">
                <a:srgbClr val="6E317F"/>
              </a:gs>
              <a:gs pos="0">
                <a:srgbClr val="4A2F85"/>
              </a:gs>
              <a:gs pos="100000">
                <a:srgbClr val="188DA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tr-TR" sz="14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Ancak, </a:t>
            </a:r>
            <a:r>
              <a:rPr lang="tr-TR" sz="1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RSV ciddi rahatsızlıklara yol açabilir.</a:t>
            </a:r>
            <a:r>
              <a:rPr lang="tr-TR" sz="1400" b="0" i="0" u="none" strike="noStrike" cap="none" baseline="30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1-3</a:t>
            </a:r>
            <a:endParaRPr lang="tr-TR" sz="12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15" name="Google Shape;1215;p335"/>
          <p:cNvGrpSpPr/>
          <p:nvPr/>
        </p:nvGrpSpPr>
        <p:grpSpPr>
          <a:xfrm>
            <a:off x="1295032" y="3381982"/>
            <a:ext cx="1481620" cy="1499764"/>
            <a:chOff x="2424370" y="2281994"/>
            <a:chExt cx="1796424" cy="1818424"/>
          </a:xfrm>
        </p:grpSpPr>
        <p:pic>
          <p:nvPicPr>
            <p:cNvPr id="1216" name="Google Shape;1216;p335"/>
            <p:cNvPicPr preferRelativeResize="0"/>
            <p:nvPr/>
          </p:nvPicPr>
          <p:blipFill rotWithShape="1">
            <a:blip r:embed="rId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24370" y="2281994"/>
              <a:ext cx="1796424" cy="18184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17" name="Google Shape;1217;p335"/>
            <p:cNvSpPr/>
            <p:nvPr/>
          </p:nvSpPr>
          <p:spPr>
            <a:xfrm rot="891673">
              <a:off x="2977927" y="3003003"/>
              <a:ext cx="286581" cy="929612"/>
            </a:xfrm>
            <a:custGeom>
              <a:avLst/>
              <a:gdLst/>
              <a:ahLst/>
              <a:cxnLst/>
              <a:rect l="l" t="t" r="r" b="b"/>
              <a:pathLst>
                <a:path w="194676" h="652983" extrusionOk="0">
                  <a:moveTo>
                    <a:pt x="29932" y="0"/>
                  </a:moveTo>
                  <a:lnTo>
                    <a:pt x="167113" y="0"/>
                  </a:lnTo>
                  <a:lnTo>
                    <a:pt x="194676" y="601324"/>
                  </a:lnTo>
                  <a:lnTo>
                    <a:pt x="0" y="652983"/>
                  </a:lnTo>
                  <a:close/>
                </a:path>
              </a:pathLst>
            </a:custGeom>
            <a:gradFill>
              <a:gsLst>
                <a:gs pos="0">
                  <a:srgbClr val="FED9AD"/>
                </a:gs>
                <a:gs pos="55799">
                  <a:srgbClr val="FECA8A"/>
                </a:gs>
                <a:gs pos="100000">
                  <a:srgbClr val="FECA8A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18" name="Google Shape;1218;p335"/>
            <p:cNvGrpSpPr/>
            <p:nvPr/>
          </p:nvGrpSpPr>
          <p:grpSpPr>
            <a:xfrm rot="171651">
              <a:off x="3004119" y="2796354"/>
              <a:ext cx="522075" cy="631085"/>
              <a:chOff x="8594801" y="2656908"/>
              <a:chExt cx="636543" cy="846038"/>
            </a:xfrm>
          </p:grpSpPr>
          <p:sp>
            <p:nvSpPr>
              <p:cNvPr id="1219" name="Google Shape;1219;p335"/>
              <p:cNvSpPr/>
              <p:nvPr/>
            </p:nvSpPr>
            <p:spPr>
              <a:xfrm>
                <a:off x="8594801" y="2656908"/>
                <a:ext cx="636543" cy="775714"/>
              </a:xfrm>
              <a:custGeom>
                <a:avLst/>
                <a:gdLst/>
                <a:ahLst/>
                <a:cxnLst/>
                <a:rect l="l" t="t" r="r" b="b"/>
                <a:pathLst>
                  <a:path w="636543" h="775715" extrusionOk="0">
                    <a:moveTo>
                      <a:pt x="318272" y="0"/>
                    </a:moveTo>
                    <a:cubicBezTo>
                      <a:pt x="432771" y="0"/>
                      <a:pt x="528300" y="81217"/>
                      <a:pt x="550393" y="189184"/>
                    </a:cubicBezTo>
                    <a:lnTo>
                      <a:pt x="636543" y="775715"/>
                    </a:lnTo>
                    <a:lnTo>
                      <a:pt x="0" y="775715"/>
                    </a:lnTo>
                    <a:lnTo>
                      <a:pt x="86151" y="189184"/>
                    </a:lnTo>
                    <a:cubicBezTo>
                      <a:pt x="108244" y="81217"/>
                      <a:pt x="203773" y="0"/>
                      <a:pt x="3182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0" name="Google Shape;1220;p335"/>
              <p:cNvSpPr/>
              <p:nvPr/>
            </p:nvSpPr>
            <p:spPr>
              <a:xfrm>
                <a:off x="8720566" y="2951074"/>
                <a:ext cx="393551" cy="551872"/>
              </a:xfrm>
              <a:custGeom>
                <a:avLst/>
                <a:gdLst/>
                <a:ahLst/>
                <a:cxnLst/>
                <a:rect l="l" t="t" r="r" b="b"/>
                <a:pathLst>
                  <a:path w="636543" h="551875" extrusionOk="0">
                    <a:moveTo>
                      <a:pt x="556071" y="0"/>
                    </a:moveTo>
                    <a:lnTo>
                      <a:pt x="636543" y="551875"/>
                    </a:lnTo>
                    <a:lnTo>
                      <a:pt x="0" y="551875"/>
                    </a:lnTo>
                    <a:lnTo>
                      <a:pt x="80472" y="0"/>
                    </a:lnTo>
                  </a:path>
                </a:pathLst>
              </a:custGeom>
              <a:solidFill>
                <a:schemeClr val="lt1"/>
              </a:solidFill>
              <a:ln w="952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endParaRPr sz="2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01834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9CAB3027-BF39-C4C9-033C-602336612888}"/>
              </a:ext>
            </a:extLst>
          </p:cNvPr>
          <p:cNvSpPr/>
          <p:nvPr/>
        </p:nvSpPr>
        <p:spPr>
          <a:xfrm>
            <a:off x="1278432" y="4336663"/>
            <a:ext cx="9879897" cy="121275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49400">
                <a:srgbClr val="6E317F"/>
              </a:gs>
              <a:gs pos="0">
                <a:srgbClr val="4A2F85"/>
              </a:gs>
              <a:gs pos="100000">
                <a:srgbClr val="188DA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0" rIns="46800" rtlCol="0" anchor="ctr"/>
          <a:lstStyle/>
          <a:p>
            <a:pPr algn="r"/>
            <a:r>
              <a:rPr lang="tr-TR" sz="1600" b="1" dirty="0">
                <a:solidFill>
                  <a:schemeClr val="bg1"/>
                </a:solidFill>
              </a:rPr>
              <a:t>Bilinen RSV İnsidansı Neden Gerçeği Gösteremiyor?</a:t>
            </a:r>
          </a:p>
          <a:p>
            <a:pPr algn="r"/>
            <a:r>
              <a:rPr lang="tr-TR" sz="1200" dirty="0">
                <a:solidFill>
                  <a:schemeClr val="bg1"/>
                </a:solidFill>
              </a:rPr>
              <a:t>ABD’deki birinci basamak sağlık hizmetindeki hekimlerle yapılan bir ankette katılımcıların %57’si solunum yolu hastalığı olan 50 yaş ve üzeri kişilerde RSV’nin nadiren bir patojen olarak görüldüğü yanıtını vermiş ve çoğu RSV için test </a:t>
            </a:r>
            <a:r>
              <a:rPr lang="tr-TR" sz="1200">
                <a:solidFill>
                  <a:schemeClr val="bg1"/>
                </a:solidFill>
              </a:rPr>
              <a:t>yapmadığını belirtmiştir.</a:t>
            </a:r>
            <a:r>
              <a:rPr lang="tr-TR" sz="1200" baseline="30000">
                <a:solidFill>
                  <a:schemeClr val="bg1"/>
                </a:solidFill>
              </a:rPr>
              <a:t>5</a:t>
            </a:r>
            <a:endParaRPr lang="tr-TR" sz="1200" baseline="30000" dirty="0">
              <a:solidFill>
                <a:schemeClr val="bg1"/>
              </a:solidFill>
            </a:endParaRPr>
          </a:p>
        </p:txBody>
      </p:sp>
      <p:sp>
        <p:nvSpPr>
          <p:cNvPr id="656" name="Google Shape;656;p318"/>
          <p:cNvSpPr txBox="1"/>
          <p:nvPr/>
        </p:nvSpPr>
        <p:spPr>
          <a:xfrm>
            <a:off x="407623" y="6268486"/>
            <a:ext cx="86675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800"/>
            </a:pPr>
            <a:r>
              <a:rPr lang="tr-TR" sz="800">
                <a:solidFill>
                  <a:schemeClr val="tx1"/>
                </a:solidFill>
              </a:rPr>
              <a:t>RT-PCR, ters transkriptaz polimeraz zincir reaksiyonu, ABD; Amerika Birleşik Devletleri</a:t>
            </a:r>
          </a:p>
          <a:p>
            <a:pPr>
              <a:buSzPts val="800"/>
            </a:pPr>
            <a:r>
              <a:rPr lang="tr-TR" sz="8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Referanslar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: 1. </a:t>
            </a:r>
            <a:r>
              <a:rPr lang="nl-NL" sz="800" dirty="0">
                <a:solidFill>
                  <a:schemeClr val="tx1"/>
                </a:solidFill>
              </a:rPr>
              <a:t>Allen KE et al. Diagn Microbiol Infect Dis 2018;92:206–209</a:t>
            </a:r>
            <a:r>
              <a:rPr lang="tr-TR" sz="800" dirty="0">
                <a:solidFill>
                  <a:schemeClr val="tx1"/>
                </a:solidFill>
              </a:rPr>
              <a:t>. 2. 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Franco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et al. 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Drugs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&amp; 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Aging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https://doi.org/10.1007/s40266-024-01118-9; 3. Lee N, 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Walsh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EE, 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Sander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I, et 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al.J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Infect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Dis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. 2019;220(6):969-979. </a:t>
            </a:r>
            <a:r>
              <a:rPr lang="tr-TR" sz="8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doi:10.1093/</a:t>
            </a:r>
            <a:r>
              <a:rPr lang="tr-TR" sz="800" b="0" i="0" u="none" strike="noStrike" cap="none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infdis</a:t>
            </a:r>
            <a:r>
              <a:rPr lang="tr-TR" sz="8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/jiz236 4</a:t>
            </a:r>
            <a:r>
              <a:rPr lang="tr-TR" sz="800">
                <a:solidFill>
                  <a:schemeClr val="tx1"/>
                </a:solidFill>
              </a:rPr>
              <a:t>. Coultas JA, Smyth R, Openshaw PJ. Respiratory syncytial virus (RSV): a scourge from infancy to old age.Thorax. 2019;74(10):986-993. doi:10.1136/thoraxjnl-2018-212212 </a:t>
            </a:r>
            <a:r>
              <a:rPr lang="tr-TR" sz="8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5. 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Hurley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LP et al. 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Vaccine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2019;37:565–570;</a:t>
            </a:r>
            <a:r>
              <a:rPr lang="tr-TR" sz="800" dirty="0">
                <a:solidFill>
                  <a:schemeClr val="tx1"/>
                </a:solidFill>
              </a:rPr>
              <a:t>.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1BCFFA2C-2807-BDFE-4738-C4CEA50FA5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D5CAA88-E802-506F-DEEE-C48DF50D0A84}"/>
              </a:ext>
            </a:extLst>
          </p:cNvPr>
          <p:cNvSpPr txBox="1"/>
          <p:nvPr/>
        </p:nvSpPr>
        <p:spPr>
          <a:xfrm>
            <a:off x="596752" y="596550"/>
            <a:ext cx="115952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tr-TR" sz="2400" b="1" i="0" u="none" strike="noStrike" cap="none" dirty="0">
                <a:solidFill>
                  <a:srgbClr val="532F7E"/>
                </a:solidFill>
                <a:latin typeface="Arial"/>
                <a:ea typeface="Arial"/>
                <a:cs typeface="Arial"/>
                <a:sym typeface="Arial"/>
              </a:rPr>
              <a:t>RSV testleri, hastalık yükünün iyi anlaşılması ve risk altındaki ileri yaş hastaların tedavi alması için önemlidir.</a:t>
            </a:r>
            <a:r>
              <a:rPr lang="tr-TR" sz="2400" b="1" baseline="30000" dirty="0">
                <a:solidFill>
                  <a:srgbClr val="4A2F85"/>
                </a:solidFill>
              </a:rPr>
              <a:t>1</a:t>
            </a:r>
            <a:endParaRPr lang="tr-TR" sz="2400" dirty="0">
              <a:solidFill>
                <a:srgbClr val="4A2F85"/>
              </a:solidFill>
            </a:endParaRPr>
          </a:p>
        </p:txBody>
      </p:sp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C6D5F28C-9520-67D5-6D31-91D3CC2A6A04}"/>
              </a:ext>
            </a:extLst>
          </p:cNvPr>
          <p:cNvSpPr/>
          <p:nvPr/>
        </p:nvSpPr>
        <p:spPr>
          <a:xfrm>
            <a:off x="596752" y="1584879"/>
            <a:ext cx="5200378" cy="1078808"/>
          </a:xfrm>
          <a:prstGeom prst="roundRect">
            <a:avLst>
              <a:gd name="adj" fmla="val 50000"/>
            </a:avLst>
          </a:prstGeom>
          <a:noFill/>
          <a:ln w="6350">
            <a:solidFill>
              <a:srgbClr val="4A2F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tr-TR" sz="1100" b="1" i="0" u="none" strike="noStrike" cap="none" dirty="0">
                <a:solidFill>
                  <a:srgbClr val="92278F"/>
                </a:solidFill>
                <a:latin typeface="Arial"/>
                <a:ea typeface="Arial"/>
                <a:cs typeface="Arial"/>
                <a:sym typeface="Arial"/>
              </a:rPr>
              <a:t> Mevcut Test Yöntemleri</a:t>
            </a:r>
            <a:r>
              <a:rPr lang="tr-TR" sz="1100" b="0" i="0" u="none" strike="noStrike" cap="none" dirty="0">
                <a:solidFill>
                  <a:srgbClr val="92278F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tr-TR" sz="1100" b="0" i="0" u="none" strike="noStrike" cap="none" baseline="30000" dirty="0">
                <a:solidFill>
                  <a:srgbClr val="AF4377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br>
              <a:rPr lang="tr-TR" sz="1100" b="0" i="0" u="none" strike="noStrike" cap="none" dirty="0">
                <a:solidFill>
                  <a:srgbClr val="92278F"/>
                </a:solidFill>
                <a:latin typeface="Arial"/>
                <a:ea typeface="Arial"/>
                <a:cs typeface="Arial"/>
                <a:sym typeface="Arial"/>
              </a:rPr>
            </a:br>
            <a:endParaRPr lang="tr-TR" sz="400" b="0" i="0" u="none" strike="noStrike" cap="none" dirty="0">
              <a:solidFill>
                <a:srgbClr val="92278F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tr-TR" sz="11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1100" b="0" i="0" u="none" strike="noStrike" cap="none" dirty="0" err="1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Viral</a:t>
            </a:r>
            <a:r>
              <a:rPr lang="tr-TR" sz="11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 Kültür, </a:t>
            </a:r>
            <a:endParaRPr lang="tr-TR" sz="1100" dirty="0">
              <a:solidFill>
                <a:srgbClr val="4A4F54"/>
              </a:solidFill>
            </a:endParaRPr>
          </a:p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tr-TR" sz="11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 Antijen Tanıma (IFA veya EIA), </a:t>
            </a:r>
            <a:endParaRPr lang="tr-TR" sz="1100" dirty="0">
              <a:solidFill>
                <a:srgbClr val="4A4F54"/>
              </a:solidFill>
            </a:endParaRPr>
          </a:p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tr-TR" sz="11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 Serolojik değerlendirme (RSV spesifik IgM, </a:t>
            </a:r>
            <a:r>
              <a:rPr lang="tr-TR" sz="1100" b="0" i="0" u="none" strike="noStrike" cap="none" dirty="0" err="1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Ig</a:t>
            </a:r>
            <a:r>
              <a:rPr lang="tr-TR" sz="11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 G antikorları) </a:t>
            </a:r>
            <a:endParaRPr lang="tr-TR" sz="1100" dirty="0">
              <a:solidFill>
                <a:srgbClr val="4A4F54"/>
              </a:solidFill>
            </a:endParaRPr>
          </a:p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tr-TR" sz="11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 Standart </a:t>
            </a:r>
            <a:r>
              <a:rPr lang="tr-TR" sz="1100" b="0" i="0" u="none" strike="noStrike" cap="none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yöntem RT-PCR’dir</a:t>
            </a:r>
            <a:r>
              <a:rPr lang="tr-TR" sz="11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tr-TR" sz="1100" dirty="0">
              <a:solidFill>
                <a:srgbClr val="4A4F54"/>
              </a:solidFill>
            </a:endParaRP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5B95D5AE-7DA3-2BD1-6F89-5609C38F5A86}"/>
              </a:ext>
            </a:extLst>
          </p:cNvPr>
          <p:cNvSpPr/>
          <p:nvPr/>
        </p:nvSpPr>
        <p:spPr>
          <a:xfrm>
            <a:off x="6175193" y="1584879"/>
            <a:ext cx="5200378" cy="1078808"/>
          </a:xfrm>
          <a:prstGeom prst="roundRect">
            <a:avLst>
              <a:gd name="adj" fmla="val 50000"/>
            </a:avLst>
          </a:prstGeom>
          <a:noFill/>
          <a:ln w="6350">
            <a:solidFill>
              <a:srgbClr val="4A2F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tr-TR" sz="11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RSV tanısı için kullanılan testler </a:t>
            </a:r>
            <a:r>
              <a:rPr lang="tr-TR" sz="1100" b="1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rutin olarak uygulanmamaktadır. </a:t>
            </a:r>
            <a:r>
              <a:rPr lang="tr-TR" sz="1100" b="0" i="0" u="none" strike="noStrike" cap="none" dirty="0" err="1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Influenza</a:t>
            </a:r>
            <a:r>
              <a:rPr lang="tr-TR" sz="11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  benzeri hastalığı olan erişkinlerde RSV testi ve tanısı rutin olarak düşünülmemektedir.</a:t>
            </a:r>
            <a:r>
              <a:rPr lang="tr-TR" sz="1100" baseline="30000" dirty="0">
                <a:solidFill>
                  <a:srgbClr val="4A4F54"/>
                </a:solidFill>
                <a:latin typeface="Arial"/>
                <a:ea typeface="Arial"/>
                <a:cs typeface="Arial"/>
              </a:rPr>
              <a:t>3</a:t>
            </a:r>
            <a:endParaRPr lang="tr-TR" sz="1100" baseline="30000" dirty="0">
              <a:solidFill>
                <a:srgbClr val="4A4F54"/>
              </a:solidFill>
            </a:endParaRPr>
          </a:p>
        </p:txBody>
      </p:sp>
      <p:sp>
        <p:nvSpPr>
          <p:cNvPr id="8" name="Google Shape;1025;p329">
            <a:extLst>
              <a:ext uri="{FF2B5EF4-FFF2-40B4-BE49-F238E27FC236}">
                <a16:creationId xmlns:a16="http://schemas.microsoft.com/office/drawing/2014/main" id="{3A273F76-1E8B-609F-CA55-CA7C507A6C03}"/>
              </a:ext>
            </a:extLst>
          </p:cNvPr>
          <p:cNvSpPr/>
          <p:nvPr/>
        </p:nvSpPr>
        <p:spPr>
          <a:xfrm>
            <a:off x="596752" y="2919204"/>
            <a:ext cx="10949474" cy="71449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Çocuklar ile kıyaslandığında erişkinlerde RSV için pozitif test çıkma olasılığı düşüktür, daha geç başvurarak daha düşük viral titreler gösterirler. İleri yaş yetişkinlerde RSV’nin belirlenmesi bu </a:t>
            </a:r>
            <a:r>
              <a:rPr lang="tr-TR" b="0" i="0" u="none" strike="noStrike" cap="none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yüzden zordur.</a:t>
            </a:r>
            <a:r>
              <a:rPr lang="tr-TR" baseline="30000" dirty="0">
                <a:solidFill>
                  <a:srgbClr val="4A4F54"/>
                </a:solidFill>
              </a:rPr>
              <a:t>4</a:t>
            </a:r>
            <a:endParaRPr b="0" i="0" u="none" strike="noStrike" cap="none" dirty="0">
              <a:solidFill>
                <a:srgbClr val="4A4F5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" name="Grup 23">
            <a:extLst>
              <a:ext uri="{FF2B5EF4-FFF2-40B4-BE49-F238E27FC236}">
                <a16:creationId xmlns:a16="http://schemas.microsoft.com/office/drawing/2014/main" id="{B32AED44-D7EB-D202-37D0-23B339752C53}"/>
              </a:ext>
            </a:extLst>
          </p:cNvPr>
          <p:cNvGrpSpPr/>
          <p:nvPr/>
        </p:nvGrpSpPr>
        <p:grpSpPr>
          <a:xfrm>
            <a:off x="0" y="3440810"/>
            <a:ext cx="3004458" cy="3004458"/>
            <a:chOff x="8376881" y="3029644"/>
            <a:chExt cx="3004458" cy="3004458"/>
          </a:xfrm>
        </p:grpSpPr>
        <p:pic>
          <p:nvPicPr>
            <p:cNvPr id="22" name="Resim 21" descr="daire, renklilik, mor, hafif içeren bir resim&#10;&#10;Açıklama otomatik olarak oluşturuldu">
              <a:extLst>
                <a:ext uri="{FF2B5EF4-FFF2-40B4-BE49-F238E27FC236}">
                  <a16:creationId xmlns:a16="http://schemas.microsoft.com/office/drawing/2014/main" id="{AFBC8D99-359D-E769-A7C3-D41A1D769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76881" y="3029644"/>
              <a:ext cx="3004458" cy="3004458"/>
            </a:xfrm>
            <a:prstGeom prst="rect">
              <a:avLst/>
            </a:prstGeom>
          </p:spPr>
        </p:pic>
        <p:grpSp>
          <p:nvGrpSpPr>
            <p:cNvPr id="23" name="Grup 22">
              <a:extLst>
                <a:ext uri="{FF2B5EF4-FFF2-40B4-BE49-F238E27FC236}">
                  <a16:creationId xmlns:a16="http://schemas.microsoft.com/office/drawing/2014/main" id="{8BD1BD8A-4407-3E26-0377-19A98704694C}"/>
                </a:ext>
              </a:extLst>
            </p:cNvPr>
            <p:cNvGrpSpPr/>
            <p:nvPr/>
          </p:nvGrpSpPr>
          <p:grpSpPr>
            <a:xfrm>
              <a:off x="8791679" y="3894206"/>
              <a:ext cx="2305389" cy="1483689"/>
              <a:chOff x="8791679" y="3894206"/>
              <a:chExt cx="2305389" cy="1483689"/>
            </a:xfrm>
          </p:grpSpPr>
          <p:grpSp>
            <p:nvGrpSpPr>
              <p:cNvPr id="11" name="Google Shape;1028;p329">
                <a:extLst>
                  <a:ext uri="{FF2B5EF4-FFF2-40B4-BE49-F238E27FC236}">
                    <a16:creationId xmlns:a16="http://schemas.microsoft.com/office/drawing/2014/main" id="{93A57870-3711-A4A1-F033-F280F75C8119}"/>
                  </a:ext>
                </a:extLst>
              </p:cNvPr>
              <p:cNvGrpSpPr/>
              <p:nvPr/>
            </p:nvGrpSpPr>
            <p:grpSpPr>
              <a:xfrm rot="3199581">
                <a:off x="9804649" y="3668918"/>
                <a:ext cx="323735" cy="774312"/>
                <a:chOff x="6240192" y="3772999"/>
                <a:chExt cx="545175" cy="1303955"/>
              </a:xfrm>
              <a:solidFill>
                <a:srgbClr val="92278F"/>
              </a:solidFill>
            </p:grpSpPr>
            <p:sp>
              <p:nvSpPr>
                <p:cNvPr id="12" name="Google Shape;1029;p329">
                  <a:extLst>
                    <a:ext uri="{FF2B5EF4-FFF2-40B4-BE49-F238E27FC236}">
                      <a16:creationId xmlns:a16="http://schemas.microsoft.com/office/drawing/2014/main" id="{5AD269C2-032B-53C7-2B3C-8C55C8E7FF56}"/>
                    </a:ext>
                  </a:extLst>
                </p:cNvPr>
                <p:cNvSpPr/>
                <p:nvPr/>
              </p:nvSpPr>
              <p:spPr>
                <a:xfrm>
                  <a:off x="6240192" y="3772999"/>
                  <a:ext cx="545175" cy="1303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75" h="1303955" extrusionOk="0">
                      <a:moveTo>
                        <a:pt x="493011" y="266425"/>
                      </a:moveTo>
                      <a:cubicBezTo>
                        <a:pt x="493011" y="354263"/>
                        <a:pt x="493011" y="440895"/>
                        <a:pt x="493011" y="527527"/>
                      </a:cubicBezTo>
                      <a:cubicBezTo>
                        <a:pt x="493011" y="575271"/>
                        <a:pt x="492936" y="622977"/>
                        <a:pt x="493049" y="670721"/>
                      </a:cubicBezTo>
                      <a:cubicBezTo>
                        <a:pt x="493087" y="685115"/>
                        <a:pt x="493351" y="701243"/>
                        <a:pt x="473831" y="700565"/>
                      </a:cubicBezTo>
                      <a:cubicBezTo>
                        <a:pt x="455178" y="699924"/>
                        <a:pt x="455065" y="684060"/>
                        <a:pt x="455103" y="669590"/>
                      </a:cubicBezTo>
                      <a:cubicBezTo>
                        <a:pt x="455254" y="609336"/>
                        <a:pt x="455178" y="549044"/>
                        <a:pt x="455178" y="487923"/>
                      </a:cubicBezTo>
                      <a:cubicBezTo>
                        <a:pt x="436375" y="492520"/>
                        <a:pt x="418626" y="497494"/>
                        <a:pt x="400614" y="501187"/>
                      </a:cubicBezTo>
                      <a:cubicBezTo>
                        <a:pt x="350346" y="511474"/>
                        <a:pt x="304750" y="499227"/>
                        <a:pt x="263374" y="470325"/>
                      </a:cubicBezTo>
                      <a:cubicBezTo>
                        <a:pt x="211297" y="433961"/>
                        <a:pt x="157034" y="433547"/>
                        <a:pt x="101264" y="459585"/>
                      </a:cubicBezTo>
                      <a:cubicBezTo>
                        <a:pt x="95838" y="462110"/>
                        <a:pt x="90223" y="471342"/>
                        <a:pt x="90223" y="477447"/>
                      </a:cubicBezTo>
                      <a:cubicBezTo>
                        <a:pt x="89658" y="680932"/>
                        <a:pt x="89018" y="884380"/>
                        <a:pt x="90110" y="1087866"/>
                      </a:cubicBezTo>
                      <a:cubicBezTo>
                        <a:pt x="90638" y="1185916"/>
                        <a:pt x="174632" y="1266255"/>
                        <a:pt x="272720" y="1266180"/>
                      </a:cubicBezTo>
                      <a:cubicBezTo>
                        <a:pt x="370807" y="1266104"/>
                        <a:pt x="453784" y="1185652"/>
                        <a:pt x="454839" y="1087376"/>
                      </a:cubicBezTo>
                      <a:cubicBezTo>
                        <a:pt x="455970" y="986914"/>
                        <a:pt x="455103" y="886415"/>
                        <a:pt x="455178" y="785954"/>
                      </a:cubicBezTo>
                      <a:cubicBezTo>
                        <a:pt x="455178" y="779698"/>
                        <a:pt x="453445" y="771898"/>
                        <a:pt x="456459" y="767527"/>
                      </a:cubicBezTo>
                      <a:cubicBezTo>
                        <a:pt x="460831" y="761159"/>
                        <a:pt x="468932" y="753208"/>
                        <a:pt x="475188" y="753434"/>
                      </a:cubicBezTo>
                      <a:cubicBezTo>
                        <a:pt x="481217" y="753622"/>
                        <a:pt x="487661" y="762779"/>
                        <a:pt x="492371" y="769147"/>
                      </a:cubicBezTo>
                      <a:cubicBezTo>
                        <a:pt x="494519" y="772011"/>
                        <a:pt x="492936" y="777663"/>
                        <a:pt x="492936" y="782072"/>
                      </a:cubicBezTo>
                      <a:cubicBezTo>
                        <a:pt x="492936" y="881290"/>
                        <a:pt x="491768" y="980546"/>
                        <a:pt x="493275" y="1079727"/>
                      </a:cubicBezTo>
                      <a:cubicBezTo>
                        <a:pt x="494820" y="1182374"/>
                        <a:pt x="423299" y="1278087"/>
                        <a:pt x="317524" y="1299265"/>
                      </a:cubicBezTo>
                      <a:cubicBezTo>
                        <a:pt x="208170" y="1321158"/>
                        <a:pt x="106314" y="1264974"/>
                        <a:pt x="66785" y="1160819"/>
                      </a:cubicBezTo>
                      <a:cubicBezTo>
                        <a:pt x="56799" y="1134555"/>
                        <a:pt x="52654" y="1104597"/>
                        <a:pt x="52541" y="1076335"/>
                      </a:cubicBezTo>
                      <a:cubicBezTo>
                        <a:pt x="51486" y="813839"/>
                        <a:pt x="51938" y="551305"/>
                        <a:pt x="51938" y="288808"/>
                      </a:cubicBezTo>
                      <a:lnTo>
                        <a:pt x="51938" y="266877"/>
                      </a:lnTo>
                      <a:cubicBezTo>
                        <a:pt x="11731" y="256590"/>
                        <a:pt x="49" y="241140"/>
                        <a:pt x="49" y="199651"/>
                      </a:cubicBezTo>
                      <a:cubicBezTo>
                        <a:pt x="49" y="152548"/>
                        <a:pt x="-102" y="105445"/>
                        <a:pt x="125" y="58342"/>
                      </a:cubicBezTo>
                      <a:cubicBezTo>
                        <a:pt x="275" y="20848"/>
                        <a:pt x="21001" y="122"/>
                        <a:pt x="58495" y="85"/>
                      </a:cubicBezTo>
                      <a:cubicBezTo>
                        <a:pt x="201048" y="-28"/>
                        <a:pt x="343600" y="-28"/>
                        <a:pt x="486153" y="85"/>
                      </a:cubicBezTo>
                      <a:cubicBezTo>
                        <a:pt x="524627" y="85"/>
                        <a:pt x="544938" y="20848"/>
                        <a:pt x="545089" y="59812"/>
                      </a:cubicBezTo>
                      <a:cubicBezTo>
                        <a:pt x="545239" y="107555"/>
                        <a:pt x="545164" y="155261"/>
                        <a:pt x="545089" y="203005"/>
                      </a:cubicBezTo>
                      <a:cubicBezTo>
                        <a:pt x="545051" y="241027"/>
                        <a:pt x="531485" y="257946"/>
                        <a:pt x="492974" y="266425"/>
                      </a:cubicBezTo>
                      <a:close/>
                      <a:moveTo>
                        <a:pt x="272607" y="226293"/>
                      </a:moveTo>
                      <a:cubicBezTo>
                        <a:pt x="342847" y="226293"/>
                        <a:pt x="413087" y="225916"/>
                        <a:pt x="483327" y="226594"/>
                      </a:cubicBezTo>
                      <a:cubicBezTo>
                        <a:pt x="500209" y="226745"/>
                        <a:pt x="507067" y="221432"/>
                        <a:pt x="506803" y="204023"/>
                      </a:cubicBezTo>
                      <a:cubicBezTo>
                        <a:pt x="506087" y="156354"/>
                        <a:pt x="506200" y="108686"/>
                        <a:pt x="506728" y="61017"/>
                      </a:cubicBezTo>
                      <a:cubicBezTo>
                        <a:pt x="506916" y="44173"/>
                        <a:pt x="500397" y="37617"/>
                        <a:pt x="483327" y="37654"/>
                      </a:cubicBezTo>
                      <a:cubicBezTo>
                        <a:pt x="342847" y="38031"/>
                        <a:pt x="202329" y="38031"/>
                        <a:pt x="61848" y="37654"/>
                      </a:cubicBezTo>
                      <a:cubicBezTo>
                        <a:pt x="44703" y="37617"/>
                        <a:pt x="38335" y="44211"/>
                        <a:pt x="38523" y="61017"/>
                      </a:cubicBezTo>
                      <a:cubicBezTo>
                        <a:pt x="39051" y="108686"/>
                        <a:pt x="39201" y="156354"/>
                        <a:pt x="38448" y="204023"/>
                      </a:cubicBezTo>
                      <a:cubicBezTo>
                        <a:pt x="38184" y="221394"/>
                        <a:pt x="44891" y="226745"/>
                        <a:pt x="61848" y="226594"/>
                      </a:cubicBezTo>
                      <a:cubicBezTo>
                        <a:pt x="132089" y="225878"/>
                        <a:pt x="202329" y="226293"/>
                        <a:pt x="272569" y="226293"/>
                      </a:cubicBezTo>
                      <a:close/>
                      <a:moveTo>
                        <a:pt x="455178" y="266048"/>
                      </a:moveTo>
                      <a:lnTo>
                        <a:pt x="90676" y="266048"/>
                      </a:lnTo>
                      <a:lnTo>
                        <a:pt x="90676" y="419943"/>
                      </a:lnTo>
                      <a:cubicBezTo>
                        <a:pt x="94105" y="419303"/>
                        <a:pt x="96667" y="419227"/>
                        <a:pt x="98890" y="418361"/>
                      </a:cubicBezTo>
                      <a:cubicBezTo>
                        <a:pt x="166455" y="392473"/>
                        <a:pt x="229159" y="399293"/>
                        <a:pt x="289338" y="441385"/>
                      </a:cubicBezTo>
                      <a:cubicBezTo>
                        <a:pt x="339380" y="476392"/>
                        <a:pt x="393266" y="471908"/>
                        <a:pt x="446436" y="446736"/>
                      </a:cubicBezTo>
                      <a:cubicBezTo>
                        <a:pt x="450393" y="444852"/>
                        <a:pt x="454726" y="438672"/>
                        <a:pt x="454764" y="434451"/>
                      </a:cubicBezTo>
                      <a:cubicBezTo>
                        <a:pt x="455329" y="378719"/>
                        <a:pt x="455141" y="322986"/>
                        <a:pt x="455141" y="2660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" name="Google Shape;1030;p329">
                  <a:extLst>
                    <a:ext uri="{FF2B5EF4-FFF2-40B4-BE49-F238E27FC236}">
                      <a16:creationId xmlns:a16="http://schemas.microsoft.com/office/drawing/2014/main" id="{68546632-36FB-F425-D22D-803536206E65}"/>
                    </a:ext>
                  </a:extLst>
                </p:cNvPr>
                <p:cNvSpPr/>
                <p:nvPr/>
              </p:nvSpPr>
              <p:spPr>
                <a:xfrm>
                  <a:off x="6367570" y="4354191"/>
                  <a:ext cx="289999" cy="289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999" h="289734" extrusionOk="0">
                      <a:moveTo>
                        <a:pt x="39227" y="38959"/>
                      </a:moveTo>
                      <a:lnTo>
                        <a:pt x="39227" y="251752"/>
                      </a:lnTo>
                      <a:cubicBezTo>
                        <a:pt x="57956" y="251752"/>
                        <a:pt x="75855" y="252016"/>
                        <a:pt x="93716" y="251677"/>
                      </a:cubicBezTo>
                      <a:cubicBezTo>
                        <a:pt x="108149" y="251413"/>
                        <a:pt x="120132" y="256236"/>
                        <a:pt x="119604" y="271875"/>
                      </a:cubicBezTo>
                      <a:cubicBezTo>
                        <a:pt x="119114" y="286496"/>
                        <a:pt x="107094" y="290151"/>
                        <a:pt x="93528" y="289699"/>
                      </a:cubicBezTo>
                      <a:cubicBezTo>
                        <a:pt x="77211" y="289133"/>
                        <a:pt x="60857" y="289849"/>
                        <a:pt x="44541" y="289472"/>
                      </a:cubicBezTo>
                      <a:cubicBezTo>
                        <a:pt x="18577" y="288907"/>
                        <a:pt x="1017" y="273646"/>
                        <a:pt x="678" y="247796"/>
                      </a:cubicBezTo>
                      <a:cubicBezTo>
                        <a:pt x="-226" y="179364"/>
                        <a:pt x="-226" y="110895"/>
                        <a:pt x="678" y="42464"/>
                      </a:cubicBezTo>
                      <a:cubicBezTo>
                        <a:pt x="1017" y="17141"/>
                        <a:pt x="18464" y="900"/>
                        <a:pt x="44842" y="598"/>
                      </a:cubicBezTo>
                      <a:cubicBezTo>
                        <a:pt x="111389" y="-193"/>
                        <a:pt x="177974" y="-193"/>
                        <a:pt x="244522" y="561"/>
                      </a:cubicBezTo>
                      <a:cubicBezTo>
                        <a:pt x="273349" y="862"/>
                        <a:pt x="289515" y="18234"/>
                        <a:pt x="289703" y="47325"/>
                      </a:cubicBezTo>
                      <a:cubicBezTo>
                        <a:pt x="290080" y="112628"/>
                        <a:pt x="290117" y="177932"/>
                        <a:pt x="289703" y="243236"/>
                      </a:cubicBezTo>
                      <a:cubicBezTo>
                        <a:pt x="289515" y="273420"/>
                        <a:pt x="272972" y="289209"/>
                        <a:pt x="242675" y="289548"/>
                      </a:cubicBezTo>
                      <a:cubicBezTo>
                        <a:pt x="225718" y="289736"/>
                        <a:pt x="208761" y="289510"/>
                        <a:pt x="191804" y="289548"/>
                      </a:cubicBezTo>
                      <a:cubicBezTo>
                        <a:pt x="179029" y="289623"/>
                        <a:pt x="170476" y="283066"/>
                        <a:pt x="170551" y="270782"/>
                      </a:cubicBezTo>
                      <a:cubicBezTo>
                        <a:pt x="170626" y="258497"/>
                        <a:pt x="179482" y="251978"/>
                        <a:pt x="191992" y="251828"/>
                      </a:cubicBezTo>
                      <a:cubicBezTo>
                        <a:pt x="207065" y="251639"/>
                        <a:pt x="222138" y="251375"/>
                        <a:pt x="237211" y="251865"/>
                      </a:cubicBezTo>
                      <a:cubicBezTo>
                        <a:pt x="247122" y="252204"/>
                        <a:pt x="252209" y="249793"/>
                        <a:pt x="252134" y="238450"/>
                      </a:cubicBezTo>
                      <a:cubicBezTo>
                        <a:pt x="251757" y="176274"/>
                        <a:pt x="252134" y="114098"/>
                        <a:pt x="251568" y="51960"/>
                      </a:cubicBezTo>
                      <a:cubicBezTo>
                        <a:pt x="251531" y="47588"/>
                        <a:pt x="245727" y="39562"/>
                        <a:pt x="242562" y="39524"/>
                      </a:cubicBezTo>
                      <a:cubicBezTo>
                        <a:pt x="175525" y="38808"/>
                        <a:pt x="108450" y="38959"/>
                        <a:pt x="39190" y="389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" name="Google Shape;1031;p329">
                  <a:extLst>
                    <a:ext uri="{FF2B5EF4-FFF2-40B4-BE49-F238E27FC236}">
                      <a16:creationId xmlns:a16="http://schemas.microsoft.com/office/drawing/2014/main" id="{76483BFD-041C-0257-9352-4FC32ECF2F8B}"/>
                    </a:ext>
                  </a:extLst>
                </p:cNvPr>
                <p:cNvSpPr/>
                <p:nvPr/>
              </p:nvSpPr>
              <p:spPr>
                <a:xfrm>
                  <a:off x="6445585" y="4428304"/>
                  <a:ext cx="134255" cy="38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255" h="38373" extrusionOk="0">
                      <a:moveTo>
                        <a:pt x="66459" y="38251"/>
                      </a:moveTo>
                      <a:cubicBezTo>
                        <a:pt x="51462" y="38251"/>
                        <a:pt x="36464" y="38590"/>
                        <a:pt x="21504" y="38138"/>
                      </a:cubicBezTo>
                      <a:cubicBezTo>
                        <a:pt x="8541" y="37761"/>
                        <a:pt x="-540" y="31317"/>
                        <a:pt x="25" y="17563"/>
                      </a:cubicBezTo>
                      <a:cubicBezTo>
                        <a:pt x="553" y="4600"/>
                        <a:pt x="9446" y="-110"/>
                        <a:pt x="21956" y="3"/>
                      </a:cubicBezTo>
                      <a:cubicBezTo>
                        <a:pt x="51951" y="267"/>
                        <a:pt x="81909" y="305"/>
                        <a:pt x="111904" y="3"/>
                      </a:cubicBezTo>
                      <a:cubicBezTo>
                        <a:pt x="125319" y="-148"/>
                        <a:pt x="134514" y="5053"/>
                        <a:pt x="134250" y="18995"/>
                      </a:cubicBezTo>
                      <a:cubicBezTo>
                        <a:pt x="134024" y="32712"/>
                        <a:pt x="124340" y="38176"/>
                        <a:pt x="111452" y="38289"/>
                      </a:cubicBezTo>
                      <a:cubicBezTo>
                        <a:pt x="96454" y="38402"/>
                        <a:pt x="81457" y="38289"/>
                        <a:pt x="66497" y="382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" name="Google Shape;1032;p329">
                  <a:extLst>
                    <a:ext uri="{FF2B5EF4-FFF2-40B4-BE49-F238E27FC236}">
                      <a16:creationId xmlns:a16="http://schemas.microsoft.com/office/drawing/2014/main" id="{691BBEEB-3A90-521C-4AC4-26C0F9912098}"/>
                    </a:ext>
                  </a:extLst>
                </p:cNvPr>
                <p:cNvSpPr/>
                <p:nvPr/>
              </p:nvSpPr>
              <p:spPr>
                <a:xfrm>
                  <a:off x="6493477" y="3838081"/>
                  <a:ext cx="38605" cy="1349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05" h="134947" extrusionOk="0">
                      <a:moveTo>
                        <a:pt x="38464" y="69266"/>
                      </a:moveTo>
                      <a:cubicBezTo>
                        <a:pt x="38464" y="83660"/>
                        <a:pt x="38804" y="98055"/>
                        <a:pt x="38351" y="112412"/>
                      </a:cubicBezTo>
                      <a:cubicBezTo>
                        <a:pt x="37975" y="124847"/>
                        <a:pt x="33566" y="135059"/>
                        <a:pt x="18945" y="134946"/>
                      </a:cubicBezTo>
                      <a:cubicBezTo>
                        <a:pt x="5417" y="134871"/>
                        <a:pt x="518" y="125299"/>
                        <a:pt x="330" y="113580"/>
                      </a:cubicBezTo>
                      <a:cubicBezTo>
                        <a:pt x="-122" y="82944"/>
                        <a:pt x="-85" y="52308"/>
                        <a:pt x="292" y="21635"/>
                      </a:cubicBezTo>
                      <a:cubicBezTo>
                        <a:pt x="443" y="9878"/>
                        <a:pt x="5304" y="269"/>
                        <a:pt x="18681" y="5"/>
                      </a:cubicBezTo>
                      <a:cubicBezTo>
                        <a:pt x="33076" y="-259"/>
                        <a:pt x="38050" y="9690"/>
                        <a:pt x="38389" y="22275"/>
                      </a:cubicBezTo>
                      <a:cubicBezTo>
                        <a:pt x="38804" y="37914"/>
                        <a:pt x="38502" y="53552"/>
                        <a:pt x="38464" y="6919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" name="Google Shape;1033;p329">
                  <a:extLst>
                    <a:ext uri="{FF2B5EF4-FFF2-40B4-BE49-F238E27FC236}">
                      <a16:creationId xmlns:a16="http://schemas.microsoft.com/office/drawing/2014/main" id="{BA5A893A-5A90-4C8A-EE11-0C97EB5AB404}"/>
                    </a:ext>
                  </a:extLst>
                </p:cNvPr>
                <p:cNvSpPr/>
                <p:nvPr/>
              </p:nvSpPr>
              <p:spPr>
                <a:xfrm>
                  <a:off x="6412595" y="3838305"/>
                  <a:ext cx="38179" cy="134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79" h="134647" extrusionOk="0">
                      <a:moveTo>
                        <a:pt x="81" y="67082"/>
                      </a:moveTo>
                      <a:cubicBezTo>
                        <a:pt x="81" y="52047"/>
                        <a:pt x="81" y="37012"/>
                        <a:pt x="81" y="21976"/>
                      </a:cubicBezTo>
                      <a:cubicBezTo>
                        <a:pt x="81" y="8599"/>
                        <a:pt x="6337" y="-294"/>
                        <a:pt x="19978" y="7"/>
                      </a:cubicBezTo>
                      <a:cubicBezTo>
                        <a:pt x="32677" y="309"/>
                        <a:pt x="38254" y="9051"/>
                        <a:pt x="38178" y="21637"/>
                      </a:cubicBezTo>
                      <a:cubicBezTo>
                        <a:pt x="38028" y="52311"/>
                        <a:pt x="38141" y="83022"/>
                        <a:pt x="38103" y="113696"/>
                      </a:cubicBezTo>
                      <a:cubicBezTo>
                        <a:pt x="38103" y="126206"/>
                        <a:pt x="32526" y="134572"/>
                        <a:pt x="19413" y="134647"/>
                      </a:cubicBezTo>
                      <a:cubicBezTo>
                        <a:pt x="6412" y="134722"/>
                        <a:pt x="421" y="126395"/>
                        <a:pt x="157" y="114035"/>
                      </a:cubicBezTo>
                      <a:cubicBezTo>
                        <a:pt x="-145" y="98396"/>
                        <a:pt x="81" y="82721"/>
                        <a:pt x="81" y="6708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" name="Google Shape;1034;p329">
                  <a:extLst>
                    <a:ext uri="{FF2B5EF4-FFF2-40B4-BE49-F238E27FC236}">
                      <a16:creationId xmlns:a16="http://schemas.microsoft.com/office/drawing/2014/main" id="{64D725B3-2074-342F-63CC-87EB87435038}"/>
                    </a:ext>
                  </a:extLst>
                </p:cNvPr>
                <p:cNvSpPr/>
                <p:nvPr/>
              </p:nvSpPr>
              <p:spPr>
                <a:xfrm>
                  <a:off x="6574149" y="3838524"/>
                  <a:ext cx="38719" cy="1344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19" h="134427" extrusionOk="0">
                      <a:moveTo>
                        <a:pt x="637" y="66637"/>
                      </a:moveTo>
                      <a:cubicBezTo>
                        <a:pt x="637" y="50999"/>
                        <a:pt x="-1247" y="34984"/>
                        <a:pt x="1466" y="19798"/>
                      </a:cubicBezTo>
                      <a:cubicBezTo>
                        <a:pt x="2822" y="12261"/>
                        <a:pt x="11716" y="1974"/>
                        <a:pt x="18837" y="429"/>
                      </a:cubicBezTo>
                      <a:cubicBezTo>
                        <a:pt x="30632" y="-2133"/>
                        <a:pt x="38395" y="7099"/>
                        <a:pt x="38508" y="19760"/>
                      </a:cubicBezTo>
                      <a:cubicBezTo>
                        <a:pt x="38809" y="51074"/>
                        <a:pt x="38772" y="82388"/>
                        <a:pt x="38508" y="113703"/>
                      </a:cubicBezTo>
                      <a:cubicBezTo>
                        <a:pt x="38395" y="126025"/>
                        <a:pt x="32403" y="134428"/>
                        <a:pt x="19365" y="134428"/>
                      </a:cubicBezTo>
                      <a:cubicBezTo>
                        <a:pt x="6252" y="134428"/>
                        <a:pt x="637" y="126062"/>
                        <a:pt x="599" y="113552"/>
                      </a:cubicBezTo>
                      <a:cubicBezTo>
                        <a:pt x="524" y="97914"/>
                        <a:pt x="599" y="82238"/>
                        <a:pt x="599" y="665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" name="Google Shape;1035;p329">
                  <a:extLst>
                    <a:ext uri="{FF2B5EF4-FFF2-40B4-BE49-F238E27FC236}">
                      <a16:creationId xmlns:a16="http://schemas.microsoft.com/office/drawing/2014/main" id="{7277318D-4842-089C-3923-19A7091DBC2F}"/>
                    </a:ext>
                  </a:extLst>
                </p:cNvPr>
                <p:cNvSpPr/>
                <p:nvPr/>
              </p:nvSpPr>
              <p:spPr>
                <a:xfrm>
                  <a:off x="6654301" y="3838544"/>
                  <a:ext cx="38773" cy="134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73" h="134102" extrusionOk="0">
                      <a:moveTo>
                        <a:pt x="38733" y="68275"/>
                      </a:moveTo>
                      <a:cubicBezTo>
                        <a:pt x="38733" y="83311"/>
                        <a:pt x="38846" y="98308"/>
                        <a:pt x="38695" y="113344"/>
                      </a:cubicBezTo>
                      <a:cubicBezTo>
                        <a:pt x="38545" y="125553"/>
                        <a:pt x="33081" y="136142"/>
                        <a:pt x="20344" y="133768"/>
                      </a:cubicBezTo>
                      <a:cubicBezTo>
                        <a:pt x="12883" y="132373"/>
                        <a:pt x="1879" y="122312"/>
                        <a:pt x="1465" y="115605"/>
                      </a:cubicBezTo>
                      <a:cubicBezTo>
                        <a:pt x="-495" y="83198"/>
                        <a:pt x="-495" y="50527"/>
                        <a:pt x="1503" y="18082"/>
                      </a:cubicBezTo>
                      <a:cubicBezTo>
                        <a:pt x="1917" y="11488"/>
                        <a:pt x="13260" y="1728"/>
                        <a:pt x="20834" y="296"/>
                      </a:cubicBezTo>
                      <a:cubicBezTo>
                        <a:pt x="32025" y="-1814"/>
                        <a:pt x="38507" y="7644"/>
                        <a:pt x="38620" y="19401"/>
                      </a:cubicBezTo>
                      <a:cubicBezTo>
                        <a:pt x="38771" y="35680"/>
                        <a:pt x="38658" y="51959"/>
                        <a:pt x="38658" y="68200"/>
                      </a:cubicBezTo>
                      <a:cubicBezTo>
                        <a:pt x="38658" y="68200"/>
                        <a:pt x="38695" y="68200"/>
                        <a:pt x="38733" y="6820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" name="Google Shape;1036;p329">
                  <a:extLst>
                    <a:ext uri="{FF2B5EF4-FFF2-40B4-BE49-F238E27FC236}">
                      <a16:creationId xmlns:a16="http://schemas.microsoft.com/office/drawing/2014/main" id="{E10D13CC-CA5E-E2F7-AFB8-E151393E20B2}"/>
                    </a:ext>
                  </a:extLst>
                </p:cNvPr>
                <p:cNvSpPr/>
                <p:nvPr/>
              </p:nvSpPr>
              <p:spPr>
                <a:xfrm>
                  <a:off x="6332475" y="3838582"/>
                  <a:ext cx="38703" cy="13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03" h="134075" extrusionOk="0">
                      <a:moveTo>
                        <a:pt x="126" y="66390"/>
                      </a:moveTo>
                      <a:cubicBezTo>
                        <a:pt x="126" y="50752"/>
                        <a:pt x="50" y="35114"/>
                        <a:pt x="126" y="19476"/>
                      </a:cubicBezTo>
                      <a:cubicBezTo>
                        <a:pt x="201" y="7681"/>
                        <a:pt x="6569" y="-1815"/>
                        <a:pt x="17799" y="295"/>
                      </a:cubicBezTo>
                      <a:cubicBezTo>
                        <a:pt x="25411" y="1727"/>
                        <a:pt x="36753" y="11449"/>
                        <a:pt x="37167" y="18044"/>
                      </a:cubicBezTo>
                      <a:cubicBezTo>
                        <a:pt x="39202" y="50451"/>
                        <a:pt x="39202" y="83121"/>
                        <a:pt x="37243" y="115528"/>
                      </a:cubicBezTo>
                      <a:cubicBezTo>
                        <a:pt x="36828" y="122236"/>
                        <a:pt x="25825" y="132335"/>
                        <a:pt x="18364" y="133729"/>
                      </a:cubicBezTo>
                      <a:cubicBezTo>
                        <a:pt x="5627" y="136141"/>
                        <a:pt x="163" y="125590"/>
                        <a:pt x="50" y="113343"/>
                      </a:cubicBezTo>
                      <a:cubicBezTo>
                        <a:pt x="-63" y="97704"/>
                        <a:pt x="50" y="82066"/>
                        <a:pt x="50" y="66428"/>
                      </a:cubicBezTo>
                      <a:cubicBezTo>
                        <a:pt x="50" y="66428"/>
                        <a:pt x="88" y="66428"/>
                        <a:pt x="126" y="664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" name="Google Shape;1037;p329">
                <a:extLst>
                  <a:ext uri="{FF2B5EF4-FFF2-40B4-BE49-F238E27FC236}">
                    <a16:creationId xmlns:a16="http://schemas.microsoft.com/office/drawing/2014/main" id="{51DEF6FE-0434-F99B-55AE-30244D4F1FF8}"/>
                  </a:ext>
                </a:extLst>
              </p:cNvPr>
              <p:cNvSpPr txBox="1"/>
              <p:nvPr/>
            </p:nvSpPr>
            <p:spPr>
              <a:xfrm>
                <a:off x="8916647" y="4328433"/>
                <a:ext cx="2180421" cy="24618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lang="tr-TR" sz="1000" b="0" i="0" u="none" strike="noStrike" cap="none" dirty="0">
                    <a:solidFill>
                      <a:srgbClr val="4A2F85"/>
                    </a:solidFill>
                    <a:latin typeface="Arial"/>
                    <a:ea typeface="Arial"/>
                    <a:cs typeface="Arial"/>
                    <a:sym typeface="Arial"/>
                  </a:rPr>
                  <a:t>RSV Testi </a:t>
                </a:r>
                <a:r>
                  <a:rPr lang="tr-TR" sz="1000" b="0" i="0" u="sng" strike="noStrike" cap="none" dirty="0">
                    <a:solidFill>
                      <a:srgbClr val="4A2F85"/>
                    </a:solidFill>
                    <a:latin typeface="Arial"/>
                    <a:ea typeface="Arial"/>
                    <a:cs typeface="Arial"/>
                    <a:sym typeface="Arial"/>
                  </a:rPr>
                  <a:t>Yapmama</a:t>
                </a:r>
                <a:r>
                  <a:rPr lang="tr-TR" sz="1000" b="0" i="0" u="none" strike="noStrike" cap="none" dirty="0">
                    <a:solidFill>
                      <a:srgbClr val="4A2F85"/>
                    </a:solidFill>
                    <a:latin typeface="Arial"/>
                    <a:ea typeface="Arial"/>
                    <a:cs typeface="Arial"/>
                    <a:sym typeface="Arial"/>
                  </a:rPr>
                  <a:t> Oranı</a:t>
                </a:r>
                <a:endParaRPr sz="900" b="0" i="0" u="none" strike="noStrike" cap="none" dirty="0">
                  <a:solidFill>
                    <a:srgbClr val="4A2F8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1038;p329">
                <a:extLst>
                  <a:ext uri="{FF2B5EF4-FFF2-40B4-BE49-F238E27FC236}">
                    <a16:creationId xmlns:a16="http://schemas.microsoft.com/office/drawing/2014/main" id="{AB8A1D68-834F-812F-5371-4CD9B3A83CD1}"/>
                  </a:ext>
                </a:extLst>
              </p:cNvPr>
              <p:cNvSpPr txBox="1"/>
              <p:nvPr/>
            </p:nvSpPr>
            <p:spPr>
              <a:xfrm>
                <a:off x="8791679" y="4362232"/>
                <a:ext cx="1971663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000"/>
                  <a:buFont typeface="Arial"/>
                  <a:buNone/>
                </a:pPr>
                <a:r>
                  <a:rPr lang="tr-TR" sz="6000" b="1" i="0" u="none" strike="noStrike" cap="none" dirty="0">
                    <a:solidFill>
                      <a:srgbClr val="4A2F85"/>
                    </a:solidFill>
                    <a:latin typeface="Arial"/>
                    <a:ea typeface="Arial"/>
                    <a:cs typeface="Arial"/>
                    <a:sym typeface="Arial"/>
                  </a:rPr>
                  <a:t> %57</a:t>
                </a:r>
                <a:endParaRPr lang="tr-TR" sz="4400" b="1" i="0" u="none" strike="noStrike" cap="none" dirty="0">
                  <a:solidFill>
                    <a:srgbClr val="4A2F8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17647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 </a:t>
            </a:r>
            <a:r>
              <a:rPr lang="tr-TR" b="1" dirty="0">
                <a:solidFill>
                  <a:srgbClr val="FF0000"/>
                </a:solidFill>
              </a:rPr>
              <a:t>VAKA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673775"/>
            <a:ext cx="10515600" cy="6184225"/>
          </a:xfrm>
        </p:spPr>
        <p:txBody>
          <a:bodyPr>
            <a:normAutofit/>
          </a:bodyPr>
          <a:lstStyle/>
          <a:p>
            <a:r>
              <a:rPr lang="tr-TR" sz="2000" dirty="0"/>
              <a:t>A.Y, 88 YAŞINDA ERKEK HASTA</a:t>
            </a:r>
          </a:p>
          <a:p>
            <a:r>
              <a:rPr lang="tr-TR" sz="2000" dirty="0"/>
              <a:t>HT, DM,  Parkinson Hastalığı , SVO,  KOAH,   </a:t>
            </a:r>
            <a:r>
              <a:rPr lang="tr-TR" sz="2000" dirty="0" err="1"/>
              <a:t>Diastolik</a:t>
            </a:r>
            <a:r>
              <a:rPr lang="tr-TR" sz="2000" dirty="0"/>
              <a:t> Kalp Yetmezliği   </a:t>
            </a:r>
            <a:r>
              <a:rPr lang="tr-TR" sz="2000" dirty="0" err="1"/>
              <a:t>Pulmoner</a:t>
            </a:r>
            <a:r>
              <a:rPr lang="tr-TR" sz="2000" dirty="0"/>
              <a:t>   </a:t>
            </a:r>
            <a:r>
              <a:rPr lang="tr-TR" sz="2000" dirty="0" err="1"/>
              <a:t>Emboli</a:t>
            </a:r>
            <a:r>
              <a:rPr lang="tr-TR" sz="2000" dirty="0"/>
              <a:t> ( </a:t>
            </a:r>
            <a:r>
              <a:rPr lang="tr-TR" sz="2000" dirty="0" err="1"/>
              <a:t>Pneumoni</a:t>
            </a:r>
            <a:r>
              <a:rPr lang="tr-TR" sz="2000" dirty="0"/>
              <a:t> sırasında </a:t>
            </a:r>
            <a:r>
              <a:rPr lang="tr-TR" sz="2000" dirty="0" err="1"/>
              <a:t>farkedilmiş</a:t>
            </a:r>
            <a:r>
              <a:rPr lang="tr-TR" sz="2000" dirty="0"/>
              <a:t>),</a:t>
            </a:r>
            <a:r>
              <a:rPr lang="tr-TR" sz="2000" dirty="0" err="1"/>
              <a:t>Hipofizer</a:t>
            </a:r>
            <a:r>
              <a:rPr lang="tr-TR" sz="2000" dirty="0"/>
              <a:t> yetmezlik, Prostat </a:t>
            </a:r>
            <a:r>
              <a:rPr lang="tr-TR" sz="2000" dirty="0" err="1"/>
              <a:t>Ca</a:t>
            </a:r>
            <a:r>
              <a:rPr lang="tr-TR" sz="2000" dirty="0"/>
              <a:t>, </a:t>
            </a:r>
          </a:p>
          <a:p>
            <a:r>
              <a:rPr lang="tr-TR" sz="2000" dirty="0"/>
              <a:t>İlaçlar: YOAC, ARB,  Kalsiyum kanal </a:t>
            </a:r>
            <a:r>
              <a:rPr lang="tr-TR" sz="2000" dirty="0" err="1"/>
              <a:t>blökörü</a:t>
            </a:r>
            <a:r>
              <a:rPr lang="tr-TR" sz="2000" dirty="0"/>
              <a:t>,  DDP4-inh, İnsülin </a:t>
            </a:r>
            <a:r>
              <a:rPr lang="tr-TR" sz="2000" dirty="0" err="1"/>
              <a:t>glargin</a:t>
            </a:r>
            <a:r>
              <a:rPr lang="tr-TR" sz="2000" dirty="0"/>
              <a:t>, </a:t>
            </a:r>
            <a:r>
              <a:rPr lang="tr-TR" sz="2000" dirty="0" err="1"/>
              <a:t>Furosemid</a:t>
            </a:r>
            <a:r>
              <a:rPr lang="tr-TR" sz="2000" dirty="0"/>
              <a:t>,  </a:t>
            </a:r>
            <a:r>
              <a:rPr lang="tr-TR" sz="2000" dirty="0" err="1"/>
              <a:t>İnahaler</a:t>
            </a:r>
            <a:r>
              <a:rPr lang="tr-TR" sz="2000" dirty="0"/>
              <a:t> tedavi, </a:t>
            </a:r>
            <a:r>
              <a:rPr lang="tr-TR" sz="2000" dirty="0" err="1"/>
              <a:t>Levodopa+Karbidopa</a:t>
            </a:r>
            <a:r>
              <a:rPr lang="tr-TR" sz="2000" dirty="0"/>
              <a:t>, </a:t>
            </a:r>
            <a:r>
              <a:rPr lang="tr-TR" sz="2000" dirty="0" err="1"/>
              <a:t>Deltacortyl</a:t>
            </a:r>
            <a:r>
              <a:rPr lang="tr-TR" sz="2000" dirty="0"/>
              <a:t>, PPI,  </a:t>
            </a:r>
            <a:r>
              <a:rPr lang="tr-TR" sz="2000" dirty="0" err="1"/>
              <a:t>Dvit</a:t>
            </a:r>
            <a:r>
              <a:rPr lang="tr-TR" sz="2000" dirty="0"/>
              <a:t>/Kalsiyum, </a:t>
            </a:r>
            <a:r>
              <a:rPr lang="tr-TR" sz="2000" dirty="0" err="1"/>
              <a:t>Denosumab</a:t>
            </a:r>
            <a:r>
              <a:rPr lang="tr-TR" sz="2000" dirty="0"/>
              <a:t>, </a:t>
            </a:r>
            <a:r>
              <a:rPr lang="tr-TR" sz="2000" dirty="0" err="1"/>
              <a:t>Hormonoterapi</a:t>
            </a:r>
            <a:r>
              <a:rPr lang="tr-TR" sz="2000" dirty="0"/>
              <a:t> </a:t>
            </a:r>
          </a:p>
          <a:p>
            <a:r>
              <a:rPr lang="tr-TR" sz="2000" dirty="0"/>
              <a:t>Mart 2025: İştahta azalma, ajitasyon, </a:t>
            </a:r>
            <a:r>
              <a:rPr lang="tr-TR" sz="2000" dirty="0" err="1"/>
              <a:t>satürasyon</a:t>
            </a:r>
            <a:r>
              <a:rPr lang="tr-TR" sz="2000" dirty="0"/>
              <a:t> düşüklüğü   ile başvuruyor. Oğlu ile yaşıyor,  torunun ateşli gribal süreci   oluyor</a:t>
            </a:r>
          </a:p>
          <a:p>
            <a:pPr marL="0" indent="0">
              <a:buNone/>
            </a:pPr>
            <a:r>
              <a:rPr lang="tr-TR" sz="2000" dirty="0"/>
              <a:t>Hasta  bir hafta içinde kötüleşiyor </a:t>
            </a:r>
          </a:p>
          <a:p>
            <a:pPr marL="0" indent="0">
              <a:buNone/>
            </a:pPr>
            <a:r>
              <a:rPr lang="tr-TR" sz="2000" dirty="0"/>
              <a:t>FM:</a:t>
            </a:r>
          </a:p>
          <a:p>
            <a:pPr marL="0" indent="0">
              <a:buNone/>
            </a:pPr>
            <a:r>
              <a:rPr lang="tr-TR" sz="2000" dirty="0"/>
              <a:t>Hırıltılı solunum , soluk  görünümde </a:t>
            </a:r>
          </a:p>
          <a:p>
            <a:pPr marL="0" indent="0">
              <a:buNone/>
            </a:pPr>
            <a:r>
              <a:rPr lang="tr-TR" sz="2000" dirty="0"/>
              <a:t>TA:  80/60  </a:t>
            </a:r>
            <a:r>
              <a:rPr lang="tr-TR" sz="2000" dirty="0" err="1"/>
              <a:t>mmHg</a:t>
            </a:r>
            <a:r>
              <a:rPr lang="tr-TR" sz="2000" dirty="0"/>
              <a:t>, Spo2:%89   Nabız:  105 /</a:t>
            </a:r>
            <a:r>
              <a:rPr lang="tr-TR" sz="2000" dirty="0" err="1"/>
              <a:t>dak</a:t>
            </a:r>
            <a:r>
              <a:rPr lang="tr-TR" sz="2000" dirty="0"/>
              <a:t>   VS:36°C SS:  28/</a:t>
            </a:r>
            <a:r>
              <a:rPr lang="tr-TR" sz="2000" dirty="0" err="1"/>
              <a:t>dak</a:t>
            </a:r>
            <a:r>
              <a:rPr lang="tr-TR" sz="2000" dirty="0"/>
              <a:t> </a:t>
            </a:r>
          </a:p>
          <a:p>
            <a:pPr marL="0" indent="0">
              <a:buNone/>
            </a:pPr>
            <a:r>
              <a:rPr lang="tr-TR" sz="2000" dirty="0"/>
              <a:t> Uykuya meyilli, soluk   görünümde,   yoğun </a:t>
            </a:r>
            <a:r>
              <a:rPr lang="tr-TR" sz="2000" dirty="0" err="1"/>
              <a:t>ronkus</a:t>
            </a:r>
            <a:r>
              <a:rPr lang="tr-TR" sz="2000" dirty="0"/>
              <a:t>  , bazallerde </a:t>
            </a:r>
            <a:r>
              <a:rPr lang="tr-TR" sz="2000" dirty="0" err="1"/>
              <a:t>ral</a:t>
            </a:r>
            <a:r>
              <a:rPr lang="tr-TR" sz="2000" dirty="0"/>
              <a:t>,  PTÖ++/++</a:t>
            </a:r>
          </a:p>
          <a:p>
            <a:pPr marL="0" indent="0">
              <a:buNone/>
            </a:pPr>
            <a:r>
              <a:rPr lang="tr-TR" sz="2000" dirty="0" err="1"/>
              <a:t>Lab</a:t>
            </a:r>
            <a:r>
              <a:rPr lang="tr-TR" sz="2000" dirty="0"/>
              <a:t>: BUN: 96 Kreatinin:1,46  Hb:10.1 gr/dl, CRP: 90 , Sedimantasyon:83mm/saat</a:t>
            </a:r>
          </a:p>
          <a:p>
            <a:pPr marL="0" indent="0">
              <a:buNone/>
            </a:pPr>
            <a:r>
              <a:rPr lang="tr-TR" sz="2000" dirty="0"/>
              <a:t>Solunum yolu mini panel( Nazal </a:t>
            </a:r>
            <a:r>
              <a:rPr lang="tr-TR" sz="2000" dirty="0" err="1"/>
              <a:t>sürüntü</a:t>
            </a:r>
            <a:r>
              <a:rPr lang="tr-TR" sz="2000" dirty="0"/>
              <a:t>): Negatif</a:t>
            </a:r>
          </a:p>
          <a:p>
            <a:pPr marL="0" indent="0">
              <a:buNone/>
            </a:pPr>
            <a:r>
              <a:rPr lang="tr-TR" sz="2000" dirty="0"/>
              <a:t>Hastanın  </a:t>
            </a:r>
            <a:r>
              <a:rPr lang="tr-TR" sz="2000" dirty="0" err="1"/>
              <a:t>sekresyonları</a:t>
            </a:r>
            <a:r>
              <a:rPr lang="tr-TR" sz="2000" dirty="0"/>
              <a:t> arttı   ve O2  ihtiyacı arttı… Altta yatan hastalıklarda göz önüne </a:t>
            </a:r>
            <a:r>
              <a:rPr lang="tr-TR" sz="2000" dirty="0" err="1"/>
              <a:t>alıalınarak</a:t>
            </a:r>
            <a:r>
              <a:rPr lang="tr-TR" sz="2000" dirty="0"/>
              <a:t>…. </a:t>
            </a:r>
            <a:r>
              <a:rPr lang="tr-TR" sz="2000" b="1" dirty="0">
                <a:solidFill>
                  <a:srgbClr val="FF0000"/>
                </a:solidFill>
              </a:rPr>
              <a:t>BRONKOSKOPİ</a:t>
            </a:r>
            <a:r>
              <a:rPr lang="tr-TR" sz="2000" dirty="0"/>
              <a:t>   yapıldı</a:t>
            </a:r>
          </a:p>
        </p:txBody>
      </p:sp>
      <p:sp>
        <p:nvSpPr>
          <p:cNvPr id="4" name="Yuvarlatılmış Dikdörtgen 3"/>
          <p:cNvSpPr/>
          <p:nvPr/>
        </p:nvSpPr>
        <p:spPr>
          <a:xfrm>
            <a:off x="278674" y="6176963"/>
            <a:ext cx="984069" cy="58088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50126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D660C-EDCA-46FF-B54E-32DF0A221BD0}" type="slidenum">
              <a:rPr lang="tr-TR" smtClean="0"/>
              <a:t>14</a:t>
            </a:fld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635" y="0"/>
            <a:ext cx="10321638" cy="6858000"/>
          </a:xfrm>
          <a:prstGeom prst="rect">
            <a:avLst/>
          </a:prstGeom>
        </p:spPr>
      </p:pic>
      <p:sp>
        <p:nvSpPr>
          <p:cNvPr id="5" name="Yuvarlatılmış Dikdörtgen 4"/>
          <p:cNvSpPr/>
          <p:nvPr/>
        </p:nvSpPr>
        <p:spPr>
          <a:xfrm>
            <a:off x="332508" y="6192982"/>
            <a:ext cx="845127" cy="42054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Mürekkep 6"/>
              <p14:cNvContentPartPr/>
              <p14:nvPr/>
            </p14:nvContentPartPr>
            <p14:xfrm>
              <a:off x="2134102" y="2953865"/>
              <a:ext cx="4350240" cy="136080"/>
            </p14:xfrm>
          </p:contentPart>
        </mc:Choice>
        <mc:Fallback xmlns="">
          <p:pic>
            <p:nvPicPr>
              <p:cNvPr id="7" name="Mürekkep 6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85862" y="2857745"/>
                <a:ext cx="4446360" cy="32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24181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" name="Google Shape;655;p31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9995" y="-523287"/>
            <a:ext cx="12192000" cy="5739788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318"/>
          <p:cNvSpPr txBox="1"/>
          <p:nvPr/>
        </p:nvSpPr>
        <p:spPr>
          <a:xfrm>
            <a:off x="407623" y="6387367"/>
            <a:ext cx="86675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 ABD, Kanada, Avrupa, Japonya ve Güney Kore , (N = 321,292,000)</a:t>
            </a:r>
            <a:endParaRPr lang="tr-TR" sz="8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Referanslar: 1.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Savic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M, et al.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Influenza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Other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Respir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Viruses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2023;17(1):e13031; 2.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Presser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LD. J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Infect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2023;jiad341</a:t>
            </a:r>
            <a:endParaRPr lang="tr-TR" sz="800" dirty="0"/>
          </a:p>
        </p:txBody>
      </p:sp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1BCFFA2C-2807-BDFE-4738-C4CEA50FA5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D5CAA88-E802-506F-DEEE-C48DF50D0A84}"/>
              </a:ext>
            </a:extLst>
          </p:cNvPr>
          <p:cNvSpPr txBox="1"/>
          <p:nvPr/>
        </p:nvSpPr>
        <p:spPr>
          <a:xfrm>
            <a:off x="596752" y="596550"/>
            <a:ext cx="106418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dirty="0">
                <a:solidFill>
                  <a:srgbClr val="582B82"/>
                </a:solidFill>
              </a:rPr>
              <a:t>RSV ileri yaş erişkinler için önemli bir hastalık yükü ile ilişkilidir.</a:t>
            </a:r>
            <a:r>
              <a:rPr lang="tr-TR" sz="2400" b="1" baseline="30000" dirty="0">
                <a:solidFill>
                  <a:srgbClr val="582B82"/>
                </a:solidFill>
              </a:rPr>
              <a:t>1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5BAD1D49-6FA6-20FD-6F5B-F751B2C7223A}"/>
              </a:ext>
            </a:extLst>
          </p:cNvPr>
          <p:cNvSpPr txBox="1"/>
          <p:nvPr/>
        </p:nvSpPr>
        <p:spPr>
          <a:xfrm>
            <a:off x="647731" y="1192589"/>
            <a:ext cx="11274897" cy="601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dirty="0">
                <a:solidFill>
                  <a:srgbClr val="4A4F54"/>
                </a:solidFill>
              </a:rPr>
              <a:t>2019 yılında 60 yaş ve üstü ileri yaş erişkinlerde gelişmiş ülkelerde* yapılan sistematik literatür derlemesi ve meta analize göre RSV için aşağıdaki veriler tahmin edilmektedir:</a:t>
            </a:r>
            <a:r>
              <a:rPr lang="tr-TR" sz="1600" baseline="30000" dirty="0">
                <a:solidFill>
                  <a:srgbClr val="4A4F54"/>
                </a:solidFill>
              </a:rPr>
              <a:t>1</a:t>
            </a:r>
          </a:p>
        </p:txBody>
      </p:sp>
      <p:sp>
        <p:nvSpPr>
          <p:cNvPr id="31" name="Dikdörtgen: Köşeleri Yuvarlatılmış 30">
            <a:extLst>
              <a:ext uri="{FF2B5EF4-FFF2-40B4-BE49-F238E27FC236}">
                <a16:creationId xmlns:a16="http://schemas.microsoft.com/office/drawing/2014/main" id="{C1360534-A966-E97A-8E97-837D60F6F3EE}"/>
              </a:ext>
            </a:extLst>
          </p:cNvPr>
          <p:cNvSpPr/>
          <p:nvPr/>
        </p:nvSpPr>
        <p:spPr>
          <a:xfrm>
            <a:off x="723014" y="4758690"/>
            <a:ext cx="10515599" cy="77728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49400">
                <a:srgbClr val="6E317F"/>
              </a:gs>
              <a:gs pos="0">
                <a:srgbClr val="4A2F85"/>
              </a:gs>
              <a:gs pos="100000">
                <a:srgbClr val="188DA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 descr="daire, renklilik, mor, hafif içeren bir resim&#10;&#10;Açıklama otomatik olarak oluşturuldu">
            <a:extLst>
              <a:ext uri="{FF2B5EF4-FFF2-40B4-BE49-F238E27FC236}">
                <a16:creationId xmlns:a16="http://schemas.microsoft.com/office/drawing/2014/main" id="{5D2E1287-9FBA-5D67-3499-B26EF77AE90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140" y="1661561"/>
            <a:ext cx="2453462" cy="2145630"/>
          </a:xfrm>
          <a:prstGeom prst="rect">
            <a:avLst/>
          </a:prstGeom>
        </p:spPr>
      </p:pic>
      <p:pic>
        <p:nvPicPr>
          <p:cNvPr id="36" name="Resim 35" descr="daire, renklilik, mor, hafif içeren bir resim&#10;&#10;Açıklama otomatik olarak oluşturuldu">
            <a:extLst>
              <a:ext uri="{FF2B5EF4-FFF2-40B4-BE49-F238E27FC236}">
                <a16:creationId xmlns:a16="http://schemas.microsoft.com/office/drawing/2014/main" id="{B9C35288-E1F8-9082-7C4D-D7EDB8EF058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827" y="1661561"/>
            <a:ext cx="2453462" cy="2453462"/>
          </a:xfrm>
          <a:prstGeom prst="rect">
            <a:avLst/>
          </a:prstGeom>
        </p:spPr>
      </p:pic>
      <p:pic>
        <p:nvPicPr>
          <p:cNvPr id="37" name="Resim 36" descr="daire, renklilik, mor, hafif içeren bir resim&#10;&#10;Açıklama otomatik olarak oluşturuldu">
            <a:extLst>
              <a:ext uri="{FF2B5EF4-FFF2-40B4-BE49-F238E27FC236}">
                <a16:creationId xmlns:a16="http://schemas.microsoft.com/office/drawing/2014/main" id="{1F277719-DA47-F53C-91F1-C55B00D8998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9110" y="1694111"/>
            <a:ext cx="2453462" cy="2453462"/>
          </a:xfrm>
          <a:prstGeom prst="rect">
            <a:avLst/>
          </a:prstGeom>
        </p:spPr>
      </p:pic>
      <p:grpSp>
        <p:nvGrpSpPr>
          <p:cNvPr id="51" name="Grafik 38">
            <a:extLst>
              <a:ext uri="{FF2B5EF4-FFF2-40B4-BE49-F238E27FC236}">
                <a16:creationId xmlns:a16="http://schemas.microsoft.com/office/drawing/2014/main" id="{491863BD-E024-FE58-7AFE-D812A0273F82}"/>
              </a:ext>
            </a:extLst>
          </p:cNvPr>
          <p:cNvGrpSpPr/>
          <p:nvPr/>
        </p:nvGrpSpPr>
        <p:grpSpPr>
          <a:xfrm>
            <a:off x="2066475" y="2539451"/>
            <a:ext cx="735474" cy="697681"/>
            <a:chOff x="2254116" y="2450147"/>
            <a:chExt cx="735474" cy="697681"/>
          </a:xfrm>
        </p:grpSpPr>
        <p:grpSp>
          <p:nvGrpSpPr>
            <p:cNvPr id="52" name="Grafik 38">
              <a:extLst>
                <a:ext uri="{FF2B5EF4-FFF2-40B4-BE49-F238E27FC236}">
                  <a16:creationId xmlns:a16="http://schemas.microsoft.com/office/drawing/2014/main" id="{6C7A0579-D657-C96D-C5F0-90A60E22D205}"/>
                </a:ext>
              </a:extLst>
            </p:cNvPr>
            <p:cNvGrpSpPr/>
            <p:nvPr/>
          </p:nvGrpSpPr>
          <p:grpSpPr>
            <a:xfrm>
              <a:off x="2254116" y="2542327"/>
              <a:ext cx="735474" cy="605502"/>
              <a:chOff x="2254116" y="2542327"/>
              <a:chExt cx="735474" cy="605502"/>
            </a:xfrm>
            <a:solidFill>
              <a:srgbClr val="5F3487"/>
            </a:solidFill>
          </p:grpSpPr>
          <p:sp>
            <p:nvSpPr>
              <p:cNvPr id="54" name="Serbest Form: Şekil 53">
                <a:extLst>
                  <a:ext uri="{FF2B5EF4-FFF2-40B4-BE49-F238E27FC236}">
                    <a16:creationId xmlns:a16="http://schemas.microsoft.com/office/drawing/2014/main" id="{E2E395D3-8362-5A2B-7A8A-62E3B821BC22}"/>
                  </a:ext>
                </a:extLst>
              </p:cNvPr>
              <p:cNvSpPr/>
              <p:nvPr/>
            </p:nvSpPr>
            <p:spPr>
              <a:xfrm>
                <a:off x="2652512" y="2542858"/>
                <a:ext cx="337079" cy="604788"/>
              </a:xfrm>
              <a:custGeom>
                <a:avLst/>
                <a:gdLst>
                  <a:gd name="connsiteX0" fmla="*/ 303898 w 337079"/>
                  <a:gd name="connsiteY0" fmla="*/ 232594 h 604788"/>
                  <a:gd name="connsiteX1" fmla="*/ 113464 w 337079"/>
                  <a:gd name="connsiteY1" fmla="*/ 4294 h 604788"/>
                  <a:gd name="connsiteX2" fmla="*/ 69002 w 337079"/>
                  <a:gd name="connsiteY2" fmla="*/ 4966 h 604788"/>
                  <a:gd name="connsiteX3" fmla="*/ 64726 w 337079"/>
                  <a:gd name="connsiteY3" fmla="*/ 18830 h 604788"/>
                  <a:gd name="connsiteX4" fmla="*/ 89584 w 337079"/>
                  <a:gd name="connsiteY4" fmla="*/ 32083 h 604788"/>
                  <a:gd name="connsiteX5" fmla="*/ 99173 w 337079"/>
                  <a:gd name="connsiteY5" fmla="*/ 32450 h 604788"/>
                  <a:gd name="connsiteX6" fmla="*/ 264565 w 337079"/>
                  <a:gd name="connsiteY6" fmla="*/ 211157 h 604788"/>
                  <a:gd name="connsiteX7" fmla="*/ 299012 w 337079"/>
                  <a:gd name="connsiteY7" fmla="*/ 528322 h 604788"/>
                  <a:gd name="connsiteX8" fmla="*/ 251251 w 337079"/>
                  <a:gd name="connsiteY8" fmla="*/ 574617 h 604788"/>
                  <a:gd name="connsiteX9" fmla="*/ 52511 w 337079"/>
                  <a:gd name="connsiteY9" fmla="*/ 499005 h 604788"/>
                  <a:gd name="connsiteX10" fmla="*/ 33089 w 337079"/>
                  <a:gd name="connsiteY10" fmla="*/ 392123 h 604788"/>
                  <a:gd name="connsiteX11" fmla="*/ 33333 w 337079"/>
                  <a:gd name="connsiteY11" fmla="*/ 369220 h 604788"/>
                  <a:gd name="connsiteX12" fmla="*/ 31623 w 337079"/>
                  <a:gd name="connsiteY12" fmla="*/ 331170 h 604788"/>
                  <a:gd name="connsiteX13" fmla="*/ 18614 w 337079"/>
                  <a:gd name="connsiteY13" fmla="*/ 317978 h 604788"/>
                  <a:gd name="connsiteX14" fmla="*/ 5055 w 337079"/>
                  <a:gd name="connsiteY14" fmla="*/ 322131 h 604788"/>
                  <a:gd name="connsiteX15" fmla="*/ 536 w 337079"/>
                  <a:gd name="connsiteY15" fmla="*/ 375816 h 604788"/>
                  <a:gd name="connsiteX16" fmla="*/ 26676 w 337079"/>
                  <a:gd name="connsiteY16" fmla="*/ 516778 h 604788"/>
                  <a:gd name="connsiteX17" fmla="*/ 249296 w 337079"/>
                  <a:gd name="connsiteY17" fmla="*/ 604788 h 604788"/>
                  <a:gd name="connsiteX18" fmla="*/ 268169 w 337079"/>
                  <a:gd name="connsiteY18" fmla="*/ 603750 h 604788"/>
                  <a:gd name="connsiteX19" fmla="*/ 327595 w 337079"/>
                  <a:gd name="connsiteY19" fmla="*/ 542613 h 604788"/>
                  <a:gd name="connsiteX20" fmla="*/ 303898 w 337079"/>
                  <a:gd name="connsiteY20" fmla="*/ 232411 h 604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37079" h="604788">
                    <a:moveTo>
                      <a:pt x="303898" y="232594"/>
                    </a:moveTo>
                    <a:cubicBezTo>
                      <a:pt x="264077" y="107817"/>
                      <a:pt x="196466" y="26770"/>
                      <a:pt x="113464" y="4294"/>
                    </a:cubicBezTo>
                    <a:cubicBezTo>
                      <a:pt x="98196" y="141"/>
                      <a:pt x="78041" y="-3096"/>
                      <a:pt x="69002" y="4966"/>
                    </a:cubicBezTo>
                    <a:cubicBezTo>
                      <a:pt x="66436" y="7225"/>
                      <a:pt x="63627" y="11501"/>
                      <a:pt x="64726" y="18830"/>
                    </a:cubicBezTo>
                    <a:cubicBezTo>
                      <a:pt x="66803" y="32572"/>
                      <a:pt x="79934" y="32327"/>
                      <a:pt x="89584" y="32083"/>
                    </a:cubicBezTo>
                    <a:cubicBezTo>
                      <a:pt x="93187" y="32022"/>
                      <a:pt x="96547" y="31961"/>
                      <a:pt x="99173" y="32450"/>
                    </a:cubicBezTo>
                    <a:cubicBezTo>
                      <a:pt x="171669" y="46802"/>
                      <a:pt x="237814" y="147149"/>
                      <a:pt x="264565" y="211157"/>
                    </a:cubicBezTo>
                    <a:cubicBezTo>
                      <a:pt x="301882" y="300449"/>
                      <a:pt x="316052" y="430906"/>
                      <a:pt x="299012" y="528322"/>
                    </a:cubicBezTo>
                    <a:cubicBezTo>
                      <a:pt x="293943" y="557394"/>
                      <a:pt x="284476" y="574251"/>
                      <a:pt x="251251" y="574617"/>
                    </a:cubicBezTo>
                    <a:cubicBezTo>
                      <a:pt x="200436" y="575106"/>
                      <a:pt x="78590" y="542919"/>
                      <a:pt x="52511" y="499005"/>
                    </a:cubicBezTo>
                    <a:cubicBezTo>
                      <a:pt x="42861" y="482759"/>
                      <a:pt x="36021" y="431273"/>
                      <a:pt x="33089" y="392123"/>
                    </a:cubicBezTo>
                    <a:cubicBezTo>
                      <a:pt x="32601" y="385710"/>
                      <a:pt x="32967" y="377710"/>
                      <a:pt x="33333" y="369220"/>
                    </a:cubicBezTo>
                    <a:cubicBezTo>
                      <a:pt x="33944" y="355295"/>
                      <a:pt x="34616" y="340881"/>
                      <a:pt x="31623" y="331170"/>
                    </a:cubicBezTo>
                    <a:cubicBezTo>
                      <a:pt x="29608" y="324574"/>
                      <a:pt x="24478" y="319443"/>
                      <a:pt x="18614" y="317978"/>
                    </a:cubicBezTo>
                    <a:cubicBezTo>
                      <a:pt x="13728" y="316756"/>
                      <a:pt x="8903" y="318222"/>
                      <a:pt x="5055" y="322131"/>
                    </a:cubicBezTo>
                    <a:cubicBezTo>
                      <a:pt x="3223" y="323963"/>
                      <a:pt x="-1602" y="328910"/>
                      <a:pt x="536" y="375816"/>
                    </a:cubicBezTo>
                    <a:cubicBezTo>
                      <a:pt x="1941" y="405804"/>
                      <a:pt x="9331" y="489539"/>
                      <a:pt x="26676" y="516778"/>
                    </a:cubicBezTo>
                    <a:cubicBezTo>
                      <a:pt x="59901" y="569059"/>
                      <a:pt x="179121" y="604788"/>
                      <a:pt x="249296" y="604788"/>
                    </a:cubicBezTo>
                    <a:cubicBezTo>
                      <a:pt x="256076" y="604788"/>
                      <a:pt x="262428" y="604483"/>
                      <a:pt x="268169" y="603750"/>
                    </a:cubicBezTo>
                    <a:cubicBezTo>
                      <a:pt x="300417" y="599902"/>
                      <a:pt x="319289" y="580480"/>
                      <a:pt x="327595" y="542613"/>
                    </a:cubicBezTo>
                    <a:cubicBezTo>
                      <a:pt x="346223" y="457657"/>
                      <a:pt x="336940" y="335873"/>
                      <a:pt x="303898" y="232411"/>
                    </a:cubicBezTo>
                    <a:close/>
                  </a:path>
                </a:pathLst>
              </a:custGeom>
              <a:solidFill>
                <a:srgbClr val="5F348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r-TR"/>
              </a:p>
            </p:txBody>
          </p:sp>
          <p:sp>
            <p:nvSpPr>
              <p:cNvPr id="59" name="Serbest Form: Şekil 58">
                <a:extLst>
                  <a:ext uri="{FF2B5EF4-FFF2-40B4-BE49-F238E27FC236}">
                    <a16:creationId xmlns:a16="http://schemas.microsoft.com/office/drawing/2014/main" id="{57DCA59F-CE0A-A73C-E39B-5ABDC1A2BDE7}"/>
                  </a:ext>
                </a:extLst>
              </p:cNvPr>
              <p:cNvSpPr/>
              <p:nvPr/>
            </p:nvSpPr>
            <p:spPr>
              <a:xfrm>
                <a:off x="2254116" y="2542327"/>
                <a:ext cx="337501" cy="605502"/>
              </a:xfrm>
              <a:custGeom>
                <a:avLst/>
                <a:gdLst>
                  <a:gd name="connsiteX0" fmla="*/ 319899 w 337501"/>
                  <a:gd name="connsiteY0" fmla="*/ 318326 h 605502"/>
                  <a:gd name="connsiteX1" fmla="*/ 303714 w 337501"/>
                  <a:gd name="connsiteY1" fmla="*/ 377813 h 605502"/>
                  <a:gd name="connsiteX2" fmla="*/ 303959 w 337501"/>
                  <a:gd name="connsiteY2" fmla="*/ 392777 h 605502"/>
                  <a:gd name="connsiteX3" fmla="*/ 282338 w 337501"/>
                  <a:gd name="connsiteY3" fmla="*/ 502590 h 605502"/>
                  <a:gd name="connsiteX4" fmla="*/ 83232 w 337501"/>
                  <a:gd name="connsiteY4" fmla="*/ 575087 h 605502"/>
                  <a:gd name="connsiteX5" fmla="*/ 35654 w 337501"/>
                  <a:gd name="connsiteY5" fmla="*/ 507599 h 605502"/>
                  <a:gd name="connsiteX6" fmla="*/ 35043 w 337501"/>
                  <a:gd name="connsiteY6" fmla="*/ 501613 h 605502"/>
                  <a:gd name="connsiteX7" fmla="*/ 132031 w 337501"/>
                  <a:gd name="connsiteY7" fmla="*/ 110791 h 605502"/>
                  <a:gd name="connsiteX8" fmla="*/ 237875 w 337501"/>
                  <a:gd name="connsiteY8" fmla="*/ 33103 h 605502"/>
                  <a:gd name="connsiteX9" fmla="*/ 247647 w 337501"/>
                  <a:gd name="connsiteY9" fmla="*/ 32553 h 605502"/>
                  <a:gd name="connsiteX10" fmla="*/ 271405 w 337501"/>
                  <a:gd name="connsiteY10" fmla="*/ 27545 h 605502"/>
                  <a:gd name="connsiteX11" fmla="*/ 272688 w 337501"/>
                  <a:gd name="connsiteY11" fmla="*/ 11482 h 605502"/>
                  <a:gd name="connsiteX12" fmla="*/ 247708 w 337501"/>
                  <a:gd name="connsiteY12" fmla="*/ 0 h 605502"/>
                  <a:gd name="connsiteX13" fmla="*/ 247708 w 337501"/>
                  <a:gd name="connsiteY13" fmla="*/ 0 h 605502"/>
                  <a:gd name="connsiteX14" fmla="*/ 124946 w 337501"/>
                  <a:gd name="connsiteY14" fmla="*/ 70909 h 605502"/>
                  <a:gd name="connsiteX15" fmla="*/ 5666 w 337501"/>
                  <a:gd name="connsiteY15" fmla="*/ 521646 h 605502"/>
                  <a:gd name="connsiteX16" fmla="*/ 71444 w 337501"/>
                  <a:gd name="connsiteY16" fmla="*/ 604709 h 605502"/>
                  <a:gd name="connsiteX17" fmla="*/ 87996 w 337501"/>
                  <a:gd name="connsiteY17" fmla="*/ 605503 h 605502"/>
                  <a:gd name="connsiteX18" fmla="*/ 307929 w 337501"/>
                  <a:gd name="connsiteY18" fmla="*/ 520791 h 605502"/>
                  <a:gd name="connsiteX19" fmla="*/ 336573 w 337501"/>
                  <a:gd name="connsiteY19" fmla="*/ 376592 h 605502"/>
                  <a:gd name="connsiteX20" fmla="*/ 336817 w 337501"/>
                  <a:gd name="connsiteY20" fmla="*/ 372011 h 605502"/>
                  <a:gd name="connsiteX21" fmla="*/ 329794 w 337501"/>
                  <a:gd name="connsiteY21" fmla="*/ 321868 h 605502"/>
                  <a:gd name="connsiteX22" fmla="*/ 319777 w 337501"/>
                  <a:gd name="connsiteY22" fmla="*/ 318264 h 605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37501" h="605502">
                    <a:moveTo>
                      <a:pt x="319899" y="318326"/>
                    </a:moveTo>
                    <a:cubicBezTo>
                      <a:pt x="301455" y="319791"/>
                      <a:pt x="302798" y="353322"/>
                      <a:pt x="303714" y="377813"/>
                    </a:cubicBezTo>
                    <a:cubicBezTo>
                      <a:pt x="303959" y="384104"/>
                      <a:pt x="304203" y="389540"/>
                      <a:pt x="303959" y="392777"/>
                    </a:cubicBezTo>
                    <a:cubicBezTo>
                      <a:pt x="298767" y="465823"/>
                      <a:pt x="289301" y="492757"/>
                      <a:pt x="282338" y="502590"/>
                    </a:cubicBezTo>
                    <a:cubicBezTo>
                      <a:pt x="252594" y="544183"/>
                      <a:pt x="137223" y="577225"/>
                      <a:pt x="83232" y="575087"/>
                    </a:cubicBezTo>
                    <a:cubicBezTo>
                      <a:pt x="42434" y="573499"/>
                      <a:pt x="39319" y="542961"/>
                      <a:pt x="35654" y="507599"/>
                    </a:cubicBezTo>
                    <a:lnTo>
                      <a:pt x="35043" y="501613"/>
                    </a:lnTo>
                    <a:cubicBezTo>
                      <a:pt x="19042" y="352100"/>
                      <a:pt x="55320" y="205947"/>
                      <a:pt x="132031" y="110791"/>
                    </a:cubicBezTo>
                    <a:cubicBezTo>
                      <a:pt x="152369" y="85567"/>
                      <a:pt x="197504" y="40860"/>
                      <a:pt x="237875" y="33103"/>
                    </a:cubicBezTo>
                    <a:cubicBezTo>
                      <a:pt x="239707" y="32736"/>
                      <a:pt x="243555" y="32675"/>
                      <a:pt x="247647" y="32553"/>
                    </a:cubicBezTo>
                    <a:cubicBezTo>
                      <a:pt x="261878" y="32248"/>
                      <a:pt x="268840" y="31637"/>
                      <a:pt x="271405" y="27545"/>
                    </a:cubicBezTo>
                    <a:cubicBezTo>
                      <a:pt x="275864" y="20338"/>
                      <a:pt x="274581" y="14841"/>
                      <a:pt x="272688" y="11482"/>
                    </a:cubicBezTo>
                    <a:cubicBezTo>
                      <a:pt x="268291" y="3603"/>
                      <a:pt x="256686" y="0"/>
                      <a:pt x="247708" y="0"/>
                    </a:cubicBezTo>
                    <a:lnTo>
                      <a:pt x="247708" y="0"/>
                    </a:lnTo>
                    <a:cubicBezTo>
                      <a:pt x="206788" y="0"/>
                      <a:pt x="150720" y="43486"/>
                      <a:pt x="124946" y="70909"/>
                    </a:cubicBezTo>
                    <a:cubicBezTo>
                      <a:pt x="8292" y="195014"/>
                      <a:pt x="-12229" y="391311"/>
                      <a:pt x="5666" y="521646"/>
                    </a:cubicBezTo>
                    <a:cubicBezTo>
                      <a:pt x="10796" y="559146"/>
                      <a:pt x="20569" y="599578"/>
                      <a:pt x="71444" y="604709"/>
                    </a:cubicBezTo>
                    <a:cubicBezTo>
                      <a:pt x="76575" y="605197"/>
                      <a:pt x="82133" y="605503"/>
                      <a:pt x="87996" y="605503"/>
                    </a:cubicBezTo>
                    <a:cubicBezTo>
                      <a:pt x="156767" y="605503"/>
                      <a:pt x="273543" y="571178"/>
                      <a:pt x="307929" y="520791"/>
                    </a:cubicBezTo>
                    <a:cubicBezTo>
                      <a:pt x="330954" y="487016"/>
                      <a:pt x="336084" y="387830"/>
                      <a:pt x="336573" y="376592"/>
                    </a:cubicBezTo>
                    <a:cubicBezTo>
                      <a:pt x="336573" y="375309"/>
                      <a:pt x="336695" y="373782"/>
                      <a:pt x="336817" y="372011"/>
                    </a:cubicBezTo>
                    <a:cubicBezTo>
                      <a:pt x="338039" y="352284"/>
                      <a:pt x="338589" y="330541"/>
                      <a:pt x="329794" y="321868"/>
                    </a:cubicBezTo>
                    <a:cubicBezTo>
                      <a:pt x="327106" y="319242"/>
                      <a:pt x="323686" y="318020"/>
                      <a:pt x="319777" y="318264"/>
                    </a:cubicBezTo>
                    <a:close/>
                  </a:path>
                </a:pathLst>
              </a:custGeom>
              <a:solidFill>
                <a:srgbClr val="5F348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r-TR"/>
              </a:p>
            </p:txBody>
          </p:sp>
        </p:grpSp>
        <p:grpSp>
          <p:nvGrpSpPr>
            <p:cNvPr id="60" name="Grafik 38">
              <a:extLst>
                <a:ext uri="{FF2B5EF4-FFF2-40B4-BE49-F238E27FC236}">
                  <a16:creationId xmlns:a16="http://schemas.microsoft.com/office/drawing/2014/main" id="{1EB9D248-10B1-28B2-58C4-13BFB89049B9}"/>
                </a:ext>
              </a:extLst>
            </p:cNvPr>
            <p:cNvGrpSpPr/>
            <p:nvPr/>
          </p:nvGrpSpPr>
          <p:grpSpPr>
            <a:xfrm>
              <a:off x="2356617" y="2450147"/>
              <a:ext cx="583109" cy="638255"/>
              <a:chOff x="2356617" y="2450147"/>
              <a:chExt cx="583109" cy="638255"/>
            </a:xfrm>
            <a:solidFill>
              <a:srgbClr val="AF4377"/>
            </a:solidFill>
          </p:grpSpPr>
          <p:sp>
            <p:nvSpPr>
              <p:cNvPr id="61" name="Serbest Form: Şekil 60">
                <a:extLst>
                  <a:ext uri="{FF2B5EF4-FFF2-40B4-BE49-F238E27FC236}">
                    <a16:creationId xmlns:a16="http://schemas.microsoft.com/office/drawing/2014/main" id="{BC954778-FE69-91B7-6F4E-3AEE4F180A46}"/>
                  </a:ext>
                </a:extLst>
              </p:cNvPr>
              <p:cNvSpPr/>
              <p:nvPr/>
            </p:nvSpPr>
            <p:spPr>
              <a:xfrm>
                <a:off x="2652986" y="2450147"/>
                <a:ext cx="74277" cy="333916"/>
              </a:xfrm>
              <a:custGeom>
                <a:avLst/>
                <a:gdLst>
                  <a:gd name="connsiteX0" fmla="*/ 74268 w 74277"/>
                  <a:gd name="connsiteY0" fmla="*/ 321151 h 333916"/>
                  <a:gd name="connsiteX1" fmla="*/ 55701 w 74277"/>
                  <a:gd name="connsiteY1" fmla="*/ 294156 h 333916"/>
                  <a:gd name="connsiteX2" fmla="*/ 46356 w 74277"/>
                  <a:gd name="connsiteY2" fmla="*/ 284506 h 333916"/>
                  <a:gd name="connsiteX3" fmla="*/ 29866 w 74277"/>
                  <a:gd name="connsiteY3" fmla="*/ 205841 h 333916"/>
                  <a:gd name="connsiteX4" fmla="*/ 29622 w 74277"/>
                  <a:gd name="connsiteY4" fmla="*/ 200466 h 333916"/>
                  <a:gd name="connsiteX5" fmla="*/ 29561 w 74277"/>
                  <a:gd name="connsiteY5" fmla="*/ 104700 h 333916"/>
                  <a:gd name="connsiteX6" fmla="*/ 29683 w 74277"/>
                  <a:gd name="connsiteY6" fmla="*/ 13392 h 333916"/>
                  <a:gd name="connsiteX7" fmla="*/ 29683 w 74277"/>
                  <a:gd name="connsiteY7" fmla="*/ 12842 h 333916"/>
                  <a:gd name="connsiteX8" fmla="*/ 15269 w 74277"/>
                  <a:gd name="connsiteY8" fmla="*/ 16 h 333916"/>
                  <a:gd name="connsiteX9" fmla="*/ 122 w 74277"/>
                  <a:gd name="connsiteY9" fmla="*/ 9666 h 333916"/>
                  <a:gd name="connsiteX10" fmla="*/ 0 w 74277"/>
                  <a:gd name="connsiteY10" fmla="*/ 10155 h 333916"/>
                  <a:gd name="connsiteX11" fmla="*/ 0 w 74277"/>
                  <a:gd name="connsiteY11" fmla="*/ 245173 h 333916"/>
                  <a:gd name="connsiteX12" fmla="*/ 10077 w 74277"/>
                  <a:gd name="connsiteY12" fmla="*/ 281391 h 333916"/>
                  <a:gd name="connsiteX13" fmla="*/ 55457 w 74277"/>
                  <a:gd name="connsiteY13" fmla="*/ 333305 h 333916"/>
                  <a:gd name="connsiteX14" fmla="*/ 59915 w 74277"/>
                  <a:gd name="connsiteY14" fmla="*/ 333916 h 333916"/>
                  <a:gd name="connsiteX15" fmla="*/ 69076 w 74277"/>
                  <a:gd name="connsiteY15" fmla="*/ 330679 h 333916"/>
                  <a:gd name="connsiteX16" fmla="*/ 74207 w 74277"/>
                  <a:gd name="connsiteY16" fmla="*/ 321151 h 33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277" h="333916">
                    <a:moveTo>
                      <a:pt x="74268" y="321151"/>
                    </a:moveTo>
                    <a:cubicBezTo>
                      <a:pt x="74634" y="311929"/>
                      <a:pt x="64557" y="302523"/>
                      <a:pt x="55701" y="294156"/>
                    </a:cubicBezTo>
                    <a:cubicBezTo>
                      <a:pt x="51792" y="290491"/>
                      <a:pt x="48066" y="287010"/>
                      <a:pt x="46356" y="284506"/>
                    </a:cubicBezTo>
                    <a:cubicBezTo>
                      <a:pt x="32126" y="263557"/>
                      <a:pt x="30904" y="231553"/>
                      <a:pt x="29866" y="205841"/>
                    </a:cubicBezTo>
                    <a:lnTo>
                      <a:pt x="29622" y="200466"/>
                    </a:lnTo>
                    <a:cubicBezTo>
                      <a:pt x="28278" y="168707"/>
                      <a:pt x="28950" y="136154"/>
                      <a:pt x="29561" y="104700"/>
                    </a:cubicBezTo>
                    <a:cubicBezTo>
                      <a:pt x="30171" y="74773"/>
                      <a:pt x="30721" y="43807"/>
                      <a:pt x="29683" y="13392"/>
                    </a:cubicBezTo>
                    <a:lnTo>
                      <a:pt x="29683" y="12842"/>
                    </a:lnTo>
                    <a:cubicBezTo>
                      <a:pt x="27850" y="3742"/>
                      <a:pt x="21071" y="261"/>
                      <a:pt x="15269" y="16"/>
                    </a:cubicBezTo>
                    <a:cubicBezTo>
                      <a:pt x="8184" y="-289"/>
                      <a:pt x="1832" y="3742"/>
                      <a:pt x="122" y="9666"/>
                    </a:cubicBezTo>
                    <a:lnTo>
                      <a:pt x="0" y="10155"/>
                    </a:lnTo>
                    <a:lnTo>
                      <a:pt x="0" y="245173"/>
                    </a:lnTo>
                    <a:cubicBezTo>
                      <a:pt x="0" y="252747"/>
                      <a:pt x="7634" y="275284"/>
                      <a:pt x="10077" y="281391"/>
                    </a:cubicBezTo>
                    <a:cubicBezTo>
                      <a:pt x="14231" y="291774"/>
                      <a:pt x="36462" y="328297"/>
                      <a:pt x="55457" y="333305"/>
                    </a:cubicBezTo>
                    <a:cubicBezTo>
                      <a:pt x="56983" y="333733"/>
                      <a:pt x="58449" y="333916"/>
                      <a:pt x="59915" y="333916"/>
                    </a:cubicBezTo>
                    <a:cubicBezTo>
                      <a:pt x="63274" y="333916"/>
                      <a:pt x="66389" y="332817"/>
                      <a:pt x="69076" y="330679"/>
                    </a:cubicBezTo>
                    <a:cubicBezTo>
                      <a:pt x="72374" y="328053"/>
                      <a:pt x="74085" y="324816"/>
                      <a:pt x="74207" y="321151"/>
                    </a:cubicBezTo>
                    <a:close/>
                  </a:path>
                </a:pathLst>
              </a:custGeom>
              <a:solidFill>
                <a:srgbClr val="AF437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r-TR"/>
              </a:p>
            </p:txBody>
          </p:sp>
          <p:sp>
            <p:nvSpPr>
              <p:cNvPr id="62" name="Serbest Form: Şekil 61">
                <a:extLst>
                  <a:ext uri="{FF2B5EF4-FFF2-40B4-BE49-F238E27FC236}">
                    <a16:creationId xmlns:a16="http://schemas.microsoft.com/office/drawing/2014/main" id="{F31A3A31-97D9-7D2C-CBA2-222A5708C63C}"/>
                  </a:ext>
                </a:extLst>
              </p:cNvPr>
              <p:cNvSpPr/>
              <p:nvPr/>
            </p:nvSpPr>
            <p:spPr>
              <a:xfrm>
                <a:off x="2750084" y="2726663"/>
                <a:ext cx="137844" cy="130079"/>
              </a:xfrm>
              <a:custGeom>
                <a:avLst/>
                <a:gdLst>
                  <a:gd name="connsiteX0" fmla="*/ 4898 w 137844"/>
                  <a:gd name="connsiteY0" fmla="*/ 108581 h 130079"/>
                  <a:gd name="connsiteX1" fmla="*/ 28657 w 137844"/>
                  <a:gd name="connsiteY1" fmla="*/ 103512 h 130079"/>
                  <a:gd name="connsiteX2" fmla="*/ 45941 w 137844"/>
                  <a:gd name="connsiteY2" fmla="*/ 96916 h 130079"/>
                  <a:gd name="connsiteX3" fmla="*/ 49972 w 137844"/>
                  <a:gd name="connsiteY3" fmla="*/ 99542 h 130079"/>
                  <a:gd name="connsiteX4" fmla="*/ 55774 w 137844"/>
                  <a:gd name="connsiteY4" fmla="*/ 103329 h 130079"/>
                  <a:gd name="connsiteX5" fmla="*/ 63164 w 137844"/>
                  <a:gd name="connsiteY5" fmla="*/ 104611 h 130079"/>
                  <a:gd name="connsiteX6" fmla="*/ 65363 w 137844"/>
                  <a:gd name="connsiteY6" fmla="*/ 104734 h 130079"/>
                  <a:gd name="connsiteX7" fmla="*/ 66157 w 137844"/>
                  <a:gd name="connsiteY7" fmla="*/ 108826 h 130079"/>
                  <a:gd name="connsiteX8" fmla="*/ 79471 w 137844"/>
                  <a:gd name="connsiteY8" fmla="*/ 130080 h 130079"/>
                  <a:gd name="connsiteX9" fmla="*/ 81426 w 137844"/>
                  <a:gd name="connsiteY9" fmla="*/ 129897 h 130079"/>
                  <a:gd name="connsiteX10" fmla="*/ 88999 w 137844"/>
                  <a:gd name="connsiteY10" fmla="*/ 125377 h 130079"/>
                  <a:gd name="connsiteX11" fmla="*/ 89976 w 137844"/>
                  <a:gd name="connsiteY11" fmla="*/ 106871 h 130079"/>
                  <a:gd name="connsiteX12" fmla="*/ 89060 w 137844"/>
                  <a:gd name="connsiteY12" fmla="*/ 101008 h 130079"/>
                  <a:gd name="connsiteX13" fmla="*/ 103841 w 137844"/>
                  <a:gd name="connsiteY13" fmla="*/ 89159 h 130079"/>
                  <a:gd name="connsiteX14" fmla="*/ 114956 w 137844"/>
                  <a:gd name="connsiteY14" fmla="*/ 91358 h 130079"/>
                  <a:gd name="connsiteX15" fmla="*/ 134012 w 137844"/>
                  <a:gd name="connsiteY15" fmla="*/ 93618 h 130079"/>
                  <a:gd name="connsiteX16" fmla="*/ 135722 w 137844"/>
                  <a:gd name="connsiteY16" fmla="*/ 93068 h 130079"/>
                  <a:gd name="connsiteX17" fmla="*/ 136333 w 137844"/>
                  <a:gd name="connsiteY17" fmla="*/ 91358 h 130079"/>
                  <a:gd name="connsiteX18" fmla="*/ 136333 w 137844"/>
                  <a:gd name="connsiteY18" fmla="*/ 77188 h 130079"/>
                  <a:gd name="connsiteX19" fmla="*/ 120575 w 137844"/>
                  <a:gd name="connsiteY19" fmla="*/ 68943 h 130079"/>
                  <a:gd name="connsiteX20" fmla="*/ 112330 w 137844"/>
                  <a:gd name="connsiteY20" fmla="*/ 66195 h 130079"/>
                  <a:gd name="connsiteX21" fmla="*/ 108849 w 137844"/>
                  <a:gd name="connsiteY21" fmla="*/ 46895 h 130079"/>
                  <a:gd name="connsiteX22" fmla="*/ 121064 w 137844"/>
                  <a:gd name="connsiteY22" fmla="*/ 34497 h 130079"/>
                  <a:gd name="connsiteX23" fmla="*/ 134561 w 137844"/>
                  <a:gd name="connsiteY23" fmla="*/ 9822 h 130079"/>
                  <a:gd name="connsiteX24" fmla="*/ 133829 w 137844"/>
                  <a:gd name="connsiteY24" fmla="*/ 9028 h 130079"/>
                  <a:gd name="connsiteX25" fmla="*/ 103779 w 137844"/>
                  <a:gd name="connsiteY25" fmla="*/ 18373 h 130079"/>
                  <a:gd name="connsiteX26" fmla="*/ 91687 w 137844"/>
                  <a:gd name="connsiteY26" fmla="*/ 27168 h 130079"/>
                  <a:gd name="connsiteX27" fmla="*/ 91687 w 137844"/>
                  <a:gd name="connsiteY27" fmla="*/ 27168 h 130079"/>
                  <a:gd name="connsiteX28" fmla="*/ 77456 w 137844"/>
                  <a:gd name="connsiteY28" fmla="*/ 22709 h 130079"/>
                  <a:gd name="connsiteX29" fmla="*/ 75624 w 137844"/>
                  <a:gd name="connsiteY29" fmla="*/ 16724 h 130079"/>
                  <a:gd name="connsiteX30" fmla="*/ 61332 w 137844"/>
                  <a:gd name="connsiteY30" fmla="*/ 172 h 130079"/>
                  <a:gd name="connsiteX31" fmla="*/ 53636 w 137844"/>
                  <a:gd name="connsiteY31" fmla="*/ 4814 h 130079"/>
                  <a:gd name="connsiteX32" fmla="*/ 52843 w 137844"/>
                  <a:gd name="connsiteY32" fmla="*/ 21915 h 130079"/>
                  <a:gd name="connsiteX33" fmla="*/ 53575 w 137844"/>
                  <a:gd name="connsiteY33" fmla="*/ 25519 h 130079"/>
                  <a:gd name="connsiteX34" fmla="*/ 41971 w 137844"/>
                  <a:gd name="connsiteY34" fmla="*/ 34985 h 130079"/>
                  <a:gd name="connsiteX35" fmla="*/ 26641 w 137844"/>
                  <a:gd name="connsiteY35" fmla="*/ 33520 h 130079"/>
                  <a:gd name="connsiteX36" fmla="*/ 5143 w 137844"/>
                  <a:gd name="connsiteY36" fmla="*/ 38222 h 130079"/>
                  <a:gd name="connsiteX37" fmla="*/ 4532 w 137844"/>
                  <a:gd name="connsiteY37" fmla="*/ 46468 h 130079"/>
                  <a:gd name="connsiteX38" fmla="*/ 21083 w 137844"/>
                  <a:gd name="connsiteY38" fmla="*/ 56240 h 130079"/>
                  <a:gd name="connsiteX39" fmla="*/ 27924 w 137844"/>
                  <a:gd name="connsiteY39" fmla="*/ 58622 h 130079"/>
                  <a:gd name="connsiteX40" fmla="*/ 26885 w 137844"/>
                  <a:gd name="connsiteY40" fmla="*/ 77860 h 130079"/>
                  <a:gd name="connsiteX41" fmla="*/ 21694 w 137844"/>
                  <a:gd name="connsiteY41" fmla="*/ 80792 h 130079"/>
                  <a:gd name="connsiteX42" fmla="*/ 12 w 137844"/>
                  <a:gd name="connsiteY42" fmla="*/ 100031 h 130079"/>
                  <a:gd name="connsiteX43" fmla="*/ 4959 w 137844"/>
                  <a:gd name="connsiteY43" fmla="*/ 108765 h 130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37844" h="130079">
                    <a:moveTo>
                      <a:pt x="4898" y="108581"/>
                    </a:moveTo>
                    <a:cubicBezTo>
                      <a:pt x="12594" y="113956"/>
                      <a:pt x="21144" y="108398"/>
                      <a:pt x="28657" y="103512"/>
                    </a:cubicBezTo>
                    <a:cubicBezTo>
                      <a:pt x="34642" y="99603"/>
                      <a:pt x="40872" y="95633"/>
                      <a:pt x="45941" y="96916"/>
                    </a:cubicBezTo>
                    <a:cubicBezTo>
                      <a:pt x="46857" y="97160"/>
                      <a:pt x="48567" y="98443"/>
                      <a:pt x="49972" y="99542"/>
                    </a:cubicBezTo>
                    <a:cubicBezTo>
                      <a:pt x="51682" y="100825"/>
                      <a:pt x="53636" y="102352"/>
                      <a:pt x="55774" y="103329"/>
                    </a:cubicBezTo>
                    <a:cubicBezTo>
                      <a:pt x="58034" y="104367"/>
                      <a:pt x="60782" y="104489"/>
                      <a:pt x="63164" y="104611"/>
                    </a:cubicBezTo>
                    <a:cubicBezTo>
                      <a:pt x="63836" y="104611"/>
                      <a:pt x="64691" y="104672"/>
                      <a:pt x="65363" y="104734"/>
                    </a:cubicBezTo>
                    <a:cubicBezTo>
                      <a:pt x="65607" y="105772"/>
                      <a:pt x="65913" y="107482"/>
                      <a:pt x="66157" y="108826"/>
                    </a:cubicBezTo>
                    <a:cubicBezTo>
                      <a:pt x="67623" y="116888"/>
                      <a:pt x="69944" y="130080"/>
                      <a:pt x="79471" y="130080"/>
                    </a:cubicBezTo>
                    <a:cubicBezTo>
                      <a:pt x="80082" y="130080"/>
                      <a:pt x="80693" y="130080"/>
                      <a:pt x="81426" y="129897"/>
                    </a:cubicBezTo>
                    <a:cubicBezTo>
                      <a:pt x="84724" y="129347"/>
                      <a:pt x="87289" y="127820"/>
                      <a:pt x="88999" y="125377"/>
                    </a:cubicBezTo>
                    <a:cubicBezTo>
                      <a:pt x="92480" y="120308"/>
                      <a:pt x="91076" y="112857"/>
                      <a:pt x="89976" y="106871"/>
                    </a:cubicBezTo>
                    <a:cubicBezTo>
                      <a:pt x="89610" y="104856"/>
                      <a:pt x="89060" y="101924"/>
                      <a:pt x="89060" y="101008"/>
                    </a:cubicBezTo>
                    <a:cubicBezTo>
                      <a:pt x="91442" y="98809"/>
                      <a:pt x="101886" y="90503"/>
                      <a:pt x="103841" y="89159"/>
                    </a:cubicBezTo>
                    <a:cubicBezTo>
                      <a:pt x="105795" y="88549"/>
                      <a:pt x="111047" y="90198"/>
                      <a:pt x="114956" y="91358"/>
                    </a:cubicBezTo>
                    <a:cubicBezTo>
                      <a:pt x="121614" y="93374"/>
                      <a:pt x="128515" y="95450"/>
                      <a:pt x="134012" y="93618"/>
                    </a:cubicBezTo>
                    <a:lnTo>
                      <a:pt x="135722" y="93068"/>
                    </a:lnTo>
                    <a:lnTo>
                      <a:pt x="136333" y="91358"/>
                    </a:lnTo>
                    <a:cubicBezTo>
                      <a:pt x="138348" y="85495"/>
                      <a:pt x="138348" y="80853"/>
                      <a:pt x="136333" y="77188"/>
                    </a:cubicBezTo>
                    <a:cubicBezTo>
                      <a:pt x="133218" y="71631"/>
                      <a:pt x="126500" y="70165"/>
                      <a:pt x="120575" y="68943"/>
                    </a:cubicBezTo>
                    <a:cubicBezTo>
                      <a:pt x="117460" y="68271"/>
                      <a:pt x="113552" y="67478"/>
                      <a:pt x="112330" y="66195"/>
                    </a:cubicBezTo>
                    <a:cubicBezTo>
                      <a:pt x="111536" y="63202"/>
                      <a:pt x="108910" y="48727"/>
                      <a:pt x="108849" y="46895"/>
                    </a:cubicBezTo>
                    <a:cubicBezTo>
                      <a:pt x="109032" y="43536"/>
                      <a:pt x="115689" y="38528"/>
                      <a:pt x="121064" y="34497"/>
                    </a:cubicBezTo>
                    <a:cubicBezTo>
                      <a:pt x="130042" y="27778"/>
                      <a:pt x="141158" y="19472"/>
                      <a:pt x="134561" y="9822"/>
                    </a:cubicBezTo>
                    <a:lnTo>
                      <a:pt x="133829" y="9028"/>
                    </a:lnTo>
                    <a:cubicBezTo>
                      <a:pt x="122957" y="356"/>
                      <a:pt x="111841" y="10738"/>
                      <a:pt x="103779" y="18373"/>
                    </a:cubicBezTo>
                    <a:cubicBezTo>
                      <a:pt x="99504" y="22343"/>
                      <a:pt x="94740" y="26862"/>
                      <a:pt x="91687" y="27168"/>
                    </a:cubicBezTo>
                    <a:cubicBezTo>
                      <a:pt x="91687" y="27168"/>
                      <a:pt x="91687" y="27168"/>
                      <a:pt x="91687" y="27168"/>
                    </a:cubicBezTo>
                    <a:cubicBezTo>
                      <a:pt x="89488" y="27168"/>
                      <a:pt x="79655" y="24053"/>
                      <a:pt x="77456" y="22709"/>
                    </a:cubicBezTo>
                    <a:cubicBezTo>
                      <a:pt x="76906" y="21793"/>
                      <a:pt x="76112" y="18739"/>
                      <a:pt x="75624" y="16724"/>
                    </a:cubicBezTo>
                    <a:cubicBezTo>
                      <a:pt x="73975" y="9883"/>
                      <a:pt x="71165" y="-1538"/>
                      <a:pt x="61332" y="172"/>
                    </a:cubicBezTo>
                    <a:cubicBezTo>
                      <a:pt x="57912" y="783"/>
                      <a:pt x="55286" y="2310"/>
                      <a:pt x="53636" y="4814"/>
                    </a:cubicBezTo>
                    <a:cubicBezTo>
                      <a:pt x="50277" y="9761"/>
                      <a:pt x="51743" y="16785"/>
                      <a:pt x="52843" y="21915"/>
                    </a:cubicBezTo>
                    <a:cubicBezTo>
                      <a:pt x="53087" y="23137"/>
                      <a:pt x="53453" y="24725"/>
                      <a:pt x="53575" y="25519"/>
                    </a:cubicBezTo>
                    <a:cubicBezTo>
                      <a:pt x="51316" y="27839"/>
                      <a:pt x="43376" y="34191"/>
                      <a:pt x="41971" y="34985"/>
                    </a:cubicBezTo>
                    <a:cubicBezTo>
                      <a:pt x="37390" y="36818"/>
                      <a:pt x="31955" y="35107"/>
                      <a:pt x="26641" y="33520"/>
                    </a:cubicBezTo>
                    <a:cubicBezTo>
                      <a:pt x="19312" y="31260"/>
                      <a:pt x="10151" y="28389"/>
                      <a:pt x="5143" y="38222"/>
                    </a:cubicBezTo>
                    <a:cubicBezTo>
                      <a:pt x="3310" y="41826"/>
                      <a:pt x="3799" y="44696"/>
                      <a:pt x="4532" y="46468"/>
                    </a:cubicBezTo>
                    <a:cubicBezTo>
                      <a:pt x="6853" y="51964"/>
                      <a:pt x="14426" y="54224"/>
                      <a:pt x="21083" y="56240"/>
                    </a:cubicBezTo>
                    <a:cubicBezTo>
                      <a:pt x="23526" y="56973"/>
                      <a:pt x="27252" y="58072"/>
                      <a:pt x="27924" y="58622"/>
                    </a:cubicBezTo>
                    <a:cubicBezTo>
                      <a:pt x="29939" y="61614"/>
                      <a:pt x="29512" y="74868"/>
                      <a:pt x="26885" y="77860"/>
                    </a:cubicBezTo>
                    <a:cubicBezTo>
                      <a:pt x="26336" y="78349"/>
                      <a:pt x="23771" y="79693"/>
                      <a:pt x="21694" y="80792"/>
                    </a:cubicBezTo>
                    <a:cubicBezTo>
                      <a:pt x="10517" y="86655"/>
                      <a:pt x="440" y="92518"/>
                      <a:pt x="12" y="100031"/>
                    </a:cubicBezTo>
                    <a:cubicBezTo>
                      <a:pt x="-110" y="102352"/>
                      <a:pt x="623" y="105711"/>
                      <a:pt x="4959" y="108765"/>
                    </a:cubicBezTo>
                    <a:close/>
                  </a:path>
                </a:pathLst>
              </a:custGeom>
              <a:solidFill>
                <a:srgbClr val="AF437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r-TR"/>
              </a:p>
            </p:txBody>
          </p:sp>
          <p:sp>
            <p:nvSpPr>
              <p:cNvPr id="63" name="Serbest Form: Şekil 62">
                <a:extLst>
                  <a:ext uri="{FF2B5EF4-FFF2-40B4-BE49-F238E27FC236}">
                    <a16:creationId xmlns:a16="http://schemas.microsoft.com/office/drawing/2014/main" id="{0DAB5040-AA75-8F7B-6C13-8C069D888120}"/>
                  </a:ext>
                </a:extLst>
              </p:cNvPr>
              <p:cNvSpPr/>
              <p:nvPr/>
            </p:nvSpPr>
            <p:spPr>
              <a:xfrm>
                <a:off x="2794050" y="2974533"/>
                <a:ext cx="145676" cy="113869"/>
              </a:xfrm>
              <a:custGeom>
                <a:avLst/>
                <a:gdLst>
                  <a:gd name="connsiteX0" fmla="*/ 144525 w 145676"/>
                  <a:gd name="connsiteY0" fmla="*/ 50412 h 113869"/>
                  <a:gd name="connsiteX1" fmla="*/ 123332 w 145676"/>
                  <a:gd name="connsiteY1" fmla="*/ 45038 h 113869"/>
                  <a:gd name="connsiteX2" fmla="*/ 116125 w 145676"/>
                  <a:gd name="connsiteY2" fmla="*/ 44916 h 113869"/>
                  <a:gd name="connsiteX3" fmla="*/ 102627 w 145676"/>
                  <a:gd name="connsiteY3" fmla="*/ 38869 h 113869"/>
                  <a:gd name="connsiteX4" fmla="*/ 104460 w 145676"/>
                  <a:gd name="connsiteY4" fmla="*/ 24638 h 113869"/>
                  <a:gd name="connsiteX5" fmla="*/ 105498 w 145676"/>
                  <a:gd name="connsiteY5" fmla="*/ 10591 h 113869"/>
                  <a:gd name="connsiteX6" fmla="*/ 104948 w 145676"/>
                  <a:gd name="connsiteY6" fmla="*/ 9858 h 113869"/>
                  <a:gd name="connsiteX7" fmla="*/ 104093 w 145676"/>
                  <a:gd name="connsiteY7" fmla="*/ 9431 h 113869"/>
                  <a:gd name="connsiteX8" fmla="*/ 84183 w 145676"/>
                  <a:gd name="connsiteY8" fmla="*/ 14256 h 113869"/>
                  <a:gd name="connsiteX9" fmla="*/ 68547 w 145676"/>
                  <a:gd name="connsiteY9" fmla="*/ 20058 h 113869"/>
                  <a:gd name="connsiteX10" fmla="*/ 61096 w 145676"/>
                  <a:gd name="connsiteY10" fmla="*/ 11813 h 113869"/>
                  <a:gd name="connsiteX11" fmla="*/ 41857 w 145676"/>
                  <a:gd name="connsiteY11" fmla="*/ 819 h 113869"/>
                  <a:gd name="connsiteX12" fmla="*/ 35322 w 145676"/>
                  <a:gd name="connsiteY12" fmla="*/ 6194 h 113869"/>
                  <a:gd name="connsiteX13" fmla="*/ 39170 w 145676"/>
                  <a:gd name="connsiteY13" fmla="*/ 20546 h 113869"/>
                  <a:gd name="connsiteX14" fmla="*/ 39292 w 145676"/>
                  <a:gd name="connsiteY14" fmla="*/ 38686 h 113869"/>
                  <a:gd name="connsiteX15" fmla="*/ 23962 w 145676"/>
                  <a:gd name="connsiteY15" fmla="*/ 37770 h 113869"/>
                  <a:gd name="connsiteX16" fmla="*/ 3807 w 145676"/>
                  <a:gd name="connsiteY16" fmla="*/ 36854 h 113869"/>
                  <a:gd name="connsiteX17" fmla="*/ 2036 w 145676"/>
                  <a:gd name="connsiteY17" fmla="*/ 37464 h 113869"/>
                  <a:gd name="connsiteX18" fmla="*/ 1425 w 145676"/>
                  <a:gd name="connsiteY18" fmla="*/ 39236 h 113869"/>
                  <a:gd name="connsiteX19" fmla="*/ 2036 w 145676"/>
                  <a:gd name="connsiteY19" fmla="*/ 53955 h 113869"/>
                  <a:gd name="connsiteX20" fmla="*/ 22863 w 145676"/>
                  <a:gd name="connsiteY20" fmla="*/ 60917 h 113869"/>
                  <a:gd name="connsiteX21" fmla="*/ 34895 w 145676"/>
                  <a:gd name="connsiteY21" fmla="*/ 62994 h 113869"/>
                  <a:gd name="connsiteX22" fmla="*/ 40575 w 145676"/>
                  <a:gd name="connsiteY22" fmla="*/ 80950 h 113869"/>
                  <a:gd name="connsiteX23" fmla="*/ 38009 w 145676"/>
                  <a:gd name="connsiteY23" fmla="*/ 88523 h 113869"/>
                  <a:gd name="connsiteX24" fmla="*/ 39109 w 145676"/>
                  <a:gd name="connsiteY24" fmla="*/ 106480 h 113869"/>
                  <a:gd name="connsiteX25" fmla="*/ 49736 w 145676"/>
                  <a:gd name="connsiteY25" fmla="*/ 108984 h 113869"/>
                  <a:gd name="connsiteX26" fmla="*/ 59142 w 145676"/>
                  <a:gd name="connsiteY26" fmla="*/ 98234 h 113869"/>
                  <a:gd name="connsiteX27" fmla="*/ 61279 w 145676"/>
                  <a:gd name="connsiteY27" fmla="*/ 94204 h 113869"/>
                  <a:gd name="connsiteX28" fmla="*/ 79785 w 145676"/>
                  <a:gd name="connsiteY28" fmla="*/ 96341 h 113869"/>
                  <a:gd name="connsiteX29" fmla="*/ 83511 w 145676"/>
                  <a:gd name="connsiteY29" fmla="*/ 101594 h 113869"/>
                  <a:gd name="connsiteX30" fmla="*/ 97314 w 145676"/>
                  <a:gd name="connsiteY30" fmla="*/ 113870 h 113869"/>
                  <a:gd name="connsiteX31" fmla="*/ 98841 w 145676"/>
                  <a:gd name="connsiteY31" fmla="*/ 113748 h 113869"/>
                  <a:gd name="connsiteX32" fmla="*/ 107636 w 145676"/>
                  <a:gd name="connsiteY32" fmla="*/ 107823 h 113869"/>
                  <a:gd name="connsiteX33" fmla="*/ 101284 w 145676"/>
                  <a:gd name="connsiteY33" fmla="*/ 86447 h 113869"/>
                  <a:gd name="connsiteX34" fmla="*/ 98596 w 145676"/>
                  <a:gd name="connsiteY34" fmla="*/ 81805 h 113869"/>
                  <a:gd name="connsiteX35" fmla="*/ 100429 w 145676"/>
                  <a:gd name="connsiteY35" fmla="*/ 79484 h 113869"/>
                  <a:gd name="connsiteX36" fmla="*/ 103849 w 145676"/>
                  <a:gd name="connsiteY36" fmla="*/ 74720 h 113869"/>
                  <a:gd name="connsiteX37" fmla="*/ 105803 w 145676"/>
                  <a:gd name="connsiteY37" fmla="*/ 67208 h 113869"/>
                  <a:gd name="connsiteX38" fmla="*/ 106048 w 145676"/>
                  <a:gd name="connsiteY38" fmla="*/ 65681 h 113869"/>
                  <a:gd name="connsiteX39" fmla="*/ 117102 w 145676"/>
                  <a:gd name="connsiteY39" fmla="*/ 66964 h 113869"/>
                  <a:gd name="connsiteX40" fmla="*/ 143731 w 145676"/>
                  <a:gd name="connsiteY40" fmla="*/ 61772 h 113869"/>
                  <a:gd name="connsiteX41" fmla="*/ 144464 w 145676"/>
                  <a:gd name="connsiteY41" fmla="*/ 50473 h 113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45676" h="113869">
                    <a:moveTo>
                      <a:pt x="144525" y="50412"/>
                    </a:moveTo>
                    <a:cubicBezTo>
                      <a:pt x="140983" y="44732"/>
                      <a:pt x="131638" y="44916"/>
                      <a:pt x="123332" y="45038"/>
                    </a:cubicBezTo>
                    <a:cubicBezTo>
                      <a:pt x="120461" y="45038"/>
                      <a:pt x="117774" y="45160"/>
                      <a:pt x="116125" y="44916"/>
                    </a:cubicBezTo>
                    <a:cubicBezTo>
                      <a:pt x="108857" y="43816"/>
                      <a:pt x="104337" y="41801"/>
                      <a:pt x="102627" y="38869"/>
                    </a:cubicBezTo>
                    <a:cubicBezTo>
                      <a:pt x="100490" y="35266"/>
                      <a:pt x="102627" y="29647"/>
                      <a:pt x="104460" y="24638"/>
                    </a:cubicBezTo>
                    <a:cubicBezTo>
                      <a:pt x="106414" y="19386"/>
                      <a:pt x="108307" y="14378"/>
                      <a:pt x="105498" y="10591"/>
                    </a:cubicBezTo>
                    <a:lnTo>
                      <a:pt x="104948" y="9858"/>
                    </a:lnTo>
                    <a:lnTo>
                      <a:pt x="104093" y="9431"/>
                    </a:lnTo>
                    <a:cubicBezTo>
                      <a:pt x="92183" y="3873"/>
                      <a:pt x="87603" y="9858"/>
                      <a:pt x="84183" y="14256"/>
                    </a:cubicBezTo>
                    <a:cubicBezTo>
                      <a:pt x="81007" y="18409"/>
                      <a:pt x="78197" y="21951"/>
                      <a:pt x="68547" y="20058"/>
                    </a:cubicBezTo>
                    <a:cubicBezTo>
                      <a:pt x="65432" y="19447"/>
                      <a:pt x="63356" y="15721"/>
                      <a:pt x="61096" y="11813"/>
                    </a:cubicBezTo>
                    <a:cubicBezTo>
                      <a:pt x="57615" y="5705"/>
                      <a:pt x="52851" y="-2662"/>
                      <a:pt x="41857" y="819"/>
                    </a:cubicBezTo>
                    <a:cubicBezTo>
                      <a:pt x="38498" y="1918"/>
                      <a:pt x="36299" y="3690"/>
                      <a:pt x="35322" y="6194"/>
                    </a:cubicBezTo>
                    <a:cubicBezTo>
                      <a:pt x="33551" y="10652"/>
                      <a:pt x="36299" y="15477"/>
                      <a:pt x="39170" y="20546"/>
                    </a:cubicBezTo>
                    <a:cubicBezTo>
                      <a:pt x="44422" y="29891"/>
                      <a:pt x="46071" y="34472"/>
                      <a:pt x="39292" y="38686"/>
                    </a:cubicBezTo>
                    <a:cubicBezTo>
                      <a:pt x="36849" y="40213"/>
                      <a:pt x="29703" y="38869"/>
                      <a:pt x="23962" y="37770"/>
                    </a:cubicBezTo>
                    <a:cubicBezTo>
                      <a:pt x="16755" y="36426"/>
                      <a:pt x="9304" y="35021"/>
                      <a:pt x="3807" y="36854"/>
                    </a:cubicBezTo>
                    <a:lnTo>
                      <a:pt x="2036" y="37464"/>
                    </a:lnTo>
                    <a:lnTo>
                      <a:pt x="1425" y="39236"/>
                    </a:lnTo>
                    <a:cubicBezTo>
                      <a:pt x="-651" y="45465"/>
                      <a:pt x="-468" y="50290"/>
                      <a:pt x="2036" y="53955"/>
                    </a:cubicBezTo>
                    <a:cubicBezTo>
                      <a:pt x="6128" y="59940"/>
                      <a:pt x="14984" y="60429"/>
                      <a:pt x="22863" y="60917"/>
                    </a:cubicBezTo>
                    <a:cubicBezTo>
                      <a:pt x="27382" y="61162"/>
                      <a:pt x="32879" y="61467"/>
                      <a:pt x="34895" y="62994"/>
                    </a:cubicBezTo>
                    <a:cubicBezTo>
                      <a:pt x="36177" y="65803"/>
                      <a:pt x="40330" y="78812"/>
                      <a:pt x="40575" y="80950"/>
                    </a:cubicBezTo>
                    <a:cubicBezTo>
                      <a:pt x="40575" y="82905"/>
                      <a:pt x="39292" y="85775"/>
                      <a:pt x="38009" y="88523"/>
                    </a:cubicBezTo>
                    <a:cubicBezTo>
                      <a:pt x="35628" y="93776"/>
                      <a:pt x="32024" y="101777"/>
                      <a:pt x="39109" y="106480"/>
                    </a:cubicBezTo>
                    <a:cubicBezTo>
                      <a:pt x="42957" y="109045"/>
                      <a:pt x="46499" y="109900"/>
                      <a:pt x="49736" y="108984"/>
                    </a:cubicBezTo>
                    <a:cubicBezTo>
                      <a:pt x="54866" y="107518"/>
                      <a:pt x="57248" y="102388"/>
                      <a:pt x="59142" y="98234"/>
                    </a:cubicBezTo>
                    <a:cubicBezTo>
                      <a:pt x="59752" y="96891"/>
                      <a:pt x="60730" y="94875"/>
                      <a:pt x="61279" y="94204"/>
                    </a:cubicBezTo>
                    <a:cubicBezTo>
                      <a:pt x="65799" y="93104"/>
                      <a:pt x="76609" y="94020"/>
                      <a:pt x="79785" y="96341"/>
                    </a:cubicBezTo>
                    <a:cubicBezTo>
                      <a:pt x="80579" y="96952"/>
                      <a:pt x="82289" y="99639"/>
                      <a:pt x="83511" y="101594"/>
                    </a:cubicBezTo>
                    <a:cubicBezTo>
                      <a:pt x="86931" y="107152"/>
                      <a:pt x="91145" y="113870"/>
                      <a:pt x="97314" y="113870"/>
                    </a:cubicBezTo>
                    <a:cubicBezTo>
                      <a:pt x="97802" y="113870"/>
                      <a:pt x="98291" y="113870"/>
                      <a:pt x="98841" y="113748"/>
                    </a:cubicBezTo>
                    <a:cubicBezTo>
                      <a:pt x="103299" y="112954"/>
                      <a:pt x="106231" y="110938"/>
                      <a:pt x="107636" y="107823"/>
                    </a:cubicBezTo>
                    <a:cubicBezTo>
                      <a:pt x="110506" y="101410"/>
                      <a:pt x="105376" y="93104"/>
                      <a:pt x="101284" y="86447"/>
                    </a:cubicBezTo>
                    <a:cubicBezTo>
                      <a:pt x="100306" y="84920"/>
                      <a:pt x="99085" y="82905"/>
                      <a:pt x="98596" y="81805"/>
                    </a:cubicBezTo>
                    <a:cubicBezTo>
                      <a:pt x="99024" y="81194"/>
                      <a:pt x="99818" y="80217"/>
                      <a:pt x="100429" y="79484"/>
                    </a:cubicBezTo>
                    <a:cubicBezTo>
                      <a:pt x="101650" y="78080"/>
                      <a:pt x="102994" y="76431"/>
                      <a:pt x="103849" y="74720"/>
                    </a:cubicBezTo>
                    <a:cubicBezTo>
                      <a:pt x="104887" y="72583"/>
                      <a:pt x="105376" y="69590"/>
                      <a:pt x="105803" y="67208"/>
                    </a:cubicBezTo>
                    <a:cubicBezTo>
                      <a:pt x="105925" y="66658"/>
                      <a:pt x="105986" y="66109"/>
                      <a:pt x="106048" y="65681"/>
                    </a:cubicBezTo>
                    <a:cubicBezTo>
                      <a:pt x="108124" y="65193"/>
                      <a:pt x="113621" y="66292"/>
                      <a:pt x="117102" y="66964"/>
                    </a:cubicBezTo>
                    <a:cubicBezTo>
                      <a:pt x="126752" y="68918"/>
                      <a:pt x="138784" y="71300"/>
                      <a:pt x="143731" y="61772"/>
                    </a:cubicBezTo>
                    <a:cubicBezTo>
                      <a:pt x="146052" y="57253"/>
                      <a:pt x="146296" y="53466"/>
                      <a:pt x="144464" y="50473"/>
                    </a:cubicBezTo>
                    <a:close/>
                  </a:path>
                </a:pathLst>
              </a:custGeom>
              <a:solidFill>
                <a:srgbClr val="AF437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r-TR"/>
              </a:p>
            </p:txBody>
          </p:sp>
          <p:sp>
            <p:nvSpPr>
              <p:cNvPr id="640" name="Serbest Form: Şekil 639">
                <a:extLst>
                  <a:ext uri="{FF2B5EF4-FFF2-40B4-BE49-F238E27FC236}">
                    <a16:creationId xmlns:a16="http://schemas.microsoft.com/office/drawing/2014/main" id="{AACB12D1-BC2C-F04B-22D6-7308F31389B3}"/>
                  </a:ext>
                </a:extLst>
              </p:cNvPr>
              <p:cNvSpPr/>
              <p:nvPr/>
            </p:nvSpPr>
            <p:spPr>
              <a:xfrm>
                <a:off x="2721996" y="2868956"/>
                <a:ext cx="113151" cy="106212"/>
              </a:xfrm>
              <a:custGeom>
                <a:avLst/>
                <a:gdLst>
                  <a:gd name="connsiteX0" fmla="*/ 80320 w 113151"/>
                  <a:gd name="connsiteY0" fmla="*/ 76347 h 106212"/>
                  <a:gd name="connsiteX1" fmla="*/ 91009 w 113151"/>
                  <a:gd name="connsiteY1" fmla="*/ 77080 h 106212"/>
                  <a:gd name="connsiteX2" fmla="*/ 111896 w 113151"/>
                  <a:gd name="connsiteY2" fmla="*/ 74331 h 106212"/>
                  <a:gd name="connsiteX3" fmla="*/ 109637 w 113151"/>
                  <a:gd name="connsiteY3" fmla="*/ 60284 h 106212"/>
                  <a:gd name="connsiteX4" fmla="*/ 98154 w 113151"/>
                  <a:gd name="connsiteY4" fmla="*/ 54298 h 106212"/>
                  <a:gd name="connsiteX5" fmla="*/ 89421 w 113151"/>
                  <a:gd name="connsiteY5" fmla="*/ 41289 h 106212"/>
                  <a:gd name="connsiteX6" fmla="*/ 99071 w 113151"/>
                  <a:gd name="connsiteY6" fmla="*/ 31517 h 106212"/>
                  <a:gd name="connsiteX7" fmla="*/ 109514 w 113151"/>
                  <a:gd name="connsiteY7" fmla="*/ 9835 h 106212"/>
                  <a:gd name="connsiteX8" fmla="*/ 108965 w 113151"/>
                  <a:gd name="connsiteY8" fmla="*/ 9225 h 106212"/>
                  <a:gd name="connsiteX9" fmla="*/ 80748 w 113151"/>
                  <a:gd name="connsiteY9" fmla="*/ 16493 h 106212"/>
                  <a:gd name="connsiteX10" fmla="*/ 74457 w 113151"/>
                  <a:gd name="connsiteY10" fmla="*/ 21867 h 106212"/>
                  <a:gd name="connsiteX11" fmla="*/ 63891 w 113151"/>
                  <a:gd name="connsiteY11" fmla="*/ 20035 h 106212"/>
                  <a:gd name="connsiteX12" fmla="*/ 63769 w 113151"/>
                  <a:gd name="connsiteY12" fmla="*/ 18814 h 106212"/>
                  <a:gd name="connsiteX13" fmla="*/ 58028 w 113151"/>
                  <a:gd name="connsiteY13" fmla="*/ 1957 h 106212"/>
                  <a:gd name="connsiteX14" fmla="*/ 50210 w 113151"/>
                  <a:gd name="connsiteY14" fmla="*/ 186 h 106212"/>
                  <a:gd name="connsiteX15" fmla="*/ 41110 w 113151"/>
                  <a:gd name="connsiteY15" fmla="*/ 16248 h 106212"/>
                  <a:gd name="connsiteX16" fmla="*/ 33170 w 113151"/>
                  <a:gd name="connsiteY16" fmla="*/ 27853 h 106212"/>
                  <a:gd name="connsiteX17" fmla="*/ 27246 w 113151"/>
                  <a:gd name="connsiteY17" fmla="*/ 27059 h 106212"/>
                  <a:gd name="connsiteX18" fmla="*/ 4465 w 113151"/>
                  <a:gd name="connsiteY18" fmla="*/ 29563 h 106212"/>
                  <a:gd name="connsiteX19" fmla="*/ 5320 w 113151"/>
                  <a:gd name="connsiteY19" fmla="*/ 41778 h 106212"/>
                  <a:gd name="connsiteX20" fmla="*/ 19123 w 113151"/>
                  <a:gd name="connsiteY20" fmla="*/ 49473 h 106212"/>
                  <a:gd name="connsiteX21" fmla="*/ 26207 w 113151"/>
                  <a:gd name="connsiteY21" fmla="*/ 57413 h 106212"/>
                  <a:gd name="connsiteX22" fmla="*/ 16130 w 113151"/>
                  <a:gd name="connsiteY22" fmla="*/ 64742 h 106212"/>
                  <a:gd name="connsiteX23" fmla="*/ 6 w 113151"/>
                  <a:gd name="connsiteY23" fmla="*/ 80805 h 106212"/>
                  <a:gd name="connsiteX24" fmla="*/ 5075 w 113151"/>
                  <a:gd name="connsiteY24" fmla="*/ 89173 h 106212"/>
                  <a:gd name="connsiteX25" fmla="*/ 26757 w 113151"/>
                  <a:gd name="connsiteY25" fmla="*/ 85325 h 106212"/>
                  <a:gd name="connsiteX26" fmla="*/ 37995 w 113151"/>
                  <a:gd name="connsiteY26" fmla="*/ 80378 h 106212"/>
                  <a:gd name="connsiteX27" fmla="*/ 51310 w 113151"/>
                  <a:gd name="connsiteY27" fmla="*/ 85081 h 106212"/>
                  <a:gd name="connsiteX28" fmla="*/ 51676 w 113151"/>
                  <a:gd name="connsiteY28" fmla="*/ 87951 h 106212"/>
                  <a:gd name="connsiteX29" fmla="*/ 58455 w 113151"/>
                  <a:gd name="connsiteY29" fmla="*/ 103220 h 106212"/>
                  <a:gd name="connsiteX30" fmla="*/ 67128 w 113151"/>
                  <a:gd name="connsiteY30" fmla="*/ 106213 h 106212"/>
                  <a:gd name="connsiteX31" fmla="*/ 70609 w 113151"/>
                  <a:gd name="connsiteY31" fmla="*/ 105358 h 106212"/>
                  <a:gd name="connsiteX32" fmla="*/ 75190 w 113151"/>
                  <a:gd name="connsiteY32" fmla="*/ 92226 h 106212"/>
                  <a:gd name="connsiteX33" fmla="*/ 80320 w 113151"/>
                  <a:gd name="connsiteY33" fmla="*/ 76347 h 106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13151" h="106212">
                    <a:moveTo>
                      <a:pt x="80320" y="76347"/>
                    </a:moveTo>
                    <a:cubicBezTo>
                      <a:pt x="81725" y="75736"/>
                      <a:pt x="87283" y="76530"/>
                      <a:pt x="91009" y="77080"/>
                    </a:cubicBezTo>
                    <a:cubicBezTo>
                      <a:pt x="99926" y="78362"/>
                      <a:pt x="108415" y="79584"/>
                      <a:pt x="111896" y="74331"/>
                    </a:cubicBezTo>
                    <a:cubicBezTo>
                      <a:pt x="114828" y="69934"/>
                      <a:pt x="112019" y="64254"/>
                      <a:pt x="109637" y="60284"/>
                    </a:cubicBezTo>
                    <a:cubicBezTo>
                      <a:pt x="106827" y="55642"/>
                      <a:pt x="102002" y="54909"/>
                      <a:pt x="98154" y="54298"/>
                    </a:cubicBezTo>
                    <a:cubicBezTo>
                      <a:pt x="92352" y="53382"/>
                      <a:pt x="88810" y="52833"/>
                      <a:pt x="89421" y="41289"/>
                    </a:cubicBezTo>
                    <a:cubicBezTo>
                      <a:pt x="89543" y="38358"/>
                      <a:pt x="94856" y="34571"/>
                      <a:pt x="99071" y="31517"/>
                    </a:cubicBezTo>
                    <a:cubicBezTo>
                      <a:pt x="106216" y="26387"/>
                      <a:pt x="116050" y="19302"/>
                      <a:pt x="109514" y="9835"/>
                    </a:cubicBezTo>
                    <a:lnTo>
                      <a:pt x="108965" y="9225"/>
                    </a:lnTo>
                    <a:cubicBezTo>
                      <a:pt x="98399" y="-608"/>
                      <a:pt x="87344" y="10080"/>
                      <a:pt x="80748" y="16493"/>
                    </a:cubicBezTo>
                    <a:cubicBezTo>
                      <a:pt x="78549" y="18630"/>
                      <a:pt x="75495" y="21623"/>
                      <a:pt x="74457" y="21867"/>
                    </a:cubicBezTo>
                    <a:cubicBezTo>
                      <a:pt x="72991" y="21989"/>
                      <a:pt x="66945" y="20829"/>
                      <a:pt x="63891" y="20035"/>
                    </a:cubicBezTo>
                    <a:cubicBezTo>
                      <a:pt x="63891" y="19608"/>
                      <a:pt x="63830" y="19180"/>
                      <a:pt x="63769" y="18814"/>
                    </a:cubicBezTo>
                    <a:cubicBezTo>
                      <a:pt x="63402" y="13622"/>
                      <a:pt x="62853" y="5743"/>
                      <a:pt x="58028" y="1957"/>
                    </a:cubicBezTo>
                    <a:cubicBezTo>
                      <a:pt x="56562" y="796"/>
                      <a:pt x="53997" y="-486"/>
                      <a:pt x="50210" y="186"/>
                    </a:cubicBezTo>
                    <a:cubicBezTo>
                      <a:pt x="40255" y="1896"/>
                      <a:pt x="40743" y="10507"/>
                      <a:pt x="41110" y="16248"/>
                    </a:cubicBezTo>
                    <a:cubicBezTo>
                      <a:pt x="41598" y="23944"/>
                      <a:pt x="41415" y="27120"/>
                      <a:pt x="33170" y="27853"/>
                    </a:cubicBezTo>
                    <a:cubicBezTo>
                      <a:pt x="32315" y="27853"/>
                      <a:pt x="29506" y="27486"/>
                      <a:pt x="27246" y="27059"/>
                    </a:cubicBezTo>
                    <a:cubicBezTo>
                      <a:pt x="18878" y="25654"/>
                      <a:pt x="8496" y="23944"/>
                      <a:pt x="4465" y="29563"/>
                    </a:cubicBezTo>
                    <a:cubicBezTo>
                      <a:pt x="2327" y="32556"/>
                      <a:pt x="2571" y="36648"/>
                      <a:pt x="5320" y="41778"/>
                    </a:cubicBezTo>
                    <a:cubicBezTo>
                      <a:pt x="8435" y="47641"/>
                      <a:pt x="14359" y="48680"/>
                      <a:pt x="19123" y="49473"/>
                    </a:cubicBezTo>
                    <a:cubicBezTo>
                      <a:pt x="25352" y="50512"/>
                      <a:pt x="27246" y="50878"/>
                      <a:pt x="26207" y="57413"/>
                    </a:cubicBezTo>
                    <a:cubicBezTo>
                      <a:pt x="25597" y="59062"/>
                      <a:pt x="19672" y="62605"/>
                      <a:pt x="16130" y="64742"/>
                    </a:cubicBezTo>
                    <a:cubicBezTo>
                      <a:pt x="7946" y="69628"/>
                      <a:pt x="250" y="74270"/>
                      <a:pt x="6" y="80805"/>
                    </a:cubicBezTo>
                    <a:cubicBezTo>
                      <a:pt x="-116" y="83981"/>
                      <a:pt x="1594" y="86791"/>
                      <a:pt x="5075" y="89173"/>
                    </a:cubicBezTo>
                    <a:cubicBezTo>
                      <a:pt x="12832" y="94547"/>
                      <a:pt x="20527" y="89417"/>
                      <a:pt x="26757" y="85325"/>
                    </a:cubicBezTo>
                    <a:cubicBezTo>
                      <a:pt x="30788" y="82637"/>
                      <a:pt x="34941" y="79889"/>
                      <a:pt x="37995" y="80378"/>
                    </a:cubicBezTo>
                    <a:cubicBezTo>
                      <a:pt x="39461" y="80683"/>
                      <a:pt x="48195" y="83798"/>
                      <a:pt x="51310" y="85081"/>
                    </a:cubicBezTo>
                    <a:cubicBezTo>
                      <a:pt x="51432" y="85874"/>
                      <a:pt x="51554" y="87035"/>
                      <a:pt x="51676" y="87951"/>
                    </a:cubicBezTo>
                    <a:cubicBezTo>
                      <a:pt x="52165" y="92776"/>
                      <a:pt x="52897" y="99983"/>
                      <a:pt x="58455" y="103220"/>
                    </a:cubicBezTo>
                    <a:cubicBezTo>
                      <a:pt x="61021" y="104747"/>
                      <a:pt x="64135" y="106213"/>
                      <a:pt x="67128" y="106213"/>
                    </a:cubicBezTo>
                    <a:cubicBezTo>
                      <a:pt x="68350" y="106213"/>
                      <a:pt x="69510" y="105968"/>
                      <a:pt x="70609" y="105358"/>
                    </a:cubicBezTo>
                    <a:cubicBezTo>
                      <a:pt x="74701" y="103098"/>
                      <a:pt x="74946" y="97845"/>
                      <a:pt x="75190" y="92226"/>
                    </a:cubicBezTo>
                    <a:cubicBezTo>
                      <a:pt x="75434" y="86180"/>
                      <a:pt x="75801" y="79339"/>
                      <a:pt x="80320" y="76347"/>
                    </a:cubicBezTo>
                    <a:close/>
                  </a:path>
                </a:pathLst>
              </a:custGeom>
              <a:solidFill>
                <a:srgbClr val="AF437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r-TR"/>
              </a:p>
            </p:txBody>
          </p:sp>
          <p:sp>
            <p:nvSpPr>
              <p:cNvPr id="641" name="Serbest Form: Şekil 640">
                <a:extLst>
                  <a:ext uri="{FF2B5EF4-FFF2-40B4-BE49-F238E27FC236}">
                    <a16:creationId xmlns:a16="http://schemas.microsoft.com/office/drawing/2014/main" id="{5C2D3B96-7053-C387-F779-4890CACD5816}"/>
                  </a:ext>
                </a:extLst>
              </p:cNvPr>
              <p:cNvSpPr/>
              <p:nvPr/>
            </p:nvSpPr>
            <p:spPr>
              <a:xfrm>
                <a:off x="2356617" y="2450271"/>
                <a:ext cx="233950" cy="541387"/>
              </a:xfrm>
              <a:custGeom>
                <a:avLst/>
                <a:gdLst>
                  <a:gd name="connsiteX0" fmla="*/ 220391 w 233950"/>
                  <a:gd name="connsiteY0" fmla="*/ 76 h 541387"/>
                  <a:gd name="connsiteX1" fmla="*/ 204390 w 233950"/>
                  <a:gd name="connsiteY1" fmla="*/ 12718 h 541387"/>
                  <a:gd name="connsiteX2" fmla="*/ 204390 w 233950"/>
                  <a:gd name="connsiteY2" fmla="*/ 13268 h 541387"/>
                  <a:gd name="connsiteX3" fmla="*/ 204390 w 233950"/>
                  <a:gd name="connsiteY3" fmla="*/ 104515 h 541387"/>
                  <a:gd name="connsiteX4" fmla="*/ 204329 w 233950"/>
                  <a:gd name="connsiteY4" fmla="*/ 200342 h 541387"/>
                  <a:gd name="connsiteX5" fmla="*/ 204206 w 233950"/>
                  <a:gd name="connsiteY5" fmla="*/ 203640 h 541387"/>
                  <a:gd name="connsiteX6" fmla="*/ 193946 w 233950"/>
                  <a:gd name="connsiteY6" fmla="*/ 274671 h 541387"/>
                  <a:gd name="connsiteX7" fmla="*/ 167317 w 233950"/>
                  <a:gd name="connsiteY7" fmla="*/ 304476 h 541387"/>
                  <a:gd name="connsiteX8" fmla="*/ 143742 w 233950"/>
                  <a:gd name="connsiteY8" fmla="*/ 328295 h 541387"/>
                  <a:gd name="connsiteX9" fmla="*/ 115708 w 233950"/>
                  <a:gd name="connsiteY9" fmla="*/ 313454 h 541387"/>
                  <a:gd name="connsiteX10" fmla="*/ 141726 w 233950"/>
                  <a:gd name="connsiteY10" fmla="*/ 236316 h 541387"/>
                  <a:gd name="connsiteX11" fmla="*/ 130549 w 233950"/>
                  <a:gd name="connsiteY11" fmla="*/ 220619 h 541387"/>
                  <a:gd name="connsiteX12" fmla="*/ 112960 w 233950"/>
                  <a:gd name="connsiteY12" fmla="*/ 226421 h 541387"/>
                  <a:gd name="connsiteX13" fmla="*/ 106791 w 233950"/>
                  <a:gd name="connsiteY13" fmla="*/ 249813 h 541387"/>
                  <a:gd name="connsiteX14" fmla="*/ 91278 w 233950"/>
                  <a:gd name="connsiteY14" fmla="*/ 293055 h 541387"/>
                  <a:gd name="connsiteX15" fmla="*/ 81200 w 233950"/>
                  <a:gd name="connsiteY15" fmla="*/ 276870 h 541387"/>
                  <a:gd name="connsiteX16" fmla="*/ 60007 w 233950"/>
                  <a:gd name="connsiteY16" fmla="*/ 250607 h 541387"/>
                  <a:gd name="connsiteX17" fmla="*/ 46937 w 233950"/>
                  <a:gd name="connsiteY17" fmla="*/ 255677 h 541387"/>
                  <a:gd name="connsiteX18" fmla="*/ 68374 w 233950"/>
                  <a:gd name="connsiteY18" fmla="*/ 314431 h 541387"/>
                  <a:gd name="connsiteX19" fmla="*/ 122548 w 233950"/>
                  <a:gd name="connsiteY19" fmla="*/ 354252 h 541387"/>
                  <a:gd name="connsiteX20" fmla="*/ 124808 w 233950"/>
                  <a:gd name="connsiteY20" fmla="*/ 355535 h 541387"/>
                  <a:gd name="connsiteX21" fmla="*/ 110455 w 233950"/>
                  <a:gd name="connsiteY21" fmla="*/ 384668 h 541387"/>
                  <a:gd name="connsiteX22" fmla="*/ 43334 w 233950"/>
                  <a:gd name="connsiteY22" fmla="*/ 347351 h 541387"/>
                  <a:gd name="connsiteX23" fmla="*/ 39852 w 233950"/>
                  <a:gd name="connsiteY23" fmla="*/ 330433 h 541387"/>
                  <a:gd name="connsiteX24" fmla="*/ 30996 w 233950"/>
                  <a:gd name="connsiteY24" fmla="*/ 307469 h 541387"/>
                  <a:gd name="connsiteX25" fmla="*/ 16399 w 233950"/>
                  <a:gd name="connsiteY25" fmla="*/ 308751 h 541387"/>
                  <a:gd name="connsiteX26" fmla="*/ 7299 w 233950"/>
                  <a:gd name="connsiteY26" fmla="*/ 326280 h 541387"/>
                  <a:gd name="connsiteX27" fmla="*/ 33867 w 233950"/>
                  <a:gd name="connsiteY27" fmla="*/ 387233 h 541387"/>
                  <a:gd name="connsiteX28" fmla="*/ 31 w 233950"/>
                  <a:gd name="connsiteY28" fmla="*/ 424428 h 541387"/>
                  <a:gd name="connsiteX29" fmla="*/ 5650 w 233950"/>
                  <a:gd name="connsiteY29" fmla="*/ 436704 h 541387"/>
                  <a:gd name="connsiteX30" fmla="*/ 35394 w 233950"/>
                  <a:gd name="connsiteY30" fmla="*/ 425955 h 541387"/>
                  <a:gd name="connsiteX31" fmla="*/ 44189 w 233950"/>
                  <a:gd name="connsiteY31" fmla="*/ 417588 h 541387"/>
                  <a:gd name="connsiteX32" fmla="*/ 88529 w 233950"/>
                  <a:gd name="connsiteY32" fmla="*/ 410931 h 541387"/>
                  <a:gd name="connsiteX33" fmla="*/ 97202 w 233950"/>
                  <a:gd name="connsiteY33" fmla="*/ 415572 h 541387"/>
                  <a:gd name="connsiteX34" fmla="*/ 92072 w 233950"/>
                  <a:gd name="connsiteY34" fmla="*/ 444950 h 541387"/>
                  <a:gd name="connsiteX35" fmla="*/ 76375 w 233950"/>
                  <a:gd name="connsiteY35" fmla="*/ 450202 h 541387"/>
                  <a:gd name="connsiteX36" fmla="*/ 60129 w 233950"/>
                  <a:gd name="connsiteY36" fmla="*/ 455638 h 541387"/>
                  <a:gd name="connsiteX37" fmla="*/ 18354 w 233950"/>
                  <a:gd name="connsiteY37" fmla="*/ 488924 h 541387"/>
                  <a:gd name="connsiteX38" fmla="*/ 3329 w 233950"/>
                  <a:gd name="connsiteY38" fmla="*/ 523981 h 541387"/>
                  <a:gd name="connsiteX39" fmla="*/ 10780 w 233950"/>
                  <a:gd name="connsiteY39" fmla="*/ 533204 h 541387"/>
                  <a:gd name="connsiteX40" fmla="*/ 37043 w 233950"/>
                  <a:gd name="connsiteY40" fmla="*/ 517019 h 541387"/>
                  <a:gd name="connsiteX41" fmla="*/ 42112 w 233950"/>
                  <a:gd name="connsiteY41" fmla="*/ 508651 h 541387"/>
                  <a:gd name="connsiteX42" fmla="*/ 86453 w 233950"/>
                  <a:gd name="connsiteY42" fmla="*/ 479579 h 541387"/>
                  <a:gd name="connsiteX43" fmla="*/ 85781 w 233950"/>
                  <a:gd name="connsiteY43" fmla="*/ 484832 h 541387"/>
                  <a:gd name="connsiteX44" fmla="*/ 91339 w 233950"/>
                  <a:gd name="connsiteY44" fmla="*/ 539922 h 541387"/>
                  <a:gd name="connsiteX45" fmla="*/ 99279 w 233950"/>
                  <a:gd name="connsiteY45" fmla="*/ 541388 h 541387"/>
                  <a:gd name="connsiteX46" fmla="*/ 107035 w 233950"/>
                  <a:gd name="connsiteY46" fmla="*/ 539067 h 541387"/>
                  <a:gd name="connsiteX47" fmla="*/ 113754 w 233950"/>
                  <a:gd name="connsiteY47" fmla="*/ 513293 h 541387"/>
                  <a:gd name="connsiteX48" fmla="*/ 113937 w 233950"/>
                  <a:gd name="connsiteY48" fmla="*/ 505170 h 541387"/>
                  <a:gd name="connsiteX49" fmla="*/ 153025 w 233950"/>
                  <a:gd name="connsiteY49" fmla="*/ 367567 h 541387"/>
                  <a:gd name="connsiteX50" fmla="*/ 187838 w 233950"/>
                  <a:gd name="connsiteY50" fmla="*/ 327379 h 541387"/>
                  <a:gd name="connsiteX51" fmla="*/ 233950 w 233950"/>
                  <a:gd name="connsiteY51" fmla="*/ 245416 h 541387"/>
                  <a:gd name="connsiteX52" fmla="*/ 233950 w 233950"/>
                  <a:gd name="connsiteY52" fmla="*/ 10519 h 541387"/>
                  <a:gd name="connsiteX53" fmla="*/ 220330 w 233950"/>
                  <a:gd name="connsiteY53" fmla="*/ 76 h 541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233950" h="541387">
                    <a:moveTo>
                      <a:pt x="220391" y="76"/>
                    </a:moveTo>
                    <a:cubicBezTo>
                      <a:pt x="213978" y="-535"/>
                      <a:pt x="206405" y="2457"/>
                      <a:pt x="204390" y="12718"/>
                    </a:cubicBezTo>
                    <a:lnTo>
                      <a:pt x="204390" y="13268"/>
                    </a:lnTo>
                    <a:cubicBezTo>
                      <a:pt x="203229" y="43622"/>
                      <a:pt x="203840" y="74588"/>
                      <a:pt x="204390" y="104515"/>
                    </a:cubicBezTo>
                    <a:cubicBezTo>
                      <a:pt x="205000" y="135969"/>
                      <a:pt x="205672" y="168583"/>
                      <a:pt x="204329" y="200342"/>
                    </a:cubicBezTo>
                    <a:lnTo>
                      <a:pt x="204206" y="203640"/>
                    </a:lnTo>
                    <a:cubicBezTo>
                      <a:pt x="203290" y="225139"/>
                      <a:pt x="201947" y="257692"/>
                      <a:pt x="193946" y="274671"/>
                    </a:cubicBezTo>
                    <a:cubicBezTo>
                      <a:pt x="188143" y="286886"/>
                      <a:pt x="178005" y="295437"/>
                      <a:pt x="167317" y="304476"/>
                    </a:cubicBezTo>
                    <a:cubicBezTo>
                      <a:pt x="158888" y="311622"/>
                      <a:pt x="150216" y="318951"/>
                      <a:pt x="143742" y="328295"/>
                    </a:cubicBezTo>
                    <a:lnTo>
                      <a:pt x="115708" y="313454"/>
                    </a:lnTo>
                    <a:cubicBezTo>
                      <a:pt x="128473" y="291100"/>
                      <a:pt x="141543" y="260135"/>
                      <a:pt x="141726" y="236316"/>
                    </a:cubicBezTo>
                    <a:cubicBezTo>
                      <a:pt x="141787" y="228925"/>
                      <a:pt x="137390" y="222757"/>
                      <a:pt x="130549" y="220619"/>
                    </a:cubicBezTo>
                    <a:cubicBezTo>
                      <a:pt x="123892" y="218482"/>
                      <a:pt x="116807" y="220864"/>
                      <a:pt x="112960" y="226421"/>
                    </a:cubicBezTo>
                    <a:cubicBezTo>
                      <a:pt x="110578" y="229842"/>
                      <a:pt x="109173" y="237171"/>
                      <a:pt x="106791" y="249813"/>
                    </a:cubicBezTo>
                    <a:cubicBezTo>
                      <a:pt x="103859" y="265388"/>
                      <a:pt x="98973" y="291406"/>
                      <a:pt x="91278" y="293055"/>
                    </a:cubicBezTo>
                    <a:cubicBezTo>
                      <a:pt x="88957" y="293055"/>
                      <a:pt x="83949" y="282550"/>
                      <a:pt x="81200" y="276870"/>
                    </a:cubicBezTo>
                    <a:cubicBezTo>
                      <a:pt x="75398" y="264777"/>
                      <a:pt x="69413" y="252256"/>
                      <a:pt x="60007" y="250607"/>
                    </a:cubicBezTo>
                    <a:cubicBezTo>
                      <a:pt x="55610" y="249813"/>
                      <a:pt x="51212" y="251523"/>
                      <a:pt x="46937" y="255677"/>
                    </a:cubicBezTo>
                    <a:cubicBezTo>
                      <a:pt x="32890" y="269235"/>
                      <a:pt x="68008" y="313943"/>
                      <a:pt x="68374" y="314431"/>
                    </a:cubicBezTo>
                    <a:cubicBezTo>
                      <a:pt x="83582" y="332754"/>
                      <a:pt x="102516" y="343198"/>
                      <a:pt x="122548" y="354252"/>
                    </a:cubicBezTo>
                    <a:lnTo>
                      <a:pt x="124808" y="355535"/>
                    </a:lnTo>
                    <a:lnTo>
                      <a:pt x="110455" y="384668"/>
                    </a:lnTo>
                    <a:cubicBezTo>
                      <a:pt x="82666" y="382347"/>
                      <a:pt x="56831" y="377156"/>
                      <a:pt x="43334" y="347351"/>
                    </a:cubicBezTo>
                    <a:cubicBezTo>
                      <a:pt x="41318" y="342953"/>
                      <a:pt x="40585" y="336602"/>
                      <a:pt x="39852" y="330433"/>
                    </a:cubicBezTo>
                    <a:cubicBezTo>
                      <a:pt x="38692" y="320417"/>
                      <a:pt x="37531" y="311011"/>
                      <a:pt x="30996" y="307469"/>
                    </a:cubicBezTo>
                    <a:cubicBezTo>
                      <a:pt x="27149" y="305392"/>
                      <a:pt x="22385" y="305820"/>
                      <a:pt x="16399" y="308751"/>
                    </a:cubicBezTo>
                    <a:cubicBezTo>
                      <a:pt x="12368" y="310706"/>
                      <a:pt x="7543" y="315408"/>
                      <a:pt x="7299" y="326280"/>
                    </a:cubicBezTo>
                    <a:cubicBezTo>
                      <a:pt x="6871" y="345763"/>
                      <a:pt x="21469" y="375568"/>
                      <a:pt x="33867" y="387233"/>
                    </a:cubicBezTo>
                    <a:cubicBezTo>
                      <a:pt x="22446" y="394684"/>
                      <a:pt x="1008" y="410442"/>
                      <a:pt x="31" y="424428"/>
                    </a:cubicBezTo>
                    <a:cubicBezTo>
                      <a:pt x="-274" y="429192"/>
                      <a:pt x="1680" y="433406"/>
                      <a:pt x="5650" y="436704"/>
                    </a:cubicBezTo>
                    <a:cubicBezTo>
                      <a:pt x="16888" y="445927"/>
                      <a:pt x="27576" y="434384"/>
                      <a:pt x="35394" y="425955"/>
                    </a:cubicBezTo>
                    <a:cubicBezTo>
                      <a:pt x="38570" y="422535"/>
                      <a:pt x="41623" y="419237"/>
                      <a:pt x="44189" y="417588"/>
                    </a:cubicBezTo>
                    <a:cubicBezTo>
                      <a:pt x="52922" y="412030"/>
                      <a:pt x="75093" y="407877"/>
                      <a:pt x="88529" y="410931"/>
                    </a:cubicBezTo>
                    <a:cubicBezTo>
                      <a:pt x="92927" y="411969"/>
                      <a:pt x="95981" y="413679"/>
                      <a:pt x="97202" y="415572"/>
                    </a:cubicBezTo>
                    <a:cubicBezTo>
                      <a:pt x="98301" y="419176"/>
                      <a:pt x="94148" y="440613"/>
                      <a:pt x="92072" y="444950"/>
                    </a:cubicBezTo>
                    <a:cubicBezTo>
                      <a:pt x="89873" y="446049"/>
                      <a:pt x="81811" y="448553"/>
                      <a:pt x="76375" y="450202"/>
                    </a:cubicBezTo>
                    <a:cubicBezTo>
                      <a:pt x="69596" y="452279"/>
                      <a:pt x="63244" y="454233"/>
                      <a:pt x="60129" y="455638"/>
                    </a:cubicBezTo>
                    <a:cubicBezTo>
                      <a:pt x="44616" y="462723"/>
                      <a:pt x="29042" y="475182"/>
                      <a:pt x="18354" y="488924"/>
                    </a:cubicBezTo>
                    <a:cubicBezTo>
                      <a:pt x="6383" y="504315"/>
                      <a:pt x="1497" y="515797"/>
                      <a:pt x="3329" y="523981"/>
                    </a:cubicBezTo>
                    <a:cubicBezTo>
                      <a:pt x="4245" y="528012"/>
                      <a:pt x="6810" y="531188"/>
                      <a:pt x="10780" y="533204"/>
                    </a:cubicBezTo>
                    <a:cubicBezTo>
                      <a:pt x="24522" y="540166"/>
                      <a:pt x="32096" y="526241"/>
                      <a:pt x="37043" y="517019"/>
                    </a:cubicBezTo>
                    <a:cubicBezTo>
                      <a:pt x="38814" y="513782"/>
                      <a:pt x="40463" y="510728"/>
                      <a:pt x="42112" y="508651"/>
                    </a:cubicBezTo>
                    <a:cubicBezTo>
                      <a:pt x="52495" y="495642"/>
                      <a:pt x="69779" y="482206"/>
                      <a:pt x="86453" y="479579"/>
                    </a:cubicBezTo>
                    <a:cubicBezTo>
                      <a:pt x="86270" y="481167"/>
                      <a:pt x="86025" y="482939"/>
                      <a:pt x="85781" y="484832"/>
                    </a:cubicBezTo>
                    <a:cubicBezTo>
                      <a:pt x="82239" y="511705"/>
                      <a:pt x="79979" y="536135"/>
                      <a:pt x="91339" y="539922"/>
                    </a:cubicBezTo>
                    <a:cubicBezTo>
                      <a:pt x="94270" y="540899"/>
                      <a:pt x="96897" y="541388"/>
                      <a:pt x="99279" y="541388"/>
                    </a:cubicBezTo>
                    <a:cubicBezTo>
                      <a:pt x="102271" y="541388"/>
                      <a:pt x="104898" y="540594"/>
                      <a:pt x="107035" y="539067"/>
                    </a:cubicBezTo>
                    <a:cubicBezTo>
                      <a:pt x="113998" y="533998"/>
                      <a:pt x="113876" y="522515"/>
                      <a:pt x="113754" y="513293"/>
                    </a:cubicBezTo>
                    <a:cubicBezTo>
                      <a:pt x="113754" y="510178"/>
                      <a:pt x="113692" y="507247"/>
                      <a:pt x="113937" y="505170"/>
                    </a:cubicBezTo>
                    <a:cubicBezTo>
                      <a:pt x="119678" y="457653"/>
                      <a:pt x="128412" y="408121"/>
                      <a:pt x="153025" y="367567"/>
                    </a:cubicBezTo>
                    <a:cubicBezTo>
                      <a:pt x="163164" y="350832"/>
                      <a:pt x="175684" y="338922"/>
                      <a:pt x="187838" y="327379"/>
                    </a:cubicBezTo>
                    <a:cubicBezTo>
                      <a:pt x="209337" y="306919"/>
                      <a:pt x="229675" y="287558"/>
                      <a:pt x="233950" y="245416"/>
                    </a:cubicBezTo>
                    <a:lnTo>
                      <a:pt x="233950" y="10519"/>
                    </a:lnTo>
                    <a:cubicBezTo>
                      <a:pt x="233950" y="5023"/>
                      <a:pt x="226926" y="686"/>
                      <a:pt x="220330" y="76"/>
                    </a:cubicBezTo>
                    <a:close/>
                  </a:path>
                </a:pathLst>
              </a:custGeom>
              <a:solidFill>
                <a:srgbClr val="AF437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r-TR"/>
              </a:p>
            </p:txBody>
          </p:sp>
        </p:grpSp>
      </p:grpSp>
      <p:grpSp>
        <p:nvGrpSpPr>
          <p:cNvPr id="642" name="Grafik 38">
            <a:extLst>
              <a:ext uri="{FF2B5EF4-FFF2-40B4-BE49-F238E27FC236}">
                <a16:creationId xmlns:a16="http://schemas.microsoft.com/office/drawing/2014/main" id="{26C69E87-C755-BB35-6C79-E9B43A614285}"/>
              </a:ext>
            </a:extLst>
          </p:cNvPr>
          <p:cNvGrpSpPr/>
          <p:nvPr/>
        </p:nvGrpSpPr>
        <p:grpSpPr>
          <a:xfrm>
            <a:off x="5758151" y="2559604"/>
            <a:ext cx="728813" cy="630299"/>
            <a:chOff x="5577402" y="2484549"/>
            <a:chExt cx="728813" cy="630299"/>
          </a:xfrm>
        </p:grpSpPr>
        <p:sp>
          <p:nvSpPr>
            <p:cNvPr id="643" name="Serbest Form: Şekil 642">
              <a:extLst>
                <a:ext uri="{FF2B5EF4-FFF2-40B4-BE49-F238E27FC236}">
                  <a16:creationId xmlns:a16="http://schemas.microsoft.com/office/drawing/2014/main" id="{B76B0776-C17D-E048-4708-6BF474459BF8}"/>
                </a:ext>
              </a:extLst>
            </p:cNvPr>
            <p:cNvSpPr/>
            <p:nvPr/>
          </p:nvSpPr>
          <p:spPr>
            <a:xfrm>
              <a:off x="5812115" y="2608288"/>
              <a:ext cx="259265" cy="37256"/>
            </a:xfrm>
            <a:custGeom>
              <a:avLst/>
              <a:gdLst>
                <a:gd name="connsiteX0" fmla="*/ 0 w 259265"/>
                <a:gd name="connsiteY0" fmla="*/ 0 h 37256"/>
                <a:gd name="connsiteX1" fmla="*/ 259265 w 259265"/>
                <a:gd name="connsiteY1" fmla="*/ 0 h 37256"/>
                <a:gd name="connsiteX2" fmla="*/ 259265 w 259265"/>
                <a:gd name="connsiteY2" fmla="*/ 37256 h 37256"/>
                <a:gd name="connsiteX3" fmla="*/ 0 w 259265"/>
                <a:gd name="connsiteY3" fmla="*/ 37256 h 37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265" h="37256">
                  <a:moveTo>
                    <a:pt x="0" y="0"/>
                  </a:moveTo>
                  <a:lnTo>
                    <a:pt x="259265" y="0"/>
                  </a:lnTo>
                  <a:lnTo>
                    <a:pt x="259265" y="37256"/>
                  </a:lnTo>
                  <a:lnTo>
                    <a:pt x="0" y="37256"/>
                  </a:lnTo>
                  <a:close/>
                </a:path>
              </a:pathLst>
            </a:custGeom>
            <a:solidFill>
              <a:srgbClr val="5F348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644" name="Serbest Form: Şekil 643">
              <a:extLst>
                <a:ext uri="{FF2B5EF4-FFF2-40B4-BE49-F238E27FC236}">
                  <a16:creationId xmlns:a16="http://schemas.microsoft.com/office/drawing/2014/main" id="{F0F9036E-4150-34D5-CF13-E7C88A3E4DA9}"/>
                </a:ext>
              </a:extLst>
            </p:cNvPr>
            <p:cNvSpPr/>
            <p:nvPr/>
          </p:nvSpPr>
          <p:spPr>
            <a:xfrm>
              <a:off x="5774920" y="2484549"/>
              <a:ext cx="333655" cy="123738"/>
            </a:xfrm>
            <a:custGeom>
              <a:avLst/>
              <a:gdLst>
                <a:gd name="connsiteX0" fmla="*/ 0 w 333655"/>
                <a:gd name="connsiteY0" fmla="*/ 123739 h 123738"/>
                <a:gd name="connsiteX1" fmla="*/ 37256 w 333655"/>
                <a:gd name="connsiteY1" fmla="*/ 123739 h 123738"/>
                <a:gd name="connsiteX2" fmla="*/ 37256 w 333655"/>
                <a:gd name="connsiteY2" fmla="*/ 37256 h 123738"/>
                <a:gd name="connsiteX3" fmla="*/ 296399 w 333655"/>
                <a:gd name="connsiteY3" fmla="*/ 37256 h 123738"/>
                <a:gd name="connsiteX4" fmla="*/ 296399 w 333655"/>
                <a:gd name="connsiteY4" fmla="*/ 123739 h 123738"/>
                <a:gd name="connsiteX5" fmla="*/ 333655 w 333655"/>
                <a:gd name="connsiteY5" fmla="*/ 123739 h 123738"/>
                <a:gd name="connsiteX6" fmla="*/ 333655 w 333655"/>
                <a:gd name="connsiteY6" fmla="*/ 18628 h 123738"/>
                <a:gd name="connsiteX7" fmla="*/ 315027 w 333655"/>
                <a:gd name="connsiteY7" fmla="*/ 0 h 123738"/>
                <a:gd name="connsiteX8" fmla="*/ 18628 w 333655"/>
                <a:gd name="connsiteY8" fmla="*/ 0 h 123738"/>
                <a:gd name="connsiteX9" fmla="*/ 0 w 333655"/>
                <a:gd name="connsiteY9" fmla="*/ 18628 h 123738"/>
                <a:gd name="connsiteX10" fmla="*/ 0 w 333655"/>
                <a:gd name="connsiteY10" fmla="*/ 123739 h 12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655" h="123738">
                  <a:moveTo>
                    <a:pt x="0" y="123739"/>
                  </a:moveTo>
                  <a:lnTo>
                    <a:pt x="37256" y="123739"/>
                  </a:lnTo>
                  <a:lnTo>
                    <a:pt x="37256" y="37256"/>
                  </a:lnTo>
                  <a:lnTo>
                    <a:pt x="296399" y="37256"/>
                  </a:lnTo>
                  <a:lnTo>
                    <a:pt x="296399" y="123739"/>
                  </a:lnTo>
                  <a:lnTo>
                    <a:pt x="333655" y="123739"/>
                  </a:lnTo>
                  <a:lnTo>
                    <a:pt x="333655" y="18628"/>
                  </a:lnTo>
                  <a:cubicBezTo>
                    <a:pt x="333655" y="8367"/>
                    <a:pt x="325288" y="0"/>
                    <a:pt x="315027" y="0"/>
                  </a:cubicBezTo>
                  <a:lnTo>
                    <a:pt x="18628" y="0"/>
                  </a:lnTo>
                  <a:cubicBezTo>
                    <a:pt x="8368" y="0"/>
                    <a:pt x="0" y="8367"/>
                    <a:pt x="0" y="18628"/>
                  </a:cubicBezTo>
                  <a:lnTo>
                    <a:pt x="0" y="123739"/>
                  </a:lnTo>
                  <a:close/>
                </a:path>
              </a:pathLst>
            </a:custGeom>
            <a:solidFill>
              <a:srgbClr val="5F348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645" name="Serbest Form: Şekil 644">
              <a:extLst>
                <a:ext uri="{FF2B5EF4-FFF2-40B4-BE49-F238E27FC236}">
                  <a16:creationId xmlns:a16="http://schemas.microsoft.com/office/drawing/2014/main" id="{532490E5-08CD-71E2-4E64-79372C4D8DD3}"/>
                </a:ext>
              </a:extLst>
            </p:cNvPr>
            <p:cNvSpPr/>
            <p:nvPr/>
          </p:nvSpPr>
          <p:spPr>
            <a:xfrm>
              <a:off x="5812115" y="2730867"/>
              <a:ext cx="260547" cy="260548"/>
            </a:xfrm>
            <a:custGeom>
              <a:avLst/>
              <a:gdLst>
                <a:gd name="connsiteX0" fmla="*/ 111646 w 260547"/>
                <a:gd name="connsiteY0" fmla="*/ 260548 h 260548"/>
                <a:gd name="connsiteX1" fmla="*/ 148902 w 260547"/>
                <a:gd name="connsiteY1" fmla="*/ 260548 h 260548"/>
                <a:gd name="connsiteX2" fmla="*/ 148902 w 260547"/>
                <a:gd name="connsiteY2" fmla="*/ 148902 h 260548"/>
                <a:gd name="connsiteX3" fmla="*/ 260548 w 260547"/>
                <a:gd name="connsiteY3" fmla="*/ 148902 h 260548"/>
                <a:gd name="connsiteX4" fmla="*/ 260548 w 260547"/>
                <a:gd name="connsiteY4" fmla="*/ 111646 h 260548"/>
                <a:gd name="connsiteX5" fmla="*/ 148902 w 260547"/>
                <a:gd name="connsiteY5" fmla="*/ 111646 h 260548"/>
                <a:gd name="connsiteX6" fmla="*/ 148902 w 260547"/>
                <a:gd name="connsiteY6" fmla="*/ 0 h 260548"/>
                <a:gd name="connsiteX7" fmla="*/ 111646 w 260547"/>
                <a:gd name="connsiteY7" fmla="*/ 0 h 260548"/>
                <a:gd name="connsiteX8" fmla="*/ 111646 w 260547"/>
                <a:gd name="connsiteY8" fmla="*/ 111646 h 260548"/>
                <a:gd name="connsiteX9" fmla="*/ 0 w 260547"/>
                <a:gd name="connsiteY9" fmla="*/ 111646 h 260548"/>
                <a:gd name="connsiteX10" fmla="*/ 0 w 260547"/>
                <a:gd name="connsiteY10" fmla="*/ 148902 h 260548"/>
                <a:gd name="connsiteX11" fmla="*/ 111646 w 260547"/>
                <a:gd name="connsiteY11" fmla="*/ 148902 h 260548"/>
                <a:gd name="connsiteX12" fmla="*/ 111646 w 260547"/>
                <a:gd name="connsiteY12" fmla="*/ 260548 h 260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547" h="260548">
                  <a:moveTo>
                    <a:pt x="111646" y="260548"/>
                  </a:moveTo>
                  <a:lnTo>
                    <a:pt x="148902" y="260548"/>
                  </a:lnTo>
                  <a:lnTo>
                    <a:pt x="148902" y="148902"/>
                  </a:lnTo>
                  <a:lnTo>
                    <a:pt x="260548" y="148902"/>
                  </a:lnTo>
                  <a:lnTo>
                    <a:pt x="260548" y="111646"/>
                  </a:lnTo>
                  <a:lnTo>
                    <a:pt x="148902" y="111646"/>
                  </a:lnTo>
                  <a:lnTo>
                    <a:pt x="148902" y="0"/>
                  </a:lnTo>
                  <a:lnTo>
                    <a:pt x="111646" y="0"/>
                  </a:lnTo>
                  <a:lnTo>
                    <a:pt x="111646" y="111646"/>
                  </a:lnTo>
                  <a:lnTo>
                    <a:pt x="0" y="111646"/>
                  </a:lnTo>
                  <a:lnTo>
                    <a:pt x="0" y="148902"/>
                  </a:lnTo>
                  <a:lnTo>
                    <a:pt x="111646" y="148902"/>
                  </a:lnTo>
                  <a:lnTo>
                    <a:pt x="111646" y="260548"/>
                  </a:lnTo>
                  <a:close/>
                </a:path>
              </a:pathLst>
            </a:custGeom>
            <a:solidFill>
              <a:srgbClr val="AF437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646" name="Serbest Form: Şekil 645">
              <a:extLst>
                <a:ext uri="{FF2B5EF4-FFF2-40B4-BE49-F238E27FC236}">
                  <a16:creationId xmlns:a16="http://schemas.microsoft.com/office/drawing/2014/main" id="{C7A91A96-DF74-F42C-6464-BD45FAAB5475}"/>
                </a:ext>
              </a:extLst>
            </p:cNvPr>
            <p:cNvSpPr/>
            <p:nvPr/>
          </p:nvSpPr>
          <p:spPr>
            <a:xfrm>
              <a:off x="5577402" y="2608288"/>
              <a:ext cx="728813" cy="506560"/>
            </a:xfrm>
            <a:custGeom>
              <a:avLst/>
              <a:gdLst>
                <a:gd name="connsiteX0" fmla="*/ 710125 w 728813"/>
                <a:gd name="connsiteY0" fmla="*/ 0 h 506560"/>
                <a:gd name="connsiteX1" fmla="*/ 531173 w 728813"/>
                <a:gd name="connsiteY1" fmla="*/ 0 h 506560"/>
                <a:gd name="connsiteX2" fmla="*/ 531173 w 728813"/>
                <a:gd name="connsiteY2" fmla="*/ 37256 h 506560"/>
                <a:gd name="connsiteX3" fmla="*/ 691558 w 728813"/>
                <a:gd name="connsiteY3" fmla="*/ 37256 h 506560"/>
                <a:gd name="connsiteX4" fmla="*/ 691558 w 728813"/>
                <a:gd name="connsiteY4" fmla="*/ 469304 h 506560"/>
                <a:gd name="connsiteX5" fmla="*/ 37195 w 728813"/>
                <a:gd name="connsiteY5" fmla="*/ 469304 h 506560"/>
                <a:gd name="connsiteX6" fmla="*/ 37195 w 728813"/>
                <a:gd name="connsiteY6" fmla="*/ 37256 h 506560"/>
                <a:gd name="connsiteX7" fmla="*/ 197579 w 728813"/>
                <a:gd name="connsiteY7" fmla="*/ 37256 h 506560"/>
                <a:gd name="connsiteX8" fmla="*/ 197579 w 728813"/>
                <a:gd name="connsiteY8" fmla="*/ 0 h 506560"/>
                <a:gd name="connsiteX9" fmla="*/ 18628 w 728813"/>
                <a:gd name="connsiteY9" fmla="*/ 0 h 506560"/>
                <a:gd name="connsiteX10" fmla="*/ 0 w 728813"/>
                <a:gd name="connsiteY10" fmla="*/ 18628 h 506560"/>
                <a:gd name="connsiteX11" fmla="*/ 0 w 728813"/>
                <a:gd name="connsiteY11" fmla="*/ 487932 h 506560"/>
                <a:gd name="connsiteX12" fmla="*/ 18628 w 728813"/>
                <a:gd name="connsiteY12" fmla="*/ 506560 h 506560"/>
                <a:gd name="connsiteX13" fmla="*/ 334144 w 728813"/>
                <a:gd name="connsiteY13" fmla="*/ 506560 h 506560"/>
                <a:gd name="connsiteX14" fmla="*/ 358818 w 728813"/>
                <a:gd name="connsiteY14" fmla="*/ 483474 h 506560"/>
                <a:gd name="connsiteX15" fmla="*/ 360284 w 728813"/>
                <a:gd name="connsiteY15" fmla="*/ 479565 h 506560"/>
                <a:gd name="connsiteX16" fmla="*/ 369995 w 728813"/>
                <a:gd name="connsiteY16" fmla="*/ 479565 h 506560"/>
                <a:gd name="connsiteX17" fmla="*/ 371461 w 728813"/>
                <a:gd name="connsiteY17" fmla="*/ 483474 h 506560"/>
                <a:gd name="connsiteX18" fmla="*/ 396441 w 728813"/>
                <a:gd name="connsiteY18" fmla="*/ 506560 h 506560"/>
                <a:gd name="connsiteX19" fmla="*/ 710185 w 728813"/>
                <a:gd name="connsiteY19" fmla="*/ 506560 h 506560"/>
                <a:gd name="connsiteX20" fmla="*/ 728814 w 728813"/>
                <a:gd name="connsiteY20" fmla="*/ 487932 h 506560"/>
                <a:gd name="connsiteX21" fmla="*/ 728814 w 728813"/>
                <a:gd name="connsiteY21" fmla="*/ 18628 h 506560"/>
                <a:gd name="connsiteX22" fmla="*/ 710185 w 728813"/>
                <a:gd name="connsiteY22" fmla="*/ 0 h 50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28813" h="506560">
                  <a:moveTo>
                    <a:pt x="710125" y="0"/>
                  </a:moveTo>
                  <a:lnTo>
                    <a:pt x="531173" y="0"/>
                  </a:lnTo>
                  <a:lnTo>
                    <a:pt x="531173" y="37256"/>
                  </a:lnTo>
                  <a:lnTo>
                    <a:pt x="691558" y="37256"/>
                  </a:lnTo>
                  <a:lnTo>
                    <a:pt x="691558" y="469304"/>
                  </a:lnTo>
                  <a:lnTo>
                    <a:pt x="37195" y="469304"/>
                  </a:lnTo>
                  <a:lnTo>
                    <a:pt x="37195" y="37256"/>
                  </a:lnTo>
                  <a:lnTo>
                    <a:pt x="197579" y="37256"/>
                  </a:lnTo>
                  <a:lnTo>
                    <a:pt x="197579" y="0"/>
                  </a:lnTo>
                  <a:lnTo>
                    <a:pt x="18628" y="0"/>
                  </a:lnTo>
                  <a:cubicBezTo>
                    <a:pt x="8367" y="0"/>
                    <a:pt x="0" y="8367"/>
                    <a:pt x="0" y="18628"/>
                  </a:cubicBezTo>
                  <a:lnTo>
                    <a:pt x="0" y="487932"/>
                  </a:lnTo>
                  <a:cubicBezTo>
                    <a:pt x="0" y="498193"/>
                    <a:pt x="8367" y="506560"/>
                    <a:pt x="18628" y="506560"/>
                  </a:cubicBezTo>
                  <a:lnTo>
                    <a:pt x="334144" y="506560"/>
                  </a:lnTo>
                  <a:cubicBezTo>
                    <a:pt x="348313" y="505583"/>
                    <a:pt x="355704" y="491658"/>
                    <a:pt x="358818" y="483474"/>
                  </a:cubicBezTo>
                  <a:lnTo>
                    <a:pt x="360284" y="479565"/>
                  </a:lnTo>
                  <a:lnTo>
                    <a:pt x="369995" y="479565"/>
                  </a:lnTo>
                  <a:lnTo>
                    <a:pt x="371461" y="483474"/>
                  </a:lnTo>
                  <a:cubicBezTo>
                    <a:pt x="374576" y="491658"/>
                    <a:pt x="381966" y="505583"/>
                    <a:pt x="396441" y="506560"/>
                  </a:cubicBezTo>
                  <a:lnTo>
                    <a:pt x="710185" y="506560"/>
                  </a:lnTo>
                  <a:cubicBezTo>
                    <a:pt x="720446" y="506560"/>
                    <a:pt x="728814" y="498193"/>
                    <a:pt x="728814" y="487932"/>
                  </a:cubicBezTo>
                  <a:lnTo>
                    <a:pt x="728814" y="18628"/>
                  </a:lnTo>
                  <a:cubicBezTo>
                    <a:pt x="728814" y="8367"/>
                    <a:pt x="720446" y="0"/>
                    <a:pt x="710185" y="0"/>
                  </a:cubicBezTo>
                  <a:close/>
                </a:path>
              </a:pathLst>
            </a:custGeom>
            <a:solidFill>
              <a:srgbClr val="5F348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</p:grpSp>
      <p:grpSp>
        <p:nvGrpSpPr>
          <p:cNvPr id="647" name="Grafik 38">
            <a:extLst>
              <a:ext uri="{FF2B5EF4-FFF2-40B4-BE49-F238E27FC236}">
                <a16:creationId xmlns:a16="http://schemas.microsoft.com/office/drawing/2014/main" id="{E170562F-D4F0-1BD6-B23D-6FD6301517C2}"/>
              </a:ext>
            </a:extLst>
          </p:cNvPr>
          <p:cNvGrpSpPr/>
          <p:nvPr/>
        </p:nvGrpSpPr>
        <p:grpSpPr>
          <a:xfrm>
            <a:off x="9134688" y="2525076"/>
            <a:ext cx="867943" cy="726432"/>
            <a:chOff x="8834863" y="2497131"/>
            <a:chExt cx="867943" cy="726432"/>
          </a:xfrm>
        </p:grpSpPr>
        <p:sp>
          <p:nvSpPr>
            <p:cNvPr id="648" name="Serbest Form: Şekil 647">
              <a:extLst>
                <a:ext uri="{FF2B5EF4-FFF2-40B4-BE49-F238E27FC236}">
                  <a16:creationId xmlns:a16="http://schemas.microsoft.com/office/drawing/2014/main" id="{81AA07FC-4088-2795-B09D-AB168AD6C6C7}"/>
                </a:ext>
              </a:extLst>
            </p:cNvPr>
            <p:cNvSpPr/>
            <p:nvPr/>
          </p:nvSpPr>
          <p:spPr>
            <a:xfrm>
              <a:off x="8889773" y="2497131"/>
              <a:ext cx="757026" cy="286199"/>
            </a:xfrm>
            <a:custGeom>
              <a:avLst/>
              <a:gdLst>
                <a:gd name="connsiteX0" fmla="*/ 9402 w 757026"/>
                <a:gd name="connsiteY0" fmla="*/ 286200 h 286199"/>
                <a:gd name="connsiteX1" fmla="*/ 47391 w 757026"/>
                <a:gd name="connsiteY1" fmla="*/ 286200 h 286199"/>
                <a:gd name="connsiteX2" fmla="*/ 81837 w 757026"/>
                <a:gd name="connsiteY2" fmla="*/ 92957 h 286199"/>
                <a:gd name="connsiteX3" fmla="*/ 204233 w 757026"/>
                <a:gd name="connsiteY3" fmla="*/ 36829 h 286199"/>
                <a:gd name="connsiteX4" fmla="*/ 326750 w 757026"/>
                <a:gd name="connsiteY4" fmla="*/ 92957 h 286199"/>
                <a:gd name="connsiteX5" fmla="*/ 379031 w 757026"/>
                <a:gd name="connsiteY5" fmla="*/ 150673 h 286199"/>
                <a:gd name="connsiteX6" fmla="*/ 431311 w 757026"/>
                <a:gd name="connsiteY6" fmla="*/ 93018 h 286199"/>
                <a:gd name="connsiteX7" fmla="*/ 553829 w 757026"/>
                <a:gd name="connsiteY7" fmla="*/ 36829 h 286199"/>
                <a:gd name="connsiteX8" fmla="*/ 676285 w 757026"/>
                <a:gd name="connsiteY8" fmla="*/ 92957 h 286199"/>
                <a:gd name="connsiteX9" fmla="*/ 709815 w 757026"/>
                <a:gd name="connsiteY9" fmla="*/ 286139 h 286199"/>
                <a:gd name="connsiteX10" fmla="*/ 747682 w 757026"/>
                <a:gd name="connsiteY10" fmla="*/ 286139 h 286199"/>
                <a:gd name="connsiteX11" fmla="*/ 703464 w 757026"/>
                <a:gd name="connsiteY11" fmla="*/ 68282 h 286199"/>
                <a:gd name="connsiteX12" fmla="*/ 553829 w 757026"/>
                <a:gd name="connsiteY12" fmla="*/ 61 h 286199"/>
                <a:gd name="connsiteX13" fmla="*/ 404133 w 757026"/>
                <a:gd name="connsiteY13" fmla="*/ 68282 h 286199"/>
                <a:gd name="connsiteX14" fmla="*/ 379031 w 757026"/>
                <a:gd name="connsiteY14" fmla="*/ 95950 h 286199"/>
                <a:gd name="connsiteX15" fmla="*/ 353929 w 757026"/>
                <a:gd name="connsiteY15" fmla="*/ 68221 h 286199"/>
                <a:gd name="connsiteX16" fmla="*/ 204294 w 757026"/>
                <a:gd name="connsiteY16" fmla="*/ 0 h 286199"/>
                <a:gd name="connsiteX17" fmla="*/ 54781 w 757026"/>
                <a:gd name="connsiteY17" fmla="*/ 68038 h 286199"/>
                <a:gd name="connsiteX18" fmla="*/ 9463 w 757026"/>
                <a:gd name="connsiteY18" fmla="*/ 286017 h 286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57026" h="286199">
                  <a:moveTo>
                    <a:pt x="9402" y="286200"/>
                  </a:moveTo>
                  <a:lnTo>
                    <a:pt x="47391" y="286200"/>
                  </a:lnTo>
                  <a:cubicBezTo>
                    <a:pt x="25770" y="209061"/>
                    <a:pt x="37802" y="140779"/>
                    <a:pt x="81837" y="92957"/>
                  </a:cubicBezTo>
                  <a:cubicBezTo>
                    <a:pt x="114574" y="56800"/>
                    <a:pt x="158060" y="36829"/>
                    <a:pt x="204233" y="36829"/>
                  </a:cubicBezTo>
                  <a:cubicBezTo>
                    <a:pt x="250406" y="36829"/>
                    <a:pt x="293891" y="56739"/>
                    <a:pt x="326750" y="92957"/>
                  </a:cubicBezTo>
                  <a:lnTo>
                    <a:pt x="379031" y="150673"/>
                  </a:lnTo>
                  <a:lnTo>
                    <a:pt x="431311" y="93018"/>
                  </a:lnTo>
                  <a:cubicBezTo>
                    <a:pt x="464170" y="56800"/>
                    <a:pt x="507656" y="36829"/>
                    <a:pt x="553829" y="36829"/>
                  </a:cubicBezTo>
                  <a:cubicBezTo>
                    <a:pt x="600002" y="36829"/>
                    <a:pt x="643487" y="56739"/>
                    <a:pt x="676285" y="92957"/>
                  </a:cubicBezTo>
                  <a:cubicBezTo>
                    <a:pt x="719404" y="140535"/>
                    <a:pt x="731131" y="208756"/>
                    <a:pt x="709815" y="286139"/>
                  </a:cubicBezTo>
                  <a:lnTo>
                    <a:pt x="747682" y="286139"/>
                  </a:lnTo>
                  <a:cubicBezTo>
                    <a:pt x="762951" y="223781"/>
                    <a:pt x="766371" y="137786"/>
                    <a:pt x="703464" y="68282"/>
                  </a:cubicBezTo>
                  <a:cubicBezTo>
                    <a:pt x="663581" y="24308"/>
                    <a:pt x="610446" y="61"/>
                    <a:pt x="553829" y="61"/>
                  </a:cubicBezTo>
                  <a:cubicBezTo>
                    <a:pt x="497212" y="61"/>
                    <a:pt x="444015" y="24308"/>
                    <a:pt x="404133" y="68282"/>
                  </a:cubicBezTo>
                  <a:lnTo>
                    <a:pt x="379031" y="95950"/>
                  </a:lnTo>
                  <a:lnTo>
                    <a:pt x="353929" y="68221"/>
                  </a:lnTo>
                  <a:cubicBezTo>
                    <a:pt x="314047" y="24247"/>
                    <a:pt x="260910" y="0"/>
                    <a:pt x="204294" y="0"/>
                  </a:cubicBezTo>
                  <a:cubicBezTo>
                    <a:pt x="147677" y="0"/>
                    <a:pt x="94541" y="24186"/>
                    <a:pt x="54781" y="68038"/>
                  </a:cubicBezTo>
                  <a:cubicBezTo>
                    <a:pt x="-9470" y="137909"/>
                    <a:pt x="-6050" y="223842"/>
                    <a:pt x="9463" y="286017"/>
                  </a:cubicBezTo>
                  <a:close/>
                </a:path>
              </a:pathLst>
            </a:custGeom>
            <a:solidFill>
              <a:srgbClr val="5F348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649" name="Serbest Form: Şekil 648">
              <a:extLst>
                <a:ext uri="{FF2B5EF4-FFF2-40B4-BE49-F238E27FC236}">
                  <a16:creationId xmlns:a16="http://schemas.microsoft.com/office/drawing/2014/main" id="{5BF72E7B-8F45-108F-8A52-B625A94B751F}"/>
                </a:ext>
              </a:extLst>
            </p:cNvPr>
            <p:cNvSpPr/>
            <p:nvPr/>
          </p:nvSpPr>
          <p:spPr>
            <a:xfrm>
              <a:off x="8834863" y="2717430"/>
              <a:ext cx="867943" cy="316798"/>
            </a:xfrm>
            <a:custGeom>
              <a:avLst/>
              <a:gdLst>
                <a:gd name="connsiteX0" fmla="*/ 572521 w 867943"/>
                <a:gd name="connsiteY0" fmla="*/ 60404 h 316798"/>
                <a:gd name="connsiteX1" fmla="*/ 491902 w 867943"/>
                <a:gd name="connsiteY1" fmla="*/ 221643 h 316798"/>
                <a:gd name="connsiteX2" fmla="*/ 408779 w 867943"/>
                <a:gd name="connsiteY2" fmla="*/ 0 h 316798"/>
                <a:gd name="connsiteX3" fmla="*/ 323151 w 867943"/>
                <a:gd name="connsiteY3" fmla="*/ 171195 h 316798"/>
                <a:gd name="connsiteX4" fmla="*/ 267755 w 867943"/>
                <a:gd name="connsiteY4" fmla="*/ 60404 h 316798"/>
                <a:gd name="connsiteX5" fmla="*/ 228300 w 867943"/>
                <a:gd name="connsiteY5" fmla="*/ 139313 h 316798"/>
                <a:gd name="connsiteX6" fmla="*/ 0 w 867943"/>
                <a:gd name="connsiteY6" fmla="*/ 139313 h 316798"/>
                <a:gd name="connsiteX7" fmla="*/ 0 w 867943"/>
                <a:gd name="connsiteY7" fmla="*/ 177424 h 316798"/>
                <a:gd name="connsiteX8" fmla="*/ 251814 w 867943"/>
                <a:gd name="connsiteY8" fmla="*/ 177424 h 316798"/>
                <a:gd name="connsiteX9" fmla="*/ 267755 w 867943"/>
                <a:gd name="connsiteY9" fmla="*/ 145543 h 316798"/>
                <a:gd name="connsiteX10" fmla="*/ 323151 w 867943"/>
                <a:gd name="connsiteY10" fmla="*/ 256395 h 316798"/>
                <a:gd name="connsiteX11" fmla="*/ 403770 w 867943"/>
                <a:gd name="connsiteY11" fmla="*/ 95156 h 316798"/>
                <a:gd name="connsiteX12" fmla="*/ 486894 w 867943"/>
                <a:gd name="connsiteY12" fmla="*/ 316799 h 316798"/>
                <a:gd name="connsiteX13" fmla="*/ 572521 w 867943"/>
                <a:gd name="connsiteY13" fmla="*/ 145543 h 316798"/>
                <a:gd name="connsiteX14" fmla="*/ 588462 w 867943"/>
                <a:gd name="connsiteY14" fmla="*/ 177424 h 316798"/>
                <a:gd name="connsiteX15" fmla="*/ 867944 w 867943"/>
                <a:gd name="connsiteY15" fmla="*/ 177424 h 316798"/>
                <a:gd name="connsiteX16" fmla="*/ 867944 w 867943"/>
                <a:gd name="connsiteY16" fmla="*/ 139313 h 316798"/>
                <a:gd name="connsiteX17" fmla="*/ 611977 w 867943"/>
                <a:gd name="connsiteY17" fmla="*/ 139313 h 316798"/>
                <a:gd name="connsiteX18" fmla="*/ 572521 w 867943"/>
                <a:gd name="connsiteY18" fmla="*/ 60404 h 316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67943" h="316798">
                  <a:moveTo>
                    <a:pt x="572521" y="60404"/>
                  </a:moveTo>
                  <a:lnTo>
                    <a:pt x="491902" y="221643"/>
                  </a:lnTo>
                  <a:lnTo>
                    <a:pt x="408779" y="0"/>
                  </a:lnTo>
                  <a:lnTo>
                    <a:pt x="323151" y="171195"/>
                  </a:lnTo>
                  <a:lnTo>
                    <a:pt x="267755" y="60404"/>
                  </a:lnTo>
                  <a:lnTo>
                    <a:pt x="228300" y="139313"/>
                  </a:lnTo>
                  <a:lnTo>
                    <a:pt x="0" y="139313"/>
                  </a:lnTo>
                  <a:lnTo>
                    <a:pt x="0" y="177424"/>
                  </a:lnTo>
                  <a:lnTo>
                    <a:pt x="251814" y="177424"/>
                  </a:lnTo>
                  <a:lnTo>
                    <a:pt x="267755" y="145543"/>
                  </a:lnTo>
                  <a:lnTo>
                    <a:pt x="323151" y="256395"/>
                  </a:lnTo>
                  <a:lnTo>
                    <a:pt x="403770" y="95156"/>
                  </a:lnTo>
                  <a:lnTo>
                    <a:pt x="486894" y="316799"/>
                  </a:lnTo>
                  <a:lnTo>
                    <a:pt x="572521" y="145543"/>
                  </a:lnTo>
                  <a:lnTo>
                    <a:pt x="588462" y="177424"/>
                  </a:lnTo>
                  <a:lnTo>
                    <a:pt x="867944" y="177424"/>
                  </a:lnTo>
                  <a:lnTo>
                    <a:pt x="867944" y="139313"/>
                  </a:lnTo>
                  <a:lnTo>
                    <a:pt x="611977" y="139313"/>
                  </a:lnTo>
                  <a:lnTo>
                    <a:pt x="572521" y="60404"/>
                  </a:lnTo>
                  <a:close/>
                </a:path>
              </a:pathLst>
            </a:custGeom>
            <a:solidFill>
              <a:srgbClr val="AF437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650" name="Serbest Form: Şekil 649">
              <a:extLst>
                <a:ext uri="{FF2B5EF4-FFF2-40B4-BE49-F238E27FC236}">
                  <a16:creationId xmlns:a16="http://schemas.microsoft.com/office/drawing/2014/main" id="{77E8592B-87AC-C181-5090-4C9080A2B104}"/>
                </a:ext>
              </a:extLst>
            </p:cNvPr>
            <p:cNvSpPr/>
            <p:nvPr/>
          </p:nvSpPr>
          <p:spPr>
            <a:xfrm>
              <a:off x="9004653" y="2968328"/>
              <a:ext cx="528486" cy="255234"/>
            </a:xfrm>
            <a:custGeom>
              <a:avLst/>
              <a:gdLst>
                <a:gd name="connsiteX0" fmla="*/ 280703 w 528486"/>
                <a:gd name="connsiteY0" fmla="*/ 190617 h 255234"/>
                <a:gd name="connsiteX1" fmla="*/ 273557 w 528486"/>
                <a:gd name="connsiteY1" fmla="*/ 203992 h 255234"/>
                <a:gd name="connsiteX2" fmla="*/ 271236 w 528486"/>
                <a:gd name="connsiteY2" fmla="*/ 210039 h 255234"/>
                <a:gd name="connsiteX3" fmla="*/ 256822 w 528486"/>
                <a:gd name="connsiteY3" fmla="*/ 210039 h 255234"/>
                <a:gd name="connsiteX4" fmla="*/ 254501 w 528486"/>
                <a:gd name="connsiteY4" fmla="*/ 203992 h 255234"/>
                <a:gd name="connsiteX5" fmla="*/ 247111 w 528486"/>
                <a:gd name="connsiteY5" fmla="*/ 190433 h 255234"/>
                <a:gd name="connsiteX6" fmla="*/ 246378 w 528486"/>
                <a:gd name="connsiteY6" fmla="*/ 189701 h 255234"/>
                <a:gd name="connsiteX7" fmla="*/ 49654 w 528486"/>
                <a:gd name="connsiteY7" fmla="*/ 0 h 255234"/>
                <a:gd name="connsiteX8" fmla="*/ 0 w 528486"/>
                <a:gd name="connsiteY8" fmla="*/ 0 h 255234"/>
                <a:gd name="connsiteX9" fmla="*/ 229888 w 528486"/>
                <a:gd name="connsiteY9" fmla="*/ 224208 h 255234"/>
                <a:gd name="connsiteX10" fmla="*/ 263968 w 528486"/>
                <a:gd name="connsiteY10" fmla="*/ 255235 h 255234"/>
                <a:gd name="connsiteX11" fmla="*/ 297865 w 528486"/>
                <a:gd name="connsiteY11" fmla="*/ 224330 h 255234"/>
                <a:gd name="connsiteX12" fmla="*/ 528486 w 528486"/>
                <a:gd name="connsiteY12" fmla="*/ 0 h 255234"/>
                <a:gd name="connsiteX13" fmla="*/ 478953 w 528486"/>
                <a:gd name="connsiteY13" fmla="*/ 0 h 255234"/>
                <a:gd name="connsiteX14" fmla="*/ 280580 w 528486"/>
                <a:gd name="connsiteY14" fmla="*/ 190678 h 255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28486" h="255234">
                  <a:moveTo>
                    <a:pt x="280703" y="190617"/>
                  </a:moveTo>
                  <a:cubicBezTo>
                    <a:pt x="277955" y="194342"/>
                    <a:pt x="275511" y="198984"/>
                    <a:pt x="273557" y="203992"/>
                  </a:cubicBezTo>
                  <a:lnTo>
                    <a:pt x="271236" y="210039"/>
                  </a:lnTo>
                  <a:lnTo>
                    <a:pt x="256822" y="210039"/>
                  </a:lnTo>
                  <a:lnTo>
                    <a:pt x="254501" y="203992"/>
                  </a:lnTo>
                  <a:cubicBezTo>
                    <a:pt x="252547" y="198923"/>
                    <a:pt x="250043" y="194220"/>
                    <a:pt x="247111" y="190433"/>
                  </a:cubicBezTo>
                  <a:lnTo>
                    <a:pt x="246378" y="189701"/>
                  </a:lnTo>
                  <a:cubicBezTo>
                    <a:pt x="218284" y="164537"/>
                    <a:pt x="122945" y="78238"/>
                    <a:pt x="49654" y="0"/>
                  </a:cubicBezTo>
                  <a:lnTo>
                    <a:pt x="0" y="0"/>
                  </a:lnTo>
                  <a:cubicBezTo>
                    <a:pt x="85872" y="96316"/>
                    <a:pt x="214741" y="210833"/>
                    <a:pt x="229888" y="224208"/>
                  </a:cubicBezTo>
                  <a:lnTo>
                    <a:pt x="263968" y="255235"/>
                  </a:lnTo>
                  <a:lnTo>
                    <a:pt x="297865" y="224330"/>
                  </a:lnTo>
                  <a:cubicBezTo>
                    <a:pt x="303912" y="219017"/>
                    <a:pt x="440415" y="99064"/>
                    <a:pt x="528486" y="0"/>
                  </a:cubicBezTo>
                  <a:lnTo>
                    <a:pt x="478953" y="0"/>
                  </a:lnTo>
                  <a:cubicBezTo>
                    <a:pt x="405419" y="78604"/>
                    <a:pt x="309591" y="164843"/>
                    <a:pt x="280580" y="190678"/>
                  </a:cubicBezTo>
                  <a:close/>
                </a:path>
              </a:pathLst>
            </a:custGeom>
            <a:solidFill>
              <a:srgbClr val="5F348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</p:grpSp>
      <p:sp>
        <p:nvSpPr>
          <p:cNvPr id="652" name="Metin kutusu 651">
            <a:extLst>
              <a:ext uri="{FF2B5EF4-FFF2-40B4-BE49-F238E27FC236}">
                <a16:creationId xmlns:a16="http://schemas.microsoft.com/office/drawing/2014/main" id="{106ADFA8-6EA2-9DB8-D4FB-A4D143F58E72}"/>
              </a:ext>
            </a:extLst>
          </p:cNvPr>
          <p:cNvSpPr txBox="1"/>
          <p:nvPr/>
        </p:nvSpPr>
        <p:spPr>
          <a:xfrm>
            <a:off x="723014" y="4978057"/>
            <a:ext cx="105155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dirty="0">
                <a:solidFill>
                  <a:schemeClr val="bg1"/>
                </a:solidFill>
              </a:rPr>
              <a:t>İleri yaş erişkinlerde rutin laboratuvar tetkikler RSV için yeterince yaygın kullanılmamaktadır.</a:t>
            </a:r>
            <a:r>
              <a:rPr lang="tr-TR" sz="1600" baseline="30000" dirty="0">
                <a:solidFill>
                  <a:schemeClr val="bg1"/>
                </a:solidFill>
              </a:rPr>
              <a:t>1,2</a:t>
            </a:r>
          </a:p>
        </p:txBody>
      </p:sp>
      <p:sp>
        <p:nvSpPr>
          <p:cNvPr id="653" name="Metin kutusu 652">
            <a:extLst>
              <a:ext uri="{FF2B5EF4-FFF2-40B4-BE49-F238E27FC236}">
                <a16:creationId xmlns:a16="http://schemas.microsoft.com/office/drawing/2014/main" id="{F26A59CA-202E-DB0A-6737-9D5963C1C062}"/>
              </a:ext>
            </a:extLst>
          </p:cNvPr>
          <p:cNvSpPr txBox="1"/>
          <p:nvPr/>
        </p:nvSpPr>
        <p:spPr>
          <a:xfrm>
            <a:off x="946318" y="3786317"/>
            <a:ext cx="29757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 dirty="0">
                <a:solidFill>
                  <a:srgbClr val="582B82"/>
                </a:solidFill>
              </a:rPr>
              <a:t>~5.2 Milyon</a:t>
            </a:r>
            <a:endParaRPr lang="tr-TR" sz="2800" b="1" baseline="30000" dirty="0">
              <a:solidFill>
                <a:srgbClr val="582B82"/>
              </a:solidFill>
            </a:endParaRPr>
          </a:p>
        </p:txBody>
      </p:sp>
      <p:sp>
        <p:nvSpPr>
          <p:cNvPr id="654" name="Metin kutusu 653">
            <a:extLst>
              <a:ext uri="{FF2B5EF4-FFF2-40B4-BE49-F238E27FC236}">
                <a16:creationId xmlns:a16="http://schemas.microsoft.com/office/drawing/2014/main" id="{DDB21564-0C86-FAA6-840F-CDE22CD2BAE1}"/>
              </a:ext>
            </a:extLst>
          </p:cNvPr>
          <p:cNvSpPr txBox="1"/>
          <p:nvPr/>
        </p:nvSpPr>
        <p:spPr>
          <a:xfrm>
            <a:off x="614307" y="4232885"/>
            <a:ext cx="36398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dirty="0">
                <a:solidFill>
                  <a:srgbClr val="4A4F54"/>
                </a:solidFill>
              </a:rPr>
              <a:t>Akut Solunum Yolu Hastalığı / Yıl</a:t>
            </a:r>
          </a:p>
        </p:txBody>
      </p:sp>
      <p:sp>
        <p:nvSpPr>
          <p:cNvPr id="657" name="Metin kutusu 656">
            <a:extLst>
              <a:ext uri="{FF2B5EF4-FFF2-40B4-BE49-F238E27FC236}">
                <a16:creationId xmlns:a16="http://schemas.microsoft.com/office/drawing/2014/main" id="{51C3A2AE-8A5B-53F3-CAB6-903E2F889F05}"/>
              </a:ext>
            </a:extLst>
          </p:cNvPr>
          <p:cNvSpPr txBox="1"/>
          <p:nvPr/>
        </p:nvSpPr>
        <p:spPr>
          <a:xfrm>
            <a:off x="4667714" y="3786317"/>
            <a:ext cx="29757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 dirty="0">
                <a:solidFill>
                  <a:srgbClr val="582B82"/>
                </a:solidFill>
              </a:rPr>
              <a:t>~470.00</a:t>
            </a:r>
            <a:r>
              <a:rPr lang="en-US" sz="2800" b="1" dirty="0">
                <a:solidFill>
                  <a:srgbClr val="582B82"/>
                </a:solidFill>
              </a:rPr>
              <a:t>0</a:t>
            </a:r>
            <a:endParaRPr lang="tr-TR" sz="2800" b="1" baseline="30000" dirty="0">
              <a:solidFill>
                <a:srgbClr val="582B82"/>
              </a:solidFill>
            </a:endParaRPr>
          </a:p>
        </p:txBody>
      </p:sp>
      <p:sp>
        <p:nvSpPr>
          <p:cNvPr id="658" name="Metin kutusu 657">
            <a:extLst>
              <a:ext uri="{FF2B5EF4-FFF2-40B4-BE49-F238E27FC236}">
                <a16:creationId xmlns:a16="http://schemas.microsoft.com/office/drawing/2014/main" id="{DDEC3244-3928-7F54-EF31-585F3FB819EE}"/>
              </a:ext>
            </a:extLst>
          </p:cNvPr>
          <p:cNvSpPr txBox="1"/>
          <p:nvPr/>
        </p:nvSpPr>
        <p:spPr>
          <a:xfrm>
            <a:off x="4335703" y="4232885"/>
            <a:ext cx="36398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dirty="0">
                <a:solidFill>
                  <a:srgbClr val="4A4F54"/>
                </a:solidFill>
              </a:rPr>
              <a:t>Hastaneye Yatış / Yıl </a:t>
            </a:r>
          </a:p>
        </p:txBody>
      </p:sp>
      <p:sp>
        <p:nvSpPr>
          <p:cNvPr id="659" name="Metin kutusu 658">
            <a:extLst>
              <a:ext uri="{FF2B5EF4-FFF2-40B4-BE49-F238E27FC236}">
                <a16:creationId xmlns:a16="http://schemas.microsoft.com/office/drawing/2014/main" id="{83E15E71-EF53-3300-C7C6-490CF9ED1A53}"/>
              </a:ext>
            </a:extLst>
          </p:cNvPr>
          <p:cNvSpPr txBox="1"/>
          <p:nvPr/>
        </p:nvSpPr>
        <p:spPr>
          <a:xfrm>
            <a:off x="8080765" y="3786317"/>
            <a:ext cx="29757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tr-TR" sz="2800" b="1" dirty="0">
                <a:solidFill>
                  <a:srgbClr val="582B82"/>
                </a:solidFill>
              </a:rPr>
              <a:t>~ 33.000</a:t>
            </a:r>
            <a:endParaRPr lang="tr-TR" sz="2800" b="1" baseline="30000" dirty="0">
              <a:solidFill>
                <a:srgbClr val="582B82"/>
              </a:solidFill>
            </a:endParaRPr>
          </a:p>
        </p:txBody>
      </p:sp>
      <p:sp>
        <p:nvSpPr>
          <p:cNvPr id="660" name="Metin kutusu 659">
            <a:extLst>
              <a:ext uri="{FF2B5EF4-FFF2-40B4-BE49-F238E27FC236}">
                <a16:creationId xmlns:a16="http://schemas.microsoft.com/office/drawing/2014/main" id="{22D607E1-1814-1EC5-21E9-96BFFD1B131A}"/>
              </a:ext>
            </a:extLst>
          </p:cNvPr>
          <p:cNvSpPr txBox="1"/>
          <p:nvPr/>
        </p:nvSpPr>
        <p:spPr>
          <a:xfrm>
            <a:off x="7748754" y="4232885"/>
            <a:ext cx="36398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dirty="0">
                <a:solidFill>
                  <a:srgbClr val="4A4F54"/>
                </a:solidFill>
              </a:rPr>
              <a:t>Hastane Ölümleri / Yıl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3256" y="3115029"/>
            <a:ext cx="725487" cy="62794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1238613" y="21723"/>
            <a:ext cx="953387" cy="7334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9" name="Oval 38"/>
          <p:cNvSpPr/>
          <p:nvPr/>
        </p:nvSpPr>
        <p:spPr>
          <a:xfrm>
            <a:off x="9356270" y="5846122"/>
            <a:ext cx="2718217" cy="10118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9146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318"/>
          <p:cNvSpPr txBox="1"/>
          <p:nvPr/>
        </p:nvSpPr>
        <p:spPr>
          <a:xfrm>
            <a:off x="407623" y="6259777"/>
            <a:ext cx="86675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</a:pP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Grafik, orijinal verilerden GSK için bağımsız olarak oluşturulmuştur *Ocak 2011 ve Haziran 2015 arasında. Bu çalışmadaki hastaların büyük bir kısmı, kabulden 1 yıl öncesinde influenza aşısı olmuştur. Olasılık oranı ve %95 GA hesaplamaları, influenza geçmişi ve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pnömokok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aşısı dahil olmak üzere ayarlamaları içeriyordu.  GA, güven aralığı; KOAH, kronik obstrüktif akciğer hastalığı.</a:t>
            </a:r>
            <a:endParaRPr lang="tr-TR" sz="8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</a:pP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Referanslar: 1.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Maggi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 et al.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Vaccines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2022; 10(12);2092; 2.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Ackerson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 et al.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Clin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Infect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2019;69:197–203</a:t>
            </a:r>
          </a:p>
        </p:txBody>
      </p:sp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1BCFFA2C-2807-BDFE-4738-C4CEA50FA5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D5CAA88-E802-506F-DEEE-C48DF50D0A84}"/>
              </a:ext>
            </a:extLst>
          </p:cNvPr>
          <p:cNvSpPr txBox="1"/>
          <p:nvPr/>
        </p:nvSpPr>
        <p:spPr>
          <a:xfrm>
            <a:off x="596752" y="596550"/>
            <a:ext cx="106418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0" u="none" strike="noStrike" cap="none" dirty="0">
                <a:solidFill>
                  <a:srgbClr val="532F7E"/>
                </a:solidFill>
                <a:latin typeface="Arial"/>
                <a:ea typeface="Arial"/>
                <a:cs typeface="Arial"/>
                <a:sym typeface="Arial"/>
              </a:rPr>
              <a:t>RSV ile enfekte ileri yaşlı erişkinlerdeki komplikasyon oranları ve şiddetli sonuçlar, influenza geçirenler ile benzer veya daha ağırdır.</a:t>
            </a:r>
            <a:r>
              <a:rPr lang="tr-TR" sz="2400" b="1" i="0" u="none" strike="noStrike" cap="none" baseline="30000" dirty="0">
                <a:solidFill>
                  <a:srgbClr val="532F7E"/>
                </a:solidFill>
                <a:latin typeface="Arial"/>
                <a:ea typeface="Arial"/>
                <a:cs typeface="Arial"/>
                <a:sym typeface="Arial"/>
              </a:rPr>
              <a:t>1,2 </a:t>
            </a:r>
            <a:endParaRPr lang="tr-TR" sz="2400" dirty="0"/>
          </a:p>
        </p:txBody>
      </p:sp>
      <p:sp>
        <p:nvSpPr>
          <p:cNvPr id="5" name="Serbest Form: Şekil 4">
            <a:extLst>
              <a:ext uri="{FF2B5EF4-FFF2-40B4-BE49-F238E27FC236}">
                <a16:creationId xmlns:a16="http://schemas.microsoft.com/office/drawing/2014/main" id="{C07E584C-ACDD-F001-A6A7-4FBCE8219450}"/>
              </a:ext>
            </a:extLst>
          </p:cNvPr>
          <p:cNvSpPr/>
          <p:nvPr/>
        </p:nvSpPr>
        <p:spPr>
          <a:xfrm>
            <a:off x="1879840" y="2267502"/>
            <a:ext cx="8441323" cy="3170790"/>
          </a:xfrm>
          <a:custGeom>
            <a:avLst/>
            <a:gdLst>
              <a:gd name="connsiteX0" fmla="*/ 0 w 8441323"/>
              <a:gd name="connsiteY0" fmla="*/ 3077412 h 3170790"/>
              <a:gd name="connsiteX1" fmla="*/ 93378 w 8441323"/>
              <a:gd name="connsiteY1" fmla="*/ 3170791 h 3170790"/>
              <a:gd name="connsiteX2" fmla="*/ 8347945 w 8441323"/>
              <a:gd name="connsiteY2" fmla="*/ 3170791 h 3170790"/>
              <a:gd name="connsiteX3" fmla="*/ 8441323 w 8441323"/>
              <a:gd name="connsiteY3" fmla="*/ 3077412 h 3170790"/>
              <a:gd name="connsiteX4" fmla="*/ 8441323 w 8441323"/>
              <a:gd name="connsiteY4" fmla="*/ 0 h 3170790"/>
              <a:gd name="connsiteX5" fmla="*/ 0 w 8441323"/>
              <a:gd name="connsiteY5" fmla="*/ 0 h 3170790"/>
              <a:gd name="connsiteX6" fmla="*/ 0 w 8441323"/>
              <a:gd name="connsiteY6" fmla="*/ 3077356 h 3170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41323" h="3170790">
                <a:moveTo>
                  <a:pt x="0" y="3077412"/>
                </a:moveTo>
                <a:cubicBezTo>
                  <a:pt x="0" y="3128886"/>
                  <a:pt x="41904" y="3170791"/>
                  <a:pt x="93378" y="3170791"/>
                </a:cubicBezTo>
                <a:lnTo>
                  <a:pt x="8347945" y="3170791"/>
                </a:lnTo>
                <a:cubicBezTo>
                  <a:pt x="8399419" y="3170791"/>
                  <a:pt x="8441323" y="3128886"/>
                  <a:pt x="8441323" y="3077412"/>
                </a:cubicBezTo>
                <a:lnTo>
                  <a:pt x="8441323" y="0"/>
                </a:lnTo>
                <a:lnTo>
                  <a:pt x="0" y="0"/>
                </a:lnTo>
                <a:lnTo>
                  <a:pt x="0" y="307735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tr-TR" sz="2400">
              <a:solidFill>
                <a:srgbClr val="FFFFFF"/>
              </a:solidFill>
            </a:endParaRPr>
          </a:p>
        </p:txBody>
      </p:sp>
      <p:sp>
        <p:nvSpPr>
          <p:cNvPr id="8" name="Serbest Form: Şekil 7">
            <a:extLst>
              <a:ext uri="{FF2B5EF4-FFF2-40B4-BE49-F238E27FC236}">
                <a16:creationId xmlns:a16="http://schemas.microsoft.com/office/drawing/2014/main" id="{FDF8057C-51F8-8078-3016-F2E423BE0E34}"/>
              </a:ext>
            </a:extLst>
          </p:cNvPr>
          <p:cNvSpPr/>
          <p:nvPr/>
        </p:nvSpPr>
        <p:spPr>
          <a:xfrm>
            <a:off x="1870837" y="1648736"/>
            <a:ext cx="8448457" cy="621315"/>
          </a:xfrm>
          <a:custGeom>
            <a:avLst/>
            <a:gdLst>
              <a:gd name="connsiteX0" fmla="*/ 86243 w 8448457"/>
              <a:gd name="connsiteY0" fmla="*/ 0 h 621315"/>
              <a:gd name="connsiteX1" fmla="*/ 8362215 w 8448457"/>
              <a:gd name="connsiteY1" fmla="*/ 0 h 621315"/>
              <a:gd name="connsiteX2" fmla="*/ 8448458 w 8448457"/>
              <a:gd name="connsiteY2" fmla="*/ 86243 h 621315"/>
              <a:gd name="connsiteX3" fmla="*/ 8448458 w 8448457"/>
              <a:gd name="connsiteY3" fmla="*/ 621315 h 621315"/>
              <a:gd name="connsiteX4" fmla="*/ 0 w 8448457"/>
              <a:gd name="connsiteY4" fmla="*/ 621315 h 621315"/>
              <a:gd name="connsiteX5" fmla="*/ 0 w 8448457"/>
              <a:gd name="connsiteY5" fmla="*/ 86243 h 621315"/>
              <a:gd name="connsiteX6" fmla="*/ 86243 w 8448457"/>
              <a:gd name="connsiteY6" fmla="*/ 0 h 621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48457" h="621315">
                <a:moveTo>
                  <a:pt x="86243" y="0"/>
                </a:moveTo>
                <a:lnTo>
                  <a:pt x="8362215" y="0"/>
                </a:lnTo>
                <a:cubicBezTo>
                  <a:pt x="8409782" y="0"/>
                  <a:pt x="8448458" y="38620"/>
                  <a:pt x="8448458" y="86243"/>
                </a:cubicBezTo>
                <a:lnTo>
                  <a:pt x="8448458" y="621315"/>
                </a:lnTo>
                <a:lnTo>
                  <a:pt x="0" y="621315"/>
                </a:lnTo>
                <a:lnTo>
                  <a:pt x="0" y="86243"/>
                </a:lnTo>
                <a:cubicBezTo>
                  <a:pt x="0" y="38620"/>
                  <a:pt x="38620" y="0"/>
                  <a:pt x="86243" y="0"/>
                </a:cubicBezTo>
                <a:close/>
              </a:path>
            </a:pathLst>
          </a:custGeom>
          <a:gradFill flip="none" rotWithShape="1">
            <a:gsLst>
              <a:gs pos="49400">
                <a:srgbClr val="6E317F"/>
              </a:gs>
              <a:gs pos="0">
                <a:srgbClr val="4A2F85"/>
              </a:gs>
              <a:gs pos="100000">
                <a:srgbClr val="188DA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RSV’ye</a:t>
            </a:r>
            <a:r>
              <a:rPr lang="tr-TR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(N=645) karşı </a:t>
            </a:r>
            <a:r>
              <a:rPr lang="tr-TR" sz="1600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influenza</a:t>
            </a:r>
            <a:r>
              <a:rPr lang="tr-TR" sz="1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(N=1878) nedeniyle hastaneye yatan 60 yaş ve üzeri ileri yaşlı erişkinlerde sonuçlar</a:t>
            </a:r>
            <a:r>
              <a:rPr lang="tr-TR" sz="1600" b="0" i="0" u="none" strike="noStrike" cap="none" baseline="30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2*</a:t>
            </a:r>
          </a:p>
        </p:txBody>
      </p:sp>
      <p:sp>
        <p:nvSpPr>
          <p:cNvPr id="9" name="Serbest Form: Şekil 8">
            <a:extLst>
              <a:ext uri="{FF2B5EF4-FFF2-40B4-BE49-F238E27FC236}">
                <a16:creationId xmlns:a16="http://schemas.microsoft.com/office/drawing/2014/main" id="{094AE5BB-1D3E-C165-0F79-31AA9F52BEAF}"/>
              </a:ext>
            </a:extLst>
          </p:cNvPr>
          <p:cNvSpPr/>
          <p:nvPr/>
        </p:nvSpPr>
        <p:spPr>
          <a:xfrm>
            <a:off x="1877858" y="5344914"/>
            <a:ext cx="8441323" cy="93378"/>
          </a:xfrm>
          <a:custGeom>
            <a:avLst/>
            <a:gdLst>
              <a:gd name="connsiteX0" fmla="*/ 0 w 8441323"/>
              <a:gd name="connsiteY0" fmla="*/ 0 h 93378"/>
              <a:gd name="connsiteX1" fmla="*/ 93378 w 8441323"/>
              <a:gd name="connsiteY1" fmla="*/ 93379 h 93378"/>
              <a:gd name="connsiteX2" fmla="*/ 8347945 w 8441323"/>
              <a:gd name="connsiteY2" fmla="*/ 93379 h 93378"/>
              <a:gd name="connsiteX3" fmla="*/ 8441323 w 8441323"/>
              <a:gd name="connsiteY3" fmla="*/ 0 h 93378"/>
              <a:gd name="connsiteX4" fmla="*/ 0 w 8441323"/>
              <a:gd name="connsiteY4" fmla="*/ 0 h 93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41323" h="93378">
                <a:moveTo>
                  <a:pt x="0" y="0"/>
                </a:moveTo>
                <a:cubicBezTo>
                  <a:pt x="0" y="51474"/>
                  <a:pt x="41904" y="93379"/>
                  <a:pt x="93378" y="93379"/>
                </a:cubicBezTo>
                <a:lnTo>
                  <a:pt x="8347945" y="93379"/>
                </a:lnTo>
                <a:cubicBezTo>
                  <a:pt x="8399419" y="93379"/>
                  <a:pt x="8441323" y="51474"/>
                  <a:pt x="844132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582B8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060" name="Serbest Form: Şekil 1059">
            <a:extLst>
              <a:ext uri="{FF2B5EF4-FFF2-40B4-BE49-F238E27FC236}">
                <a16:creationId xmlns:a16="http://schemas.microsoft.com/office/drawing/2014/main" id="{8D092C47-7CBB-BC91-9392-FDF62AF6925F}"/>
              </a:ext>
            </a:extLst>
          </p:cNvPr>
          <p:cNvSpPr/>
          <p:nvPr/>
        </p:nvSpPr>
        <p:spPr>
          <a:xfrm>
            <a:off x="5828366" y="4882594"/>
            <a:ext cx="2576548" cy="75097"/>
          </a:xfrm>
          <a:custGeom>
            <a:avLst/>
            <a:gdLst>
              <a:gd name="connsiteX0" fmla="*/ 2576548 w 2576548"/>
              <a:gd name="connsiteY0" fmla="*/ 75098 h 75097"/>
              <a:gd name="connsiteX1" fmla="*/ 2576548 w 2576548"/>
              <a:gd name="connsiteY1" fmla="*/ 6683 h 75097"/>
              <a:gd name="connsiteX2" fmla="*/ 2576548 w 2576548"/>
              <a:gd name="connsiteY2" fmla="*/ 0 h 75097"/>
              <a:gd name="connsiteX3" fmla="*/ 0 w 2576548"/>
              <a:gd name="connsiteY3" fmla="*/ 0 h 75097"/>
              <a:gd name="connsiteX4" fmla="*/ 0 w 2576548"/>
              <a:gd name="connsiteY4" fmla="*/ 6683 h 75097"/>
              <a:gd name="connsiteX5" fmla="*/ 0 w 2576548"/>
              <a:gd name="connsiteY5" fmla="*/ 75098 h 75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76548" h="75097">
                <a:moveTo>
                  <a:pt x="2576548" y="75098"/>
                </a:moveTo>
                <a:lnTo>
                  <a:pt x="2576548" y="6683"/>
                </a:lnTo>
                <a:lnTo>
                  <a:pt x="2576548" y="0"/>
                </a:lnTo>
                <a:lnTo>
                  <a:pt x="0" y="0"/>
                </a:lnTo>
                <a:lnTo>
                  <a:pt x="0" y="6683"/>
                </a:lnTo>
                <a:lnTo>
                  <a:pt x="0" y="75098"/>
                </a:lnTo>
              </a:path>
            </a:pathLst>
          </a:custGeom>
          <a:noFill/>
          <a:ln w="5658" cap="flat">
            <a:solidFill>
              <a:srgbClr val="4A4F54"/>
            </a:solidFill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061" name="Serbest Form: Şekil 1060">
            <a:extLst>
              <a:ext uri="{FF2B5EF4-FFF2-40B4-BE49-F238E27FC236}">
                <a16:creationId xmlns:a16="http://schemas.microsoft.com/office/drawing/2014/main" id="{5C8EDFCA-DF89-DFE7-198E-583EF63B41F6}"/>
              </a:ext>
            </a:extLst>
          </p:cNvPr>
          <p:cNvSpPr/>
          <p:nvPr/>
        </p:nvSpPr>
        <p:spPr>
          <a:xfrm>
            <a:off x="5804749" y="2939451"/>
            <a:ext cx="2600618" cy="121821"/>
          </a:xfrm>
          <a:custGeom>
            <a:avLst/>
            <a:gdLst>
              <a:gd name="connsiteX0" fmla="*/ 2540359 w 2600618"/>
              <a:gd name="connsiteY0" fmla="*/ 0 h 121821"/>
              <a:gd name="connsiteX1" fmla="*/ 2600618 w 2600618"/>
              <a:gd name="connsiteY1" fmla="*/ 60260 h 121821"/>
              <a:gd name="connsiteX2" fmla="*/ 2600618 w 2600618"/>
              <a:gd name="connsiteY2" fmla="*/ 61562 h 121821"/>
              <a:gd name="connsiteX3" fmla="*/ 2540359 w 2600618"/>
              <a:gd name="connsiteY3" fmla="*/ 121822 h 121821"/>
              <a:gd name="connsiteX4" fmla="*/ 60259 w 2600618"/>
              <a:gd name="connsiteY4" fmla="*/ 121822 h 121821"/>
              <a:gd name="connsiteX5" fmla="*/ 0 w 2600618"/>
              <a:gd name="connsiteY5" fmla="*/ 61562 h 121821"/>
              <a:gd name="connsiteX6" fmla="*/ 0 w 2600618"/>
              <a:gd name="connsiteY6" fmla="*/ 60260 h 121821"/>
              <a:gd name="connsiteX7" fmla="*/ 60259 w 2600618"/>
              <a:gd name="connsiteY7" fmla="*/ 0 h 121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00618" h="121821">
                <a:moveTo>
                  <a:pt x="2540359" y="0"/>
                </a:moveTo>
                <a:cubicBezTo>
                  <a:pt x="2573639" y="0"/>
                  <a:pt x="2600618" y="26979"/>
                  <a:pt x="2600618" y="60260"/>
                </a:cubicBezTo>
                <a:lnTo>
                  <a:pt x="2600618" y="61562"/>
                </a:lnTo>
                <a:cubicBezTo>
                  <a:pt x="2600618" y="94843"/>
                  <a:pt x="2573639" y="121822"/>
                  <a:pt x="2540359" y="121822"/>
                </a:cubicBezTo>
                <a:lnTo>
                  <a:pt x="60259" y="121822"/>
                </a:lnTo>
                <a:cubicBezTo>
                  <a:pt x="26979" y="121822"/>
                  <a:pt x="0" y="94843"/>
                  <a:pt x="0" y="61562"/>
                </a:cubicBezTo>
                <a:lnTo>
                  <a:pt x="0" y="60260"/>
                </a:lnTo>
                <a:cubicBezTo>
                  <a:pt x="0" y="26979"/>
                  <a:pt x="26979" y="0"/>
                  <a:pt x="60259" y="0"/>
                </a:cubicBezTo>
                <a:close/>
              </a:path>
            </a:pathLst>
          </a:custGeom>
          <a:solidFill>
            <a:srgbClr val="582B82">
              <a:alpha val="1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062" name="Serbest Form: Şekil 1061">
            <a:extLst>
              <a:ext uri="{FF2B5EF4-FFF2-40B4-BE49-F238E27FC236}">
                <a16:creationId xmlns:a16="http://schemas.microsoft.com/office/drawing/2014/main" id="{11D3D6AF-1528-164A-E1A7-3A6763F99B91}"/>
              </a:ext>
            </a:extLst>
          </p:cNvPr>
          <p:cNvSpPr/>
          <p:nvPr/>
        </p:nvSpPr>
        <p:spPr>
          <a:xfrm>
            <a:off x="5805485" y="2765185"/>
            <a:ext cx="2600618" cy="121821"/>
          </a:xfrm>
          <a:custGeom>
            <a:avLst/>
            <a:gdLst>
              <a:gd name="connsiteX0" fmla="*/ 2540359 w 2600618"/>
              <a:gd name="connsiteY0" fmla="*/ 0 h 121821"/>
              <a:gd name="connsiteX1" fmla="*/ 2600618 w 2600618"/>
              <a:gd name="connsiteY1" fmla="*/ 60260 h 121821"/>
              <a:gd name="connsiteX2" fmla="*/ 2600618 w 2600618"/>
              <a:gd name="connsiteY2" fmla="*/ 61562 h 121821"/>
              <a:gd name="connsiteX3" fmla="*/ 2540359 w 2600618"/>
              <a:gd name="connsiteY3" fmla="*/ 121822 h 121821"/>
              <a:gd name="connsiteX4" fmla="*/ 60260 w 2600618"/>
              <a:gd name="connsiteY4" fmla="*/ 121822 h 121821"/>
              <a:gd name="connsiteX5" fmla="*/ 0 w 2600618"/>
              <a:gd name="connsiteY5" fmla="*/ 61562 h 121821"/>
              <a:gd name="connsiteX6" fmla="*/ 0 w 2600618"/>
              <a:gd name="connsiteY6" fmla="*/ 60260 h 121821"/>
              <a:gd name="connsiteX7" fmla="*/ 60260 w 2600618"/>
              <a:gd name="connsiteY7" fmla="*/ 0 h 121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00618" h="121821">
                <a:moveTo>
                  <a:pt x="2540359" y="0"/>
                </a:moveTo>
                <a:cubicBezTo>
                  <a:pt x="2573639" y="0"/>
                  <a:pt x="2600618" y="26979"/>
                  <a:pt x="2600618" y="60260"/>
                </a:cubicBezTo>
                <a:lnTo>
                  <a:pt x="2600618" y="61562"/>
                </a:lnTo>
                <a:cubicBezTo>
                  <a:pt x="2600618" y="94843"/>
                  <a:pt x="2573639" y="121822"/>
                  <a:pt x="2540359" y="121822"/>
                </a:cubicBezTo>
                <a:lnTo>
                  <a:pt x="60260" y="121822"/>
                </a:lnTo>
                <a:cubicBezTo>
                  <a:pt x="26979" y="121822"/>
                  <a:pt x="0" y="94843"/>
                  <a:pt x="0" y="61562"/>
                </a:cubicBezTo>
                <a:lnTo>
                  <a:pt x="0" y="60260"/>
                </a:lnTo>
                <a:cubicBezTo>
                  <a:pt x="0" y="26979"/>
                  <a:pt x="26979" y="0"/>
                  <a:pt x="60260" y="0"/>
                </a:cubicBezTo>
                <a:close/>
              </a:path>
            </a:pathLst>
          </a:custGeom>
          <a:solidFill>
            <a:srgbClr val="582B82">
              <a:alpha val="1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063" name="Serbest Form: Şekil 1062">
            <a:extLst>
              <a:ext uri="{FF2B5EF4-FFF2-40B4-BE49-F238E27FC236}">
                <a16:creationId xmlns:a16="http://schemas.microsoft.com/office/drawing/2014/main" id="{91FBB555-D8F7-401C-7268-AB888CF50002}"/>
              </a:ext>
            </a:extLst>
          </p:cNvPr>
          <p:cNvSpPr/>
          <p:nvPr/>
        </p:nvSpPr>
        <p:spPr>
          <a:xfrm>
            <a:off x="5805769" y="2583670"/>
            <a:ext cx="2600618" cy="121821"/>
          </a:xfrm>
          <a:custGeom>
            <a:avLst/>
            <a:gdLst>
              <a:gd name="connsiteX0" fmla="*/ 2540359 w 2600618"/>
              <a:gd name="connsiteY0" fmla="*/ 0 h 121821"/>
              <a:gd name="connsiteX1" fmla="*/ 2600618 w 2600618"/>
              <a:gd name="connsiteY1" fmla="*/ 60260 h 121821"/>
              <a:gd name="connsiteX2" fmla="*/ 2600618 w 2600618"/>
              <a:gd name="connsiteY2" fmla="*/ 61562 h 121821"/>
              <a:gd name="connsiteX3" fmla="*/ 2540359 w 2600618"/>
              <a:gd name="connsiteY3" fmla="*/ 121822 h 121821"/>
              <a:gd name="connsiteX4" fmla="*/ 60259 w 2600618"/>
              <a:gd name="connsiteY4" fmla="*/ 121822 h 121821"/>
              <a:gd name="connsiteX5" fmla="*/ 0 w 2600618"/>
              <a:gd name="connsiteY5" fmla="*/ 61562 h 121821"/>
              <a:gd name="connsiteX6" fmla="*/ 0 w 2600618"/>
              <a:gd name="connsiteY6" fmla="*/ 60260 h 121821"/>
              <a:gd name="connsiteX7" fmla="*/ 60259 w 2600618"/>
              <a:gd name="connsiteY7" fmla="*/ 0 h 121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00618" h="121821">
                <a:moveTo>
                  <a:pt x="2540359" y="0"/>
                </a:moveTo>
                <a:cubicBezTo>
                  <a:pt x="2573639" y="0"/>
                  <a:pt x="2600618" y="26979"/>
                  <a:pt x="2600618" y="60260"/>
                </a:cubicBezTo>
                <a:lnTo>
                  <a:pt x="2600618" y="61562"/>
                </a:lnTo>
                <a:cubicBezTo>
                  <a:pt x="2600618" y="94843"/>
                  <a:pt x="2573639" y="121822"/>
                  <a:pt x="2540359" y="121822"/>
                </a:cubicBezTo>
                <a:lnTo>
                  <a:pt x="60259" y="121822"/>
                </a:lnTo>
                <a:cubicBezTo>
                  <a:pt x="26979" y="121822"/>
                  <a:pt x="0" y="94843"/>
                  <a:pt x="0" y="61562"/>
                </a:cubicBezTo>
                <a:lnTo>
                  <a:pt x="0" y="60260"/>
                </a:lnTo>
                <a:cubicBezTo>
                  <a:pt x="0" y="26979"/>
                  <a:pt x="26979" y="0"/>
                  <a:pt x="60259" y="0"/>
                </a:cubicBezTo>
                <a:close/>
              </a:path>
            </a:pathLst>
          </a:custGeom>
          <a:solidFill>
            <a:srgbClr val="582B82">
              <a:alpha val="1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064" name="Serbest Form: Şekil 1063">
            <a:extLst>
              <a:ext uri="{FF2B5EF4-FFF2-40B4-BE49-F238E27FC236}">
                <a16:creationId xmlns:a16="http://schemas.microsoft.com/office/drawing/2014/main" id="{91658E32-9352-59D0-AB0E-97E88EA66076}"/>
              </a:ext>
            </a:extLst>
          </p:cNvPr>
          <p:cNvSpPr/>
          <p:nvPr/>
        </p:nvSpPr>
        <p:spPr>
          <a:xfrm>
            <a:off x="5804749" y="3777024"/>
            <a:ext cx="2600618" cy="121821"/>
          </a:xfrm>
          <a:custGeom>
            <a:avLst/>
            <a:gdLst>
              <a:gd name="connsiteX0" fmla="*/ 2540359 w 2600618"/>
              <a:gd name="connsiteY0" fmla="*/ 0 h 121821"/>
              <a:gd name="connsiteX1" fmla="*/ 2600618 w 2600618"/>
              <a:gd name="connsiteY1" fmla="*/ 60260 h 121821"/>
              <a:gd name="connsiteX2" fmla="*/ 2600618 w 2600618"/>
              <a:gd name="connsiteY2" fmla="*/ 61562 h 121821"/>
              <a:gd name="connsiteX3" fmla="*/ 2540359 w 2600618"/>
              <a:gd name="connsiteY3" fmla="*/ 121822 h 121821"/>
              <a:gd name="connsiteX4" fmla="*/ 60259 w 2600618"/>
              <a:gd name="connsiteY4" fmla="*/ 121822 h 121821"/>
              <a:gd name="connsiteX5" fmla="*/ 0 w 2600618"/>
              <a:gd name="connsiteY5" fmla="*/ 61562 h 121821"/>
              <a:gd name="connsiteX6" fmla="*/ 0 w 2600618"/>
              <a:gd name="connsiteY6" fmla="*/ 60260 h 121821"/>
              <a:gd name="connsiteX7" fmla="*/ 60259 w 2600618"/>
              <a:gd name="connsiteY7" fmla="*/ 0 h 121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00618" h="121821">
                <a:moveTo>
                  <a:pt x="2540359" y="0"/>
                </a:moveTo>
                <a:cubicBezTo>
                  <a:pt x="2573639" y="0"/>
                  <a:pt x="2600618" y="26979"/>
                  <a:pt x="2600618" y="60260"/>
                </a:cubicBezTo>
                <a:lnTo>
                  <a:pt x="2600618" y="61562"/>
                </a:lnTo>
                <a:cubicBezTo>
                  <a:pt x="2600618" y="94843"/>
                  <a:pt x="2573639" y="121822"/>
                  <a:pt x="2540359" y="121822"/>
                </a:cubicBezTo>
                <a:lnTo>
                  <a:pt x="60259" y="121822"/>
                </a:lnTo>
                <a:cubicBezTo>
                  <a:pt x="26979" y="121822"/>
                  <a:pt x="0" y="94843"/>
                  <a:pt x="0" y="61562"/>
                </a:cubicBezTo>
                <a:lnTo>
                  <a:pt x="0" y="60260"/>
                </a:lnTo>
                <a:cubicBezTo>
                  <a:pt x="0" y="26979"/>
                  <a:pt x="26979" y="0"/>
                  <a:pt x="60259" y="0"/>
                </a:cubicBezTo>
                <a:close/>
              </a:path>
            </a:pathLst>
          </a:custGeom>
          <a:solidFill>
            <a:srgbClr val="582B82">
              <a:alpha val="1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065" name="Serbest Form: Şekil 1064">
            <a:extLst>
              <a:ext uri="{FF2B5EF4-FFF2-40B4-BE49-F238E27FC236}">
                <a16:creationId xmlns:a16="http://schemas.microsoft.com/office/drawing/2014/main" id="{9707D70A-3D4F-3DF2-3DC8-E0EEF0B0BDB3}"/>
              </a:ext>
            </a:extLst>
          </p:cNvPr>
          <p:cNvSpPr/>
          <p:nvPr/>
        </p:nvSpPr>
        <p:spPr>
          <a:xfrm>
            <a:off x="5805485" y="3598171"/>
            <a:ext cx="2600618" cy="121821"/>
          </a:xfrm>
          <a:custGeom>
            <a:avLst/>
            <a:gdLst>
              <a:gd name="connsiteX0" fmla="*/ 2540359 w 2600618"/>
              <a:gd name="connsiteY0" fmla="*/ 0 h 121821"/>
              <a:gd name="connsiteX1" fmla="*/ 2600618 w 2600618"/>
              <a:gd name="connsiteY1" fmla="*/ 60260 h 121821"/>
              <a:gd name="connsiteX2" fmla="*/ 2600618 w 2600618"/>
              <a:gd name="connsiteY2" fmla="*/ 61562 h 121821"/>
              <a:gd name="connsiteX3" fmla="*/ 2540359 w 2600618"/>
              <a:gd name="connsiteY3" fmla="*/ 121822 h 121821"/>
              <a:gd name="connsiteX4" fmla="*/ 60260 w 2600618"/>
              <a:gd name="connsiteY4" fmla="*/ 121822 h 121821"/>
              <a:gd name="connsiteX5" fmla="*/ 0 w 2600618"/>
              <a:gd name="connsiteY5" fmla="*/ 61562 h 121821"/>
              <a:gd name="connsiteX6" fmla="*/ 0 w 2600618"/>
              <a:gd name="connsiteY6" fmla="*/ 60260 h 121821"/>
              <a:gd name="connsiteX7" fmla="*/ 60260 w 2600618"/>
              <a:gd name="connsiteY7" fmla="*/ 0 h 121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00618" h="121821">
                <a:moveTo>
                  <a:pt x="2540359" y="0"/>
                </a:moveTo>
                <a:cubicBezTo>
                  <a:pt x="2573639" y="0"/>
                  <a:pt x="2600618" y="26979"/>
                  <a:pt x="2600618" y="60260"/>
                </a:cubicBezTo>
                <a:lnTo>
                  <a:pt x="2600618" y="61562"/>
                </a:lnTo>
                <a:cubicBezTo>
                  <a:pt x="2600618" y="94843"/>
                  <a:pt x="2573639" y="121822"/>
                  <a:pt x="2540359" y="121822"/>
                </a:cubicBezTo>
                <a:lnTo>
                  <a:pt x="60260" y="121822"/>
                </a:lnTo>
                <a:cubicBezTo>
                  <a:pt x="26979" y="121822"/>
                  <a:pt x="0" y="94843"/>
                  <a:pt x="0" y="61562"/>
                </a:cubicBezTo>
                <a:lnTo>
                  <a:pt x="0" y="60260"/>
                </a:lnTo>
                <a:cubicBezTo>
                  <a:pt x="0" y="26979"/>
                  <a:pt x="26979" y="0"/>
                  <a:pt x="60260" y="0"/>
                </a:cubicBezTo>
                <a:close/>
              </a:path>
            </a:pathLst>
          </a:custGeom>
          <a:solidFill>
            <a:srgbClr val="582B82">
              <a:alpha val="1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066" name="Serbest Form: Şekil 1065">
            <a:extLst>
              <a:ext uri="{FF2B5EF4-FFF2-40B4-BE49-F238E27FC236}">
                <a16:creationId xmlns:a16="http://schemas.microsoft.com/office/drawing/2014/main" id="{94BA7948-2493-7BFA-E206-C82588BFAD6B}"/>
              </a:ext>
            </a:extLst>
          </p:cNvPr>
          <p:cNvSpPr/>
          <p:nvPr/>
        </p:nvSpPr>
        <p:spPr>
          <a:xfrm>
            <a:off x="5805769" y="3416656"/>
            <a:ext cx="2600618" cy="121821"/>
          </a:xfrm>
          <a:custGeom>
            <a:avLst/>
            <a:gdLst>
              <a:gd name="connsiteX0" fmla="*/ 2540359 w 2600618"/>
              <a:gd name="connsiteY0" fmla="*/ 0 h 121821"/>
              <a:gd name="connsiteX1" fmla="*/ 2600618 w 2600618"/>
              <a:gd name="connsiteY1" fmla="*/ 60259 h 121821"/>
              <a:gd name="connsiteX2" fmla="*/ 2600618 w 2600618"/>
              <a:gd name="connsiteY2" fmla="*/ 61562 h 121821"/>
              <a:gd name="connsiteX3" fmla="*/ 2540359 w 2600618"/>
              <a:gd name="connsiteY3" fmla="*/ 121822 h 121821"/>
              <a:gd name="connsiteX4" fmla="*/ 60259 w 2600618"/>
              <a:gd name="connsiteY4" fmla="*/ 121822 h 121821"/>
              <a:gd name="connsiteX5" fmla="*/ 0 w 2600618"/>
              <a:gd name="connsiteY5" fmla="*/ 61562 h 121821"/>
              <a:gd name="connsiteX6" fmla="*/ 0 w 2600618"/>
              <a:gd name="connsiteY6" fmla="*/ 60259 h 121821"/>
              <a:gd name="connsiteX7" fmla="*/ 60259 w 2600618"/>
              <a:gd name="connsiteY7" fmla="*/ 0 h 121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00618" h="121821">
                <a:moveTo>
                  <a:pt x="2540359" y="0"/>
                </a:moveTo>
                <a:cubicBezTo>
                  <a:pt x="2573639" y="0"/>
                  <a:pt x="2600618" y="26979"/>
                  <a:pt x="2600618" y="60259"/>
                </a:cubicBezTo>
                <a:lnTo>
                  <a:pt x="2600618" y="61562"/>
                </a:lnTo>
                <a:cubicBezTo>
                  <a:pt x="2600618" y="94843"/>
                  <a:pt x="2573639" y="121822"/>
                  <a:pt x="2540359" y="121822"/>
                </a:cubicBezTo>
                <a:lnTo>
                  <a:pt x="60259" y="121822"/>
                </a:lnTo>
                <a:cubicBezTo>
                  <a:pt x="26979" y="121822"/>
                  <a:pt x="0" y="94843"/>
                  <a:pt x="0" y="61562"/>
                </a:cubicBezTo>
                <a:lnTo>
                  <a:pt x="0" y="60259"/>
                </a:lnTo>
                <a:cubicBezTo>
                  <a:pt x="0" y="26979"/>
                  <a:pt x="26979" y="0"/>
                  <a:pt x="60259" y="0"/>
                </a:cubicBezTo>
                <a:close/>
              </a:path>
            </a:pathLst>
          </a:custGeom>
          <a:solidFill>
            <a:srgbClr val="582B82">
              <a:alpha val="1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067" name="Serbest Form: Şekil 1066">
            <a:extLst>
              <a:ext uri="{FF2B5EF4-FFF2-40B4-BE49-F238E27FC236}">
                <a16:creationId xmlns:a16="http://schemas.microsoft.com/office/drawing/2014/main" id="{FFC76BBF-1243-35FA-C291-DC0811BAD2F0}"/>
              </a:ext>
            </a:extLst>
          </p:cNvPr>
          <p:cNvSpPr/>
          <p:nvPr/>
        </p:nvSpPr>
        <p:spPr>
          <a:xfrm>
            <a:off x="5804749" y="4200087"/>
            <a:ext cx="2600618" cy="121821"/>
          </a:xfrm>
          <a:custGeom>
            <a:avLst/>
            <a:gdLst>
              <a:gd name="connsiteX0" fmla="*/ 2540359 w 2600618"/>
              <a:gd name="connsiteY0" fmla="*/ 0 h 121821"/>
              <a:gd name="connsiteX1" fmla="*/ 2600618 w 2600618"/>
              <a:gd name="connsiteY1" fmla="*/ 60260 h 121821"/>
              <a:gd name="connsiteX2" fmla="*/ 2600618 w 2600618"/>
              <a:gd name="connsiteY2" fmla="*/ 61562 h 121821"/>
              <a:gd name="connsiteX3" fmla="*/ 2540359 w 2600618"/>
              <a:gd name="connsiteY3" fmla="*/ 121822 h 121821"/>
              <a:gd name="connsiteX4" fmla="*/ 60259 w 2600618"/>
              <a:gd name="connsiteY4" fmla="*/ 121822 h 121821"/>
              <a:gd name="connsiteX5" fmla="*/ 0 w 2600618"/>
              <a:gd name="connsiteY5" fmla="*/ 61562 h 121821"/>
              <a:gd name="connsiteX6" fmla="*/ 0 w 2600618"/>
              <a:gd name="connsiteY6" fmla="*/ 60260 h 121821"/>
              <a:gd name="connsiteX7" fmla="*/ 60259 w 2600618"/>
              <a:gd name="connsiteY7" fmla="*/ 0 h 121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00618" h="121821">
                <a:moveTo>
                  <a:pt x="2540359" y="0"/>
                </a:moveTo>
                <a:cubicBezTo>
                  <a:pt x="2573639" y="0"/>
                  <a:pt x="2600618" y="26979"/>
                  <a:pt x="2600618" y="60260"/>
                </a:cubicBezTo>
                <a:lnTo>
                  <a:pt x="2600618" y="61562"/>
                </a:lnTo>
                <a:cubicBezTo>
                  <a:pt x="2600618" y="94843"/>
                  <a:pt x="2573639" y="121822"/>
                  <a:pt x="2540359" y="121822"/>
                </a:cubicBezTo>
                <a:lnTo>
                  <a:pt x="60259" y="121822"/>
                </a:lnTo>
                <a:cubicBezTo>
                  <a:pt x="26979" y="121822"/>
                  <a:pt x="0" y="94843"/>
                  <a:pt x="0" y="61562"/>
                </a:cubicBezTo>
                <a:lnTo>
                  <a:pt x="0" y="60260"/>
                </a:lnTo>
                <a:cubicBezTo>
                  <a:pt x="0" y="26979"/>
                  <a:pt x="26979" y="0"/>
                  <a:pt x="60259" y="0"/>
                </a:cubicBezTo>
                <a:close/>
              </a:path>
            </a:pathLst>
          </a:custGeom>
          <a:solidFill>
            <a:srgbClr val="582B82">
              <a:alpha val="1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068" name="Serbest Form: Şekil 1067">
            <a:extLst>
              <a:ext uri="{FF2B5EF4-FFF2-40B4-BE49-F238E27FC236}">
                <a16:creationId xmlns:a16="http://schemas.microsoft.com/office/drawing/2014/main" id="{D7571EA8-E97A-6340-30E8-56AC410D5712}"/>
              </a:ext>
            </a:extLst>
          </p:cNvPr>
          <p:cNvSpPr/>
          <p:nvPr/>
        </p:nvSpPr>
        <p:spPr>
          <a:xfrm>
            <a:off x="5804749" y="4682729"/>
            <a:ext cx="2600618" cy="121821"/>
          </a:xfrm>
          <a:custGeom>
            <a:avLst/>
            <a:gdLst>
              <a:gd name="connsiteX0" fmla="*/ 2540359 w 2600618"/>
              <a:gd name="connsiteY0" fmla="*/ 0 h 121821"/>
              <a:gd name="connsiteX1" fmla="*/ 2600618 w 2600618"/>
              <a:gd name="connsiteY1" fmla="*/ 60260 h 121821"/>
              <a:gd name="connsiteX2" fmla="*/ 2600618 w 2600618"/>
              <a:gd name="connsiteY2" fmla="*/ 61562 h 121821"/>
              <a:gd name="connsiteX3" fmla="*/ 2540359 w 2600618"/>
              <a:gd name="connsiteY3" fmla="*/ 121822 h 121821"/>
              <a:gd name="connsiteX4" fmla="*/ 60259 w 2600618"/>
              <a:gd name="connsiteY4" fmla="*/ 121822 h 121821"/>
              <a:gd name="connsiteX5" fmla="*/ 0 w 2600618"/>
              <a:gd name="connsiteY5" fmla="*/ 61562 h 121821"/>
              <a:gd name="connsiteX6" fmla="*/ 0 w 2600618"/>
              <a:gd name="connsiteY6" fmla="*/ 60260 h 121821"/>
              <a:gd name="connsiteX7" fmla="*/ 60259 w 2600618"/>
              <a:gd name="connsiteY7" fmla="*/ 0 h 121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00618" h="121821">
                <a:moveTo>
                  <a:pt x="2540359" y="0"/>
                </a:moveTo>
                <a:cubicBezTo>
                  <a:pt x="2573639" y="0"/>
                  <a:pt x="2600618" y="26979"/>
                  <a:pt x="2600618" y="60260"/>
                </a:cubicBezTo>
                <a:lnTo>
                  <a:pt x="2600618" y="61562"/>
                </a:lnTo>
                <a:cubicBezTo>
                  <a:pt x="2600618" y="94843"/>
                  <a:pt x="2573639" y="121822"/>
                  <a:pt x="2540359" y="121822"/>
                </a:cubicBezTo>
                <a:lnTo>
                  <a:pt x="60259" y="121822"/>
                </a:lnTo>
                <a:cubicBezTo>
                  <a:pt x="26979" y="121822"/>
                  <a:pt x="0" y="94843"/>
                  <a:pt x="0" y="61562"/>
                </a:cubicBezTo>
                <a:lnTo>
                  <a:pt x="0" y="60260"/>
                </a:lnTo>
                <a:cubicBezTo>
                  <a:pt x="0" y="26979"/>
                  <a:pt x="26979" y="0"/>
                  <a:pt x="60259" y="0"/>
                </a:cubicBezTo>
                <a:close/>
              </a:path>
            </a:pathLst>
          </a:custGeom>
          <a:solidFill>
            <a:srgbClr val="582B82">
              <a:alpha val="15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grpSp>
        <p:nvGrpSpPr>
          <p:cNvPr id="1069" name="Grafik 1057">
            <a:extLst>
              <a:ext uri="{FF2B5EF4-FFF2-40B4-BE49-F238E27FC236}">
                <a16:creationId xmlns:a16="http://schemas.microsoft.com/office/drawing/2014/main" id="{D69F07B6-CD05-9793-D76B-F450C3425E2C}"/>
              </a:ext>
            </a:extLst>
          </p:cNvPr>
          <p:cNvGrpSpPr/>
          <p:nvPr/>
        </p:nvGrpSpPr>
        <p:grpSpPr>
          <a:xfrm>
            <a:off x="7052303" y="4683013"/>
            <a:ext cx="363992" cy="120462"/>
            <a:chOff x="7438559" y="4627834"/>
            <a:chExt cx="363992" cy="120462"/>
          </a:xfrm>
        </p:grpSpPr>
        <p:sp>
          <p:nvSpPr>
            <p:cNvPr id="1070" name="Serbest Form: Şekil 1069">
              <a:extLst>
                <a:ext uri="{FF2B5EF4-FFF2-40B4-BE49-F238E27FC236}">
                  <a16:creationId xmlns:a16="http://schemas.microsoft.com/office/drawing/2014/main" id="{81937805-DDC0-BEF1-0E27-ED31E154E704}"/>
                </a:ext>
              </a:extLst>
            </p:cNvPr>
            <p:cNvSpPr/>
            <p:nvPr/>
          </p:nvSpPr>
          <p:spPr>
            <a:xfrm>
              <a:off x="7438559" y="4627834"/>
              <a:ext cx="363992" cy="120462"/>
            </a:xfrm>
            <a:custGeom>
              <a:avLst/>
              <a:gdLst>
                <a:gd name="connsiteX0" fmla="*/ 303733 w 363992"/>
                <a:gd name="connsiteY0" fmla="*/ 0 h 120462"/>
                <a:gd name="connsiteX1" fmla="*/ 363993 w 363992"/>
                <a:gd name="connsiteY1" fmla="*/ 60260 h 120462"/>
                <a:gd name="connsiteX2" fmla="*/ 363993 w 363992"/>
                <a:gd name="connsiteY2" fmla="*/ 60203 h 120462"/>
                <a:gd name="connsiteX3" fmla="*/ 303733 w 363992"/>
                <a:gd name="connsiteY3" fmla="*/ 120463 h 120462"/>
                <a:gd name="connsiteX4" fmla="*/ 60260 w 363992"/>
                <a:gd name="connsiteY4" fmla="*/ 120463 h 120462"/>
                <a:gd name="connsiteX5" fmla="*/ 0 w 363992"/>
                <a:gd name="connsiteY5" fmla="*/ 60203 h 120462"/>
                <a:gd name="connsiteX6" fmla="*/ 0 w 363992"/>
                <a:gd name="connsiteY6" fmla="*/ 60260 h 120462"/>
                <a:gd name="connsiteX7" fmla="*/ 60260 w 363992"/>
                <a:gd name="connsiteY7" fmla="*/ 0 h 120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3992" h="120462">
                  <a:moveTo>
                    <a:pt x="303733" y="0"/>
                  </a:moveTo>
                  <a:cubicBezTo>
                    <a:pt x="337013" y="0"/>
                    <a:pt x="363993" y="26979"/>
                    <a:pt x="363993" y="60260"/>
                  </a:cubicBezTo>
                  <a:lnTo>
                    <a:pt x="363993" y="60203"/>
                  </a:lnTo>
                  <a:cubicBezTo>
                    <a:pt x="363993" y="93483"/>
                    <a:pt x="337013" y="120463"/>
                    <a:pt x="303733" y="120463"/>
                  </a:cubicBezTo>
                  <a:lnTo>
                    <a:pt x="60260" y="120463"/>
                  </a:lnTo>
                  <a:cubicBezTo>
                    <a:pt x="26979" y="120463"/>
                    <a:pt x="0" y="93483"/>
                    <a:pt x="0" y="60203"/>
                  </a:cubicBezTo>
                  <a:lnTo>
                    <a:pt x="0" y="60260"/>
                  </a:lnTo>
                  <a:cubicBezTo>
                    <a:pt x="0" y="26979"/>
                    <a:pt x="26979" y="0"/>
                    <a:pt x="60260" y="0"/>
                  </a:cubicBezTo>
                  <a:close/>
                </a:path>
              </a:pathLst>
            </a:custGeom>
            <a:solidFill>
              <a:srgbClr val="CECEC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071" name="Serbest Form: Şekil 1070">
              <a:extLst>
                <a:ext uri="{FF2B5EF4-FFF2-40B4-BE49-F238E27FC236}">
                  <a16:creationId xmlns:a16="http://schemas.microsoft.com/office/drawing/2014/main" id="{2CCDAEF3-8D8C-D1CE-EFB9-5541AF75D654}"/>
                </a:ext>
              </a:extLst>
            </p:cNvPr>
            <p:cNvSpPr/>
            <p:nvPr/>
          </p:nvSpPr>
          <p:spPr>
            <a:xfrm>
              <a:off x="7579297" y="4629363"/>
              <a:ext cx="116158" cy="118197"/>
            </a:xfrm>
            <a:custGeom>
              <a:avLst/>
              <a:gdLst>
                <a:gd name="connsiteX0" fmla="*/ 57031 w 116158"/>
                <a:gd name="connsiteY0" fmla="*/ 118197 h 118197"/>
                <a:gd name="connsiteX1" fmla="*/ 59070 w 116158"/>
                <a:gd name="connsiteY1" fmla="*/ 118197 h 118197"/>
                <a:gd name="connsiteX2" fmla="*/ 0 w 116158"/>
                <a:gd name="connsiteY2" fmla="*/ 59127 h 118197"/>
                <a:gd name="connsiteX3" fmla="*/ 0 w 116158"/>
                <a:gd name="connsiteY3" fmla="*/ 59127 h 118197"/>
                <a:gd name="connsiteX4" fmla="*/ 59070 w 116158"/>
                <a:gd name="connsiteY4" fmla="*/ 0 h 118197"/>
                <a:gd name="connsiteX5" fmla="*/ 57031 w 116158"/>
                <a:gd name="connsiteY5" fmla="*/ 0 h 118197"/>
                <a:gd name="connsiteX6" fmla="*/ 116158 w 116158"/>
                <a:gd name="connsiteY6" fmla="*/ 59127 h 118197"/>
                <a:gd name="connsiteX7" fmla="*/ 116158 w 116158"/>
                <a:gd name="connsiteY7" fmla="*/ 59127 h 118197"/>
                <a:gd name="connsiteX8" fmla="*/ 57031 w 116158"/>
                <a:gd name="connsiteY8" fmla="*/ 118197 h 11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158" h="118197">
                  <a:moveTo>
                    <a:pt x="57031" y="118197"/>
                  </a:moveTo>
                  <a:lnTo>
                    <a:pt x="59070" y="118197"/>
                  </a:lnTo>
                  <a:cubicBezTo>
                    <a:pt x="26448" y="118197"/>
                    <a:pt x="0" y="91748"/>
                    <a:pt x="0" y="59127"/>
                  </a:cubicBezTo>
                  <a:lnTo>
                    <a:pt x="0" y="59127"/>
                  </a:lnTo>
                  <a:cubicBezTo>
                    <a:pt x="0" y="26505"/>
                    <a:pt x="26448" y="0"/>
                    <a:pt x="59070" y="0"/>
                  </a:cubicBezTo>
                  <a:lnTo>
                    <a:pt x="57031" y="0"/>
                  </a:lnTo>
                  <a:cubicBezTo>
                    <a:pt x="89653" y="0"/>
                    <a:pt x="116158" y="26448"/>
                    <a:pt x="116158" y="59127"/>
                  </a:cubicBezTo>
                  <a:lnTo>
                    <a:pt x="116158" y="59127"/>
                  </a:lnTo>
                  <a:cubicBezTo>
                    <a:pt x="116158" y="91748"/>
                    <a:pt x="89710" y="118197"/>
                    <a:pt x="57031" y="118197"/>
                  </a:cubicBezTo>
                  <a:close/>
                </a:path>
              </a:pathLst>
            </a:custGeom>
            <a:solidFill>
              <a:srgbClr val="BA307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</p:grpSp>
      <p:grpSp>
        <p:nvGrpSpPr>
          <p:cNvPr id="1072" name="Grafik 1057">
            <a:extLst>
              <a:ext uri="{FF2B5EF4-FFF2-40B4-BE49-F238E27FC236}">
                <a16:creationId xmlns:a16="http://schemas.microsoft.com/office/drawing/2014/main" id="{5D89BDD9-C3D2-93D5-F234-E063C53F3AC5}"/>
              </a:ext>
            </a:extLst>
          </p:cNvPr>
          <p:cNvGrpSpPr/>
          <p:nvPr/>
        </p:nvGrpSpPr>
        <p:grpSpPr>
          <a:xfrm>
            <a:off x="7051963" y="4202182"/>
            <a:ext cx="363992" cy="120462"/>
            <a:chOff x="7438219" y="4147003"/>
            <a:chExt cx="363992" cy="120462"/>
          </a:xfrm>
        </p:grpSpPr>
        <p:sp>
          <p:nvSpPr>
            <p:cNvPr id="1073" name="Serbest Form: Şekil 1072">
              <a:extLst>
                <a:ext uri="{FF2B5EF4-FFF2-40B4-BE49-F238E27FC236}">
                  <a16:creationId xmlns:a16="http://schemas.microsoft.com/office/drawing/2014/main" id="{1576844F-DD93-75F6-F918-B104DEEC614B}"/>
                </a:ext>
              </a:extLst>
            </p:cNvPr>
            <p:cNvSpPr/>
            <p:nvPr/>
          </p:nvSpPr>
          <p:spPr>
            <a:xfrm>
              <a:off x="7438219" y="4147003"/>
              <a:ext cx="363992" cy="120462"/>
            </a:xfrm>
            <a:custGeom>
              <a:avLst/>
              <a:gdLst>
                <a:gd name="connsiteX0" fmla="*/ 303733 w 363992"/>
                <a:gd name="connsiteY0" fmla="*/ 0 h 120462"/>
                <a:gd name="connsiteX1" fmla="*/ 363993 w 363992"/>
                <a:gd name="connsiteY1" fmla="*/ 60260 h 120462"/>
                <a:gd name="connsiteX2" fmla="*/ 363993 w 363992"/>
                <a:gd name="connsiteY2" fmla="*/ 60203 h 120462"/>
                <a:gd name="connsiteX3" fmla="*/ 303733 w 363992"/>
                <a:gd name="connsiteY3" fmla="*/ 120462 h 120462"/>
                <a:gd name="connsiteX4" fmla="*/ 60260 w 363992"/>
                <a:gd name="connsiteY4" fmla="*/ 120462 h 120462"/>
                <a:gd name="connsiteX5" fmla="*/ 0 w 363992"/>
                <a:gd name="connsiteY5" fmla="*/ 60203 h 120462"/>
                <a:gd name="connsiteX6" fmla="*/ 0 w 363992"/>
                <a:gd name="connsiteY6" fmla="*/ 60260 h 120462"/>
                <a:gd name="connsiteX7" fmla="*/ 60260 w 363992"/>
                <a:gd name="connsiteY7" fmla="*/ 0 h 120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3992" h="120462">
                  <a:moveTo>
                    <a:pt x="303733" y="0"/>
                  </a:moveTo>
                  <a:cubicBezTo>
                    <a:pt x="337014" y="0"/>
                    <a:pt x="363993" y="26979"/>
                    <a:pt x="363993" y="60260"/>
                  </a:cubicBezTo>
                  <a:lnTo>
                    <a:pt x="363993" y="60203"/>
                  </a:lnTo>
                  <a:cubicBezTo>
                    <a:pt x="363993" y="93483"/>
                    <a:pt x="337014" y="120462"/>
                    <a:pt x="303733" y="120462"/>
                  </a:cubicBezTo>
                  <a:lnTo>
                    <a:pt x="60260" y="120462"/>
                  </a:lnTo>
                  <a:cubicBezTo>
                    <a:pt x="26979" y="120462"/>
                    <a:pt x="0" y="93483"/>
                    <a:pt x="0" y="60203"/>
                  </a:cubicBezTo>
                  <a:lnTo>
                    <a:pt x="0" y="60260"/>
                  </a:lnTo>
                  <a:cubicBezTo>
                    <a:pt x="0" y="26979"/>
                    <a:pt x="26979" y="0"/>
                    <a:pt x="60260" y="0"/>
                  </a:cubicBezTo>
                  <a:close/>
                </a:path>
              </a:pathLst>
            </a:custGeom>
            <a:solidFill>
              <a:srgbClr val="CECEC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074" name="Serbest Form: Şekil 1073">
              <a:extLst>
                <a:ext uri="{FF2B5EF4-FFF2-40B4-BE49-F238E27FC236}">
                  <a16:creationId xmlns:a16="http://schemas.microsoft.com/office/drawing/2014/main" id="{7AA04912-3D1C-B76C-BAAC-CBD8E61E50AD}"/>
                </a:ext>
              </a:extLst>
            </p:cNvPr>
            <p:cNvSpPr/>
            <p:nvPr/>
          </p:nvSpPr>
          <p:spPr>
            <a:xfrm>
              <a:off x="7578957" y="4148533"/>
              <a:ext cx="116158" cy="118197"/>
            </a:xfrm>
            <a:custGeom>
              <a:avLst/>
              <a:gdLst>
                <a:gd name="connsiteX0" fmla="*/ 57031 w 116158"/>
                <a:gd name="connsiteY0" fmla="*/ 118197 h 118197"/>
                <a:gd name="connsiteX1" fmla="*/ 59070 w 116158"/>
                <a:gd name="connsiteY1" fmla="*/ 118197 h 118197"/>
                <a:gd name="connsiteX2" fmla="*/ 0 w 116158"/>
                <a:gd name="connsiteY2" fmla="*/ 59127 h 118197"/>
                <a:gd name="connsiteX3" fmla="*/ 0 w 116158"/>
                <a:gd name="connsiteY3" fmla="*/ 59127 h 118197"/>
                <a:gd name="connsiteX4" fmla="*/ 59070 w 116158"/>
                <a:gd name="connsiteY4" fmla="*/ 0 h 118197"/>
                <a:gd name="connsiteX5" fmla="*/ 57031 w 116158"/>
                <a:gd name="connsiteY5" fmla="*/ 0 h 118197"/>
                <a:gd name="connsiteX6" fmla="*/ 116158 w 116158"/>
                <a:gd name="connsiteY6" fmla="*/ 59127 h 118197"/>
                <a:gd name="connsiteX7" fmla="*/ 116158 w 116158"/>
                <a:gd name="connsiteY7" fmla="*/ 59127 h 118197"/>
                <a:gd name="connsiteX8" fmla="*/ 57031 w 116158"/>
                <a:gd name="connsiteY8" fmla="*/ 118197 h 11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158" h="118197">
                  <a:moveTo>
                    <a:pt x="57031" y="118197"/>
                  </a:moveTo>
                  <a:lnTo>
                    <a:pt x="59070" y="118197"/>
                  </a:lnTo>
                  <a:cubicBezTo>
                    <a:pt x="26448" y="118197"/>
                    <a:pt x="0" y="91748"/>
                    <a:pt x="0" y="59127"/>
                  </a:cubicBezTo>
                  <a:lnTo>
                    <a:pt x="0" y="59127"/>
                  </a:lnTo>
                  <a:cubicBezTo>
                    <a:pt x="0" y="26505"/>
                    <a:pt x="26448" y="0"/>
                    <a:pt x="59070" y="0"/>
                  </a:cubicBezTo>
                  <a:lnTo>
                    <a:pt x="57031" y="0"/>
                  </a:lnTo>
                  <a:cubicBezTo>
                    <a:pt x="89653" y="0"/>
                    <a:pt x="116158" y="26448"/>
                    <a:pt x="116158" y="59127"/>
                  </a:cubicBezTo>
                  <a:lnTo>
                    <a:pt x="116158" y="59127"/>
                  </a:lnTo>
                  <a:cubicBezTo>
                    <a:pt x="116158" y="91748"/>
                    <a:pt x="89710" y="118197"/>
                    <a:pt x="57031" y="118197"/>
                  </a:cubicBezTo>
                  <a:close/>
                </a:path>
              </a:pathLst>
            </a:custGeom>
            <a:solidFill>
              <a:srgbClr val="BA307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</p:grpSp>
      <p:grpSp>
        <p:nvGrpSpPr>
          <p:cNvPr id="1075" name="Grafik 1057">
            <a:extLst>
              <a:ext uri="{FF2B5EF4-FFF2-40B4-BE49-F238E27FC236}">
                <a16:creationId xmlns:a16="http://schemas.microsoft.com/office/drawing/2014/main" id="{B1D3E7D2-BB57-7060-22E8-3D52619E05D1}"/>
              </a:ext>
            </a:extLst>
          </p:cNvPr>
          <p:cNvGrpSpPr/>
          <p:nvPr/>
        </p:nvGrpSpPr>
        <p:grpSpPr>
          <a:xfrm>
            <a:off x="7093703" y="3778497"/>
            <a:ext cx="412415" cy="120462"/>
            <a:chOff x="7479959" y="3723318"/>
            <a:chExt cx="412415" cy="120462"/>
          </a:xfrm>
        </p:grpSpPr>
        <p:sp>
          <p:nvSpPr>
            <p:cNvPr id="1076" name="Serbest Form: Şekil 1075">
              <a:extLst>
                <a:ext uri="{FF2B5EF4-FFF2-40B4-BE49-F238E27FC236}">
                  <a16:creationId xmlns:a16="http://schemas.microsoft.com/office/drawing/2014/main" id="{D20F7653-538A-36D3-2FB8-6C3D6385C83A}"/>
                </a:ext>
              </a:extLst>
            </p:cNvPr>
            <p:cNvSpPr/>
            <p:nvPr/>
          </p:nvSpPr>
          <p:spPr>
            <a:xfrm>
              <a:off x="7479959" y="3723318"/>
              <a:ext cx="412415" cy="120462"/>
            </a:xfrm>
            <a:custGeom>
              <a:avLst/>
              <a:gdLst>
                <a:gd name="connsiteX0" fmla="*/ 352156 w 412415"/>
                <a:gd name="connsiteY0" fmla="*/ 0 h 120462"/>
                <a:gd name="connsiteX1" fmla="*/ 412415 w 412415"/>
                <a:gd name="connsiteY1" fmla="*/ 60259 h 120462"/>
                <a:gd name="connsiteX2" fmla="*/ 412415 w 412415"/>
                <a:gd name="connsiteY2" fmla="*/ 60203 h 120462"/>
                <a:gd name="connsiteX3" fmla="*/ 352156 w 412415"/>
                <a:gd name="connsiteY3" fmla="*/ 120462 h 120462"/>
                <a:gd name="connsiteX4" fmla="*/ 60259 w 412415"/>
                <a:gd name="connsiteY4" fmla="*/ 120462 h 120462"/>
                <a:gd name="connsiteX5" fmla="*/ 0 w 412415"/>
                <a:gd name="connsiteY5" fmla="*/ 60203 h 120462"/>
                <a:gd name="connsiteX6" fmla="*/ 0 w 412415"/>
                <a:gd name="connsiteY6" fmla="*/ 60259 h 120462"/>
                <a:gd name="connsiteX7" fmla="*/ 60259 w 412415"/>
                <a:gd name="connsiteY7" fmla="*/ 0 h 120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2415" h="120462">
                  <a:moveTo>
                    <a:pt x="352156" y="0"/>
                  </a:moveTo>
                  <a:cubicBezTo>
                    <a:pt x="385436" y="0"/>
                    <a:pt x="412415" y="26979"/>
                    <a:pt x="412415" y="60259"/>
                  </a:cubicBezTo>
                  <a:lnTo>
                    <a:pt x="412415" y="60203"/>
                  </a:lnTo>
                  <a:cubicBezTo>
                    <a:pt x="412415" y="93483"/>
                    <a:pt x="385436" y="120462"/>
                    <a:pt x="352156" y="120462"/>
                  </a:cubicBezTo>
                  <a:lnTo>
                    <a:pt x="60259" y="120462"/>
                  </a:lnTo>
                  <a:cubicBezTo>
                    <a:pt x="26979" y="120462"/>
                    <a:pt x="0" y="93483"/>
                    <a:pt x="0" y="60203"/>
                  </a:cubicBezTo>
                  <a:lnTo>
                    <a:pt x="0" y="60259"/>
                  </a:lnTo>
                  <a:cubicBezTo>
                    <a:pt x="0" y="26979"/>
                    <a:pt x="26979" y="0"/>
                    <a:pt x="60259" y="0"/>
                  </a:cubicBezTo>
                  <a:close/>
                </a:path>
              </a:pathLst>
            </a:custGeom>
            <a:solidFill>
              <a:srgbClr val="CECEC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077" name="Serbest Form: Şekil 1076">
              <a:extLst>
                <a:ext uri="{FF2B5EF4-FFF2-40B4-BE49-F238E27FC236}">
                  <a16:creationId xmlns:a16="http://schemas.microsoft.com/office/drawing/2014/main" id="{53FABDE3-721A-BCFD-A474-3867D8156CE7}"/>
                </a:ext>
              </a:extLst>
            </p:cNvPr>
            <p:cNvSpPr/>
            <p:nvPr/>
          </p:nvSpPr>
          <p:spPr>
            <a:xfrm>
              <a:off x="7651959" y="3724847"/>
              <a:ext cx="116158" cy="118197"/>
            </a:xfrm>
            <a:custGeom>
              <a:avLst/>
              <a:gdLst>
                <a:gd name="connsiteX0" fmla="*/ 57031 w 116158"/>
                <a:gd name="connsiteY0" fmla="*/ 118197 h 118197"/>
                <a:gd name="connsiteX1" fmla="*/ 59070 w 116158"/>
                <a:gd name="connsiteY1" fmla="*/ 118197 h 118197"/>
                <a:gd name="connsiteX2" fmla="*/ 0 w 116158"/>
                <a:gd name="connsiteY2" fmla="*/ 59127 h 118197"/>
                <a:gd name="connsiteX3" fmla="*/ 0 w 116158"/>
                <a:gd name="connsiteY3" fmla="*/ 59127 h 118197"/>
                <a:gd name="connsiteX4" fmla="*/ 59070 w 116158"/>
                <a:gd name="connsiteY4" fmla="*/ 0 h 118197"/>
                <a:gd name="connsiteX5" fmla="*/ 57031 w 116158"/>
                <a:gd name="connsiteY5" fmla="*/ 0 h 118197"/>
                <a:gd name="connsiteX6" fmla="*/ 116158 w 116158"/>
                <a:gd name="connsiteY6" fmla="*/ 59127 h 118197"/>
                <a:gd name="connsiteX7" fmla="*/ 116158 w 116158"/>
                <a:gd name="connsiteY7" fmla="*/ 59127 h 118197"/>
                <a:gd name="connsiteX8" fmla="*/ 57031 w 116158"/>
                <a:gd name="connsiteY8" fmla="*/ 118197 h 11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158" h="118197">
                  <a:moveTo>
                    <a:pt x="57031" y="118197"/>
                  </a:moveTo>
                  <a:lnTo>
                    <a:pt x="59070" y="118197"/>
                  </a:lnTo>
                  <a:cubicBezTo>
                    <a:pt x="26449" y="118197"/>
                    <a:pt x="0" y="91749"/>
                    <a:pt x="0" y="59127"/>
                  </a:cubicBezTo>
                  <a:lnTo>
                    <a:pt x="0" y="59127"/>
                  </a:lnTo>
                  <a:cubicBezTo>
                    <a:pt x="0" y="26505"/>
                    <a:pt x="26449" y="0"/>
                    <a:pt x="59070" y="0"/>
                  </a:cubicBezTo>
                  <a:lnTo>
                    <a:pt x="57031" y="0"/>
                  </a:lnTo>
                  <a:cubicBezTo>
                    <a:pt x="89653" y="0"/>
                    <a:pt x="116158" y="26448"/>
                    <a:pt x="116158" y="59127"/>
                  </a:cubicBezTo>
                  <a:lnTo>
                    <a:pt x="116158" y="59127"/>
                  </a:lnTo>
                  <a:cubicBezTo>
                    <a:pt x="116158" y="91749"/>
                    <a:pt x="89710" y="118197"/>
                    <a:pt x="57031" y="118197"/>
                  </a:cubicBezTo>
                  <a:close/>
                </a:path>
              </a:pathLst>
            </a:custGeom>
            <a:solidFill>
              <a:srgbClr val="BA307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</p:grpSp>
      <p:grpSp>
        <p:nvGrpSpPr>
          <p:cNvPr id="1078" name="Grafik 1057">
            <a:extLst>
              <a:ext uri="{FF2B5EF4-FFF2-40B4-BE49-F238E27FC236}">
                <a16:creationId xmlns:a16="http://schemas.microsoft.com/office/drawing/2014/main" id="{0DB9AEBA-6A0D-0B86-215B-3072967B47FF}"/>
              </a:ext>
            </a:extLst>
          </p:cNvPr>
          <p:cNvGrpSpPr/>
          <p:nvPr/>
        </p:nvGrpSpPr>
        <p:grpSpPr>
          <a:xfrm>
            <a:off x="7175654" y="3598624"/>
            <a:ext cx="442545" cy="120462"/>
            <a:chOff x="7561910" y="3543445"/>
            <a:chExt cx="442545" cy="120462"/>
          </a:xfrm>
        </p:grpSpPr>
        <p:sp>
          <p:nvSpPr>
            <p:cNvPr id="1079" name="Serbest Form: Şekil 1078">
              <a:extLst>
                <a:ext uri="{FF2B5EF4-FFF2-40B4-BE49-F238E27FC236}">
                  <a16:creationId xmlns:a16="http://schemas.microsoft.com/office/drawing/2014/main" id="{4C58C8B5-C31C-20EE-2A7F-47EC54C7055C}"/>
                </a:ext>
              </a:extLst>
            </p:cNvPr>
            <p:cNvSpPr/>
            <p:nvPr/>
          </p:nvSpPr>
          <p:spPr>
            <a:xfrm>
              <a:off x="7561910" y="3543445"/>
              <a:ext cx="442545" cy="120462"/>
            </a:xfrm>
            <a:custGeom>
              <a:avLst/>
              <a:gdLst>
                <a:gd name="connsiteX0" fmla="*/ 382286 w 442545"/>
                <a:gd name="connsiteY0" fmla="*/ 0 h 120462"/>
                <a:gd name="connsiteX1" fmla="*/ 442545 w 442545"/>
                <a:gd name="connsiteY1" fmla="*/ 60260 h 120462"/>
                <a:gd name="connsiteX2" fmla="*/ 442545 w 442545"/>
                <a:gd name="connsiteY2" fmla="*/ 60203 h 120462"/>
                <a:gd name="connsiteX3" fmla="*/ 382286 w 442545"/>
                <a:gd name="connsiteY3" fmla="*/ 120462 h 120462"/>
                <a:gd name="connsiteX4" fmla="*/ 60260 w 442545"/>
                <a:gd name="connsiteY4" fmla="*/ 120462 h 120462"/>
                <a:gd name="connsiteX5" fmla="*/ 0 w 442545"/>
                <a:gd name="connsiteY5" fmla="*/ 60203 h 120462"/>
                <a:gd name="connsiteX6" fmla="*/ 0 w 442545"/>
                <a:gd name="connsiteY6" fmla="*/ 60260 h 120462"/>
                <a:gd name="connsiteX7" fmla="*/ 60260 w 442545"/>
                <a:gd name="connsiteY7" fmla="*/ 0 h 120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2545" h="120462">
                  <a:moveTo>
                    <a:pt x="382286" y="0"/>
                  </a:moveTo>
                  <a:cubicBezTo>
                    <a:pt x="415566" y="0"/>
                    <a:pt x="442545" y="26979"/>
                    <a:pt x="442545" y="60260"/>
                  </a:cubicBezTo>
                  <a:lnTo>
                    <a:pt x="442545" y="60203"/>
                  </a:lnTo>
                  <a:cubicBezTo>
                    <a:pt x="442545" y="93483"/>
                    <a:pt x="415566" y="120462"/>
                    <a:pt x="382286" y="120462"/>
                  </a:cubicBezTo>
                  <a:lnTo>
                    <a:pt x="60260" y="120462"/>
                  </a:lnTo>
                  <a:cubicBezTo>
                    <a:pt x="26979" y="120462"/>
                    <a:pt x="0" y="93483"/>
                    <a:pt x="0" y="60203"/>
                  </a:cubicBezTo>
                  <a:lnTo>
                    <a:pt x="0" y="60260"/>
                  </a:lnTo>
                  <a:cubicBezTo>
                    <a:pt x="0" y="26979"/>
                    <a:pt x="26979" y="0"/>
                    <a:pt x="60260" y="0"/>
                  </a:cubicBezTo>
                  <a:close/>
                </a:path>
              </a:pathLst>
            </a:custGeom>
            <a:solidFill>
              <a:srgbClr val="CECEC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080" name="Serbest Form: Şekil 1079">
              <a:extLst>
                <a:ext uri="{FF2B5EF4-FFF2-40B4-BE49-F238E27FC236}">
                  <a16:creationId xmlns:a16="http://schemas.microsoft.com/office/drawing/2014/main" id="{949E7889-3498-2D65-A3D6-A4C61D9217CA}"/>
                </a:ext>
              </a:extLst>
            </p:cNvPr>
            <p:cNvSpPr/>
            <p:nvPr/>
          </p:nvSpPr>
          <p:spPr>
            <a:xfrm>
              <a:off x="7686167" y="3544918"/>
              <a:ext cx="116158" cy="118197"/>
            </a:xfrm>
            <a:custGeom>
              <a:avLst/>
              <a:gdLst>
                <a:gd name="connsiteX0" fmla="*/ 57031 w 116158"/>
                <a:gd name="connsiteY0" fmla="*/ 118197 h 118197"/>
                <a:gd name="connsiteX1" fmla="*/ 59070 w 116158"/>
                <a:gd name="connsiteY1" fmla="*/ 118197 h 118197"/>
                <a:gd name="connsiteX2" fmla="*/ 0 w 116158"/>
                <a:gd name="connsiteY2" fmla="*/ 59127 h 118197"/>
                <a:gd name="connsiteX3" fmla="*/ 0 w 116158"/>
                <a:gd name="connsiteY3" fmla="*/ 59127 h 118197"/>
                <a:gd name="connsiteX4" fmla="*/ 59070 w 116158"/>
                <a:gd name="connsiteY4" fmla="*/ 0 h 118197"/>
                <a:gd name="connsiteX5" fmla="*/ 57031 w 116158"/>
                <a:gd name="connsiteY5" fmla="*/ 0 h 118197"/>
                <a:gd name="connsiteX6" fmla="*/ 116158 w 116158"/>
                <a:gd name="connsiteY6" fmla="*/ 59127 h 118197"/>
                <a:gd name="connsiteX7" fmla="*/ 116158 w 116158"/>
                <a:gd name="connsiteY7" fmla="*/ 59127 h 118197"/>
                <a:gd name="connsiteX8" fmla="*/ 57031 w 116158"/>
                <a:gd name="connsiteY8" fmla="*/ 118197 h 11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158" h="118197">
                  <a:moveTo>
                    <a:pt x="57031" y="118197"/>
                  </a:moveTo>
                  <a:lnTo>
                    <a:pt x="59070" y="118197"/>
                  </a:lnTo>
                  <a:cubicBezTo>
                    <a:pt x="26448" y="118197"/>
                    <a:pt x="0" y="91749"/>
                    <a:pt x="0" y="59127"/>
                  </a:cubicBezTo>
                  <a:lnTo>
                    <a:pt x="0" y="59127"/>
                  </a:lnTo>
                  <a:cubicBezTo>
                    <a:pt x="0" y="26505"/>
                    <a:pt x="26448" y="0"/>
                    <a:pt x="59070" y="0"/>
                  </a:cubicBezTo>
                  <a:lnTo>
                    <a:pt x="57031" y="0"/>
                  </a:lnTo>
                  <a:cubicBezTo>
                    <a:pt x="89653" y="0"/>
                    <a:pt x="116158" y="26449"/>
                    <a:pt x="116158" y="59127"/>
                  </a:cubicBezTo>
                  <a:lnTo>
                    <a:pt x="116158" y="59127"/>
                  </a:lnTo>
                  <a:cubicBezTo>
                    <a:pt x="116158" y="91749"/>
                    <a:pt x="89710" y="118197"/>
                    <a:pt x="57031" y="118197"/>
                  </a:cubicBezTo>
                  <a:close/>
                </a:path>
              </a:pathLst>
            </a:custGeom>
            <a:solidFill>
              <a:srgbClr val="BA307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</p:grpSp>
      <p:grpSp>
        <p:nvGrpSpPr>
          <p:cNvPr id="1081" name="Grafik 1057">
            <a:extLst>
              <a:ext uri="{FF2B5EF4-FFF2-40B4-BE49-F238E27FC236}">
                <a16:creationId xmlns:a16="http://schemas.microsoft.com/office/drawing/2014/main" id="{A529DE06-7415-8FB0-416C-3D93DBCECE0B}"/>
              </a:ext>
            </a:extLst>
          </p:cNvPr>
          <p:cNvGrpSpPr/>
          <p:nvPr/>
        </p:nvGrpSpPr>
        <p:grpSpPr>
          <a:xfrm>
            <a:off x="7497906" y="3417223"/>
            <a:ext cx="324631" cy="120462"/>
            <a:chOff x="7884162" y="3362044"/>
            <a:chExt cx="324631" cy="120462"/>
          </a:xfrm>
        </p:grpSpPr>
        <p:sp>
          <p:nvSpPr>
            <p:cNvPr id="1082" name="Serbest Form: Şekil 1081">
              <a:extLst>
                <a:ext uri="{FF2B5EF4-FFF2-40B4-BE49-F238E27FC236}">
                  <a16:creationId xmlns:a16="http://schemas.microsoft.com/office/drawing/2014/main" id="{4937576B-D935-8560-AC71-E463D8BE7520}"/>
                </a:ext>
              </a:extLst>
            </p:cNvPr>
            <p:cNvSpPr/>
            <p:nvPr/>
          </p:nvSpPr>
          <p:spPr>
            <a:xfrm>
              <a:off x="7884162" y="3362044"/>
              <a:ext cx="324631" cy="120462"/>
            </a:xfrm>
            <a:custGeom>
              <a:avLst/>
              <a:gdLst>
                <a:gd name="connsiteX0" fmla="*/ 264372 w 324631"/>
                <a:gd name="connsiteY0" fmla="*/ 0 h 120462"/>
                <a:gd name="connsiteX1" fmla="*/ 324631 w 324631"/>
                <a:gd name="connsiteY1" fmla="*/ 60260 h 120462"/>
                <a:gd name="connsiteX2" fmla="*/ 324631 w 324631"/>
                <a:gd name="connsiteY2" fmla="*/ 60203 h 120462"/>
                <a:gd name="connsiteX3" fmla="*/ 264372 w 324631"/>
                <a:gd name="connsiteY3" fmla="*/ 120462 h 120462"/>
                <a:gd name="connsiteX4" fmla="*/ 60260 w 324631"/>
                <a:gd name="connsiteY4" fmla="*/ 120462 h 120462"/>
                <a:gd name="connsiteX5" fmla="*/ 0 w 324631"/>
                <a:gd name="connsiteY5" fmla="*/ 60203 h 120462"/>
                <a:gd name="connsiteX6" fmla="*/ 0 w 324631"/>
                <a:gd name="connsiteY6" fmla="*/ 60260 h 120462"/>
                <a:gd name="connsiteX7" fmla="*/ 60260 w 324631"/>
                <a:gd name="connsiteY7" fmla="*/ 0 h 120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4631" h="120462">
                  <a:moveTo>
                    <a:pt x="264372" y="0"/>
                  </a:moveTo>
                  <a:cubicBezTo>
                    <a:pt x="297652" y="0"/>
                    <a:pt x="324631" y="26979"/>
                    <a:pt x="324631" y="60260"/>
                  </a:cubicBezTo>
                  <a:lnTo>
                    <a:pt x="324631" y="60203"/>
                  </a:lnTo>
                  <a:cubicBezTo>
                    <a:pt x="324631" y="93483"/>
                    <a:pt x="297652" y="120462"/>
                    <a:pt x="264372" y="120462"/>
                  </a:cubicBezTo>
                  <a:lnTo>
                    <a:pt x="60260" y="120462"/>
                  </a:lnTo>
                  <a:cubicBezTo>
                    <a:pt x="26979" y="120462"/>
                    <a:pt x="0" y="93483"/>
                    <a:pt x="0" y="60203"/>
                  </a:cubicBezTo>
                  <a:lnTo>
                    <a:pt x="0" y="60260"/>
                  </a:lnTo>
                  <a:cubicBezTo>
                    <a:pt x="0" y="26979"/>
                    <a:pt x="26979" y="0"/>
                    <a:pt x="60260" y="0"/>
                  </a:cubicBezTo>
                  <a:close/>
                </a:path>
              </a:pathLst>
            </a:custGeom>
            <a:solidFill>
              <a:srgbClr val="CECEC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083" name="Serbest Form: Şekil 1082">
              <a:extLst>
                <a:ext uri="{FF2B5EF4-FFF2-40B4-BE49-F238E27FC236}">
                  <a16:creationId xmlns:a16="http://schemas.microsoft.com/office/drawing/2014/main" id="{1C7E13F6-E69E-A19D-F3F7-3F907D5802FE}"/>
                </a:ext>
              </a:extLst>
            </p:cNvPr>
            <p:cNvSpPr/>
            <p:nvPr/>
          </p:nvSpPr>
          <p:spPr>
            <a:xfrm>
              <a:off x="8024900" y="3363573"/>
              <a:ext cx="116158" cy="118197"/>
            </a:xfrm>
            <a:custGeom>
              <a:avLst/>
              <a:gdLst>
                <a:gd name="connsiteX0" fmla="*/ 57031 w 116158"/>
                <a:gd name="connsiteY0" fmla="*/ 118197 h 118197"/>
                <a:gd name="connsiteX1" fmla="*/ 59070 w 116158"/>
                <a:gd name="connsiteY1" fmla="*/ 118197 h 118197"/>
                <a:gd name="connsiteX2" fmla="*/ 0 w 116158"/>
                <a:gd name="connsiteY2" fmla="*/ 59127 h 118197"/>
                <a:gd name="connsiteX3" fmla="*/ 0 w 116158"/>
                <a:gd name="connsiteY3" fmla="*/ 59127 h 118197"/>
                <a:gd name="connsiteX4" fmla="*/ 59070 w 116158"/>
                <a:gd name="connsiteY4" fmla="*/ 0 h 118197"/>
                <a:gd name="connsiteX5" fmla="*/ 57031 w 116158"/>
                <a:gd name="connsiteY5" fmla="*/ 0 h 118197"/>
                <a:gd name="connsiteX6" fmla="*/ 116158 w 116158"/>
                <a:gd name="connsiteY6" fmla="*/ 59127 h 118197"/>
                <a:gd name="connsiteX7" fmla="*/ 116158 w 116158"/>
                <a:gd name="connsiteY7" fmla="*/ 59127 h 118197"/>
                <a:gd name="connsiteX8" fmla="*/ 57031 w 116158"/>
                <a:gd name="connsiteY8" fmla="*/ 118197 h 11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158" h="118197">
                  <a:moveTo>
                    <a:pt x="57031" y="118197"/>
                  </a:moveTo>
                  <a:lnTo>
                    <a:pt x="59070" y="118197"/>
                  </a:lnTo>
                  <a:cubicBezTo>
                    <a:pt x="26448" y="118197"/>
                    <a:pt x="0" y="91749"/>
                    <a:pt x="0" y="59127"/>
                  </a:cubicBezTo>
                  <a:lnTo>
                    <a:pt x="0" y="59127"/>
                  </a:lnTo>
                  <a:cubicBezTo>
                    <a:pt x="0" y="26505"/>
                    <a:pt x="26448" y="0"/>
                    <a:pt x="59070" y="0"/>
                  </a:cubicBezTo>
                  <a:lnTo>
                    <a:pt x="57031" y="0"/>
                  </a:lnTo>
                  <a:cubicBezTo>
                    <a:pt x="89653" y="0"/>
                    <a:pt x="116158" y="26448"/>
                    <a:pt x="116158" y="59127"/>
                  </a:cubicBezTo>
                  <a:lnTo>
                    <a:pt x="116158" y="59127"/>
                  </a:lnTo>
                  <a:cubicBezTo>
                    <a:pt x="116158" y="91749"/>
                    <a:pt x="89710" y="118197"/>
                    <a:pt x="57031" y="118197"/>
                  </a:cubicBezTo>
                  <a:close/>
                </a:path>
              </a:pathLst>
            </a:custGeom>
            <a:solidFill>
              <a:srgbClr val="BA307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</p:grpSp>
      <p:grpSp>
        <p:nvGrpSpPr>
          <p:cNvPr id="1084" name="Grafik 1057">
            <a:extLst>
              <a:ext uri="{FF2B5EF4-FFF2-40B4-BE49-F238E27FC236}">
                <a16:creationId xmlns:a16="http://schemas.microsoft.com/office/drawing/2014/main" id="{B9031A0D-FCFB-E6E0-E0F9-57AFA1B08762}"/>
              </a:ext>
            </a:extLst>
          </p:cNvPr>
          <p:cNvGrpSpPr/>
          <p:nvPr/>
        </p:nvGrpSpPr>
        <p:grpSpPr>
          <a:xfrm>
            <a:off x="7051963" y="2940243"/>
            <a:ext cx="363992" cy="120462"/>
            <a:chOff x="7438219" y="2885064"/>
            <a:chExt cx="363992" cy="120462"/>
          </a:xfrm>
        </p:grpSpPr>
        <p:sp>
          <p:nvSpPr>
            <p:cNvPr id="1085" name="Serbest Form: Şekil 1084">
              <a:extLst>
                <a:ext uri="{FF2B5EF4-FFF2-40B4-BE49-F238E27FC236}">
                  <a16:creationId xmlns:a16="http://schemas.microsoft.com/office/drawing/2014/main" id="{51594982-8E37-3D0D-7E09-296C9006D269}"/>
                </a:ext>
              </a:extLst>
            </p:cNvPr>
            <p:cNvSpPr/>
            <p:nvPr/>
          </p:nvSpPr>
          <p:spPr>
            <a:xfrm>
              <a:off x="7438219" y="2885064"/>
              <a:ext cx="363992" cy="120462"/>
            </a:xfrm>
            <a:custGeom>
              <a:avLst/>
              <a:gdLst>
                <a:gd name="connsiteX0" fmla="*/ 303733 w 363992"/>
                <a:gd name="connsiteY0" fmla="*/ 0 h 120462"/>
                <a:gd name="connsiteX1" fmla="*/ 363993 w 363992"/>
                <a:gd name="connsiteY1" fmla="*/ 60260 h 120462"/>
                <a:gd name="connsiteX2" fmla="*/ 363993 w 363992"/>
                <a:gd name="connsiteY2" fmla="*/ 60203 h 120462"/>
                <a:gd name="connsiteX3" fmla="*/ 303733 w 363992"/>
                <a:gd name="connsiteY3" fmla="*/ 120462 h 120462"/>
                <a:gd name="connsiteX4" fmla="*/ 60260 w 363992"/>
                <a:gd name="connsiteY4" fmla="*/ 120462 h 120462"/>
                <a:gd name="connsiteX5" fmla="*/ 0 w 363992"/>
                <a:gd name="connsiteY5" fmla="*/ 60203 h 120462"/>
                <a:gd name="connsiteX6" fmla="*/ 0 w 363992"/>
                <a:gd name="connsiteY6" fmla="*/ 60260 h 120462"/>
                <a:gd name="connsiteX7" fmla="*/ 60260 w 363992"/>
                <a:gd name="connsiteY7" fmla="*/ 0 h 120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3992" h="120462">
                  <a:moveTo>
                    <a:pt x="303733" y="0"/>
                  </a:moveTo>
                  <a:cubicBezTo>
                    <a:pt x="337014" y="0"/>
                    <a:pt x="363993" y="26979"/>
                    <a:pt x="363993" y="60260"/>
                  </a:cubicBezTo>
                  <a:lnTo>
                    <a:pt x="363993" y="60203"/>
                  </a:lnTo>
                  <a:cubicBezTo>
                    <a:pt x="363993" y="93483"/>
                    <a:pt x="337014" y="120462"/>
                    <a:pt x="303733" y="120462"/>
                  </a:cubicBezTo>
                  <a:lnTo>
                    <a:pt x="60260" y="120462"/>
                  </a:lnTo>
                  <a:cubicBezTo>
                    <a:pt x="26979" y="120462"/>
                    <a:pt x="0" y="93483"/>
                    <a:pt x="0" y="60203"/>
                  </a:cubicBezTo>
                  <a:lnTo>
                    <a:pt x="0" y="60260"/>
                  </a:lnTo>
                  <a:cubicBezTo>
                    <a:pt x="0" y="26979"/>
                    <a:pt x="26979" y="0"/>
                    <a:pt x="60260" y="0"/>
                  </a:cubicBezTo>
                  <a:close/>
                </a:path>
              </a:pathLst>
            </a:custGeom>
            <a:solidFill>
              <a:srgbClr val="CECEC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086" name="Serbest Form: Şekil 1085">
              <a:extLst>
                <a:ext uri="{FF2B5EF4-FFF2-40B4-BE49-F238E27FC236}">
                  <a16:creationId xmlns:a16="http://schemas.microsoft.com/office/drawing/2014/main" id="{6BF3068E-36E5-C72F-71AF-6D1DD43DA2F6}"/>
                </a:ext>
              </a:extLst>
            </p:cNvPr>
            <p:cNvSpPr/>
            <p:nvPr/>
          </p:nvSpPr>
          <p:spPr>
            <a:xfrm>
              <a:off x="7578957" y="2886537"/>
              <a:ext cx="116158" cy="118197"/>
            </a:xfrm>
            <a:custGeom>
              <a:avLst/>
              <a:gdLst>
                <a:gd name="connsiteX0" fmla="*/ 57031 w 116158"/>
                <a:gd name="connsiteY0" fmla="*/ 118197 h 118197"/>
                <a:gd name="connsiteX1" fmla="*/ 59070 w 116158"/>
                <a:gd name="connsiteY1" fmla="*/ 118197 h 118197"/>
                <a:gd name="connsiteX2" fmla="*/ 0 w 116158"/>
                <a:gd name="connsiteY2" fmla="*/ 59127 h 118197"/>
                <a:gd name="connsiteX3" fmla="*/ 0 w 116158"/>
                <a:gd name="connsiteY3" fmla="*/ 59127 h 118197"/>
                <a:gd name="connsiteX4" fmla="*/ 59070 w 116158"/>
                <a:gd name="connsiteY4" fmla="*/ 0 h 118197"/>
                <a:gd name="connsiteX5" fmla="*/ 57031 w 116158"/>
                <a:gd name="connsiteY5" fmla="*/ 0 h 118197"/>
                <a:gd name="connsiteX6" fmla="*/ 116158 w 116158"/>
                <a:gd name="connsiteY6" fmla="*/ 59127 h 118197"/>
                <a:gd name="connsiteX7" fmla="*/ 116158 w 116158"/>
                <a:gd name="connsiteY7" fmla="*/ 59127 h 118197"/>
                <a:gd name="connsiteX8" fmla="*/ 57031 w 116158"/>
                <a:gd name="connsiteY8" fmla="*/ 118197 h 11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158" h="118197">
                  <a:moveTo>
                    <a:pt x="57031" y="118197"/>
                  </a:moveTo>
                  <a:lnTo>
                    <a:pt x="59070" y="118197"/>
                  </a:lnTo>
                  <a:cubicBezTo>
                    <a:pt x="26448" y="118197"/>
                    <a:pt x="0" y="91749"/>
                    <a:pt x="0" y="59127"/>
                  </a:cubicBezTo>
                  <a:lnTo>
                    <a:pt x="0" y="59127"/>
                  </a:lnTo>
                  <a:cubicBezTo>
                    <a:pt x="0" y="26505"/>
                    <a:pt x="26448" y="0"/>
                    <a:pt x="59070" y="0"/>
                  </a:cubicBezTo>
                  <a:lnTo>
                    <a:pt x="57031" y="0"/>
                  </a:lnTo>
                  <a:cubicBezTo>
                    <a:pt x="89653" y="0"/>
                    <a:pt x="116158" y="26448"/>
                    <a:pt x="116158" y="59127"/>
                  </a:cubicBezTo>
                  <a:lnTo>
                    <a:pt x="116158" y="59127"/>
                  </a:lnTo>
                  <a:cubicBezTo>
                    <a:pt x="116158" y="91749"/>
                    <a:pt x="89710" y="118197"/>
                    <a:pt x="57031" y="118197"/>
                  </a:cubicBezTo>
                  <a:close/>
                </a:path>
              </a:pathLst>
            </a:custGeom>
            <a:solidFill>
              <a:srgbClr val="BA307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</p:grpSp>
      <p:grpSp>
        <p:nvGrpSpPr>
          <p:cNvPr id="1087" name="Grafik 1057">
            <a:extLst>
              <a:ext uri="{FF2B5EF4-FFF2-40B4-BE49-F238E27FC236}">
                <a16:creationId xmlns:a16="http://schemas.microsoft.com/office/drawing/2014/main" id="{38C1F40F-964E-9139-E163-ABECF367DFE7}"/>
              </a:ext>
            </a:extLst>
          </p:cNvPr>
          <p:cNvGrpSpPr/>
          <p:nvPr/>
        </p:nvGrpSpPr>
        <p:grpSpPr>
          <a:xfrm>
            <a:off x="7125362" y="2766204"/>
            <a:ext cx="324631" cy="120462"/>
            <a:chOff x="7511618" y="2711025"/>
            <a:chExt cx="324631" cy="120462"/>
          </a:xfrm>
        </p:grpSpPr>
        <p:sp>
          <p:nvSpPr>
            <p:cNvPr id="1088" name="Serbest Form: Şekil 1087">
              <a:extLst>
                <a:ext uri="{FF2B5EF4-FFF2-40B4-BE49-F238E27FC236}">
                  <a16:creationId xmlns:a16="http://schemas.microsoft.com/office/drawing/2014/main" id="{0799FC16-0F52-9C59-A513-56AFC3046435}"/>
                </a:ext>
              </a:extLst>
            </p:cNvPr>
            <p:cNvSpPr/>
            <p:nvPr/>
          </p:nvSpPr>
          <p:spPr>
            <a:xfrm>
              <a:off x="7511618" y="2711025"/>
              <a:ext cx="324631" cy="120462"/>
            </a:xfrm>
            <a:custGeom>
              <a:avLst/>
              <a:gdLst>
                <a:gd name="connsiteX0" fmla="*/ 264372 w 324631"/>
                <a:gd name="connsiteY0" fmla="*/ 0 h 120462"/>
                <a:gd name="connsiteX1" fmla="*/ 324631 w 324631"/>
                <a:gd name="connsiteY1" fmla="*/ 60260 h 120462"/>
                <a:gd name="connsiteX2" fmla="*/ 324631 w 324631"/>
                <a:gd name="connsiteY2" fmla="*/ 60203 h 120462"/>
                <a:gd name="connsiteX3" fmla="*/ 264372 w 324631"/>
                <a:gd name="connsiteY3" fmla="*/ 120462 h 120462"/>
                <a:gd name="connsiteX4" fmla="*/ 60259 w 324631"/>
                <a:gd name="connsiteY4" fmla="*/ 120462 h 120462"/>
                <a:gd name="connsiteX5" fmla="*/ 0 w 324631"/>
                <a:gd name="connsiteY5" fmla="*/ 60203 h 120462"/>
                <a:gd name="connsiteX6" fmla="*/ 0 w 324631"/>
                <a:gd name="connsiteY6" fmla="*/ 60260 h 120462"/>
                <a:gd name="connsiteX7" fmla="*/ 60259 w 324631"/>
                <a:gd name="connsiteY7" fmla="*/ 0 h 120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4631" h="120462">
                  <a:moveTo>
                    <a:pt x="264372" y="0"/>
                  </a:moveTo>
                  <a:cubicBezTo>
                    <a:pt x="297652" y="0"/>
                    <a:pt x="324631" y="26979"/>
                    <a:pt x="324631" y="60260"/>
                  </a:cubicBezTo>
                  <a:lnTo>
                    <a:pt x="324631" y="60203"/>
                  </a:lnTo>
                  <a:cubicBezTo>
                    <a:pt x="324631" y="93483"/>
                    <a:pt x="297652" y="120462"/>
                    <a:pt x="264372" y="120462"/>
                  </a:cubicBezTo>
                  <a:lnTo>
                    <a:pt x="60259" y="120462"/>
                  </a:lnTo>
                  <a:cubicBezTo>
                    <a:pt x="26979" y="120462"/>
                    <a:pt x="0" y="93483"/>
                    <a:pt x="0" y="60203"/>
                  </a:cubicBezTo>
                  <a:lnTo>
                    <a:pt x="0" y="60260"/>
                  </a:lnTo>
                  <a:cubicBezTo>
                    <a:pt x="0" y="26979"/>
                    <a:pt x="26979" y="0"/>
                    <a:pt x="60259" y="0"/>
                  </a:cubicBezTo>
                  <a:close/>
                </a:path>
              </a:pathLst>
            </a:custGeom>
            <a:solidFill>
              <a:srgbClr val="CECECE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089" name="Serbest Form: Şekil 1088">
              <a:extLst>
                <a:ext uri="{FF2B5EF4-FFF2-40B4-BE49-F238E27FC236}">
                  <a16:creationId xmlns:a16="http://schemas.microsoft.com/office/drawing/2014/main" id="{850F0D48-34ED-A059-D6EA-CA4A0020F10D}"/>
                </a:ext>
              </a:extLst>
            </p:cNvPr>
            <p:cNvSpPr/>
            <p:nvPr/>
          </p:nvSpPr>
          <p:spPr>
            <a:xfrm>
              <a:off x="7628116" y="2712554"/>
              <a:ext cx="116158" cy="118197"/>
            </a:xfrm>
            <a:custGeom>
              <a:avLst/>
              <a:gdLst>
                <a:gd name="connsiteX0" fmla="*/ 57031 w 116158"/>
                <a:gd name="connsiteY0" fmla="*/ 118197 h 118197"/>
                <a:gd name="connsiteX1" fmla="*/ 59070 w 116158"/>
                <a:gd name="connsiteY1" fmla="*/ 118197 h 118197"/>
                <a:gd name="connsiteX2" fmla="*/ 0 w 116158"/>
                <a:gd name="connsiteY2" fmla="*/ 59127 h 118197"/>
                <a:gd name="connsiteX3" fmla="*/ 0 w 116158"/>
                <a:gd name="connsiteY3" fmla="*/ 59127 h 118197"/>
                <a:gd name="connsiteX4" fmla="*/ 59070 w 116158"/>
                <a:gd name="connsiteY4" fmla="*/ 0 h 118197"/>
                <a:gd name="connsiteX5" fmla="*/ 57031 w 116158"/>
                <a:gd name="connsiteY5" fmla="*/ 0 h 118197"/>
                <a:gd name="connsiteX6" fmla="*/ 116158 w 116158"/>
                <a:gd name="connsiteY6" fmla="*/ 59127 h 118197"/>
                <a:gd name="connsiteX7" fmla="*/ 116158 w 116158"/>
                <a:gd name="connsiteY7" fmla="*/ 59127 h 118197"/>
                <a:gd name="connsiteX8" fmla="*/ 57031 w 116158"/>
                <a:gd name="connsiteY8" fmla="*/ 118197 h 118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158" h="118197">
                  <a:moveTo>
                    <a:pt x="57031" y="118197"/>
                  </a:moveTo>
                  <a:lnTo>
                    <a:pt x="59070" y="118197"/>
                  </a:lnTo>
                  <a:cubicBezTo>
                    <a:pt x="26448" y="118197"/>
                    <a:pt x="0" y="91749"/>
                    <a:pt x="0" y="59127"/>
                  </a:cubicBezTo>
                  <a:lnTo>
                    <a:pt x="0" y="59127"/>
                  </a:lnTo>
                  <a:cubicBezTo>
                    <a:pt x="0" y="26505"/>
                    <a:pt x="26448" y="0"/>
                    <a:pt x="59070" y="0"/>
                  </a:cubicBezTo>
                  <a:lnTo>
                    <a:pt x="57031" y="0"/>
                  </a:lnTo>
                  <a:cubicBezTo>
                    <a:pt x="89653" y="0"/>
                    <a:pt x="116158" y="26449"/>
                    <a:pt x="116158" y="59127"/>
                  </a:cubicBezTo>
                  <a:lnTo>
                    <a:pt x="116158" y="59127"/>
                  </a:lnTo>
                  <a:cubicBezTo>
                    <a:pt x="116158" y="91749"/>
                    <a:pt x="89710" y="118197"/>
                    <a:pt x="57031" y="118197"/>
                  </a:cubicBezTo>
                  <a:close/>
                </a:path>
              </a:pathLst>
            </a:custGeom>
            <a:solidFill>
              <a:srgbClr val="BA3073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</p:grpSp>
      <p:sp>
        <p:nvSpPr>
          <p:cNvPr id="1090" name="Serbest Form: Şekil 1089">
            <a:extLst>
              <a:ext uri="{FF2B5EF4-FFF2-40B4-BE49-F238E27FC236}">
                <a16:creationId xmlns:a16="http://schemas.microsoft.com/office/drawing/2014/main" id="{D1C7DBAA-21BF-9391-281D-D1B021EDDCE2}"/>
              </a:ext>
            </a:extLst>
          </p:cNvPr>
          <p:cNvSpPr/>
          <p:nvPr/>
        </p:nvSpPr>
        <p:spPr>
          <a:xfrm>
            <a:off x="7125362" y="2584350"/>
            <a:ext cx="279436" cy="120462"/>
          </a:xfrm>
          <a:custGeom>
            <a:avLst/>
            <a:gdLst>
              <a:gd name="connsiteX0" fmla="*/ 219177 w 279436"/>
              <a:gd name="connsiteY0" fmla="*/ 0 h 120462"/>
              <a:gd name="connsiteX1" fmla="*/ 279437 w 279436"/>
              <a:gd name="connsiteY1" fmla="*/ 60260 h 120462"/>
              <a:gd name="connsiteX2" fmla="*/ 279437 w 279436"/>
              <a:gd name="connsiteY2" fmla="*/ 60203 h 120462"/>
              <a:gd name="connsiteX3" fmla="*/ 219177 w 279436"/>
              <a:gd name="connsiteY3" fmla="*/ 120462 h 120462"/>
              <a:gd name="connsiteX4" fmla="*/ 60260 w 279436"/>
              <a:gd name="connsiteY4" fmla="*/ 120462 h 120462"/>
              <a:gd name="connsiteX5" fmla="*/ 0 w 279436"/>
              <a:gd name="connsiteY5" fmla="*/ 60203 h 120462"/>
              <a:gd name="connsiteX6" fmla="*/ 0 w 279436"/>
              <a:gd name="connsiteY6" fmla="*/ 60260 h 120462"/>
              <a:gd name="connsiteX7" fmla="*/ 60260 w 279436"/>
              <a:gd name="connsiteY7" fmla="*/ 0 h 12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9436" h="120462">
                <a:moveTo>
                  <a:pt x="219177" y="0"/>
                </a:moveTo>
                <a:cubicBezTo>
                  <a:pt x="252458" y="0"/>
                  <a:pt x="279437" y="26979"/>
                  <a:pt x="279437" y="60260"/>
                </a:cubicBezTo>
                <a:lnTo>
                  <a:pt x="279437" y="60203"/>
                </a:lnTo>
                <a:cubicBezTo>
                  <a:pt x="279437" y="93483"/>
                  <a:pt x="252458" y="120462"/>
                  <a:pt x="219177" y="120462"/>
                </a:cubicBezTo>
                <a:lnTo>
                  <a:pt x="60260" y="120462"/>
                </a:lnTo>
                <a:cubicBezTo>
                  <a:pt x="26979" y="120462"/>
                  <a:pt x="0" y="93483"/>
                  <a:pt x="0" y="60203"/>
                </a:cubicBezTo>
                <a:lnTo>
                  <a:pt x="0" y="60260"/>
                </a:lnTo>
                <a:cubicBezTo>
                  <a:pt x="0" y="26979"/>
                  <a:pt x="26979" y="0"/>
                  <a:pt x="60260" y="0"/>
                </a:cubicBezTo>
                <a:close/>
              </a:path>
            </a:pathLst>
          </a:custGeom>
          <a:solidFill>
            <a:srgbClr val="CECEC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091" name="Serbest Form: Şekil 1090">
            <a:extLst>
              <a:ext uri="{FF2B5EF4-FFF2-40B4-BE49-F238E27FC236}">
                <a16:creationId xmlns:a16="http://schemas.microsoft.com/office/drawing/2014/main" id="{E0E0489B-6194-32DA-0030-80621301A865}"/>
              </a:ext>
            </a:extLst>
          </p:cNvPr>
          <p:cNvSpPr/>
          <p:nvPr/>
        </p:nvSpPr>
        <p:spPr>
          <a:xfrm>
            <a:off x="7183752" y="2585879"/>
            <a:ext cx="116158" cy="118197"/>
          </a:xfrm>
          <a:custGeom>
            <a:avLst/>
            <a:gdLst>
              <a:gd name="connsiteX0" fmla="*/ 57031 w 116158"/>
              <a:gd name="connsiteY0" fmla="*/ 118197 h 118197"/>
              <a:gd name="connsiteX1" fmla="*/ 59070 w 116158"/>
              <a:gd name="connsiteY1" fmla="*/ 118197 h 118197"/>
              <a:gd name="connsiteX2" fmla="*/ 0 w 116158"/>
              <a:gd name="connsiteY2" fmla="*/ 59127 h 118197"/>
              <a:gd name="connsiteX3" fmla="*/ 0 w 116158"/>
              <a:gd name="connsiteY3" fmla="*/ 59127 h 118197"/>
              <a:gd name="connsiteX4" fmla="*/ 59070 w 116158"/>
              <a:gd name="connsiteY4" fmla="*/ 0 h 118197"/>
              <a:gd name="connsiteX5" fmla="*/ 57031 w 116158"/>
              <a:gd name="connsiteY5" fmla="*/ 0 h 118197"/>
              <a:gd name="connsiteX6" fmla="*/ 116158 w 116158"/>
              <a:gd name="connsiteY6" fmla="*/ 59127 h 118197"/>
              <a:gd name="connsiteX7" fmla="*/ 116158 w 116158"/>
              <a:gd name="connsiteY7" fmla="*/ 59127 h 118197"/>
              <a:gd name="connsiteX8" fmla="*/ 57031 w 116158"/>
              <a:gd name="connsiteY8" fmla="*/ 118197 h 118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158" h="118197">
                <a:moveTo>
                  <a:pt x="57031" y="118197"/>
                </a:moveTo>
                <a:lnTo>
                  <a:pt x="59070" y="118197"/>
                </a:lnTo>
                <a:cubicBezTo>
                  <a:pt x="26449" y="118197"/>
                  <a:pt x="0" y="91749"/>
                  <a:pt x="0" y="59127"/>
                </a:cubicBezTo>
                <a:lnTo>
                  <a:pt x="0" y="59127"/>
                </a:lnTo>
                <a:cubicBezTo>
                  <a:pt x="0" y="26505"/>
                  <a:pt x="26449" y="0"/>
                  <a:pt x="59070" y="0"/>
                </a:cubicBezTo>
                <a:lnTo>
                  <a:pt x="57031" y="0"/>
                </a:lnTo>
                <a:cubicBezTo>
                  <a:pt x="89653" y="0"/>
                  <a:pt x="116158" y="26449"/>
                  <a:pt x="116158" y="59127"/>
                </a:cubicBezTo>
                <a:lnTo>
                  <a:pt x="116158" y="59127"/>
                </a:lnTo>
                <a:cubicBezTo>
                  <a:pt x="116158" y="91749"/>
                  <a:pt x="89710" y="118197"/>
                  <a:pt x="57031" y="118197"/>
                </a:cubicBezTo>
                <a:close/>
              </a:path>
            </a:pathLst>
          </a:custGeom>
          <a:solidFill>
            <a:srgbClr val="BA3073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grpSp>
        <p:nvGrpSpPr>
          <p:cNvPr id="1092" name="Grafik 1057">
            <a:extLst>
              <a:ext uri="{FF2B5EF4-FFF2-40B4-BE49-F238E27FC236}">
                <a16:creationId xmlns:a16="http://schemas.microsoft.com/office/drawing/2014/main" id="{24FDD248-D6C6-6F69-2CE5-3A10A7E75394}"/>
              </a:ext>
            </a:extLst>
          </p:cNvPr>
          <p:cNvGrpSpPr/>
          <p:nvPr/>
        </p:nvGrpSpPr>
        <p:grpSpPr>
          <a:xfrm>
            <a:off x="7057626" y="2573986"/>
            <a:ext cx="5663" cy="2392088"/>
            <a:chOff x="7443882" y="2518807"/>
            <a:chExt cx="5663" cy="2392088"/>
          </a:xfrm>
        </p:grpSpPr>
        <p:sp>
          <p:nvSpPr>
            <p:cNvPr id="1093" name="Serbest Form: Şekil 1092">
              <a:extLst>
                <a:ext uri="{FF2B5EF4-FFF2-40B4-BE49-F238E27FC236}">
                  <a16:creationId xmlns:a16="http://schemas.microsoft.com/office/drawing/2014/main" id="{6B09229B-89FF-1972-BBEE-456A38560D53}"/>
                </a:ext>
              </a:extLst>
            </p:cNvPr>
            <p:cNvSpPr/>
            <p:nvPr/>
          </p:nvSpPr>
          <p:spPr>
            <a:xfrm>
              <a:off x="7443882" y="2518807"/>
              <a:ext cx="5663" cy="33980"/>
            </a:xfrm>
            <a:custGeom>
              <a:avLst/>
              <a:gdLst>
                <a:gd name="connsiteX0" fmla="*/ 0 w 5663"/>
                <a:gd name="connsiteY0" fmla="*/ 0 h 33980"/>
                <a:gd name="connsiteX1" fmla="*/ 0 w 5663"/>
                <a:gd name="connsiteY1" fmla="*/ 33981 h 33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63" h="33980">
                  <a:moveTo>
                    <a:pt x="0" y="0"/>
                  </a:moveTo>
                  <a:lnTo>
                    <a:pt x="0" y="33981"/>
                  </a:lnTo>
                </a:path>
              </a:pathLst>
            </a:custGeom>
            <a:ln w="11315" cap="flat">
              <a:solidFill>
                <a:srgbClr val="4A4F5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094" name="Serbest Form: Şekil 1093">
              <a:extLst>
                <a:ext uri="{FF2B5EF4-FFF2-40B4-BE49-F238E27FC236}">
                  <a16:creationId xmlns:a16="http://schemas.microsoft.com/office/drawing/2014/main" id="{E14B67C1-8C4E-7A16-9728-14C67D75732D}"/>
                </a:ext>
              </a:extLst>
            </p:cNvPr>
            <p:cNvSpPr/>
            <p:nvPr/>
          </p:nvSpPr>
          <p:spPr>
            <a:xfrm>
              <a:off x="7443882" y="2619164"/>
              <a:ext cx="5663" cy="2224562"/>
            </a:xfrm>
            <a:custGeom>
              <a:avLst/>
              <a:gdLst>
                <a:gd name="connsiteX0" fmla="*/ 0 w 5663"/>
                <a:gd name="connsiteY0" fmla="*/ 0 h 2224562"/>
                <a:gd name="connsiteX1" fmla="*/ 0 w 5663"/>
                <a:gd name="connsiteY1" fmla="*/ 2224563 h 2224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63" h="2224562">
                  <a:moveTo>
                    <a:pt x="0" y="0"/>
                  </a:moveTo>
                  <a:lnTo>
                    <a:pt x="0" y="2224563"/>
                  </a:lnTo>
                </a:path>
              </a:pathLst>
            </a:custGeom>
            <a:ln w="11315" cap="flat">
              <a:solidFill>
                <a:srgbClr val="4A4F54"/>
              </a:solidFill>
              <a:custDash>
                <a:ds d="0" sp="0"/>
                <a:ds d="879000" sp="879000"/>
              </a:custDash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1095" name="Serbest Form: Şekil 1094">
              <a:extLst>
                <a:ext uri="{FF2B5EF4-FFF2-40B4-BE49-F238E27FC236}">
                  <a16:creationId xmlns:a16="http://schemas.microsoft.com/office/drawing/2014/main" id="{FB061282-06EA-A025-7117-5AAFEB8AF425}"/>
                </a:ext>
              </a:extLst>
            </p:cNvPr>
            <p:cNvSpPr/>
            <p:nvPr/>
          </p:nvSpPr>
          <p:spPr>
            <a:xfrm>
              <a:off x="7443882" y="4876914"/>
              <a:ext cx="5663" cy="33980"/>
            </a:xfrm>
            <a:custGeom>
              <a:avLst/>
              <a:gdLst>
                <a:gd name="connsiteX0" fmla="*/ 0 w 5663"/>
                <a:gd name="connsiteY0" fmla="*/ 0 h 33980"/>
                <a:gd name="connsiteX1" fmla="*/ 0 w 5663"/>
                <a:gd name="connsiteY1" fmla="*/ 33981 h 33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63" h="33980">
                  <a:moveTo>
                    <a:pt x="0" y="0"/>
                  </a:moveTo>
                  <a:lnTo>
                    <a:pt x="0" y="33981"/>
                  </a:lnTo>
                </a:path>
              </a:pathLst>
            </a:custGeom>
            <a:ln w="11315" cap="flat">
              <a:solidFill>
                <a:srgbClr val="4A4F5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</p:grpSp>
      <p:sp>
        <p:nvSpPr>
          <p:cNvPr id="1100" name="Google Shape;909;p325"/>
          <p:cNvSpPr txBox="1"/>
          <p:nvPr/>
        </p:nvSpPr>
        <p:spPr>
          <a:xfrm>
            <a:off x="4357427" y="2369963"/>
            <a:ext cx="1341526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tr-TR" sz="800" b="1" i="0" u="none" strike="noStrike" cap="none" dirty="0">
                <a:solidFill>
                  <a:srgbClr val="188DA5"/>
                </a:solidFill>
                <a:latin typeface="Arial"/>
                <a:ea typeface="Arial"/>
                <a:cs typeface="Arial"/>
                <a:sym typeface="Arial"/>
              </a:rPr>
              <a:t>Hastane kullanımı</a:t>
            </a:r>
            <a:endParaRPr sz="800" b="1" i="0" u="none" strike="noStrike" cap="none" dirty="0">
              <a:solidFill>
                <a:srgbClr val="188D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1" name="Google Shape;910;p325"/>
          <p:cNvSpPr txBox="1"/>
          <p:nvPr/>
        </p:nvSpPr>
        <p:spPr>
          <a:xfrm>
            <a:off x="1870837" y="2517512"/>
            <a:ext cx="3828116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 az 7 gün hastanede yatış (tüm popülasyon)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2" name="Google Shape;911;p325"/>
          <p:cNvSpPr txBox="1"/>
          <p:nvPr/>
        </p:nvSpPr>
        <p:spPr>
          <a:xfrm>
            <a:off x="1846085" y="2711754"/>
            <a:ext cx="3852867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 az 7 gün hastanede yatış (sağkalım)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3" name="Google Shape;912;p325"/>
          <p:cNvSpPr txBox="1"/>
          <p:nvPr/>
        </p:nvSpPr>
        <p:spPr>
          <a:xfrm>
            <a:off x="3596225" y="2901351"/>
            <a:ext cx="2102728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Yoğun bakıma yatış</a:t>
            </a:r>
            <a:endParaRPr sz="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4" name="Google Shape;913;p325"/>
          <p:cNvSpPr txBox="1"/>
          <p:nvPr/>
        </p:nvSpPr>
        <p:spPr>
          <a:xfrm>
            <a:off x="4035562" y="3354700"/>
            <a:ext cx="1663391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Pnömoni tanısı</a:t>
            </a:r>
            <a:endParaRPr sz="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5" name="Google Shape;914;p325"/>
          <p:cNvSpPr txBox="1"/>
          <p:nvPr/>
        </p:nvSpPr>
        <p:spPr>
          <a:xfrm>
            <a:off x="1877858" y="3571780"/>
            <a:ext cx="3821094" cy="190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Alevlenme (KOAH/kronik bronşit/amfizem)</a:t>
            </a:r>
            <a:endParaRPr sz="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6" name="Google Shape;915;p325"/>
          <p:cNvSpPr txBox="1"/>
          <p:nvPr/>
        </p:nvSpPr>
        <p:spPr>
          <a:xfrm>
            <a:off x="3742229" y="3735352"/>
            <a:ext cx="1956725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Alevlenme (astım)</a:t>
            </a:r>
            <a:endParaRPr sz="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7" name="Google Shape;916;p325"/>
          <p:cNvSpPr txBox="1"/>
          <p:nvPr/>
        </p:nvSpPr>
        <p:spPr>
          <a:xfrm>
            <a:off x="2961480" y="3184350"/>
            <a:ext cx="2737472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r">
              <a:buSzPts val="1000"/>
              <a:buNone/>
              <a:defRPr sz="800" b="1">
                <a:solidFill>
                  <a:srgbClr val="188DA5"/>
                </a:solidFill>
              </a:defRPr>
            </a:lvl1pPr>
          </a:lstStyle>
          <a:p>
            <a:r>
              <a:rPr lang="tr-TR" dirty="0" err="1"/>
              <a:t>Respiratuvar</a:t>
            </a:r>
            <a:r>
              <a:rPr lang="tr-TR" dirty="0"/>
              <a:t> sonuçlar</a:t>
            </a:r>
            <a:endParaRPr dirty="0"/>
          </a:p>
        </p:txBody>
      </p:sp>
      <p:sp>
        <p:nvSpPr>
          <p:cNvPr id="1108" name="Google Shape;917;p325"/>
          <p:cNvSpPr txBox="1"/>
          <p:nvPr/>
        </p:nvSpPr>
        <p:spPr>
          <a:xfrm>
            <a:off x="4412703" y="3997053"/>
            <a:ext cx="1286250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tr-TR" sz="800" b="1" i="0" u="none" strike="noStrike" cap="none" dirty="0">
                <a:solidFill>
                  <a:srgbClr val="188DA5"/>
                </a:solidFill>
                <a:latin typeface="Arial"/>
                <a:ea typeface="Arial"/>
                <a:cs typeface="Arial"/>
                <a:sym typeface="Arial"/>
              </a:rPr>
              <a:t>Sağkalım</a:t>
            </a:r>
            <a:endParaRPr sz="800" b="1" i="0" u="none" strike="noStrike" cap="none" dirty="0">
              <a:solidFill>
                <a:srgbClr val="188D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9" name="Google Shape;918;p325"/>
          <p:cNvSpPr txBox="1"/>
          <p:nvPr/>
        </p:nvSpPr>
        <p:spPr>
          <a:xfrm>
            <a:off x="1986910" y="4160920"/>
            <a:ext cx="3712042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Yatıştan sonraki 1 yıl içerisinde ölüm</a:t>
            </a:r>
            <a:endParaRPr sz="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0" name="Google Shape;919;p325"/>
          <p:cNvSpPr txBox="1"/>
          <p:nvPr/>
        </p:nvSpPr>
        <p:spPr>
          <a:xfrm>
            <a:off x="2884289" y="4495088"/>
            <a:ext cx="2814665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tr-TR" sz="800" b="1" i="0" u="none" strike="noStrike" cap="none" dirty="0">
                <a:solidFill>
                  <a:srgbClr val="188DA5"/>
                </a:solidFill>
                <a:latin typeface="Arial"/>
                <a:ea typeface="Arial"/>
                <a:cs typeface="Arial"/>
                <a:sym typeface="Arial"/>
              </a:rPr>
              <a:t>Hastane sonrası bakım</a:t>
            </a:r>
            <a:endParaRPr sz="800" b="1" i="0" u="none" strike="noStrike" cap="none" dirty="0">
              <a:solidFill>
                <a:srgbClr val="188D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1" name="Google Shape;920;p325"/>
          <p:cNvSpPr txBox="1"/>
          <p:nvPr/>
        </p:nvSpPr>
        <p:spPr>
          <a:xfrm>
            <a:off x="3625337" y="4648585"/>
            <a:ext cx="2073616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Evde sağlık hizmeti</a:t>
            </a:r>
            <a:endParaRPr sz="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6" name="Serbest Form: Şekil 1095">
            <a:extLst>
              <a:ext uri="{FF2B5EF4-FFF2-40B4-BE49-F238E27FC236}">
                <a16:creationId xmlns:a16="http://schemas.microsoft.com/office/drawing/2014/main" id="{0056F219-16C4-082F-A98E-EAF231B6D2D2}"/>
              </a:ext>
            </a:extLst>
          </p:cNvPr>
          <p:cNvSpPr/>
          <p:nvPr/>
        </p:nvSpPr>
        <p:spPr>
          <a:xfrm>
            <a:off x="8919329" y="5236050"/>
            <a:ext cx="455004" cy="5663"/>
          </a:xfrm>
          <a:custGeom>
            <a:avLst/>
            <a:gdLst>
              <a:gd name="connsiteX0" fmla="*/ 0 w 455004"/>
              <a:gd name="connsiteY0" fmla="*/ 0 h 5663"/>
              <a:gd name="connsiteX1" fmla="*/ 455005 w 455004"/>
              <a:gd name="connsiteY1" fmla="*/ 0 h 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5004" h="5663">
                <a:moveTo>
                  <a:pt x="0" y="0"/>
                </a:moveTo>
                <a:lnTo>
                  <a:pt x="455005" y="0"/>
                </a:lnTo>
              </a:path>
            </a:pathLst>
          </a:custGeom>
          <a:ln w="5658" cap="flat">
            <a:solidFill>
              <a:srgbClr val="4A4F54"/>
            </a:solidFill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097" name="Serbest Form: Şekil 1096">
            <a:extLst>
              <a:ext uri="{FF2B5EF4-FFF2-40B4-BE49-F238E27FC236}">
                <a16:creationId xmlns:a16="http://schemas.microsoft.com/office/drawing/2014/main" id="{C8EEBA66-19D8-4F2C-1EA5-45A3990AC183}"/>
              </a:ext>
            </a:extLst>
          </p:cNvPr>
          <p:cNvSpPr/>
          <p:nvPr/>
        </p:nvSpPr>
        <p:spPr>
          <a:xfrm>
            <a:off x="9328743" y="5205524"/>
            <a:ext cx="49046" cy="58843"/>
          </a:xfrm>
          <a:custGeom>
            <a:avLst/>
            <a:gdLst>
              <a:gd name="connsiteX0" fmla="*/ 0 w 49046"/>
              <a:gd name="connsiteY0" fmla="*/ 0 h 58843"/>
              <a:gd name="connsiteX1" fmla="*/ 49046 w 49046"/>
              <a:gd name="connsiteY1" fmla="*/ 30526 h 58843"/>
              <a:gd name="connsiteX2" fmla="*/ 0 w 49046"/>
              <a:gd name="connsiteY2" fmla="*/ 58844 h 58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046" h="58843">
                <a:moveTo>
                  <a:pt x="0" y="0"/>
                </a:moveTo>
                <a:lnTo>
                  <a:pt x="49046" y="30526"/>
                </a:lnTo>
                <a:lnTo>
                  <a:pt x="0" y="58844"/>
                </a:lnTo>
              </a:path>
            </a:pathLst>
          </a:custGeom>
          <a:noFill/>
          <a:ln w="5658" cap="flat">
            <a:solidFill>
              <a:srgbClr val="4A4F54"/>
            </a:solidFill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098" name="Serbest Form: Şekil 1097">
            <a:extLst>
              <a:ext uri="{FF2B5EF4-FFF2-40B4-BE49-F238E27FC236}">
                <a16:creationId xmlns:a16="http://schemas.microsoft.com/office/drawing/2014/main" id="{94A15147-EC09-F811-8268-F4A2AE132066}"/>
              </a:ext>
            </a:extLst>
          </p:cNvPr>
          <p:cNvSpPr/>
          <p:nvPr/>
        </p:nvSpPr>
        <p:spPr>
          <a:xfrm>
            <a:off x="4694422" y="5228178"/>
            <a:ext cx="455004" cy="5663"/>
          </a:xfrm>
          <a:custGeom>
            <a:avLst/>
            <a:gdLst>
              <a:gd name="connsiteX0" fmla="*/ 455005 w 455004"/>
              <a:gd name="connsiteY0" fmla="*/ 0 h 5663"/>
              <a:gd name="connsiteX1" fmla="*/ 0 w 455004"/>
              <a:gd name="connsiteY1" fmla="*/ 0 h 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5004" h="5663">
                <a:moveTo>
                  <a:pt x="455005" y="0"/>
                </a:moveTo>
                <a:lnTo>
                  <a:pt x="0" y="0"/>
                </a:lnTo>
              </a:path>
            </a:pathLst>
          </a:custGeom>
          <a:ln w="5658" cap="flat">
            <a:solidFill>
              <a:srgbClr val="4A4F54"/>
            </a:solidFill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099" name="Serbest Form: Şekil 1098">
            <a:extLst>
              <a:ext uri="{FF2B5EF4-FFF2-40B4-BE49-F238E27FC236}">
                <a16:creationId xmlns:a16="http://schemas.microsoft.com/office/drawing/2014/main" id="{B8D691BD-EDD3-0C78-EFB5-ED5788CACF02}"/>
              </a:ext>
            </a:extLst>
          </p:cNvPr>
          <p:cNvSpPr/>
          <p:nvPr/>
        </p:nvSpPr>
        <p:spPr>
          <a:xfrm>
            <a:off x="4690967" y="5199860"/>
            <a:ext cx="49102" cy="58843"/>
          </a:xfrm>
          <a:custGeom>
            <a:avLst/>
            <a:gdLst>
              <a:gd name="connsiteX0" fmla="*/ 49102 w 49102"/>
              <a:gd name="connsiteY0" fmla="*/ 58844 h 58843"/>
              <a:gd name="connsiteX1" fmla="*/ 0 w 49102"/>
              <a:gd name="connsiteY1" fmla="*/ 28317 h 58843"/>
              <a:gd name="connsiteX2" fmla="*/ 49102 w 49102"/>
              <a:gd name="connsiteY2" fmla="*/ 0 h 58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102" h="58843">
                <a:moveTo>
                  <a:pt x="49102" y="58844"/>
                </a:moveTo>
                <a:lnTo>
                  <a:pt x="0" y="28317"/>
                </a:lnTo>
                <a:lnTo>
                  <a:pt x="49102" y="0"/>
                </a:lnTo>
              </a:path>
            </a:pathLst>
          </a:custGeom>
          <a:noFill/>
          <a:ln w="5658" cap="flat">
            <a:solidFill>
              <a:srgbClr val="4A4F54"/>
            </a:solidFill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114" name="Google Shape;908;p325">
            <a:extLst>
              <a:ext uri="{FF2B5EF4-FFF2-40B4-BE49-F238E27FC236}">
                <a16:creationId xmlns:a16="http://schemas.microsoft.com/office/drawing/2014/main" id="{2F228404-3BF8-9100-EAAC-BF2BD9DBA172}"/>
              </a:ext>
            </a:extLst>
          </p:cNvPr>
          <p:cNvSpPr txBox="1"/>
          <p:nvPr/>
        </p:nvSpPr>
        <p:spPr>
          <a:xfrm>
            <a:off x="6379796" y="5107727"/>
            <a:ext cx="1561269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tr-TR" sz="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Olasılık oranı (%95 GA)</a:t>
            </a:r>
            <a:endParaRPr sz="8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5" name="Google Shape;921;p325">
            <a:extLst>
              <a:ext uri="{FF2B5EF4-FFF2-40B4-BE49-F238E27FC236}">
                <a16:creationId xmlns:a16="http://schemas.microsoft.com/office/drawing/2014/main" id="{87A133DC-F29B-71A9-F2E5-BCE84F5213B6}"/>
              </a:ext>
            </a:extLst>
          </p:cNvPr>
          <p:cNvSpPr/>
          <p:nvPr/>
        </p:nvSpPr>
        <p:spPr>
          <a:xfrm>
            <a:off x="7928069" y="5106972"/>
            <a:ext cx="1069994" cy="242412"/>
          </a:xfrm>
          <a:prstGeom prst="rightArrow">
            <a:avLst>
              <a:gd name="adj1" fmla="val 50000"/>
              <a:gd name="adj2" fmla="val 50000"/>
            </a:avLst>
          </a:prstGeom>
          <a:noFill/>
          <a:ln>
            <a:noFill/>
          </a:ln>
        </p:spPr>
        <p:txBody>
          <a:bodyPr spcFirstLastPara="1" wrap="square" lIns="0" tIns="45700" rIns="3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tr-TR" sz="800" i="0" u="none" strike="noStrike" cap="none" dirty="0">
                <a:solidFill>
                  <a:srgbClr val="AC3C72"/>
                </a:solidFill>
                <a:latin typeface="Arial"/>
                <a:ea typeface="Arial"/>
                <a:cs typeface="Arial"/>
                <a:sym typeface="Arial"/>
              </a:rPr>
              <a:t>RSV ile daha olası</a:t>
            </a:r>
            <a:endParaRPr sz="800" i="0" u="none" strike="noStrike" cap="none" dirty="0">
              <a:solidFill>
                <a:srgbClr val="AC3C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6" name="Google Shape;922;p325">
            <a:extLst>
              <a:ext uri="{FF2B5EF4-FFF2-40B4-BE49-F238E27FC236}">
                <a16:creationId xmlns:a16="http://schemas.microsoft.com/office/drawing/2014/main" id="{8747C089-C954-734E-EFE8-A5414F8E16FA}"/>
              </a:ext>
            </a:extLst>
          </p:cNvPr>
          <p:cNvSpPr/>
          <p:nvPr/>
        </p:nvSpPr>
        <p:spPr>
          <a:xfrm>
            <a:off x="5183181" y="5047884"/>
            <a:ext cx="1766624" cy="354654"/>
          </a:xfrm>
          <a:prstGeom prst="leftArrow">
            <a:avLst>
              <a:gd name="adj1" fmla="val 50000"/>
              <a:gd name="adj2" fmla="val 50000"/>
            </a:avLst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tr-TR" sz="800" i="0" u="none" strike="noStrike" cap="none" dirty="0">
                <a:solidFill>
                  <a:srgbClr val="532F7E"/>
                </a:solidFill>
                <a:latin typeface="Arial"/>
                <a:ea typeface="Arial"/>
                <a:cs typeface="Arial"/>
                <a:sym typeface="Arial"/>
              </a:rPr>
              <a:t>İnfluenza ile daha olası</a:t>
            </a:r>
            <a:endParaRPr sz="800" i="0" u="none" strike="noStrike" cap="none" dirty="0">
              <a:solidFill>
                <a:srgbClr val="532F7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9" name="Google Shape;908;p325">
            <a:extLst>
              <a:ext uri="{FF2B5EF4-FFF2-40B4-BE49-F238E27FC236}">
                <a16:creationId xmlns:a16="http://schemas.microsoft.com/office/drawing/2014/main" id="{69514F90-306B-2B5E-0C2D-A3F04E728FE8}"/>
              </a:ext>
            </a:extLst>
          </p:cNvPr>
          <p:cNvSpPr txBox="1"/>
          <p:nvPr/>
        </p:nvSpPr>
        <p:spPr>
          <a:xfrm>
            <a:off x="6900246" y="4952505"/>
            <a:ext cx="295686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tr-TR" sz="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8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0" name="Google Shape;908;p325">
            <a:extLst>
              <a:ext uri="{FF2B5EF4-FFF2-40B4-BE49-F238E27FC236}">
                <a16:creationId xmlns:a16="http://schemas.microsoft.com/office/drawing/2014/main" id="{C3AEB06D-FAB3-D3FE-2EF3-C8650FB7BE0E}"/>
              </a:ext>
            </a:extLst>
          </p:cNvPr>
          <p:cNvSpPr txBox="1"/>
          <p:nvPr/>
        </p:nvSpPr>
        <p:spPr>
          <a:xfrm>
            <a:off x="5653336" y="4952505"/>
            <a:ext cx="329569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tr-TR" sz="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0,1</a:t>
            </a:r>
            <a:endParaRPr sz="8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1" name="Google Shape;908;p325">
            <a:extLst>
              <a:ext uri="{FF2B5EF4-FFF2-40B4-BE49-F238E27FC236}">
                <a16:creationId xmlns:a16="http://schemas.microsoft.com/office/drawing/2014/main" id="{E6943F16-FAEA-6DAD-14AB-FEC058C79A09}"/>
              </a:ext>
            </a:extLst>
          </p:cNvPr>
          <p:cNvSpPr txBox="1"/>
          <p:nvPr/>
        </p:nvSpPr>
        <p:spPr>
          <a:xfrm>
            <a:off x="8226667" y="4952505"/>
            <a:ext cx="329569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tr-TR" sz="8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 sz="8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9738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335"/>
          <p:cNvSpPr/>
          <p:nvPr/>
        </p:nvSpPr>
        <p:spPr>
          <a:xfrm>
            <a:off x="685800" y="1548022"/>
            <a:ext cx="10320483" cy="4090777"/>
          </a:xfrm>
          <a:prstGeom prst="roundRect">
            <a:avLst>
              <a:gd name="adj" fmla="val 2966"/>
            </a:avLst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318"/>
          <p:cNvSpPr txBox="1"/>
          <p:nvPr/>
        </p:nvSpPr>
        <p:spPr>
          <a:xfrm>
            <a:off x="407623" y="6271422"/>
            <a:ext cx="86675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tr-TR" sz="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*Konjestif kalp yetmezliği, serebrovasküler, neoplastik ve kronik karaciğer veya böbrek hastalığı; diğer kronik kardiyovasküler ve nörolojik rahatsızlıklar (hipertansiyon dışında); diyabet; otoimmün bozukluklar; bağışıklığı zayıf düşmüş; †Kronik obstrüktif akciğer hastalığı, astım, </a:t>
            </a:r>
            <a:r>
              <a:rPr lang="tr-TR" sz="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bronşiektazi</a:t>
            </a:r>
            <a:r>
              <a:rPr lang="tr-TR" sz="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ve </a:t>
            </a:r>
            <a:r>
              <a:rPr lang="tr-TR" sz="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pulmoner</a:t>
            </a:r>
            <a:r>
              <a:rPr lang="tr-TR" sz="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fibröz KOAH, kronik obstrüktif akciğer hastalığı. (kronik solunum yolu hastalığı dışlanmıştır):</a:t>
            </a:r>
            <a:endParaRPr lang="tr-TR" sz="8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tr-TR" sz="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Referans: 1. Lee N et al. </a:t>
            </a:r>
            <a:r>
              <a:rPr lang="tr-TR" sz="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Clin</a:t>
            </a:r>
            <a:r>
              <a:rPr lang="tr-TR" sz="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Infect</a:t>
            </a:r>
            <a:r>
              <a:rPr lang="tr-TR" sz="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</a:t>
            </a:r>
            <a:r>
              <a:rPr lang="tr-TR" sz="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2013;57(8):1069−1077</a:t>
            </a:r>
            <a:endParaRPr lang="tr-TR" sz="800" dirty="0"/>
          </a:p>
        </p:txBody>
      </p:sp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1BCFFA2C-2807-BDFE-4738-C4CEA50FA5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D5CAA88-E802-506F-DEEE-C48DF50D0A84}"/>
              </a:ext>
            </a:extLst>
          </p:cNvPr>
          <p:cNvSpPr txBox="1"/>
          <p:nvPr/>
        </p:nvSpPr>
        <p:spPr>
          <a:xfrm>
            <a:off x="596752" y="596550"/>
            <a:ext cx="115952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0" u="none" strike="noStrike" cap="none" dirty="0">
                <a:solidFill>
                  <a:srgbClr val="532F7E"/>
                </a:solidFill>
                <a:latin typeface="Arial"/>
                <a:ea typeface="Arial"/>
                <a:cs typeface="Arial"/>
                <a:sym typeface="Arial"/>
              </a:rPr>
              <a:t>RSV enfeksiyonları yetişkinlerde influenzaya göre ciddi komplikasyonlara ve yüksek ölüm oranlarına neden olabilir.</a:t>
            </a:r>
            <a:r>
              <a:rPr lang="tr-TR" sz="2400" b="1" i="0" u="none" strike="noStrike" cap="none" baseline="30000" dirty="0">
                <a:solidFill>
                  <a:srgbClr val="532F7E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tr-TR" sz="2400" b="1" i="0" u="none" strike="noStrike" cap="none" dirty="0">
                <a:solidFill>
                  <a:srgbClr val="532F7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tr-TR" sz="2400" dirty="0"/>
          </a:p>
        </p:txBody>
      </p:sp>
      <p:sp>
        <p:nvSpPr>
          <p:cNvPr id="7" name="Google Shape;1160;p333">
            <a:extLst>
              <a:ext uri="{FF2B5EF4-FFF2-40B4-BE49-F238E27FC236}">
                <a16:creationId xmlns:a16="http://schemas.microsoft.com/office/drawing/2014/main" id="{23C07607-315F-8EB7-B915-3AF56A534B72}"/>
              </a:ext>
            </a:extLst>
          </p:cNvPr>
          <p:cNvSpPr/>
          <p:nvPr/>
        </p:nvSpPr>
        <p:spPr>
          <a:xfrm>
            <a:off x="685800" y="1548022"/>
            <a:ext cx="10320483" cy="448791"/>
          </a:xfrm>
          <a:prstGeom prst="round2SameRect">
            <a:avLst/>
          </a:prstGeom>
          <a:gradFill flip="none" rotWithShape="1">
            <a:gsLst>
              <a:gs pos="49400">
                <a:srgbClr val="6E317F"/>
              </a:gs>
              <a:gs pos="0">
                <a:srgbClr val="4A2F85"/>
              </a:gs>
              <a:gs pos="100000">
                <a:srgbClr val="188DA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3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Hong Kong’da </a:t>
            </a:r>
            <a:r>
              <a:rPr lang="tr-TR" sz="13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RSV ile enfekte hastaneye yatırılan erişkinler </a:t>
            </a:r>
            <a:r>
              <a:rPr lang="tr-TR" sz="13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(ortalama yaş 75)  için retrospektif kohort çalışması (N=607)</a:t>
            </a:r>
            <a:endParaRPr lang="tr-TR" sz="1300" b="0" i="0" u="none" strike="noStrike" cap="none" baseline="300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319;p337">
            <a:extLst>
              <a:ext uri="{FF2B5EF4-FFF2-40B4-BE49-F238E27FC236}">
                <a16:creationId xmlns:a16="http://schemas.microsoft.com/office/drawing/2014/main" id="{44F494A1-73D6-053C-4976-716781608F1E}"/>
              </a:ext>
            </a:extLst>
          </p:cNvPr>
          <p:cNvSpPr txBox="1"/>
          <p:nvPr/>
        </p:nvSpPr>
        <p:spPr>
          <a:xfrm>
            <a:off x="1010267" y="2027731"/>
            <a:ext cx="3241338" cy="600010"/>
          </a:xfrm>
          <a:prstGeom prst="rect">
            <a:avLst/>
          </a:prstGeom>
          <a:noFill/>
          <a:ln>
            <a:noFill/>
          </a:ln>
          <a:effectLst>
            <a:outerShdw blurRad="127000" sx="102000" sy="102000" algn="ctr" rotWithShape="0">
              <a:srgbClr val="000000">
                <a:alpha val="9411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ts val="1800"/>
              <a:buFont typeface="Arial"/>
              <a:buNone/>
            </a:pPr>
            <a:r>
              <a:rPr lang="tr-TR" sz="1800" b="1" i="0" u="none" strike="noStrike" cap="none" dirty="0">
                <a:solidFill>
                  <a:srgbClr val="188DA5"/>
                </a:solidFill>
                <a:latin typeface="Arial"/>
                <a:ea typeface="Arial"/>
                <a:cs typeface="Arial"/>
                <a:sym typeface="Arial"/>
              </a:rPr>
              <a:t>Çalışma Popülasyonu</a:t>
            </a:r>
            <a:endParaRPr sz="1800" b="1" i="0" u="none" strike="noStrike" cap="none" dirty="0">
              <a:solidFill>
                <a:srgbClr val="188D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320;p337">
            <a:extLst>
              <a:ext uri="{FF2B5EF4-FFF2-40B4-BE49-F238E27FC236}">
                <a16:creationId xmlns:a16="http://schemas.microsoft.com/office/drawing/2014/main" id="{A4755A0E-83BE-CABF-9F48-631F0309D578}"/>
              </a:ext>
            </a:extLst>
          </p:cNvPr>
          <p:cNvSpPr txBox="1"/>
          <p:nvPr/>
        </p:nvSpPr>
        <p:spPr>
          <a:xfrm>
            <a:off x="1010266" y="3085761"/>
            <a:ext cx="3241339" cy="2010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72000" anchor="b" anchorCtr="0">
            <a:noAutofit/>
          </a:bodyPr>
          <a:lstStyle/>
          <a:p>
            <a:pPr marL="0" marR="0" lvl="1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tr-TR" sz="1800" b="1" i="0" u="none" strike="noStrike" cap="none" dirty="0">
                <a:solidFill>
                  <a:srgbClr val="4A2F85"/>
                </a:solidFill>
                <a:latin typeface="Arial"/>
                <a:ea typeface="Arial"/>
                <a:cs typeface="Arial"/>
                <a:sym typeface="Arial"/>
              </a:rPr>
              <a:t>%87.3’ünde </a:t>
            </a:r>
            <a:r>
              <a:rPr lang="tr-TR" sz="18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en az </a:t>
            </a:r>
            <a:endParaRPr dirty="0">
              <a:solidFill>
                <a:srgbClr val="4A4F54"/>
              </a:solidFill>
            </a:endParaRPr>
          </a:p>
          <a:p>
            <a:pPr marL="0" marR="0" lvl="1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tr-TR" sz="18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1 komorbidite söz konusudur.</a:t>
            </a:r>
            <a:r>
              <a:rPr lang="tr-TR" sz="1800" b="0" i="0" u="none" strike="noStrike" cap="none" baseline="30000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600" b="0" i="0" u="none" strike="noStrike" cap="none" dirty="0">
              <a:solidFill>
                <a:srgbClr val="4A4F54"/>
              </a:solidFill>
              <a:highlight>
                <a:srgbClr val="00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1" indent="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tr-TR" sz="1600" b="0" i="0" u="none" strike="noStrike" cap="none" dirty="0">
              <a:solidFill>
                <a:srgbClr val="4A4F5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tr-TR" sz="16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Diğer komorbiditeler*</a:t>
            </a:r>
            <a:endParaRPr dirty="0">
              <a:solidFill>
                <a:srgbClr val="4A4F54"/>
              </a:solidFill>
            </a:endParaRPr>
          </a:p>
          <a:p>
            <a:pPr marL="0" marR="0" lvl="1" indent="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tr-TR" sz="1800" b="1" i="0" u="none" strike="noStrike" cap="none" dirty="0">
                <a:solidFill>
                  <a:srgbClr val="4A2F85"/>
                </a:solidFill>
                <a:latin typeface="Arial"/>
                <a:ea typeface="Arial"/>
                <a:cs typeface="Arial"/>
                <a:sym typeface="Arial"/>
              </a:rPr>
              <a:t>%74.0</a:t>
            </a:r>
            <a:endParaRPr sz="1600" b="0" i="0" u="none" strike="noStrike" cap="none" dirty="0">
              <a:solidFill>
                <a:srgbClr val="4A2F8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00" b="1" i="0" u="none" strike="noStrike" cap="none" dirty="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tr-TR" sz="16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Kronik akciğer hastalığı:</a:t>
            </a:r>
            <a:r>
              <a:rPr lang="tr-TR" sz="1600" b="0" i="0" u="none" strike="noStrike" cap="none" baseline="30000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†</a:t>
            </a:r>
            <a:endParaRPr sz="1600" b="0" i="0" u="none" strike="noStrike" cap="none" dirty="0">
              <a:solidFill>
                <a:srgbClr val="4A4F5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tr-TR" sz="1800" b="1" i="0" u="none" strike="noStrike" cap="none" dirty="0">
                <a:solidFill>
                  <a:srgbClr val="4A2F85"/>
                </a:solidFill>
                <a:latin typeface="Arial"/>
                <a:ea typeface="Arial"/>
                <a:cs typeface="Arial"/>
                <a:sym typeface="Arial"/>
              </a:rPr>
              <a:t>%35.6</a:t>
            </a:r>
            <a:endParaRPr sz="1800" b="0" i="0" u="none" strike="noStrike" cap="none" dirty="0">
              <a:solidFill>
                <a:srgbClr val="4A2F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46A2D489-BBD0-269D-2A8F-24C08B39D80C}"/>
              </a:ext>
            </a:extLst>
          </p:cNvPr>
          <p:cNvCxnSpPr>
            <a:cxnSpLocks/>
          </p:cNvCxnSpPr>
          <p:nvPr/>
        </p:nvCxnSpPr>
        <p:spPr>
          <a:xfrm>
            <a:off x="4354286" y="1996813"/>
            <a:ext cx="0" cy="3631101"/>
          </a:xfrm>
          <a:prstGeom prst="line">
            <a:avLst/>
          </a:prstGeom>
          <a:ln w="6350">
            <a:solidFill>
              <a:srgbClr val="188D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Google Shape;1319;p337">
            <a:extLst>
              <a:ext uri="{FF2B5EF4-FFF2-40B4-BE49-F238E27FC236}">
                <a16:creationId xmlns:a16="http://schemas.microsoft.com/office/drawing/2014/main" id="{186DD8FF-702F-C977-6E3F-5FB5200462DD}"/>
              </a:ext>
            </a:extLst>
          </p:cNvPr>
          <p:cNvSpPr txBox="1"/>
          <p:nvPr/>
        </p:nvSpPr>
        <p:spPr>
          <a:xfrm>
            <a:off x="4776724" y="2027731"/>
            <a:ext cx="3241338" cy="600010"/>
          </a:xfrm>
          <a:prstGeom prst="rect">
            <a:avLst/>
          </a:prstGeom>
          <a:noFill/>
          <a:ln>
            <a:noFill/>
          </a:ln>
          <a:effectLst>
            <a:outerShdw blurRad="127000" sx="102000" sy="102000" algn="ctr" rotWithShape="0">
              <a:srgbClr val="000000">
                <a:alpha val="9411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ts val="1800"/>
              <a:buFont typeface="Arial"/>
              <a:buNone/>
            </a:pPr>
            <a:r>
              <a:rPr lang="tr-TR" sz="1800" b="1" i="0" u="none" strike="noStrike" cap="none" dirty="0">
                <a:solidFill>
                  <a:srgbClr val="188DA5"/>
                </a:solidFill>
                <a:latin typeface="Arial"/>
                <a:ea typeface="Arial"/>
                <a:cs typeface="Arial"/>
                <a:sym typeface="Arial"/>
              </a:rPr>
              <a:t>Sonuçlar</a:t>
            </a:r>
          </a:p>
        </p:txBody>
      </p:sp>
      <p:sp>
        <p:nvSpPr>
          <p:cNvPr id="20" name="Google Shape;1322;p337">
            <a:extLst>
              <a:ext uri="{FF2B5EF4-FFF2-40B4-BE49-F238E27FC236}">
                <a16:creationId xmlns:a16="http://schemas.microsoft.com/office/drawing/2014/main" id="{FC782362-DA62-DA83-1D88-AD466717AE68}"/>
              </a:ext>
            </a:extLst>
          </p:cNvPr>
          <p:cNvSpPr txBox="1"/>
          <p:nvPr/>
        </p:nvSpPr>
        <p:spPr>
          <a:xfrm>
            <a:off x="4681127" y="3558057"/>
            <a:ext cx="3238964" cy="665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b" anchorCtr="0">
            <a:spAutoFit/>
          </a:bodyPr>
          <a:lstStyle/>
          <a:p>
            <a: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tr-TR" sz="1200" b="1" i="0" u="none" strike="noStrike" cap="none" dirty="0">
                <a:solidFill>
                  <a:srgbClr val="4A2F85"/>
                </a:solidFill>
                <a:latin typeface="Arial"/>
                <a:ea typeface="Arial"/>
                <a:cs typeface="Arial"/>
                <a:sym typeface="Arial"/>
              </a:rPr>
              <a:t>Tüm nedenlere bağlı mortalite</a:t>
            </a:r>
            <a:endParaRPr sz="1200" b="0" i="0" u="none" strike="noStrike" cap="none" dirty="0">
              <a:solidFill>
                <a:srgbClr val="4A2F85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1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tr-TR" sz="1200" b="1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%9.1 </a:t>
            </a:r>
            <a:r>
              <a:rPr lang="tr-TR" sz="12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(n=55)</a:t>
            </a:r>
            <a:r>
              <a:rPr lang="tr-TR" sz="1200" b="1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12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30 gün içerisinde</a:t>
            </a:r>
            <a:endParaRPr sz="1200" b="0" i="0" u="none" strike="noStrike" cap="none" dirty="0">
              <a:solidFill>
                <a:srgbClr val="4A4F54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tr-TR" sz="1200" b="1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%11.9 </a:t>
            </a:r>
            <a:r>
              <a:rPr lang="tr-TR" sz="12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(n=72)</a:t>
            </a:r>
            <a:r>
              <a:rPr lang="tr-TR" sz="1200" b="1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12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60 gün içerisinde</a:t>
            </a:r>
            <a:endParaRPr sz="1200" b="0" i="0" u="none" strike="noStrike" cap="none" dirty="0">
              <a:solidFill>
                <a:srgbClr val="4A4F5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1323;p337">
            <a:extLst>
              <a:ext uri="{FF2B5EF4-FFF2-40B4-BE49-F238E27FC236}">
                <a16:creationId xmlns:a16="http://schemas.microsoft.com/office/drawing/2014/main" id="{2D7E9E8D-F861-1367-EF49-56B26E69134C}"/>
              </a:ext>
            </a:extLst>
          </p:cNvPr>
          <p:cNvSpPr txBox="1"/>
          <p:nvPr/>
        </p:nvSpPr>
        <p:spPr>
          <a:xfrm>
            <a:off x="4652759" y="4389873"/>
            <a:ext cx="6212208" cy="1015622"/>
          </a:xfrm>
          <a:prstGeom prst="rect">
            <a:avLst/>
          </a:prstGeom>
          <a:noFill/>
          <a:ln>
            <a:noFill/>
          </a:ln>
          <a:effectLst>
            <a:outerShdw blurRad="127000" sx="102000" sy="102000" algn="ctr" rotWithShape="0">
              <a:srgbClr val="000000">
                <a:alpha val="9411"/>
              </a:srgbClr>
            </a:outerShdw>
          </a:effectLst>
        </p:spPr>
        <p:txBody>
          <a:bodyPr spcFirstLastPara="1" wrap="square" lIns="0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ts val="1400"/>
              <a:buFont typeface="Arial"/>
              <a:buNone/>
            </a:pPr>
            <a:r>
              <a:rPr lang="tr-TR" sz="1200" b="1" i="0" u="none" strike="noStrike" cap="none" dirty="0">
                <a:solidFill>
                  <a:srgbClr val="4A2F85"/>
                </a:solidFill>
                <a:latin typeface="Arial"/>
                <a:ea typeface="Arial"/>
                <a:cs typeface="Arial"/>
                <a:sym typeface="Arial"/>
              </a:rPr>
              <a:t>Ölümün doğrudan sebepleri:</a:t>
            </a:r>
            <a:endParaRPr sz="1200" b="0" i="0" u="none" strike="noStrike" cap="none" dirty="0">
              <a:solidFill>
                <a:srgbClr val="4A2F85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tr-TR" sz="12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Pnömoni (n=48)</a:t>
            </a:r>
            <a:endParaRPr sz="1200" b="0" i="0" u="none" strike="noStrike" cap="none" dirty="0">
              <a:solidFill>
                <a:srgbClr val="4A4F54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tr-TR" sz="12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KOAH alevlenmesi (n=5)</a:t>
            </a:r>
            <a:endParaRPr sz="1200" b="0" i="0" u="none" strike="noStrike" cap="none" dirty="0">
              <a:solidFill>
                <a:srgbClr val="4A4F54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tr-TR" sz="12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Akut kardiyovasküler olayları (n=12)</a:t>
            </a:r>
            <a:endParaRPr sz="1200" b="0" i="0" u="none" strike="noStrike" cap="none" dirty="0">
              <a:solidFill>
                <a:srgbClr val="4A4F54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tr-TR" sz="12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Pnömoni/sepsis ile komplike altta yatan medikal rahatsızlıklar (n=7)</a:t>
            </a:r>
            <a:endParaRPr sz="1200" b="0" i="0" u="none" strike="noStrike" cap="none" dirty="0">
              <a:solidFill>
                <a:srgbClr val="4A4F5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1324;p337">
            <a:extLst>
              <a:ext uri="{FF2B5EF4-FFF2-40B4-BE49-F238E27FC236}">
                <a16:creationId xmlns:a16="http://schemas.microsoft.com/office/drawing/2014/main" id="{1BB33D86-5552-1925-B6D8-CF37119F3009}"/>
              </a:ext>
            </a:extLst>
          </p:cNvPr>
          <p:cNvSpPr txBox="1"/>
          <p:nvPr/>
        </p:nvSpPr>
        <p:spPr>
          <a:xfrm>
            <a:off x="7583402" y="3558057"/>
            <a:ext cx="3560979" cy="415478"/>
          </a:xfrm>
          <a:prstGeom prst="rect">
            <a:avLst/>
          </a:prstGeom>
          <a:noFill/>
          <a:ln>
            <a:noFill/>
          </a:ln>
          <a:effectLst>
            <a:outerShdw blurRad="127000" sx="102000" sy="102000" algn="ctr" rotWithShape="0">
              <a:srgbClr val="000000">
                <a:alpha val="9411"/>
              </a:srgbClr>
            </a:outerShdw>
          </a:effectLst>
        </p:spPr>
        <p:txBody>
          <a:bodyPr spcFirstLastPara="1" wrap="square" lIns="91425" tIns="0" rIns="91425" bIns="45700" anchor="t" anchorCtr="0">
            <a:spAutoFit/>
          </a:bodyPr>
          <a:lstStyle/>
          <a:p>
            <a:pPr marL="85725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tr-TR" sz="1200" b="1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%11.1 </a:t>
            </a:r>
            <a:r>
              <a:rPr lang="tr-TR" sz="12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(n=67) ventilasyon desteği ihtiyacı</a:t>
            </a:r>
            <a:endParaRPr sz="1200" b="0" i="0" u="none" strike="noStrike" cap="none" dirty="0">
              <a:solidFill>
                <a:srgbClr val="4A4F5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5725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</a:pPr>
            <a:r>
              <a:rPr lang="tr-TR" sz="1200" b="1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%67.9</a:t>
            </a:r>
            <a:r>
              <a:rPr lang="tr-TR" sz="12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 (n=412) oksijen desteği ihtiyacı  </a:t>
            </a:r>
            <a:endParaRPr sz="1200" b="0" i="0" u="none" strike="noStrike" cap="none" dirty="0">
              <a:solidFill>
                <a:srgbClr val="4A4F5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Resim 22" descr="daire, renklilik, mor, hafif içeren bir resim&#10;&#10;Açıklama otomatik olarak oluşturuldu">
            <a:extLst>
              <a:ext uri="{FF2B5EF4-FFF2-40B4-BE49-F238E27FC236}">
                <a16:creationId xmlns:a16="http://schemas.microsoft.com/office/drawing/2014/main" id="{25B58A1B-7AC8-EAB9-239A-C2FEF55880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9379" y="2365402"/>
            <a:ext cx="1266336" cy="1266336"/>
          </a:xfrm>
          <a:prstGeom prst="rect">
            <a:avLst/>
          </a:prstGeom>
        </p:spPr>
      </p:pic>
      <p:pic>
        <p:nvPicPr>
          <p:cNvPr id="26" name="Resim 25" descr="daire, renklilik, mor, hafif içeren bir resim&#10;&#10;Açıklama otomatik olarak oluşturuldu">
            <a:extLst>
              <a:ext uri="{FF2B5EF4-FFF2-40B4-BE49-F238E27FC236}">
                <a16:creationId xmlns:a16="http://schemas.microsoft.com/office/drawing/2014/main" id="{7575E862-E8E5-2B3C-3CB4-9DF9940343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5608" y="2365402"/>
            <a:ext cx="1266336" cy="1266336"/>
          </a:xfrm>
          <a:prstGeom prst="rect">
            <a:avLst/>
          </a:prstGeom>
        </p:spPr>
      </p:pic>
      <p:pic>
        <p:nvPicPr>
          <p:cNvPr id="27" name="Google Shape;1244;p335">
            <a:extLst>
              <a:ext uri="{FF2B5EF4-FFF2-40B4-BE49-F238E27FC236}">
                <a16:creationId xmlns:a16="http://schemas.microsoft.com/office/drawing/2014/main" id="{1267E909-5452-A3DC-8887-2CE8F35AA52A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6870" y="2683533"/>
            <a:ext cx="582120" cy="5821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" name="Google Shape;1262;p335">
            <a:extLst>
              <a:ext uri="{FF2B5EF4-FFF2-40B4-BE49-F238E27FC236}">
                <a16:creationId xmlns:a16="http://schemas.microsoft.com/office/drawing/2014/main" id="{6EBC514A-A67F-A616-0166-CA20C09D2F8A}"/>
              </a:ext>
            </a:extLst>
          </p:cNvPr>
          <p:cNvGrpSpPr/>
          <p:nvPr/>
        </p:nvGrpSpPr>
        <p:grpSpPr>
          <a:xfrm>
            <a:off x="4932468" y="2775695"/>
            <a:ext cx="419462" cy="420140"/>
            <a:chOff x="9157994" y="4681470"/>
            <a:chExt cx="708622" cy="709770"/>
          </a:xfrm>
        </p:grpSpPr>
        <p:sp>
          <p:nvSpPr>
            <p:cNvPr id="29" name="Google Shape;1263;p335">
              <a:extLst>
                <a:ext uri="{FF2B5EF4-FFF2-40B4-BE49-F238E27FC236}">
                  <a16:creationId xmlns:a16="http://schemas.microsoft.com/office/drawing/2014/main" id="{4218B420-8512-FB3E-A1A4-58CAF03701CF}"/>
                </a:ext>
              </a:extLst>
            </p:cNvPr>
            <p:cNvSpPr/>
            <p:nvPr/>
          </p:nvSpPr>
          <p:spPr>
            <a:xfrm>
              <a:off x="9157994" y="4681470"/>
              <a:ext cx="529443" cy="709770"/>
            </a:xfrm>
            <a:custGeom>
              <a:avLst/>
              <a:gdLst/>
              <a:ahLst/>
              <a:cxnLst/>
              <a:rect l="l" t="t" r="r" b="b"/>
              <a:pathLst>
                <a:path w="2728195" h="3657409" extrusionOk="0">
                  <a:moveTo>
                    <a:pt x="984028" y="0"/>
                  </a:moveTo>
                  <a:cubicBezTo>
                    <a:pt x="1025557" y="9144"/>
                    <a:pt x="1067943" y="15621"/>
                    <a:pt x="1108424" y="28289"/>
                  </a:cubicBezTo>
                  <a:cubicBezTo>
                    <a:pt x="1142048" y="38767"/>
                    <a:pt x="1175195" y="53626"/>
                    <a:pt x="1205294" y="71819"/>
                  </a:cubicBezTo>
                  <a:cubicBezTo>
                    <a:pt x="1254347" y="101441"/>
                    <a:pt x="1279303" y="145256"/>
                    <a:pt x="1277874" y="205454"/>
                  </a:cubicBezTo>
                  <a:cubicBezTo>
                    <a:pt x="1275398" y="312515"/>
                    <a:pt x="1279589" y="419862"/>
                    <a:pt x="1275493" y="526828"/>
                  </a:cubicBezTo>
                  <a:cubicBezTo>
                    <a:pt x="1271492" y="633508"/>
                    <a:pt x="1260729" y="739997"/>
                    <a:pt x="1252823" y="847820"/>
                  </a:cubicBezTo>
                  <a:cubicBezTo>
                    <a:pt x="1285589" y="820579"/>
                    <a:pt x="1318165" y="791528"/>
                    <a:pt x="1352741" y="764953"/>
                  </a:cubicBezTo>
                  <a:cubicBezTo>
                    <a:pt x="1734026" y="473012"/>
                    <a:pt x="2142935" y="446627"/>
                    <a:pt x="2573370" y="640271"/>
                  </a:cubicBezTo>
                  <a:cubicBezTo>
                    <a:pt x="2712720" y="702945"/>
                    <a:pt x="2749772" y="781050"/>
                    <a:pt x="2717102" y="932402"/>
                  </a:cubicBezTo>
                  <a:cubicBezTo>
                    <a:pt x="2700909" y="1007174"/>
                    <a:pt x="2668048" y="1073944"/>
                    <a:pt x="2613184" y="1128046"/>
                  </a:cubicBezTo>
                  <a:cubicBezTo>
                    <a:pt x="2556320" y="1184243"/>
                    <a:pt x="2491549" y="1205484"/>
                    <a:pt x="2411825" y="1177671"/>
                  </a:cubicBezTo>
                  <a:cubicBezTo>
                    <a:pt x="2294001" y="1136618"/>
                    <a:pt x="2171795" y="1121950"/>
                    <a:pt x="2047113" y="1128236"/>
                  </a:cubicBezTo>
                  <a:cubicBezTo>
                    <a:pt x="2047113" y="1131570"/>
                    <a:pt x="2046256" y="1134904"/>
                    <a:pt x="2047208" y="1135571"/>
                  </a:cubicBezTo>
                  <a:cubicBezTo>
                    <a:pt x="2214944" y="1248632"/>
                    <a:pt x="2317242" y="1411700"/>
                    <a:pt x="2386203" y="1596200"/>
                  </a:cubicBezTo>
                  <a:cubicBezTo>
                    <a:pt x="2422589" y="1693640"/>
                    <a:pt x="2444972" y="1796510"/>
                    <a:pt x="2471452" y="1897475"/>
                  </a:cubicBezTo>
                  <a:cubicBezTo>
                    <a:pt x="2481644" y="1936433"/>
                    <a:pt x="2459641" y="1969008"/>
                    <a:pt x="2424113" y="1976247"/>
                  </a:cubicBezTo>
                  <a:cubicBezTo>
                    <a:pt x="2391156" y="1983010"/>
                    <a:pt x="2360581" y="1961293"/>
                    <a:pt x="2353056" y="1922431"/>
                  </a:cubicBezTo>
                  <a:cubicBezTo>
                    <a:pt x="2322005" y="1760125"/>
                    <a:pt x="2272665" y="1604486"/>
                    <a:pt x="2187702" y="1461707"/>
                  </a:cubicBezTo>
                  <a:cubicBezTo>
                    <a:pt x="2139887" y="1381316"/>
                    <a:pt x="2083689" y="1307402"/>
                    <a:pt x="2005393" y="1254347"/>
                  </a:cubicBezTo>
                  <a:cubicBezTo>
                    <a:pt x="1974342" y="1233297"/>
                    <a:pt x="1939195" y="1217200"/>
                    <a:pt x="1904048" y="1203579"/>
                  </a:cubicBezTo>
                  <a:cubicBezTo>
                    <a:pt x="1853851" y="1184243"/>
                    <a:pt x="1808131" y="1188339"/>
                    <a:pt x="1769364" y="1233868"/>
                  </a:cubicBezTo>
                  <a:cubicBezTo>
                    <a:pt x="1742885" y="1264920"/>
                    <a:pt x="1706594" y="1264730"/>
                    <a:pt x="1681163" y="1241012"/>
                  </a:cubicBezTo>
                  <a:cubicBezTo>
                    <a:pt x="1654397" y="1215962"/>
                    <a:pt x="1654493" y="1180814"/>
                    <a:pt x="1683830" y="1149572"/>
                  </a:cubicBezTo>
                  <a:cubicBezTo>
                    <a:pt x="1758887" y="1069848"/>
                    <a:pt x="1855565" y="1032986"/>
                    <a:pt x="1960340" y="1014127"/>
                  </a:cubicBezTo>
                  <a:cubicBezTo>
                    <a:pt x="2081498" y="992219"/>
                    <a:pt x="2201704" y="1004030"/>
                    <a:pt x="2324957" y="1028700"/>
                  </a:cubicBezTo>
                  <a:cubicBezTo>
                    <a:pt x="2321433" y="909257"/>
                    <a:pt x="2356866" y="805053"/>
                    <a:pt x="2438686" y="718185"/>
                  </a:cubicBezTo>
                  <a:cubicBezTo>
                    <a:pt x="1999774" y="538353"/>
                    <a:pt x="1532573" y="672751"/>
                    <a:pt x="1217771" y="1069848"/>
                  </a:cubicBezTo>
                  <a:cubicBezTo>
                    <a:pt x="1305306" y="1126712"/>
                    <a:pt x="1380268" y="1197197"/>
                    <a:pt x="1443895" y="1279684"/>
                  </a:cubicBezTo>
                  <a:cubicBezTo>
                    <a:pt x="1535525" y="1398556"/>
                    <a:pt x="1603534" y="1529810"/>
                    <a:pt x="1650016" y="1672400"/>
                  </a:cubicBezTo>
                  <a:cubicBezTo>
                    <a:pt x="1664113" y="1715643"/>
                    <a:pt x="1650111" y="1747742"/>
                    <a:pt x="1614107" y="1759934"/>
                  </a:cubicBezTo>
                  <a:cubicBezTo>
                    <a:pt x="1579245" y="1771745"/>
                    <a:pt x="1549051" y="1753076"/>
                    <a:pt x="1534192" y="1709547"/>
                  </a:cubicBezTo>
                  <a:cubicBezTo>
                    <a:pt x="1478471" y="1546574"/>
                    <a:pt x="1396460" y="1399699"/>
                    <a:pt x="1277207" y="1273874"/>
                  </a:cubicBezTo>
                  <a:cubicBezTo>
                    <a:pt x="963359" y="942975"/>
                    <a:pt x="436340" y="1088136"/>
                    <a:pt x="254413" y="1424368"/>
                  </a:cubicBezTo>
                  <a:cubicBezTo>
                    <a:pt x="133922" y="1647063"/>
                    <a:pt x="103632" y="1882140"/>
                    <a:pt x="133731" y="2129219"/>
                  </a:cubicBezTo>
                  <a:cubicBezTo>
                    <a:pt x="175927" y="2475548"/>
                    <a:pt x="320707" y="2772347"/>
                    <a:pt x="563404" y="3021902"/>
                  </a:cubicBezTo>
                  <a:cubicBezTo>
                    <a:pt x="722090" y="3184970"/>
                    <a:pt x="914495" y="3296031"/>
                    <a:pt x="1120712" y="3386138"/>
                  </a:cubicBezTo>
                  <a:cubicBezTo>
                    <a:pt x="1265777" y="3449574"/>
                    <a:pt x="1413701" y="3502819"/>
                    <a:pt x="1571530" y="3525679"/>
                  </a:cubicBezTo>
                  <a:cubicBezTo>
                    <a:pt x="1835944" y="3563970"/>
                    <a:pt x="2031587" y="3466529"/>
                    <a:pt x="2156555" y="3230595"/>
                  </a:cubicBezTo>
                  <a:cubicBezTo>
                    <a:pt x="2174272" y="3197066"/>
                    <a:pt x="2188750" y="3161729"/>
                    <a:pt x="2204466" y="3127153"/>
                  </a:cubicBezTo>
                  <a:cubicBezTo>
                    <a:pt x="2208943" y="3117437"/>
                    <a:pt x="2212372" y="3107246"/>
                    <a:pt x="2216849" y="3097625"/>
                  </a:cubicBezTo>
                  <a:cubicBezTo>
                    <a:pt x="2233041" y="3063431"/>
                    <a:pt x="2263902" y="3049429"/>
                    <a:pt x="2295239" y="3061811"/>
                  </a:cubicBezTo>
                  <a:cubicBezTo>
                    <a:pt x="2326958" y="3074384"/>
                    <a:pt x="2341817" y="3105912"/>
                    <a:pt x="2329720" y="3141250"/>
                  </a:cubicBezTo>
                  <a:cubicBezTo>
                    <a:pt x="2320195" y="3169349"/>
                    <a:pt x="2308003" y="3196590"/>
                    <a:pt x="2295620" y="3223546"/>
                  </a:cubicBezTo>
                  <a:cubicBezTo>
                    <a:pt x="2240756" y="3342704"/>
                    <a:pt x="2170557" y="3450527"/>
                    <a:pt x="2064925" y="3531584"/>
                  </a:cubicBezTo>
                  <a:cubicBezTo>
                    <a:pt x="1971675" y="3603022"/>
                    <a:pt x="1865471" y="3639884"/>
                    <a:pt x="1749457" y="3650933"/>
                  </a:cubicBezTo>
                  <a:cubicBezTo>
                    <a:pt x="1736693" y="3652171"/>
                    <a:pt x="1724025" y="3655219"/>
                    <a:pt x="1711262" y="3657410"/>
                  </a:cubicBezTo>
                  <a:lnTo>
                    <a:pt x="1661351" y="3657410"/>
                  </a:lnTo>
                  <a:cubicBezTo>
                    <a:pt x="1599152" y="3649123"/>
                    <a:pt x="1536287" y="3644074"/>
                    <a:pt x="1474851" y="3632073"/>
                  </a:cubicBezTo>
                  <a:cubicBezTo>
                    <a:pt x="1284637" y="3594926"/>
                    <a:pt x="1107758" y="3519869"/>
                    <a:pt x="935546" y="3433286"/>
                  </a:cubicBezTo>
                  <a:cubicBezTo>
                    <a:pt x="438055" y="3183255"/>
                    <a:pt x="133826" y="2784824"/>
                    <a:pt x="26861" y="2236851"/>
                  </a:cubicBezTo>
                  <a:cubicBezTo>
                    <a:pt x="14383" y="2172938"/>
                    <a:pt x="8763" y="2107692"/>
                    <a:pt x="0" y="2043113"/>
                  </a:cubicBezTo>
                  <a:cubicBezTo>
                    <a:pt x="0" y="1983581"/>
                    <a:pt x="0" y="1924050"/>
                    <a:pt x="0" y="1864519"/>
                  </a:cubicBezTo>
                  <a:cubicBezTo>
                    <a:pt x="2000" y="1855470"/>
                    <a:pt x="5334" y="1846421"/>
                    <a:pt x="6001" y="1837277"/>
                  </a:cubicBezTo>
                  <a:cubicBezTo>
                    <a:pt x="17145" y="1686116"/>
                    <a:pt x="58293" y="1543431"/>
                    <a:pt x="125159" y="1407605"/>
                  </a:cubicBezTo>
                  <a:cubicBezTo>
                    <a:pt x="132112" y="1393508"/>
                    <a:pt x="135065" y="1375886"/>
                    <a:pt x="134684" y="1359980"/>
                  </a:cubicBezTo>
                  <a:cubicBezTo>
                    <a:pt x="129064" y="1119854"/>
                    <a:pt x="224028" y="930402"/>
                    <a:pt x="414814" y="785622"/>
                  </a:cubicBezTo>
                  <a:cubicBezTo>
                    <a:pt x="449199" y="759524"/>
                    <a:pt x="479489" y="721233"/>
                    <a:pt x="497681" y="682085"/>
                  </a:cubicBezTo>
                  <a:cubicBezTo>
                    <a:pt x="520160" y="633413"/>
                    <a:pt x="536543" y="578644"/>
                    <a:pt x="540449" y="525304"/>
                  </a:cubicBezTo>
                  <a:cubicBezTo>
                    <a:pt x="548450" y="416528"/>
                    <a:pt x="547402" y="306896"/>
                    <a:pt x="547783" y="197644"/>
                  </a:cubicBezTo>
                  <a:cubicBezTo>
                    <a:pt x="547973" y="150971"/>
                    <a:pt x="564071" y="112967"/>
                    <a:pt x="600742" y="86678"/>
                  </a:cubicBezTo>
                  <a:cubicBezTo>
                    <a:pt x="629222" y="66199"/>
                    <a:pt x="660749" y="47435"/>
                    <a:pt x="693801" y="36290"/>
                  </a:cubicBezTo>
                  <a:cubicBezTo>
                    <a:pt x="741617" y="20288"/>
                    <a:pt x="792099" y="11811"/>
                    <a:pt x="841438" y="0"/>
                  </a:cubicBezTo>
                  <a:cubicBezTo>
                    <a:pt x="888968" y="0"/>
                    <a:pt x="936498" y="0"/>
                    <a:pt x="984028" y="0"/>
                  </a:cubicBezTo>
                  <a:close/>
                  <a:moveTo>
                    <a:pt x="677132" y="334042"/>
                  </a:moveTo>
                  <a:cubicBezTo>
                    <a:pt x="669893" y="420053"/>
                    <a:pt x="667703" y="502349"/>
                    <a:pt x="655034" y="583025"/>
                  </a:cubicBezTo>
                  <a:cubicBezTo>
                    <a:pt x="634175" y="715518"/>
                    <a:pt x="579025" y="828770"/>
                    <a:pt x="461296" y="905923"/>
                  </a:cubicBezTo>
                  <a:cubicBezTo>
                    <a:pt x="395764" y="948881"/>
                    <a:pt x="349568" y="1012508"/>
                    <a:pt x="315754" y="1083278"/>
                  </a:cubicBezTo>
                  <a:cubicBezTo>
                    <a:pt x="299847" y="1116616"/>
                    <a:pt x="288798" y="1152239"/>
                    <a:pt x="275463" y="1186815"/>
                  </a:cubicBezTo>
                  <a:cubicBezTo>
                    <a:pt x="516541" y="980599"/>
                    <a:pt x="785051" y="917448"/>
                    <a:pt x="1089279" y="1003649"/>
                  </a:cubicBezTo>
                  <a:cubicBezTo>
                    <a:pt x="1147191" y="784574"/>
                    <a:pt x="1164527" y="561689"/>
                    <a:pt x="1153859" y="332423"/>
                  </a:cubicBezTo>
                  <a:cubicBezTo>
                    <a:pt x="993648" y="388525"/>
                    <a:pt x="834295" y="388906"/>
                    <a:pt x="677228" y="334137"/>
                  </a:cubicBezTo>
                  <a:close/>
                  <a:moveTo>
                    <a:pt x="1152906" y="188881"/>
                  </a:moveTo>
                  <a:cubicBezTo>
                    <a:pt x="1080230" y="100298"/>
                    <a:pt x="740664" y="100108"/>
                    <a:pt x="671894" y="189548"/>
                  </a:cubicBezTo>
                  <a:cubicBezTo>
                    <a:pt x="750665" y="270320"/>
                    <a:pt x="1064419" y="274320"/>
                    <a:pt x="1152906" y="188881"/>
                  </a:cubicBezTo>
                  <a:close/>
                  <a:moveTo>
                    <a:pt x="2604516" y="858584"/>
                  </a:moveTo>
                  <a:cubicBezTo>
                    <a:pt x="2603564" y="844391"/>
                    <a:pt x="2604040" y="829913"/>
                    <a:pt x="2601373" y="816007"/>
                  </a:cubicBezTo>
                  <a:cubicBezTo>
                    <a:pt x="2593562" y="775526"/>
                    <a:pt x="2569940" y="765905"/>
                    <a:pt x="2538984" y="793147"/>
                  </a:cubicBezTo>
                  <a:cubicBezTo>
                    <a:pt x="2471547" y="852678"/>
                    <a:pt x="2442305" y="929354"/>
                    <a:pt x="2449830" y="1018604"/>
                  </a:cubicBezTo>
                  <a:cubicBezTo>
                    <a:pt x="2451259" y="1035653"/>
                    <a:pt x="2462974" y="1063371"/>
                    <a:pt x="2473547" y="1065181"/>
                  </a:cubicBezTo>
                  <a:cubicBezTo>
                    <a:pt x="2489264" y="1067943"/>
                    <a:pt x="2512028" y="1055846"/>
                    <a:pt x="2525078" y="1043178"/>
                  </a:cubicBezTo>
                  <a:cubicBezTo>
                    <a:pt x="2576608" y="993172"/>
                    <a:pt x="2600897" y="930021"/>
                    <a:pt x="2604516" y="858488"/>
                  </a:cubicBezTo>
                  <a:close/>
                </a:path>
              </a:pathLst>
            </a:custGeom>
            <a:solidFill>
              <a:srgbClr val="582A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0" name="Google Shape;1264;p335">
              <a:extLst>
                <a:ext uri="{FF2B5EF4-FFF2-40B4-BE49-F238E27FC236}">
                  <a16:creationId xmlns:a16="http://schemas.microsoft.com/office/drawing/2014/main" id="{09CA5197-1D94-7DE2-5BF0-C37919939C35}"/>
                </a:ext>
              </a:extLst>
            </p:cNvPr>
            <p:cNvGrpSpPr/>
            <p:nvPr/>
          </p:nvGrpSpPr>
          <p:grpSpPr>
            <a:xfrm>
              <a:off x="9204852" y="4858968"/>
              <a:ext cx="661764" cy="423689"/>
              <a:chOff x="9204852" y="4858968"/>
              <a:chExt cx="661764" cy="423689"/>
            </a:xfrm>
          </p:grpSpPr>
          <p:sp>
            <p:nvSpPr>
              <p:cNvPr id="31" name="Google Shape;1265;p335">
                <a:extLst>
                  <a:ext uri="{FF2B5EF4-FFF2-40B4-BE49-F238E27FC236}">
                    <a16:creationId xmlns:a16="http://schemas.microsoft.com/office/drawing/2014/main" id="{8925682B-9413-0603-B002-D6BDAFEDC85C}"/>
                  </a:ext>
                </a:extLst>
              </p:cNvPr>
              <p:cNvSpPr/>
              <p:nvPr/>
            </p:nvSpPr>
            <p:spPr>
              <a:xfrm>
                <a:off x="9547769" y="4858968"/>
                <a:ext cx="283337" cy="294696"/>
              </a:xfrm>
              <a:custGeom>
                <a:avLst/>
                <a:gdLst/>
                <a:ahLst/>
                <a:cxnLst/>
                <a:rect l="l" t="t" r="r" b="b"/>
                <a:pathLst>
                  <a:path w="1460019" h="1518555" extrusionOk="0">
                    <a:moveTo>
                      <a:pt x="757472" y="620221"/>
                    </a:moveTo>
                    <a:cubicBezTo>
                      <a:pt x="841482" y="721186"/>
                      <a:pt x="922826" y="818912"/>
                      <a:pt x="1003979" y="916734"/>
                    </a:cubicBezTo>
                    <a:cubicBezTo>
                      <a:pt x="1050651" y="973027"/>
                      <a:pt x="1044555" y="1006555"/>
                      <a:pt x="980547" y="1040750"/>
                    </a:cubicBezTo>
                    <a:cubicBezTo>
                      <a:pt x="688511" y="1196769"/>
                      <a:pt x="396569" y="1352979"/>
                      <a:pt x="103771" y="1507379"/>
                    </a:cubicBezTo>
                    <a:cubicBezTo>
                      <a:pt x="83959" y="1517857"/>
                      <a:pt x="54622" y="1521953"/>
                      <a:pt x="34048" y="1515380"/>
                    </a:cubicBezTo>
                    <a:cubicBezTo>
                      <a:pt x="18903" y="1510618"/>
                      <a:pt x="4616" y="1484805"/>
                      <a:pt x="996" y="1466232"/>
                    </a:cubicBezTo>
                    <a:cubicBezTo>
                      <a:pt x="-4624" y="1437847"/>
                      <a:pt x="14236" y="1418511"/>
                      <a:pt x="39858" y="1404986"/>
                    </a:cubicBezTo>
                    <a:cubicBezTo>
                      <a:pt x="186639" y="1327167"/>
                      <a:pt x="333038" y="1248585"/>
                      <a:pt x="479532" y="1170290"/>
                    </a:cubicBezTo>
                    <a:cubicBezTo>
                      <a:pt x="599928" y="1105996"/>
                      <a:pt x="720229" y="1041607"/>
                      <a:pt x="840625" y="977218"/>
                    </a:cubicBezTo>
                    <a:cubicBezTo>
                      <a:pt x="851864" y="971217"/>
                      <a:pt x="862818" y="964454"/>
                      <a:pt x="877487" y="956072"/>
                    </a:cubicBezTo>
                    <a:cubicBezTo>
                      <a:pt x="846340" y="918353"/>
                      <a:pt x="817194" y="882825"/>
                      <a:pt x="787952" y="847487"/>
                    </a:cubicBezTo>
                    <a:cubicBezTo>
                      <a:pt x="734802" y="783479"/>
                      <a:pt x="681081" y="719853"/>
                      <a:pt x="628503" y="655368"/>
                    </a:cubicBezTo>
                    <a:cubicBezTo>
                      <a:pt x="597261" y="617078"/>
                      <a:pt x="601262" y="584597"/>
                      <a:pt x="640791" y="554879"/>
                    </a:cubicBezTo>
                    <a:cubicBezTo>
                      <a:pt x="878058" y="376190"/>
                      <a:pt x="1115707" y="197978"/>
                      <a:pt x="1352975" y="19289"/>
                    </a:cubicBezTo>
                    <a:cubicBezTo>
                      <a:pt x="1379359" y="-523"/>
                      <a:pt x="1405648" y="-8429"/>
                      <a:pt x="1434509" y="11859"/>
                    </a:cubicBezTo>
                    <a:cubicBezTo>
                      <a:pt x="1457750" y="28242"/>
                      <a:pt x="1465846" y="53198"/>
                      <a:pt x="1455750" y="77963"/>
                    </a:cubicBezTo>
                    <a:cubicBezTo>
                      <a:pt x="1448701" y="95298"/>
                      <a:pt x="1432985" y="111014"/>
                      <a:pt x="1417554" y="122635"/>
                    </a:cubicBezTo>
                    <a:cubicBezTo>
                      <a:pt x="1209052" y="280274"/>
                      <a:pt x="999883" y="437055"/>
                      <a:pt x="790904" y="594122"/>
                    </a:cubicBezTo>
                    <a:cubicBezTo>
                      <a:pt x="780522" y="601933"/>
                      <a:pt x="770426" y="610029"/>
                      <a:pt x="757472" y="620221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266;p335">
                <a:extLst>
                  <a:ext uri="{FF2B5EF4-FFF2-40B4-BE49-F238E27FC236}">
                    <a16:creationId xmlns:a16="http://schemas.microsoft.com/office/drawing/2014/main" id="{90143EA1-B9AD-C045-DF3A-A1DD9C4B5C15}"/>
                  </a:ext>
                </a:extLst>
              </p:cNvPr>
              <p:cNvSpPr/>
              <p:nvPr/>
            </p:nvSpPr>
            <p:spPr>
              <a:xfrm>
                <a:off x="9524895" y="5171668"/>
                <a:ext cx="341721" cy="100943"/>
              </a:xfrm>
              <a:custGeom>
                <a:avLst/>
                <a:gdLst/>
                <a:ahLst/>
                <a:cxnLst/>
                <a:rect l="l" t="t" r="r" b="b"/>
                <a:pathLst>
                  <a:path w="1760870" h="520153" extrusionOk="0">
                    <a:moveTo>
                      <a:pt x="989068" y="129127"/>
                    </a:moveTo>
                    <a:cubicBezTo>
                      <a:pt x="979734" y="231045"/>
                      <a:pt x="970781" y="328009"/>
                      <a:pt x="961922" y="424974"/>
                    </a:cubicBezTo>
                    <a:cubicBezTo>
                      <a:pt x="961256" y="432118"/>
                      <a:pt x="961256" y="439261"/>
                      <a:pt x="960589" y="446405"/>
                    </a:cubicBezTo>
                    <a:cubicBezTo>
                      <a:pt x="954779" y="510699"/>
                      <a:pt x="923346" y="532320"/>
                      <a:pt x="862005" y="513747"/>
                    </a:cubicBezTo>
                    <a:cubicBezTo>
                      <a:pt x="740561" y="476885"/>
                      <a:pt x="619213" y="439737"/>
                      <a:pt x="497769" y="402685"/>
                    </a:cubicBezTo>
                    <a:cubicBezTo>
                      <a:pt x="349179" y="357346"/>
                      <a:pt x="200494" y="312293"/>
                      <a:pt x="51904" y="266668"/>
                    </a:cubicBezTo>
                    <a:cubicBezTo>
                      <a:pt x="11041" y="254095"/>
                      <a:pt x="-7723" y="223330"/>
                      <a:pt x="2945" y="189135"/>
                    </a:cubicBezTo>
                    <a:cubicBezTo>
                      <a:pt x="13899" y="153797"/>
                      <a:pt x="45332" y="138843"/>
                      <a:pt x="85718" y="149797"/>
                    </a:cubicBezTo>
                    <a:cubicBezTo>
                      <a:pt x="93719" y="151987"/>
                      <a:pt x="101624" y="154654"/>
                      <a:pt x="109530" y="157035"/>
                    </a:cubicBezTo>
                    <a:cubicBezTo>
                      <a:pt x="343274" y="228092"/>
                      <a:pt x="577112" y="299149"/>
                      <a:pt x="810856" y="370205"/>
                    </a:cubicBezTo>
                    <a:cubicBezTo>
                      <a:pt x="819809" y="372967"/>
                      <a:pt x="828953" y="375253"/>
                      <a:pt x="843146" y="379159"/>
                    </a:cubicBezTo>
                    <a:cubicBezTo>
                      <a:pt x="846956" y="341440"/>
                      <a:pt x="850861" y="305530"/>
                      <a:pt x="854195" y="269526"/>
                    </a:cubicBezTo>
                    <a:cubicBezTo>
                      <a:pt x="860291" y="203136"/>
                      <a:pt x="865053" y="136652"/>
                      <a:pt x="872292" y="70453"/>
                    </a:cubicBezTo>
                    <a:cubicBezTo>
                      <a:pt x="878769" y="10636"/>
                      <a:pt x="900676" y="-6318"/>
                      <a:pt x="959827" y="1968"/>
                    </a:cubicBezTo>
                    <a:cubicBezTo>
                      <a:pt x="1202048" y="36068"/>
                      <a:pt x="1444078" y="70739"/>
                      <a:pt x="1686299" y="105219"/>
                    </a:cubicBezTo>
                    <a:cubicBezTo>
                      <a:pt x="1693347" y="106267"/>
                      <a:pt x="1700300" y="107696"/>
                      <a:pt x="1707349" y="109125"/>
                    </a:cubicBezTo>
                    <a:cubicBezTo>
                      <a:pt x="1745830" y="116935"/>
                      <a:pt x="1765547" y="143701"/>
                      <a:pt x="1759927" y="180467"/>
                    </a:cubicBezTo>
                    <a:cubicBezTo>
                      <a:pt x="1755164" y="212376"/>
                      <a:pt x="1724208" y="234283"/>
                      <a:pt x="1688489" y="229235"/>
                    </a:cubicBezTo>
                    <a:cubicBezTo>
                      <a:pt x="1519230" y="205232"/>
                      <a:pt x="1350066" y="180562"/>
                      <a:pt x="1180902" y="156274"/>
                    </a:cubicBezTo>
                    <a:cubicBezTo>
                      <a:pt x="1118799" y="147320"/>
                      <a:pt x="1056601" y="138652"/>
                      <a:pt x="988878" y="129032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267;p335">
                <a:extLst>
                  <a:ext uri="{FF2B5EF4-FFF2-40B4-BE49-F238E27FC236}">
                    <a16:creationId xmlns:a16="http://schemas.microsoft.com/office/drawing/2014/main" id="{C292EF29-B4C3-2DBA-9B48-8D2D9E81E937}"/>
                  </a:ext>
                </a:extLst>
              </p:cNvPr>
              <p:cNvSpPr/>
              <p:nvPr/>
            </p:nvSpPr>
            <p:spPr>
              <a:xfrm>
                <a:off x="9393458" y="5072197"/>
                <a:ext cx="61631" cy="210460"/>
              </a:xfrm>
              <a:custGeom>
                <a:avLst/>
                <a:gdLst/>
                <a:ahLst/>
                <a:cxnLst/>
                <a:rect l="l" t="t" r="r" b="b"/>
                <a:pathLst>
                  <a:path w="317579" h="1084492" extrusionOk="0">
                    <a:moveTo>
                      <a:pt x="257706" y="0"/>
                    </a:moveTo>
                    <a:cubicBezTo>
                      <a:pt x="277899" y="16383"/>
                      <a:pt x="301712" y="26765"/>
                      <a:pt x="308951" y="44101"/>
                    </a:cubicBezTo>
                    <a:cubicBezTo>
                      <a:pt x="316190" y="61531"/>
                      <a:pt x="312094" y="88487"/>
                      <a:pt x="303236" y="106585"/>
                    </a:cubicBezTo>
                    <a:cubicBezTo>
                      <a:pt x="292663" y="128206"/>
                      <a:pt x="271041" y="144209"/>
                      <a:pt x="255420" y="163639"/>
                    </a:cubicBezTo>
                    <a:cubicBezTo>
                      <a:pt x="67873" y="397288"/>
                      <a:pt x="78636" y="737711"/>
                      <a:pt x="280376" y="959453"/>
                    </a:cubicBezTo>
                    <a:cubicBezTo>
                      <a:pt x="284376" y="963835"/>
                      <a:pt x="288567" y="968026"/>
                      <a:pt x="292568" y="972503"/>
                    </a:cubicBezTo>
                    <a:cubicBezTo>
                      <a:pt x="323619" y="1006983"/>
                      <a:pt x="325810" y="1041082"/>
                      <a:pt x="298854" y="1067086"/>
                    </a:cubicBezTo>
                    <a:cubicBezTo>
                      <a:pt x="271137" y="1093756"/>
                      <a:pt x="234846" y="1090041"/>
                      <a:pt x="202747" y="1054132"/>
                    </a:cubicBezTo>
                    <a:cubicBezTo>
                      <a:pt x="175887" y="1024033"/>
                      <a:pt x="149502" y="993172"/>
                      <a:pt x="126833" y="959930"/>
                    </a:cubicBezTo>
                    <a:cubicBezTo>
                      <a:pt x="-66715" y="676275"/>
                      <a:pt x="-35949" y="290989"/>
                      <a:pt x="199985" y="42863"/>
                    </a:cubicBezTo>
                    <a:cubicBezTo>
                      <a:pt x="214749" y="27337"/>
                      <a:pt x="234751" y="16954"/>
                      <a:pt x="257897" y="190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268;p335">
                <a:extLst>
                  <a:ext uri="{FF2B5EF4-FFF2-40B4-BE49-F238E27FC236}">
                    <a16:creationId xmlns:a16="http://schemas.microsoft.com/office/drawing/2014/main" id="{396390A1-2A0F-0849-A312-15947F38DBA4}"/>
                  </a:ext>
                </a:extLst>
              </p:cNvPr>
              <p:cNvSpPr/>
              <p:nvPr/>
            </p:nvSpPr>
            <p:spPr>
              <a:xfrm>
                <a:off x="9204852" y="4922439"/>
                <a:ext cx="93939" cy="136044"/>
              </a:xfrm>
              <a:custGeom>
                <a:avLst/>
                <a:gdLst/>
                <a:ahLst/>
                <a:cxnLst/>
                <a:rect l="l" t="t" r="r" b="b"/>
                <a:pathLst>
                  <a:path w="484063" h="701030" extrusionOk="0">
                    <a:moveTo>
                      <a:pt x="0" y="625674"/>
                    </a:moveTo>
                    <a:cubicBezTo>
                      <a:pt x="24384" y="439270"/>
                      <a:pt x="74485" y="268391"/>
                      <a:pt x="205073" y="130184"/>
                    </a:cubicBezTo>
                    <a:cubicBezTo>
                      <a:pt x="259842" y="72176"/>
                      <a:pt x="325469" y="29980"/>
                      <a:pt x="400907" y="4072"/>
                    </a:cubicBezTo>
                    <a:cubicBezTo>
                      <a:pt x="435769" y="-7929"/>
                      <a:pt x="467582" y="7406"/>
                      <a:pt x="479679" y="39410"/>
                    </a:cubicBezTo>
                    <a:cubicBezTo>
                      <a:pt x="491300" y="70176"/>
                      <a:pt x="479679" y="103037"/>
                      <a:pt x="446532" y="115705"/>
                    </a:cubicBezTo>
                    <a:cubicBezTo>
                      <a:pt x="261176" y="186953"/>
                      <a:pt x="185071" y="339829"/>
                      <a:pt x="144589" y="518994"/>
                    </a:cubicBezTo>
                    <a:cubicBezTo>
                      <a:pt x="135255" y="560523"/>
                      <a:pt x="132683" y="603671"/>
                      <a:pt x="126683" y="645962"/>
                    </a:cubicBezTo>
                    <a:cubicBezTo>
                      <a:pt x="122968" y="672537"/>
                      <a:pt x="111633" y="697493"/>
                      <a:pt x="83820" y="700541"/>
                    </a:cubicBezTo>
                    <a:cubicBezTo>
                      <a:pt x="63913" y="702731"/>
                      <a:pt x="37147" y="697588"/>
                      <a:pt x="23336" y="684920"/>
                    </a:cubicBezTo>
                    <a:cubicBezTo>
                      <a:pt x="9239" y="672061"/>
                      <a:pt x="7334" y="645867"/>
                      <a:pt x="95" y="625579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269;p335">
                <a:extLst>
                  <a:ext uri="{FF2B5EF4-FFF2-40B4-BE49-F238E27FC236}">
                    <a16:creationId xmlns:a16="http://schemas.microsoft.com/office/drawing/2014/main" id="{A21D9A8F-2907-9918-2C7D-5750BB2DD3B7}"/>
                  </a:ext>
                </a:extLst>
              </p:cNvPr>
              <p:cNvSpPr/>
              <p:nvPr/>
            </p:nvSpPr>
            <p:spPr>
              <a:xfrm>
                <a:off x="9440598" y="5107391"/>
                <a:ext cx="47912" cy="141634"/>
              </a:xfrm>
              <a:custGeom>
                <a:avLst/>
                <a:gdLst/>
                <a:ahLst/>
                <a:cxnLst/>
                <a:rect l="l" t="t" r="r" b="b"/>
                <a:pathLst>
                  <a:path w="246889" h="729831" extrusionOk="0">
                    <a:moveTo>
                      <a:pt x="174244" y="95"/>
                    </a:moveTo>
                    <a:cubicBezTo>
                      <a:pt x="228346" y="-1619"/>
                      <a:pt x="259969" y="44482"/>
                      <a:pt x="241681" y="84106"/>
                    </a:cubicBezTo>
                    <a:cubicBezTo>
                      <a:pt x="235870" y="96679"/>
                      <a:pt x="226060" y="107823"/>
                      <a:pt x="216630" y="118300"/>
                    </a:cubicBezTo>
                    <a:cubicBezTo>
                      <a:pt x="90233" y="260414"/>
                      <a:pt x="90043" y="470059"/>
                      <a:pt x="216440" y="612553"/>
                    </a:cubicBezTo>
                    <a:cubicBezTo>
                      <a:pt x="219583" y="616077"/>
                      <a:pt x="222916" y="619506"/>
                      <a:pt x="225965" y="623126"/>
                    </a:cubicBezTo>
                    <a:cubicBezTo>
                      <a:pt x="253492" y="655796"/>
                      <a:pt x="253492" y="690658"/>
                      <a:pt x="225965" y="714851"/>
                    </a:cubicBezTo>
                    <a:cubicBezTo>
                      <a:pt x="200437" y="737426"/>
                      <a:pt x="164814" y="734473"/>
                      <a:pt x="137191" y="706088"/>
                    </a:cubicBezTo>
                    <a:cubicBezTo>
                      <a:pt x="68040" y="635222"/>
                      <a:pt x="24225" y="550259"/>
                      <a:pt x="7937" y="453009"/>
                    </a:cubicBezTo>
                    <a:cubicBezTo>
                      <a:pt x="-18923" y="293084"/>
                      <a:pt x="22415" y="151543"/>
                      <a:pt x="131572" y="31242"/>
                    </a:cubicBezTo>
                    <a:cubicBezTo>
                      <a:pt x="145193" y="16288"/>
                      <a:pt x="164719" y="6763"/>
                      <a:pt x="174149" y="0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11957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1BCFFA2C-2807-BDFE-4738-C4CEA50FA5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D5CAA88-E802-506F-DEEE-C48DF50D0A84}"/>
              </a:ext>
            </a:extLst>
          </p:cNvPr>
          <p:cNvSpPr txBox="1"/>
          <p:nvPr/>
        </p:nvSpPr>
        <p:spPr>
          <a:xfrm>
            <a:off x="596752" y="596550"/>
            <a:ext cx="115952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0" u="none" strike="noStrike" cap="none" dirty="0">
                <a:solidFill>
                  <a:srgbClr val="532F7E"/>
                </a:solidFill>
                <a:latin typeface="Arial"/>
                <a:ea typeface="Arial"/>
                <a:cs typeface="Arial"/>
                <a:sym typeface="Arial"/>
              </a:rPr>
              <a:t>RSV ve Komorbiditeler</a:t>
            </a:r>
            <a:r>
              <a:rPr lang="tr-TR" sz="2400" b="1" i="0" u="none" strike="noStrike" cap="none" baseline="30000" dirty="0">
                <a:solidFill>
                  <a:srgbClr val="532F7E"/>
                </a:solidFill>
                <a:latin typeface="Arial"/>
                <a:ea typeface="Arial"/>
                <a:cs typeface="Arial"/>
                <a:sym typeface="Arial"/>
              </a:rPr>
              <a:t>1-5</a:t>
            </a:r>
            <a:r>
              <a:rPr lang="tr-TR" sz="2400" b="1" i="0" u="none" strike="noStrike" cap="none" dirty="0">
                <a:solidFill>
                  <a:srgbClr val="532F7E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tr-TR" sz="2400" dirty="0"/>
          </a:p>
        </p:txBody>
      </p:sp>
      <p:sp>
        <p:nvSpPr>
          <p:cNvPr id="5" name="Google Shape;1744;p345">
            <a:extLst>
              <a:ext uri="{FF2B5EF4-FFF2-40B4-BE49-F238E27FC236}">
                <a16:creationId xmlns:a16="http://schemas.microsoft.com/office/drawing/2014/main" id="{020BA82B-9ECC-6193-2B3B-934E67267B1B}"/>
              </a:ext>
            </a:extLst>
          </p:cNvPr>
          <p:cNvSpPr txBox="1"/>
          <p:nvPr/>
        </p:nvSpPr>
        <p:spPr>
          <a:xfrm>
            <a:off x="407623" y="6400798"/>
            <a:ext cx="866755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Referanslar: 1.</a:t>
            </a:r>
            <a:r>
              <a:rPr lang="it-IT" sz="800" dirty="0">
                <a:solidFill>
                  <a:schemeClr val="tx1"/>
                </a:solidFill>
              </a:rPr>
              <a:t> Andreoni, M. et. Al. Le infezioni in medicina, 32 4, 478-488 . </a:t>
            </a:r>
            <a:r>
              <a:rPr lang="it-IT" sz="8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https://doi.org/10.53854/liim-3204-6</a:t>
            </a:r>
            <a:r>
              <a:rPr lang="it-IT" sz="800" dirty="0">
                <a:solidFill>
                  <a:schemeClr val="tx1"/>
                </a:solidFill>
              </a:rPr>
              <a:t>.</a:t>
            </a:r>
            <a:r>
              <a:rPr lang="tr-TR" sz="800" dirty="0">
                <a:solidFill>
                  <a:schemeClr val="tx1"/>
                </a:solidFill>
              </a:rPr>
              <a:t> 2. 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Quinton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LJ et al. 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Physiol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Rev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. 2018;98(3):1417-1464. 3. 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Ivey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KS et al. 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Am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Coll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Cardiol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2018;71:1574-83; 4. 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Toniolo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A et al. 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Rev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Med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Microbiol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2019;30:1–17; 5. 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Bhat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TA et al. Ann 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Am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Thorac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Soc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2015; 12(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Suppl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2): </a:t>
            </a:r>
            <a:r>
              <a:rPr lang="tr-TR" sz="800" dirty="0">
                <a:solidFill>
                  <a:schemeClr val="tx1"/>
                </a:solidFill>
              </a:rPr>
              <a:t>S169–S175,5. </a:t>
            </a:r>
          </a:p>
        </p:txBody>
      </p:sp>
      <p:sp>
        <p:nvSpPr>
          <p:cNvPr id="9" name="Google Shape;1847;p348">
            <a:extLst>
              <a:ext uri="{FF2B5EF4-FFF2-40B4-BE49-F238E27FC236}">
                <a16:creationId xmlns:a16="http://schemas.microsoft.com/office/drawing/2014/main" id="{25AE0F51-BFAC-B2B0-1D54-83C6415F7F5D}"/>
              </a:ext>
            </a:extLst>
          </p:cNvPr>
          <p:cNvSpPr txBox="1"/>
          <p:nvPr/>
        </p:nvSpPr>
        <p:spPr>
          <a:xfrm>
            <a:off x="596751" y="1173993"/>
            <a:ext cx="1139396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Enfeksiyonların etkisini azaltmak için risk gruplarında erken tanı, testlerin yaygınlaşması ve aşılamanın önemi </a:t>
            </a:r>
            <a:r>
              <a:rPr lang="tr-TR" sz="1600" dirty="0">
                <a:solidFill>
                  <a:srgbClr val="4A4F54"/>
                </a:solidFill>
              </a:rPr>
              <a:t>büyüktür.</a:t>
            </a:r>
            <a:r>
              <a:rPr lang="tr-TR" sz="1600" baseline="30000" dirty="0">
                <a:solidFill>
                  <a:srgbClr val="4A4F54"/>
                </a:solidFill>
              </a:rPr>
              <a:t>1</a:t>
            </a:r>
            <a:r>
              <a:rPr lang="tr-TR" sz="1600" dirty="0">
                <a:solidFill>
                  <a:srgbClr val="4A4F54"/>
                </a:solidFill>
              </a:rPr>
              <a:t> </a:t>
            </a:r>
            <a:endParaRPr sz="1600" dirty="0">
              <a:solidFill>
                <a:srgbClr val="4A4F54"/>
              </a:solidFill>
            </a:endParaRPr>
          </a:p>
        </p:txBody>
      </p:sp>
      <p:pic>
        <p:nvPicPr>
          <p:cNvPr id="10" name="Resim 9" descr="daire, renklilik, mor, hafif içeren bir resim&#10;&#10;Açıklama otomatik olarak oluşturuldu">
            <a:extLst>
              <a:ext uri="{FF2B5EF4-FFF2-40B4-BE49-F238E27FC236}">
                <a16:creationId xmlns:a16="http://schemas.microsoft.com/office/drawing/2014/main" id="{D0A1F4DF-A82D-F5A8-B7F7-98365FF404A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9785" y="1755474"/>
            <a:ext cx="3872431" cy="3872430"/>
          </a:xfrm>
          <a:prstGeom prst="rect">
            <a:avLst/>
          </a:prstGeom>
        </p:spPr>
      </p:pic>
      <p:sp>
        <p:nvSpPr>
          <p:cNvPr id="1841" name="Google Shape;1841;p348"/>
          <p:cNvSpPr txBox="1"/>
          <p:nvPr/>
        </p:nvSpPr>
        <p:spPr>
          <a:xfrm>
            <a:off x="3297496" y="1641617"/>
            <a:ext cx="5600381" cy="424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0" u="none" strike="noStrike" cap="none">
                <a:solidFill>
                  <a:srgbClr val="582A81"/>
                </a:solidFill>
                <a:latin typeface="Arial"/>
                <a:ea typeface="Arial"/>
                <a:cs typeface="Arial"/>
                <a:sym typeface="Arial"/>
              </a:rPr>
              <a:t>Komplikasyonlar</a:t>
            </a:r>
            <a:endParaRPr/>
          </a:p>
        </p:txBody>
      </p:sp>
      <p:sp>
        <p:nvSpPr>
          <p:cNvPr id="1842" name="Google Shape;1842;p348"/>
          <p:cNvSpPr txBox="1"/>
          <p:nvPr/>
        </p:nvSpPr>
        <p:spPr>
          <a:xfrm>
            <a:off x="3297496" y="5375204"/>
            <a:ext cx="5600381" cy="424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0" u="none" strike="noStrike" cap="none">
                <a:solidFill>
                  <a:srgbClr val="AC3C72"/>
                </a:solidFill>
                <a:latin typeface="Arial"/>
                <a:ea typeface="Arial"/>
                <a:cs typeface="Arial"/>
                <a:sym typeface="Arial"/>
              </a:rPr>
              <a:t>Duyarlılık </a:t>
            </a:r>
            <a:endParaRPr/>
          </a:p>
        </p:txBody>
      </p:sp>
      <p:sp>
        <p:nvSpPr>
          <p:cNvPr id="1843" name="Google Shape;1843;p348"/>
          <p:cNvSpPr/>
          <p:nvPr/>
        </p:nvSpPr>
        <p:spPr>
          <a:xfrm>
            <a:off x="4593067" y="2192942"/>
            <a:ext cx="3005866" cy="3005865"/>
          </a:xfrm>
          <a:prstGeom prst="arc">
            <a:avLst>
              <a:gd name="adj1" fmla="val 12139887"/>
              <a:gd name="adj2" fmla="val 20627116"/>
            </a:avLst>
          </a:prstGeom>
          <a:noFill/>
          <a:ln w="76200" cap="flat" cmpd="sng">
            <a:solidFill>
              <a:srgbClr val="582A81"/>
            </a:solidFill>
            <a:prstDash val="solid"/>
            <a:round/>
            <a:headEnd type="none" w="sm" len="sm"/>
            <a:tailEnd type="stealth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4" name="Google Shape;1844;p348"/>
          <p:cNvSpPr/>
          <p:nvPr/>
        </p:nvSpPr>
        <p:spPr>
          <a:xfrm>
            <a:off x="4593067" y="2192942"/>
            <a:ext cx="3005866" cy="3005865"/>
          </a:xfrm>
          <a:prstGeom prst="arc">
            <a:avLst>
              <a:gd name="adj1" fmla="val 1099878"/>
              <a:gd name="adj2" fmla="val 9670796"/>
            </a:avLst>
          </a:prstGeom>
          <a:noFill/>
          <a:ln w="76200" cap="flat" cmpd="sng">
            <a:solidFill>
              <a:srgbClr val="AC3C72"/>
            </a:solidFill>
            <a:prstDash val="solid"/>
            <a:round/>
            <a:headEnd type="none" w="sm" len="sm"/>
            <a:tailEnd type="stealth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5" name="Google Shape;1845;p348"/>
          <p:cNvSpPr txBox="1"/>
          <p:nvPr/>
        </p:nvSpPr>
        <p:spPr>
          <a:xfrm>
            <a:off x="7727116" y="3366631"/>
            <a:ext cx="3967579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0" u="none" strike="noStrike" cap="none" dirty="0">
                <a:solidFill>
                  <a:srgbClr val="582A81"/>
                </a:solidFill>
                <a:latin typeface="Arial"/>
                <a:ea typeface="Arial"/>
                <a:cs typeface="Arial"/>
                <a:sym typeface="Arial"/>
              </a:rPr>
              <a:t>Kronik Hastalıklar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(KV hastalıklar, Diyabet, KBY, </a:t>
            </a:r>
            <a:r>
              <a:rPr lang="tr-TR" sz="1400" b="0" i="0" u="none" strike="noStrike" cap="none" dirty="0" err="1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KOAH,Astım</a:t>
            </a:r>
            <a:r>
              <a:rPr lang="tr-TR" sz="14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endParaRPr sz="1800" b="0" i="0" u="none" strike="noStrike" cap="none" dirty="0">
              <a:solidFill>
                <a:srgbClr val="4A4F5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6" name="Google Shape;1846;p348"/>
          <p:cNvSpPr txBox="1"/>
          <p:nvPr/>
        </p:nvSpPr>
        <p:spPr>
          <a:xfrm>
            <a:off x="497305" y="3366631"/>
            <a:ext cx="3967579" cy="621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0" u="none" strike="noStrike" cap="none" dirty="0" err="1">
                <a:solidFill>
                  <a:srgbClr val="AC3C72"/>
                </a:solidFill>
                <a:latin typeface="Arial"/>
                <a:ea typeface="Arial"/>
                <a:cs typeface="Arial"/>
                <a:sym typeface="Arial"/>
              </a:rPr>
              <a:t>Viral</a:t>
            </a:r>
            <a:r>
              <a:rPr lang="tr-TR" sz="2400" b="1" i="0" u="none" strike="noStrike" cap="none" dirty="0">
                <a:solidFill>
                  <a:srgbClr val="AC3C72"/>
                </a:solidFill>
                <a:latin typeface="Arial"/>
                <a:ea typeface="Arial"/>
                <a:cs typeface="Arial"/>
                <a:sym typeface="Arial"/>
              </a:rPr>
              <a:t> hastalıklar</a:t>
            </a:r>
            <a:endParaRPr dirty="0"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(RSV, </a:t>
            </a:r>
            <a:r>
              <a:rPr lang="tr-TR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Herpes</a:t>
            </a:r>
            <a:r>
              <a:rPr lang="tr-TR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Zoster</a:t>
            </a:r>
            <a:r>
              <a:rPr lang="tr-TR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tr-TR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Influenza</a:t>
            </a:r>
            <a:r>
              <a:rPr lang="tr-TR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COVID-19) </a:t>
            </a:r>
            <a:endParaRPr dirty="0"/>
          </a:p>
        </p:txBody>
      </p:sp>
      <p:sp>
        <p:nvSpPr>
          <p:cNvPr id="1848" name="Google Shape;1848;p348"/>
          <p:cNvSpPr txBox="1"/>
          <p:nvPr/>
        </p:nvSpPr>
        <p:spPr>
          <a:xfrm>
            <a:off x="497305" y="5523605"/>
            <a:ext cx="3032626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100" b="0" i="0" u="none" strike="noStrike" cap="none" dirty="0">
                <a:solidFill>
                  <a:srgbClr val="582A81"/>
                </a:solidFill>
                <a:latin typeface="Arial"/>
                <a:ea typeface="Arial"/>
                <a:cs typeface="Arial"/>
                <a:sym typeface="Arial"/>
              </a:rPr>
              <a:t>KV: </a:t>
            </a:r>
            <a:r>
              <a:rPr lang="tr-TR" sz="1100" b="0" i="0" u="none" strike="noStrike" cap="none" dirty="0" err="1">
                <a:solidFill>
                  <a:srgbClr val="582A81"/>
                </a:solidFill>
                <a:latin typeface="Arial"/>
                <a:ea typeface="Arial"/>
                <a:cs typeface="Arial"/>
                <a:sym typeface="Arial"/>
              </a:rPr>
              <a:t>Kardiyovasküler</a:t>
            </a:r>
            <a:r>
              <a:rPr lang="tr-TR" sz="1100" b="0" i="0" u="none" strike="noStrike" cap="none" dirty="0">
                <a:solidFill>
                  <a:srgbClr val="582A81"/>
                </a:solidFill>
                <a:latin typeface="Arial"/>
                <a:ea typeface="Arial"/>
                <a:cs typeface="Arial"/>
                <a:sym typeface="Arial"/>
              </a:rPr>
              <a:t> hastalıklar </a:t>
            </a:r>
            <a:endParaRPr sz="1100" b="0" i="0" u="none" strike="noStrike" cap="none" dirty="0">
              <a:solidFill>
                <a:srgbClr val="582A8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100" b="0" i="0" u="none" strike="noStrike" cap="none" dirty="0">
                <a:solidFill>
                  <a:srgbClr val="582A81"/>
                </a:solidFill>
                <a:latin typeface="Arial"/>
                <a:ea typeface="Arial"/>
                <a:cs typeface="Arial"/>
                <a:sym typeface="Arial"/>
              </a:rPr>
              <a:t>KBY: Kronik böbrek yetmezliği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100" b="0" i="0" u="none" strike="noStrike" cap="none" dirty="0">
                <a:solidFill>
                  <a:srgbClr val="582A81"/>
                </a:solidFill>
                <a:latin typeface="Arial"/>
                <a:ea typeface="Arial"/>
                <a:cs typeface="Arial"/>
                <a:sym typeface="Arial"/>
              </a:rPr>
              <a:t>KOAH: Kronik </a:t>
            </a:r>
            <a:r>
              <a:rPr lang="tr-TR" sz="1100" b="0" i="0" u="none" strike="noStrike" cap="none" dirty="0" err="1">
                <a:solidFill>
                  <a:srgbClr val="582A81"/>
                </a:solidFill>
                <a:latin typeface="Arial"/>
                <a:ea typeface="Arial"/>
                <a:cs typeface="Arial"/>
                <a:sym typeface="Arial"/>
              </a:rPr>
              <a:t>Obstruktif</a:t>
            </a:r>
            <a:r>
              <a:rPr lang="tr-TR" sz="1100" b="0" i="0" u="none" strike="noStrike" cap="none" dirty="0">
                <a:solidFill>
                  <a:srgbClr val="582A81"/>
                </a:solidFill>
                <a:latin typeface="Arial"/>
                <a:ea typeface="Arial"/>
                <a:cs typeface="Arial"/>
                <a:sym typeface="Arial"/>
              </a:rPr>
              <a:t> Akciğer Hastalığı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557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C6B0C31D-CBA0-92FA-0E81-247C4A880D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0689" y="1879030"/>
            <a:ext cx="2744487" cy="3780368"/>
          </a:xfrm>
          <a:prstGeom prst="rect">
            <a:avLst/>
          </a:prstGeom>
        </p:spPr>
      </p:pic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1BCFFA2C-2807-BDFE-4738-C4CEA50FA5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D5CAA88-E802-506F-DEEE-C48DF50D0A84}"/>
              </a:ext>
            </a:extLst>
          </p:cNvPr>
          <p:cNvSpPr txBox="1"/>
          <p:nvPr/>
        </p:nvSpPr>
        <p:spPr>
          <a:xfrm>
            <a:off x="596752" y="596550"/>
            <a:ext cx="115952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0" u="none" strike="noStrike" cap="none" dirty="0">
                <a:solidFill>
                  <a:srgbClr val="532F7E"/>
                </a:solidFill>
                <a:latin typeface="Arial"/>
                <a:ea typeface="Arial"/>
                <a:cs typeface="Arial"/>
                <a:sym typeface="Arial"/>
              </a:rPr>
              <a:t>Eşlik eden </a:t>
            </a:r>
            <a:r>
              <a:rPr lang="tr-TR" sz="2400" b="1" i="0" u="none" strike="noStrike" cap="none" dirty="0" err="1">
                <a:solidFill>
                  <a:srgbClr val="532F7E"/>
                </a:solidFill>
                <a:latin typeface="Arial"/>
                <a:ea typeface="Arial"/>
                <a:cs typeface="Arial"/>
                <a:sym typeface="Arial"/>
              </a:rPr>
              <a:t>komorbid</a:t>
            </a:r>
            <a:r>
              <a:rPr lang="tr-TR" sz="2400" b="1" i="0" u="none" strike="noStrike" cap="none" dirty="0">
                <a:solidFill>
                  <a:srgbClr val="532F7E"/>
                </a:solidFill>
                <a:latin typeface="Arial"/>
                <a:ea typeface="Arial"/>
                <a:cs typeface="Arial"/>
                <a:sym typeface="Arial"/>
              </a:rPr>
              <a:t> hastalıklar ileri yaş erişkinlerde RSV riskini artırmaktadır.</a:t>
            </a:r>
            <a:r>
              <a:rPr lang="tr-TR" sz="2400" b="1" i="0" u="none" strike="noStrike" cap="none" baseline="30000" dirty="0">
                <a:solidFill>
                  <a:srgbClr val="532F7E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lang="tr-TR" sz="2400" dirty="0"/>
          </a:p>
        </p:txBody>
      </p:sp>
      <p:sp>
        <p:nvSpPr>
          <p:cNvPr id="58" name="Google Shape;1341;p338">
            <a:extLst>
              <a:ext uri="{FF2B5EF4-FFF2-40B4-BE49-F238E27FC236}">
                <a16:creationId xmlns:a16="http://schemas.microsoft.com/office/drawing/2014/main" id="{1C0EB07A-256A-4760-3DA3-9A9847901F06}"/>
              </a:ext>
            </a:extLst>
          </p:cNvPr>
          <p:cNvSpPr txBox="1"/>
          <p:nvPr/>
        </p:nvSpPr>
        <p:spPr>
          <a:xfrm>
            <a:off x="390899" y="6434927"/>
            <a:ext cx="8667551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Referans</a:t>
            </a:r>
            <a:r>
              <a:rPr lang="en-US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Havers et al. , US Department of Health and Human Services | Centers for Disease Control and Prevention | MMWR | October 6, 2023 | Vol. 72 | No. 40</a:t>
            </a:r>
            <a:endParaRPr lang="en-US" sz="800" dirty="0"/>
          </a:p>
        </p:txBody>
      </p:sp>
      <p:sp>
        <p:nvSpPr>
          <p:cNvPr id="2" name="Google Shape;2209;p354">
            <a:extLst>
              <a:ext uri="{FF2B5EF4-FFF2-40B4-BE49-F238E27FC236}">
                <a16:creationId xmlns:a16="http://schemas.microsoft.com/office/drawing/2014/main" id="{F134CD5E-1480-7945-3131-E5A04DA4B3BF}"/>
              </a:ext>
            </a:extLst>
          </p:cNvPr>
          <p:cNvSpPr txBox="1"/>
          <p:nvPr/>
        </p:nvSpPr>
        <p:spPr>
          <a:xfrm>
            <a:off x="647533" y="1427547"/>
            <a:ext cx="1117321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tr-TR" sz="16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RSV nedeniyle hastaneye yatırılan 60 yaş ve üstü hastaların eşlik eden </a:t>
            </a:r>
            <a:r>
              <a:rPr lang="tr-TR" sz="1600" b="0" i="0" u="none" strike="noStrike" cap="none" dirty="0" err="1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komorbid</a:t>
            </a:r>
            <a:r>
              <a:rPr lang="tr-TR" sz="16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 hastalıkları</a:t>
            </a:r>
            <a:endParaRPr sz="1600" b="0" i="0" u="none" strike="noStrike" cap="none" dirty="0">
              <a:solidFill>
                <a:srgbClr val="4A4F5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FBB4975-902D-FD5E-633D-52AB985393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58" t="14243" r="4506" b="10070"/>
          <a:stretch/>
        </p:blipFill>
        <p:spPr>
          <a:xfrm>
            <a:off x="854136" y="1948091"/>
            <a:ext cx="8204314" cy="3963102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DC20C879-F383-6A5C-8E4B-5170A2EF437E}"/>
              </a:ext>
            </a:extLst>
          </p:cNvPr>
          <p:cNvSpPr txBox="1"/>
          <p:nvPr/>
        </p:nvSpPr>
        <p:spPr>
          <a:xfrm>
            <a:off x="9109681" y="2999772"/>
            <a:ext cx="282650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8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Ekim 2022 - Nisan 2023 yılları arasında </a:t>
            </a:r>
          </a:p>
          <a:p>
            <a:pPr algn="ctr"/>
            <a:r>
              <a:rPr lang="tr-TR" sz="18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RSV hastalarındaki </a:t>
            </a:r>
          </a:p>
          <a:p>
            <a:pPr algn="ctr"/>
            <a:r>
              <a:rPr lang="tr-TR" sz="18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eşlik eden </a:t>
            </a:r>
            <a:r>
              <a:rPr lang="tr-TR" sz="18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komorbid</a:t>
            </a:r>
            <a:r>
              <a:rPr lang="tr-TR" sz="18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 hastalıkların dağılımı</a:t>
            </a:r>
          </a:p>
          <a:p>
            <a:pPr algn="ctr"/>
            <a:endParaRPr lang="tr-TR" sz="18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775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4065579-E1D2-8B97-9577-816A0C49924A}"/>
              </a:ext>
            </a:extLst>
          </p:cNvPr>
          <p:cNvSpPr txBox="1">
            <a:spLocks/>
          </p:cNvSpPr>
          <p:nvPr/>
        </p:nvSpPr>
        <p:spPr>
          <a:xfrm>
            <a:off x="514351" y="467731"/>
            <a:ext cx="11163300" cy="49377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defPPr>
              <a:defRPr lang="tr-TR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>
              <a:buClrTx/>
              <a:defRPr/>
            </a:pPr>
            <a:r>
              <a:rPr lang="tr-TR" sz="3200" b="1" dirty="0">
                <a:solidFill>
                  <a:srgbClr val="582B82"/>
                </a:solidFill>
                <a:latin typeface="Arial"/>
              </a:rPr>
              <a:t>Çıkar çatışması beyanı: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7F522D3-836E-5AC4-808A-4028A2C02B0B}"/>
              </a:ext>
            </a:extLst>
          </p:cNvPr>
          <p:cNvSpPr txBox="1">
            <a:spLocks/>
          </p:cNvSpPr>
          <p:nvPr/>
        </p:nvSpPr>
        <p:spPr>
          <a:xfrm>
            <a:off x="514351" y="1219200"/>
            <a:ext cx="111633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tr-TR"/>
            </a:defPPr>
            <a:lvl1pPr marL="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71446" defTabSz="685783">
              <a:spcBef>
                <a:spcPts val="751"/>
              </a:spcBef>
              <a:buClrTx/>
              <a:defRPr/>
            </a:pPr>
            <a:endParaRPr lang="tr-TR" sz="2000" dirty="0">
              <a:solidFill>
                <a:sysClr val="windowText" lastClr="000000"/>
              </a:solidFill>
              <a:latin typeface="Arial"/>
            </a:endParaRPr>
          </a:p>
          <a:p>
            <a:pPr indent="-171446" defTabSz="685783">
              <a:spcBef>
                <a:spcPts val="751"/>
              </a:spcBef>
              <a:buClrTx/>
              <a:defRPr/>
            </a:pPr>
            <a:endParaRPr lang="tr-TR" sz="2000" dirty="0">
              <a:solidFill>
                <a:sysClr val="windowText" lastClr="000000"/>
              </a:solidFill>
              <a:latin typeface="Arial"/>
            </a:endParaRPr>
          </a:p>
          <a:p>
            <a:pPr indent="-171446" defTabSz="685783">
              <a:spcBef>
                <a:spcPts val="751"/>
              </a:spcBef>
              <a:buClrTx/>
              <a:defRPr/>
            </a:pPr>
            <a:r>
              <a:rPr lang="tr-TR" sz="2000" dirty="0">
                <a:solidFill>
                  <a:sysClr val="windowText" lastClr="000000"/>
                </a:solidFill>
                <a:latin typeface="Arial"/>
              </a:rPr>
              <a:t>Konuşmacı İsmi</a:t>
            </a:r>
            <a:r>
              <a:rPr lang="en-US" sz="2000" dirty="0">
                <a:solidFill>
                  <a:sysClr val="windowText" lastClr="000000"/>
                </a:solidFill>
                <a:latin typeface="Arial"/>
              </a:rPr>
              <a:t>:</a:t>
            </a:r>
            <a:r>
              <a:rPr lang="tr-TR" sz="2000" dirty="0">
                <a:solidFill>
                  <a:sysClr val="windowText" lastClr="000000"/>
                </a:solidFill>
                <a:latin typeface="Arial"/>
              </a:rPr>
              <a:t> Sevgi ARAS</a:t>
            </a:r>
          </a:p>
          <a:p>
            <a:pPr indent="0" algn="ctr" defTabSz="685783">
              <a:spcBef>
                <a:spcPts val="751"/>
              </a:spcBef>
              <a:buClrTx/>
              <a:buNone/>
              <a:defRPr/>
            </a:pPr>
            <a:r>
              <a:rPr lang="tr-TR" sz="2000" dirty="0">
                <a:solidFill>
                  <a:sysClr val="windowText" lastClr="000000"/>
                </a:solidFill>
                <a:latin typeface="Arial"/>
              </a:rPr>
              <a:t>Son 5 yıl içerisinde konuşmacı/danışman olduğum ya da bilimsel destek aldığım firmalar:</a:t>
            </a:r>
          </a:p>
          <a:p>
            <a:pPr indent="0" defTabSz="685783">
              <a:spcBef>
                <a:spcPts val="751"/>
              </a:spcBef>
              <a:buClrTx/>
              <a:buNone/>
              <a:defRPr/>
            </a:pPr>
            <a:r>
              <a:rPr lang="tr-TR" sz="2000" dirty="0">
                <a:solidFill>
                  <a:sysClr val="windowText" lastClr="000000"/>
                </a:solidFill>
                <a:latin typeface="Arial"/>
              </a:rPr>
              <a:t>      </a:t>
            </a:r>
            <a:r>
              <a:rPr lang="tr-TR" sz="2000" b="1" dirty="0">
                <a:solidFill>
                  <a:sysClr val="windowText" lastClr="000000"/>
                </a:solidFill>
                <a:latin typeface="Arial"/>
              </a:rPr>
              <a:t>GSK, Amgen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CDB16ADB-8C95-619C-D043-D751BD0E603F}"/>
              </a:ext>
            </a:extLst>
          </p:cNvPr>
          <p:cNvSpPr txBox="1"/>
          <p:nvPr/>
        </p:nvSpPr>
        <p:spPr>
          <a:xfrm>
            <a:off x="314632" y="6082492"/>
            <a:ext cx="23663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PM-TR-RSA-PPTX-250029</a:t>
            </a:r>
          </a:p>
        </p:txBody>
      </p:sp>
    </p:spTree>
    <p:extLst>
      <p:ext uri="{BB962C8B-B14F-4D97-AF65-F5344CB8AC3E}">
        <p14:creationId xmlns:p14="http://schemas.microsoft.com/office/powerpoint/2010/main" val="27108613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71A158C2-1465-C978-ECC9-386C1BDFBF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9269" y="2542193"/>
            <a:ext cx="3698839" cy="2859225"/>
          </a:xfrm>
          <a:prstGeom prst="rect">
            <a:avLst/>
          </a:prstGeom>
        </p:spPr>
      </p:pic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1BCFFA2C-2807-BDFE-4738-C4CEA50FA5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D5CAA88-E802-506F-DEEE-C48DF50D0A84}"/>
              </a:ext>
            </a:extLst>
          </p:cNvPr>
          <p:cNvSpPr txBox="1"/>
          <p:nvPr/>
        </p:nvSpPr>
        <p:spPr>
          <a:xfrm>
            <a:off x="596752" y="596550"/>
            <a:ext cx="107316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tr-TR" sz="2400" b="1" i="0" u="none" strike="noStrike" cap="none" dirty="0">
                <a:solidFill>
                  <a:srgbClr val="532F7E"/>
                </a:solidFill>
                <a:latin typeface="Arial"/>
                <a:ea typeface="Arial"/>
                <a:cs typeface="Arial"/>
                <a:sym typeface="Arial"/>
              </a:rPr>
              <a:t>İleri yaşlı erişkinlerdeki RSV, sağlık hizmetleri sistemleri üzerinde önemli bir yük oluşturmakta ve sosyoekonomik maliyetlere yol açmaktadır.</a:t>
            </a:r>
            <a:r>
              <a:rPr lang="tr-TR" sz="2400" b="1" i="0" u="none" strike="noStrike" cap="none" baseline="30000" dirty="0">
                <a:solidFill>
                  <a:srgbClr val="532F7E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lang="tr-TR" sz="2400" dirty="0"/>
          </a:p>
        </p:txBody>
      </p:sp>
      <p:sp>
        <p:nvSpPr>
          <p:cNvPr id="11" name="Google Shape;1512;p341">
            <a:extLst>
              <a:ext uri="{FF2B5EF4-FFF2-40B4-BE49-F238E27FC236}">
                <a16:creationId xmlns:a16="http://schemas.microsoft.com/office/drawing/2014/main" id="{B40004EF-BED8-5352-935F-03881F87B10F}"/>
              </a:ext>
            </a:extLst>
          </p:cNvPr>
          <p:cNvSpPr txBox="1"/>
          <p:nvPr/>
        </p:nvSpPr>
        <p:spPr>
          <a:xfrm>
            <a:off x="407623" y="6254297"/>
            <a:ext cx="86675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Aynı bulgular ilk olarak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Amand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 ve ark. 2018’de yayınlanmıştır</a:t>
            </a:r>
            <a:r>
              <a:rPr lang="tr-TR" sz="800" dirty="0"/>
              <a:t>. 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Grafikler telif hakkından muaf olarak Creative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Commons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Attribution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4.0 Uluslararası Lisans altında yayınlandığı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Amand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 et al. 20181 çalışmasından yeniden oluşturulmuştur (http://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creativecommons.org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licenses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by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/4.0/)​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tr-TR" sz="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Referans: 1.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Amand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 et al. BMC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Health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Serv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2018;18:294; ​</a:t>
            </a:r>
            <a:endParaRPr lang="tr-TR" sz="800" dirty="0"/>
          </a:p>
        </p:txBody>
      </p:sp>
      <p:sp>
        <p:nvSpPr>
          <p:cNvPr id="4" name="Google Shape;1693;p343">
            <a:extLst>
              <a:ext uri="{FF2B5EF4-FFF2-40B4-BE49-F238E27FC236}">
                <a16:creationId xmlns:a16="http://schemas.microsoft.com/office/drawing/2014/main" id="{3A18BFB8-45AA-FF0D-3A42-771A406B60DC}"/>
              </a:ext>
            </a:extLst>
          </p:cNvPr>
          <p:cNvSpPr txBox="1"/>
          <p:nvPr/>
        </p:nvSpPr>
        <p:spPr>
          <a:xfrm>
            <a:off x="612581" y="1456582"/>
            <a:ext cx="1117321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tr-TR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Retrospektif vaka-kontrol </a:t>
            </a:r>
            <a:r>
              <a:rPr lang="tr-TR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veritabanı</a:t>
            </a:r>
            <a:r>
              <a:rPr lang="tr-TR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analizinde, yaşa göre RSV ile ilgili sağlık hizmetleri kaynak kullanımı ve maliyetleri ölçülmüştür.</a:t>
            </a:r>
            <a:r>
              <a:rPr lang="tr-TR" sz="1400" b="0" i="0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lang="tr-TR" dirty="0"/>
          </a:p>
        </p:txBody>
      </p:sp>
      <p:sp>
        <p:nvSpPr>
          <p:cNvPr id="1724" name="Google Shape;1724;p344"/>
          <p:cNvSpPr txBox="1"/>
          <p:nvPr/>
        </p:nvSpPr>
        <p:spPr>
          <a:xfrm>
            <a:off x="8082128" y="3259965"/>
            <a:ext cx="3101114" cy="2082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tr-TR" sz="140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Tüm yaş gruplarında RSV ile enfekte hastaların sağlık hizmetleri kaynak kullanımı kontrollere kıyasla anlamlı şekilde daha yüksek olmuştur.</a:t>
            </a:r>
            <a:r>
              <a:rPr lang="tr-TR" sz="1400" i="0" u="none" strike="noStrike" cap="none" baseline="30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dirty="0">
              <a:solidFill>
                <a:schemeClr val="bg1"/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tr-TR" sz="1400" i="1" u="sng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Maliyetlerdeki en büyük fark, 65 yaş ve üzeri yaşlı erişkinlerde </a:t>
            </a:r>
            <a:r>
              <a:rPr lang="tr-TR" sz="140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RSV ile enfekte olan ve olmayan gruplar arasında olmuştur.</a:t>
            </a:r>
            <a:r>
              <a:rPr lang="tr-TR" sz="1400" i="0" u="none" strike="noStrike" cap="none" baseline="30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33FDC01A-982C-8376-8120-AC9CF80AC7D9}"/>
              </a:ext>
            </a:extLst>
          </p:cNvPr>
          <p:cNvSpPr txBox="1"/>
          <p:nvPr/>
        </p:nvSpPr>
        <p:spPr>
          <a:xfrm>
            <a:off x="685574" y="1911811"/>
            <a:ext cx="633319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tr-TR" sz="11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RSV ile enfekte N=11.432 hasta, RSV ile enfekte olmayan kontroller ile 1:1 eşlenmiştir; eşlemeler yaş, cinsiyet, bölge ve sağlık planını kapsamaktadır; 2012–2013*</a:t>
            </a:r>
            <a:endParaRPr lang="tr-TR" sz="1100" dirty="0">
              <a:solidFill>
                <a:schemeClr val="bg1"/>
              </a:solidFill>
            </a:endParaRPr>
          </a:p>
        </p:txBody>
      </p:sp>
      <p:grpSp>
        <p:nvGrpSpPr>
          <p:cNvPr id="52" name="Grafik 38">
            <a:extLst>
              <a:ext uri="{FF2B5EF4-FFF2-40B4-BE49-F238E27FC236}">
                <a16:creationId xmlns:a16="http://schemas.microsoft.com/office/drawing/2014/main" id="{291501C1-DBA1-ECB3-C918-C6348371E895}"/>
              </a:ext>
            </a:extLst>
          </p:cNvPr>
          <p:cNvGrpSpPr/>
          <p:nvPr/>
        </p:nvGrpSpPr>
        <p:grpSpPr>
          <a:xfrm>
            <a:off x="9321664" y="2615213"/>
            <a:ext cx="622042" cy="609493"/>
            <a:chOff x="2254116" y="2450147"/>
            <a:chExt cx="735474" cy="697681"/>
          </a:xfrm>
        </p:grpSpPr>
        <p:grpSp>
          <p:nvGrpSpPr>
            <p:cNvPr id="53" name="Grafik 38">
              <a:extLst>
                <a:ext uri="{FF2B5EF4-FFF2-40B4-BE49-F238E27FC236}">
                  <a16:creationId xmlns:a16="http://schemas.microsoft.com/office/drawing/2014/main" id="{D43B85A7-AA4F-5C93-D31F-4E5E052D1396}"/>
                </a:ext>
              </a:extLst>
            </p:cNvPr>
            <p:cNvGrpSpPr/>
            <p:nvPr/>
          </p:nvGrpSpPr>
          <p:grpSpPr>
            <a:xfrm>
              <a:off x="2254116" y="2542327"/>
              <a:ext cx="735474" cy="605502"/>
              <a:chOff x="2254116" y="2542327"/>
              <a:chExt cx="735474" cy="605502"/>
            </a:xfrm>
            <a:solidFill>
              <a:srgbClr val="5F3487"/>
            </a:solidFill>
          </p:grpSpPr>
          <p:sp>
            <p:nvSpPr>
              <p:cNvPr id="60" name="Serbest Form: Şekil 59">
                <a:extLst>
                  <a:ext uri="{FF2B5EF4-FFF2-40B4-BE49-F238E27FC236}">
                    <a16:creationId xmlns:a16="http://schemas.microsoft.com/office/drawing/2014/main" id="{12D23190-B4DD-65A4-21CB-05CC01C51AB2}"/>
                  </a:ext>
                </a:extLst>
              </p:cNvPr>
              <p:cNvSpPr/>
              <p:nvPr/>
            </p:nvSpPr>
            <p:spPr>
              <a:xfrm>
                <a:off x="2652512" y="2542858"/>
                <a:ext cx="337079" cy="604788"/>
              </a:xfrm>
              <a:custGeom>
                <a:avLst/>
                <a:gdLst>
                  <a:gd name="connsiteX0" fmla="*/ 303898 w 337079"/>
                  <a:gd name="connsiteY0" fmla="*/ 232594 h 604788"/>
                  <a:gd name="connsiteX1" fmla="*/ 113464 w 337079"/>
                  <a:gd name="connsiteY1" fmla="*/ 4294 h 604788"/>
                  <a:gd name="connsiteX2" fmla="*/ 69002 w 337079"/>
                  <a:gd name="connsiteY2" fmla="*/ 4966 h 604788"/>
                  <a:gd name="connsiteX3" fmla="*/ 64726 w 337079"/>
                  <a:gd name="connsiteY3" fmla="*/ 18830 h 604788"/>
                  <a:gd name="connsiteX4" fmla="*/ 89584 w 337079"/>
                  <a:gd name="connsiteY4" fmla="*/ 32083 h 604788"/>
                  <a:gd name="connsiteX5" fmla="*/ 99173 w 337079"/>
                  <a:gd name="connsiteY5" fmla="*/ 32450 h 604788"/>
                  <a:gd name="connsiteX6" fmla="*/ 264565 w 337079"/>
                  <a:gd name="connsiteY6" fmla="*/ 211157 h 604788"/>
                  <a:gd name="connsiteX7" fmla="*/ 299012 w 337079"/>
                  <a:gd name="connsiteY7" fmla="*/ 528322 h 604788"/>
                  <a:gd name="connsiteX8" fmla="*/ 251251 w 337079"/>
                  <a:gd name="connsiteY8" fmla="*/ 574617 h 604788"/>
                  <a:gd name="connsiteX9" fmla="*/ 52511 w 337079"/>
                  <a:gd name="connsiteY9" fmla="*/ 499005 h 604788"/>
                  <a:gd name="connsiteX10" fmla="*/ 33089 w 337079"/>
                  <a:gd name="connsiteY10" fmla="*/ 392123 h 604788"/>
                  <a:gd name="connsiteX11" fmla="*/ 33333 w 337079"/>
                  <a:gd name="connsiteY11" fmla="*/ 369220 h 604788"/>
                  <a:gd name="connsiteX12" fmla="*/ 31623 w 337079"/>
                  <a:gd name="connsiteY12" fmla="*/ 331170 h 604788"/>
                  <a:gd name="connsiteX13" fmla="*/ 18614 w 337079"/>
                  <a:gd name="connsiteY13" fmla="*/ 317978 h 604788"/>
                  <a:gd name="connsiteX14" fmla="*/ 5055 w 337079"/>
                  <a:gd name="connsiteY14" fmla="*/ 322131 h 604788"/>
                  <a:gd name="connsiteX15" fmla="*/ 536 w 337079"/>
                  <a:gd name="connsiteY15" fmla="*/ 375816 h 604788"/>
                  <a:gd name="connsiteX16" fmla="*/ 26676 w 337079"/>
                  <a:gd name="connsiteY16" fmla="*/ 516778 h 604788"/>
                  <a:gd name="connsiteX17" fmla="*/ 249296 w 337079"/>
                  <a:gd name="connsiteY17" fmla="*/ 604788 h 604788"/>
                  <a:gd name="connsiteX18" fmla="*/ 268169 w 337079"/>
                  <a:gd name="connsiteY18" fmla="*/ 603750 h 604788"/>
                  <a:gd name="connsiteX19" fmla="*/ 327595 w 337079"/>
                  <a:gd name="connsiteY19" fmla="*/ 542613 h 604788"/>
                  <a:gd name="connsiteX20" fmla="*/ 303898 w 337079"/>
                  <a:gd name="connsiteY20" fmla="*/ 232411 h 604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37079" h="604788">
                    <a:moveTo>
                      <a:pt x="303898" y="232594"/>
                    </a:moveTo>
                    <a:cubicBezTo>
                      <a:pt x="264077" y="107817"/>
                      <a:pt x="196466" y="26770"/>
                      <a:pt x="113464" y="4294"/>
                    </a:cubicBezTo>
                    <a:cubicBezTo>
                      <a:pt x="98196" y="141"/>
                      <a:pt x="78041" y="-3096"/>
                      <a:pt x="69002" y="4966"/>
                    </a:cubicBezTo>
                    <a:cubicBezTo>
                      <a:pt x="66436" y="7225"/>
                      <a:pt x="63627" y="11501"/>
                      <a:pt x="64726" y="18830"/>
                    </a:cubicBezTo>
                    <a:cubicBezTo>
                      <a:pt x="66803" y="32572"/>
                      <a:pt x="79934" y="32327"/>
                      <a:pt x="89584" y="32083"/>
                    </a:cubicBezTo>
                    <a:cubicBezTo>
                      <a:pt x="93187" y="32022"/>
                      <a:pt x="96547" y="31961"/>
                      <a:pt x="99173" y="32450"/>
                    </a:cubicBezTo>
                    <a:cubicBezTo>
                      <a:pt x="171669" y="46802"/>
                      <a:pt x="237814" y="147149"/>
                      <a:pt x="264565" y="211157"/>
                    </a:cubicBezTo>
                    <a:cubicBezTo>
                      <a:pt x="301882" y="300449"/>
                      <a:pt x="316052" y="430906"/>
                      <a:pt x="299012" y="528322"/>
                    </a:cubicBezTo>
                    <a:cubicBezTo>
                      <a:pt x="293943" y="557394"/>
                      <a:pt x="284476" y="574251"/>
                      <a:pt x="251251" y="574617"/>
                    </a:cubicBezTo>
                    <a:cubicBezTo>
                      <a:pt x="200436" y="575106"/>
                      <a:pt x="78590" y="542919"/>
                      <a:pt x="52511" y="499005"/>
                    </a:cubicBezTo>
                    <a:cubicBezTo>
                      <a:pt x="42861" y="482759"/>
                      <a:pt x="36021" y="431273"/>
                      <a:pt x="33089" y="392123"/>
                    </a:cubicBezTo>
                    <a:cubicBezTo>
                      <a:pt x="32601" y="385710"/>
                      <a:pt x="32967" y="377710"/>
                      <a:pt x="33333" y="369220"/>
                    </a:cubicBezTo>
                    <a:cubicBezTo>
                      <a:pt x="33944" y="355295"/>
                      <a:pt x="34616" y="340881"/>
                      <a:pt x="31623" y="331170"/>
                    </a:cubicBezTo>
                    <a:cubicBezTo>
                      <a:pt x="29608" y="324574"/>
                      <a:pt x="24478" y="319443"/>
                      <a:pt x="18614" y="317978"/>
                    </a:cubicBezTo>
                    <a:cubicBezTo>
                      <a:pt x="13728" y="316756"/>
                      <a:pt x="8903" y="318222"/>
                      <a:pt x="5055" y="322131"/>
                    </a:cubicBezTo>
                    <a:cubicBezTo>
                      <a:pt x="3223" y="323963"/>
                      <a:pt x="-1602" y="328910"/>
                      <a:pt x="536" y="375816"/>
                    </a:cubicBezTo>
                    <a:cubicBezTo>
                      <a:pt x="1941" y="405804"/>
                      <a:pt x="9331" y="489539"/>
                      <a:pt x="26676" y="516778"/>
                    </a:cubicBezTo>
                    <a:cubicBezTo>
                      <a:pt x="59901" y="569059"/>
                      <a:pt x="179121" y="604788"/>
                      <a:pt x="249296" y="604788"/>
                    </a:cubicBezTo>
                    <a:cubicBezTo>
                      <a:pt x="256076" y="604788"/>
                      <a:pt x="262428" y="604483"/>
                      <a:pt x="268169" y="603750"/>
                    </a:cubicBezTo>
                    <a:cubicBezTo>
                      <a:pt x="300417" y="599902"/>
                      <a:pt x="319289" y="580480"/>
                      <a:pt x="327595" y="542613"/>
                    </a:cubicBezTo>
                    <a:cubicBezTo>
                      <a:pt x="346223" y="457657"/>
                      <a:pt x="336940" y="335873"/>
                      <a:pt x="303898" y="232411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r-TR"/>
              </a:p>
            </p:txBody>
          </p:sp>
          <p:sp>
            <p:nvSpPr>
              <p:cNvPr id="61" name="Serbest Form: Şekil 60">
                <a:extLst>
                  <a:ext uri="{FF2B5EF4-FFF2-40B4-BE49-F238E27FC236}">
                    <a16:creationId xmlns:a16="http://schemas.microsoft.com/office/drawing/2014/main" id="{8F97ED6C-5BCD-4780-DABD-8EA7044F6151}"/>
                  </a:ext>
                </a:extLst>
              </p:cNvPr>
              <p:cNvSpPr/>
              <p:nvPr/>
            </p:nvSpPr>
            <p:spPr>
              <a:xfrm>
                <a:off x="2254116" y="2542327"/>
                <a:ext cx="337501" cy="605502"/>
              </a:xfrm>
              <a:custGeom>
                <a:avLst/>
                <a:gdLst>
                  <a:gd name="connsiteX0" fmla="*/ 319899 w 337501"/>
                  <a:gd name="connsiteY0" fmla="*/ 318326 h 605502"/>
                  <a:gd name="connsiteX1" fmla="*/ 303714 w 337501"/>
                  <a:gd name="connsiteY1" fmla="*/ 377813 h 605502"/>
                  <a:gd name="connsiteX2" fmla="*/ 303959 w 337501"/>
                  <a:gd name="connsiteY2" fmla="*/ 392777 h 605502"/>
                  <a:gd name="connsiteX3" fmla="*/ 282338 w 337501"/>
                  <a:gd name="connsiteY3" fmla="*/ 502590 h 605502"/>
                  <a:gd name="connsiteX4" fmla="*/ 83232 w 337501"/>
                  <a:gd name="connsiteY4" fmla="*/ 575087 h 605502"/>
                  <a:gd name="connsiteX5" fmla="*/ 35654 w 337501"/>
                  <a:gd name="connsiteY5" fmla="*/ 507599 h 605502"/>
                  <a:gd name="connsiteX6" fmla="*/ 35043 w 337501"/>
                  <a:gd name="connsiteY6" fmla="*/ 501613 h 605502"/>
                  <a:gd name="connsiteX7" fmla="*/ 132031 w 337501"/>
                  <a:gd name="connsiteY7" fmla="*/ 110791 h 605502"/>
                  <a:gd name="connsiteX8" fmla="*/ 237875 w 337501"/>
                  <a:gd name="connsiteY8" fmla="*/ 33103 h 605502"/>
                  <a:gd name="connsiteX9" fmla="*/ 247647 w 337501"/>
                  <a:gd name="connsiteY9" fmla="*/ 32553 h 605502"/>
                  <a:gd name="connsiteX10" fmla="*/ 271405 w 337501"/>
                  <a:gd name="connsiteY10" fmla="*/ 27545 h 605502"/>
                  <a:gd name="connsiteX11" fmla="*/ 272688 w 337501"/>
                  <a:gd name="connsiteY11" fmla="*/ 11482 h 605502"/>
                  <a:gd name="connsiteX12" fmla="*/ 247708 w 337501"/>
                  <a:gd name="connsiteY12" fmla="*/ 0 h 605502"/>
                  <a:gd name="connsiteX13" fmla="*/ 247708 w 337501"/>
                  <a:gd name="connsiteY13" fmla="*/ 0 h 605502"/>
                  <a:gd name="connsiteX14" fmla="*/ 124946 w 337501"/>
                  <a:gd name="connsiteY14" fmla="*/ 70909 h 605502"/>
                  <a:gd name="connsiteX15" fmla="*/ 5666 w 337501"/>
                  <a:gd name="connsiteY15" fmla="*/ 521646 h 605502"/>
                  <a:gd name="connsiteX16" fmla="*/ 71444 w 337501"/>
                  <a:gd name="connsiteY16" fmla="*/ 604709 h 605502"/>
                  <a:gd name="connsiteX17" fmla="*/ 87996 w 337501"/>
                  <a:gd name="connsiteY17" fmla="*/ 605503 h 605502"/>
                  <a:gd name="connsiteX18" fmla="*/ 307929 w 337501"/>
                  <a:gd name="connsiteY18" fmla="*/ 520791 h 605502"/>
                  <a:gd name="connsiteX19" fmla="*/ 336573 w 337501"/>
                  <a:gd name="connsiteY19" fmla="*/ 376592 h 605502"/>
                  <a:gd name="connsiteX20" fmla="*/ 336817 w 337501"/>
                  <a:gd name="connsiteY20" fmla="*/ 372011 h 605502"/>
                  <a:gd name="connsiteX21" fmla="*/ 329794 w 337501"/>
                  <a:gd name="connsiteY21" fmla="*/ 321868 h 605502"/>
                  <a:gd name="connsiteX22" fmla="*/ 319777 w 337501"/>
                  <a:gd name="connsiteY22" fmla="*/ 318264 h 605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37501" h="605502">
                    <a:moveTo>
                      <a:pt x="319899" y="318326"/>
                    </a:moveTo>
                    <a:cubicBezTo>
                      <a:pt x="301455" y="319791"/>
                      <a:pt x="302798" y="353322"/>
                      <a:pt x="303714" y="377813"/>
                    </a:cubicBezTo>
                    <a:cubicBezTo>
                      <a:pt x="303959" y="384104"/>
                      <a:pt x="304203" y="389540"/>
                      <a:pt x="303959" y="392777"/>
                    </a:cubicBezTo>
                    <a:cubicBezTo>
                      <a:pt x="298767" y="465823"/>
                      <a:pt x="289301" y="492757"/>
                      <a:pt x="282338" y="502590"/>
                    </a:cubicBezTo>
                    <a:cubicBezTo>
                      <a:pt x="252594" y="544183"/>
                      <a:pt x="137223" y="577225"/>
                      <a:pt x="83232" y="575087"/>
                    </a:cubicBezTo>
                    <a:cubicBezTo>
                      <a:pt x="42434" y="573499"/>
                      <a:pt x="39319" y="542961"/>
                      <a:pt x="35654" y="507599"/>
                    </a:cubicBezTo>
                    <a:lnTo>
                      <a:pt x="35043" y="501613"/>
                    </a:lnTo>
                    <a:cubicBezTo>
                      <a:pt x="19042" y="352100"/>
                      <a:pt x="55320" y="205947"/>
                      <a:pt x="132031" y="110791"/>
                    </a:cubicBezTo>
                    <a:cubicBezTo>
                      <a:pt x="152369" y="85567"/>
                      <a:pt x="197504" y="40860"/>
                      <a:pt x="237875" y="33103"/>
                    </a:cubicBezTo>
                    <a:cubicBezTo>
                      <a:pt x="239707" y="32736"/>
                      <a:pt x="243555" y="32675"/>
                      <a:pt x="247647" y="32553"/>
                    </a:cubicBezTo>
                    <a:cubicBezTo>
                      <a:pt x="261878" y="32248"/>
                      <a:pt x="268840" y="31637"/>
                      <a:pt x="271405" y="27545"/>
                    </a:cubicBezTo>
                    <a:cubicBezTo>
                      <a:pt x="275864" y="20338"/>
                      <a:pt x="274581" y="14841"/>
                      <a:pt x="272688" y="11482"/>
                    </a:cubicBezTo>
                    <a:cubicBezTo>
                      <a:pt x="268291" y="3603"/>
                      <a:pt x="256686" y="0"/>
                      <a:pt x="247708" y="0"/>
                    </a:cubicBezTo>
                    <a:lnTo>
                      <a:pt x="247708" y="0"/>
                    </a:lnTo>
                    <a:cubicBezTo>
                      <a:pt x="206788" y="0"/>
                      <a:pt x="150720" y="43486"/>
                      <a:pt x="124946" y="70909"/>
                    </a:cubicBezTo>
                    <a:cubicBezTo>
                      <a:pt x="8292" y="195014"/>
                      <a:pt x="-12229" y="391311"/>
                      <a:pt x="5666" y="521646"/>
                    </a:cubicBezTo>
                    <a:cubicBezTo>
                      <a:pt x="10796" y="559146"/>
                      <a:pt x="20569" y="599578"/>
                      <a:pt x="71444" y="604709"/>
                    </a:cubicBezTo>
                    <a:cubicBezTo>
                      <a:pt x="76575" y="605197"/>
                      <a:pt x="82133" y="605503"/>
                      <a:pt x="87996" y="605503"/>
                    </a:cubicBezTo>
                    <a:cubicBezTo>
                      <a:pt x="156767" y="605503"/>
                      <a:pt x="273543" y="571178"/>
                      <a:pt x="307929" y="520791"/>
                    </a:cubicBezTo>
                    <a:cubicBezTo>
                      <a:pt x="330954" y="487016"/>
                      <a:pt x="336084" y="387830"/>
                      <a:pt x="336573" y="376592"/>
                    </a:cubicBezTo>
                    <a:cubicBezTo>
                      <a:pt x="336573" y="375309"/>
                      <a:pt x="336695" y="373782"/>
                      <a:pt x="336817" y="372011"/>
                    </a:cubicBezTo>
                    <a:cubicBezTo>
                      <a:pt x="338039" y="352284"/>
                      <a:pt x="338589" y="330541"/>
                      <a:pt x="329794" y="321868"/>
                    </a:cubicBezTo>
                    <a:cubicBezTo>
                      <a:pt x="327106" y="319242"/>
                      <a:pt x="323686" y="318020"/>
                      <a:pt x="319777" y="31826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r-TR"/>
              </a:p>
            </p:txBody>
          </p:sp>
        </p:grpSp>
        <p:grpSp>
          <p:nvGrpSpPr>
            <p:cNvPr id="54" name="Grafik 38">
              <a:extLst>
                <a:ext uri="{FF2B5EF4-FFF2-40B4-BE49-F238E27FC236}">
                  <a16:creationId xmlns:a16="http://schemas.microsoft.com/office/drawing/2014/main" id="{9994924D-EC0B-8BA0-D1E5-38568D9C60C7}"/>
                </a:ext>
              </a:extLst>
            </p:cNvPr>
            <p:cNvGrpSpPr/>
            <p:nvPr/>
          </p:nvGrpSpPr>
          <p:grpSpPr>
            <a:xfrm>
              <a:off x="2356617" y="2450147"/>
              <a:ext cx="583109" cy="638255"/>
              <a:chOff x="2356617" y="2450147"/>
              <a:chExt cx="583109" cy="638255"/>
            </a:xfrm>
            <a:solidFill>
              <a:srgbClr val="AF4377"/>
            </a:solidFill>
          </p:grpSpPr>
          <p:sp>
            <p:nvSpPr>
              <p:cNvPr id="55" name="Serbest Form: Şekil 54">
                <a:extLst>
                  <a:ext uri="{FF2B5EF4-FFF2-40B4-BE49-F238E27FC236}">
                    <a16:creationId xmlns:a16="http://schemas.microsoft.com/office/drawing/2014/main" id="{3E6E2A59-AAD0-E871-7833-30AB292D3F8C}"/>
                  </a:ext>
                </a:extLst>
              </p:cNvPr>
              <p:cNvSpPr/>
              <p:nvPr/>
            </p:nvSpPr>
            <p:spPr>
              <a:xfrm>
                <a:off x="2652986" y="2450147"/>
                <a:ext cx="74277" cy="333916"/>
              </a:xfrm>
              <a:custGeom>
                <a:avLst/>
                <a:gdLst>
                  <a:gd name="connsiteX0" fmla="*/ 74268 w 74277"/>
                  <a:gd name="connsiteY0" fmla="*/ 321151 h 333916"/>
                  <a:gd name="connsiteX1" fmla="*/ 55701 w 74277"/>
                  <a:gd name="connsiteY1" fmla="*/ 294156 h 333916"/>
                  <a:gd name="connsiteX2" fmla="*/ 46356 w 74277"/>
                  <a:gd name="connsiteY2" fmla="*/ 284506 h 333916"/>
                  <a:gd name="connsiteX3" fmla="*/ 29866 w 74277"/>
                  <a:gd name="connsiteY3" fmla="*/ 205841 h 333916"/>
                  <a:gd name="connsiteX4" fmla="*/ 29622 w 74277"/>
                  <a:gd name="connsiteY4" fmla="*/ 200466 h 333916"/>
                  <a:gd name="connsiteX5" fmla="*/ 29561 w 74277"/>
                  <a:gd name="connsiteY5" fmla="*/ 104700 h 333916"/>
                  <a:gd name="connsiteX6" fmla="*/ 29683 w 74277"/>
                  <a:gd name="connsiteY6" fmla="*/ 13392 h 333916"/>
                  <a:gd name="connsiteX7" fmla="*/ 29683 w 74277"/>
                  <a:gd name="connsiteY7" fmla="*/ 12842 h 333916"/>
                  <a:gd name="connsiteX8" fmla="*/ 15269 w 74277"/>
                  <a:gd name="connsiteY8" fmla="*/ 16 h 333916"/>
                  <a:gd name="connsiteX9" fmla="*/ 122 w 74277"/>
                  <a:gd name="connsiteY9" fmla="*/ 9666 h 333916"/>
                  <a:gd name="connsiteX10" fmla="*/ 0 w 74277"/>
                  <a:gd name="connsiteY10" fmla="*/ 10155 h 333916"/>
                  <a:gd name="connsiteX11" fmla="*/ 0 w 74277"/>
                  <a:gd name="connsiteY11" fmla="*/ 245173 h 333916"/>
                  <a:gd name="connsiteX12" fmla="*/ 10077 w 74277"/>
                  <a:gd name="connsiteY12" fmla="*/ 281391 h 333916"/>
                  <a:gd name="connsiteX13" fmla="*/ 55457 w 74277"/>
                  <a:gd name="connsiteY13" fmla="*/ 333305 h 333916"/>
                  <a:gd name="connsiteX14" fmla="*/ 59915 w 74277"/>
                  <a:gd name="connsiteY14" fmla="*/ 333916 h 333916"/>
                  <a:gd name="connsiteX15" fmla="*/ 69076 w 74277"/>
                  <a:gd name="connsiteY15" fmla="*/ 330679 h 333916"/>
                  <a:gd name="connsiteX16" fmla="*/ 74207 w 74277"/>
                  <a:gd name="connsiteY16" fmla="*/ 321151 h 33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277" h="333916">
                    <a:moveTo>
                      <a:pt x="74268" y="321151"/>
                    </a:moveTo>
                    <a:cubicBezTo>
                      <a:pt x="74634" y="311929"/>
                      <a:pt x="64557" y="302523"/>
                      <a:pt x="55701" y="294156"/>
                    </a:cubicBezTo>
                    <a:cubicBezTo>
                      <a:pt x="51792" y="290491"/>
                      <a:pt x="48066" y="287010"/>
                      <a:pt x="46356" y="284506"/>
                    </a:cubicBezTo>
                    <a:cubicBezTo>
                      <a:pt x="32126" y="263557"/>
                      <a:pt x="30904" y="231553"/>
                      <a:pt x="29866" y="205841"/>
                    </a:cubicBezTo>
                    <a:lnTo>
                      <a:pt x="29622" y="200466"/>
                    </a:lnTo>
                    <a:cubicBezTo>
                      <a:pt x="28278" y="168707"/>
                      <a:pt x="28950" y="136154"/>
                      <a:pt x="29561" y="104700"/>
                    </a:cubicBezTo>
                    <a:cubicBezTo>
                      <a:pt x="30171" y="74773"/>
                      <a:pt x="30721" y="43807"/>
                      <a:pt x="29683" y="13392"/>
                    </a:cubicBezTo>
                    <a:lnTo>
                      <a:pt x="29683" y="12842"/>
                    </a:lnTo>
                    <a:cubicBezTo>
                      <a:pt x="27850" y="3742"/>
                      <a:pt x="21071" y="261"/>
                      <a:pt x="15269" y="16"/>
                    </a:cubicBezTo>
                    <a:cubicBezTo>
                      <a:pt x="8184" y="-289"/>
                      <a:pt x="1832" y="3742"/>
                      <a:pt x="122" y="9666"/>
                    </a:cubicBezTo>
                    <a:lnTo>
                      <a:pt x="0" y="10155"/>
                    </a:lnTo>
                    <a:lnTo>
                      <a:pt x="0" y="245173"/>
                    </a:lnTo>
                    <a:cubicBezTo>
                      <a:pt x="0" y="252747"/>
                      <a:pt x="7634" y="275284"/>
                      <a:pt x="10077" y="281391"/>
                    </a:cubicBezTo>
                    <a:cubicBezTo>
                      <a:pt x="14231" y="291774"/>
                      <a:pt x="36462" y="328297"/>
                      <a:pt x="55457" y="333305"/>
                    </a:cubicBezTo>
                    <a:cubicBezTo>
                      <a:pt x="56983" y="333733"/>
                      <a:pt x="58449" y="333916"/>
                      <a:pt x="59915" y="333916"/>
                    </a:cubicBezTo>
                    <a:cubicBezTo>
                      <a:pt x="63274" y="333916"/>
                      <a:pt x="66389" y="332817"/>
                      <a:pt x="69076" y="330679"/>
                    </a:cubicBezTo>
                    <a:cubicBezTo>
                      <a:pt x="72374" y="328053"/>
                      <a:pt x="74085" y="324816"/>
                      <a:pt x="74207" y="321151"/>
                    </a:cubicBezTo>
                    <a:close/>
                  </a:path>
                </a:pathLst>
              </a:custGeom>
              <a:solidFill>
                <a:srgbClr val="AF437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r-TR"/>
              </a:p>
            </p:txBody>
          </p:sp>
          <p:sp>
            <p:nvSpPr>
              <p:cNvPr id="56" name="Serbest Form: Şekil 55">
                <a:extLst>
                  <a:ext uri="{FF2B5EF4-FFF2-40B4-BE49-F238E27FC236}">
                    <a16:creationId xmlns:a16="http://schemas.microsoft.com/office/drawing/2014/main" id="{E14A017C-6A75-4042-A179-77013F440484}"/>
                  </a:ext>
                </a:extLst>
              </p:cNvPr>
              <p:cNvSpPr/>
              <p:nvPr/>
            </p:nvSpPr>
            <p:spPr>
              <a:xfrm>
                <a:off x="2750084" y="2726663"/>
                <a:ext cx="137844" cy="130079"/>
              </a:xfrm>
              <a:custGeom>
                <a:avLst/>
                <a:gdLst>
                  <a:gd name="connsiteX0" fmla="*/ 4898 w 137844"/>
                  <a:gd name="connsiteY0" fmla="*/ 108581 h 130079"/>
                  <a:gd name="connsiteX1" fmla="*/ 28657 w 137844"/>
                  <a:gd name="connsiteY1" fmla="*/ 103512 h 130079"/>
                  <a:gd name="connsiteX2" fmla="*/ 45941 w 137844"/>
                  <a:gd name="connsiteY2" fmla="*/ 96916 h 130079"/>
                  <a:gd name="connsiteX3" fmla="*/ 49972 w 137844"/>
                  <a:gd name="connsiteY3" fmla="*/ 99542 h 130079"/>
                  <a:gd name="connsiteX4" fmla="*/ 55774 w 137844"/>
                  <a:gd name="connsiteY4" fmla="*/ 103329 h 130079"/>
                  <a:gd name="connsiteX5" fmla="*/ 63164 w 137844"/>
                  <a:gd name="connsiteY5" fmla="*/ 104611 h 130079"/>
                  <a:gd name="connsiteX6" fmla="*/ 65363 w 137844"/>
                  <a:gd name="connsiteY6" fmla="*/ 104734 h 130079"/>
                  <a:gd name="connsiteX7" fmla="*/ 66157 w 137844"/>
                  <a:gd name="connsiteY7" fmla="*/ 108826 h 130079"/>
                  <a:gd name="connsiteX8" fmla="*/ 79471 w 137844"/>
                  <a:gd name="connsiteY8" fmla="*/ 130080 h 130079"/>
                  <a:gd name="connsiteX9" fmla="*/ 81426 w 137844"/>
                  <a:gd name="connsiteY9" fmla="*/ 129897 h 130079"/>
                  <a:gd name="connsiteX10" fmla="*/ 88999 w 137844"/>
                  <a:gd name="connsiteY10" fmla="*/ 125377 h 130079"/>
                  <a:gd name="connsiteX11" fmla="*/ 89976 w 137844"/>
                  <a:gd name="connsiteY11" fmla="*/ 106871 h 130079"/>
                  <a:gd name="connsiteX12" fmla="*/ 89060 w 137844"/>
                  <a:gd name="connsiteY12" fmla="*/ 101008 h 130079"/>
                  <a:gd name="connsiteX13" fmla="*/ 103841 w 137844"/>
                  <a:gd name="connsiteY13" fmla="*/ 89159 h 130079"/>
                  <a:gd name="connsiteX14" fmla="*/ 114956 w 137844"/>
                  <a:gd name="connsiteY14" fmla="*/ 91358 h 130079"/>
                  <a:gd name="connsiteX15" fmla="*/ 134012 w 137844"/>
                  <a:gd name="connsiteY15" fmla="*/ 93618 h 130079"/>
                  <a:gd name="connsiteX16" fmla="*/ 135722 w 137844"/>
                  <a:gd name="connsiteY16" fmla="*/ 93068 h 130079"/>
                  <a:gd name="connsiteX17" fmla="*/ 136333 w 137844"/>
                  <a:gd name="connsiteY17" fmla="*/ 91358 h 130079"/>
                  <a:gd name="connsiteX18" fmla="*/ 136333 w 137844"/>
                  <a:gd name="connsiteY18" fmla="*/ 77188 h 130079"/>
                  <a:gd name="connsiteX19" fmla="*/ 120575 w 137844"/>
                  <a:gd name="connsiteY19" fmla="*/ 68943 h 130079"/>
                  <a:gd name="connsiteX20" fmla="*/ 112330 w 137844"/>
                  <a:gd name="connsiteY20" fmla="*/ 66195 h 130079"/>
                  <a:gd name="connsiteX21" fmla="*/ 108849 w 137844"/>
                  <a:gd name="connsiteY21" fmla="*/ 46895 h 130079"/>
                  <a:gd name="connsiteX22" fmla="*/ 121064 w 137844"/>
                  <a:gd name="connsiteY22" fmla="*/ 34497 h 130079"/>
                  <a:gd name="connsiteX23" fmla="*/ 134561 w 137844"/>
                  <a:gd name="connsiteY23" fmla="*/ 9822 h 130079"/>
                  <a:gd name="connsiteX24" fmla="*/ 133829 w 137844"/>
                  <a:gd name="connsiteY24" fmla="*/ 9028 h 130079"/>
                  <a:gd name="connsiteX25" fmla="*/ 103779 w 137844"/>
                  <a:gd name="connsiteY25" fmla="*/ 18373 h 130079"/>
                  <a:gd name="connsiteX26" fmla="*/ 91687 w 137844"/>
                  <a:gd name="connsiteY26" fmla="*/ 27168 h 130079"/>
                  <a:gd name="connsiteX27" fmla="*/ 91687 w 137844"/>
                  <a:gd name="connsiteY27" fmla="*/ 27168 h 130079"/>
                  <a:gd name="connsiteX28" fmla="*/ 77456 w 137844"/>
                  <a:gd name="connsiteY28" fmla="*/ 22709 h 130079"/>
                  <a:gd name="connsiteX29" fmla="*/ 75624 w 137844"/>
                  <a:gd name="connsiteY29" fmla="*/ 16724 h 130079"/>
                  <a:gd name="connsiteX30" fmla="*/ 61332 w 137844"/>
                  <a:gd name="connsiteY30" fmla="*/ 172 h 130079"/>
                  <a:gd name="connsiteX31" fmla="*/ 53636 w 137844"/>
                  <a:gd name="connsiteY31" fmla="*/ 4814 h 130079"/>
                  <a:gd name="connsiteX32" fmla="*/ 52843 w 137844"/>
                  <a:gd name="connsiteY32" fmla="*/ 21915 h 130079"/>
                  <a:gd name="connsiteX33" fmla="*/ 53575 w 137844"/>
                  <a:gd name="connsiteY33" fmla="*/ 25519 h 130079"/>
                  <a:gd name="connsiteX34" fmla="*/ 41971 w 137844"/>
                  <a:gd name="connsiteY34" fmla="*/ 34985 h 130079"/>
                  <a:gd name="connsiteX35" fmla="*/ 26641 w 137844"/>
                  <a:gd name="connsiteY35" fmla="*/ 33520 h 130079"/>
                  <a:gd name="connsiteX36" fmla="*/ 5143 w 137844"/>
                  <a:gd name="connsiteY36" fmla="*/ 38222 h 130079"/>
                  <a:gd name="connsiteX37" fmla="*/ 4532 w 137844"/>
                  <a:gd name="connsiteY37" fmla="*/ 46468 h 130079"/>
                  <a:gd name="connsiteX38" fmla="*/ 21083 w 137844"/>
                  <a:gd name="connsiteY38" fmla="*/ 56240 h 130079"/>
                  <a:gd name="connsiteX39" fmla="*/ 27924 w 137844"/>
                  <a:gd name="connsiteY39" fmla="*/ 58622 h 130079"/>
                  <a:gd name="connsiteX40" fmla="*/ 26885 w 137844"/>
                  <a:gd name="connsiteY40" fmla="*/ 77860 h 130079"/>
                  <a:gd name="connsiteX41" fmla="*/ 21694 w 137844"/>
                  <a:gd name="connsiteY41" fmla="*/ 80792 h 130079"/>
                  <a:gd name="connsiteX42" fmla="*/ 12 w 137844"/>
                  <a:gd name="connsiteY42" fmla="*/ 100031 h 130079"/>
                  <a:gd name="connsiteX43" fmla="*/ 4959 w 137844"/>
                  <a:gd name="connsiteY43" fmla="*/ 108765 h 130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37844" h="130079">
                    <a:moveTo>
                      <a:pt x="4898" y="108581"/>
                    </a:moveTo>
                    <a:cubicBezTo>
                      <a:pt x="12594" y="113956"/>
                      <a:pt x="21144" y="108398"/>
                      <a:pt x="28657" y="103512"/>
                    </a:cubicBezTo>
                    <a:cubicBezTo>
                      <a:pt x="34642" y="99603"/>
                      <a:pt x="40872" y="95633"/>
                      <a:pt x="45941" y="96916"/>
                    </a:cubicBezTo>
                    <a:cubicBezTo>
                      <a:pt x="46857" y="97160"/>
                      <a:pt x="48567" y="98443"/>
                      <a:pt x="49972" y="99542"/>
                    </a:cubicBezTo>
                    <a:cubicBezTo>
                      <a:pt x="51682" y="100825"/>
                      <a:pt x="53636" y="102352"/>
                      <a:pt x="55774" y="103329"/>
                    </a:cubicBezTo>
                    <a:cubicBezTo>
                      <a:pt x="58034" y="104367"/>
                      <a:pt x="60782" y="104489"/>
                      <a:pt x="63164" y="104611"/>
                    </a:cubicBezTo>
                    <a:cubicBezTo>
                      <a:pt x="63836" y="104611"/>
                      <a:pt x="64691" y="104672"/>
                      <a:pt x="65363" y="104734"/>
                    </a:cubicBezTo>
                    <a:cubicBezTo>
                      <a:pt x="65607" y="105772"/>
                      <a:pt x="65913" y="107482"/>
                      <a:pt x="66157" y="108826"/>
                    </a:cubicBezTo>
                    <a:cubicBezTo>
                      <a:pt x="67623" y="116888"/>
                      <a:pt x="69944" y="130080"/>
                      <a:pt x="79471" y="130080"/>
                    </a:cubicBezTo>
                    <a:cubicBezTo>
                      <a:pt x="80082" y="130080"/>
                      <a:pt x="80693" y="130080"/>
                      <a:pt x="81426" y="129897"/>
                    </a:cubicBezTo>
                    <a:cubicBezTo>
                      <a:pt x="84724" y="129347"/>
                      <a:pt x="87289" y="127820"/>
                      <a:pt x="88999" y="125377"/>
                    </a:cubicBezTo>
                    <a:cubicBezTo>
                      <a:pt x="92480" y="120308"/>
                      <a:pt x="91076" y="112857"/>
                      <a:pt x="89976" y="106871"/>
                    </a:cubicBezTo>
                    <a:cubicBezTo>
                      <a:pt x="89610" y="104856"/>
                      <a:pt x="89060" y="101924"/>
                      <a:pt x="89060" y="101008"/>
                    </a:cubicBezTo>
                    <a:cubicBezTo>
                      <a:pt x="91442" y="98809"/>
                      <a:pt x="101886" y="90503"/>
                      <a:pt x="103841" y="89159"/>
                    </a:cubicBezTo>
                    <a:cubicBezTo>
                      <a:pt x="105795" y="88549"/>
                      <a:pt x="111047" y="90198"/>
                      <a:pt x="114956" y="91358"/>
                    </a:cubicBezTo>
                    <a:cubicBezTo>
                      <a:pt x="121614" y="93374"/>
                      <a:pt x="128515" y="95450"/>
                      <a:pt x="134012" y="93618"/>
                    </a:cubicBezTo>
                    <a:lnTo>
                      <a:pt x="135722" y="93068"/>
                    </a:lnTo>
                    <a:lnTo>
                      <a:pt x="136333" y="91358"/>
                    </a:lnTo>
                    <a:cubicBezTo>
                      <a:pt x="138348" y="85495"/>
                      <a:pt x="138348" y="80853"/>
                      <a:pt x="136333" y="77188"/>
                    </a:cubicBezTo>
                    <a:cubicBezTo>
                      <a:pt x="133218" y="71631"/>
                      <a:pt x="126500" y="70165"/>
                      <a:pt x="120575" y="68943"/>
                    </a:cubicBezTo>
                    <a:cubicBezTo>
                      <a:pt x="117460" y="68271"/>
                      <a:pt x="113552" y="67478"/>
                      <a:pt x="112330" y="66195"/>
                    </a:cubicBezTo>
                    <a:cubicBezTo>
                      <a:pt x="111536" y="63202"/>
                      <a:pt x="108910" y="48727"/>
                      <a:pt x="108849" y="46895"/>
                    </a:cubicBezTo>
                    <a:cubicBezTo>
                      <a:pt x="109032" y="43536"/>
                      <a:pt x="115689" y="38528"/>
                      <a:pt x="121064" y="34497"/>
                    </a:cubicBezTo>
                    <a:cubicBezTo>
                      <a:pt x="130042" y="27778"/>
                      <a:pt x="141158" y="19472"/>
                      <a:pt x="134561" y="9822"/>
                    </a:cubicBezTo>
                    <a:lnTo>
                      <a:pt x="133829" y="9028"/>
                    </a:lnTo>
                    <a:cubicBezTo>
                      <a:pt x="122957" y="356"/>
                      <a:pt x="111841" y="10738"/>
                      <a:pt x="103779" y="18373"/>
                    </a:cubicBezTo>
                    <a:cubicBezTo>
                      <a:pt x="99504" y="22343"/>
                      <a:pt x="94740" y="26862"/>
                      <a:pt x="91687" y="27168"/>
                    </a:cubicBezTo>
                    <a:cubicBezTo>
                      <a:pt x="91687" y="27168"/>
                      <a:pt x="91687" y="27168"/>
                      <a:pt x="91687" y="27168"/>
                    </a:cubicBezTo>
                    <a:cubicBezTo>
                      <a:pt x="89488" y="27168"/>
                      <a:pt x="79655" y="24053"/>
                      <a:pt x="77456" y="22709"/>
                    </a:cubicBezTo>
                    <a:cubicBezTo>
                      <a:pt x="76906" y="21793"/>
                      <a:pt x="76112" y="18739"/>
                      <a:pt x="75624" y="16724"/>
                    </a:cubicBezTo>
                    <a:cubicBezTo>
                      <a:pt x="73975" y="9883"/>
                      <a:pt x="71165" y="-1538"/>
                      <a:pt x="61332" y="172"/>
                    </a:cubicBezTo>
                    <a:cubicBezTo>
                      <a:pt x="57912" y="783"/>
                      <a:pt x="55286" y="2310"/>
                      <a:pt x="53636" y="4814"/>
                    </a:cubicBezTo>
                    <a:cubicBezTo>
                      <a:pt x="50277" y="9761"/>
                      <a:pt x="51743" y="16785"/>
                      <a:pt x="52843" y="21915"/>
                    </a:cubicBezTo>
                    <a:cubicBezTo>
                      <a:pt x="53087" y="23137"/>
                      <a:pt x="53453" y="24725"/>
                      <a:pt x="53575" y="25519"/>
                    </a:cubicBezTo>
                    <a:cubicBezTo>
                      <a:pt x="51316" y="27839"/>
                      <a:pt x="43376" y="34191"/>
                      <a:pt x="41971" y="34985"/>
                    </a:cubicBezTo>
                    <a:cubicBezTo>
                      <a:pt x="37390" y="36818"/>
                      <a:pt x="31955" y="35107"/>
                      <a:pt x="26641" y="33520"/>
                    </a:cubicBezTo>
                    <a:cubicBezTo>
                      <a:pt x="19312" y="31260"/>
                      <a:pt x="10151" y="28389"/>
                      <a:pt x="5143" y="38222"/>
                    </a:cubicBezTo>
                    <a:cubicBezTo>
                      <a:pt x="3310" y="41826"/>
                      <a:pt x="3799" y="44696"/>
                      <a:pt x="4532" y="46468"/>
                    </a:cubicBezTo>
                    <a:cubicBezTo>
                      <a:pt x="6853" y="51964"/>
                      <a:pt x="14426" y="54224"/>
                      <a:pt x="21083" y="56240"/>
                    </a:cubicBezTo>
                    <a:cubicBezTo>
                      <a:pt x="23526" y="56973"/>
                      <a:pt x="27252" y="58072"/>
                      <a:pt x="27924" y="58622"/>
                    </a:cubicBezTo>
                    <a:cubicBezTo>
                      <a:pt x="29939" y="61614"/>
                      <a:pt x="29512" y="74868"/>
                      <a:pt x="26885" y="77860"/>
                    </a:cubicBezTo>
                    <a:cubicBezTo>
                      <a:pt x="26336" y="78349"/>
                      <a:pt x="23771" y="79693"/>
                      <a:pt x="21694" y="80792"/>
                    </a:cubicBezTo>
                    <a:cubicBezTo>
                      <a:pt x="10517" y="86655"/>
                      <a:pt x="440" y="92518"/>
                      <a:pt x="12" y="100031"/>
                    </a:cubicBezTo>
                    <a:cubicBezTo>
                      <a:pt x="-110" y="102352"/>
                      <a:pt x="623" y="105711"/>
                      <a:pt x="4959" y="108765"/>
                    </a:cubicBezTo>
                    <a:close/>
                  </a:path>
                </a:pathLst>
              </a:custGeom>
              <a:solidFill>
                <a:srgbClr val="AF437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r-TR"/>
              </a:p>
            </p:txBody>
          </p:sp>
          <p:sp>
            <p:nvSpPr>
              <p:cNvPr id="57" name="Serbest Form: Şekil 56">
                <a:extLst>
                  <a:ext uri="{FF2B5EF4-FFF2-40B4-BE49-F238E27FC236}">
                    <a16:creationId xmlns:a16="http://schemas.microsoft.com/office/drawing/2014/main" id="{56DAFF68-0BB1-BC02-3B8F-0CE5B95E7D49}"/>
                  </a:ext>
                </a:extLst>
              </p:cNvPr>
              <p:cNvSpPr/>
              <p:nvPr/>
            </p:nvSpPr>
            <p:spPr>
              <a:xfrm>
                <a:off x="2794050" y="2974533"/>
                <a:ext cx="145676" cy="113869"/>
              </a:xfrm>
              <a:custGeom>
                <a:avLst/>
                <a:gdLst>
                  <a:gd name="connsiteX0" fmla="*/ 144525 w 145676"/>
                  <a:gd name="connsiteY0" fmla="*/ 50412 h 113869"/>
                  <a:gd name="connsiteX1" fmla="*/ 123332 w 145676"/>
                  <a:gd name="connsiteY1" fmla="*/ 45038 h 113869"/>
                  <a:gd name="connsiteX2" fmla="*/ 116125 w 145676"/>
                  <a:gd name="connsiteY2" fmla="*/ 44916 h 113869"/>
                  <a:gd name="connsiteX3" fmla="*/ 102627 w 145676"/>
                  <a:gd name="connsiteY3" fmla="*/ 38869 h 113869"/>
                  <a:gd name="connsiteX4" fmla="*/ 104460 w 145676"/>
                  <a:gd name="connsiteY4" fmla="*/ 24638 h 113869"/>
                  <a:gd name="connsiteX5" fmla="*/ 105498 w 145676"/>
                  <a:gd name="connsiteY5" fmla="*/ 10591 h 113869"/>
                  <a:gd name="connsiteX6" fmla="*/ 104948 w 145676"/>
                  <a:gd name="connsiteY6" fmla="*/ 9858 h 113869"/>
                  <a:gd name="connsiteX7" fmla="*/ 104093 w 145676"/>
                  <a:gd name="connsiteY7" fmla="*/ 9431 h 113869"/>
                  <a:gd name="connsiteX8" fmla="*/ 84183 w 145676"/>
                  <a:gd name="connsiteY8" fmla="*/ 14256 h 113869"/>
                  <a:gd name="connsiteX9" fmla="*/ 68547 w 145676"/>
                  <a:gd name="connsiteY9" fmla="*/ 20058 h 113869"/>
                  <a:gd name="connsiteX10" fmla="*/ 61096 w 145676"/>
                  <a:gd name="connsiteY10" fmla="*/ 11813 h 113869"/>
                  <a:gd name="connsiteX11" fmla="*/ 41857 w 145676"/>
                  <a:gd name="connsiteY11" fmla="*/ 819 h 113869"/>
                  <a:gd name="connsiteX12" fmla="*/ 35322 w 145676"/>
                  <a:gd name="connsiteY12" fmla="*/ 6194 h 113869"/>
                  <a:gd name="connsiteX13" fmla="*/ 39170 w 145676"/>
                  <a:gd name="connsiteY13" fmla="*/ 20546 h 113869"/>
                  <a:gd name="connsiteX14" fmla="*/ 39292 w 145676"/>
                  <a:gd name="connsiteY14" fmla="*/ 38686 h 113869"/>
                  <a:gd name="connsiteX15" fmla="*/ 23962 w 145676"/>
                  <a:gd name="connsiteY15" fmla="*/ 37770 h 113869"/>
                  <a:gd name="connsiteX16" fmla="*/ 3807 w 145676"/>
                  <a:gd name="connsiteY16" fmla="*/ 36854 h 113869"/>
                  <a:gd name="connsiteX17" fmla="*/ 2036 w 145676"/>
                  <a:gd name="connsiteY17" fmla="*/ 37464 h 113869"/>
                  <a:gd name="connsiteX18" fmla="*/ 1425 w 145676"/>
                  <a:gd name="connsiteY18" fmla="*/ 39236 h 113869"/>
                  <a:gd name="connsiteX19" fmla="*/ 2036 w 145676"/>
                  <a:gd name="connsiteY19" fmla="*/ 53955 h 113869"/>
                  <a:gd name="connsiteX20" fmla="*/ 22863 w 145676"/>
                  <a:gd name="connsiteY20" fmla="*/ 60917 h 113869"/>
                  <a:gd name="connsiteX21" fmla="*/ 34895 w 145676"/>
                  <a:gd name="connsiteY21" fmla="*/ 62994 h 113869"/>
                  <a:gd name="connsiteX22" fmla="*/ 40575 w 145676"/>
                  <a:gd name="connsiteY22" fmla="*/ 80950 h 113869"/>
                  <a:gd name="connsiteX23" fmla="*/ 38009 w 145676"/>
                  <a:gd name="connsiteY23" fmla="*/ 88523 h 113869"/>
                  <a:gd name="connsiteX24" fmla="*/ 39109 w 145676"/>
                  <a:gd name="connsiteY24" fmla="*/ 106480 h 113869"/>
                  <a:gd name="connsiteX25" fmla="*/ 49736 w 145676"/>
                  <a:gd name="connsiteY25" fmla="*/ 108984 h 113869"/>
                  <a:gd name="connsiteX26" fmla="*/ 59142 w 145676"/>
                  <a:gd name="connsiteY26" fmla="*/ 98234 h 113869"/>
                  <a:gd name="connsiteX27" fmla="*/ 61279 w 145676"/>
                  <a:gd name="connsiteY27" fmla="*/ 94204 h 113869"/>
                  <a:gd name="connsiteX28" fmla="*/ 79785 w 145676"/>
                  <a:gd name="connsiteY28" fmla="*/ 96341 h 113869"/>
                  <a:gd name="connsiteX29" fmla="*/ 83511 w 145676"/>
                  <a:gd name="connsiteY29" fmla="*/ 101594 h 113869"/>
                  <a:gd name="connsiteX30" fmla="*/ 97314 w 145676"/>
                  <a:gd name="connsiteY30" fmla="*/ 113870 h 113869"/>
                  <a:gd name="connsiteX31" fmla="*/ 98841 w 145676"/>
                  <a:gd name="connsiteY31" fmla="*/ 113748 h 113869"/>
                  <a:gd name="connsiteX32" fmla="*/ 107636 w 145676"/>
                  <a:gd name="connsiteY32" fmla="*/ 107823 h 113869"/>
                  <a:gd name="connsiteX33" fmla="*/ 101284 w 145676"/>
                  <a:gd name="connsiteY33" fmla="*/ 86447 h 113869"/>
                  <a:gd name="connsiteX34" fmla="*/ 98596 w 145676"/>
                  <a:gd name="connsiteY34" fmla="*/ 81805 h 113869"/>
                  <a:gd name="connsiteX35" fmla="*/ 100429 w 145676"/>
                  <a:gd name="connsiteY35" fmla="*/ 79484 h 113869"/>
                  <a:gd name="connsiteX36" fmla="*/ 103849 w 145676"/>
                  <a:gd name="connsiteY36" fmla="*/ 74720 h 113869"/>
                  <a:gd name="connsiteX37" fmla="*/ 105803 w 145676"/>
                  <a:gd name="connsiteY37" fmla="*/ 67208 h 113869"/>
                  <a:gd name="connsiteX38" fmla="*/ 106048 w 145676"/>
                  <a:gd name="connsiteY38" fmla="*/ 65681 h 113869"/>
                  <a:gd name="connsiteX39" fmla="*/ 117102 w 145676"/>
                  <a:gd name="connsiteY39" fmla="*/ 66964 h 113869"/>
                  <a:gd name="connsiteX40" fmla="*/ 143731 w 145676"/>
                  <a:gd name="connsiteY40" fmla="*/ 61772 h 113869"/>
                  <a:gd name="connsiteX41" fmla="*/ 144464 w 145676"/>
                  <a:gd name="connsiteY41" fmla="*/ 50473 h 113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45676" h="113869">
                    <a:moveTo>
                      <a:pt x="144525" y="50412"/>
                    </a:moveTo>
                    <a:cubicBezTo>
                      <a:pt x="140983" y="44732"/>
                      <a:pt x="131638" y="44916"/>
                      <a:pt x="123332" y="45038"/>
                    </a:cubicBezTo>
                    <a:cubicBezTo>
                      <a:pt x="120461" y="45038"/>
                      <a:pt x="117774" y="45160"/>
                      <a:pt x="116125" y="44916"/>
                    </a:cubicBezTo>
                    <a:cubicBezTo>
                      <a:pt x="108857" y="43816"/>
                      <a:pt x="104337" y="41801"/>
                      <a:pt x="102627" y="38869"/>
                    </a:cubicBezTo>
                    <a:cubicBezTo>
                      <a:pt x="100490" y="35266"/>
                      <a:pt x="102627" y="29647"/>
                      <a:pt x="104460" y="24638"/>
                    </a:cubicBezTo>
                    <a:cubicBezTo>
                      <a:pt x="106414" y="19386"/>
                      <a:pt x="108307" y="14378"/>
                      <a:pt x="105498" y="10591"/>
                    </a:cubicBezTo>
                    <a:lnTo>
                      <a:pt x="104948" y="9858"/>
                    </a:lnTo>
                    <a:lnTo>
                      <a:pt x="104093" y="9431"/>
                    </a:lnTo>
                    <a:cubicBezTo>
                      <a:pt x="92183" y="3873"/>
                      <a:pt x="87603" y="9858"/>
                      <a:pt x="84183" y="14256"/>
                    </a:cubicBezTo>
                    <a:cubicBezTo>
                      <a:pt x="81007" y="18409"/>
                      <a:pt x="78197" y="21951"/>
                      <a:pt x="68547" y="20058"/>
                    </a:cubicBezTo>
                    <a:cubicBezTo>
                      <a:pt x="65432" y="19447"/>
                      <a:pt x="63356" y="15721"/>
                      <a:pt x="61096" y="11813"/>
                    </a:cubicBezTo>
                    <a:cubicBezTo>
                      <a:pt x="57615" y="5705"/>
                      <a:pt x="52851" y="-2662"/>
                      <a:pt x="41857" y="819"/>
                    </a:cubicBezTo>
                    <a:cubicBezTo>
                      <a:pt x="38498" y="1918"/>
                      <a:pt x="36299" y="3690"/>
                      <a:pt x="35322" y="6194"/>
                    </a:cubicBezTo>
                    <a:cubicBezTo>
                      <a:pt x="33551" y="10652"/>
                      <a:pt x="36299" y="15477"/>
                      <a:pt x="39170" y="20546"/>
                    </a:cubicBezTo>
                    <a:cubicBezTo>
                      <a:pt x="44422" y="29891"/>
                      <a:pt x="46071" y="34472"/>
                      <a:pt x="39292" y="38686"/>
                    </a:cubicBezTo>
                    <a:cubicBezTo>
                      <a:pt x="36849" y="40213"/>
                      <a:pt x="29703" y="38869"/>
                      <a:pt x="23962" y="37770"/>
                    </a:cubicBezTo>
                    <a:cubicBezTo>
                      <a:pt x="16755" y="36426"/>
                      <a:pt x="9304" y="35021"/>
                      <a:pt x="3807" y="36854"/>
                    </a:cubicBezTo>
                    <a:lnTo>
                      <a:pt x="2036" y="37464"/>
                    </a:lnTo>
                    <a:lnTo>
                      <a:pt x="1425" y="39236"/>
                    </a:lnTo>
                    <a:cubicBezTo>
                      <a:pt x="-651" y="45465"/>
                      <a:pt x="-468" y="50290"/>
                      <a:pt x="2036" y="53955"/>
                    </a:cubicBezTo>
                    <a:cubicBezTo>
                      <a:pt x="6128" y="59940"/>
                      <a:pt x="14984" y="60429"/>
                      <a:pt x="22863" y="60917"/>
                    </a:cubicBezTo>
                    <a:cubicBezTo>
                      <a:pt x="27382" y="61162"/>
                      <a:pt x="32879" y="61467"/>
                      <a:pt x="34895" y="62994"/>
                    </a:cubicBezTo>
                    <a:cubicBezTo>
                      <a:pt x="36177" y="65803"/>
                      <a:pt x="40330" y="78812"/>
                      <a:pt x="40575" y="80950"/>
                    </a:cubicBezTo>
                    <a:cubicBezTo>
                      <a:pt x="40575" y="82905"/>
                      <a:pt x="39292" y="85775"/>
                      <a:pt x="38009" y="88523"/>
                    </a:cubicBezTo>
                    <a:cubicBezTo>
                      <a:pt x="35628" y="93776"/>
                      <a:pt x="32024" y="101777"/>
                      <a:pt x="39109" y="106480"/>
                    </a:cubicBezTo>
                    <a:cubicBezTo>
                      <a:pt x="42957" y="109045"/>
                      <a:pt x="46499" y="109900"/>
                      <a:pt x="49736" y="108984"/>
                    </a:cubicBezTo>
                    <a:cubicBezTo>
                      <a:pt x="54866" y="107518"/>
                      <a:pt x="57248" y="102388"/>
                      <a:pt x="59142" y="98234"/>
                    </a:cubicBezTo>
                    <a:cubicBezTo>
                      <a:pt x="59752" y="96891"/>
                      <a:pt x="60730" y="94875"/>
                      <a:pt x="61279" y="94204"/>
                    </a:cubicBezTo>
                    <a:cubicBezTo>
                      <a:pt x="65799" y="93104"/>
                      <a:pt x="76609" y="94020"/>
                      <a:pt x="79785" y="96341"/>
                    </a:cubicBezTo>
                    <a:cubicBezTo>
                      <a:pt x="80579" y="96952"/>
                      <a:pt x="82289" y="99639"/>
                      <a:pt x="83511" y="101594"/>
                    </a:cubicBezTo>
                    <a:cubicBezTo>
                      <a:pt x="86931" y="107152"/>
                      <a:pt x="91145" y="113870"/>
                      <a:pt x="97314" y="113870"/>
                    </a:cubicBezTo>
                    <a:cubicBezTo>
                      <a:pt x="97802" y="113870"/>
                      <a:pt x="98291" y="113870"/>
                      <a:pt x="98841" y="113748"/>
                    </a:cubicBezTo>
                    <a:cubicBezTo>
                      <a:pt x="103299" y="112954"/>
                      <a:pt x="106231" y="110938"/>
                      <a:pt x="107636" y="107823"/>
                    </a:cubicBezTo>
                    <a:cubicBezTo>
                      <a:pt x="110506" y="101410"/>
                      <a:pt x="105376" y="93104"/>
                      <a:pt x="101284" y="86447"/>
                    </a:cubicBezTo>
                    <a:cubicBezTo>
                      <a:pt x="100306" y="84920"/>
                      <a:pt x="99085" y="82905"/>
                      <a:pt x="98596" y="81805"/>
                    </a:cubicBezTo>
                    <a:cubicBezTo>
                      <a:pt x="99024" y="81194"/>
                      <a:pt x="99818" y="80217"/>
                      <a:pt x="100429" y="79484"/>
                    </a:cubicBezTo>
                    <a:cubicBezTo>
                      <a:pt x="101650" y="78080"/>
                      <a:pt x="102994" y="76431"/>
                      <a:pt x="103849" y="74720"/>
                    </a:cubicBezTo>
                    <a:cubicBezTo>
                      <a:pt x="104887" y="72583"/>
                      <a:pt x="105376" y="69590"/>
                      <a:pt x="105803" y="67208"/>
                    </a:cubicBezTo>
                    <a:cubicBezTo>
                      <a:pt x="105925" y="66658"/>
                      <a:pt x="105986" y="66109"/>
                      <a:pt x="106048" y="65681"/>
                    </a:cubicBezTo>
                    <a:cubicBezTo>
                      <a:pt x="108124" y="65193"/>
                      <a:pt x="113621" y="66292"/>
                      <a:pt x="117102" y="66964"/>
                    </a:cubicBezTo>
                    <a:cubicBezTo>
                      <a:pt x="126752" y="68918"/>
                      <a:pt x="138784" y="71300"/>
                      <a:pt x="143731" y="61772"/>
                    </a:cubicBezTo>
                    <a:cubicBezTo>
                      <a:pt x="146052" y="57253"/>
                      <a:pt x="146296" y="53466"/>
                      <a:pt x="144464" y="50473"/>
                    </a:cubicBezTo>
                    <a:close/>
                  </a:path>
                </a:pathLst>
              </a:custGeom>
              <a:solidFill>
                <a:srgbClr val="AF437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r-TR"/>
              </a:p>
            </p:txBody>
          </p:sp>
          <p:sp>
            <p:nvSpPr>
              <p:cNvPr id="58" name="Serbest Form: Şekil 57">
                <a:extLst>
                  <a:ext uri="{FF2B5EF4-FFF2-40B4-BE49-F238E27FC236}">
                    <a16:creationId xmlns:a16="http://schemas.microsoft.com/office/drawing/2014/main" id="{DC0078FE-3834-6974-31B4-3630CC1438E1}"/>
                  </a:ext>
                </a:extLst>
              </p:cNvPr>
              <p:cNvSpPr/>
              <p:nvPr/>
            </p:nvSpPr>
            <p:spPr>
              <a:xfrm>
                <a:off x="2721996" y="2868956"/>
                <a:ext cx="113151" cy="106212"/>
              </a:xfrm>
              <a:custGeom>
                <a:avLst/>
                <a:gdLst>
                  <a:gd name="connsiteX0" fmla="*/ 80320 w 113151"/>
                  <a:gd name="connsiteY0" fmla="*/ 76347 h 106212"/>
                  <a:gd name="connsiteX1" fmla="*/ 91009 w 113151"/>
                  <a:gd name="connsiteY1" fmla="*/ 77080 h 106212"/>
                  <a:gd name="connsiteX2" fmla="*/ 111896 w 113151"/>
                  <a:gd name="connsiteY2" fmla="*/ 74331 h 106212"/>
                  <a:gd name="connsiteX3" fmla="*/ 109637 w 113151"/>
                  <a:gd name="connsiteY3" fmla="*/ 60284 h 106212"/>
                  <a:gd name="connsiteX4" fmla="*/ 98154 w 113151"/>
                  <a:gd name="connsiteY4" fmla="*/ 54298 h 106212"/>
                  <a:gd name="connsiteX5" fmla="*/ 89421 w 113151"/>
                  <a:gd name="connsiteY5" fmla="*/ 41289 h 106212"/>
                  <a:gd name="connsiteX6" fmla="*/ 99071 w 113151"/>
                  <a:gd name="connsiteY6" fmla="*/ 31517 h 106212"/>
                  <a:gd name="connsiteX7" fmla="*/ 109514 w 113151"/>
                  <a:gd name="connsiteY7" fmla="*/ 9835 h 106212"/>
                  <a:gd name="connsiteX8" fmla="*/ 108965 w 113151"/>
                  <a:gd name="connsiteY8" fmla="*/ 9225 h 106212"/>
                  <a:gd name="connsiteX9" fmla="*/ 80748 w 113151"/>
                  <a:gd name="connsiteY9" fmla="*/ 16493 h 106212"/>
                  <a:gd name="connsiteX10" fmla="*/ 74457 w 113151"/>
                  <a:gd name="connsiteY10" fmla="*/ 21867 h 106212"/>
                  <a:gd name="connsiteX11" fmla="*/ 63891 w 113151"/>
                  <a:gd name="connsiteY11" fmla="*/ 20035 h 106212"/>
                  <a:gd name="connsiteX12" fmla="*/ 63769 w 113151"/>
                  <a:gd name="connsiteY12" fmla="*/ 18814 h 106212"/>
                  <a:gd name="connsiteX13" fmla="*/ 58028 w 113151"/>
                  <a:gd name="connsiteY13" fmla="*/ 1957 h 106212"/>
                  <a:gd name="connsiteX14" fmla="*/ 50210 w 113151"/>
                  <a:gd name="connsiteY14" fmla="*/ 186 h 106212"/>
                  <a:gd name="connsiteX15" fmla="*/ 41110 w 113151"/>
                  <a:gd name="connsiteY15" fmla="*/ 16248 h 106212"/>
                  <a:gd name="connsiteX16" fmla="*/ 33170 w 113151"/>
                  <a:gd name="connsiteY16" fmla="*/ 27853 h 106212"/>
                  <a:gd name="connsiteX17" fmla="*/ 27246 w 113151"/>
                  <a:gd name="connsiteY17" fmla="*/ 27059 h 106212"/>
                  <a:gd name="connsiteX18" fmla="*/ 4465 w 113151"/>
                  <a:gd name="connsiteY18" fmla="*/ 29563 h 106212"/>
                  <a:gd name="connsiteX19" fmla="*/ 5320 w 113151"/>
                  <a:gd name="connsiteY19" fmla="*/ 41778 h 106212"/>
                  <a:gd name="connsiteX20" fmla="*/ 19123 w 113151"/>
                  <a:gd name="connsiteY20" fmla="*/ 49473 h 106212"/>
                  <a:gd name="connsiteX21" fmla="*/ 26207 w 113151"/>
                  <a:gd name="connsiteY21" fmla="*/ 57413 h 106212"/>
                  <a:gd name="connsiteX22" fmla="*/ 16130 w 113151"/>
                  <a:gd name="connsiteY22" fmla="*/ 64742 h 106212"/>
                  <a:gd name="connsiteX23" fmla="*/ 6 w 113151"/>
                  <a:gd name="connsiteY23" fmla="*/ 80805 h 106212"/>
                  <a:gd name="connsiteX24" fmla="*/ 5075 w 113151"/>
                  <a:gd name="connsiteY24" fmla="*/ 89173 h 106212"/>
                  <a:gd name="connsiteX25" fmla="*/ 26757 w 113151"/>
                  <a:gd name="connsiteY25" fmla="*/ 85325 h 106212"/>
                  <a:gd name="connsiteX26" fmla="*/ 37995 w 113151"/>
                  <a:gd name="connsiteY26" fmla="*/ 80378 h 106212"/>
                  <a:gd name="connsiteX27" fmla="*/ 51310 w 113151"/>
                  <a:gd name="connsiteY27" fmla="*/ 85081 h 106212"/>
                  <a:gd name="connsiteX28" fmla="*/ 51676 w 113151"/>
                  <a:gd name="connsiteY28" fmla="*/ 87951 h 106212"/>
                  <a:gd name="connsiteX29" fmla="*/ 58455 w 113151"/>
                  <a:gd name="connsiteY29" fmla="*/ 103220 h 106212"/>
                  <a:gd name="connsiteX30" fmla="*/ 67128 w 113151"/>
                  <a:gd name="connsiteY30" fmla="*/ 106213 h 106212"/>
                  <a:gd name="connsiteX31" fmla="*/ 70609 w 113151"/>
                  <a:gd name="connsiteY31" fmla="*/ 105358 h 106212"/>
                  <a:gd name="connsiteX32" fmla="*/ 75190 w 113151"/>
                  <a:gd name="connsiteY32" fmla="*/ 92226 h 106212"/>
                  <a:gd name="connsiteX33" fmla="*/ 80320 w 113151"/>
                  <a:gd name="connsiteY33" fmla="*/ 76347 h 106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13151" h="106212">
                    <a:moveTo>
                      <a:pt x="80320" y="76347"/>
                    </a:moveTo>
                    <a:cubicBezTo>
                      <a:pt x="81725" y="75736"/>
                      <a:pt x="87283" y="76530"/>
                      <a:pt x="91009" y="77080"/>
                    </a:cubicBezTo>
                    <a:cubicBezTo>
                      <a:pt x="99926" y="78362"/>
                      <a:pt x="108415" y="79584"/>
                      <a:pt x="111896" y="74331"/>
                    </a:cubicBezTo>
                    <a:cubicBezTo>
                      <a:pt x="114828" y="69934"/>
                      <a:pt x="112019" y="64254"/>
                      <a:pt x="109637" y="60284"/>
                    </a:cubicBezTo>
                    <a:cubicBezTo>
                      <a:pt x="106827" y="55642"/>
                      <a:pt x="102002" y="54909"/>
                      <a:pt x="98154" y="54298"/>
                    </a:cubicBezTo>
                    <a:cubicBezTo>
                      <a:pt x="92352" y="53382"/>
                      <a:pt x="88810" y="52833"/>
                      <a:pt x="89421" y="41289"/>
                    </a:cubicBezTo>
                    <a:cubicBezTo>
                      <a:pt x="89543" y="38358"/>
                      <a:pt x="94856" y="34571"/>
                      <a:pt x="99071" y="31517"/>
                    </a:cubicBezTo>
                    <a:cubicBezTo>
                      <a:pt x="106216" y="26387"/>
                      <a:pt x="116050" y="19302"/>
                      <a:pt x="109514" y="9835"/>
                    </a:cubicBezTo>
                    <a:lnTo>
                      <a:pt x="108965" y="9225"/>
                    </a:lnTo>
                    <a:cubicBezTo>
                      <a:pt x="98399" y="-608"/>
                      <a:pt x="87344" y="10080"/>
                      <a:pt x="80748" y="16493"/>
                    </a:cubicBezTo>
                    <a:cubicBezTo>
                      <a:pt x="78549" y="18630"/>
                      <a:pt x="75495" y="21623"/>
                      <a:pt x="74457" y="21867"/>
                    </a:cubicBezTo>
                    <a:cubicBezTo>
                      <a:pt x="72991" y="21989"/>
                      <a:pt x="66945" y="20829"/>
                      <a:pt x="63891" y="20035"/>
                    </a:cubicBezTo>
                    <a:cubicBezTo>
                      <a:pt x="63891" y="19608"/>
                      <a:pt x="63830" y="19180"/>
                      <a:pt x="63769" y="18814"/>
                    </a:cubicBezTo>
                    <a:cubicBezTo>
                      <a:pt x="63402" y="13622"/>
                      <a:pt x="62853" y="5743"/>
                      <a:pt x="58028" y="1957"/>
                    </a:cubicBezTo>
                    <a:cubicBezTo>
                      <a:pt x="56562" y="796"/>
                      <a:pt x="53997" y="-486"/>
                      <a:pt x="50210" y="186"/>
                    </a:cubicBezTo>
                    <a:cubicBezTo>
                      <a:pt x="40255" y="1896"/>
                      <a:pt x="40743" y="10507"/>
                      <a:pt x="41110" y="16248"/>
                    </a:cubicBezTo>
                    <a:cubicBezTo>
                      <a:pt x="41598" y="23944"/>
                      <a:pt x="41415" y="27120"/>
                      <a:pt x="33170" y="27853"/>
                    </a:cubicBezTo>
                    <a:cubicBezTo>
                      <a:pt x="32315" y="27853"/>
                      <a:pt x="29506" y="27486"/>
                      <a:pt x="27246" y="27059"/>
                    </a:cubicBezTo>
                    <a:cubicBezTo>
                      <a:pt x="18878" y="25654"/>
                      <a:pt x="8496" y="23944"/>
                      <a:pt x="4465" y="29563"/>
                    </a:cubicBezTo>
                    <a:cubicBezTo>
                      <a:pt x="2327" y="32556"/>
                      <a:pt x="2571" y="36648"/>
                      <a:pt x="5320" y="41778"/>
                    </a:cubicBezTo>
                    <a:cubicBezTo>
                      <a:pt x="8435" y="47641"/>
                      <a:pt x="14359" y="48680"/>
                      <a:pt x="19123" y="49473"/>
                    </a:cubicBezTo>
                    <a:cubicBezTo>
                      <a:pt x="25352" y="50512"/>
                      <a:pt x="27246" y="50878"/>
                      <a:pt x="26207" y="57413"/>
                    </a:cubicBezTo>
                    <a:cubicBezTo>
                      <a:pt x="25597" y="59062"/>
                      <a:pt x="19672" y="62605"/>
                      <a:pt x="16130" y="64742"/>
                    </a:cubicBezTo>
                    <a:cubicBezTo>
                      <a:pt x="7946" y="69628"/>
                      <a:pt x="250" y="74270"/>
                      <a:pt x="6" y="80805"/>
                    </a:cubicBezTo>
                    <a:cubicBezTo>
                      <a:pt x="-116" y="83981"/>
                      <a:pt x="1594" y="86791"/>
                      <a:pt x="5075" y="89173"/>
                    </a:cubicBezTo>
                    <a:cubicBezTo>
                      <a:pt x="12832" y="94547"/>
                      <a:pt x="20527" y="89417"/>
                      <a:pt x="26757" y="85325"/>
                    </a:cubicBezTo>
                    <a:cubicBezTo>
                      <a:pt x="30788" y="82637"/>
                      <a:pt x="34941" y="79889"/>
                      <a:pt x="37995" y="80378"/>
                    </a:cubicBezTo>
                    <a:cubicBezTo>
                      <a:pt x="39461" y="80683"/>
                      <a:pt x="48195" y="83798"/>
                      <a:pt x="51310" y="85081"/>
                    </a:cubicBezTo>
                    <a:cubicBezTo>
                      <a:pt x="51432" y="85874"/>
                      <a:pt x="51554" y="87035"/>
                      <a:pt x="51676" y="87951"/>
                    </a:cubicBezTo>
                    <a:cubicBezTo>
                      <a:pt x="52165" y="92776"/>
                      <a:pt x="52897" y="99983"/>
                      <a:pt x="58455" y="103220"/>
                    </a:cubicBezTo>
                    <a:cubicBezTo>
                      <a:pt x="61021" y="104747"/>
                      <a:pt x="64135" y="106213"/>
                      <a:pt x="67128" y="106213"/>
                    </a:cubicBezTo>
                    <a:cubicBezTo>
                      <a:pt x="68350" y="106213"/>
                      <a:pt x="69510" y="105968"/>
                      <a:pt x="70609" y="105358"/>
                    </a:cubicBezTo>
                    <a:cubicBezTo>
                      <a:pt x="74701" y="103098"/>
                      <a:pt x="74946" y="97845"/>
                      <a:pt x="75190" y="92226"/>
                    </a:cubicBezTo>
                    <a:cubicBezTo>
                      <a:pt x="75434" y="86180"/>
                      <a:pt x="75801" y="79339"/>
                      <a:pt x="80320" y="76347"/>
                    </a:cubicBezTo>
                    <a:close/>
                  </a:path>
                </a:pathLst>
              </a:custGeom>
              <a:solidFill>
                <a:srgbClr val="AF437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r-TR"/>
              </a:p>
            </p:txBody>
          </p:sp>
          <p:sp>
            <p:nvSpPr>
              <p:cNvPr id="59" name="Serbest Form: Şekil 58">
                <a:extLst>
                  <a:ext uri="{FF2B5EF4-FFF2-40B4-BE49-F238E27FC236}">
                    <a16:creationId xmlns:a16="http://schemas.microsoft.com/office/drawing/2014/main" id="{11BFB312-35D1-9238-3C5E-88CA6E2AB980}"/>
                  </a:ext>
                </a:extLst>
              </p:cNvPr>
              <p:cNvSpPr/>
              <p:nvPr/>
            </p:nvSpPr>
            <p:spPr>
              <a:xfrm>
                <a:off x="2356617" y="2450271"/>
                <a:ext cx="233950" cy="541387"/>
              </a:xfrm>
              <a:custGeom>
                <a:avLst/>
                <a:gdLst>
                  <a:gd name="connsiteX0" fmla="*/ 220391 w 233950"/>
                  <a:gd name="connsiteY0" fmla="*/ 76 h 541387"/>
                  <a:gd name="connsiteX1" fmla="*/ 204390 w 233950"/>
                  <a:gd name="connsiteY1" fmla="*/ 12718 h 541387"/>
                  <a:gd name="connsiteX2" fmla="*/ 204390 w 233950"/>
                  <a:gd name="connsiteY2" fmla="*/ 13268 h 541387"/>
                  <a:gd name="connsiteX3" fmla="*/ 204390 w 233950"/>
                  <a:gd name="connsiteY3" fmla="*/ 104515 h 541387"/>
                  <a:gd name="connsiteX4" fmla="*/ 204329 w 233950"/>
                  <a:gd name="connsiteY4" fmla="*/ 200342 h 541387"/>
                  <a:gd name="connsiteX5" fmla="*/ 204206 w 233950"/>
                  <a:gd name="connsiteY5" fmla="*/ 203640 h 541387"/>
                  <a:gd name="connsiteX6" fmla="*/ 193946 w 233950"/>
                  <a:gd name="connsiteY6" fmla="*/ 274671 h 541387"/>
                  <a:gd name="connsiteX7" fmla="*/ 167317 w 233950"/>
                  <a:gd name="connsiteY7" fmla="*/ 304476 h 541387"/>
                  <a:gd name="connsiteX8" fmla="*/ 143742 w 233950"/>
                  <a:gd name="connsiteY8" fmla="*/ 328295 h 541387"/>
                  <a:gd name="connsiteX9" fmla="*/ 115708 w 233950"/>
                  <a:gd name="connsiteY9" fmla="*/ 313454 h 541387"/>
                  <a:gd name="connsiteX10" fmla="*/ 141726 w 233950"/>
                  <a:gd name="connsiteY10" fmla="*/ 236316 h 541387"/>
                  <a:gd name="connsiteX11" fmla="*/ 130549 w 233950"/>
                  <a:gd name="connsiteY11" fmla="*/ 220619 h 541387"/>
                  <a:gd name="connsiteX12" fmla="*/ 112960 w 233950"/>
                  <a:gd name="connsiteY12" fmla="*/ 226421 h 541387"/>
                  <a:gd name="connsiteX13" fmla="*/ 106791 w 233950"/>
                  <a:gd name="connsiteY13" fmla="*/ 249813 h 541387"/>
                  <a:gd name="connsiteX14" fmla="*/ 91278 w 233950"/>
                  <a:gd name="connsiteY14" fmla="*/ 293055 h 541387"/>
                  <a:gd name="connsiteX15" fmla="*/ 81200 w 233950"/>
                  <a:gd name="connsiteY15" fmla="*/ 276870 h 541387"/>
                  <a:gd name="connsiteX16" fmla="*/ 60007 w 233950"/>
                  <a:gd name="connsiteY16" fmla="*/ 250607 h 541387"/>
                  <a:gd name="connsiteX17" fmla="*/ 46937 w 233950"/>
                  <a:gd name="connsiteY17" fmla="*/ 255677 h 541387"/>
                  <a:gd name="connsiteX18" fmla="*/ 68374 w 233950"/>
                  <a:gd name="connsiteY18" fmla="*/ 314431 h 541387"/>
                  <a:gd name="connsiteX19" fmla="*/ 122548 w 233950"/>
                  <a:gd name="connsiteY19" fmla="*/ 354252 h 541387"/>
                  <a:gd name="connsiteX20" fmla="*/ 124808 w 233950"/>
                  <a:gd name="connsiteY20" fmla="*/ 355535 h 541387"/>
                  <a:gd name="connsiteX21" fmla="*/ 110455 w 233950"/>
                  <a:gd name="connsiteY21" fmla="*/ 384668 h 541387"/>
                  <a:gd name="connsiteX22" fmla="*/ 43334 w 233950"/>
                  <a:gd name="connsiteY22" fmla="*/ 347351 h 541387"/>
                  <a:gd name="connsiteX23" fmla="*/ 39852 w 233950"/>
                  <a:gd name="connsiteY23" fmla="*/ 330433 h 541387"/>
                  <a:gd name="connsiteX24" fmla="*/ 30996 w 233950"/>
                  <a:gd name="connsiteY24" fmla="*/ 307469 h 541387"/>
                  <a:gd name="connsiteX25" fmla="*/ 16399 w 233950"/>
                  <a:gd name="connsiteY25" fmla="*/ 308751 h 541387"/>
                  <a:gd name="connsiteX26" fmla="*/ 7299 w 233950"/>
                  <a:gd name="connsiteY26" fmla="*/ 326280 h 541387"/>
                  <a:gd name="connsiteX27" fmla="*/ 33867 w 233950"/>
                  <a:gd name="connsiteY27" fmla="*/ 387233 h 541387"/>
                  <a:gd name="connsiteX28" fmla="*/ 31 w 233950"/>
                  <a:gd name="connsiteY28" fmla="*/ 424428 h 541387"/>
                  <a:gd name="connsiteX29" fmla="*/ 5650 w 233950"/>
                  <a:gd name="connsiteY29" fmla="*/ 436704 h 541387"/>
                  <a:gd name="connsiteX30" fmla="*/ 35394 w 233950"/>
                  <a:gd name="connsiteY30" fmla="*/ 425955 h 541387"/>
                  <a:gd name="connsiteX31" fmla="*/ 44189 w 233950"/>
                  <a:gd name="connsiteY31" fmla="*/ 417588 h 541387"/>
                  <a:gd name="connsiteX32" fmla="*/ 88529 w 233950"/>
                  <a:gd name="connsiteY32" fmla="*/ 410931 h 541387"/>
                  <a:gd name="connsiteX33" fmla="*/ 97202 w 233950"/>
                  <a:gd name="connsiteY33" fmla="*/ 415572 h 541387"/>
                  <a:gd name="connsiteX34" fmla="*/ 92072 w 233950"/>
                  <a:gd name="connsiteY34" fmla="*/ 444950 h 541387"/>
                  <a:gd name="connsiteX35" fmla="*/ 76375 w 233950"/>
                  <a:gd name="connsiteY35" fmla="*/ 450202 h 541387"/>
                  <a:gd name="connsiteX36" fmla="*/ 60129 w 233950"/>
                  <a:gd name="connsiteY36" fmla="*/ 455638 h 541387"/>
                  <a:gd name="connsiteX37" fmla="*/ 18354 w 233950"/>
                  <a:gd name="connsiteY37" fmla="*/ 488924 h 541387"/>
                  <a:gd name="connsiteX38" fmla="*/ 3329 w 233950"/>
                  <a:gd name="connsiteY38" fmla="*/ 523981 h 541387"/>
                  <a:gd name="connsiteX39" fmla="*/ 10780 w 233950"/>
                  <a:gd name="connsiteY39" fmla="*/ 533204 h 541387"/>
                  <a:gd name="connsiteX40" fmla="*/ 37043 w 233950"/>
                  <a:gd name="connsiteY40" fmla="*/ 517019 h 541387"/>
                  <a:gd name="connsiteX41" fmla="*/ 42112 w 233950"/>
                  <a:gd name="connsiteY41" fmla="*/ 508651 h 541387"/>
                  <a:gd name="connsiteX42" fmla="*/ 86453 w 233950"/>
                  <a:gd name="connsiteY42" fmla="*/ 479579 h 541387"/>
                  <a:gd name="connsiteX43" fmla="*/ 85781 w 233950"/>
                  <a:gd name="connsiteY43" fmla="*/ 484832 h 541387"/>
                  <a:gd name="connsiteX44" fmla="*/ 91339 w 233950"/>
                  <a:gd name="connsiteY44" fmla="*/ 539922 h 541387"/>
                  <a:gd name="connsiteX45" fmla="*/ 99279 w 233950"/>
                  <a:gd name="connsiteY45" fmla="*/ 541388 h 541387"/>
                  <a:gd name="connsiteX46" fmla="*/ 107035 w 233950"/>
                  <a:gd name="connsiteY46" fmla="*/ 539067 h 541387"/>
                  <a:gd name="connsiteX47" fmla="*/ 113754 w 233950"/>
                  <a:gd name="connsiteY47" fmla="*/ 513293 h 541387"/>
                  <a:gd name="connsiteX48" fmla="*/ 113937 w 233950"/>
                  <a:gd name="connsiteY48" fmla="*/ 505170 h 541387"/>
                  <a:gd name="connsiteX49" fmla="*/ 153025 w 233950"/>
                  <a:gd name="connsiteY49" fmla="*/ 367567 h 541387"/>
                  <a:gd name="connsiteX50" fmla="*/ 187838 w 233950"/>
                  <a:gd name="connsiteY50" fmla="*/ 327379 h 541387"/>
                  <a:gd name="connsiteX51" fmla="*/ 233950 w 233950"/>
                  <a:gd name="connsiteY51" fmla="*/ 245416 h 541387"/>
                  <a:gd name="connsiteX52" fmla="*/ 233950 w 233950"/>
                  <a:gd name="connsiteY52" fmla="*/ 10519 h 541387"/>
                  <a:gd name="connsiteX53" fmla="*/ 220330 w 233950"/>
                  <a:gd name="connsiteY53" fmla="*/ 76 h 541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233950" h="541387">
                    <a:moveTo>
                      <a:pt x="220391" y="76"/>
                    </a:moveTo>
                    <a:cubicBezTo>
                      <a:pt x="213978" y="-535"/>
                      <a:pt x="206405" y="2457"/>
                      <a:pt x="204390" y="12718"/>
                    </a:cubicBezTo>
                    <a:lnTo>
                      <a:pt x="204390" y="13268"/>
                    </a:lnTo>
                    <a:cubicBezTo>
                      <a:pt x="203229" y="43622"/>
                      <a:pt x="203840" y="74588"/>
                      <a:pt x="204390" y="104515"/>
                    </a:cubicBezTo>
                    <a:cubicBezTo>
                      <a:pt x="205000" y="135969"/>
                      <a:pt x="205672" y="168583"/>
                      <a:pt x="204329" y="200342"/>
                    </a:cubicBezTo>
                    <a:lnTo>
                      <a:pt x="204206" y="203640"/>
                    </a:lnTo>
                    <a:cubicBezTo>
                      <a:pt x="203290" y="225139"/>
                      <a:pt x="201947" y="257692"/>
                      <a:pt x="193946" y="274671"/>
                    </a:cubicBezTo>
                    <a:cubicBezTo>
                      <a:pt x="188143" y="286886"/>
                      <a:pt x="178005" y="295437"/>
                      <a:pt x="167317" y="304476"/>
                    </a:cubicBezTo>
                    <a:cubicBezTo>
                      <a:pt x="158888" y="311622"/>
                      <a:pt x="150216" y="318951"/>
                      <a:pt x="143742" y="328295"/>
                    </a:cubicBezTo>
                    <a:lnTo>
                      <a:pt x="115708" y="313454"/>
                    </a:lnTo>
                    <a:cubicBezTo>
                      <a:pt x="128473" y="291100"/>
                      <a:pt x="141543" y="260135"/>
                      <a:pt x="141726" y="236316"/>
                    </a:cubicBezTo>
                    <a:cubicBezTo>
                      <a:pt x="141787" y="228925"/>
                      <a:pt x="137390" y="222757"/>
                      <a:pt x="130549" y="220619"/>
                    </a:cubicBezTo>
                    <a:cubicBezTo>
                      <a:pt x="123892" y="218482"/>
                      <a:pt x="116807" y="220864"/>
                      <a:pt x="112960" y="226421"/>
                    </a:cubicBezTo>
                    <a:cubicBezTo>
                      <a:pt x="110578" y="229842"/>
                      <a:pt x="109173" y="237171"/>
                      <a:pt x="106791" y="249813"/>
                    </a:cubicBezTo>
                    <a:cubicBezTo>
                      <a:pt x="103859" y="265388"/>
                      <a:pt x="98973" y="291406"/>
                      <a:pt x="91278" y="293055"/>
                    </a:cubicBezTo>
                    <a:cubicBezTo>
                      <a:pt x="88957" y="293055"/>
                      <a:pt x="83949" y="282550"/>
                      <a:pt x="81200" y="276870"/>
                    </a:cubicBezTo>
                    <a:cubicBezTo>
                      <a:pt x="75398" y="264777"/>
                      <a:pt x="69413" y="252256"/>
                      <a:pt x="60007" y="250607"/>
                    </a:cubicBezTo>
                    <a:cubicBezTo>
                      <a:pt x="55610" y="249813"/>
                      <a:pt x="51212" y="251523"/>
                      <a:pt x="46937" y="255677"/>
                    </a:cubicBezTo>
                    <a:cubicBezTo>
                      <a:pt x="32890" y="269235"/>
                      <a:pt x="68008" y="313943"/>
                      <a:pt x="68374" y="314431"/>
                    </a:cubicBezTo>
                    <a:cubicBezTo>
                      <a:pt x="83582" y="332754"/>
                      <a:pt x="102516" y="343198"/>
                      <a:pt x="122548" y="354252"/>
                    </a:cubicBezTo>
                    <a:lnTo>
                      <a:pt x="124808" y="355535"/>
                    </a:lnTo>
                    <a:lnTo>
                      <a:pt x="110455" y="384668"/>
                    </a:lnTo>
                    <a:cubicBezTo>
                      <a:pt x="82666" y="382347"/>
                      <a:pt x="56831" y="377156"/>
                      <a:pt x="43334" y="347351"/>
                    </a:cubicBezTo>
                    <a:cubicBezTo>
                      <a:pt x="41318" y="342953"/>
                      <a:pt x="40585" y="336602"/>
                      <a:pt x="39852" y="330433"/>
                    </a:cubicBezTo>
                    <a:cubicBezTo>
                      <a:pt x="38692" y="320417"/>
                      <a:pt x="37531" y="311011"/>
                      <a:pt x="30996" y="307469"/>
                    </a:cubicBezTo>
                    <a:cubicBezTo>
                      <a:pt x="27149" y="305392"/>
                      <a:pt x="22385" y="305820"/>
                      <a:pt x="16399" y="308751"/>
                    </a:cubicBezTo>
                    <a:cubicBezTo>
                      <a:pt x="12368" y="310706"/>
                      <a:pt x="7543" y="315408"/>
                      <a:pt x="7299" y="326280"/>
                    </a:cubicBezTo>
                    <a:cubicBezTo>
                      <a:pt x="6871" y="345763"/>
                      <a:pt x="21469" y="375568"/>
                      <a:pt x="33867" y="387233"/>
                    </a:cubicBezTo>
                    <a:cubicBezTo>
                      <a:pt x="22446" y="394684"/>
                      <a:pt x="1008" y="410442"/>
                      <a:pt x="31" y="424428"/>
                    </a:cubicBezTo>
                    <a:cubicBezTo>
                      <a:pt x="-274" y="429192"/>
                      <a:pt x="1680" y="433406"/>
                      <a:pt x="5650" y="436704"/>
                    </a:cubicBezTo>
                    <a:cubicBezTo>
                      <a:pt x="16888" y="445927"/>
                      <a:pt x="27576" y="434384"/>
                      <a:pt x="35394" y="425955"/>
                    </a:cubicBezTo>
                    <a:cubicBezTo>
                      <a:pt x="38570" y="422535"/>
                      <a:pt x="41623" y="419237"/>
                      <a:pt x="44189" y="417588"/>
                    </a:cubicBezTo>
                    <a:cubicBezTo>
                      <a:pt x="52922" y="412030"/>
                      <a:pt x="75093" y="407877"/>
                      <a:pt x="88529" y="410931"/>
                    </a:cubicBezTo>
                    <a:cubicBezTo>
                      <a:pt x="92927" y="411969"/>
                      <a:pt x="95981" y="413679"/>
                      <a:pt x="97202" y="415572"/>
                    </a:cubicBezTo>
                    <a:cubicBezTo>
                      <a:pt x="98301" y="419176"/>
                      <a:pt x="94148" y="440613"/>
                      <a:pt x="92072" y="444950"/>
                    </a:cubicBezTo>
                    <a:cubicBezTo>
                      <a:pt x="89873" y="446049"/>
                      <a:pt x="81811" y="448553"/>
                      <a:pt x="76375" y="450202"/>
                    </a:cubicBezTo>
                    <a:cubicBezTo>
                      <a:pt x="69596" y="452279"/>
                      <a:pt x="63244" y="454233"/>
                      <a:pt x="60129" y="455638"/>
                    </a:cubicBezTo>
                    <a:cubicBezTo>
                      <a:pt x="44616" y="462723"/>
                      <a:pt x="29042" y="475182"/>
                      <a:pt x="18354" y="488924"/>
                    </a:cubicBezTo>
                    <a:cubicBezTo>
                      <a:pt x="6383" y="504315"/>
                      <a:pt x="1497" y="515797"/>
                      <a:pt x="3329" y="523981"/>
                    </a:cubicBezTo>
                    <a:cubicBezTo>
                      <a:pt x="4245" y="528012"/>
                      <a:pt x="6810" y="531188"/>
                      <a:pt x="10780" y="533204"/>
                    </a:cubicBezTo>
                    <a:cubicBezTo>
                      <a:pt x="24522" y="540166"/>
                      <a:pt x="32096" y="526241"/>
                      <a:pt x="37043" y="517019"/>
                    </a:cubicBezTo>
                    <a:cubicBezTo>
                      <a:pt x="38814" y="513782"/>
                      <a:pt x="40463" y="510728"/>
                      <a:pt x="42112" y="508651"/>
                    </a:cubicBezTo>
                    <a:cubicBezTo>
                      <a:pt x="52495" y="495642"/>
                      <a:pt x="69779" y="482206"/>
                      <a:pt x="86453" y="479579"/>
                    </a:cubicBezTo>
                    <a:cubicBezTo>
                      <a:pt x="86270" y="481167"/>
                      <a:pt x="86025" y="482939"/>
                      <a:pt x="85781" y="484832"/>
                    </a:cubicBezTo>
                    <a:cubicBezTo>
                      <a:pt x="82239" y="511705"/>
                      <a:pt x="79979" y="536135"/>
                      <a:pt x="91339" y="539922"/>
                    </a:cubicBezTo>
                    <a:cubicBezTo>
                      <a:pt x="94270" y="540899"/>
                      <a:pt x="96897" y="541388"/>
                      <a:pt x="99279" y="541388"/>
                    </a:cubicBezTo>
                    <a:cubicBezTo>
                      <a:pt x="102271" y="541388"/>
                      <a:pt x="104898" y="540594"/>
                      <a:pt x="107035" y="539067"/>
                    </a:cubicBezTo>
                    <a:cubicBezTo>
                      <a:pt x="113998" y="533998"/>
                      <a:pt x="113876" y="522515"/>
                      <a:pt x="113754" y="513293"/>
                    </a:cubicBezTo>
                    <a:cubicBezTo>
                      <a:pt x="113754" y="510178"/>
                      <a:pt x="113692" y="507247"/>
                      <a:pt x="113937" y="505170"/>
                    </a:cubicBezTo>
                    <a:cubicBezTo>
                      <a:pt x="119678" y="457653"/>
                      <a:pt x="128412" y="408121"/>
                      <a:pt x="153025" y="367567"/>
                    </a:cubicBezTo>
                    <a:cubicBezTo>
                      <a:pt x="163164" y="350832"/>
                      <a:pt x="175684" y="338922"/>
                      <a:pt x="187838" y="327379"/>
                    </a:cubicBezTo>
                    <a:cubicBezTo>
                      <a:pt x="209337" y="306919"/>
                      <a:pt x="229675" y="287558"/>
                      <a:pt x="233950" y="245416"/>
                    </a:cubicBezTo>
                    <a:lnTo>
                      <a:pt x="233950" y="10519"/>
                    </a:lnTo>
                    <a:cubicBezTo>
                      <a:pt x="233950" y="5023"/>
                      <a:pt x="226926" y="686"/>
                      <a:pt x="220330" y="76"/>
                    </a:cubicBezTo>
                    <a:close/>
                  </a:path>
                </a:pathLst>
              </a:custGeom>
              <a:solidFill>
                <a:srgbClr val="AF437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tr-TR"/>
              </a:p>
            </p:txBody>
          </p:sp>
        </p:grpSp>
      </p:grpSp>
      <p:pic>
        <p:nvPicPr>
          <p:cNvPr id="5" name="Resim 4">
            <a:extLst>
              <a:ext uri="{FF2B5EF4-FFF2-40B4-BE49-F238E27FC236}">
                <a16:creationId xmlns:a16="http://schemas.microsoft.com/office/drawing/2014/main" id="{23A277A4-3CE1-1E45-B426-7F532D84E5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70" t="6829" r="10091" b="10406"/>
          <a:stretch/>
        </p:blipFill>
        <p:spPr>
          <a:xfrm>
            <a:off x="507377" y="1807158"/>
            <a:ext cx="7014666" cy="408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57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1BCFFA2C-2807-BDFE-4738-C4CEA50FA5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D5CAA88-E802-506F-DEEE-C48DF50D0A84}"/>
              </a:ext>
            </a:extLst>
          </p:cNvPr>
          <p:cNvSpPr txBox="1"/>
          <p:nvPr/>
        </p:nvSpPr>
        <p:spPr>
          <a:xfrm>
            <a:off x="596752" y="596550"/>
            <a:ext cx="115952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tr-TR" sz="2400" b="1" i="0" u="none" strike="noStrike" cap="none" dirty="0">
                <a:solidFill>
                  <a:srgbClr val="532F7E"/>
                </a:solidFill>
                <a:latin typeface="Arial"/>
                <a:ea typeface="Arial"/>
                <a:cs typeface="Arial"/>
                <a:sym typeface="Arial"/>
              </a:rPr>
              <a:t>Erişkinlerde RSV ile ilişkili şiddetli hastalık açısından risk faktörleri</a:t>
            </a:r>
            <a:r>
              <a:rPr lang="tr-TR" sz="2400" b="1" i="0" u="none" strike="noStrike" cap="none" baseline="30000" dirty="0">
                <a:solidFill>
                  <a:srgbClr val="532F7E"/>
                </a:solidFill>
                <a:latin typeface="Arial"/>
                <a:ea typeface="Arial"/>
                <a:cs typeface="Arial"/>
                <a:sym typeface="Arial"/>
              </a:rPr>
              <a:t>1-4</a:t>
            </a:r>
            <a:endParaRPr lang="tr-TR" sz="2400" dirty="0"/>
          </a:p>
        </p:txBody>
      </p:sp>
      <p:sp>
        <p:nvSpPr>
          <p:cNvPr id="2" name="Google Shape;1104;p331">
            <a:extLst>
              <a:ext uri="{FF2B5EF4-FFF2-40B4-BE49-F238E27FC236}">
                <a16:creationId xmlns:a16="http://schemas.microsoft.com/office/drawing/2014/main" id="{E275673B-24B9-7236-537F-8AB390C1496F}"/>
              </a:ext>
            </a:extLst>
          </p:cNvPr>
          <p:cNvSpPr/>
          <p:nvPr/>
        </p:nvSpPr>
        <p:spPr>
          <a:xfrm rot="5400000">
            <a:off x="825039" y="1975325"/>
            <a:ext cx="3095751" cy="359411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105;p331">
            <a:extLst>
              <a:ext uri="{FF2B5EF4-FFF2-40B4-BE49-F238E27FC236}">
                <a16:creationId xmlns:a16="http://schemas.microsoft.com/office/drawing/2014/main" id="{43F3C0FC-55C6-4BF9-20F3-E947BB8044B4}"/>
              </a:ext>
            </a:extLst>
          </p:cNvPr>
          <p:cNvSpPr/>
          <p:nvPr/>
        </p:nvSpPr>
        <p:spPr>
          <a:xfrm rot="5400000">
            <a:off x="4573927" y="1975325"/>
            <a:ext cx="3095751" cy="359411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136;p331">
            <a:extLst>
              <a:ext uri="{FF2B5EF4-FFF2-40B4-BE49-F238E27FC236}">
                <a16:creationId xmlns:a16="http://schemas.microsoft.com/office/drawing/2014/main" id="{9653ED87-D322-A919-D7CB-33F7C4C896C9}"/>
              </a:ext>
            </a:extLst>
          </p:cNvPr>
          <p:cNvSpPr/>
          <p:nvPr/>
        </p:nvSpPr>
        <p:spPr>
          <a:xfrm rot="5400000">
            <a:off x="8322384" y="1975325"/>
            <a:ext cx="3095751" cy="359411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Resim 7" descr="daire, renklilik, mor, hafif içeren bir resim&#10;&#10;Açıklama otomatik olarak oluşturuldu">
            <a:extLst>
              <a:ext uri="{FF2B5EF4-FFF2-40B4-BE49-F238E27FC236}">
                <a16:creationId xmlns:a16="http://schemas.microsoft.com/office/drawing/2014/main" id="{D0A1F4DF-A82D-F5A8-B7F7-98365FF404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7721" y="1272030"/>
            <a:ext cx="2010386" cy="2010386"/>
          </a:xfrm>
          <a:prstGeom prst="rect">
            <a:avLst/>
          </a:prstGeom>
        </p:spPr>
      </p:pic>
      <p:pic>
        <p:nvPicPr>
          <p:cNvPr id="11" name="Resim 10" descr="daire, renklilik, mor, hafif içeren bir resim&#10;&#10;Açıklama otomatik olarak oluşturuldu">
            <a:extLst>
              <a:ext uri="{FF2B5EF4-FFF2-40B4-BE49-F238E27FC236}">
                <a16:creationId xmlns:a16="http://schemas.microsoft.com/office/drawing/2014/main" id="{4CB8315A-2DFB-15C4-1E25-C3E728FC53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6609" y="1272030"/>
            <a:ext cx="2010386" cy="2010386"/>
          </a:xfrm>
          <a:prstGeom prst="rect">
            <a:avLst/>
          </a:prstGeom>
        </p:spPr>
      </p:pic>
      <p:pic>
        <p:nvPicPr>
          <p:cNvPr id="12" name="Resim 11" descr="daire, renklilik, mor, hafif içeren bir resim&#10;&#10;Açıklama otomatik olarak oluşturuldu">
            <a:extLst>
              <a:ext uri="{FF2B5EF4-FFF2-40B4-BE49-F238E27FC236}">
                <a16:creationId xmlns:a16="http://schemas.microsoft.com/office/drawing/2014/main" id="{B2F43110-D6B8-5258-CCC9-2158870D70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5066" y="1272030"/>
            <a:ext cx="2010386" cy="2010386"/>
          </a:xfrm>
          <a:prstGeom prst="rect">
            <a:avLst/>
          </a:prstGeom>
        </p:spPr>
      </p:pic>
      <p:sp>
        <p:nvSpPr>
          <p:cNvPr id="17" name="Google Shape;1104;p331">
            <a:extLst>
              <a:ext uri="{FF2B5EF4-FFF2-40B4-BE49-F238E27FC236}">
                <a16:creationId xmlns:a16="http://schemas.microsoft.com/office/drawing/2014/main" id="{0F228C10-D31B-7D20-B71B-1166F9FD98E9}"/>
              </a:ext>
            </a:extLst>
          </p:cNvPr>
          <p:cNvSpPr/>
          <p:nvPr/>
        </p:nvSpPr>
        <p:spPr>
          <a:xfrm>
            <a:off x="575859" y="5114261"/>
            <a:ext cx="3594110" cy="213965"/>
          </a:xfrm>
          <a:prstGeom prst="round2SameRect">
            <a:avLst/>
          </a:prstGeom>
          <a:solidFill>
            <a:srgbClr val="AF43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ts val="1600"/>
            </a:pPr>
            <a:endParaRPr sz="1600" b="1">
              <a:solidFill>
                <a:srgbClr val="FFFFFF"/>
              </a:solidFill>
            </a:endParaRPr>
          </a:p>
        </p:txBody>
      </p:sp>
      <p:sp>
        <p:nvSpPr>
          <p:cNvPr id="18" name="Google Shape;1104;p331">
            <a:extLst>
              <a:ext uri="{FF2B5EF4-FFF2-40B4-BE49-F238E27FC236}">
                <a16:creationId xmlns:a16="http://schemas.microsoft.com/office/drawing/2014/main" id="{2F99CA3B-DAD9-0AF2-9069-E9996EBBA495}"/>
              </a:ext>
            </a:extLst>
          </p:cNvPr>
          <p:cNvSpPr/>
          <p:nvPr/>
        </p:nvSpPr>
        <p:spPr>
          <a:xfrm>
            <a:off x="4324747" y="5114261"/>
            <a:ext cx="3594110" cy="213965"/>
          </a:xfrm>
          <a:prstGeom prst="round2SameRect">
            <a:avLst/>
          </a:prstGeom>
          <a:solidFill>
            <a:srgbClr val="9227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ts val="1600"/>
            </a:pPr>
            <a:endParaRPr sz="1600" b="1">
              <a:solidFill>
                <a:srgbClr val="FFFFFF"/>
              </a:solidFill>
            </a:endParaRPr>
          </a:p>
        </p:txBody>
      </p:sp>
      <p:sp>
        <p:nvSpPr>
          <p:cNvPr id="19" name="Google Shape;1104;p331">
            <a:extLst>
              <a:ext uri="{FF2B5EF4-FFF2-40B4-BE49-F238E27FC236}">
                <a16:creationId xmlns:a16="http://schemas.microsoft.com/office/drawing/2014/main" id="{87829A72-D33A-DB6B-DA93-C3E0D6C1C1D7}"/>
              </a:ext>
            </a:extLst>
          </p:cNvPr>
          <p:cNvSpPr/>
          <p:nvPr/>
        </p:nvSpPr>
        <p:spPr>
          <a:xfrm>
            <a:off x="8073204" y="5114261"/>
            <a:ext cx="3594110" cy="213965"/>
          </a:xfrm>
          <a:prstGeom prst="round2SameRect">
            <a:avLst/>
          </a:prstGeom>
          <a:solidFill>
            <a:srgbClr val="582B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ts val="1600"/>
            </a:pPr>
            <a:endParaRPr sz="1600" b="1">
              <a:solidFill>
                <a:srgbClr val="FFFFFF"/>
              </a:solidFill>
            </a:endParaRPr>
          </a:p>
        </p:txBody>
      </p:sp>
      <p:sp>
        <p:nvSpPr>
          <p:cNvPr id="5" name="Google Shape;1744;p345">
            <a:extLst>
              <a:ext uri="{FF2B5EF4-FFF2-40B4-BE49-F238E27FC236}">
                <a16:creationId xmlns:a16="http://schemas.microsoft.com/office/drawing/2014/main" id="{020BA82B-9ECC-6193-2B3B-934E67267B1B}"/>
              </a:ext>
            </a:extLst>
          </p:cNvPr>
          <p:cNvSpPr txBox="1"/>
          <p:nvPr/>
        </p:nvSpPr>
        <p:spPr>
          <a:xfrm>
            <a:off x="407623" y="6244388"/>
            <a:ext cx="86675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KOAH, kronik obstrüktif akciğer hastalığı</a:t>
            </a:r>
            <a:endParaRPr lang="tr-TR" sz="8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Referanslar: 1.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Centers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Disease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Control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Prevention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(CDC), 2023. RSV in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older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adults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adults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chronic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medical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conditions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https://www.cdc.gov/rsv/hcp/clinical-overview/index.html (son erişim Ekim 2024); 2.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Belongia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EA et al. Open Forum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Infect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2018;27;5:ofy316; 3. Branche AR et al.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Clin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Infect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2022;74:1004–1011; 4.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Wyffels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V et al.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Adv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Ther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2020;37(3):1203–1217</a:t>
            </a:r>
            <a:endParaRPr lang="tr-TR" sz="800" dirty="0"/>
          </a:p>
        </p:txBody>
      </p:sp>
      <p:grpSp>
        <p:nvGrpSpPr>
          <p:cNvPr id="13" name="Google Shape;1810;p347">
            <a:extLst>
              <a:ext uri="{FF2B5EF4-FFF2-40B4-BE49-F238E27FC236}">
                <a16:creationId xmlns:a16="http://schemas.microsoft.com/office/drawing/2014/main" id="{02D8D09F-B9BD-26A6-8BBD-3FD96E3808CE}"/>
              </a:ext>
            </a:extLst>
          </p:cNvPr>
          <p:cNvGrpSpPr/>
          <p:nvPr/>
        </p:nvGrpSpPr>
        <p:grpSpPr>
          <a:xfrm>
            <a:off x="2068816" y="1846624"/>
            <a:ext cx="608196" cy="742174"/>
            <a:chOff x="1793174" y="1921874"/>
            <a:chExt cx="780464" cy="952391"/>
          </a:xfrm>
        </p:grpSpPr>
        <p:sp>
          <p:nvSpPr>
            <p:cNvPr id="14" name="Google Shape;1811;p347">
              <a:extLst>
                <a:ext uri="{FF2B5EF4-FFF2-40B4-BE49-F238E27FC236}">
                  <a16:creationId xmlns:a16="http://schemas.microsoft.com/office/drawing/2014/main" id="{93AF9B24-9ED3-18D0-63D2-EA29354F9420}"/>
                </a:ext>
              </a:extLst>
            </p:cNvPr>
            <p:cNvSpPr/>
            <p:nvPr/>
          </p:nvSpPr>
          <p:spPr>
            <a:xfrm>
              <a:off x="1865912" y="2115890"/>
              <a:ext cx="610786" cy="502419"/>
            </a:xfrm>
            <a:custGeom>
              <a:avLst/>
              <a:gdLst/>
              <a:ahLst/>
              <a:cxnLst/>
              <a:rect l="l" t="t" r="r" b="b"/>
              <a:pathLst>
                <a:path w="610786" h="502419" extrusionOk="0">
                  <a:moveTo>
                    <a:pt x="305528" y="502420"/>
                  </a:moveTo>
                  <a:cubicBezTo>
                    <a:pt x="265628" y="502375"/>
                    <a:pt x="226582" y="491354"/>
                    <a:pt x="192620" y="470616"/>
                  </a:cubicBezTo>
                  <a:cubicBezTo>
                    <a:pt x="123390" y="429366"/>
                    <a:pt x="72019" y="350825"/>
                    <a:pt x="53980" y="259104"/>
                  </a:cubicBezTo>
                  <a:cubicBezTo>
                    <a:pt x="24156" y="259328"/>
                    <a:pt x="45" y="220013"/>
                    <a:pt x="0" y="169811"/>
                  </a:cubicBezTo>
                  <a:cubicBezTo>
                    <a:pt x="0" y="119789"/>
                    <a:pt x="23571" y="80609"/>
                    <a:pt x="53710" y="80609"/>
                  </a:cubicBezTo>
                  <a:cubicBezTo>
                    <a:pt x="56994" y="80744"/>
                    <a:pt x="60278" y="81059"/>
                    <a:pt x="63472" y="81598"/>
                  </a:cubicBezTo>
                  <a:cubicBezTo>
                    <a:pt x="64551" y="81778"/>
                    <a:pt x="65586" y="81913"/>
                    <a:pt x="66396" y="82048"/>
                  </a:cubicBezTo>
                  <a:cubicBezTo>
                    <a:pt x="67565" y="81868"/>
                    <a:pt x="68780" y="81868"/>
                    <a:pt x="69949" y="82048"/>
                  </a:cubicBezTo>
                  <a:cubicBezTo>
                    <a:pt x="96535" y="87266"/>
                    <a:pt x="123480" y="90145"/>
                    <a:pt x="150560" y="90775"/>
                  </a:cubicBezTo>
                  <a:cubicBezTo>
                    <a:pt x="158117" y="90955"/>
                    <a:pt x="165450" y="90955"/>
                    <a:pt x="172602" y="90595"/>
                  </a:cubicBezTo>
                  <a:cubicBezTo>
                    <a:pt x="231755" y="88886"/>
                    <a:pt x="316909" y="72782"/>
                    <a:pt x="388253" y="5666"/>
                  </a:cubicBezTo>
                  <a:cubicBezTo>
                    <a:pt x="389783" y="4272"/>
                    <a:pt x="390952" y="3147"/>
                    <a:pt x="391762" y="2427"/>
                  </a:cubicBezTo>
                  <a:cubicBezTo>
                    <a:pt x="395361" y="-677"/>
                    <a:pt x="400669" y="-811"/>
                    <a:pt x="404447" y="2067"/>
                  </a:cubicBezTo>
                  <a:cubicBezTo>
                    <a:pt x="406022" y="3282"/>
                    <a:pt x="408586" y="5531"/>
                    <a:pt x="412049" y="8590"/>
                  </a:cubicBezTo>
                  <a:cubicBezTo>
                    <a:pt x="431977" y="26404"/>
                    <a:pt x="484923" y="73681"/>
                    <a:pt x="543446" y="80069"/>
                  </a:cubicBezTo>
                  <a:cubicBezTo>
                    <a:pt x="544481" y="80204"/>
                    <a:pt x="545471" y="80474"/>
                    <a:pt x="546370" y="80879"/>
                  </a:cubicBezTo>
                  <a:cubicBezTo>
                    <a:pt x="547945" y="80924"/>
                    <a:pt x="550059" y="80789"/>
                    <a:pt x="552083" y="80699"/>
                  </a:cubicBezTo>
                  <a:cubicBezTo>
                    <a:pt x="554108" y="80609"/>
                    <a:pt x="555817" y="80519"/>
                    <a:pt x="557211" y="80519"/>
                  </a:cubicBezTo>
                  <a:cubicBezTo>
                    <a:pt x="587261" y="80519"/>
                    <a:pt x="610787" y="119699"/>
                    <a:pt x="610787" y="169721"/>
                  </a:cubicBezTo>
                  <a:cubicBezTo>
                    <a:pt x="610787" y="219743"/>
                    <a:pt x="587261" y="259014"/>
                    <a:pt x="557211" y="259014"/>
                  </a:cubicBezTo>
                  <a:lnTo>
                    <a:pt x="556852" y="259014"/>
                  </a:lnTo>
                  <a:cubicBezTo>
                    <a:pt x="538768" y="350825"/>
                    <a:pt x="487397" y="429501"/>
                    <a:pt x="418167" y="470706"/>
                  </a:cubicBezTo>
                  <a:cubicBezTo>
                    <a:pt x="384295" y="491399"/>
                    <a:pt x="345294" y="502375"/>
                    <a:pt x="305528" y="502420"/>
                  </a:cubicBezTo>
                  <a:moveTo>
                    <a:pt x="61987" y="237916"/>
                  </a:moveTo>
                  <a:cubicBezTo>
                    <a:pt x="66846" y="237916"/>
                    <a:pt x="70984" y="241380"/>
                    <a:pt x="71794" y="246148"/>
                  </a:cubicBezTo>
                  <a:cubicBezTo>
                    <a:pt x="87133" y="336340"/>
                    <a:pt x="136120" y="413982"/>
                    <a:pt x="202921" y="453747"/>
                  </a:cubicBezTo>
                  <a:cubicBezTo>
                    <a:pt x="265673" y="492343"/>
                    <a:pt x="345114" y="492433"/>
                    <a:pt x="407911" y="453882"/>
                  </a:cubicBezTo>
                  <a:cubicBezTo>
                    <a:pt x="474712" y="414072"/>
                    <a:pt x="523699" y="336430"/>
                    <a:pt x="539038" y="246148"/>
                  </a:cubicBezTo>
                  <a:cubicBezTo>
                    <a:pt x="539938" y="240795"/>
                    <a:pt x="545066" y="237152"/>
                    <a:pt x="550509" y="238051"/>
                  </a:cubicBezTo>
                  <a:cubicBezTo>
                    <a:pt x="551139" y="238141"/>
                    <a:pt x="551724" y="238321"/>
                    <a:pt x="552308" y="238546"/>
                  </a:cubicBezTo>
                  <a:cubicBezTo>
                    <a:pt x="569402" y="244799"/>
                    <a:pt x="590949" y="215155"/>
                    <a:pt x="590949" y="169811"/>
                  </a:cubicBezTo>
                  <a:cubicBezTo>
                    <a:pt x="590949" y="128876"/>
                    <a:pt x="573181" y="100312"/>
                    <a:pt x="557256" y="100312"/>
                  </a:cubicBezTo>
                  <a:cubicBezTo>
                    <a:pt x="556087" y="100312"/>
                    <a:pt x="554602" y="100402"/>
                    <a:pt x="552983" y="100447"/>
                  </a:cubicBezTo>
                  <a:cubicBezTo>
                    <a:pt x="548350" y="100986"/>
                    <a:pt x="543626" y="100671"/>
                    <a:pt x="539128" y="99502"/>
                  </a:cubicBezTo>
                  <a:cubicBezTo>
                    <a:pt x="475161" y="91495"/>
                    <a:pt x="419697" y="42058"/>
                    <a:pt x="398734" y="23300"/>
                  </a:cubicBezTo>
                  <a:lnTo>
                    <a:pt x="398599" y="23165"/>
                  </a:lnTo>
                  <a:cubicBezTo>
                    <a:pt x="323432" y="91945"/>
                    <a:pt x="234904" y="108589"/>
                    <a:pt x="173457" y="110343"/>
                  </a:cubicBezTo>
                  <a:cubicBezTo>
                    <a:pt x="166079" y="110748"/>
                    <a:pt x="158207" y="110748"/>
                    <a:pt x="150110" y="110568"/>
                  </a:cubicBezTo>
                  <a:cubicBezTo>
                    <a:pt x="122400" y="109938"/>
                    <a:pt x="94780" y="106969"/>
                    <a:pt x="67565" y="101751"/>
                  </a:cubicBezTo>
                  <a:cubicBezTo>
                    <a:pt x="65181" y="101751"/>
                    <a:pt x="62797" y="101571"/>
                    <a:pt x="60458" y="101121"/>
                  </a:cubicBezTo>
                  <a:cubicBezTo>
                    <a:pt x="58209" y="100716"/>
                    <a:pt x="55915" y="100447"/>
                    <a:pt x="53665" y="100312"/>
                  </a:cubicBezTo>
                  <a:cubicBezTo>
                    <a:pt x="37651" y="100312"/>
                    <a:pt x="19883" y="128831"/>
                    <a:pt x="19883" y="169811"/>
                  </a:cubicBezTo>
                  <a:cubicBezTo>
                    <a:pt x="19883" y="215020"/>
                    <a:pt x="40620" y="244979"/>
                    <a:pt x="58524" y="238546"/>
                  </a:cubicBezTo>
                  <a:cubicBezTo>
                    <a:pt x="59603" y="238141"/>
                    <a:pt x="60773" y="237961"/>
                    <a:pt x="61942" y="237961"/>
                  </a:cubicBezTo>
                  <a:moveTo>
                    <a:pt x="551903" y="87401"/>
                  </a:moveTo>
                  <a:lnTo>
                    <a:pt x="551903" y="87401"/>
                  </a:lnTo>
                  <a:moveTo>
                    <a:pt x="551903" y="87401"/>
                  </a:moveTo>
                  <a:lnTo>
                    <a:pt x="551903" y="87401"/>
                  </a:lnTo>
                  <a:moveTo>
                    <a:pt x="551903" y="87401"/>
                  </a:moveTo>
                  <a:lnTo>
                    <a:pt x="551903" y="87401"/>
                  </a:lnTo>
                  <a:moveTo>
                    <a:pt x="551903" y="87401"/>
                  </a:moveTo>
                  <a:lnTo>
                    <a:pt x="551903" y="87401"/>
                  </a:lnTo>
                  <a:moveTo>
                    <a:pt x="551768" y="86996"/>
                  </a:moveTo>
                  <a:lnTo>
                    <a:pt x="551903" y="87401"/>
                  </a:lnTo>
                  <a:lnTo>
                    <a:pt x="551768" y="86996"/>
                  </a:lnTo>
                  <a:moveTo>
                    <a:pt x="551768" y="86996"/>
                  </a:moveTo>
                  <a:lnTo>
                    <a:pt x="551768" y="86996"/>
                  </a:lnTo>
                  <a:close/>
                </a:path>
              </a:pathLst>
            </a:custGeom>
            <a:solidFill>
              <a:srgbClr val="532F7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812;p347">
              <a:extLst>
                <a:ext uri="{FF2B5EF4-FFF2-40B4-BE49-F238E27FC236}">
                  <a16:creationId xmlns:a16="http://schemas.microsoft.com/office/drawing/2014/main" id="{F99BDF09-A6B9-DAAC-C671-7A08C7C0E536}"/>
                </a:ext>
              </a:extLst>
            </p:cNvPr>
            <p:cNvSpPr/>
            <p:nvPr/>
          </p:nvSpPr>
          <p:spPr>
            <a:xfrm>
              <a:off x="2062895" y="2577375"/>
              <a:ext cx="216912" cy="100943"/>
            </a:xfrm>
            <a:custGeom>
              <a:avLst/>
              <a:gdLst/>
              <a:ahLst/>
              <a:cxnLst/>
              <a:rect l="l" t="t" r="r" b="b"/>
              <a:pathLst>
                <a:path w="216912" h="100943" extrusionOk="0">
                  <a:moveTo>
                    <a:pt x="206160" y="100943"/>
                  </a:moveTo>
                  <a:cubicBezTo>
                    <a:pt x="200222" y="100943"/>
                    <a:pt x="195364" y="96175"/>
                    <a:pt x="195364" y="90282"/>
                  </a:cubicBezTo>
                  <a:lnTo>
                    <a:pt x="195364" y="34232"/>
                  </a:lnTo>
                  <a:cubicBezTo>
                    <a:pt x="139809" y="57489"/>
                    <a:pt x="77102" y="57489"/>
                    <a:pt x="21547" y="34188"/>
                  </a:cubicBezTo>
                  <a:lnTo>
                    <a:pt x="21547" y="90237"/>
                  </a:lnTo>
                  <a:cubicBezTo>
                    <a:pt x="21547" y="96130"/>
                    <a:pt x="16734" y="100898"/>
                    <a:pt x="10751" y="100898"/>
                  </a:cubicBezTo>
                  <a:cubicBezTo>
                    <a:pt x="4813" y="100898"/>
                    <a:pt x="0" y="96130"/>
                    <a:pt x="0" y="90237"/>
                  </a:cubicBezTo>
                  <a:lnTo>
                    <a:pt x="0" y="0"/>
                  </a:lnTo>
                  <a:lnTo>
                    <a:pt x="15654" y="7917"/>
                  </a:lnTo>
                  <a:cubicBezTo>
                    <a:pt x="73863" y="37696"/>
                    <a:pt x="143003" y="37741"/>
                    <a:pt x="201256" y="8007"/>
                  </a:cubicBezTo>
                  <a:lnTo>
                    <a:pt x="216911" y="135"/>
                  </a:lnTo>
                  <a:lnTo>
                    <a:pt x="216911" y="90237"/>
                  </a:lnTo>
                  <a:cubicBezTo>
                    <a:pt x="217001" y="96130"/>
                    <a:pt x="212187" y="100943"/>
                    <a:pt x="206250" y="100943"/>
                  </a:cubicBezTo>
                  <a:cubicBezTo>
                    <a:pt x="206250" y="100943"/>
                    <a:pt x="206250" y="100943"/>
                    <a:pt x="206250" y="100943"/>
                  </a:cubicBezTo>
                  <a:close/>
                </a:path>
              </a:pathLst>
            </a:custGeom>
            <a:solidFill>
              <a:srgbClr val="532F7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1813;p347">
              <a:extLst>
                <a:ext uri="{FF2B5EF4-FFF2-40B4-BE49-F238E27FC236}">
                  <a16:creationId xmlns:a16="http://schemas.microsoft.com/office/drawing/2014/main" id="{51BCBBCB-2FFF-89C3-F6D3-75017D5DD1AC}"/>
                </a:ext>
              </a:extLst>
            </p:cNvPr>
            <p:cNvSpPr/>
            <p:nvPr/>
          </p:nvSpPr>
          <p:spPr>
            <a:xfrm>
              <a:off x="1919032" y="1921874"/>
              <a:ext cx="504591" cy="304673"/>
            </a:xfrm>
            <a:custGeom>
              <a:avLst/>
              <a:gdLst/>
              <a:ahLst/>
              <a:cxnLst/>
              <a:rect l="l" t="t" r="r" b="b"/>
              <a:pathLst>
                <a:path w="504591" h="304673" extrusionOk="0">
                  <a:moveTo>
                    <a:pt x="106887" y="304674"/>
                  </a:moveTo>
                  <a:cubicBezTo>
                    <a:pt x="103648" y="304674"/>
                    <a:pt x="100274" y="304629"/>
                    <a:pt x="96990" y="304539"/>
                  </a:cubicBezTo>
                  <a:cubicBezTo>
                    <a:pt x="69550" y="303729"/>
                    <a:pt x="42245" y="300715"/>
                    <a:pt x="15345" y="295407"/>
                  </a:cubicBezTo>
                  <a:cubicBezTo>
                    <a:pt x="13051" y="295047"/>
                    <a:pt x="10487" y="294507"/>
                    <a:pt x="7923" y="293968"/>
                  </a:cubicBezTo>
                  <a:cubicBezTo>
                    <a:pt x="3335" y="293023"/>
                    <a:pt x="6" y="288974"/>
                    <a:pt x="6" y="284296"/>
                  </a:cubicBezTo>
                  <a:lnTo>
                    <a:pt x="6" y="207284"/>
                  </a:lnTo>
                  <a:cubicBezTo>
                    <a:pt x="-219" y="179709"/>
                    <a:pt x="5989" y="152449"/>
                    <a:pt x="18134" y="127618"/>
                  </a:cubicBezTo>
                  <a:cubicBezTo>
                    <a:pt x="41121" y="81780"/>
                    <a:pt x="101309" y="4228"/>
                    <a:pt x="246066" y="135"/>
                  </a:cubicBezTo>
                  <a:cubicBezTo>
                    <a:pt x="249710" y="-45"/>
                    <a:pt x="254658" y="-45"/>
                    <a:pt x="258841" y="135"/>
                  </a:cubicBezTo>
                  <a:cubicBezTo>
                    <a:pt x="392892" y="3914"/>
                    <a:pt x="455240" y="68825"/>
                    <a:pt x="483894" y="122580"/>
                  </a:cubicBezTo>
                  <a:cubicBezTo>
                    <a:pt x="497659" y="148761"/>
                    <a:pt x="504812" y="177865"/>
                    <a:pt x="504587" y="207374"/>
                  </a:cubicBezTo>
                  <a:lnTo>
                    <a:pt x="504587" y="284341"/>
                  </a:lnTo>
                  <a:cubicBezTo>
                    <a:pt x="504587" y="289784"/>
                    <a:pt x="500133" y="294193"/>
                    <a:pt x="494645" y="294193"/>
                  </a:cubicBezTo>
                  <a:cubicBezTo>
                    <a:pt x="494285" y="294193"/>
                    <a:pt x="493925" y="294193"/>
                    <a:pt x="493611" y="294148"/>
                  </a:cubicBezTo>
                  <a:cubicBezTo>
                    <a:pt x="491991" y="293968"/>
                    <a:pt x="490732" y="293833"/>
                    <a:pt x="489517" y="293608"/>
                  </a:cubicBezTo>
                  <a:cubicBezTo>
                    <a:pt x="425460" y="286590"/>
                    <a:pt x="369096" y="236254"/>
                    <a:pt x="347864" y="217316"/>
                  </a:cubicBezTo>
                  <a:cubicBezTo>
                    <a:pt x="347369" y="216911"/>
                    <a:pt x="346919" y="216461"/>
                    <a:pt x="346514" y="216101"/>
                  </a:cubicBezTo>
                  <a:cubicBezTo>
                    <a:pt x="271122" y="285736"/>
                    <a:pt x="182009" y="302559"/>
                    <a:pt x="120292" y="304359"/>
                  </a:cubicBezTo>
                  <a:cubicBezTo>
                    <a:pt x="115929" y="304584"/>
                    <a:pt x="111430" y="304674"/>
                    <a:pt x="106842" y="304674"/>
                  </a:cubicBezTo>
                  <a:moveTo>
                    <a:pt x="19844" y="276244"/>
                  </a:moveTo>
                  <a:cubicBezTo>
                    <a:pt x="45439" y="281192"/>
                    <a:pt x="71395" y="284071"/>
                    <a:pt x="97440" y="284836"/>
                  </a:cubicBezTo>
                  <a:cubicBezTo>
                    <a:pt x="104953" y="285016"/>
                    <a:pt x="112330" y="285016"/>
                    <a:pt x="119437" y="284656"/>
                  </a:cubicBezTo>
                  <a:cubicBezTo>
                    <a:pt x="178636" y="282947"/>
                    <a:pt x="263790" y="266843"/>
                    <a:pt x="335089" y="199727"/>
                  </a:cubicBezTo>
                  <a:cubicBezTo>
                    <a:pt x="336618" y="198288"/>
                    <a:pt x="337788" y="197208"/>
                    <a:pt x="338597" y="196488"/>
                  </a:cubicBezTo>
                  <a:cubicBezTo>
                    <a:pt x="339632" y="195634"/>
                    <a:pt x="340756" y="194869"/>
                    <a:pt x="341926" y="194239"/>
                  </a:cubicBezTo>
                  <a:cubicBezTo>
                    <a:pt x="344625" y="192935"/>
                    <a:pt x="347774" y="192935"/>
                    <a:pt x="350518" y="194239"/>
                  </a:cubicBezTo>
                  <a:cubicBezTo>
                    <a:pt x="354431" y="196623"/>
                    <a:pt x="358030" y="199457"/>
                    <a:pt x="361224" y="202741"/>
                  </a:cubicBezTo>
                  <a:cubicBezTo>
                    <a:pt x="380252" y="219745"/>
                    <a:pt x="429374" y="263559"/>
                    <a:pt x="484704" y="273095"/>
                  </a:cubicBezTo>
                  <a:lnTo>
                    <a:pt x="484704" y="207464"/>
                  </a:lnTo>
                  <a:cubicBezTo>
                    <a:pt x="484884" y="181194"/>
                    <a:pt x="478586" y="155238"/>
                    <a:pt x="466306" y="131937"/>
                  </a:cubicBezTo>
                  <a:cubicBezTo>
                    <a:pt x="440125" y="82770"/>
                    <a:pt x="382771" y="23481"/>
                    <a:pt x="257987" y="19973"/>
                  </a:cubicBezTo>
                  <a:cubicBezTo>
                    <a:pt x="256007" y="19883"/>
                    <a:pt x="254163" y="19883"/>
                    <a:pt x="252274" y="19883"/>
                  </a:cubicBezTo>
                  <a:cubicBezTo>
                    <a:pt x="250384" y="19883"/>
                    <a:pt x="248630" y="19883"/>
                    <a:pt x="246831" y="19973"/>
                  </a:cubicBezTo>
                  <a:cubicBezTo>
                    <a:pt x="118942" y="23571"/>
                    <a:pt x="61543" y="85289"/>
                    <a:pt x="35858" y="136525"/>
                  </a:cubicBezTo>
                  <a:cubicBezTo>
                    <a:pt x="25107" y="158612"/>
                    <a:pt x="19619" y="182858"/>
                    <a:pt x="19799" y="207374"/>
                  </a:cubicBezTo>
                  <a:lnTo>
                    <a:pt x="19799" y="276289"/>
                  </a:lnTo>
                  <a:close/>
                </a:path>
              </a:pathLst>
            </a:custGeom>
            <a:solidFill>
              <a:srgbClr val="532F7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1814;p347">
              <a:extLst>
                <a:ext uri="{FF2B5EF4-FFF2-40B4-BE49-F238E27FC236}">
                  <a16:creationId xmlns:a16="http://schemas.microsoft.com/office/drawing/2014/main" id="{BEA6C8E0-99C3-064F-F3B5-67BB35B54C36}"/>
                </a:ext>
              </a:extLst>
            </p:cNvPr>
            <p:cNvSpPr/>
            <p:nvPr/>
          </p:nvSpPr>
          <p:spPr>
            <a:xfrm>
              <a:off x="1988830" y="2077636"/>
              <a:ext cx="207804" cy="111845"/>
            </a:xfrm>
            <a:custGeom>
              <a:avLst/>
              <a:gdLst/>
              <a:ahLst/>
              <a:cxnLst/>
              <a:rect l="l" t="t" r="r" b="b"/>
              <a:pathLst>
                <a:path w="207804" h="111845" extrusionOk="0">
                  <a:moveTo>
                    <a:pt x="18510" y="111846"/>
                  </a:moveTo>
                  <a:cubicBezTo>
                    <a:pt x="15451" y="111846"/>
                    <a:pt x="12392" y="111756"/>
                    <a:pt x="9333" y="111666"/>
                  </a:cubicBezTo>
                  <a:cubicBezTo>
                    <a:pt x="3845" y="111351"/>
                    <a:pt x="-338" y="106673"/>
                    <a:pt x="22" y="101230"/>
                  </a:cubicBezTo>
                  <a:cubicBezTo>
                    <a:pt x="336" y="95921"/>
                    <a:pt x="4880" y="91828"/>
                    <a:pt x="10233" y="91963"/>
                  </a:cubicBezTo>
                  <a:cubicBezTo>
                    <a:pt x="81082" y="94077"/>
                    <a:pt x="148332" y="61194"/>
                    <a:pt x="189717" y="4200"/>
                  </a:cubicBezTo>
                  <a:cubicBezTo>
                    <a:pt x="192866" y="-253"/>
                    <a:pt x="199074" y="-1333"/>
                    <a:pt x="203572" y="1771"/>
                  </a:cubicBezTo>
                  <a:cubicBezTo>
                    <a:pt x="208071" y="4875"/>
                    <a:pt x="209150" y="11038"/>
                    <a:pt x="206001" y="15491"/>
                  </a:cubicBezTo>
                  <a:cubicBezTo>
                    <a:pt x="162547" y="75409"/>
                    <a:pt x="92913" y="111171"/>
                    <a:pt x="18465" y="111846"/>
                  </a:cubicBezTo>
                </a:path>
              </a:pathLst>
            </a:custGeom>
            <a:solidFill>
              <a:srgbClr val="532F7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815;p347">
              <a:extLst>
                <a:ext uri="{FF2B5EF4-FFF2-40B4-BE49-F238E27FC236}">
                  <a16:creationId xmlns:a16="http://schemas.microsoft.com/office/drawing/2014/main" id="{A97A4060-A668-4325-A566-3D1BEB7E2665}"/>
                </a:ext>
              </a:extLst>
            </p:cNvPr>
            <p:cNvSpPr/>
            <p:nvPr/>
          </p:nvSpPr>
          <p:spPr>
            <a:xfrm>
              <a:off x="2091696" y="2748221"/>
              <a:ext cx="159347" cy="126044"/>
            </a:xfrm>
            <a:custGeom>
              <a:avLst/>
              <a:gdLst/>
              <a:ahLst/>
              <a:cxnLst/>
              <a:rect l="l" t="t" r="r" b="b"/>
              <a:pathLst>
                <a:path w="159347" h="126044" extrusionOk="0">
                  <a:moveTo>
                    <a:pt x="10785" y="126000"/>
                  </a:moveTo>
                  <a:cubicBezTo>
                    <a:pt x="8716" y="126000"/>
                    <a:pt x="6646" y="125415"/>
                    <a:pt x="4937" y="124290"/>
                  </a:cubicBezTo>
                  <a:cubicBezTo>
                    <a:pt x="-56" y="121097"/>
                    <a:pt x="-1496" y="114484"/>
                    <a:pt x="1698" y="109536"/>
                  </a:cubicBezTo>
                  <a:lnTo>
                    <a:pt x="69758" y="4904"/>
                  </a:lnTo>
                  <a:cubicBezTo>
                    <a:pt x="71693" y="1800"/>
                    <a:pt x="75156" y="-44"/>
                    <a:pt x="78845" y="1"/>
                  </a:cubicBezTo>
                  <a:cubicBezTo>
                    <a:pt x="82444" y="1"/>
                    <a:pt x="85863" y="1800"/>
                    <a:pt x="87842" y="4814"/>
                  </a:cubicBezTo>
                  <a:lnTo>
                    <a:pt x="157566" y="109446"/>
                  </a:lnTo>
                  <a:cubicBezTo>
                    <a:pt x="160850" y="114349"/>
                    <a:pt x="159456" y="121007"/>
                    <a:pt x="154507" y="124245"/>
                  </a:cubicBezTo>
                  <a:cubicBezTo>
                    <a:pt x="149559" y="127484"/>
                    <a:pt x="142857" y="126135"/>
                    <a:pt x="139573" y="121232"/>
                  </a:cubicBezTo>
                  <a:lnTo>
                    <a:pt x="78935" y="30275"/>
                  </a:lnTo>
                  <a:lnTo>
                    <a:pt x="19827" y="121142"/>
                  </a:lnTo>
                  <a:cubicBezTo>
                    <a:pt x="17847" y="124200"/>
                    <a:pt x="14429" y="126045"/>
                    <a:pt x="10785" y="126045"/>
                  </a:cubicBezTo>
                </a:path>
              </a:pathLst>
            </a:custGeom>
            <a:solidFill>
              <a:srgbClr val="9F437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1816;p347">
              <a:extLst>
                <a:ext uri="{FF2B5EF4-FFF2-40B4-BE49-F238E27FC236}">
                  <a16:creationId xmlns:a16="http://schemas.microsoft.com/office/drawing/2014/main" id="{3B5136B9-FB64-A45C-E414-57D156379908}"/>
                </a:ext>
              </a:extLst>
            </p:cNvPr>
            <p:cNvSpPr/>
            <p:nvPr/>
          </p:nvSpPr>
          <p:spPr>
            <a:xfrm>
              <a:off x="1793174" y="2666802"/>
              <a:ext cx="780464" cy="207419"/>
            </a:xfrm>
            <a:custGeom>
              <a:avLst/>
              <a:gdLst/>
              <a:ahLst/>
              <a:cxnLst/>
              <a:rect l="l" t="t" r="r" b="b"/>
              <a:pathLst>
                <a:path w="780464" h="207419" extrusionOk="0">
                  <a:moveTo>
                    <a:pt x="780420" y="207419"/>
                  </a:moveTo>
                  <a:lnTo>
                    <a:pt x="0" y="207419"/>
                  </a:lnTo>
                  <a:lnTo>
                    <a:pt x="0" y="115878"/>
                  </a:lnTo>
                  <a:cubicBezTo>
                    <a:pt x="45" y="51911"/>
                    <a:pt x="52361" y="90"/>
                    <a:pt x="116912" y="0"/>
                  </a:cubicBezTo>
                  <a:lnTo>
                    <a:pt x="190325" y="0"/>
                  </a:lnTo>
                  <a:cubicBezTo>
                    <a:pt x="196263" y="0"/>
                    <a:pt x="201122" y="4768"/>
                    <a:pt x="201122" y="10661"/>
                  </a:cubicBezTo>
                  <a:cubicBezTo>
                    <a:pt x="201122" y="16554"/>
                    <a:pt x="196308" y="21322"/>
                    <a:pt x="190325" y="21322"/>
                  </a:cubicBezTo>
                  <a:lnTo>
                    <a:pt x="116912" y="21322"/>
                  </a:lnTo>
                  <a:cubicBezTo>
                    <a:pt x="64282" y="21367"/>
                    <a:pt x="21592" y="63652"/>
                    <a:pt x="21592" y="115833"/>
                  </a:cubicBezTo>
                  <a:lnTo>
                    <a:pt x="21592" y="186007"/>
                  </a:lnTo>
                  <a:lnTo>
                    <a:pt x="758918" y="186007"/>
                  </a:lnTo>
                  <a:lnTo>
                    <a:pt x="758918" y="115833"/>
                  </a:lnTo>
                  <a:cubicBezTo>
                    <a:pt x="758873" y="63652"/>
                    <a:pt x="716183" y="21412"/>
                    <a:pt x="663553" y="21322"/>
                  </a:cubicBezTo>
                  <a:lnTo>
                    <a:pt x="569987" y="21322"/>
                  </a:lnTo>
                  <a:cubicBezTo>
                    <a:pt x="564049" y="21322"/>
                    <a:pt x="559191" y="16554"/>
                    <a:pt x="559191" y="10661"/>
                  </a:cubicBezTo>
                  <a:cubicBezTo>
                    <a:pt x="559191" y="4768"/>
                    <a:pt x="564004" y="0"/>
                    <a:pt x="569987" y="0"/>
                  </a:cubicBezTo>
                  <a:lnTo>
                    <a:pt x="663553" y="0"/>
                  </a:lnTo>
                  <a:cubicBezTo>
                    <a:pt x="728104" y="90"/>
                    <a:pt x="780375" y="51911"/>
                    <a:pt x="780465" y="115833"/>
                  </a:cubicBezTo>
                  <a:lnTo>
                    <a:pt x="780465" y="207374"/>
                  </a:lnTo>
                  <a:close/>
                </a:path>
              </a:pathLst>
            </a:custGeom>
            <a:solidFill>
              <a:srgbClr val="532F7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1817;p347">
              <a:extLst>
                <a:ext uri="{FF2B5EF4-FFF2-40B4-BE49-F238E27FC236}">
                  <a16:creationId xmlns:a16="http://schemas.microsoft.com/office/drawing/2014/main" id="{3DC53A1E-95BC-C6E0-2608-B015AD207319}"/>
                </a:ext>
              </a:extLst>
            </p:cNvPr>
            <p:cNvSpPr/>
            <p:nvPr/>
          </p:nvSpPr>
          <p:spPr>
            <a:xfrm>
              <a:off x="1994880" y="2642421"/>
              <a:ext cx="136750" cy="103282"/>
            </a:xfrm>
            <a:custGeom>
              <a:avLst/>
              <a:gdLst/>
              <a:ahLst/>
              <a:cxnLst/>
              <a:rect l="l" t="t" r="r" b="b"/>
              <a:pathLst>
                <a:path w="136750" h="103282" extrusionOk="0">
                  <a:moveTo>
                    <a:pt x="136750" y="103282"/>
                  </a:moveTo>
                  <a:lnTo>
                    <a:pt x="5848" y="69590"/>
                  </a:lnTo>
                  <a:lnTo>
                    <a:pt x="0" y="0"/>
                  </a:lnTo>
                  <a:lnTo>
                    <a:pt x="119027" y="33783"/>
                  </a:lnTo>
                  <a:lnTo>
                    <a:pt x="135805" y="9990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1818;p347">
              <a:extLst>
                <a:ext uri="{FF2B5EF4-FFF2-40B4-BE49-F238E27FC236}">
                  <a16:creationId xmlns:a16="http://schemas.microsoft.com/office/drawing/2014/main" id="{B22C5920-7B16-ACE9-8580-457ACFE5F868}"/>
                </a:ext>
              </a:extLst>
            </p:cNvPr>
            <p:cNvSpPr/>
            <p:nvPr/>
          </p:nvSpPr>
          <p:spPr>
            <a:xfrm>
              <a:off x="1984091" y="2631727"/>
              <a:ext cx="158358" cy="124681"/>
            </a:xfrm>
            <a:custGeom>
              <a:avLst/>
              <a:gdLst/>
              <a:ahLst/>
              <a:cxnLst/>
              <a:rect l="l" t="t" r="r" b="b"/>
              <a:pathLst>
                <a:path w="158358" h="124681" extrusionOk="0">
                  <a:moveTo>
                    <a:pt x="147539" y="124637"/>
                  </a:moveTo>
                  <a:cubicBezTo>
                    <a:pt x="146594" y="124637"/>
                    <a:pt x="145695" y="124502"/>
                    <a:pt x="144795" y="124277"/>
                  </a:cubicBezTo>
                  <a:lnTo>
                    <a:pt x="13938" y="90629"/>
                  </a:lnTo>
                  <a:cubicBezTo>
                    <a:pt x="9484" y="89505"/>
                    <a:pt x="6246" y="85726"/>
                    <a:pt x="5886" y="81183"/>
                  </a:cubicBezTo>
                  <a:lnTo>
                    <a:pt x="38" y="11593"/>
                  </a:lnTo>
                  <a:cubicBezTo>
                    <a:pt x="-457" y="5700"/>
                    <a:pt x="3951" y="527"/>
                    <a:pt x="9889" y="32"/>
                  </a:cubicBezTo>
                  <a:cubicBezTo>
                    <a:pt x="11194" y="-58"/>
                    <a:pt x="12498" y="32"/>
                    <a:pt x="13758" y="392"/>
                  </a:cubicBezTo>
                  <a:lnTo>
                    <a:pt x="132784" y="34175"/>
                  </a:lnTo>
                  <a:cubicBezTo>
                    <a:pt x="136473" y="35210"/>
                    <a:pt x="139352" y="38134"/>
                    <a:pt x="140297" y="41867"/>
                  </a:cubicBezTo>
                  <a:lnTo>
                    <a:pt x="157076" y="107948"/>
                  </a:lnTo>
                  <a:cubicBezTo>
                    <a:pt x="157210" y="108443"/>
                    <a:pt x="157300" y="108938"/>
                    <a:pt x="157345" y="109477"/>
                  </a:cubicBezTo>
                  <a:cubicBezTo>
                    <a:pt x="159865" y="114830"/>
                    <a:pt x="157525" y="121173"/>
                    <a:pt x="152127" y="123692"/>
                  </a:cubicBezTo>
                  <a:cubicBezTo>
                    <a:pt x="150688" y="124367"/>
                    <a:pt x="149158" y="124682"/>
                    <a:pt x="147584" y="124682"/>
                  </a:cubicBezTo>
                  <a:moveTo>
                    <a:pt x="26803" y="71871"/>
                  </a:moveTo>
                  <a:lnTo>
                    <a:pt x="132604" y="99086"/>
                  </a:lnTo>
                  <a:lnTo>
                    <a:pt x="120909" y="53068"/>
                  </a:lnTo>
                  <a:lnTo>
                    <a:pt x="22890" y="25268"/>
                  </a:lnTo>
                  <a:lnTo>
                    <a:pt x="26803" y="71916"/>
                  </a:lnTo>
                  <a:close/>
                </a:path>
              </a:pathLst>
            </a:custGeom>
            <a:solidFill>
              <a:srgbClr val="532F7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1819;p347">
              <a:extLst>
                <a:ext uri="{FF2B5EF4-FFF2-40B4-BE49-F238E27FC236}">
                  <a16:creationId xmlns:a16="http://schemas.microsoft.com/office/drawing/2014/main" id="{CFA8C9F3-7FD7-27D5-A0BE-F20AECDF3667}"/>
                </a:ext>
              </a:extLst>
            </p:cNvPr>
            <p:cNvSpPr/>
            <p:nvPr/>
          </p:nvSpPr>
          <p:spPr>
            <a:xfrm>
              <a:off x="2216289" y="2642421"/>
              <a:ext cx="136750" cy="103282"/>
            </a:xfrm>
            <a:custGeom>
              <a:avLst/>
              <a:gdLst/>
              <a:ahLst/>
              <a:cxnLst/>
              <a:rect l="l" t="t" r="r" b="b"/>
              <a:pathLst>
                <a:path w="136750" h="103282" extrusionOk="0">
                  <a:moveTo>
                    <a:pt x="0" y="103282"/>
                  </a:moveTo>
                  <a:lnTo>
                    <a:pt x="130902" y="69590"/>
                  </a:lnTo>
                  <a:lnTo>
                    <a:pt x="136750" y="0"/>
                  </a:lnTo>
                  <a:lnTo>
                    <a:pt x="17724" y="33783"/>
                  </a:lnTo>
                  <a:lnTo>
                    <a:pt x="945" y="9990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1820;p347">
              <a:extLst>
                <a:ext uri="{FF2B5EF4-FFF2-40B4-BE49-F238E27FC236}">
                  <a16:creationId xmlns:a16="http://schemas.microsoft.com/office/drawing/2014/main" id="{3FB4075E-82E6-37E4-C6CD-7102DBA001B7}"/>
                </a:ext>
              </a:extLst>
            </p:cNvPr>
            <p:cNvSpPr/>
            <p:nvPr/>
          </p:nvSpPr>
          <p:spPr>
            <a:xfrm>
              <a:off x="2205493" y="2631658"/>
              <a:ext cx="158303" cy="124706"/>
            </a:xfrm>
            <a:custGeom>
              <a:avLst/>
              <a:gdLst/>
              <a:ahLst/>
              <a:cxnLst/>
              <a:rect l="l" t="t" r="r" b="b"/>
              <a:pathLst>
                <a:path w="158303" h="124706" extrusionOk="0">
                  <a:moveTo>
                    <a:pt x="10796" y="124706"/>
                  </a:moveTo>
                  <a:cubicBezTo>
                    <a:pt x="4813" y="124706"/>
                    <a:pt x="0" y="119893"/>
                    <a:pt x="0" y="114000"/>
                  </a:cubicBezTo>
                  <a:cubicBezTo>
                    <a:pt x="0" y="112426"/>
                    <a:pt x="360" y="110896"/>
                    <a:pt x="1035" y="109457"/>
                  </a:cubicBezTo>
                  <a:cubicBezTo>
                    <a:pt x="1080" y="108962"/>
                    <a:pt x="1170" y="108422"/>
                    <a:pt x="1304" y="107928"/>
                  </a:cubicBezTo>
                  <a:lnTo>
                    <a:pt x="18083" y="41847"/>
                  </a:lnTo>
                  <a:cubicBezTo>
                    <a:pt x="19028" y="38158"/>
                    <a:pt x="21862" y="35234"/>
                    <a:pt x="25551" y="34200"/>
                  </a:cubicBezTo>
                  <a:lnTo>
                    <a:pt x="144577" y="417"/>
                  </a:lnTo>
                  <a:cubicBezTo>
                    <a:pt x="150290" y="-1203"/>
                    <a:pt x="156273" y="2036"/>
                    <a:pt x="157892" y="7704"/>
                  </a:cubicBezTo>
                  <a:cubicBezTo>
                    <a:pt x="158252" y="8964"/>
                    <a:pt x="158387" y="10268"/>
                    <a:pt x="158252" y="11573"/>
                  </a:cubicBezTo>
                  <a:lnTo>
                    <a:pt x="152404" y="81162"/>
                  </a:lnTo>
                  <a:cubicBezTo>
                    <a:pt x="152044" y="85706"/>
                    <a:pt x="148806" y="89484"/>
                    <a:pt x="144352" y="90609"/>
                  </a:cubicBezTo>
                  <a:lnTo>
                    <a:pt x="13495" y="124302"/>
                  </a:lnTo>
                  <a:cubicBezTo>
                    <a:pt x="12595" y="124527"/>
                    <a:pt x="11696" y="124662"/>
                    <a:pt x="10751" y="124662"/>
                  </a:cubicBezTo>
                  <a:moveTo>
                    <a:pt x="37426" y="53048"/>
                  </a:moveTo>
                  <a:lnTo>
                    <a:pt x="25776" y="99066"/>
                  </a:lnTo>
                  <a:lnTo>
                    <a:pt x="131577" y="71851"/>
                  </a:lnTo>
                  <a:lnTo>
                    <a:pt x="135490" y="25203"/>
                  </a:lnTo>
                  <a:lnTo>
                    <a:pt x="37426" y="53003"/>
                  </a:lnTo>
                  <a:close/>
                </a:path>
              </a:pathLst>
            </a:custGeom>
            <a:solidFill>
              <a:srgbClr val="532F7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1821;p347">
              <a:extLst>
                <a:ext uri="{FF2B5EF4-FFF2-40B4-BE49-F238E27FC236}">
                  <a16:creationId xmlns:a16="http://schemas.microsoft.com/office/drawing/2014/main" id="{A8BA6A68-0F90-FA1A-9DA8-BB3CB6E39A87}"/>
                </a:ext>
              </a:extLst>
            </p:cNvPr>
            <p:cNvSpPr/>
            <p:nvPr/>
          </p:nvSpPr>
          <p:spPr>
            <a:xfrm>
              <a:off x="2103172" y="2641289"/>
              <a:ext cx="134697" cy="128255"/>
            </a:xfrm>
            <a:custGeom>
              <a:avLst/>
              <a:gdLst/>
              <a:ahLst/>
              <a:cxnLst/>
              <a:rect l="l" t="t" r="r" b="b"/>
              <a:pathLst>
                <a:path w="134697" h="128255" extrusionOk="0">
                  <a:moveTo>
                    <a:pt x="68178" y="128210"/>
                  </a:moveTo>
                  <a:cubicBezTo>
                    <a:pt x="51534" y="128210"/>
                    <a:pt x="35295" y="122902"/>
                    <a:pt x="21980" y="112961"/>
                  </a:cubicBezTo>
                  <a:cubicBezTo>
                    <a:pt x="20090" y="111521"/>
                    <a:pt x="18741" y="109542"/>
                    <a:pt x="18111" y="107293"/>
                  </a:cubicBezTo>
                  <a:lnTo>
                    <a:pt x="388" y="44226"/>
                  </a:lnTo>
                  <a:cubicBezTo>
                    <a:pt x="-512" y="40942"/>
                    <a:pt x="163" y="37433"/>
                    <a:pt x="2322" y="34779"/>
                  </a:cubicBezTo>
                  <a:cubicBezTo>
                    <a:pt x="32146" y="-2692"/>
                    <a:pt x="66199" y="-2062"/>
                    <a:pt x="83787" y="1671"/>
                  </a:cubicBezTo>
                  <a:cubicBezTo>
                    <a:pt x="110642" y="7339"/>
                    <a:pt x="130975" y="25333"/>
                    <a:pt x="134394" y="38783"/>
                  </a:cubicBezTo>
                  <a:cubicBezTo>
                    <a:pt x="134799" y="40492"/>
                    <a:pt x="134799" y="42292"/>
                    <a:pt x="134394" y="44001"/>
                  </a:cubicBezTo>
                  <a:lnTo>
                    <a:pt x="118335" y="107068"/>
                  </a:lnTo>
                  <a:cubicBezTo>
                    <a:pt x="117750" y="109452"/>
                    <a:pt x="116355" y="111521"/>
                    <a:pt x="114376" y="113006"/>
                  </a:cubicBezTo>
                  <a:cubicBezTo>
                    <a:pt x="101061" y="122947"/>
                    <a:pt x="84822" y="128300"/>
                    <a:pt x="68178" y="128255"/>
                  </a:cubicBezTo>
                  <a:moveTo>
                    <a:pt x="37814" y="97891"/>
                  </a:moveTo>
                  <a:cubicBezTo>
                    <a:pt x="56212" y="109812"/>
                    <a:pt x="79964" y="109857"/>
                    <a:pt x="98407" y="97981"/>
                  </a:cubicBezTo>
                  <a:lnTo>
                    <a:pt x="112577" y="42157"/>
                  </a:lnTo>
                  <a:cubicBezTo>
                    <a:pt x="103940" y="31810"/>
                    <a:pt x="91929" y="24838"/>
                    <a:pt x="78614" y="22409"/>
                  </a:cubicBezTo>
                  <a:cubicBezTo>
                    <a:pt x="64084" y="19485"/>
                    <a:pt x="42852" y="21059"/>
                    <a:pt x="22610" y="43866"/>
                  </a:cubicBezTo>
                  <a:lnTo>
                    <a:pt x="37814" y="97891"/>
                  </a:lnTo>
                  <a:close/>
                </a:path>
              </a:pathLst>
            </a:custGeom>
            <a:solidFill>
              <a:srgbClr val="9F437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0" name="Google Shape;1825;p347">
            <a:extLst>
              <a:ext uri="{FF2B5EF4-FFF2-40B4-BE49-F238E27FC236}">
                <a16:creationId xmlns:a16="http://schemas.microsoft.com/office/drawing/2014/main" id="{BB4FB338-396A-CF8E-2CD5-F493E5C3D0F6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3435" y="1789344"/>
            <a:ext cx="856734" cy="856734"/>
          </a:xfrm>
          <a:custGeom>
            <a:avLst/>
            <a:gdLst/>
            <a:ahLst/>
            <a:cxnLst/>
            <a:rect l="l" t="t" r="r" b="b"/>
            <a:pathLst>
              <a:path w="1099398" h="1099398" extrusionOk="0">
                <a:moveTo>
                  <a:pt x="557" y="-7"/>
                </a:moveTo>
                <a:lnTo>
                  <a:pt x="1099955" y="-7"/>
                </a:lnTo>
                <a:lnTo>
                  <a:pt x="1099955" y="1099392"/>
                </a:lnTo>
                <a:lnTo>
                  <a:pt x="557" y="1099392"/>
                </a:lnTo>
                <a:close/>
              </a:path>
            </a:pathLst>
          </a:custGeom>
          <a:noFill/>
          <a:ln>
            <a:noFill/>
          </a:ln>
        </p:spPr>
      </p:pic>
      <p:grpSp>
        <p:nvGrpSpPr>
          <p:cNvPr id="51" name="Google Shape;1826;p347">
            <a:extLst>
              <a:ext uri="{FF2B5EF4-FFF2-40B4-BE49-F238E27FC236}">
                <a16:creationId xmlns:a16="http://schemas.microsoft.com/office/drawing/2014/main" id="{BDB70359-0455-4D5B-17DE-58916AD0DE79}"/>
              </a:ext>
            </a:extLst>
          </p:cNvPr>
          <p:cNvGrpSpPr/>
          <p:nvPr/>
        </p:nvGrpSpPr>
        <p:grpSpPr>
          <a:xfrm>
            <a:off x="9437335" y="1869008"/>
            <a:ext cx="865848" cy="865848"/>
            <a:chOff x="6952429" y="1874327"/>
            <a:chExt cx="1111094" cy="1111094"/>
          </a:xfrm>
        </p:grpSpPr>
        <p:pic>
          <p:nvPicPr>
            <p:cNvPr id="52" name="Google Shape;1827;p347">
              <a:extLst>
                <a:ext uri="{FF2B5EF4-FFF2-40B4-BE49-F238E27FC236}">
                  <a16:creationId xmlns:a16="http://schemas.microsoft.com/office/drawing/2014/main" id="{E6C8A1FD-97F4-9484-5A04-BA37F441B732}"/>
                </a:ext>
              </a:extLst>
            </p:cNvPr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52429" y="1874327"/>
              <a:ext cx="1111094" cy="1111094"/>
            </a:xfrm>
            <a:custGeom>
              <a:avLst/>
              <a:gdLst/>
              <a:ahLst/>
              <a:cxnLst/>
              <a:rect l="l" t="t" r="r" b="b"/>
              <a:pathLst>
                <a:path w="1111094" h="1111094" extrusionOk="0">
                  <a:moveTo>
                    <a:pt x="1140" y="-7"/>
                  </a:moveTo>
                  <a:lnTo>
                    <a:pt x="1112235" y="-7"/>
                  </a:lnTo>
                  <a:lnTo>
                    <a:pt x="1112235" y="1111088"/>
                  </a:lnTo>
                  <a:lnTo>
                    <a:pt x="1140" y="1111088"/>
                  </a:lnTo>
                  <a:close/>
                </a:path>
              </a:pathLst>
            </a:custGeom>
            <a:noFill/>
            <a:ln>
              <a:noFill/>
            </a:ln>
          </p:spPr>
        </p:pic>
        <p:sp>
          <p:nvSpPr>
            <p:cNvPr id="53" name="Google Shape;1828;p347">
              <a:extLst>
                <a:ext uri="{FF2B5EF4-FFF2-40B4-BE49-F238E27FC236}">
                  <a16:creationId xmlns:a16="http://schemas.microsoft.com/office/drawing/2014/main" id="{A71B0B93-E5E7-2420-3859-046A0E07B856}"/>
                </a:ext>
              </a:extLst>
            </p:cNvPr>
            <p:cNvSpPr/>
            <p:nvPr/>
          </p:nvSpPr>
          <p:spPr>
            <a:xfrm>
              <a:off x="6952429" y="1874327"/>
              <a:ext cx="1106640" cy="1096564"/>
            </a:xfrm>
            <a:custGeom>
              <a:avLst/>
              <a:gdLst/>
              <a:ahLst/>
              <a:cxnLst/>
              <a:rect l="l" t="t" r="r" b="b"/>
              <a:pathLst>
                <a:path w="1106640" h="1096564" extrusionOk="0">
                  <a:moveTo>
                    <a:pt x="1106641" y="1096564"/>
                  </a:moveTo>
                  <a:lnTo>
                    <a:pt x="0" y="109656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1806;p347">
            <a:extLst>
              <a:ext uri="{FF2B5EF4-FFF2-40B4-BE49-F238E27FC236}">
                <a16:creationId xmlns:a16="http://schemas.microsoft.com/office/drawing/2014/main" id="{4E0B7B4D-FA26-A325-B418-C89E25E7968A}"/>
              </a:ext>
            </a:extLst>
          </p:cNvPr>
          <p:cNvSpPr txBox="1"/>
          <p:nvPr/>
        </p:nvSpPr>
        <p:spPr>
          <a:xfrm>
            <a:off x="1080581" y="3133590"/>
            <a:ext cx="258466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tr-TR" sz="2400" b="1" i="0" u="none" strike="noStrike" cap="none" dirty="0">
                <a:solidFill>
                  <a:srgbClr val="188DA5"/>
                </a:solidFill>
                <a:latin typeface="Arial"/>
                <a:ea typeface="Arial"/>
                <a:cs typeface="Arial"/>
                <a:sym typeface="Arial"/>
              </a:rPr>
              <a:t>İleri yaş</a:t>
            </a:r>
            <a:r>
              <a:rPr lang="tr-TR" sz="2400" b="1" i="0" u="none" strike="noStrike" cap="none" baseline="30000" dirty="0">
                <a:solidFill>
                  <a:srgbClr val="188DA5"/>
                </a:solidFill>
                <a:latin typeface="Arial"/>
                <a:ea typeface="Arial"/>
                <a:cs typeface="Arial"/>
                <a:sym typeface="Arial"/>
              </a:rPr>
              <a:t>1,2</a:t>
            </a:r>
            <a:endParaRPr sz="2400" b="0" i="0" u="none" strike="noStrike" cap="none" dirty="0">
              <a:solidFill>
                <a:srgbClr val="188D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1807;p347">
            <a:extLst>
              <a:ext uri="{FF2B5EF4-FFF2-40B4-BE49-F238E27FC236}">
                <a16:creationId xmlns:a16="http://schemas.microsoft.com/office/drawing/2014/main" id="{5770A0B4-C7C5-F5D4-9AB5-EBEC1C3E6F26}"/>
              </a:ext>
            </a:extLst>
          </p:cNvPr>
          <p:cNvSpPr txBox="1"/>
          <p:nvPr/>
        </p:nvSpPr>
        <p:spPr>
          <a:xfrm>
            <a:off x="8204207" y="3105089"/>
            <a:ext cx="332863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tr-TR" sz="2000" b="1" i="0" u="none" strike="noStrike" cap="none" dirty="0">
                <a:solidFill>
                  <a:srgbClr val="188DA5"/>
                </a:solidFill>
                <a:latin typeface="Arial"/>
                <a:ea typeface="Arial"/>
                <a:cs typeface="Arial"/>
                <a:sym typeface="Arial"/>
              </a:rPr>
              <a:t>Bağışıklık sisteminde zayıflama</a:t>
            </a:r>
            <a:r>
              <a:rPr lang="tr-TR" sz="2000" b="1" i="0" u="none" strike="noStrike" cap="none" baseline="30000" dirty="0">
                <a:solidFill>
                  <a:srgbClr val="188DA5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2000" b="0" i="0" u="none" strike="noStrike" cap="none" dirty="0">
              <a:solidFill>
                <a:srgbClr val="188D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1823;p347">
            <a:extLst>
              <a:ext uri="{FF2B5EF4-FFF2-40B4-BE49-F238E27FC236}">
                <a16:creationId xmlns:a16="http://schemas.microsoft.com/office/drawing/2014/main" id="{27D0292E-319E-48F7-E951-87BD11CD4DCD}"/>
              </a:ext>
            </a:extLst>
          </p:cNvPr>
          <p:cNvSpPr txBox="1"/>
          <p:nvPr/>
        </p:nvSpPr>
        <p:spPr>
          <a:xfrm>
            <a:off x="4492012" y="3133590"/>
            <a:ext cx="325958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tr-TR" sz="2400" b="1" i="0" u="none" strike="noStrike" cap="none" dirty="0">
                <a:solidFill>
                  <a:srgbClr val="188DA5"/>
                </a:solidFill>
                <a:latin typeface="Arial"/>
                <a:ea typeface="Arial"/>
                <a:cs typeface="Arial"/>
                <a:sym typeface="Arial"/>
              </a:rPr>
              <a:t>Komorbiditeler</a:t>
            </a:r>
            <a:r>
              <a:rPr lang="tr-TR" sz="2400" b="1" i="0" u="none" strike="noStrike" cap="none" baseline="30000" dirty="0">
                <a:solidFill>
                  <a:srgbClr val="188DA5"/>
                </a:solidFill>
                <a:latin typeface="Arial"/>
                <a:ea typeface="Arial"/>
                <a:cs typeface="Arial"/>
                <a:sym typeface="Arial"/>
              </a:rPr>
              <a:t>1,3,4</a:t>
            </a:r>
            <a:endParaRPr sz="2400" b="0" i="0" u="none" strike="noStrike" cap="none" dirty="0">
              <a:solidFill>
                <a:srgbClr val="188D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1829;p347">
            <a:extLst>
              <a:ext uri="{FF2B5EF4-FFF2-40B4-BE49-F238E27FC236}">
                <a16:creationId xmlns:a16="http://schemas.microsoft.com/office/drawing/2014/main" id="{A1EFD99C-2325-C6D2-9C56-2E8241D72106}"/>
              </a:ext>
            </a:extLst>
          </p:cNvPr>
          <p:cNvSpPr txBox="1"/>
          <p:nvPr/>
        </p:nvSpPr>
        <p:spPr>
          <a:xfrm>
            <a:off x="1080581" y="3942030"/>
            <a:ext cx="258466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tr-TR" sz="16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Özellikle </a:t>
            </a:r>
            <a:r>
              <a:rPr lang="tr-TR" sz="1600" b="1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60 yaş ve üzerindeki</a:t>
            </a:r>
            <a:r>
              <a:rPr lang="tr-TR" sz="16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1600" b="1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bireyler</a:t>
            </a:r>
            <a:endParaRPr sz="1200" dirty="0">
              <a:solidFill>
                <a:srgbClr val="4A4F54"/>
              </a:solidFill>
            </a:endParaRPr>
          </a:p>
        </p:txBody>
      </p:sp>
      <p:sp>
        <p:nvSpPr>
          <p:cNvPr id="58" name="Google Shape;1830;p347">
            <a:extLst>
              <a:ext uri="{FF2B5EF4-FFF2-40B4-BE49-F238E27FC236}">
                <a16:creationId xmlns:a16="http://schemas.microsoft.com/office/drawing/2014/main" id="{DB872502-C590-D100-3212-A5F500C784FD}"/>
              </a:ext>
            </a:extLst>
          </p:cNvPr>
          <p:cNvSpPr txBox="1"/>
          <p:nvPr/>
        </p:nvSpPr>
        <p:spPr>
          <a:xfrm>
            <a:off x="4387687" y="4009099"/>
            <a:ext cx="341662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tr-TR" sz="16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İleri yaş erişkinler arasında özelikle </a:t>
            </a:r>
            <a:r>
              <a:rPr lang="tr-TR" sz="1600" b="0" i="0" u="none" strike="noStrike" cap="none" dirty="0" err="1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komorbiditeleri</a:t>
            </a:r>
            <a:r>
              <a:rPr lang="tr-TR" sz="16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 olanlar </a:t>
            </a:r>
            <a:r>
              <a:rPr lang="tr-TR" sz="1600" b="1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şiddetli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tr-TR" sz="1600" b="1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RSV hastalığı</a:t>
            </a:r>
            <a:r>
              <a:rPr lang="tr-TR" sz="16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 için yüksek risk altındadır.</a:t>
            </a:r>
            <a:r>
              <a:rPr lang="tr-TR" sz="1600" b="0" i="0" u="none" strike="noStrike" cap="none" baseline="30000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200" dirty="0">
              <a:solidFill>
                <a:srgbClr val="4A4F54"/>
              </a:solidFill>
            </a:endParaRPr>
          </a:p>
        </p:txBody>
      </p:sp>
      <p:sp>
        <p:nvSpPr>
          <p:cNvPr id="60" name="Google Shape;1831;p347">
            <a:extLst>
              <a:ext uri="{FF2B5EF4-FFF2-40B4-BE49-F238E27FC236}">
                <a16:creationId xmlns:a16="http://schemas.microsoft.com/office/drawing/2014/main" id="{CFE56C99-E7B8-9C3A-32E2-DB82E2244164}"/>
              </a:ext>
            </a:extLst>
          </p:cNvPr>
          <p:cNvSpPr txBox="1"/>
          <p:nvPr/>
        </p:nvSpPr>
        <p:spPr>
          <a:xfrm>
            <a:off x="8250688" y="4095919"/>
            <a:ext cx="323914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tr-TR" sz="16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Bağışıklık sistemleri zayıflamış erişkinler de şiddetli </a:t>
            </a:r>
            <a:r>
              <a:rPr lang="tr-TR" sz="1600" b="1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RSV hastalığı </a:t>
            </a:r>
            <a:r>
              <a:rPr lang="tr-TR" sz="16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riski altındadır.</a:t>
            </a:r>
            <a:endParaRPr sz="1200" dirty="0">
              <a:solidFill>
                <a:srgbClr val="4A4F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0896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1BCFFA2C-2807-BDFE-4738-C4CEA50FA5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D5CAA88-E802-506F-DEEE-C48DF50D0A84}"/>
              </a:ext>
            </a:extLst>
          </p:cNvPr>
          <p:cNvSpPr txBox="1"/>
          <p:nvPr/>
        </p:nvSpPr>
        <p:spPr>
          <a:xfrm>
            <a:off x="596752" y="596550"/>
            <a:ext cx="112109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0" u="none" strike="noStrike" cap="none" dirty="0">
                <a:solidFill>
                  <a:srgbClr val="532F7E"/>
                </a:solidFill>
                <a:latin typeface="Arial"/>
                <a:ea typeface="Arial"/>
                <a:cs typeface="Arial"/>
                <a:sym typeface="Arial"/>
              </a:rPr>
              <a:t>Bazı altta </a:t>
            </a:r>
            <a:r>
              <a:rPr lang="tr-TR" sz="2400" b="1" dirty="0">
                <a:solidFill>
                  <a:srgbClr val="532F7E"/>
                </a:solidFill>
              </a:rPr>
              <a:t>y</a:t>
            </a:r>
            <a:r>
              <a:rPr lang="tr-TR" sz="2400" b="1" i="0" u="none" strike="noStrike" cap="none" dirty="0">
                <a:solidFill>
                  <a:srgbClr val="532F7E"/>
                </a:solidFill>
                <a:latin typeface="Arial"/>
                <a:ea typeface="Arial"/>
                <a:cs typeface="Arial"/>
                <a:sym typeface="Arial"/>
              </a:rPr>
              <a:t>atan </a:t>
            </a:r>
            <a:r>
              <a:rPr lang="tr-TR" sz="2400" b="1" dirty="0">
                <a:solidFill>
                  <a:srgbClr val="532F7E"/>
                </a:solidFill>
              </a:rPr>
              <a:t>h</a:t>
            </a:r>
            <a:r>
              <a:rPr lang="tr-TR" sz="2400" b="1" i="0" u="none" strike="noStrike" cap="none" dirty="0">
                <a:solidFill>
                  <a:srgbClr val="532F7E"/>
                </a:solidFill>
                <a:latin typeface="Arial"/>
                <a:ea typeface="Arial"/>
                <a:cs typeface="Arial"/>
                <a:sym typeface="Arial"/>
              </a:rPr>
              <a:t>astalıklar, RSV enfeksiyonu </a:t>
            </a:r>
            <a:r>
              <a:rPr lang="tr-TR" sz="2400" b="1" dirty="0">
                <a:solidFill>
                  <a:srgbClr val="532F7E"/>
                </a:solidFill>
              </a:rPr>
              <a:t>n</a:t>
            </a:r>
            <a:r>
              <a:rPr lang="tr-TR" sz="2400" b="1" i="0" u="none" strike="noStrike" cap="none" dirty="0">
                <a:solidFill>
                  <a:srgbClr val="532F7E"/>
                </a:solidFill>
                <a:latin typeface="Arial"/>
                <a:ea typeface="Arial"/>
                <a:cs typeface="Arial"/>
                <a:sym typeface="Arial"/>
              </a:rPr>
              <a:t>edeniyle </a:t>
            </a:r>
            <a:r>
              <a:rPr lang="tr-TR" sz="2400" b="1" dirty="0">
                <a:solidFill>
                  <a:srgbClr val="532F7E"/>
                </a:solidFill>
              </a:rPr>
              <a:t>h</a:t>
            </a:r>
            <a:r>
              <a:rPr lang="tr-TR" sz="2400" b="1" i="0" u="none" strike="noStrike" cap="none" dirty="0">
                <a:solidFill>
                  <a:srgbClr val="532F7E"/>
                </a:solidFill>
                <a:latin typeface="Arial"/>
                <a:ea typeface="Arial"/>
                <a:cs typeface="Arial"/>
                <a:sym typeface="Arial"/>
              </a:rPr>
              <a:t>astaneye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dirty="0">
                <a:solidFill>
                  <a:srgbClr val="532F7E"/>
                </a:solidFill>
              </a:rPr>
              <a:t>y</a:t>
            </a:r>
            <a:r>
              <a:rPr lang="tr-TR" sz="2400" b="1" i="0" u="none" strike="noStrike" cap="none" dirty="0">
                <a:solidFill>
                  <a:srgbClr val="532F7E"/>
                </a:solidFill>
                <a:latin typeface="Arial"/>
                <a:ea typeface="Arial"/>
                <a:cs typeface="Arial"/>
                <a:sym typeface="Arial"/>
              </a:rPr>
              <a:t>atış </a:t>
            </a:r>
            <a:r>
              <a:rPr lang="tr-TR" sz="2400" b="1" dirty="0">
                <a:solidFill>
                  <a:srgbClr val="532F7E"/>
                </a:solidFill>
              </a:rPr>
              <a:t>r</a:t>
            </a:r>
            <a:r>
              <a:rPr lang="tr-TR" sz="2400" b="1" i="0" u="none" strike="noStrike" cap="none" dirty="0">
                <a:solidFill>
                  <a:srgbClr val="532F7E"/>
                </a:solidFill>
                <a:latin typeface="Arial"/>
                <a:ea typeface="Arial"/>
                <a:cs typeface="Arial"/>
                <a:sym typeface="Arial"/>
              </a:rPr>
              <a:t>iskini artırır.</a:t>
            </a:r>
            <a:r>
              <a:rPr lang="tr-TR" sz="2400" b="1" i="0" u="none" strike="noStrike" cap="none" baseline="30000" dirty="0">
                <a:solidFill>
                  <a:srgbClr val="532F7E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lang="tr-TR" sz="2400" dirty="0"/>
          </a:p>
        </p:txBody>
      </p:sp>
      <p:sp>
        <p:nvSpPr>
          <p:cNvPr id="5" name="Google Shape;1369;p338">
            <a:extLst>
              <a:ext uri="{FF2B5EF4-FFF2-40B4-BE49-F238E27FC236}">
                <a16:creationId xmlns:a16="http://schemas.microsoft.com/office/drawing/2014/main" id="{ECCDFD19-510D-5302-7242-ACA564796840}"/>
              </a:ext>
            </a:extLst>
          </p:cNvPr>
          <p:cNvSpPr txBox="1"/>
          <p:nvPr/>
        </p:nvSpPr>
        <p:spPr>
          <a:xfrm>
            <a:off x="596752" y="1511594"/>
            <a:ext cx="1103709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ABD'de Rochester(NY) ve New York City'deki 3 hastanede (N=1099) 2017-2020 yılları arasında 3 RSV sezonu boyunca yapılan prospektif bir </a:t>
            </a:r>
            <a:r>
              <a:rPr lang="tr-TR" sz="1200" b="0" i="0" u="none" strike="noStrike" cap="none" dirty="0" err="1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surveyans</a:t>
            </a:r>
            <a:r>
              <a:rPr lang="tr-TR" sz="12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 çalışmasında, belirli eşlik eden hastalıkları olan 65 yaş ve üzeri erişkinler, bu spesifik hastalıklar olmayanlarla karşılaştırıldığında, RSV nedeniyle hastaneye yatma oranının daha yüksek olduğu gösterilmiştir.</a:t>
            </a:r>
            <a:r>
              <a:rPr lang="tr-TR" sz="1200" b="0" i="0" u="none" strike="noStrike" cap="none" baseline="30000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dirty="0">
              <a:solidFill>
                <a:srgbClr val="4A4F54"/>
              </a:solidFill>
            </a:endParaRPr>
          </a:p>
        </p:txBody>
      </p:sp>
      <p:sp>
        <p:nvSpPr>
          <p:cNvPr id="9" name="Google Shape;1214;p335">
            <a:extLst>
              <a:ext uri="{FF2B5EF4-FFF2-40B4-BE49-F238E27FC236}">
                <a16:creationId xmlns:a16="http://schemas.microsoft.com/office/drawing/2014/main" id="{1289ACA6-FC21-918D-323B-FD0603E41BC1}"/>
              </a:ext>
            </a:extLst>
          </p:cNvPr>
          <p:cNvSpPr/>
          <p:nvPr/>
        </p:nvSpPr>
        <p:spPr>
          <a:xfrm>
            <a:off x="685800" y="2364452"/>
            <a:ext cx="10320483" cy="1140748"/>
          </a:xfrm>
          <a:prstGeom prst="roundRect">
            <a:avLst>
              <a:gd name="adj" fmla="val 2966"/>
            </a:avLst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160;p333">
            <a:extLst>
              <a:ext uri="{FF2B5EF4-FFF2-40B4-BE49-F238E27FC236}">
                <a16:creationId xmlns:a16="http://schemas.microsoft.com/office/drawing/2014/main" id="{5E77E8B8-5F25-703E-B49E-12531B799A53}"/>
              </a:ext>
            </a:extLst>
          </p:cNvPr>
          <p:cNvSpPr/>
          <p:nvPr/>
        </p:nvSpPr>
        <p:spPr>
          <a:xfrm>
            <a:off x="685800" y="2241931"/>
            <a:ext cx="10320483" cy="571311"/>
          </a:xfrm>
          <a:prstGeom prst="round2SameRect">
            <a:avLst/>
          </a:prstGeom>
          <a:gradFill flip="none" rotWithShape="1">
            <a:gsLst>
              <a:gs pos="49400">
                <a:srgbClr val="6E317F"/>
              </a:gs>
              <a:gs pos="0">
                <a:srgbClr val="4A2F85"/>
              </a:gs>
              <a:gs pos="100000">
                <a:srgbClr val="188DA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b="0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RSV’den</a:t>
            </a:r>
            <a:r>
              <a:rPr lang="tr-TR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kaynaklanan ciddi sonuçlar açısından yüksek risk taşıyan popülasyonlar; </a:t>
            </a:r>
            <a:r>
              <a:rPr lang="tr-TR" sz="1200" dirty="0"/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ileri yaş ve belirli komorbiditeleri </a:t>
            </a:r>
            <a:r>
              <a:rPr lang="tr-TR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olan erişkinlerdir.</a:t>
            </a:r>
            <a:r>
              <a:rPr lang="tr-TR" b="0" i="0" u="none" strike="noStrike" cap="none" baseline="30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lang="tr-TR" sz="1200" dirty="0"/>
          </a:p>
        </p:txBody>
      </p:sp>
      <p:sp>
        <p:nvSpPr>
          <p:cNvPr id="11" name="Google Shape;1348;p338">
            <a:extLst>
              <a:ext uri="{FF2B5EF4-FFF2-40B4-BE49-F238E27FC236}">
                <a16:creationId xmlns:a16="http://schemas.microsoft.com/office/drawing/2014/main" id="{CF20CB82-20FD-8CA9-BCFB-0A0DC898DEE6}"/>
              </a:ext>
            </a:extLst>
          </p:cNvPr>
          <p:cNvSpPr txBox="1"/>
          <p:nvPr/>
        </p:nvSpPr>
        <p:spPr>
          <a:xfrm>
            <a:off x="685800" y="2844151"/>
            <a:ext cx="1032048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İleri yaş erişkinler </a:t>
            </a:r>
            <a:r>
              <a:rPr lang="tr-TR" sz="1200" b="0" i="0" u="none" strike="noStrike" cap="none" dirty="0" err="1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RSV'ye</a:t>
            </a:r>
            <a:r>
              <a:rPr lang="tr-TR" sz="12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 bağlı hastaneye yatış açısından artmış risk altındadır.</a:t>
            </a:r>
            <a:r>
              <a:rPr lang="tr-TR" sz="1200" b="0" i="0" u="none" strike="noStrike" cap="none" baseline="30000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tr-TR" sz="12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 65 yaş ve üzeri erişkinlerde, </a:t>
            </a:r>
            <a:endParaRPr dirty="0">
              <a:solidFill>
                <a:srgbClr val="4A4F54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RSV nedeniyle hastaneye yatma oranının 18-49 yaş erişkinlere kıyasla 15 kat daha yüksek olduğu gösterilmiştir.* </a:t>
            </a:r>
            <a:endParaRPr dirty="0">
              <a:solidFill>
                <a:srgbClr val="4A4F54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Bazı altta yatan hastalıklar, ileri yaş erişkinlerin RSV enfeksiyonu nedeniyle hastaneye yatış riskini artırır.</a:t>
            </a:r>
            <a:r>
              <a:rPr lang="tr-TR" sz="1200" b="0" i="0" u="none" strike="noStrike" cap="none" baseline="30000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dirty="0">
              <a:solidFill>
                <a:srgbClr val="4A4F54"/>
              </a:solidFill>
            </a:endParaRPr>
          </a:p>
        </p:txBody>
      </p:sp>
      <p:sp>
        <p:nvSpPr>
          <p:cNvPr id="58" name="Google Shape;1341;p338">
            <a:extLst>
              <a:ext uri="{FF2B5EF4-FFF2-40B4-BE49-F238E27FC236}">
                <a16:creationId xmlns:a16="http://schemas.microsoft.com/office/drawing/2014/main" id="{1C0EB07A-256A-4760-3DA3-9A9847901F06}"/>
              </a:ext>
            </a:extLst>
          </p:cNvPr>
          <p:cNvSpPr txBox="1"/>
          <p:nvPr/>
        </p:nvSpPr>
        <p:spPr>
          <a:xfrm>
            <a:off x="390899" y="6290549"/>
            <a:ext cx="866755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Tablo, referans 1’den uyarlanmıştır.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*Hastaneye yatanlar arasındaki en az 1 komorbiditeye sahip hastaların eşlik eden hastalıklarına göre hastaneye yatış olasılıkları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**60-79 yaş grubu için 7 kata kadar, 80+ yaş grubu için ise 5 kata kadar artış geçerlidir.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Referans: 1. Branche AR et al.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Clin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Infect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2022;74(6):1004–1011;</a:t>
            </a:r>
            <a:endParaRPr sz="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1370;p338">
            <a:extLst>
              <a:ext uri="{FF2B5EF4-FFF2-40B4-BE49-F238E27FC236}">
                <a16:creationId xmlns:a16="http://schemas.microsoft.com/office/drawing/2014/main" id="{0DB7E4F9-E28F-5076-FB51-CA18EA958F00}"/>
              </a:ext>
            </a:extLst>
          </p:cNvPr>
          <p:cNvSpPr txBox="1"/>
          <p:nvPr/>
        </p:nvSpPr>
        <p:spPr>
          <a:xfrm>
            <a:off x="7116482" y="6330920"/>
            <a:ext cx="257885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KAH: koroner arter hastalığı,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KOAH: kronik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obstrüktif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akciğer hastalığı,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KKY: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konjestif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kalp yetmezliği</a:t>
            </a:r>
            <a:endParaRPr dirty="0"/>
          </a:p>
        </p:txBody>
      </p:sp>
      <p:grpSp>
        <p:nvGrpSpPr>
          <p:cNvPr id="16" name="Grup 15">
            <a:extLst>
              <a:ext uri="{FF2B5EF4-FFF2-40B4-BE49-F238E27FC236}">
                <a16:creationId xmlns:a16="http://schemas.microsoft.com/office/drawing/2014/main" id="{C65F3C20-6BE8-43C7-18F4-CFBC903E28DB}"/>
              </a:ext>
            </a:extLst>
          </p:cNvPr>
          <p:cNvGrpSpPr/>
          <p:nvPr/>
        </p:nvGrpSpPr>
        <p:grpSpPr>
          <a:xfrm>
            <a:off x="596332" y="3668321"/>
            <a:ext cx="10681270" cy="1892773"/>
            <a:chOff x="596332" y="3668321"/>
            <a:chExt cx="10681270" cy="1892773"/>
          </a:xfrm>
        </p:grpSpPr>
        <p:pic>
          <p:nvPicPr>
            <p:cNvPr id="12" name="Resim 11" descr="daire, renklilik, mor, hafif içeren bir resim&#10;&#10;Açıklama otomatik olarak oluşturuldu">
              <a:extLst>
                <a:ext uri="{FF2B5EF4-FFF2-40B4-BE49-F238E27FC236}">
                  <a16:creationId xmlns:a16="http://schemas.microsoft.com/office/drawing/2014/main" id="{A056928B-BBFF-1CE3-B35E-F23844640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07562" y="3668321"/>
              <a:ext cx="1275028" cy="1275028"/>
            </a:xfrm>
            <a:prstGeom prst="rect">
              <a:avLst/>
            </a:prstGeom>
          </p:spPr>
        </p:pic>
        <p:sp>
          <p:nvSpPr>
            <p:cNvPr id="37" name="Google Shape;1350;p338">
              <a:extLst>
                <a:ext uri="{FF2B5EF4-FFF2-40B4-BE49-F238E27FC236}">
                  <a16:creationId xmlns:a16="http://schemas.microsoft.com/office/drawing/2014/main" id="{2B331F6D-5565-5C01-CAA6-ECEC27128726}"/>
                </a:ext>
              </a:extLst>
            </p:cNvPr>
            <p:cNvSpPr/>
            <p:nvPr/>
          </p:nvSpPr>
          <p:spPr>
            <a:xfrm>
              <a:off x="7373340" y="4870410"/>
              <a:ext cx="1543472" cy="39817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49400">
                  <a:srgbClr val="6E317F"/>
                </a:gs>
                <a:gs pos="0">
                  <a:srgbClr val="4A2F85"/>
                </a:gs>
                <a:gs pos="100000">
                  <a:srgbClr val="188DA5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b="1" dirty="0">
                  <a:latin typeface="Arial"/>
                  <a:cs typeface="Arial"/>
                </a:rPr>
                <a:t>KAH</a:t>
              </a:r>
              <a:endParaRPr b="1" dirty="0">
                <a:latin typeface="Arial"/>
                <a:cs typeface="Arial"/>
              </a:endParaRPr>
            </a:p>
          </p:txBody>
        </p:sp>
        <p:sp>
          <p:nvSpPr>
            <p:cNvPr id="47" name="Google Shape;1351;p338">
              <a:extLst>
                <a:ext uri="{FF2B5EF4-FFF2-40B4-BE49-F238E27FC236}">
                  <a16:creationId xmlns:a16="http://schemas.microsoft.com/office/drawing/2014/main" id="{11DBA18D-007A-1B8A-80CE-297F7FBB9A3E}"/>
                </a:ext>
              </a:extLst>
            </p:cNvPr>
            <p:cNvSpPr txBox="1"/>
            <p:nvPr/>
          </p:nvSpPr>
          <p:spPr>
            <a:xfrm>
              <a:off x="7212066" y="5283970"/>
              <a:ext cx="1866020" cy="2771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200" b="0" i="0" u="none" strike="noStrike" cap="none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olan bireyler</a:t>
              </a:r>
              <a:endParaRPr dirty="0"/>
            </a:p>
          </p:txBody>
        </p:sp>
        <p:pic>
          <p:nvPicPr>
            <p:cNvPr id="13" name="Resim 12" descr="daire, renklilik, mor, hafif içeren bir resim&#10;&#10;Açıklama otomatik olarak oluşturuldu">
              <a:extLst>
                <a:ext uri="{FF2B5EF4-FFF2-40B4-BE49-F238E27FC236}">
                  <a16:creationId xmlns:a16="http://schemas.microsoft.com/office/drawing/2014/main" id="{EC5D2C4E-1889-D2DB-2F65-423407B29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1828" y="3668321"/>
              <a:ext cx="1275028" cy="1275028"/>
            </a:xfrm>
            <a:prstGeom prst="rect">
              <a:avLst/>
            </a:prstGeom>
          </p:spPr>
        </p:pic>
        <p:sp>
          <p:nvSpPr>
            <p:cNvPr id="19" name="Google Shape;1365;p338">
              <a:extLst>
                <a:ext uri="{FF2B5EF4-FFF2-40B4-BE49-F238E27FC236}">
                  <a16:creationId xmlns:a16="http://schemas.microsoft.com/office/drawing/2014/main" id="{F96B4E73-0EBC-D07A-D6C1-F2063006751E}"/>
                </a:ext>
              </a:extLst>
            </p:cNvPr>
            <p:cNvSpPr txBox="1"/>
            <p:nvPr/>
          </p:nvSpPr>
          <p:spPr>
            <a:xfrm>
              <a:off x="1045693" y="3994974"/>
              <a:ext cx="1007055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800" b="1" i="0" u="none" strike="noStrike" cap="none" dirty="0">
                  <a:solidFill>
                    <a:srgbClr val="532F7E"/>
                  </a:solidFill>
                  <a:latin typeface="Arial"/>
                  <a:ea typeface="Arial"/>
                  <a:cs typeface="Arial"/>
                  <a:sym typeface="Arial"/>
                </a:rPr>
                <a:t>X </a:t>
              </a:r>
              <a:r>
                <a:rPr lang="tr-TR" sz="3200" b="1" i="0" u="none" strike="noStrike" cap="none" dirty="0">
                  <a:solidFill>
                    <a:srgbClr val="532F7E"/>
                  </a:solidFill>
                  <a:latin typeface="Arial"/>
                  <a:ea typeface="Arial"/>
                  <a:cs typeface="Arial"/>
                  <a:sym typeface="Arial"/>
                </a:rPr>
                <a:t>13</a:t>
              </a:r>
              <a:endParaRPr sz="3200" b="1" i="0" u="none" strike="noStrike" cap="none" baseline="30000" dirty="0">
                <a:solidFill>
                  <a:srgbClr val="532F7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1350;p338">
              <a:extLst>
                <a:ext uri="{FF2B5EF4-FFF2-40B4-BE49-F238E27FC236}">
                  <a16:creationId xmlns:a16="http://schemas.microsoft.com/office/drawing/2014/main" id="{3C1992BE-5DC7-1DE1-DD73-DF7AE87249FB}"/>
                </a:ext>
              </a:extLst>
            </p:cNvPr>
            <p:cNvSpPr/>
            <p:nvPr/>
          </p:nvSpPr>
          <p:spPr>
            <a:xfrm>
              <a:off x="757606" y="4870410"/>
              <a:ext cx="1543472" cy="39817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49400">
                  <a:srgbClr val="6E317F"/>
                </a:gs>
                <a:gs pos="0">
                  <a:srgbClr val="4A2F85"/>
                </a:gs>
                <a:gs pos="100000">
                  <a:srgbClr val="188DA5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b="1" dirty="0">
                  <a:latin typeface="Arial"/>
                  <a:cs typeface="Arial"/>
                </a:rPr>
                <a:t>KOAH</a:t>
              </a:r>
              <a:endParaRPr b="1" dirty="0">
                <a:latin typeface="Arial"/>
                <a:cs typeface="Arial"/>
              </a:endParaRPr>
            </a:p>
          </p:txBody>
        </p:sp>
        <p:sp>
          <p:nvSpPr>
            <p:cNvPr id="48" name="Google Shape;1354;p338">
              <a:extLst>
                <a:ext uri="{FF2B5EF4-FFF2-40B4-BE49-F238E27FC236}">
                  <a16:creationId xmlns:a16="http://schemas.microsoft.com/office/drawing/2014/main" id="{30C2CD68-A57A-CB5C-AF35-6550D389DC0E}"/>
                </a:ext>
              </a:extLst>
            </p:cNvPr>
            <p:cNvSpPr txBox="1"/>
            <p:nvPr/>
          </p:nvSpPr>
          <p:spPr>
            <a:xfrm>
              <a:off x="596332" y="5283970"/>
              <a:ext cx="1866020" cy="2771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200" b="0" i="0" u="none" strike="noStrike" cap="none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olan bireyler</a:t>
              </a:r>
              <a:endParaRPr/>
            </a:p>
          </p:txBody>
        </p:sp>
        <p:pic>
          <p:nvPicPr>
            <p:cNvPr id="14" name="Resim 13" descr="daire, renklilik, mor, hafif içeren bir resim&#10;&#10;Açıklama otomatik olarak oluşturuldu">
              <a:extLst>
                <a:ext uri="{FF2B5EF4-FFF2-40B4-BE49-F238E27FC236}">
                  <a16:creationId xmlns:a16="http://schemas.microsoft.com/office/drawing/2014/main" id="{7296787C-2F59-D6A3-3E25-D47A4D548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7078" y="3668321"/>
              <a:ext cx="1275028" cy="1275028"/>
            </a:xfrm>
            <a:prstGeom prst="rect">
              <a:avLst/>
            </a:prstGeom>
          </p:spPr>
        </p:pic>
        <p:sp>
          <p:nvSpPr>
            <p:cNvPr id="43" name="Google Shape;1350;p338">
              <a:extLst>
                <a:ext uri="{FF2B5EF4-FFF2-40B4-BE49-F238E27FC236}">
                  <a16:creationId xmlns:a16="http://schemas.microsoft.com/office/drawing/2014/main" id="{D402E651-CB59-3E7A-9515-3A820C9FE162}"/>
                </a:ext>
              </a:extLst>
            </p:cNvPr>
            <p:cNvSpPr/>
            <p:nvPr/>
          </p:nvSpPr>
          <p:spPr>
            <a:xfrm>
              <a:off x="9572856" y="4870410"/>
              <a:ext cx="1543472" cy="39817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49400">
                  <a:srgbClr val="6E317F"/>
                </a:gs>
                <a:gs pos="0">
                  <a:srgbClr val="4A2F85"/>
                </a:gs>
                <a:gs pos="100000">
                  <a:srgbClr val="188DA5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KKY**</a:t>
              </a:r>
              <a:endParaRPr lang="tr-TR" dirty="0"/>
            </a:p>
          </p:txBody>
        </p:sp>
        <p:sp>
          <p:nvSpPr>
            <p:cNvPr id="49" name="Google Shape;1357;p338">
              <a:extLst>
                <a:ext uri="{FF2B5EF4-FFF2-40B4-BE49-F238E27FC236}">
                  <a16:creationId xmlns:a16="http://schemas.microsoft.com/office/drawing/2014/main" id="{D1686021-DBE2-370E-6BBE-CBE52869F30D}"/>
                </a:ext>
              </a:extLst>
            </p:cNvPr>
            <p:cNvSpPr txBox="1"/>
            <p:nvPr/>
          </p:nvSpPr>
          <p:spPr>
            <a:xfrm>
              <a:off x="9411582" y="5283970"/>
              <a:ext cx="1866020" cy="2771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200" b="0" i="0" u="none" strike="noStrike" cap="none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olan bireyler</a:t>
              </a:r>
              <a:endParaRPr/>
            </a:p>
          </p:txBody>
        </p:sp>
        <p:pic>
          <p:nvPicPr>
            <p:cNvPr id="15" name="Resim 14" descr="daire, renklilik, mor, hafif içeren bir resim&#10;&#10;Açıklama otomatik olarak oluşturuldu">
              <a:extLst>
                <a:ext uri="{FF2B5EF4-FFF2-40B4-BE49-F238E27FC236}">
                  <a16:creationId xmlns:a16="http://schemas.microsoft.com/office/drawing/2014/main" id="{7D21A606-4A9C-B408-E909-FE89EBBDD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0936" y="3668321"/>
              <a:ext cx="1275028" cy="1275028"/>
            </a:xfrm>
            <a:prstGeom prst="rect">
              <a:avLst/>
            </a:prstGeom>
          </p:spPr>
        </p:pic>
        <p:sp>
          <p:nvSpPr>
            <p:cNvPr id="25" name="Google Shape;1367;p338">
              <a:extLst>
                <a:ext uri="{FF2B5EF4-FFF2-40B4-BE49-F238E27FC236}">
                  <a16:creationId xmlns:a16="http://schemas.microsoft.com/office/drawing/2014/main" id="{E803FF7C-838B-43BB-7922-F585AC9C18EA}"/>
                </a:ext>
              </a:extLst>
            </p:cNvPr>
            <p:cNvSpPr txBox="1"/>
            <p:nvPr/>
          </p:nvSpPr>
          <p:spPr>
            <a:xfrm>
              <a:off x="3387271" y="3994974"/>
              <a:ext cx="762359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800" b="1" i="0" u="none" strike="noStrike" cap="none" dirty="0">
                  <a:solidFill>
                    <a:srgbClr val="532F7E"/>
                  </a:solidFill>
                  <a:latin typeface="Arial"/>
                  <a:ea typeface="Arial"/>
                  <a:cs typeface="Arial"/>
                  <a:sym typeface="Arial"/>
                </a:rPr>
                <a:t>X </a:t>
              </a:r>
              <a:r>
                <a:rPr lang="tr-TR" sz="3200" b="1" i="0" u="none" strike="noStrike" cap="none" dirty="0">
                  <a:solidFill>
                    <a:srgbClr val="532F7E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3200" b="1" i="0" u="none" strike="noStrike" cap="none" baseline="30000" dirty="0">
                <a:solidFill>
                  <a:srgbClr val="532F7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1350;p338">
              <a:extLst>
                <a:ext uri="{FF2B5EF4-FFF2-40B4-BE49-F238E27FC236}">
                  <a16:creationId xmlns:a16="http://schemas.microsoft.com/office/drawing/2014/main" id="{325C35DB-3560-31F9-611A-0239FC9B27F1}"/>
                </a:ext>
              </a:extLst>
            </p:cNvPr>
            <p:cNvSpPr/>
            <p:nvPr/>
          </p:nvSpPr>
          <p:spPr>
            <a:xfrm>
              <a:off x="2996714" y="4870410"/>
              <a:ext cx="1543472" cy="39817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49400">
                  <a:srgbClr val="6E317F"/>
                </a:gs>
                <a:gs pos="0">
                  <a:srgbClr val="4A2F85"/>
                </a:gs>
                <a:gs pos="100000">
                  <a:srgbClr val="188DA5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ASTIM</a:t>
              </a:r>
              <a:endParaRPr lang="tr-TR" dirty="0"/>
            </a:p>
          </p:txBody>
        </p:sp>
        <p:sp>
          <p:nvSpPr>
            <p:cNvPr id="50" name="Google Shape;1360;p338">
              <a:extLst>
                <a:ext uri="{FF2B5EF4-FFF2-40B4-BE49-F238E27FC236}">
                  <a16:creationId xmlns:a16="http://schemas.microsoft.com/office/drawing/2014/main" id="{E00B3060-012C-72D6-381F-3906DF5E69C2}"/>
                </a:ext>
              </a:extLst>
            </p:cNvPr>
            <p:cNvSpPr txBox="1"/>
            <p:nvPr/>
          </p:nvSpPr>
          <p:spPr>
            <a:xfrm>
              <a:off x="2835440" y="5283970"/>
              <a:ext cx="1866020" cy="2771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200" b="0" i="0" u="none" strike="noStrike" cap="none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olan bireyler</a:t>
              </a:r>
              <a:endParaRPr dirty="0"/>
            </a:p>
          </p:txBody>
        </p:sp>
        <p:pic>
          <p:nvPicPr>
            <p:cNvPr id="17" name="Resim 16" descr="daire, renklilik, mor, hafif içeren bir resim&#10;&#10;Açıklama otomatik olarak oluşturuldu">
              <a:extLst>
                <a:ext uri="{FF2B5EF4-FFF2-40B4-BE49-F238E27FC236}">
                  <a16:creationId xmlns:a16="http://schemas.microsoft.com/office/drawing/2014/main" id="{6C2A10DC-D7DD-2A4B-7F84-4CF5490B4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85207" y="3668321"/>
              <a:ext cx="1275028" cy="1275028"/>
            </a:xfrm>
            <a:prstGeom prst="rect">
              <a:avLst/>
            </a:prstGeom>
          </p:spPr>
        </p:pic>
        <p:sp>
          <p:nvSpPr>
            <p:cNvPr id="45" name="Google Shape;1350;p338">
              <a:extLst>
                <a:ext uri="{FF2B5EF4-FFF2-40B4-BE49-F238E27FC236}">
                  <a16:creationId xmlns:a16="http://schemas.microsoft.com/office/drawing/2014/main" id="{4C9F7F9E-61F8-BDC6-0042-AA0279C95AA3}"/>
                </a:ext>
              </a:extLst>
            </p:cNvPr>
            <p:cNvSpPr/>
            <p:nvPr/>
          </p:nvSpPr>
          <p:spPr>
            <a:xfrm>
              <a:off x="5250985" y="4870410"/>
              <a:ext cx="1543472" cy="39817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49400">
                  <a:srgbClr val="6E317F"/>
                </a:gs>
                <a:gs pos="0">
                  <a:srgbClr val="4A2F85"/>
                </a:gs>
                <a:gs pos="100000">
                  <a:srgbClr val="188DA5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DİYABET</a:t>
              </a:r>
              <a:endParaRPr lang="tr-TR" b="1" i="0" u="none" strike="noStrike" cap="none" baseline="30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1360;p338">
              <a:extLst>
                <a:ext uri="{FF2B5EF4-FFF2-40B4-BE49-F238E27FC236}">
                  <a16:creationId xmlns:a16="http://schemas.microsoft.com/office/drawing/2014/main" id="{D45F920C-1C15-A713-21D6-78D9EB959566}"/>
                </a:ext>
              </a:extLst>
            </p:cNvPr>
            <p:cNvSpPr txBox="1"/>
            <p:nvPr/>
          </p:nvSpPr>
          <p:spPr>
            <a:xfrm>
              <a:off x="5089711" y="5283970"/>
              <a:ext cx="1866020" cy="2771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200" b="0" i="0" u="none" strike="noStrike" cap="none" dirty="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olan bireyler</a:t>
              </a:r>
              <a:endParaRPr dirty="0"/>
            </a:p>
          </p:txBody>
        </p:sp>
        <p:sp>
          <p:nvSpPr>
            <p:cNvPr id="4" name="Google Shape;1367;p338">
              <a:extLst>
                <a:ext uri="{FF2B5EF4-FFF2-40B4-BE49-F238E27FC236}">
                  <a16:creationId xmlns:a16="http://schemas.microsoft.com/office/drawing/2014/main" id="{0096566C-BF24-BDB4-9B82-D65DBB0F16CA}"/>
                </a:ext>
              </a:extLst>
            </p:cNvPr>
            <p:cNvSpPr txBox="1"/>
            <p:nvPr/>
          </p:nvSpPr>
          <p:spPr>
            <a:xfrm>
              <a:off x="5632017" y="3994974"/>
              <a:ext cx="762359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800" b="1" i="0" u="none" strike="noStrike" cap="none" dirty="0">
                  <a:solidFill>
                    <a:srgbClr val="532F7E"/>
                  </a:solidFill>
                  <a:latin typeface="Arial"/>
                  <a:ea typeface="Arial"/>
                  <a:cs typeface="Arial"/>
                  <a:sym typeface="Arial"/>
                </a:rPr>
                <a:t>X </a:t>
              </a:r>
              <a:r>
                <a:rPr lang="tr-TR" sz="3200" b="1" dirty="0">
                  <a:solidFill>
                    <a:srgbClr val="532F7E"/>
                  </a:solidFill>
                </a:rPr>
                <a:t>6</a:t>
              </a:r>
              <a:endParaRPr sz="3200" b="1" i="0" u="none" strike="noStrike" cap="none" baseline="30000" dirty="0">
                <a:solidFill>
                  <a:srgbClr val="532F7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367;p338">
              <a:extLst>
                <a:ext uri="{FF2B5EF4-FFF2-40B4-BE49-F238E27FC236}">
                  <a16:creationId xmlns:a16="http://schemas.microsoft.com/office/drawing/2014/main" id="{0B6297FB-2CAB-484B-E875-AE05721F9F17}"/>
                </a:ext>
              </a:extLst>
            </p:cNvPr>
            <p:cNvSpPr txBox="1"/>
            <p:nvPr/>
          </p:nvSpPr>
          <p:spPr>
            <a:xfrm>
              <a:off x="7763896" y="3994974"/>
              <a:ext cx="762359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800" b="1" i="0" u="none" strike="noStrike" cap="none" dirty="0">
                  <a:solidFill>
                    <a:srgbClr val="532F7E"/>
                  </a:solidFill>
                  <a:latin typeface="Arial"/>
                  <a:ea typeface="Arial"/>
                  <a:cs typeface="Arial"/>
                  <a:sym typeface="Arial"/>
                </a:rPr>
                <a:t>X </a:t>
              </a:r>
              <a:r>
                <a:rPr lang="tr-TR" sz="3200" b="1" i="0" u="none" strike="noStrike" cap="none" dirty="0">
                  <a:solidFill>
                    <a:srgbClr val="532F7E"/>
                  </a:solidFill>
                  <a:latin typeface="Arial"/>
                  <a:ea typeface="Arial"/>
                  <a:cs typeface="Arial"/>
                  <a:sym typeface="Arial"/>
                </a:rPr>
                <a:t>7</a:t>
              </a:r>
              <a:endParaRPr sz="3200" b="1" i="0" u="none" strike="noStrike" cap="none" baseline="30000" dirty="0">
                <a:solidFill>
                  <a:srgbClr val="532F7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1367;p338">
              <a:extLst>
                <a:ext uri="{FF2B5EF4-FFF2-40B4-BE49-F238E27FC236}">
                  <a16:creationId xmlns:a16="http://schemas.microsoft.com/office/drawing/2014/main" id="{CBDE7C86-43E1-E138-D8CB-9A990AE96916}"/>
                </a:ext>
              </a:extLst>
            </p:cNvPr>
            <p:cNvSpPr txBox="1"/>
            <p:nvPr/>
          </p:nvSpPr>
          <p:spPr>
            <a:xfrm>
              <a:off x="9963412" y="3994974"/>
              <a:ext cx="762359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sz="1800" b="1" i="0" u="none" strike="noStrike" cap="none" dirty="0">
                  <a:solidFill>
                    <a:srgbClr val="532F7E"/>
                  </a:solidFill>
                  <a:latin typeface="Arial"/>
                  <a:ea typeface="Arial"/>
                  <a:cs typeface="Arial"/>
                  <a:sym typeface="Arial"/>
                </a:rPr>
                <a:t>X </a:t>
              </a:r>
              <a:r>
                <a:rPr lang="tr-TR" sz="3200" b="1" i="0" u="none" strike="noStrike" cap="none" dirty="0">
                  <a:solidFill>
                    <a:srgbClr val="532F7E"/>
                  </a:solidFill>
                  <a:latin typeface="Arial"/>
                  <a:ea typeface="Arial"/>
                  <a:cs typeface="Arial"/>
                  <a:sym typeface="Arial"/>
                </a:rPr>
                <a:t>7</a:t>
              </a:r>
              <a:endParaRPr sz="3200" b="1" i="0" u="none" strike="noStrike" cap="none" baseline="30000" dirty="0">
                <a:solidFill>
                  <a:srgbClr val="532F7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7985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1BCFFA2C-2807-BDFE-4738-C4CEA50FA5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D5CAA88-E802-506F-DEEE-C48DF50D0A84}"/>
              </a:ext>
            </a:extLst>
          </p:cNvPr>
          <p:cNvSpPr txBox="1"/>
          <p:nvPr/>
        </p:nvSpPr>
        <p:spPr>
          <a:xfrm>
            <a:off x="596752" y="596550"/>
            <a:ext cx="115952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0" u="none" strike="noStrike" cap="none" dirty="0">
                <a:solidFill>
                  <a:srgbClr val="532F7E"/>
                </a:solidFill>
                <a:latin typeface="Arial"/>
                <a:ea typeface="Arial"/>
                <a:cs typeface="Arial"/>
                <a:sym typeface="Arial"/>
              </a:rPr>
              <a:t>Eşlik eden </a:t>
            </a:r>
            <a:r>
              <a:rPr lang="tr-TR" sz="2400" b="1" i="0" u="none" strike="noStrike" cap="none" dirty="0" err="1">
                <a:solidFill>
                  <a:srgbClr val="532F7E"/>
                </a:solidFill>
                <a:latin typeface="Arial"/>
                <a:ea typeface="Arial"/>
                <a:cs typeface="Arial"/>
                <a:sym typeface="Arial"/>
              </a:rPr>
              <a:t>komorbid</a:t>
            </a:r>
            <a:r>
              <a:rPr lang="tr-TR" sz="2400" b="1" i="0" u="none" strike="noStrike" cap="none" dirty="0">
                <a:solidFill>
                  <a:srgbClr val="532F7E"/>
                </a:solidFill>
                <a:latin typeface="Arial"/>
                <a:ea typeface="Arial"/>
                <a:cs typeface="Arial"/>
                <a:sym typeface="Arial"/>
              </a:rPr>
              <a:t> hastalıklar RSV enfeksiyonu nedeniyle hastane yatış olasılığını artırır.</a:t>
            </a:r>
            <a:r>
              <a:rPr lang="tr-TR" sz="2400" b="1" baseline="30000" dirty="0">
                <a:solidFill>
                  <a:srgbClr val="4A2F85"/>
                </a:solidFill>
              </a:rPr>
              <a:t>1</a:t>
            </a:r>
            <a:endParaRPr lang="tr-TR" sz="2400" b="1" i="0" u="none" strike="noStrike" cap="none" dirty="0">
              <a:solidFill>
                <a:srgbClr val="4A2F85"/>
              </a:solidFill>
              <a:sym typeface="Arial"/>
            </a:endParaRPr>
          </a:p>
        </p:txBody>
      </p:sp>
      <p:sp>
        <p:nvSpPr>
          <p:cNvPr id="58" name="Google Shape;1341;p338">
            <a:extLst>
              <a:ext uri="{FF2B5EF4-FFF2-40B4-BE49-F238E27FC236}">
                <a16:creationId xmlns:a16="http://schemas.microsoft.com/office/drawing/2014/main" id="{1C0EB07A-256A-4760-3DA3-9A9847901F06}"/>
              </a:ext>
            </a:extLst>
          </p:cNvPr>
          <p:cNvSpPr txBox="1"/>
          <p:nvPr/>
        </p:nvSpPr>
        <p:spPr>
          <a:xfrm>
            <a:off x="314376" y="6261450"/>
            <a:ext cx="884592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r>
              <a:rPr lang="tr-TR" sz="800" b="0" i="0" u="none" strike="noStrike" cap="none" dirty="0">
                <a:solidFill>
                  <a:schemeClr val="tx1"/>
                </a:solidFill>
                <a:sym typeface="Arial"/>
              </a:rPr>
              <a:t>Komorbiditeler hastaneye yatış öncesindeki yılda mevcut olmuştur; †KOAH, kronik bronşit veya amfizem</a:t>
            </a:r>
            <a:endParaRPr lang="tr-TR" sz="800" dirty="0">
              <a:solidFill>
                <a:schemeClr val="tx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tr-TR" sz="800" b="0" i="0" u="none" strike="noStrike" cap="none" dirty="0">
                <a:solidFill>
                  <a:schemeClr val="tx1"/>
                </a:solidFill>
                <a:sym typeface="Arial"/>
              </a:rPr>
              <a:t>Grafik, orijinal verilerden GSK için bağımsız olarak oluşturulmuştur.</a:t>
            </a:r>
            <a:endParaRPr lang="tr-TR" sz="800" dirty="0">
              <a:solidFill>
                <a:schemeClr val="tx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tr-TR" sz="800" b="0" i="0" u="none" strike="noStrike" cap="none" dirty="0">
                <a:solidFill>
                  <a:schemeClr val="tx1"/>
                </a:solidFill>
                <a:sym typeface="Arial"/>
              </a:rPr>
              <a:t>KOAH, kronik obstrüktif akciğer hastalığı</a:t>
            </a:r>
            <a:endParaRPr lang="tr-TR" sz="800" dirty="0">
              <a:solidFill>
                <a:schemeClr val="tx1"/>
              </a:solidFill>
            </a:endParaRPr>
          </a:p>
          <a:p>
            <a:pPr lvl="0">
              <a:buSzPts val="800"/>
            </a:pP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Referanslar: </a:t>
            </a:r>
            <a:r>
              <a:rPr lang="tr-TR" sz="800" dirty="0">
                <a:solidFill>
                  <a:schemeClr val="tx1"/>
                </a:solidFill>
              </a:rPr>
              <a:t>1.Branche AR ve arkadaşları, </a:t>
            </a:r>
            <a:r>
              <a:rPr lang="tr-TR" sz="800" dirty="0" err="1">
                <a:solidFill>
                  <a:schemeClr val="tx1"/>
                </a:solidFill>
              </a:rPr>
              <a:t>Clinical</a:t>
            </a:r>
            <a:r>
              <a:rPr lang="tr-TR" sz="800" dirty="0">
                <a:solidFill>
                  <a:schemeClr val="tx1"/>
                </a:solidFill>
              </a:rPr>
              <a:t> </a:t>
            </a:r>
            <a:r>
              <a:rPr lang="tr-TR" sz="800" dirty="0" err="1">
                <a:solidFill>
                  <a:schemeClr val="tx1"/>
                </a:solidFill>
              </a:rPr>
              <a:t>Infectious</a:t>
            </a:r>
            <a:r>
              <a:rPr lang="tr-TR" sz="800" dirty="0">
                <a:solidFill>
                  <a:schemeClr val="tx1"/>
                </a:solidFill>
              </a:rPr>
              <a:t> </a:t>
            </a:r>
            <a:r>
              <a:rPr lang="tr-TR" sz="800" dirty="0" err="1">
                <a:solidFill>
                  <a:schemeClr val="tx1"/>
                </a:solidFill>
              </a:rPr>
              <a:t>Diseases</a:t>
            </a:r>
            <a:r>
              <a:rPr lang="tr-TR" sz="800" dirty="0">
                <a:solidFill>
                  <a:schemeClr val="tx1"/>
                </a:solidFill>
              </a:rPr>
              <a:t>. 2022 (6.T3) 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TSeng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HF et al. J 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Infect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Dis</a:t>
            </a:r>
            <a:r>
              <a:rPr lang="tr-TR" sz="8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2020;222:1298–1310 </a:t>
            </a:r>
            <a:endParaRPr lang="tr-TR" sz="8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rup 3">
            <a:extLst>
              <a:ext uri="{FF2B5EF4-FFF2-40B4-BE49-F238E27FC236}">
                <a16:creationId xmlns:a16="http://schemas.microsoft.com/office/drawing/2014/main" id="{6C473001-0C73-C33C-4C01-5F066D41F1A1}"/>
              </a:ext>
            </a:extLst>
          </p:cNvPr>
          <p:cNvGrpSpPr/>
          <p:nvPr/>
        </p:nvGrpSpPr>
        <p:grpSpPr>
          <a:xfrm>
            <a:off x="1673039" y="1530214"/>
            <a:ext cx="8845922" cy="4172575"/>
            <a:chOff x="1673039" y="1530214"/>
            <a:chExt cx="8845922" cy="4172575"/>
          </a:xfrm>
        </p:grpSpPr>
        <p:pic>
          <p:nvPicPr>
            <p:cNvPr id="5" name="Resim 4">
              <a:extLst>
                <a:ext uri="{FF2B5EF4-FFF2-40B4-BE49-F238E27FC236}">
                  <a16:creationId xmlns:a16="http://schemas.microsoft.com/office/drawing/2014/main" id="{D6D2C45B-DCDC-0C47-80B2-DCDA4DF715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213" t="16397" r="10091" b="15935"/>
            <a:stretch/>
          </p:blipFill>
          <p:spPr>
            <a:xfrm>
              <a:off x="1673039" y="1530214"/>
              <a:ext cx="8845922" cy="4172575"/>
            </a:xfrm>
            <a:prstGeom prst="rect">
              <a:avLst/>
            </a:prstGeom>
          </p:spPr>
        </p:pic>
        <p:sp>
          <p:nvSpPr>
            <p:cNvPr id="2" name="Metin kutusu 1">
              <a:extLst>
                <a:ext uri="{FF2B5EF4-FFF2-40B4-BE49-F238E27FC236}">
                  <a16:creationId xmlns:a16="http://schemas.microsoft.com/office/drawing/2014/main" id="{9555A07C-DA36-2F4C-64EF-780390D77D2F}"/>
                </a:ext>
              </a:extLst>
            </p:cNvPr>
            <p:cNvSpPr txBox="1"/>
            <p:nvPr/>
          </p:nvSpPr>
          <p:spPr>
            <a:xfrm>
              <a:off x="8106859" y="1881878"/>
              <a:ext cx="85917" cy="184666"/>
            </a:xfrm>
            <a:prstGeom prst="rect">
              <a:avLst/>
            </a:prstGeom>
            <a:solidFill>
              <a:srgbClr val="446493"/>
            </a:solidFill>
          </p:spPr>
          <p:txBody>
            <a:bodyPr wrap="square" rtlCol="0">
              <a:spAutoFit/>
            </a:bodyPr>
            <a:lstStyle/>
            <a:p>
              <a:r>
                <a:rPr lang="tr-TR" sz="600" dirty="0">
                  <a:solidFill>
                    <a:schemeClr val="bg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47392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" name="Google Shape;2539;p357"/>
          <p:cNvSpPr/>
          <p:nvPr/>
        </p:nvSpPr>
        <p:spPr>
          <a:xfrm>
            <a:off x="614428" y="1449043"/>
            <a:ext cx="6203608" cy="4102114"/>
          </a:xfrm>
          <a:prstGeom prst="roundRect">
            <a:avLst>
              <a:gd name="adj" fmla="val 5049"/>
            </a:avLst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Resim 6" descr="daire, renklilik, mor, hafif içeren bir resim&#10;&#10;Açıklama otomatik olarak oluşturuldu">
            <a:extLst>
              <a:ext uri="{FF2B5EF4-FFF2-40B4-BE49-F238E27FC236}">
                <a16:creationId xmlns:a16="http://schemas.microsoft.com/office/drawing/2014/main" id="{81286C11-74D9-D1EE-D3E7-3CBFFCC2F0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709" y="2024737"/>
            <a:ext cx="1378182" cy="1378182"/>
          </a:xfrm>
          <a:prstGeom prst="rect">
            <a:avLst/>
          </a:prstGeom>
        </p:spPr>
      </p:pic>
      <p:pic>
        <p:nvPicPr>
          <p:cNvPr id="8" name="Resim 7" descr="daire, renklilik, mor, hafif içeren bir resim&#10;&#10;Açıklama otomatik olarak oluşturuldu">
            <a:extLst>
              <a:ext uri="{FF2B5EF4-FFF2-40B4-BE49-F238E27FC236}">
                <a16:creationId xmlns:a16="http://schemas.microsoft.com/office/drawing/2014/main" id="{184B3525-70A0-235B-1A46-A336C11330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1771" y="2024737"/>
            <a:ext cx="1378182" cy="1378182"/>
          </a:xfrm>
          <a:prstGeom prst="rect">
            <a:avLst/>
          </a:prstGeom>
        </p:spPr>
      </p:pic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1BCFFA2C-2807-BDFE-4738-C4CEA50FA5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D5CAA88-E802-506F-DEEE-C48DF50D0A84}"/>
              </a:ext>
            </a:extLst>
          </p:cNvPr>
          <p:cNvSpPr txBox="1"/>
          <p:nvPr/>
        </p:nvSpPr>
        <p:spPr>
          <a:xfrm>
            <a:off x="596752" y="596550"/>
            <a:ext cx="100989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0" u="none" strike="noStrike" cap="none" dirty="0">
                <a:solidFill>
                  <a:srgbClr val="532F7E"/>
                </a:solidFill>
                <a:latin typeface="Arial"/>
                <a:ea typeface="Arial"/>
                <a:cs typeface="Arial"/>
                <a:sym typeface="Arial"/>
              </a:rPr>
              <a:t>KOAH ve astımın kötüleşmesindeki başlıca faktörlerden biri viral solunum yolu enfeksiyonlarıdır.</a:t>
            </a:r>
            <a:r>
              <a:rPr lang="tr-TR" sz="2400" b="1" i="0" u="none" strike="noStrike" cap="none" baseline="30000" dirty="0">
                <a:solidFill>
                  <a:srgbClr val="532F7E"/>
                </a:solidFill>
                <a:latin typeface="Arial"/>
                <a:ea typeface="Arial"/>
                <a:cs typeface="Arial"/>
                <a:sym typeface="Arial"/>
              </a:rPr>
              <a:t>1-6</a:t>
            </a:r>
            <a:endParaRPr lang="tr-TR" sz="2400" dirty="0"/>
          </a:p>
        </p:txBody>
      </p:sp>
      <p:sp>
        <p:nvSpPr>
          <p:cNvPr id="2540" name="Google Shape;2540;p357"/>
          <p:cNvSpPr/>
          <p:nvPr/>
        </p:nvSpPr>
        <p:spPr>
          <a:xfrm>
            <a:off x="617298" y="1449043"/>
            <a:ext cx="6202205" cy="468064"/>
          </a:xfrm>
          <a:prstGeom prst="round2SameRect">
            <a:avLst>
              <a:gd name="adj1" fmla="val 29626"/>
              <a:gd name="adj2" fmla="val 0"/>
            </a:avLst>
          </a:prstGeom>
          <a:gradFill flip="none" rotWithShape="1">
            <a:gsLst>
              <a:gs pos="49400">
                <a:srgbClr val="6E317F"/>
              </a:gs>
              <a:gs pos="0">
                <a:srgbClr val="4A2F85"/>
              </a:gs>
              <a:gs pos="100000">
                <a:srgbClr val="188DA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b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KOAH</a:t>
            </a:r>
            <a:endParaRPr sz="1600" b="1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41" name="Google Shape;2541;p357"/>
          <p:cNvSpPr/>
          <p:nvPr/>
        </p:nvSpPr>
        <p:spPr>
          <a:xfrm>
            <a:off x="7063068" y="1449043"/>
            <a:ext cx="4515593" cy="4102114"/>
          </a:xfrm>
          <a:prstGeom prst="roundRect">
            <a:avLst>
              <a:gd name="adj" fmla="val 5049"/>
            </a:avLst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2" name="Google Shape;2542;p357"/>
          <p:cNvSpPr/>
          <p:nvPr/>
        </p:nvSpPr>
        <p:spPr>
          <a:xfrm>
            <a:off x="7065157" y="1449043"/>
            <a:ext cx="4514572" cy="476739"/>
          </a:xfrm>
          <a:prstGeom prst="round2SameRect">
            <a:avLst>
              <a:gd name="adj1" fmla="val 29626"/>
              <a:gd name="adj2" fmla="val 0"/>
            </a:avLst>
          </a:prstGeom>
          <a:gradFill flip="none" rotWithShape="1">
            <a:gsLst>
              <a:gs pos="49400">
                <a:srgbClr val="6E317F"/>
              </a:gs>
              <a:gs pos="0">
                <a:srgbClr val="4A2F85"/>
              </a:gs>
              <a:gs pos="100000">
                <a:srgbClr val="188DA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b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Astım</a:t>
            </a:r>
            <a:endParaRPr sz="1600" b="1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47" name="Google Shape;2547;p357"/>
          <p:cNvSpPr/>
          <p:nvPr/>
        </p:nvSpPr>
        <p:spPr>
          <a:xfrm>
            <a:off x="731000" y="3465062"/>
            <a:ext cx="1371600" cy="1433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>
              <a:buClr>
                <a:srgbClr val="FFFFFF"/>
              </a:buClr>
              <a:buSzPts val="1200"/>
            </a:pPr>
            <a:r>
              <a:rPr lang="tr-TR" b="1">
                <a:solidFill>
                  <a:srgbClr val="9C438F"/>
                </a:solidFill>
              </a:rPr>
              <a:t>Daha uzun süreli hastaneye yatış</a:t>
            </a:r>
            <a:r>
              <a:rPr lang="tr-TR" b="1" baseline="30000">
                <a:solidFill>
                  <a:srgbClr val="9C438F"/>
                </a:solidFill>
              </a:rPr>
              <a:t>1–3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tr-TR" sz="900" b="0" i="0" u="none" strike="noStrike" cap="none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Enfektif </a:t>
            </a:r>
            <a:r>
              <a:rPr lang="tr-TR" sz="9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* alevlenme için 11.6 ± 0.6 güne kıyasla enfektif olmayan alevlenme için 8.8 ± 0.8, </a:t>
            </a:r>
            <a:r>
              <a:rPr lang="tr-TR" sz="900" b="0" i="1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tr-TR" sz="9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&lt;0.02</a:t>
            </a:r>
            <a:r>
              <a:rPr lang="tr-TR" sz="900" b="0" i="0" u="none" strike="noStrike" cap="none" baseline="30000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tr-TR" sz="9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900" b="0" i="0" u="none" strike="noStrike" cap="none" dirty="0">
              <a:solidFill>
                <a:srgbClr val="4A4F5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endParaRPr sz="900" b="0" i="0" u="none" strike="noStrike" cap="none" baseline="30000" dirty="0">
              <a:solidFill>
                <a:srgbClr val="4A4F5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8" name="Google Shape;2548;p357"/>
          <p:cNvSpPr/>
          <p:nvPr/>
        </p:nvSpPr>
        <p:spPr>
          <a:xfrm>
            <a:off x="3770586" y="3465062"/>
            <a:ext cx="1334716" cy="152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tr-TR" b="1" i="0" u="none" strike="noStrike" cap="none" dirty="0">
                <a:solidFill>
                  <a:srgbClr val="9C438F"/>
                </a:solidFill>
                <a:latin typeface="Arial"/>
                <a:ea typeface="Arial"/>
                <a:cs typeface="Arial"/>
                <a:sym typeface="Arial"/>
              </a:rPr>
              <a:t>Daha </a:t>
            </a:r>
            <a:r>
              <a:rPr lang="tr-TR" b="1" i="0" u="none" strike="noStrike" cap="none">
                <a:solidFill>
                  <a:srgbClr val="9C438F"/>
                </a:solidFill>
                <a:latin typeface="Arial"/>
                <a:ea typeface="Arial"/>
                <a:cs typeface="Arial"/>
                <a:sym typeface="Arial"/>
              </a:rPr>
              <a:t>fazla hipoksemi</a:t>
            </a:r>
            <a:r>
              <a:rPr lang="tr-TR" b="1" i="0" u="none" strike="noStrike" cap="none" baseline="30000">
                <a:solidFill>
                  <a:srgbClr val="9C438F"/>
                </a:solidFill>
                <a:latin typeface="Arial"/>
                <a:ea typeface="Arial"/>
                <a:cs typeface="Arial"/>
                <a:sym typeface="Arial"/>
              </a:rPr>
              <a:t>2,3</a:t>
            </a:r>
            <a:endParaRPr sz="1600" b="0" i="0" u="none" strike="noStrike" cap="none" dirty="0">
              <a:solidFill>
                <a:srgbClr val="9C438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tr-TR" sz="9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Enfektif olmayana kıyasla enfektif* alevlenmede PaO</a:t>
            </a:r>
            <a:r>
              <a:rPr lang="tr-TR" sz="900" baseline="-25000" dirty="0">
                <a:solidFill>
                  <a:srgbClr val="4A4F54"/>
                </a:solidFill>
              </a:rPr>
              <a:t>2</a:t>
            </a:r>
            <a:r>
              <a:rPr lang="tr-TR" sz="9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 ’de daha fazla düşüş trendi (15.3 ± 1.35’e kıyasla 11.92 ± 1.86 mm Hg, </a:t>
            </a:r>
            <a:r>
              <a:rPr lang="tr-TR" sz="900" b="0" i="1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tr-TR" sz="9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=0.078)</a:t>
            </a:r>
            <a:r>
              <a:rPr lang="tr-TR" sz="900" b="0" i="0" u="none" strike="noStrike" cap="none" baseline="30000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900" b="0" i="0" u="none" strike="noStrike" cap="none" dirty="0">
              <a:solidFill>
                <a:srgbClr val="4A4F5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9" name="Google Shape;2549;p357"/>
          <p:cNvSpPr/>
          <p:nvPr/>
        </p:nvSpPr>
        <p:spPr>
          <a:xfrm>
            <a:off x="2205062" y="3465062"/>
            <a:ext cx="1371600" cy="1267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tr-TR" b="1" i="0" u="none" strike="noStrike" cap="none" dirty="0">
                <a:solidFill>
                  <a:srgbClr val="9C438F"/>
                </a:solidFill>
                <a:latin typeface="Arial"/>
                <a:ea typeface="Arial"/>
                <a:cs typeface="Arial"/>
                <a:sym typeface="Arial"/>
              </a:rPr>
              <a:t>Akciğer fonksiyonunda  </a:t>
            </a:r>
            <a:r>
              <a:rPr lang="tr-TR" b="1" i="0" u="none" strike="noStrike" cap="none">
                <a:solidFill>
                  <a:srgbClr val="9C438F"/>
                </a:solidFill>
                <a:latin typeface="Arial"/>
                <a:ea typeface="Arial"/>
                <a:cs typeface="Arial"/>
                <a:sym typeface="Arial"/>
              </a:rPr>
              <a:t>hızlanan düşüş</a:t>
            </a:r>
            <a:r>
              <a:rPr lang="tr-TR" b="1" i="0" u="none" strike="noStrike" cap="none" baseline="30000">
                <a:solidFill>
                  <a:srgbClr val="9C438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tr-TR" b="1" baseline="30000">
                <a:solidFill>
                  <a:srgbClr val="9C438F"/>
                </a:solidFill>
              </a:rPr>
              <a:t>-3</a:t>
            </a:r>
            <a:endParaRPr sz="1600" b="0" i="0" u="none" strike="noStrike" cap="none" dirty="0">
              <a:solidFill>
                <a:srgbClr val="9C438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tr-TR" sz="9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Enfektif olmayana kıyasla enfektif* alevlenmede FEV</a:t>
            </a:r>
            <a:r>
              <a:rPr lang="tr-TR" sz="900" b="0" i="0" u="none" strike="noStrike" cap="none" baseline="-25000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tr-TR" sz="9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’de daha fazla düşüş  (0.25 ± 0.03 L’ye kıyasla 0.12 ± 0.04 L, P&lt;0.05)</a:t>
            </a:r>
            <a:r>
              <a:rPr lang="tr-TR" sz="900" b="0" i="0" u="none" strike="noStrike" cap="none" baseline="30000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900" b="0" i="0" u="none" strike="noStrike" cap="none" baseline="30000" dirty="0">
              <a:solidFill>
                <a:srgbClr val="4A4F5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0" name="Google Shape;2550;p357"/>
          <p:cNvSpPr/>
          <p:nvPr/>
        </p:nvSpPr>
        <p:spPr>
          <a:xfrm>
            <a:off x="5219226" y="3465062"/>
            <a:ext cx="1371600" cy="1703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tr-TR" b="1" i="0" u="none" strike="noStrike" cap="none" dirty="0">
                <a:solidFill>
                  <a:srgbClr val="9C438F"/>
                </a:solidFill>
                <a:latin typeface="Arial"/>
                <a:ea typeface="Arial"/>
                <a:cs typeface="Arial"/>
                <a:sym typeface="Arial"/>
              </a:rPr>
              <a:t>Daha fazla </a:t>
            </a:r>
            <a:r>
              <a:rPr lang="tr-TR" b="1" i="0" u="none" strike="noStrike" cap="none">
                <a:solidFill>
                  <a:srgbClr val="9C438F"/>
                </a:solidFill>
                <a:latin typeface="Arial"/>
                <a:ea typeface="Arial"/>
                <a:cs typeface="Arial"/>
                <a:sym typeface="Arial"/>
              </a:rPr>
              <a:t>havayolu enflamasyonu</a:t>
            </a:r>
            <a:r>
              <a:rPr lang="tr-TR" b="1" i="0" u="none" strike="noStrike" cap="none" baseline="30000">
                <a:solidFill>
                  <a:srgbClr val="9C438F"/>
                </a:solidFill>
                <a:latin typeface="Arial"/>
                <a:ea typeface="Arial"/>
                <a:cs typeface="Arial"/>
                <a:sym typeface="Arial"/>
              </a:rPr>
              <a:t>3-5</a:t>
            </a:r>
            <a:endParaRPr sz="1200" b="0" i="0" u="none" strike="noStrike" cap="none" dirty="0">
              <a:solidFill>
                <a:srgbClr val="9C438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tr-TR" sz="900" b="0" i="0" u="none" strike="noStrike" cap="none" dirty="0" err="1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Viral</a:t>
            </a:r>
            <a:r>
              <a:rPr lang="tr-TR" sz="9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 olmayan alevlenmelere kıyasla </a:t>
            </a:r>
            <a:r>
              <a:rPr lang="tr-TR" sz="900" b="0" i="0" u="none" strike="noStrike" cap="none" dirty="0" err="1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viral</a:t>
            </a:r>
            <a:r>
              <a:rPr lang="tr-TR" sz="9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 alevlenmelerde daha yüksek havayolu </a:t>
            </a:r>
            <a:r>
              <a:rPr lang="tr-TR" sz="900" b="0" i="0" u="none" strike="noStrike" cap="none" dirty="0" err="1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eozinofilleri</a:t>
            </a:r>
            <a:r>
              <a:rPr lang="tr-TR" sz="9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 ve serum</a:t>
            </a:r>
            <a:br>
              <a:rPr lang="tr-TR" sz="9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tr-TR" sz="9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IL-6 düzeyleri, </a:t>
            </a:r>
            <a:r>
              <a:rPr lang="tr-TR" sz="900" b="0" i="1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tr-TR" sz="9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=0.064</a:t>
            </a:r>
            <a:r>
              <a:rPr lang="tr-TR" sz="900" b="0" i="0" u="none" strike="noStrike" cap="none" baseline="30000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3,4</a:t>
            </a:r>
            <a:endParaRPr sz="900" b="0" i="0" u="none" strike="noStrike" cap="none" dirty="0">
              <a:solidFill>
                <a:srgbClr val="4A4F5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endParaRPr sz="900" b="0" i="0" u="none" strike="noStrike" cap="none" baseline="30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8" name="Google Shape;2578;p357"/>
          <p:cNvSpPr/>
          <p:nvPr/>
        </p:nvSpPr>
        <p:spPr>
          <a:xfrm>
            <a:off x="7230915" y="3465062"/>
            <a:ext cx="1226496" cy="1241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tr-TR" b="1" i="0" u="none" strike="noStrike" cap="none">
                <a:solidFill>
                  <a:srgbClr val="582A81"/>
                </a:solidFill>
                <a:latin typeface="Arial"/>
                <a:ea typeface="Arial"/>
                <a:cs typeface="Arial"/>
                <a:sym typeface="Arial"/>
              </a:rPr>
              <a:t>Hastaneye yatışlar</a:t>
            </a:r>
            <a:r>
              <a:rPr lang="tr-TR" b="1" i="0" u="none" strike="noStrike" cap="none" baseline="30000">
                <a:solidFill>
                  <a:srgbClr val="582A8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1600" b="0" i="0" u="none" strike="noStrike" cap="none" dirty="0">
              <a:solidFill>
                <a:srgbClr val="582A8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tr-TR" sz="9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RSV enfeksiyonu, 65 yaş ve üzeri erişkinlerde astım nedeniyle hastaneye yatışların %7.2’sinden </a:t>
            </a:r>
            <a:r>
              <a:rPr lang="tr-TR" sz="900" b="0" i="0" u="none" strike="noStrike" cap="none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sorumlu bulunmuştur.</a:t>
            </a:r>
            <a:r>
              <a:rPr lang="tr-TR" sz="900" b="0" i="0" u="none" strike="noStrike" cap="none" baseline="30000">
                <a:solidFill>
                  <a:srgbClr val="4A4F54"/>
                </a:solidFill>
                <a:sym typeface="Arial"/>
              </a:rPr>
              <a:t>6</a:t>
            </a:r>
            <a:endParaRPr sz="1200" b="0" i="0" u="none" strike="noStrike" cap="none" baseline="30000" dirty="0">
              <a:solidFill>
                <a:srgbClr val="4A4F54"/>
              </a:solidFill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endParaRPr sz="900" b="0" i="0" u="none" strike="noStrike" cap="none" baseline="30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9" name="Google Shape;2579;p357"/>
          <p:cNvSpPr/>
          <p:nvPr/>
        </p:nvSpPr>
        <p:spPr>
          <a:xfrm>
            <a:off x="8684659" y="3465062"/>
            <a:ext cx="1226496" cy="1452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tr-TR" b="1" i="0" u="none" strike="noStrike" cap="none" dirty="0">
                <a:solidFill>
                  <a:srgbClr val="582A81"/>
                </a:solidFill>
                <a:latin typeface="Arial"/>
                <a:ea typeface="Arial"/>
                <a:cs typeface="Arial"/>
                <a:sym typeface="Arial"/>
              </a:rPr>
              <a:t>Alerjenlere </a:t>
            </a:r>
            <a:r>
              <a:rPr lang="tr-TR" b="1" i="0" u="none" strike="noStrike" cap="none">
                <a:solidFill>
                  <a:srgbClr val="582A81"/>
                </a:solidFill>
                <a:latin typeface="Arial"/>
                <a:ea typeface="Arial"/>
                <a:cs typeface="Arial"/>
                <a:sym typeface="Arial"/>
              </a:rPr>
              <a:t>yanıtta artış</a:t>
            </a:r>
            <a:r>
              <a:rPr lang="tr-TR" b="1" baseline="30000">
                <a:solidFill>
                  <a:srgbClr val="582A81"/>
                </a:solidFill>
              </a:rPr>
              <a:t>7,8</a:t>
            </a:r>
            <a:endParaRPr sz="1600" b="0" i="0" u="none" strike="noStrike" cap="none" dirty="0">
              <a:solidFill>
                <a:srgbClr val="582A8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tr-TR" sz="9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Alerjen ve </a:t>
            </a:r>
            <a:r>
              <a:rPr lang="tr-TR" sz="900" b="0" i="0" u="none" strike="noStrike" cap="none" dirty="0" err="1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rinovirüs</a:t>
            </a:r>
            <a:r>
              <a:rPr lang="tr-TR" sz="9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 kombinasyonuna kıyasla tek başına alerjene </a:t>
            </a:r>
            <a:r>
              <a:rPr lang="tr-TR" sz="900" b="0" i="0" u="none" strike="noStrike" cap="none" dirty="0" err="1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maruziyetin</a:t>
            </a:r>
            <a:r>
              <a:rPr lang="tr-TR" sz="9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 ardından 8/10’a kıyasla 1/10 hastada FEV</a:t>
            </a:r>
            <a:r>
              <a:rPr lang="tr-TR" sz="900" b="0" i="0" u="none" strike="noStrike" cap="none" baseline="-25000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tr-TR" sz="9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 ‘de </a:t>
            </a:r>
            <a:r>
              <a:rPr lang="tr-TR" sz="900" b="0" i="0" u="none" strike="noStrike" cap="none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düşüş olmuştur.</a:t>
            </a:r>
            <a:r>
              <a:rPr lang="tr-TR" sz="900" baseline="30000">
                <a:solidFill>
                  <a:srgbClr val="4A4F54"/>
                </a:solidFill>
              </a:rPr>
              <a:t>7</a:t>
            </a:r>
            <a:endParaRPr sz="900" b="0" i="0" u="none" strike="noStrike" cap="none" dirty="0">
              <a:solidFill>
                <a:srgbClr val="4A4F5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0" name="Google Shape;2580;p357"/>
          <p:cNvSpPr/>
          <p:nvPr/>
        </p:nvSpPr>
        <p:spPr>
          <a:xfrm>
            <a:off x="10133007" y="3465062"/>
            <a:ext cx="1371600" cy="1987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>
              <a:buClr>
                <a:srgbClr val="FFFFFF"/>
              </a:buClr>
              <a:buSzPts val="1200"/>
            </a:pPr>
            <a:r>
              <a:rPr lang="tr-TR" sz="1200" b="1" i="0" u="none" strike="noStrike" cap="none" dirty="0">
                <a:solidFill>
                  <a:srgbClr val="582A81"/>
                </a:solidFill>
                <a:latin typeface="Arial"/>
                <a:ea typeface="Arial"/>
                <a:cs typeface="Arial"/>
                <a:sym typeface="Arial"/>
              </a:rPr>
              <a:t>Astım hastalarında antiviral bağışıklık yanıtının değişmesi, astımda kötüleşme </a:t>
            </a:r>
            <a:r>
              <a:rPr lang="tr-TR" sz="1200" b="1" i="0" u="none" strike="noStrike" cap="none">
                <a:solidFill>
                  <a:srgbClr val="582A81"/>
                </a:solidFill>
                <a:latin typeface="Arial"/>
                <a:ea typeface="Arial"/>
                <a:cs typeface="Arial"/>
                <a:sym typeface="Arial"/>
              </a:rPr>
              <a:t>ile ilişkilidir</a:t>
            </a:r>
            <a:r>
              <a:rPr lang="tr-TR" sz="1200" b="1" baseline="30000">
                <a:solidFill>
                  <a:srgbClr val="582A81"/>
                </a:solidFill>
              </a:rPr>
              <a:t>6,7,9,10</a:t>
            </a:r>
            <a:endParaRPr b="0" i="0" u="none" strike="noStrike" cap="none" baseline="30000" dirty="0">
              <a:solidFill>
                <a:srgbClr val="582A8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tr-TR" sz="9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Enfeksiyon sonrası 4. günde </a:t>
            </a:r>
            <a:r>
              <a:rPr lang="tr-TR" sz="900" b="0" i="0" u="none" strike="noStrike" cap="none" dirty="0" err="1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rinovirüs</a:t>
            </a:r>
            <a:r>
              <a:rPr lang="tr-TR" sz="9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 yükü ve CD45+,CD68+, CD20+, nötrofiller ve eozinofiller arasında pozitif bir ilişki söz </a:t>
            </a:r>
            <a:r>
              <a:rPr lang="tr-TR" sz="900" b="0" i="0" u="none" strike="noStrike" cap="none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konusudur</a:t>
            </a:r>
            <a:r>
              <a:rPr lang="tr-TR" sz="900" baseline="30000">
                <a:solidFill>
                  <a:srgbClr val="4A4F54"/>
                </a:solidFill>
              </a:rPr>
              <a:t> </a:t>
            </a:r>
            <a:r>
              <a:rPr lang="tr-TR" sz="900" b="0" i="0" u="none" strike="noStrike" cap="none" baseline="3000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 10</a:t>
            </a:r>
            <a:endParaRPr sz="900" b="0" i="0" u="none" strike="noStrike" cap="none" dirty="0">
              <a:solidFill>
                <a:srgbClr val="4A4F5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endParaRPr sz="9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Resim 8" descr="daire, renklilik, mor, hafif içeren bir resim&#10;&#10;Açıklama otomatik olarak oluşturuldu">
            <a:extLst>
              <a:ext uri="{FF2B5EF4-FFF2-40B4-BE49-F238E27FC236}">
                <a16:creationId xmlns:a16="http://schemas.microsoft.com/office/drawing/2014/main" id="{14E28EE5-AE44-D5FD-4101-33866C56C1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6232" y="2024737"/>
            <a:ext cx="1378182" cy="1378182"/>
          </a:xfrm>
          <a:prstGeom prst="rect">
            <a:avLst/>
          </a:prstGeom>
        </p:spPr>
      </p:pic>
      <p:pic>
        <p:nvPicPr>
          <p:cNvPr id="10" name="Resim 9" descr="daire, renklilik, mor, hafif içeren bir resim&#10;&#10;Açıklama otomatik olarak oluşturuldu">
            <a:extLst>
              <a:ext uri="{FF2B5EF4-FFF2-40B4-BE49-F238E27FC236}">
                <a16:creationId xmlns:a16="http://schemas.microsoft.com/office/drawing/2014/main" id="{49C011A1-BC25-CD5B-180E-11281E3B44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309" y="2024737"/>
            <a:ext cx="1378182" cy="1378182"/>
          </a:xfrm>
          <a:prstGeom prst="rect">
            <a:avLst/>
          </a:prstGeom>
        </p:spPr>
      </p:pic>
      <p:pic>
        <p:nvPicPr>
          <p:cNvPr id="12" name="Resim 11" descr="daire, renklilik, mor, hafif içeren bir resim&#10;&#10;Açıklama otomatik olarak oluşturuldu">
            <a:extLst>
              <a:ext uri="{FF2B5EF4-FFF2-40B4-BE49-F238E27FC236}">
                <a16:creationId xmlns:a16="http://schemas.microsoft.com/office/drawing/2014/main" id="{4D63B38C-1303-7714-73A3-842BA30E6F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5072" y="2024737"/>
            <a:ext cx="1378182" cy="1378182"/>
          </a:xfrm>
          <a:prstGeom prst="rect">
            <a:avLst/>
          </a:prstGeom>
        </p:spPr>
      </p:pic>
      <p:pic>
        <p:nvPicPr>
          <p:cNvPr id="16" name="Resim 15" descr="daire, renklilik, mor, hafif içeren bir resim&#10;&#10;Açıklama otomatik olarak oluşturuldu">
            <a:extLst>
              <a:ext uri="{FF2B5EF4-FFF2-40B4-BE49-F238E27FC236}">
                <a16:creationId xmlns:a16="http://schemas.microsoft.com/office/drawing/2014/main" id="{A14EF1DF-03B5-FF18-4559-8EAF308FB8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8816" y="2024737"/>
            <a:ext cx="1378182" cy="1378182"/>
          </a:xfrm>
          <a:prstGeom prst="rect">
            <a:avLst/>
          </a:prstGeom>
        </p:spPr>
      </p:pic>
      <p:pic>
        <p:nvPicPr>
          <p:cNvPr id="1474" name="Resim 1473" descr="daire, renklilik, mor, hafif içeren bir resim&#10;&#10;Açıklama otomatik olarak oluşturuldu">
            <a:extLst>
              <a:ext uri="{FF2B5EF4-FFF2-40B4-BE49-F238E27FC236}">
                <a16:creationId xmlns:a16="http://schemas.microsoft.com/office/drawing/2014/main" id="{16A57ABD-A145-97AB-86E3-FDB33D7EBA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9716" y="2024737"/>
            <a:ext cx="1378182" cy="1378182"/>
          </a:xfrm>
          <a:prstGeom prst="rect">
            <a:avLst/>
          </a:prstGeom>
        </p:spPr>
      </p:pic>
      <p:grpSp>
        <p:nvGrpSpPr>
          <p:cNvPr id="1505" name="Google Shape;1627;p342">
            <a:extLst>
              <a:ext uri="{FF2B5EF4-FFF2-40B4-BE49-F238E27FC236}">
                <a16:creationId xmlns:a16="http://schemas.microsoft.com/office/drawing/2014/main" id="{15067FA6-8049-B8ED-E961-E9D1092192CA}"/>
              </a:ext>
            </a:extLst>
          </p:cNvPr>
          <p:cNvGrpSpPr/>
          <p:nvPr/>
        </p:nvGrpSpPr>
        <p:grpSpPr>
          <a:xfrm>
            <a:off x="1204120" y="2435489"/>
            <a:ext cx="461994" cy="458984"/>
            <a:chOff x="4271581" y="1614558"/>
            <a:chExt cx="3651218" cy="3627429"/>
          </a:xfrm>
        </p:grpSpPr>
        <p:sp>
          <p:nvSpPr>
            <p:cNvPr id="1506" name="Google Shape;1628;p342">
              <a:extLst>
                <a:ext uri="{FF2B5EF4-FFF2-40B4-BE49-F238E27FC236}">
                  <a16:creationId xmlns:a16="http://schemas.microsoft.com/office/drawing/2014/main" id="{7F257AAE-EC60-EE47-9F68-1DA3A09C1B25}"/>
                </a:ext>
              </a:extLst>
            </p:cNvPr>
            <p:cNvSpPr/>
            <p:nvPr/>
          </p:nvSpPr>
          <p:spPr>
            <a:xfrm>
              <a:off x="4271581" y="1614558"/>
              <a:ext cx="3651218" cy="3627429"/>
            </a:xfrm>
            <a:custGeom>
              <a:avLst/>
              <a:gdLst/>
              <a:ahLst/>
              <a:cxnLst/>
              <a:rect l="l" t="t" r="r" b="b"/>
              <a:pathLst>
                <a:path w="3651218" h="3627429" extrusionOk="0">
                  <a:moveTo>
                    <a:pt x="381" y="3589520"/>
                  </a:moveTo>
                  <a:lnTo>
                    <a:pt x="381" y="1349907"/>
                  </a:lnTo>
                  <a:cubicBezTo>
                    <a:pt x="22384" y="1294948"/>
                    <a:pt x="63532" y="1276945"/>
                    <a:pt x="121444" y="1277517"/>
                  </a:cubicBezTo>
                  <a:cubicBezTo>
                    <a:pt x="319850" y="1279612"/>
                    <a:pt x="518351" y="1278279"/>
                    <a:pt x="716852" y="1278279"/>
                  </a:cubicBezTo>
                  <a:cubicBezTo>
                    <a:pt x="729520" y="1278279"/>
                    <a:pt x="742093" y="1278279"/>
                    <a:pt x="755523" y="1278279"/>
                  </a:cubicBezTo>
                  <a:lnTo>
                    <a:pt x="755523" y="1129498"/>
                  </a:lnTo>
                  <a:cubicBezTo>
                    <a:pt x="656082" y="1109020"/>
                    <a:pt x="637699" y="1085969"/>
                    <a:pt x="637604" y="983956"/>
                  </a:cubicBezTo>
                  <a:cubicBezTo>
                    <a:pt x="637604" y="930426"/>
                    <a:pt x="637604" y="876991"/>
                    <a:pt x="637604" y="823460"/>
                  </a:cubicBezTo>
                  <a:cubicBezTo>
                    <a:pt x="637604" y="715637"/>
                    <a:pt x="668084" y="684776"/>
                    <a:pt x="774383" y="684776"/>
                  </a:cubicBezTo>
                  <a:cubicBezTo>
                    <a:pt x="893255" y="684776"/>
                    <a:pt x="1012031" y="684776"/>
                    <a:pt x="1130903" y="684776"/>
                  </a:cubicBezTo>
                  <a:cubicBezTo>
                    <a:pt x="1143286" y="684776"/>
                    <a:pt x="1155668" y="684776"/>
                    <a:pt x="1169765" y="684776"/>
                  </a:cubicBezTo>
                  <a:lnTo>
                    <a:pt x="1169765" y="639628"/>
                  </a:lnTo>
                  <a:cubicBezTo>
                    <a:pt x="1169765" y="462558"/>
                    <a:pt x="1169765" y="285393"/>
                    <a:pt x="1169765" y="108323"/>
                  </a:cubicBezTo>
                  <a:cubicBezTo>
                    <a:pt x="1169765" y="33361"/>
                    <a:pt x="1201388" y="310"/>
                    <a:pt x="1274731" y="214"/>
                  </a:cubicBezTo>
                  <a:cubicBezTo>
                    <a:pt x="1641920" y="-71"/>
                    <a:pt x="2009204" y="-71"/>
                    <a:pt x="2376392" y="214"/>
                  </a:cubicBezTo>
                  <a:cubicBezTo>
                    <a:pt x="2449830" y="214"/>
                    <a:pt x="2481739" y="33457"/>
                    <a:pt x="2481739" y="107942"/>
                  </a:cubicBezTo>
                  <a:cubicBezTo>
                    <a:pt x="2481834" y="286250"/>
                    <a:pt x="2481739" y="464558"/>
                    <a:pt x="2481739" y="642866"/>
                  </a:cubicBezTo>
                  <a:cubicBezTo>
                    <a:pt x="2481739" y="655534"/>
                    <a:pt x="2481739" y="668298"/>
                    <a:pt x="2481739" y="684776"/>
                  </a:cubicBezTo>
                  <a:cubicBezTo>
                    <a:pt x="2498312" y="684776"/>
                    <a:pt x="2511076" y="684776"/>
                    <a:pt x="2523839" y="684776"/>
                  </a:cubicBezTo>
                  <a:cubicBezTo>
                    <a:pt x="2650998" y="684776"/>
                    <a:pt x="2778157" y="684205"/>
                    <a:pt x="2905316" y="685157"/>
                  </a:cubicBezTo>
                  <a:cubicBezTo>
                    <a:pt x="2971705" y="685633"/>
                    <a:pt x="3010948" y="722305"/>
                    <a:pt x="3012758" y="787741"/>
                  </a:cubicBezTo>
                  <a:cubicBezTo>
                    <a:pt x="3014948" y="866132"/>
                    <a:pt x="3014853" y="944713"/>
                    <a:pt x="3012758" y="1023104"/>
                  </a:cubicBezTo>
                  <a:cubicBezTo>
                    <a:pt x="3011138" y="1082826"/>
                    <a:pt x="2977991" y="1116068"/>
                    <a:pt x="2918651" y="1124926"/>
                  </a:cubicBezTo>
                  <a:cubicBezTo>
                    <a:pt x="2910935" y="1126069"/>
                    <a:pt x="2903315" y="1128165"/>
                    <a:pt x="2896838" y="1129498"/>
                  </a:cubicBezTo>
                  <a:lnTo>
                    <a:pt x="2896838" y="1278469"/>
                  </a:lnTo>
                  <a:lnTo>
                    <a:pt x="2938367" y="1278469"/>
                  </a:lnTo>
                  <a:cubicBezTo>
                    <a:pt x="3136868" y="1278469"/>
                    <a:pt x="3335274" y="1278469"/>
                    <a:pt x="3533775" y="1278469"/>
                  </a:cubicBezTo>
                  <a:cubicBezTo>
                    <a:pt x="3618834" y="1278469"/>
                    <a:pt x="3651218" y="1311331"/>
                    <a:pt x="3651218" y="1397532"/>
                  </a:cubicBezTo>
                  <a:cubicBezTo>
                    <a:pt x="3651218" y="2114288"/>
                    <a:pt x="3651218" y="2831140"/>
                    <a:pt x="3651218" y="3547896"/>
                  </a:cubicBezTo>
                  <a:cubicBezTo>
                    <a:pt x="3651218" y="3612856"/>
                    <a:pt x="3637026" y="3627144"/>
                    <a:pt x="3571589" y="3627144"/>
                  </a:cubicBezTo>
                  <a:cubicBezTo>
                    <a:pt x="3304222" y="3627144"/>
                    <a:pt x="3036761" y="3627144"/>
                    <a:pt x="2769394" y="3627144"/>
                  </a:cubicBezTo>
                  <a:cubicBezTo>
                    <a:pt x="1874520" y="3627144"/>
                    <a:pt x="979551" y="3627144"/>
                    <a:pt x="84677" y="3627430"/>
                  </a:cubicBezTo>
                  <a:cubicBezTo>
                    <a:pt x="49816" y="3627430"/>
                    <a:pt x="17717" y="3626001"/>
                    <a:pt x="0" y="3589615"/>
                  </a:cubicBezTo>
                  <a:close/>
                  <a:moveTo>
                    <a:pt x="757523" y="1701760"/>
                  </a:moveTo>
                  <a:lnTo>
                    <a:pt x="109728" y="1701760"/>
                  </a:lnTo>
                  <a:lnTo>
                    <a:pt x="109728" y="3517130"/>
                  </a:lnTo>
                  <a:lnTo>
                    <a:pt x="757523" y="3517130"/>
                  </a:lnTo>
                  <a:cubicBezTo>
                    <a:pt x="757523" y="3500176"/>
                    <a:pt x="757523" y="3486079"/>
                    <a:pt x="757523" y="3471982"/>
                  </a:cubicBezTo>
                  <a:cubicBezTo>
                    <a:pt x="757523" y="3222331"/>
                    <a:pt x="757523" y="2972776"/>
                    <a:pt x="757714" y="2723126"/>
                  </a:cubicBezTo>
                  <a:cubicBezTo>
                    <a:pt x="757714" y="2707886"/>
                    <a:pt x="755333" y="2688074"/>
                    <a:pt x="763524" y="2678454"/>
                  </a:cubicBezTo>
                  <a:cubicBezTo>
                    <a:pt x="776573" y="2663023"/>
                    <a:pt x="796766" y="2646831"/>
                    <a:pt x="815435" y="2644640"/>
                  </a:cubicBezTo>
                  <a:cubicBezTo>
                    <a:pt x="840391" y="2641783"/>
                    <a:pt x="859346" y="2660547"/>
                    <a:pt x="863251" y="2687884"/>
                  </a:cubicBezTo>
                  <a:cubicBezTo>
                    <a:pt x="865061" y="2700742"/>
                    <a:pt x="864394" y="2713982"/>
                    <a:pt x="864394" y="2727031"/>
                  </a:cubicBezTo>
                  <a:cubicBezTo>
                    <a:pt x="864394" y="2976682"/>
                    <a:pt x="864394" y="3226237"/>
                    <a:pt x="864394" y="3475887"/>
                  </a:cubicBezTo>
                  <a:lnTo>
                    <a:pt x="864394" y="3517606"/>
                  </a:lnTo>
                  <a:lnTo>
                    <a:pt x="1210818" y="3517606"/>
                  </a:lnTo>
                  <a:cubicBezTo>
                    <a:pt x="1210818" y="3501509"/>
                    <a:pt x="1210818" y="3487507"/>
                    <a:pt x="1210818" y="3473506"/>
                  </a:cubicBezTo>
                  <a:cubicBezTo>
                    <a:pt x="1210818" y="3222712"/>
                    <a:pt x="1210818" y="2971919"/>
                    <a:pt x="1210818" y="2721126"/>
                  </a:cubicBezTo>
                  <a:cubicBezTo>
                    <a:pt x="1210818" y="2632829"/>
                    <a:pt x="1248061" y="2595015"/>
                    <a:pt x="1336167" y="2594920"/>
                  </a:cubicBezTo>
                  <a:cubicBezTo>
                    <a:pt x="1662970" y="2594729"/>
                    <a:pt x="1989773" y="2594634"/>
                    <a:pt x="2316575" y="2594920"/>
                  </a:cubicBezTo>
                  <a:cubicBezTo>
                    <a:pt x="2402681" y="2594920"/>
                    <a:pt x="2440591" y="2633210"/>
                    <a:pt x="2440686" y="2718745"/>
                  </a:cubicBezTo>
                  <a:cubicBezTo>
                    <a:pt x="2440781" y="2970776"/>
                    <a:pt x="2440686" y="3222712"/>
                    <a:pt x="2440686" y="3474744"/>
                  </a:cubicBezTo>
                  <a:cubicBezTo>
                    <a:pt x="2440686" y="3488650"/>
                    <a:pt x="2440686" y="3502462"/>
                    <a:pt x="2440686" y="3516749"/>
                  </a:cubicBezTo>
                  <a:lnTo>
                    <a:pt x="2785015" y="3516749"/>
                  </a:lnTo>
                  <a:lnTo>
                    <a:pt x="2785015" y="1125593"/>
                  </a:lnTo>
                  <a:cubicBezTo>
                    <a:pt x="2768822" y="1125593"/>
                    <a:pt x="2754916" y="1125593"/>
                    <a:pt x="2740914" y="1125593"/>
                  </a:cubicBezTo>
                  <a:cubicBezTo>
                    <a:pt x="2493740" y="1125593"/>
                    <a:pt x="2246567" y="1125688"/>
                    <a:pt x="1999393" y="1125498"/>
                  </a:cubicBezTo>
                  <a:cubicBezTo>
                    <a:pt x="1953863" y="1125498"/>
                    <a:pt x="1930908" y="1106162"/>
                    <a:pt x="1931575" y="1070920"/>
                  </a:cubicBezTo>
                  <a:cubicBezTo>
                    <a:pt x="1932242" y="1036915"/>
                    <a:pt x="1953959" y="1019104"/>
                    <a:pt x="1998250" y="1018913"/>
                  </a:cubicBezTo>
                  <a:cubicBezTo>
                    <a:pt x="2109978" y="1018437"/>
                    <a:pt x="2221706" y="1018723"/>
                    <a:pt x="2333339" y="1018723"/>
                  </a:cubicBezTo>
                  <a:cubicBezTo>
                    <a:pt x="2346103" y="1018723"/>
                    <a:pt x="2358962" y="1018723"/>
                    <a:pt x="2373154" y="1018723"/>
                  </a:cubicBezTo>
                  <a:lnTo>
                    <a:pt x="2373154" y="109466"/>
                  </a:lnTo>
                  <a:lnTo>
                    <a:pt x="1279112" y="109466"/>
                  </a:lnTo>
                  <a:lnTo>
                    <a:pt x="1279112" y="1018627"/>
                  </a:lnTo>
                  <a:cubicBezTo>
                    <a:pt x="1294257" y="1018627"/>
                    <a:pt x="1307116" y="1018627"/>
                    <a:pt x="1319974" y="1018627"/>
                  </a:cubicBezTo>
                  <a:cubicBezTo>
                    <a:pt x="1447133" y="1018627"/>
                    <a:pt x="1574292" y="1018627"/>
                    <a:pt x="1701451" y="1018627"/>
                  </a:cubicBezTo>
                  <a:cubicBezTo>
                    <a:pt x="1714500" y="1018627"/>
                    <a:pt x="1727740" y="1018437"/>
                    <a:pt x="1740503" y="1020532"/>
                  </a:cubicBezTo>
                  <a:cubicBezTo>
                    <a:pt x="1767459" y="1024914"/>
                    <a:pt x="1782699" y="1041678"/>
                    <a:pt x="1784033" y="1068919"/>
                  </a:cubicBezTo>
                  <a:cubicBezTo>
                    <a:pt x="1785461" y="1097685"/>
                    <a:pt x="1771460" y="1117021"/>
                    <a:pt x="1743075" y="1123021"/>
                  </a:cubicBezTo>
                  <a:cubicBezTo>
                    <a:pt x="1729359" y="1125974"/>
                    <a:pt x="1714786" y="1125498"/>
                    <a:pt x="1700498" y="1125498"/>
                  </a:cubicBezTo>
                  <a:cubicBezTo>
                    <a:pt x="1436656" y="1125593"/>
                    <a:pt x="1172813" y="1125498"/>
                    <a:pt x="909066" y="1125688"/>
                  </a:cubicBezTo>
                  <a:cubicBezTo>
                    <a:pt x="895255" y="1125688"/>
                    <a:pt x="881444" y="1126831"/>
                    <a:pt x="864394" y="1127593"/>
                  </a:cubicBezTo>
                  <a:cubicBezTo>
                    <a:pt x="864394" y="1145024"/>
                    <a:pt x="864394" y="1159026"/>
                    <a:pt x="864394" y="1173028"/>
                  </a:cubicBezTo>
                  <a:cubicBezTo>
                    <a:pt x="864394" y="1585460"/>
                    <a:pt x="864394" y="1997893"/>
                    <a:pt x="864394" y="2410421"/>
                  </a:cubicBezTo>
                  <a:cubicBezTo>
                    <a:pt x="864394" y="2423470"/>
                    <a:pt x="865061" y="2436709"/>
                    <a:pt x="863537" y="2449568"/>
                  </a:cubicBezTo>
                  <a:cubicBezTo>
                    <a:pt x="860298" y="2478620"/>
                    <a:pt x="842010" y="2494907"/>
                    <a:pt x="814197" y="2496812"/>
                  </a:cubicBezTo>
                  <a:cubicBezTo>
                    <a:pt x="787622" y="2498622"/>
                    <a:pt x="768191" y="2484620"/>
                    <a:pt x="761143" y="2458522"/>
                  </a:cubicBezTo>
                  <a:cubicBezTo>
                    <a:pt x="757523" y="2445091"/>
                    <a:pt x="757523" y="2430328"/>
                    <a:pt x="757523" y="2416231"/>
                  </a:cubicBezTo>
                  <a:cubicBezTo>
                    <a:pt x="757333" y="2192774"/>
                    <a:pt x="757333" y="1969318"/>
                    <a:pt x="757333" y="1745861"/>
                  </a:cubicBezTo>
                  <a:cubicBezTo>
                    <a:pt x="757333" y="1731764"/>
                    <a:pt x="757333" y="1717762"/>
                    <a:pt x="757333" y="1701760"/>
                  </a:cubicBezTo>
                  <a:close/>
                  <a:moveTo>
                    <a:pt x="2896743" y="1700522"/>
                  </a:moveTo>
                  <a:lnTo>
                    <a:pt x="2896743" y="3517511"/>
                  </a:lnTo>
                  <a:lnTo>
                    <a:pt x="3542443" y="3517511"/>
                  </a:lnTo>
                  <a:lnTo>
                    <a:pt x="3542443" y="1700522"/>
                  </a:lnTo>
                  <a:lnTo>
                    <a:pt x="2896743" y="1700522"/>
                  </a:lnTo>
                  <a:close/>
                  <a:moveTo>
                    <a:pt x="1319498" y="3516845"/>
                  </a:moveTo>
                  <a:lnTo>
                    <a:pt x="1771841" y="3516845"/>
                  </a:lnTo>
                  <a:lnTo>
                    <a:pt x="1771841" y="2704838"/>
                  </a:lnTo>
                  <a:lnTo>
                    <a:pt x="1319498" y="2704838"/>
                  </a:lnTo>
                  <a:lnTo>
                    <a:pt x="1319498" y="3516845"/>
                  </a:lnTo>
                  <a:close/>
                  <a:moveTo>
                    <a:pt x="1881473" y="2704171"/>
                  </a:moveTo>
                  <a:lnTo>
                    <a:pt x="1881473" y="3517416"/>
                  </a:lnTo>
                  <a:lnTo>
                    <a:pt x="2331053" y="3517416"/>
                  </a:lnTo>
                  <a:lnTo>
                    <a:pt x="2331053" y="2704171"/>
                  </a:lnTo>
                  <a:lnTo>
                    <a:pt x="1881473" y="2704171"/>
                  </a:lnTo>
                  <a:close/>
                  <a:moveTo>
                    <a:pt x="755809" y="1388007"/>
                  </a:moveTo>
                  <a:lnTo>
                    <a:pt x="109252" y="1388007"/>
                  </a:lnTo>
                  <a:lnTo>
                    <a:pt x="109252" y="1590127"/>
                  </a:lnTo>
                  <a:lnTo>
                    <a:pt x="755904" y="1590127"/>
                  </a:lnTo>
                  <a:lnTo>
                    <a:pt x="755904" y="1388007"/>
                  </a:lnTo>
                  <a:close/>
                  <a:moveTo>
                    <a:pt x="2896076" y="1589556"/>
                  </a:moveTo>
                  <a:lnTo>
                    <a:pt x="3542729" y="1589556"/>
                  </a:lnTo>
                  <a:lnTo>
                    <a:pt x="3542729" y="1387340"/>
                  </a:lnTo>
                  <a:lnTo>
                    <a:pt x="2896076" y="1387340"/>
                  </a:lnTo>
                  <a:lnTo>
                    <a:pt x="2896076" y="1589556"/>
                  </a:lnTo>
                  <a:close/>
                  <a:moveTo>
                    <a:pt x="1167860" y="1016437"/>
                  </a:moveTo>
                  <a:lnTo>
                    <a:pt x="1167860" y="794123"/>
                  </a:lnTo>
                  <a:lnTo>
                    <a:pt x="747046" y="794123"/>
                  </a:lnTo>
                  <a:lnTo>
                    <a:pt x="747046" y="1016437"/>
                  </a:lnTo>
                  <a:lnTo>
                    <a:pt x="1167860" y="1016437"/>
                  </a:lnTo>
                  <a:close/>
                  <a:moveTo>
                    <a:pt x="2904839" y="794218"/>
                  </a:moveTo>
                  <a:lnTo>
                    <a:pt x="2484311" y="794218"/>
                  </a:lnTo>
                  <a:lnTo>
                    <a:pt x="2484311" y="1015389"/>
                  </a:lnTo>
                  <a:lnTo>
                    <a:pt x="2904839" y="1015389"/>
                  </a:lnTo>
                  <a:lnTo>
                    <a:pt x="2904839" y="794218"/>
                  </a:lnTo>
                  <a:close/>
                </a:path>
              </a:pathLst>
            </a:custGeom>
            <a:solidFill>
              <a:srgbClr val="582A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07" name="Google Shape;1629;p342">
              <a:extLst>
                <a:ext uri="{FF2B5EF4-FFF2-40B4-BE49-F238E27FC236}">
                  <a16:creationId xmlns:a16="http://schemas.microsoft.com/office/drawing/2014/main" id="{CB00EAB4-FBC2-BD43-B1CF-9AA54114E311}"/>
                </a:ext>
              </a:extLst>
            </p:cNvPr>
            <p:cNvGrpSpPr/>
            <p:nvPr/>
          </p:nvGrpSpPr>
          <p:grpSpPr>
            <a:xfrm>
              <a:off x="4497686" y="2971334"/>
              <a:ext cx="3199751" cy="1916240"/>
              <a:chOff x="4497686" y="2971334"/>
              <a:chExt cx="3199751" cy="1916240"/>
            </a:xfrm>
          </p:grpSpPr>
          <p:sp>
            <p:nvSpPr>
              <p:cNvPr id="1508" name="Google Shape;1630;p342">
                <a:extLst>
                  <a:ext uri="{FF2B5EF4-FFF2-40B4-BE49-F238E27FC236}">
                    <a16:creationId xmlns:a16="http://schemas.microsoft.com/office/drawing/2014/main" id="{64E87222-F5B5-1AEB-F2C4-11595374684B}"/>
                  </a:ext>
                </a:extLst>
              </p:cNvPr>
              <p:cNvSpPr/>
              <p:nvPr/>
            </p:nvSpPr>
            <p:spPr>
              <a:xfrm>
                <a:off x="6396000" y="3462619"/>
                <a:ext cx="400540" cy="378002"/>
              </a:xfrm>
              <a:custGeom>
                <a:avLst/>
                <a:gdLst/>
                <a:ahLst/>
                <a:cxnLst/>
                <a:rect l="l" t="t" r="r" b="b"/>
                <a:pathLst>
                  <a:path w="400540" h="378002" extrusionOk="0">
                    <a:moveTo>
                      <a:pt x="199680" y="289"/>
                    </a:moveTo>
                    <a:cubicBezTo>
                      <a:pt x="240066" y="289"/>
                      <a:pt x="280357" y="-473"/>
                      <a:pt x="320743" y="479"/>
                    </a:cubicBezTo>
                    <a:cubicBezTo>
                      <a:pt x="368273" y="1527"/>
                      <a:pt x="398753" y="30864"/>
                      <a:pt x="399610" y="78584"/>
                    </a:cubicBezTo>
                    <a:cubicBezTo>
                      <a:pt x="400943" y="150974"/>
                      <a:pt x="400753" y="223364"/>
                      <a:pt x="399610" y="295754"/>
                    </a:cubicBezTo>
                    <a:cubicBezTo>
                      <a:pt x="398943" y="343855"/>
                      <a:pt x="370464" y="375193"/>
                      <a:pt x="322743" y="376431"/>
                    </a:cubicBezTo>
                    <a:cubicBezTo>
                      <a:pt x="240923" y="378526"/>
                      <a:pt x="159009" y="378526"/>
                      <a:pt x="77189" y="376431"/>
                    </a:cubicBezTo>
                    <a:cubicBezTo>
                      <a:pt x="28802" y="375193"/>
                      <a:pt x="1179" y="344427"/>
                      <a:pt x="608" y="296135"/>
                    </a:cubicBezTo>
                    <a:cubicBezTo>
                      <a:pt x="-154" y="223745"/>
                      <a:pt x="-249" y="151355"/>
                      <a:pt x="608" y="78965"/>
                    </a:cubicBezTo>
                    <a:cubicBezTo>
                      <a:pt x="1179" y="30864"/>
                      <a:pt x="30612" y="1622"/>
                      <a:pt x="78522" y="479"/>
                    </a:cubicBezTo>
                    <a:cubicBezTo>
                      <a:pt x="118813" y="-473"/>
                      <a:pt x="159199" y="289"/>
                      <a:pt x="199585" y="289"/>
                    </a:cubicBezTo>
                    <a:close/>
                    <a:moveTo>
                      <a:pt x="110431" y="108016"/>
                    </a:moveTo>
                    <a:lnTo>
                      <a:pt x="110431" y="268132"/>
                    </a:lnTo>
                    <a:lnTo>
                      <a:pt x="290168" y="268132"/>
                    </a:lnTo>
                    <a:lnTo>
                      <a:pt x="290168" y="108016"/>
                    </a:lnTo>
                    <a:lnTo>
                      <a:pt x="110431" y="108016"/>
                    </a:ln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9" name="Google Shape;1631;p342">
                <a:extLst>
                  <a:ext uri="{FF2B5EF4-FFF2-40B4-BE49-F238E27FC236}">
                    <a16:creationId xmlns:a16="http://schemas.microsoft.com/office/drawing/2014/main" id="{7AAE7155-EEC3-255A-9B56-7ED7B38D6DC1}"/>
                  </a:ext>
                </a:extLst>
              </p:cNvPr>
              <p:cNvSpPr/>
              <p:nvPr/>
            </p:nvSpPr>
            <p:spPr>
              <a:xfrm>
                <a:off x="5398579" y="2971593"/>
                <a:ext cx="400430" cy="378027"/>
              </a:xfrm>
              <a:custGeom>
                <a:avLst/>
                <a:gdLst/>
                <a:ahLst/>
                <a:cxnLst/>
                <a:rect l="l" t="t" r="r" b="b"/>
                <a:pathLst>
                  <a:path w="400430" h="378027" extrusionOk="0">
                    <a:moveTo>
                      <a:pt x="199834" y="206"/>
                    </a:moveTo>
                    <a:cubicBezTo>
                      <a:pt x="238982" y="206"/>
                      <a:pt x="278225" y="-366"/>
                      <a:pt x="317373" y="396"/>
                    </a:cubicBezTo>
                    <a:cubicBezTo>
                      <a:pt x="369665" y="1349"/>
                      <a:pt x="399383" y="30495"/>
                      <a:pt x="399859" y="82216"/>
                    </a:cubicBezTo>
                    <a:cubicBezTo>
                      <a:pt x="400621" y="153463"/>
                      <a:pt x="400621" y="224710"/>
                      <a:pt x="399859" y="295957"/>
                    </a:cubicBezTo>
                    <a:cubicBezTo>
                      <a:pt x="399288" y="347678"/>
                      <a:pt x="369475" y="377015"/>
                      <a:pt x="317087" y="377491"/>
                    </a:cubicBezTo>
                    <a:cubicBezTo>
                      <a:pt x="238696" y="378158"/>
                      <a:pt x="160401" y="378253"/>
                      <a:pt x="82010" y="377491"/>
                    </a:cubicBezTo>
                    <a:cubicBezTo>
                      <a:pt x="32575" y="376920"/>
                      <a:pt x="1619" y="346820"/>
                      <a:pt x="857" y="297576"/>
                    </a:cubicBezTo>
                    <a:cubicBezTo>
                      <a:pt x="-286" y="225186"/>
                      <a:pt x="-286" y="152701"/>
                      <a:pt x="857" y="80311"/>
                    </a:cubicBezTo>
                    <a:cubicBezTo>
                      <a:pt x="1619" y="31162"/>
                      <a:pt x="32671" y="2111"/>
                      <a:pt x="82201" y="301"/>
                    </a:cubicBezTo>
                    <a:cubicBezTo>
                      <a:pt x="83344" y="301"/>
                      <a:pt x="84582" y="301"/>
                      <a:pt x="85725" y="301"/>
                    </a:cubicBezTo>
                    <a:cubicBezTo>
                      <a:pt x="123730" y="301"/>
                      <a:pt x="161734" y="301"/>
                      <a:pt x="199644" y="301"/>
                    </a:cubicBezTo>
                    <a:close/>
                    <a:moveTo>
                      <a:pt x="290894" y="269192"/>
                    </a:moveTo>
                    <a:lnTo>
                      <a:pt x="290894" y="109934"/>
                    </a:lnTo>
                    <a:lnTo>
                      <a:pt x="109823" y="109934"/>
                    </a:lnTo>
                    <a:lnTo>
                      <a:pt x="109823" y="269192"/>
                    </a:lnTo>
                    <a:lnTo>
                      <a:pt x="290894" y="269192"/>
                    </a:ln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0" name="Google Shape;1632;p342">
                <a:extLst>
                  <a:ext uri="{FF2B5EF4-FFF2-40B4-BE49-F238E27FC236}">
                    <a16:creationId xmlns:a16="http://schemas.microsoft.com/office/drawing/2014/main" id="{0E5C6FC7-1C5E-ADD3-37F0-441B0437DA79}"/>
                  </a:ext>
                </a:extLst>
              </p:cNvPr>
              <p:cNvSpPr/>
              <p:nvPr/>
            </p:nvSpPr>
            <p:spPr>
              <a:xfrm>
                <a:off x="5897403" y="2971429"/>
                <a:ext cx="400192" cy="378187"/>
              </a:xfrm>
              <a:custGeom>
                <a:avLst/>
                <a:gdLst/>
                <a:ahLst/>
                <a:cxnLst/>
                <a:rect l="l" t="t" r="r" b="b"/>
                <a:pathLst>
                  <a:path w="400192" h="378187" extrusionOk="0">
                    <a:moveTo>
                      <a:pt x="200787" y="377845"/>
                    </a:moveTo>
                    <a:cubicBezTo>
                      <a:pt x="161639" y="377845"/>
                      <a:pt x="122396" y="378417"/>
                      <a:pt x="83248" y="377750"/>
                    </a:cubicBezTo>
                    <a:cubicBezTo>
                      <a:pt x="31242" y="376798"/>
                      <a:pt x="1143" y="347365"/>
                      <a:pt x="572" y="295835"/>
                    </a:cubicBezTo>
                    <a:cubicBezTo>
                      <a:pt x="-191" y="224588"/>
                      <a:pt x="-191" y="153341"/>
                      <a:pt x="572" y="82094"/>
                    </a:cubicBezTo>
                    <a:cubicBezTo>
                      <a:pt x="1143" y="32183"/>
                      <a:pt x="30766" y="1417"/>
                      <a:pt x="80010" y="750"/>
                    </a:cubicBezTo>
                    <a:cubicBezTo>
                      <a:pt x="159544" y="-297"/>
                      <a:pt x="239077" y="-202"/>
                      <a:pt x="318611" y="750"/>
                    </a:cubicBezTo>
                    <a:cubicBezTo>
                      <a:pt x="368332" y="1322"/>
                      <a:pt x="398812" y="31516"/>
                      <a:pt x="399478" y="80761"/>
                    </a:cubicBezTo>
                    <a:cubicBezTo>
                      <a:pt x="400431" y="153150"/>
                      <a:pt x="400431" y="225636"/>
                      <a:pt x="399478" y="298026"/>
                    </a:cubicBezTo>
                    <a:cubicBezTo>
                      <a:pt x="398812" y="347175"/>
                      <a:pt x="368141" y="376702"/>
                      <a:pt x="318230" y="377750"/>
                    </a:cubicBezTo>
                    <a:cubicBezTo>
                      <a:pt x="279082" y="378607"/>
                      <a:pt x="239839" y="377941"/>
                      <a:pt x="200692" y="377941"/>
                    </a:cubicBezTo>
                    <a:close/>
                    <a:moveTo>
                      <a:pt x="291179" y="109240"/>
                    </a:moveTo>
                    <a:lnTo>
                      <a:pt x="109633" y="109240"/>
                    </a:lnTo>
                    <a:lnTo>
                      <a:pt x="109633" y="268403"/>
                    </a:lnTo>
                    <a:lnTo>
                      <a:pt x="291179" y="268403"/>
                    </a:lnTo>
                    <a:lnTo>
                      <a:pt x="291179" y="109240"/>
                    </a:ln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1" name="Google Shape;1633;p342">
                <a:extLst>
                  <a:ext uri="{FF2B5EF4-FFF2-40B4-BE49-F238E27FC236}">
                    <a16:creationId xmlns:a16="http://schemas.microsoft.com/office/drawing/2014/main" id="{7B76D0F1-E840-DC72-7519-AAA8FC9A8C70}"/>
                  </a:ext>
                </a:extLst>
              </p:cNvPr>
              <p:cNvSpPr/>
              <p:nvPr/>
            </p:nvSpPr>
            <p:spPr>
              <a:xfrm>
                <a:off x="5398519" y="3462619"/>
                <a:ext cx="400503" cy="377966"/>
              </a:xfrm>
              <a:custGeom>
                <a:avLst/>
                <a:gdLst/>
                <a:ahLst/>
                <a:cxnLst/>
                <a:rect l="l" t="t" r="r" b="b"/>
                <a:pathLst>
                  <a:path w="400503" h="377966" extrusionOk="0">
                    <a:moveTo>
                      <a:pt x="200561" y="289"/>
                    </a:moveTo>
                    <a:cubicBezTo>
                      <a:pt x="240947" y="289"/>
                      <a:pt x="281238" y="-473"/>
                      <a:pt x="321624" y="479"/>
                    </a:cubicBezTo>
                    <a:cubicBezTo>
                      <a:pt x="369630" y="1622"/>
                      <a:pt x="399253" y="30673"/>
                      <a:pt x="399824" y="78679"/>
                    </a:cubicBezTo>
                    <a:cubicBezTo>
                      <a:pt x="400777" y="151069"/>
                      <a:pt x="400681" y="223459"/>
                      <a:pt x="399824" y="295849"/>
                    </a:cubicBezTo>
                    <a:cubicBezTo>
                      <a:pt x="399348" y="344236"/>
                      <a:pt x="371725" y="375193"/>
                      <a:pt x="323434" y="376431"/>
                    </a:cubicBezTo>
                    <a:cubicBezTo>
                      <a:pt x="241614" y="378526"/>
                      <a:pt x="159699" y="378431"/>
                      <a:pt x="77879" y="376431"/>
                    </a:cubicBezTo>
                    <a:cubicBezTo>
                      <a:pt x="29968" y="375193"/>
                      <a:pt x="1584" y="344046"/>
                      <a:pt x="822" y="296040"/>
                    </a:cubicBezTo>
                    <a:cubicBezTo>
                      <a:pt x="-226" y="223650"/>
                      <a:pt x="-321" y="151260"/>
                      <a:pt x="822" y="78870"/>
                    </a:cubicBezTo>
                    <a:cubicBezTo>
                      <a:pt x="1679" y="30959"/>
                      <a:pt x="31873" y="1622"/>
                      <a:pt x="79403" y="574"/>
                    </a:cubicBezTo>
                    <a:cubicBezTo>
                      <a:pt x="119694" y="-378"/>
                      <a:pt x="160080" y="384"/>
                      <a:pt x="200466" y="384"/>
                    </a:cubicBezTo>
                    <a:close/>
                    <a:moveTo>
                      <a:pt x="110264" y="108874"/>
                    </a:moveTo>
                    <a:lnTo>
                      <a:pt x="110264" y="268417"/>
                    </a:lnTo>
                    <a:lnTo>
                      <a:pt x="290572" y="268417"/>
                    </a:lnTo>
                    <a:lnTo>
                      <a:pt x="290572" y="108874"/>
                    </a:lnTo>
                    <a:lnTo>
                      <a:pt x="110264" y="108874"/>
                    </a:ln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2" name="Google Shape;1634;p342">
                <a:extLst>
                  <a:ext uri="{FF2B5EF4-FFF2-40B4-BE49-F238E27FC236}">
                    <a16:creationId xmlns:a16="http://schemas.microsoft.com/office/drawing/2014/main" id="{37CB9779-FE31-C0E0-A2AC-1F8D6625F106}"/>
                  </a:ext>
                </a:extLst>
              </p:cNvPr>
              <p:cNvSpPr/>
              <p:nvPr/>
            </p:nvSpPr>
            <p:spPr>
              <a:xfrm>
                <a:off x="6396084" y="2971334"/>
                <a:ext cx="400407" cy="378109"/>
              </a:xfrm>
              <a:custGeom>
                <a:avLst/>
                <a:gdLst/>
                <a:ahLst/>
                <a:cxnLst/>
                <a:rect l="l" t="t" r="r" b="b"/>
                <a:pathLst>
                  <a:path w="400407" h="378109" extrusionOk="0">
                    <a:moveTo>
                      <a:pt x="199215" y="377941"/>
                    </a:moveTo>
                    <a:cubicBezTo>
                      <a:pt x="161211" y="377941"/>
                      <a:pt x="123206" y="378322"/>
                      <a:pt x="85296" y="377941"/>
                    </a:cubicBezTo>
                    <a:cubicBezTo>
                      <a:pt x="30623" y="377179"/>
                      <a:pt x="1095" y="348508"/>
                      <a:pt x="524" y="294692"/>
                    </a:cubicBezTo>
                    <a:cubicBezTo>
                      <a:pt x="-143" y="223445"/>
                      <a:pt x="-238" y="152198"/>
                      <a:pt x="619" y="80951"/>
                    </a:cubicBezTo>
                    <a:cubicBezTo>
                      <a:pt x="1191" y="31421"/>
                      <a:pt x="31099" y="1322"/>
                      <a:pt x="81105" y="751"/>
                    </a:cubicBezTo>
                    <a:cubicBezTo>
                      <a:pt x="160639" y="-202"/>
                      <a:pt x="240173" y="-297"/>
                      <a:pt x="319707" y="751"/>
                    </a:cubicBezTo>
                    <a:cubicBezTo>
                      <a:pt x="368760" y="1417"/>
                      <a:pt x="398859" y="32278"/>
                      <a:pt x="399621" y="81999"/>
                    </a:cubicBezTo>
                    <a:cubicBezTo>
                      <a:pt x="400669" y="153246"/>
                      <a:pt x="400669" y="224493"/>
                      <a:pt x="399621" y="295740"/>
                    </a:cubicBezTo>
                    <a:cubicBezTo>
                      <a:pt x="398859" y="347080"/>
                      <a:pt x="368189" y="376893"/>
                      <a:pt x="316754" y="377750"/>
                    </a:cubicBezTo>
                    <a:cubicBezTo>
                      <a:pt x="277606" y="378417"/>
                      <a:pt x="238363" y="377845"/>
                      <a:pt x="199215" y="377941"/>
                    </a:cubicBezTo>
                    <a:close/>
                    <a:moveTo>
                      <a:pt x="110347" y="109335"/>
                    </a:moveTo>
                    <a:lnTo>
                      <a:pt x="110347" y="268689"/>
                    </a:lnTo>
                    <a:lnTo>
                      <a:pt x="291132" y="268689"/>
                    </a:lnTo>
                    <a:lnTo>
                      <a:pt x="291132" y="109335"/>
                    </a:lnTo>
                    <a:lnTo>
                      <a:pt x="110347" y="109335"/>
                    </a:ln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3" name="Google Shape;1635;p342">
                <a:extLst>
                  <a:ext uri="{FF2B5EF4-FFF2-40B4-BE49-F238E27FC236}">
                    <a16:creationId xmlns:a16="http://schemas.microsoft.com/office/drawing/2014/main" id="{43C48F24-7CF6-0EB1-A2DB-85AFADFF1C7B}"/>
                  </a:ext>
                </a:extLst>
              </p:cNvPr>
              <p:cNvSpPr/>
              <p:nvPr/>
            </p:nvSpPr>
            <p:spPr>
              <a:xfrm>
                <a:off x="5897438" y="3462599"/>
                <a:ext cx="400302" cy="378034"/>
              </a:xfrm>
              <a:custGeom>
                <a:avLst/>
                <a:gdLst/>
                <a:ahLst/>
                <a:cxnLst/>
                <a:rect l="l" t="t" r="r" b="b"/>
                <a:pathLst>
                  <a:path w="400302" h="378034" extrusionOk="0">
                    <a:moveTo>
                      <a:pt x="201800" y="309"/>
                    </a:moveTo>
                    <a:cubicBezTo>
                      <a:pt x="242186" y="309"/>
                      <a:pt x="282476" y="-549"/>
                      <a:pt x="322862" y="594"/>
                    </a:cubicBezTo>
                    <a:cubicBezTo>
                      <a:pt x="368487" y="1833"/>
                      <a:pt x="398681" y="31170"/>
                      <a:pt x="399443" y="76985"/>
                    </a:cubicBezTo>
                    <a:cubicBezTo>
                      <a:pt x="400682" y="150518"/>
                      <a:pt x="400491" y="224146"/>
                      <a:pt x="399443" y="297774"/>
                    </a:cubicBezTo>
                    <a:cubicBezTo>
                      <a:pt x="398777" y="343971"/>
                      <a:pt x="370964" y="375117"/>
                      <a:pt x="324672" y="376356"/>
                    </a:cubicBezTo>
                    <a:cubicBezTo>
                      <a:pt x="241709" y="378546"/>
                      <a:pt x="158556" y="378642"/>
                      <a:pt x="75498" y="376356"/>
                    </a:cubicBezTo>
                    <a:cubicBezTo>
                      <a:pt x="27968" y="375022"/>
                      <a:pt x="917" y="343113"/>
                      <a:pt x="536" y="294345"/>
                    </a:cubicBezTo>
                    <a:cubicBezTo>
                      <a:pt x="-130" y="223098"/>
                      <a:pt x="-226" y="151947"/>
                      <a:pt x="536" y="80700"/>
                    </a:cubicBezTo>
                    <a:cubicBezTo>
                      <a:pt x="1108" y="30693"/>
                      <a:pt x="30635" y="1547"/>
                      <a:pt x="80737" y="594"/>
                    </a:cubicBezTo>
                    <a:cubicBezTo>
                      <a:pt x="121028" y="-168"/>
                      <a:pt x="161414" y="404"/>
                      <a:pt x="201800" y="499"/>
                    </a:cubicBezTo>
                    <a:close/>
                    <a:moveTo>
                      <a:pt x="290192" y="268247"/>
                    </a:moveTo>
                    <a:lnTo>
                      <a:pt x="290192" y="108989"/>
                    </a:lnTo>
                    <a:lnTo>
                      <a:pt x="110264" y="108989"/>
                    </a:lnTo>
                    <a:lnTo>
                      <a:pt x="110264" y="268247"/>
                    </a:lnTo>
                    <a:lnTo>
                      <a:pt x="290192" y="268247"/>
                    </a:ln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4" name="Google Shape;1636;p342">
                <a:extLst>
                  <a:ext uri="{FF2B5EF4-FFF2-40B4-BE49-F238E27FC236}">
                    <a16:creationId xmlns:a16="http://schemas.microsoft.com/office/drawing/2014/main" id="{DDEC6614-4672-5C13-15CD-C81271396DC6}"/>
                  </a:ext>
                </a:extLst>
              </p:cNvPr>
              <p:cNvSpPr/>
              <p:nvPr/>
            </p:nvSpPr>
            <p:spPr>
              <a:xfrm>
                <a:off x="4497686" y="4262172"/>
                <a:ext cx="414169" cy="107301"/>
              </a:xfrm>
              <a:custGeom>
                <a:avLst/>
                <a:gdLst/>
                <a:ahLst/>
                <a:cxnLst/>
                <a:rect l="l" t="t" r="r" b="b"/>
                <a:pathLst>
                  <a:path w="414169" h="107301" extrusionOk="0">
                    <a:moveTo>
                      <a:pt x="206330" y="169"/>
                    </a:moveTo>
                    <a:cubicBezTo>
                      <a:pt x="254907" y="169"/>
                      <a:pt x="303485" y="-212"/>
                      <a:pt x="352062" y="265"/>
                    </a:cubicBezTo>
                    <a:cubicBezTo>
                      <a:pt x="390162" y="646"/>
                      <a:pt x="414546" y="22172"/>
                      <a:pt x="414165" y="53795"/>
                    </a:cubicBezTo>
                    <a:cubicBezTo>
                      <a:pt x="413879" y="85132"/>
                      <a:pt x="389305" y="106754"/>
                      <a:pt x="351110" y="106945"/>
                    </a:cubicBezTo>
                    <a:cubicBezTo>
                      <a:pt x="255098" y="107421"/>
                      <a:pt x="159086" y="107421"/>
                      <a:pt x="63074" y="106945"/>
                    </a:cubicBezTo>
                    <a:cubicBezTo>
                      <a:pt x="23831" y="106754"/>
                      <a:pt x="780" y="86847"/>
                      <a:pt x="18" y="54652"/>
                    </a:cubicBezTo>
                    <a:cubicBezTo>
                      <a:pt x="-744" y="20648"/>
                      <a:pt x="22497" y="550"/>
                      <a:pt x="63931" y="169"/>
                    </a:cubicBezTo>
                    <a:cubicBezTo>
                      <a:pt x="111365" y="-212"/>
                      <a:pt x="158705" y="169"/>
                      <a:pt x="206139" y="169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5" name="Google Shape;1637;p342">
                <a:extLst>
                  <a:ext uri="{FF2B5EF4-FFF2-40B4-BE49-F238E27FC236}">
                    <a16:creationId xmlns:a16="http://schemas.microsoft.com/office/drawing/2014/main" id="{65263D7E-A564-C186-046C-69A62ADDA1D1}"/>
                  </a:ext>
                </a:extLst>
              </p:cNvPr>
              <p:cNvSpPr/>
              <p:nvPr/>
            </p:nvSpPr>
            <p:spPr>
              <a:xfrm>
                <a:off x="4497860" y="3557360"/>
                <a:ext cx="413896" cy="107473"/>
              </a:xfrm>
              <a:custGeom>
                <a:avLst/>
                <a:gdLst/>
                <a:ahLst/>
                <a:cxnLst/>
                <a:rect l="l" t="t" r="r" b="b"/>
                <a:pathLst>
                  <a:path w="413896" h="107473" extrusionOk="0">
                    <a:moveTo>
                      <a:pt x="205680" y="107288"/>
                    </a:moveTo>
                    <a:cubicBezTo>
                      <a:pt x="157102" y="107288"/>
                      <a:pt x="108525" y="107764"/>
                      <a:pt x="59947" y="107097"/>
                    </a:cubicBezTo>
                    <a:cubicBezTo>
                      <a:pt x="22228" y="106621"/>
                      <a:pt x="1083" y="87952"/>
                      <a:pt x="35" y="56138"/>
                    </a:cubicBezTo>
                    <a:cubicBezTo>
                      <a:pt x="-1013" y="23468"/>
                      <a:pt x="21561" y="989"/>
                      <a:pt x="59852" y="608"/>
                    </a:cubicBezTo>
                    <a:cubicBezTo>
                      <a:pt x="157007" y="-250"/>
                      <a:pt x="254162" y="-154"/>
                      <a:pt x="351317" y="608"/>
                    </a:cubicBezTo>
                    <a:cubicBezTo>
                      <a:pt x="389417" y="894"/>
                      <a:pt x="413896" y="23277"/>
                      <a:pt x="413896" y="54424"/>
                    </a:cubicBezTo>
                    <a:cubicBezTo>
                      <a:pt x="413896" y="86047"/>
                      <a:pt x="390084" y="106716"/>
                      <a:pt x="351412" y="107192"/>
                    </a:cubicBezTo>
                    <a:cubicBezTo>
                      <a:pt x="302835" y="107764"/>
                      <a:pt x="254257" y="107288"/>
                      <a:pt x="205680" y="107288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6" name="Google Shape;1638;p342">
                <a:extLst>
                  <a:ext uri="{FF2B5EF4-FFF2-40B4-BE49-F238E27FC236}">
                    <a16:creationId xmlns:a16="http://schemas.microsoft.com/office/drawing/2014/main" id="{7A7C1CFD-310C-5EF5-6F9C-5AFF261B3AA0}"/>
                  </a:ext>
                </a:extLst>
              </p:cNvPr>
              <p:cNvSpPr/>
              <p:nvPr/>
            </p:nvSpPr>
            <p:spPr>
              <a:xfrm>
                <a:off x="4497865" y="3910568"/>
                <a:ext cx="413891" cy="107493"/>
              </a:xfrm>
              <a:custGeom>
                <a:avLst/>
                <a:gdLst/>
                <a:ahLst/>
                <a:cxnLst/>
                <a:rect l="l" t="t" r="r" b="b"/>
                <a:pathLst>
                  <a:path w="413891" h="107493" extrusionOk="0">
                    <a:moveTo>
                      <a:pt x="209294" y="206"/>
                    </a:moveTo>
                    <a:cubicBezTo>
                      <a:pt x="256633" y="206"/>
                      <a:pt x="304068" y="-366"/>
                      <a:pt x="351407" y="396"/>
                    </a:cubicBezTo>
                    <a:cubicBezTo>
                      <a:pt x="389983" y="968"/>
                      <a:pt x="413986" y="22018"/>
                      <a:pt x="413891" y="53355"/>
                    </a:cubicBezTo>
                    <a:cubicBezTo>
                      <a:pt x="413796" y="84502"/>
                      <a:pt x="389602" y="106600"/>
                      <a:pt x="351217" y="106886"/>
                    </a:cubicBezTo>
                    <a:cubicBezTo>
                      <a:pt x="254062" y="107648"/>
                      <a:pt x="157002" y="107743"/>
                      <a:pt x="59847" y="106886"/>
                    </a:cubicBezTo>
                    <a:cubicBezTo>
                      <a:pt x="20985" y="106505"/>
                      <a:pt x="-923" y="84311"/>
                      <a:pt x="30" y="51450"/>
                    </a:cubicBezTo>
                    <a:cubicBezTo>
                      <a:pt x="982" y="20018"/>
                      <a:pt x="22223" y="1158"/>
                      <a:pt x="60037" y="587"/>
                    </a:cubicBezTo>
                    <a:cubicBezTo>
                      <a:pt x="109758" y="-175"/>
                      <a:pt x="159574" y="396"/>
                      <a:pt x="209294" y="396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7" name="Google Shape;1639;p342">
                <a:extLst>
                  <a:ext uri="{FF2B5EF4-FFF2-40B4-BE49-F238E27FC236}">
                    <a16:creationId xmlns:a16="http://schemas.microsoft.com/office/drawing/2014/main" id="{2401DAB9-454A-8462-B6A2-94B3D09196A4}"/>
                  </a:ext>
                </a:extLst>
              </p:cNvPr>
              <p:cNvSpPr/>
              <p:nvPr/>
            </p:nvSpPr>
            <p:spPr>
              <a:xfrm>
                <a:off x="4497853" y="4613147"/>
                <a:ext cx="413903" cy="107384"/>
              </a:xfrm>
              <a:custGeom>
                <a:avLst/>
                <a:gdLst/>
                <a:ahLst/>
                <a:cxnLst/>
                <a:rect l="l" t="t" r="r" b="b"/>
                <a:pathLst>
                  <a:path w="413903" h="107384" extrusionOk="0">
                    <a:moveTo>
                      <a:pt x="205877" y="107156"/>
                    </a:moveTo>
                    <a:cubicBezTo>
                      <a:pt x="157299" y="107156"/>
                      <a:pt x="108722" y="107728"/>
                      <a:pt x="60144" y="107061"/>
                    </a:cubicBezTo>
                    <a:cubicBezTo>
                      <a:pt x="22330" y="106585"/>
                      <a:pt x="1184" y="87916"/>
                      <a:pt x="41" y="56198"/>
                    </a:cubicBezTo>
                    <a:cubicBezTo>
                      <a:pt x="-1102" y="23432"/>
                      <a:pt x="21473" y="857"/>
                      <a:pt x="59668" y="572"/>
                    </a:cubicBezTo>
                    <a:cubicBezTo>
                      <a:pt x="157966" y="-191"/>
                      <a:pt x="256359" y="-191"/>
                      <a:pt x="354657" y="572"/>
                    </a:cubicBezTo>
                    <a:cubicBezTo>
                      <a:pt x="390185" y="857"/>
                      <a:pt x="413712" y="23813"/>
                      <a:pt x="413903" y="53912"/>
                    </a:cubicBezTo>
                    <a:cubicBezTo>
                      <a:pt x="414093" y="84487"/>
                      <a:pt x="390947" y="106299"/>
                      <a:pt x="355133" y="106871"/>
                    </a:cubicBezTo>
                    <a:cubicBezTo>
                      <a:pt x="305413" y="107728"/>
                      <a:pt x="255597" y="107061"/>
                      <a:pt x="205877" y="107156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8" name="Google Shape;1640;p342">
                <a:extLst>
                  <a:ext uri="{FF2B5EF4-FFF2-40B4-BE49-F238E27FC236}">
                    <a16:creationId xmlns:a16="http://schemas.microsoft.com/office/drawing/2014/main" id="{CCC7C175-9F20-7718-1FCD-D65B90935B1A}"/>
                  </a:ext>
                </a:extLst>
              </p:cNvPr>
              <p:cNvSpPr/>
              <p:nvPr/>
            </p:nvSpPr>
            <p:spPr>
              <a:xfrm>
                <a:off x="7283348" y="4262185"/>
                <a:ext cx="414089" cy="107286"/>
              </a:xfrm>
              <a:custGeom>
                <a:avLst/>
                <a:gdLst/>
                <a:ahLst/>
                <a:cxnLst/>
                <a:rect l="l" t="t" r="r" b="b"/>
                <a:pathLst>
                  <a:path w="414089" h="107286" extrusionOk="0">
                    <a:moveTo>
                      <a:pt x="206539" y="107122"/>
                    </a:moveTo>
                    <a:cubicBezTo>
                      <a:pt x="159105" y="107122"/>
                      <a:pt x="111670" y="107503"/>
                      <a:pt x="64331" y="107026"/>
                    </a:cubicBezTo>
                    <a:cubicBezTo>
                      <a:pt x="24135" y="106550"/>
                      <a:pt x="-1106" y="84262"/>
                      <a:pt x="37" y="51686"/>
                    </a:cubicBezTo>
                    <a:cubicBezTo>
                      <a:pt x="1180" y="20063"/>
                      <a:pt x="24993" y="442"/>
                      <a:pt x="64141" y="251"/>
                    </a:cubicBezTo>
                    <a:cubicBezTo>
                      <a:pt x="160152" y="-34"/>
                      <a:pt x="256164" y="-130"/>
                      <a:pt x="352177" y="251"/>
                    </a:cubicBezTo>
                    <a:cubicBezTo>
                      <a:pt x="391134" y="442"/>
                      <a:pt x="413994" y="20635"/>
                      <a:pt x="414089" y="53210"/>
                    </a:cubicBezTo>
                    <a:cubicBezTo>
                      <a:pt x="414089" y="85595"/>
                      <a:pt x="391038" y="106360"/>
                      <a:pt x="352367" y="106931"/>
                    </a:cubicBezTo>
                    <a:cubicBezTo>
                      <a:pt x="303789" y="107598"/>
                      <a:pt x="255212" y="107122"/>
                      <a:pt x="206539" y="107122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9" name="Google Shape;1641;p342">
                <a:extLst>
                  <a:ext uri="{FF2B5EF4-FFF2-40B4-BE49-F238E27FC236}">
                    <a16:creationId xmlns:a16="http://schemas.microsoft.com/office/drawing/2014/main" id="{A2B5942D-0F98-CE84-7252-D0A1D3ABCE15}"/>
                  </a:ext>
                </a:extLst>
              </p:cNvPr>
              <p:cNvSpPr/>
              <p:nvPr/>
            </p:nvSpPr>
            <p:spPr>
              <a:xfrm>
                <a:off x="7283429" y="3557384"/>
                <a:ext cx="413817" cy="107428"/>
              </a:xfrm>
              <a:custGeom>
                <a:avLst/>
                <a:gdLst/>
                <a:ahLst/>
                <a:cxnLst/>
                <a:rect l="l" t="t" r="r" b="b"/>
                <a:pathLst>
                  <a:path w="413817" h="107428" extrusionOk="0">
                    <a:moveTo>
                      <a:pt x="206649" y="107264"/>
                    </a:moveTo>
                    <a:cubicBezTo>
                      <a:pt x="158072" y="107264"/>
                      <a:pt x="109494" y="107740"/>
                      <a:pt x="60917" y="107073"/>
                    </a:cubicBezTo>
                    <a:cubicBezTo>
                      <a:pt x="24245" y="106597"/>
                      <a:pt x="1290" y="86880"/>
                      <a:pt x="52" y="56400"/>
                    </a:cubicBezTo>
                    <a:cubicBezTo>
                      <a:pt x="-1282" y="25254"/>
                      <a:pt x="23198" y="965"/>
                      <a:pt x="60440" y="679"/>
                    </a:cubicBezTo>
                    <a:cubicBezTo>
                      <a:pt x="158738" y="-178"/>
                      <a:pt x="257132" y="-273"/>
                      <a:pt x="355430" y="679"/>
                    </a:cubicBezTo>
                    <a:cubicBezTo>
                      <a:pt x="391910" y="1060"/>
                      <a:pt x="413723" y="22872"/>
                      <a:pt x="413818" y="54114"/>
                    </a:cubicBezTo>
                    <a:cubicBezTo>
                      <a:pt x="413913" y="87071"/>
                      <a:pt x="391815" y="106692"/>
                      <a:pt x="352286" y="107073"/>
                    </a:cubicBezTo>
                    <a:cubicBezTo>
                      <a:pt x="303709" y="107645"/>
                      <a:pt x="255131" y="107169"/>
                      <a:pt x="206554" y="107169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0" name="Google Shape;1642;p342">
                <a:extLst>
                  <a:ext uri="{FF2B5EF4-FFF2-40B4-BE49-F238E27FC236}">
                    <a16:creationId xmlns:a16="http://schemas.microsoft.com/office/drawing/2014/main" id="{1653F345-6324-0C1A-82BE-8C8353AC5CDF}"/>
                  </a:ext>
                </a:extLst>
              </p:cNvPr>
              <p:cNvSpPr/>
              <p:nvPr/>
            </p:nvSpPr>
            <p:spPr>
              <a:xfrm>
                <a:off x="7283385" y="3910451"/>
                <a:ext cx="413789" cy="107398"/>
              </a:xfrm>
              <a:custGeom>
                <a:avLst/>
                <a:gdLst/>
                <a:ahLst/>
                <a:cxnLst/>
                <a:rect l="l" t="t" r="r" b="b"/>
                <a:pathLst>
                  <a:path w="413789" h="107398" extrusionOk="0">
                    <a:moveTo>
                      <a:pt x="207931" y="107193"/>
                    </a:moveTo>
                    <a:cubicBezTo>
                      <a:pt x="160592" y="107193"/>
                      <a:pt x="113157" y="107764"/>
                      <a:pt x="65818" y="107002"/>
                    </a:cubicBezTo>
                    <a:cubicBezTo>
                      <a:pt x="24860" y="106431"/>
                      <a:pt x="-95" y="85190"/>
                      <a:pt x="0" y="52901"/>
                    </a:cubicBezTo>
                    <a:cubicBezTo>
                      <a:pt x="96" y="20611"/>
                      <a:pt x="24670" y="513"/>
                      <a:pt x="66390" y="322"/>
                    </a:cubicBezTo>
                    <a:cubicBezTo>
                      <a:pt x="161163" y="-59"/>
                      <a:pt x="255937" y="-154"/>
                      <a:pt x="350616" y="322"/>
                    </a:cubicBezTo>
                    <a:cubicBezTo>
                      <a:pt x="391192" y="513"/>
                      <a:pt x="413004" y="19182"/>
                      <a:pt x="413766" y="51662"/>
                    </a:cubicBezTo>
                    <a:cubicBezTo>
                      <a:pt x="414624" y="85381"/>
                      <a:pt x="391573" y="106145"/>
                      <a:pt x="349949" y="106812"/>
                    </a:cubicBezTo>
                    <a:cubicBezTo>
                      <a:pt x="302609" y="107574"/>
                      <a:pt x="255175" y="107002"/>
                      <a:pt x="207836" y="107002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1" name="Google Shape;1643;p342">
                <a:extLst>
                  <a:ext uri="{FF2B5EF4-FFF2-40B4-BE49-F238E27FC236}">
                    <a16:creationId xmlns:a16="http://schemas.microsoft.com/office/drawing/2014/main" id="{966AA095-5673-CE8D-194A-83DD7042CF1B}"/>
                  </a:ext>
                </a:extLst>
              </p:cNvPr>
              <p:cNvSpPr/>
              <p:nvPr/>
            </p:nvSpPr>
            <p:spPr>
              <a:xfrm>
                <a:off x="7283290" y="4613182"/>
                <a:ext cx="413902" cy="107381"/>
              </a:xfrm>
              <a:custGeom>
                <a:avLst/>
                <a:gdLst/>
                <a:ahLst/>
                <a:cxnLst/>
                <a:rect l="l" t="t" r="r" b="b"/>
                <a:pathLst>
                  <a:path w="413902" h="107381" extrusionOk="0">
                    <a:moveTo>
                      <a:pt x="208122" y="107121"/>
                    </a:moveTo>
                    <a:cubicBezTo>
                      <a:pt x="159544" y="107121"/>
                      <a:pt x="110966" y="107597"/>
                      <a:pt x="62389" y="107026"/>
                    </a:cubicBezTo>
                    <a:cubicBezTo>
                      <a:pt x="23908" y="106550"/>
                      <a:pt x="-95" y="85595"/>
                      <a:pt x="0" y="54067"/>
                    </a:cubicBezTo>
                    <a:cubicBezTo>
                      <a:pt x="0" y="22730"/>
                      <a:pt x="24480" y="727"/>
                      <a:pt x="62675" y="536"/>
                    </a:cubicBezTo>
                    <a:cubicBezTo>
                      <a:pt x="159830" y="-130"/>
                      <a:pt x="256985" y="-226"/>
                      <a:pt x="354140" y="536"/>
                    </a:cubicBezTo>
                    <a:cubicBezTo>
                      <a:pt x="392335" y="822"/>
                      <a:pt x="415005" y="23396"/>
                      <a:pt x="413862" y="56067"/>
                    </a:cubicBezTo>
                    <a:cubicBezTo>
                      <a:pt x="412814" y="87786"/>
                      <a:pt x="391668" y="106454"/>
                      <a:pt x="353854" y="107026"/>
                    </a:cubicBezTo>
                    <a:cubicBezTo>
                      <a:pt x="305277" y="107693"/>
                      <a:pt x="256699" y="107216"/>
                      <a:pt x="208122" y="107216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2" name="Google Shape;1644;p342">
                <a:extLst>
                  <a:ext uri="{FF2B5EF4-FFF2-40B4-BE49-F238E27FC236}">
                    <a16:creationId xmlns:a16="http://schemas.microsoft.com/office/drawing/2014/main" id="{B817C6D0-884F-03C6-D7DA-8C7557CB82A9}"/>
                  </a:ext>
                </a:extLst>
              </p:cNvPr>
              <p:cNvSpPr/>
              <p:nvPr/>
            </p:nvSpPr>
            <p:spPr>
              <a:xfrm>
                <a:off x="5805997" y="4638382"/>
                <a:ext cx="107398" cy="249192"/>
              </a:xfrm>
              <a:custGeom>
                <a:avLst/>
                <a:gdLst/>
                <a:ahLst/>
                <a:cxnLst/>
                <a:rect l="l" t="t" r="r" b="b"/>
                <a:pathLst>
                  <a:path w="107398" h="249192" extrusionOk="0">
                    <a:moveTo>
                      <a:pt x="106931" y="123546"/>
                    </a:moveTo>
                    <a:cubicBezTo>
                      <a:pt x="106931" y="148406"/>
                      <a:pt x="107693" y="173266"/>
                      <a:pt x="106741" y="198031"/>
                    </a:cubicBezTo>
                    <a:cubicBezTo>
                      <a:pt x="105502" y="228892"/>
                      <a:pt x="86929" y="246799"/>
                      <a:pt x="57782" y="248990"/>
                    </a:cubicBezTo>
                    <a:cubicBezTo>
                      <a:pt x="28064" y="251276"/>
                      <a:pt x="4728" y="234131"/>
                      <a:pt x="2728" y="204984"/>
                    </a:cubicBezTo>
                    <a:cubicBezTo>
                      <a:pt x="-892" y="152025"/>
                      <a:pt x="-797" y="98495"/>
                      <a:pt x="2347" y="45536"/>
                    </a:cubicBezTo>
                    <a:cubicBezTo>
                      <a:pt x="4061" y="16485"/>
                      <a:pt x="25302" y="-375"/>
                      <a:pt x="56068" y="6"/>
                    </a:cubicBezTo>
                    <a:cubicBezTo>
                      <a:pt x="85405" y="387"/>
                      <a:pt x="105217" y="20485"/>
                      <a:pt x="106836" y="52584"/>
                    </a:cubicBezTo>
                    <a:cubicBezTo>
                      <a:pt x="107979" y="76206"/>
                      <a:pt x="107026" y="99923"/>
                      <a:pt x="107026" y="123546"/>
                    </a:cubicBezTo>
                    <a:cubicBezTo>
                      <a:pt x="107026" y="123546"/>
                      <a:pt x="107026" y="123546"/>
                      <a:pt x="106931" y="123546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3" name="Google Shape;1645;p342">
                <a:extLst>
                  <a:ext uri="{FF2B5EF4-FFF2-40B4-BE49-F238E27FC236}">
                    <a16:creationId xmlns:a16="http://schemas.microsoft.com/office/drawing/2014/main" id="{444FF9F3-5F8F-00E5-071B-D58C65762486}"/>
                  </a:ext>
                </a:extLst>
              </p:cNvPr>
              <p:cNvSpPr/>
              <p:nvPr/>
            </p:nvSpPr>
            <p:spPr>
              <a:xfrm>
                <a:off x="6281415" y="4636558"/>
                <a:ext cx="107571" cy="250434"/>
              </a:xfrm>
              <a:custGeom>
                <a:avLst/>
                <a:gdLst/>
                <a:ahLst/>
                <a:cxnLst/>
                <a:rect l="l" t="t" r="r" b="b"/>
                <a:pathLst>
                  <a:path w="107571" h="250434" extrusionOk="0">
                    <a:moveTo>
                      <a:pt x="107097" y="124608"/>
                    </a:moveTo>
                    <a:cubicBezTo>
                      <a:pt x="107097" y="148325"/>
                      <a:pt x="108335" y="172042"/>
                      <a:pt x="106811" y="195664"/>
                    </a:cubicBezTo>
                    <a:cubicBezTo>
                      <a:pt x="104716" y="228811"/>
                      <a:pt x="82237" y="250623"/>
                      <a:pt x="52995" y="250433"/>
                    </a:cubicBezTo>
                    <a:cubicBezTo>
                      <a:pt x="23087" y="250242"/>
                      <a:pt x="1560" y="228716"/>
                      <a:pt x="798" y="195093"/>
                    </a:cubicBezTo>
                    <a:cubicBezTo>
                      <a:pt x="-250" y="147754"/>
                      <a:pt x="-345" y="100319"/>
                      <a:pt x="989" y="52980"/>
                    </a:cubicBezTo>
                    <a:cubicBezTo>
                      <a:pt x="1846" y="21452"/>
                      <a:pt x="23182" y="783"/>
                      <a:pt x="51852" y="21"/>
                    </a:cubicBezTo>
                    <a:cubicBezTo>
                      <a:pt x="79856" y="-741"/>
                      <a:pt x="102239" y="19547"/>
                      <a:pt x="106811" y="50027"/>
                    </a:cubicBezTo>
                    <a:cubicBezTo>
                      <a:pt x="107192" y="52313"/>
                      <a:pt x="107288" y="54789"/>
                      <a:pt x="107288" y="57075"/>
                    </a:cubicBezTo>
                    <a:cubicBezTo>
                      <a:pt x="107288" y="79555"/>
                      <a:pt x="107288" y="102033"/>
                      <a:pt x="107288" y="124608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24" name="Google Shape;1137;p331">
            <a:extLst>
              <a:ext uri="{FF2B5EF4-FFF2-40B4-BE49-F238E27FC236}">
                <a16:creationId xmlns:a16="http://schemas.microsoft.com/office/drawing/2014/main" id="{5135FE64-AB13-C574-3D53-BF0D2F57718E}"/>
              </a:ext>
            </a:extLst>
          </p:cNvPr>
          <p:cNvGrpSpPr/>
          <p:nvPr/>
        </p:nvGrpSpPr>
        <p:grpSpPr>
          <a:xfrm>
            <a:off x="2635143" y="2394843"/>
            <a:ext cx="509839" cy="521031"/>
            <a:chOff x="3714698" y="995325"/>
            <a:chExt cx="4763690" cy="4868264"/>
          </a:xfrm>
        </p:grpSpPr>
        <p:sp>
          <p:nvSpPr>
            <p:cNvPr id="1525" name="Google Shape;1138;p331">
              <a:extLst>
                <a:ext uri="{FF2B5EF4-FFF2-40B4-BE49-F238E27FC236}">
                  <a16:creationId xmlns:a16="http://schemas.microsoft.com/office/drawing/2014/main" id="{BCBE6188-57EE-3A4E-E2E9-BAF9617513DA}"/>
                </a:ext>
              </a:extLst>
            </p:cNvPr>
            <p:cNvSpPr/>
            <p:nvPr/>
          </p:nvSpPr>
          <p:spPr>
            <a:xfrm>
              <a:off x="3714698" y="2231335"/>
              <a:ext cx="4714183" cy="3632254"/>
            </a:xfrm>
            <a:custGeom>
              <a:avLst/>
              <a:gdLst/>
              <a:ahLst/>
              <a:cxnLst/>
              <a:rect l="l" t="t" r="r" b="b"/>
              <a:pathLst>
                <a:path w="4714183" h="3632254" extrusionOk="0">
                  <a:moveTo>
                    <a:pt x="96826" y="3632254"/>
                  </a:moveTo>
                  <a:cubicBezTo>
                    <a:pt x="23102" y="3595583"/>
                    <a:pt x="-5663" y="3536814"/>
                    <a:pt x="909" y="3454803"/>
                  </a:cubicBezTo>
                  <a:cubicBezTo>
                    <a:pt x="5767" y="3394986"/>
                    <a:pt x="1290" y="3334407"/>
                    <a:pt x="2052" y="3274210"/>
                  </a:cubicBezTo>
                  <a:cubicBezTo>
                    <a:pt x="3005" y="3194009"/>
                    <a:pt x="55011" y="3139050"/>
                    <a:pt x="134831" y="3137430"/>
                  </a:cubicBezTo>
                  <a:cubicBezTo>
                    <a:pt x="233033" y="3135430"/>
                    <a:pt x="331331" y="3136669"/>
                    <a:pt x="429629" y="3136573"/>
                  </a:cubicBezTo>
                  <a:cubicBezTo>
                    <a:pt x="446774" y="3136573"/>
                    <a:pt x="464015" y="3136573"/>
                    <a:pt x="488113" y="3136573"/>
                  </a:cubicBezTo>
                  <a:cubicBezTo>
                    <a:pt x="488113" y="3112951"/>
                    <a:pt x="488113" y="3093044"/>
                    <a:pt x="488113" y="3073137"/>
                  </a:cubicBezTo>
                  <a:cubicBezTo>
                    <a:pt x="488113" y="2101777"/>
                    <a:pt x="488303" y="1130418"/>
                    <a:pt x="487732" y="159058"/>
                  </a:cubicBezTo>
                  <a:cubicBezTo>
                    <a:pt x="487732" y="105528"/>
                    <a:pt x="496209" y="56474"/>
                    <a:pt x="543929" y="26184"/>
                  </a:cubicBezTo>
                  <a:cubicBezTo>
                    <a:pt x="565456" y="12468"/>
                    <a:pt x="593269" y="2086"/>
                    <a:pt x="618320" y="1610"/>
                  </a:cubicBezTo>
                  <a:cubicBezTo>
                    <a:pt x="759290" y="-676"/>
                    <a:pt x="900450" y="-105"/>
                    <a:pt x="1041420" y="753"/>
                  </a:cubicBezTo>
                  <a:cubicBezTo>
                    <a:pt x="1117525" y="1134"/>
                    <a:pt x="1170960" y="52569"/>
                    <a:pt x="1171627" y="127816"/>
                  </a:cubicBezTo>
                  <a:cubicBezTo>
                    <a:pt x="1172960" y="267262"/>
                    <a:pt x="1172579" y="406708"/>
                    <a:pt x="1171817" y="546154"/>
                  </a:cubicBezTo>
                  <a:cubicBezTo>
                    <a:pt x="1171532" y="594541"/>
                    <a:pt x="1143338" y="625688"/>
                    <a:pt x="1103047" y="626736"/>
                  </a:cubicBezTo>
                  <a:cubicBezTo>
                    <a:pt x="1060756" y="627879"/>
                    <a:pt x="1029800" y="595494"/>
                    <a:pt x="1029419" y="545297"/>
                  </a:cubicBezTo>
                  <a:cubicBezTo>
                    <a:pt x="1028561" y="413852"/>
                    <a:pt x="1029133" y="282312"/>
                    <a:pt x="1029133" y="146866"/>
                  </a:cubicBezTo>
                  <a:lnTo>
                    <a:pt x="636989" y="146866"/>
                  </a:lnTo>
                  <a:lnTo>
                    <a:pt x="636989" y="3134287"/>
                  </a:lnTo>
                  <a:lnTo>
                    <a:pt x="1029133" y="3134287"/>
                  </a:lnTo>
                  <a:lnTo>
                    <a:pt x="1029133" y="3076756"/>
                  </a:lnTo>
                  <a:cubicBezTo>
                    <a:pt x="1029133" y="2362095"/>
                    <a:pt x="1029133" y="1647435"/>
                    <a:pt x="1029133" y="932774"/>
                  </a:cubicBezTo>
                  <a:cubicBezTo>
                    <a:pt x="1029133" y="915343"/>
                    <a:pt x="1027990" y="897722"/>
                    <a:pt x="1030276" y="880577"/>
                  </a:cubicBezTo>
                  <a:cubicBezTo>
                    <a:pt x="1035610" y="840286"/>
                    <a:pt x="1066566" y="814569"/>
                    <a:pt x="1105714" y="817712"/>
                  </a:cubicBezTo>
                  <a:cubicBezTo>
                    <a:pt x="1146671" y="820950"/>
                    <a:pt x="1168198" y="844763"/>
                    <a:pt x="1171341" y="885054"/>
                  </a:cubicBezTo>
                  <a:cubicBezTo>
                    <a:pt x="1172675" y="902389"/>
                    <a:pt x="1172198" y="919915"/>
                    <a:pt x="1172198" y="937346"/>
                  </a:cubicBezTo>
                  <a:cubicBezTo>
                    <a:pt x="1172198" y="1647244"/>
                    <a:pt x="1172198" y="2357143"/>
                    <a:pt x="1172198" y="3067041"/>
                  </a:cubicBezTo>
                  <a:cubicBezTo>
                    <a:pt x="1172198" y="3087519"/>
                    <a:pt x="1172198" y="3107998"/>
                    <a:pt x="1172198" y="3132573"/>
                  </a:cubicBezTo>
                  <a:lnTo>
                    <a:pt x="1505478" y="3132573"/>
                  </a:lnTo>
                  <a:lnTo>
                    <a:pt x="1505478" y="3071994"/>
                  </a:lnTo>
                  <a:cubicBezTo>
                    <a:pt x="1505478" y="2368382"/>
                    <a:pt x="1505478" y="1664865"/>
                    <a:pt x="1505478" y="961254"/>
                  </a:cubicBezTo>
                  <a:cubicBezTo>
                    <a:pt x="1505478" y="841143"/>
                    <a:pt x="1551389" y="794947"/>
                    <a:pt x="1671213" y="794757"/>
                  </a:cubicBezTo>
                  <a:cubicBezTo>
                    <a:pt x="1793228" y="794566"/>
                    <a:pt x="1915339" y="797614"/>
                    <a:pt x="2037259" y="793804"/>
                  </a:cubicBezTo>
                  <a:cubicBezTo>
                    <a:pt x="2131557" y="790851"/>
                    <a:pt x="2191469" y="853050"/>
                    <a:pt x="2191088" y="949157"/>
                  </a:cubicBezTo>
                  <a:cubicBezTo>
                    <a:pt x="2188516" y="1655912"/>
                    <a:pt x="2189659" y="2362667"/>
                    <a:pt x="2189659" y="3069327"/>
                  </a:cubicBezTo>
                  <a:lnTo>
                    <a:pt x="2189659" y="3133239"/>
                  </a:lnTo>
                  <a:lnTo>
                    <a:pt x="2522748" y="3133239"/>
                  </a:lnTo>
                  <a:cubicBezTo>
                    <a:pt x="2522748" y="3115142"/>
                    <a:pt x="2522748" y="3096949"/>
                    <a:pt x="2522748" y="3078756"/>
                  </a:cubicBezTo>
                  <a:cubicBezTo>
                    <a:pt x="2522748" y="2638225"/>
                    <a:pt x="2522748" y="2197694"/>
                    <a:pt x="2522748" y="1757163"/>
                  </a:cubicBezTo>
                  <a:cubicBezTo>
                    <a:pt x="2522748" y="1640767"/>
                    <a:pt x="2569611" y="1594095"/>
                    <a:pt x="2686769" y="1593904"/>
                  </a:cubicBezTo>
                  <a:cubicBezTo>
                    <a:pt x="2805641" y="1593713"/>
                    <a:pt x="2924608" y="1597524"/>
                    <a:pt x="3043290" y="1592761"/>
                  </a:cubicBezTo>
                  <a:cubicBezTo>
                    <a:pt x="3150827" y="1588475"/>
                    <a:pt x="3209501" y="1648863"/>
                    <a:pt x="3208643" y="1755829"/>
                  </a:cubicBezTo>
                  <a:cubicBezTo>
                    <a:pt x="3205024" y="2194741"/>
                    <a:pt x="3207120" y="2633653"/>
                    <a:pt x="3207120" y="3072660"/>
                  </a:cubicBezTo>
                  <a:lnTo>
                    <a:pt x="3207120" y="3132668"/>
                  </a:lnTo>
                  <a:lnTo>
                    <a:pt x="3540209" y="3132668"/>
                  </a:lnTo>
                  <a:cubicBezTo>
                    <a:pt x="3540209" y="3098187"/>
                    <a:pt x="3540209" y="3065326"/>
                    <a:pt x="3540209" y="3032465"/>
                  </a:cubicBezTo>
                  <a:cubicBezTo>
                    <a:pt x="3540209" y="2869206"/>
                    <a:pt x="3540018" y="2706043"/>
                    <a:pt x="3540209" y="2542785"/>
                  </a:cubicBezTo>
                  <a:cubicBezTo>
                    <a:pt x="3540399" y="2442391"/>
                    <a:pt x="3591453" y="2390385"/>
                    <a:pt x="3691561" y="2389718"/>
                  </a:cubicBezTo>
                  <a:cubicBezTo>
                    <a:pt x="3819958" y="2388956"/>
                    <a:pt x="3948355" y="2391147"/>
                    <a:pt x="4076657" y="2388956"/>
                  </a:cubicBezTo>
                  <a:cubicBezTo>
                    <a:pt x="4161906" y="2387527"/>
                    <a:pt x="4232772" y="2446011"/>
                    <a:pt x="4224866" y="2540213"/>
                  </a:cubicBezTo>
                  <a:cubicBezTo>
                    <a:pt x="4221151" y="2584314"/>
                    <a:pt x="4224866" y="2628891"/>
                    <a:pt x="4223914" y="2673277"/>
                  </a:cubicBezTo>
                  <a:cubicBezTo>
                    <a:pt x="4222866" y="2721855"/>
                    <a:pt x="4195529" y="2752620"/>
                    <a:pt x="4154476" y="2753478"/>
                  </a:cubicBezTo>
                  <a:cubicBezTo>
                    <a:pt x="4112471" y="2754335"/>
                    <a:pt x="4082943" y="2721378"/>
                    <a:pt x="4081419" y="2671086"/>
                  </a:cubicBezTo>
                  <a:cubicBezTo>
                    <a:pt x="4080753" y="2648893"/>
                    <a:pt x="4081324" y="2626700"/>
                    <a:pt x="4081324" y="2604507"/>
                  </a:cubicBezTo>
                  <a:cubicBezTo>
                    <a:pt x="4081324" y="2584123"/>
                    <a:pt x="4081324" y="2563740"/>
                    <a:pt x="4081324" y="2539832"/>
                  </a:cubicBezTo>
                  <a:lnTo>
                    <a:pt x="3688418" y="2539832"/>
                  </a:lnTo>
                  <a:lnTo>
                    <a:pt x="3688418" y="3134002"/>
                  </a:lnTo>
                  <a:lnTo>
                    <a:pt x="4081324" y="3134002"/>
                  </a:lnTo>
                  <a:cubicBezTo>
                    <a:pt x="4081324" y="3096663"/>
                    <a:pt x="4080562" y="3060849"/>
                    <a:pt x="4081515" y="3025035"/>
                  </a:cubicBezTo>
                  <a:cubicBezTo>
                    <a:pt x="4082753" y="2976839"/>
                    <a:pt x="4110090" y="2946359"/>
                    <a:pt x="4151238" y="2945311"/>
                  </a:cubicBezTo>
                  <a:cubicBezTo>
                    <a:pt x="4195243" y="2944263"/>
                    <a:pt x="4222580" y="2974172"/>
                    <a:pt x="4224104" y="3025797"/>
                  </a:cubicBezTo>
                  <a:cubicBezTo>
                    <a:pt x="4225056" y="3059040"/>
                    <a:pt x="4225437" y="3092282"/>
                    <a:pt x="4226199" y="3125429"/>
                  </a:cubicBezTo>
                  <a:cubicBezTo>
                    <a:pt x="4226199" y="3126762"/>
                    <a:pt x="4227533" y="3128096"/>
                    <a:pt x="4231724" y="3136287"/>
                  </a:cubicBezTo>
                  <a:cubicBezTo>
                    <a:pt x="4278206" y="3136287"/>
                    <a:pt x="4328307" y="3136287"/>
                    <a:pt x="4378409" y="3136287"/>
                  </a:cubicBezTo>
                  <a:cubicBezTo>
                    <a:pt x="4444989" y="3136287"/>
                    <a:pt x="4511568" y="3135335"/>
                    <a:pt x="4578053" y="3136954"/>
                  </a:cubicBezTo>
                  <a:cubicBezTo>
                    <a:pt x="4653300" y="3138764"/>
                    <a:pt x="4706069" y="3183246"/>
                    <a:pt x="4710927" y="3258207"/>
                  </a:cubicBezTo>
                  <a:cubicBezTo>
                    <a:pt x="4716261" y="3341742"/>
                    <a:pt x="4713975" y="3425943"/>
                    <a:pt x="4711593" y="3509763"/>
                  </a:cubicBezTo>
                  <a:cubicBezTo>
                    <a:pt x="4709689" y="3573104"/>
                    <a:pt x="4665588" y="3606727"/>
                    <a:pt x="4613581" y="3631969"/>
                  </a:cubicBezTo>
                  <a:lnTo>
                    <a:pt x="96826" y="3631969"/>
                  </a:lnTo>
                  <a:close/>
                  <a:moveTo>
                    <a:pt x="4566147" y="3283353"/>
                  </a:moveTo>
                  <a:lnTo>
                    <a:pt x="147975" y="3283353"/>
                  </a:lnTo>
                  <a:lnTo>
                    <a:pt x="147975" y="3486522"/>
                  </a:lnTo>
                  <a:lnTo>
                    <a:pt x="4566147" y="3486522"/>
                  </a:lnTo>
                  <a:lnTo>
                    <a:pt x="4566147" y="3283353"/>
                  </a:lnTo>
                  <a:close/>
                  <a:moveTo>
                    <a:pt x="1653782" y="942489"/>
                  </a:moveTo>
                  <a:lnTo>
                    <a:pt x="1653782" y="3133239"/>
                  </a:lnTo>
                  <a:lnTo>
                    <a:pt x="2043260" y="3133239"/>
                  </a:lnTo>
                  <a:lnTo>
                    <a:pt x="2043260" y="942489"/>
                  </a:lnTo>
                  <a:lnTo>
                    <a:pt x="1653782" y="942489"/>
                  </a:lnTo>
                  <a:close/>
                  <a:moveTo>
                    <a:pt x="3061101" y="3133811"/>
                  </a:moveTo>
                  <a:lnTo>
                    <a:pt x="3061101" y="1740970"/>
                  </a:lnTo>
                  <a:lnTo>
                    <a:pt x="2671719" y="1740970"/>
                  </a:lnTo>
                  <a:lnTo>
                    <a:pt x="2671719" y="3133811"/>
                  </a:lnTo>
                  <a:lnTo>
                    <a:pt x="3061101" y="3133811"/>
                  </a:lnTo>
                  <a:close/>
                </a:path>
              </a:pathLst>
            </a:custGeom>
            <a:solidFill>
              <a:srgbClr val="582A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139;p331">
              <a:extLst>
                <a:ext uri="{FF2B5EF4-FFF2-40B4-BE49-F238E27FC236}">
                  <a16:creationId xmlns:a16="http://schemas.microsoft.com/office/drawing/2014/main" id="{C9BD5DD9-E43D-178A-6FD3-DF60027CC515}"/>
                </a:ext>
              </a:extLst>
            </p:cNvPr>
            <p:cNvSpPr/>
            <p:nvPr/>
          </p:nvSpPr>
          <p:spPr>
            <a:xfrm>
              <a:off x="4493797" y="995325"/>
              <a:ext cx="3984591" cy="3128306"/>
            </a:xfrm>
            <a:custGeom>
              <a:avLst/>
              <a:gdLst/>
              <a:ahLst/>
              <a:cxnLst/>
              <a:rect l="l" t="t" r="r" b="b"/>
              <a:pathLst>
                <a:path w="3984591" h="3128306" extrusionOk="0">
                  <a:moveTo>
                    <a:pt x="3242694" y="2385478"/>
                  </a:moveTo>
                  <a:cubicBezTo>
                    <a:pt x="3233264" y="2318327"/>
                    <a:pt x="3223072" y="2254604"/>
                    <a:pt x="3215833" y="2190501"/>
                  </a:cubicBezTo>
                  <a:cubicBezTo>
                    <a:pt x="3209356" y="2132780"/>
                    <a:pt x="3229168" y="2095061"/>
                    <a:pt x="3271649" y="2075725"/>
                  </a:cubicBezTo>
                  <a:cubicBezTo>
                    <a:pt x="3316417" y="2055341"/>
                    <a:pt x="3360232" y="2066200"/>
                    <a:pt x="3398427" y="2110872"/>
                  </a:cubicBezTo>
                  <a:cubicBezTo>
                    <a:pt x="3582736" y="2326328"/>
                    <a:pt x="3766949" y="2541878"/>
                    <a:pt x="3949830" y="2758477"/>
                  </a:cubicBezTo>
                  <a:cubicBezTo>
                    <a:pt x="4014123" y="2834582"/>
                    <a:pt x="3986406" y="2915449"/>
                    <a:pt x="3890013" y="2937452"/>
                  </a:cubicBezTo>
                  <a:cubicBezTo>
                    <a:pt x="3614264" y="3000222"/>
                    <a:pt x="3338420" y="3062229"/>
                    <a:pt x="3062576" y="3124237"/>
                  </a:cubicBezTo>
                  <a:cubicBezTo>
                    <a:pt x="3006473" y="3136810"/>
                    <a:pt x="2962944" y="3119951"/>
                    <a:pt x="2939132" y="3077850"/>
                  </a:cubicBezTo>
                  <a:cubicBezTo>
                    <a:pt x="2914272" y="3033940"/>
                    <a:pt x="2921415" y="2991649"/>
                    <a:pt x="2962563" y="2948786"/>
                  </a:cubicBezTo>
                  <a:cubicBezTo>
                    <a:pt x="3014094" y="2895256"/>
                    <a:pt x="3066386" y="2842392"/>
                    <a:pt x="3118202" y="2789338"/>
                  </a:cubicBezTo>
                  <a:cubicBezTo>
                    <a:pt x="2964659" y="2709899"/>
                    <a:pt x="2809401" y="2631794"/>
                    <a:pt x="2656144" y="2549975"/>
                  </a:cubicBezTo>
                  <a:cubicBezTo>
                    <a:pt x="2095503" y="2250604"/>
                    <a:pt x="1572389" y="1895417"/>
                    <a:pt x="1091663" y="1479841"/>
                  </a:cubicBezTo>
                  <a:cubicBezTo>
                    <a:pt x="702185" y="1143132"/>
                    <a:pt x="347760" y="773181"/>
                    <a:pt x="52961" y="348842"/>
                  </a:cubicBezTo>
                  <a:cubicBezTo>
                    <a:pt x="4193" y="278738"/>
                    <a:pt x="-16857" y="206253"/>
                    <a:pt x="15528" y="125957"/>
                  </a:cubicBezTo>
                  <a:cubicBezTo>
                    <a:pt x="74678" y="-21013"/>
                    <a:pt x="269846" y="-44540"/>
                    <a:pt x="369001" y="82809"/>
                  </a:cubicBezTo>
                  <a:cubicBezTo>
                    <a:pt x="468156" y="210158"/>
                    <a:pt x="561501" y="342365"/>
                    <a:pt x="664562" y="466381"/>
                  </a:cubicBezTo>
                  <a:cubicBezTo>
                    <a:pt x="936977" y="794041"/>
                    <a:pt x="1247968" y="1082553"/>
                    <a:pt x="1579724" y="1348967"/>
                  </a:cubicBezTo>
                  <a:cubicBezTo>
                    <a:pt x="2085406" y="1755113"/>
                    <a:pt x="2634713" y="2091917"/>
                    <a:pt x="3217166" y="2375762"/>
                  </a:cubicBezTo>
                  <a:cubicBezTo>
                    <a:pt x="3224024" y="2379096"/>
                    <a:pt x="3231549" y="2381287"/>
                    <a:pt x="3242598" y="2385383"/>
                  </a:cubicBezTo>
                  <a:close/>
                  <a:moveTo>
                    <a:pt x="3389188" y="2322613"/>
                  </a:moveTo>
                  <a:cubicBezTo>
                    <a:pt x="3386331" y="2323661"/>
                    <a:pt x="3383568" y="2324708"/>
                    <a:pt x="3380711" y="2325851"/>
                  </a:cubicBezTo>
                  <a:cubicBezTo>
                    <a:pt x="3389093" y="2380525"/>
                    <a:pt x="3399380" y="2434913"/>
                    <a:pt x="3405381" y="2489777"/>
                  </a:cubicBezTo>
                  <a:cubicBezTo>
                    <a:pt x="3413858" y="2566929"/>
                    <a:pt x="3362328" y="2604553"/>
                    <a:pt x="3292986" y="2571882"/>
                  </a:cubicBezTo>
                  <a:cubicBezTo>
                    <a:pt x="2764920" y="2323184"/>
                    <a:pt x="2259618" y="2035148"/>
                    <a:pt x="1788321" y="1689867"/>
                  </a:cubicBezTo>
                  <a:cubicBezTo>
                    <a:pt x="1205963" y="1263147"/>
                    <a:pt x="680278" y="778706"/>
                    <a:pt x="264416" y="183393"/>
                  </a:cubicBezTo>
                  <a:cubicBezTo>
                    <a:pt x="235651" y="142245"/>
                    <a:pt x="203456" y="133482"/>
                    <a:pt x="172214" y="153866"/>
                  </a:cubicBezTo>
                  <a:cubicBezTo>
                    <a:pt x="138972" y="175583"/>
                    <a:pt x="134019" y="212635"/>
                    <a:pt x="164023" y="253211"/>
                  </a:cubicBezTo>
                  <a:cubicBezTo>
                    <a:pt x="250700" y="370274"/>
                    <a:pt x="334520" y="489812"/>
                    <a:pt x="427484" y="601636"/>
                  </a:cubicBezTo>
                  <a:cubicBezTo>
                    <a:pt x="909735" y="1181994"/>
                    <a:pt x="1485236" y="1655672"/>
                    <a:pt x="2116077" y="2064771"/>
                  </a:cubicBezTo>
                  <a:cubicBezTo>
                    <a:pt x="2474979" y="2297562"/>
                    <a:pt x="2850549" y="2500540"/>
                    <a:pt x="3237550" y="2682563"/>
                  </a:cubicBezTo>
                  <a:cubicBezTo>
                    <a:pt x="3342135" y="2731807"/>
                    <a:pt x="3347659" y="2772288"/>
                    <a:pt x="3264220" y="2854680"/>
                  </a:cubicBezTo>
                  <a:cubicBezTo>
                    <a:pt x="3235264" y="2883255"/>
                    <a:pt x="3207261" y="2912687"/>
                    <a:pt x="3168684" y="2951930"/>
                  </a:cubicBezTo>
                  <a:cubicBezTo>
                    <a:pt x="3386807" y="2902876"/>
                    <a:pt x="3591499" y="2856870"/>
                    <a:pt x="3803716" y="2809150"/>
                  </a:cubicBezTo>
                  <a:cubicBezTo>
                    <a:pt x="3661508" y="2642367"/>
                    <a:pt x="3525300" y="2482538"/>
                    <a:pt x="3388998" y="2322708"/>
                  </a:cubicBezTo>
                  <a:close/>
                </a:path>
              </a:pathLst>
            </a:custGeom>
            <a:solidFill>
              <a:srgbClr val="C252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527" name="Google Shape;1244;p335">
            <a:extLst>
              <a:ext uri="{FF2B5EF4-FFF2-40B4-BE49-F238E27FC236}">
                <a16:creationId xmlns:a16="http://schemas.microsoft.com/office/drawing/2014/main" id="{DB8D4252-89E7-481C-EB17-88EB5A6172F9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1975" y="2301920"/>
            <a:ext cx="704516" cy="7045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28" name="Google Shape;1123;p331">
            <a:extLst>
              <a:ext uri="{FF2B5EF4-FFF2-40B4-BE49-F238E27FC236}">
                <a16:creationId xmlns:a16="http://schemas.microsoft.com/office/drawing/2014/main" id="{513DF272-6379-129E-63E4-2DFCF93D3F02}"/>
              </a:ext>
            </a:extLst>
          </p:cNvPr>
          <p:cNvGrpSpPr/>
          <p:nvPr/>
        </p:nvGrpSpPr>
        <p:grpSpPr>
          <a:xfrm>
            <a:off x="5618630" y="2452927"/>
            <a:ext cx="477370" cy="477494"/>
            <a:chOff x="3086134" y="418814"/>
            <a:chExt cx="6015765" cy="6017331"/>
          </a:xfrm>
        </p:grpSpPr>
        <p:sp>
          <p:nvSpPr>
            <p:cNvPr id="1529" name="Google Shape;1124;p331">
              <a:extLst>
                <a:ext uri="{FF2B5EF4-FFF2-40B4-BE49-F238E27FC236}">
                  <a16:creationId xmlns:a16="http://schemas.microsoft.com/office/drawing/2014/main" id="{657156CC-BDB8-A219-4E35-D2C42FE1591B}"/>
                </a:ext>
              </a:extLst>
            </p:cNvPr>
            <p:cNvSpPr/>
            <p:nvPr/>
          </p:nvSpPr>
          <p:spPr>
            <a:xfrm>
              <a:off x="3086134" y="418814"/>
              <a:ext cx="6015765" cy="6017331"/>
            </a:xfrm>
            <a:custGeom>
              <a:avLst/>
              <a:gdLst/>
              <a:ahLst/>
              <a:cxnLst/>
              <a:rect l="l" t="t" r="r" b="b"/>
              <a:pathLst>
                <a:path w="6015765" h="6017331" extrusionOk="0">
                  <a:moveTo>
                    <a:pt x="6015765" y="5957793"/>
                  </a:moveTo>
                  <a:cubicBezTo>
                    <a:pt x="5984809" y="6004751"/>
                    <a:pt x="5941470" y="6017705"/>
                    <a:pt x="5885844" y="6017324"/>
                  </a:cubicBezTo>
                  <a:cubicBezTo>
                    <a:pt x="5562756" y="6015228"/>
                    <a:pt x="5239668" y="6016371"/>
                    <a:pt x="4916580" y="6016276"/>
                  </a:cubicBezTo>
                  <a:cubicBezTo>
                    <a:pt x="4830569" y="6016276"/>
                    <a:pt x="4806567" y="5997988"/>
                    <a:pt x="4790088" y="5912168"/>
                  </a:cubicBezTo>
                  <a:cubicBezTo>
                    <a:pt x="4762847" y="5770245"/>
                    <a:pt x="4737891" y="5627847"/>
                    <a:pt x="4711793" y="5485734"/>
                  </a:cubicBezTo>
                  <a:cubicBezTo>
                    <a:pt x="4710269" y="5477352"/>
                    <a:pt x="4706840" y="5469350"/>
                    <a:pt x="4692933" y="5461159"/>
                  </a:cubicBezTo>
                  <a:cubicBezTo>
                    <a:pt x="4675407" y="5555742"/>
                    <a:pt x="4657976" y="5650421"/>
                    <a:pt x="4640450" y="5745004"/>
                  </a:cubicBezTo>
                  <a:cubicBezTo>
                    <a:pt x="4629401" y="5804535"/>
                    <a:pt x="4619019" y="5864257"/>
                    <a:pt x="4606827" y="5923502"/>
                  </a:cubicBezTo>
                  <a:cubicBezTo>
                    <a:pt x="4592349" y="5993797"/>
                    <a:pt x="4565298" y="6015990"/>
                    <a:pt x="4494623" y="6016086"/>
                  </a:cubicBezTo>
                  <a:cubicBezTo>
                    <a:pt x="4304694" y="6016466"/>
                    <a:pt x="4114766" y="6016181"/>
                    <a:pt x="3924742" y="6016181"/>
                  </a:cubicBezTo>
                  <a:cubicBezTo>
                    <a:pt x="3133595" y="6016181"/>
                    <a:pt x="2342544" y="6016181"/>
                    <a:pt x="1551398" y="6016181"/>
                  </a:cubicBezTo>
                  <a:cubicBezTo>
                    <a:pt x="1439765" y="6016181"/>
                    <a:pt x="1419667" y="5999512"/>
                    <a:pt x="1400236" y="5890641"/>
                  </a:cubicBezTo>
                  <a:cubicBezTo>
                    <a:pt x="1375852" y="5754148"/>
                    <a:pt x="1351658" y="5617559"/>
                    <a:pt x="1327084" y="5481066"/>
                  </a:cubicBezTo>
                  <a:cubicBezTo>
                    <a:pt x="1325845" y="5474304"/>
                    <a:pt x="1322512" y="5467827"/>
                    <a:pt x="1308891" y="5460683"/>
                  </a:cubicBezTo>
                  <a:cubicBezTo>
                    <a:pt x="1291365" y="5554980"/>
                    <a:pt x="1273839" y="5649182"/>
                    <a:pt x="1256313" y="5743480"/>
                  </a:cubicBezTo>
                  <a:cubicBezTo>
                    <a:pt x="1244883" y="5804916"/>
                    <a:pt x="1234406" y="5866543"/>
                    <a:pt x="1221737" y="5927789"/>
                  </a:cubicBezTo>
                  <a:cubicBezTo>
                    <a:pt x="1208307" y="5993130"/>
                    <a:pt x="1179732" y="6015895"/>
                    <a:pt x="1111819" y="6015990"/>
                  </a:cubicBezTo>
                  <a:cubicBezTo>
                    <a:pt x="778920" y="6016276"/>
                    <a:pt x="446021" y="6016276"/>
                    <a:pt x="113122" y="6015990"/>
                  </a:cubicBezTo>
                  <a:cubicBezTo>
                    <a:pt x="22825" y="6015990"/>
                    <a:pt x="-12989" y="5969699"/>
                    <a:pt x="4156" y="5879021"/>
                  </a:cubicBezTo>
                  <a:cubicBezTo>
                    <a:pt x="38351" y="5698617"/>
                    <a:pt x="71689" y="5518118"/>
                    <a:pt x="106264" y="5337810"/>
                  </a:cubicBezTo>
                  <a:cubicBezTo>
                    <a:pt x="156271" y="5077016"/>
                    <a:pt x="197323" y="4813935"/>
                    <a:pt x="259331" y="4555998"/>
                  </a:cubicBezTo>
                  <a:cubicBezTo>
                    <a:pt x="428686" y="3851053"/>
                    <a:pt x="1028665" y="3316415"/>
                    <a:pt x="1746089" y="3218974"/>
                  </a:cubicBezTo>
                  <a:cubicBezTo>
                    <a:pt x="2038792" y="3179255"/>
                    <a:pt x="2257486" y="2963323"/>
                    <a:pt x="2325399" y="2642807"/>
                  </a:cubicBezTo>
                  <a:cubicBezTo>
                    <a:pt x="2340639" y="2570702"/>
                    <a:pt x="2345592" y="2496407"/>
                    <a:pt x="2356165" y="2416588"/>
                  </a:cubicBezTo>
                  <a:cubicBezTo>
                    <a:pt x="2287109" y="2440591"/>
                    <a:pt x="2229101" y="2468213"/>
                    <a:pt x="2168046" y="2480596"/>
                  </a:cubicBezTo>
                  <a:cubicBezTo>
                    <a:pt x="1974308" y="2520029"/>
                    <a:pt x="1788665" y="2365343"/>
                    <a:pt x="1786094" y="2166747"/>
                  </a:cubicBezTo>
                  <a:cubicBezTo>
                    <a:pt x="1785236" y="2104073"/>
                    <a:pt x="1783427" y="2041303"/>
                    <a:pt x="1786856" y="1978819"/>
                  </a:cubicBezTo>
                  <a:cubicBezTo>
                    <a:pt x="1788856" y="1942338"/>
                    <a:pt x="1775045" y="1921955"/>
                    <a:pt x="1745517" y="1903762"/>
                  </a:cubicBezTo>
                  <a:cubicBezTo>
                    <a:pt x="1687319" y="1867757"/>
                    <a:pt x="1631122" y="1828610"/>
                    <a:pt x="1574162" y="1790510"/>
                  </a:cubicBezTo>
                  <a:cubicBezTo>
                    <a:pt x="1491771" y="1735455"/>
                    <a:pt x="1483579" y="1697546"/>
                    <a:pt x="1535586" y="1610678"/>
                  </a:cubicBezTo>
                  <a:cubicBezTo>
                    <a:pt x="1606928" y="1491520"/>
                    <a:pt x="1679509" y="1373124"/>
                    <a:pt x="1748851" y="1252919"/>
                  </a:cubicBezTo>
                  <a:cubicBezTo>
                    <a:pt x="1759804" y="1233964"/>
                    <a:pt x="1765996" y="1203389"/>
                    <a:pt x="1758757" y="1183958"/>
                  </a:cubicBezTo>
                  <a:cubicBezTo>
                    <a:pt x="1557779" y="640842"/>
                    <a:pt x="1945447" y="93440"/>
                    <a:pt x="2477227" y="11430"/>
                  </a:cubicBezTo>
                  <a:cubicBezTo>
                    <a:pt x="2486086" y="10097"/>
                    <a:pt x="2494087" y="3905"/>
                    <a:pt x="2502564" y="0"/>
                  </a:cubicBezTo>
                  <a:cubicBezTo>
                    <a:pt x="2706209" y="0"/>
                    <a:pt x="2909948" y="0"/>
                    <a:pt x="3113593" y="0"/>
                  </a:cubicBezTo>
                  <a:cubicBezTo>
                    <a:pt x="3203985" y="23432"/>
                    <a:pt x="3296949" y="39719"/>
                    <a:pt x="3384198" y="71533"/>
                  </a:cubicBezTo>
                  <a:cubicBezTo>
                    <a:pt x="3815871" y="229076"/>
                    <a:pt x="4107050" y="636556"/>
                    <a:pt x="4116861" y="1094994"/>
                  </a:cubicBezTo>
                  <a:cubicBezTo>
                    <a:pt x="4120957" y="1287209"/>
                    <a:pt x="4059521" y="1460564"/>
                    <a:pt x="3945316" y="1614488"/>
                  </a:cubicBezTo>
                  <a:cubicBezTo>
                    <a:pt x="3806441" y="1801749"/>
                    <a:pt x="3717001" y="2009394"/>
                    <a:pt x="3681568" y="2239899"/>
                  </a:cubicBezTo>
                  <a:cubicBezTo>
                    <a:pt x="3630419" y="2572703"/>
                    <a:pt x="3707000" y="2863310"/>
                    <a:pt x="3957889" y="3100673"/>
                  </a:cubicBezTo>
                  <a:cubicBezTo>
                    <a:pt x="4047043" y="3184970"/>
                    <a:pt x="4154390" y="3204687"/>
                    <a:pt x="4268213" y="3219545"/>
                  </a:cubicBezTo>
                  <a:cubicBezTo>
                    <a:pt x="4999162" y="3314986"/>
                    <a:pt x="5617906" y="3881152"/>
                    <a:pt x="5767353" y="4600194"/>
                  </a:cubicBezTo>
                  <a:cubicBezTo>
                    <a:pt x="5853174" y="5013103"/>
                    <a:pt x="5925183" y="5428965"/>
                    <a:pt x="6003764" y="5843397"/>
                  </a:cubicBezTo>
                  <a:cubicBezTo>
                    <a:pt x="6005859" y="5854351"/>
                    <a:pt x="6011670" y="5864638"/>
                    <a:pt x="6015765" y="5875211"/>
                  </a:cubicBezTo>
                  <a:lnTo>
                    <a:pt x="6015765" y="5957507"/>
                  </a:lnTo>
                  <a:close/>
                  <a:moveTo>
                    <a:pt x="5805549" y="5826919"/>
                  </a:moveTo>
                  <a:cubicBezTo>
                    <a:pt x="5802786" y="5808059"/>
                    <a:pt x="5801262" y="5794534"/>
                    <a:pt x="5798786" y="5781294"/>
                  </a:cubicBezTo>
                  <a:cubicBezTo>
                    <a:pt x="5734111" y="5435727"/>
                    <a:pt x="5665626" y="5090732"/>
                    <a:pt x="5605524" y="4744403"/>
                  </a:cubicBezTo>
                  <a:cubicBezTo>
                    <a:pt x="5481889" y="4032028"/>
                    <a:pt x="4938488" y="3502533"/>
                    <a:pt x="4222303" y="3405188"/>
                  </a:cubicBezTo>
                  <a:cubicBezTo>
                    <a:pt x="4110860" y="3390043"/>
                    <a:pt x="4000656" y="3373374"/>
                    <a:pt x="3908549" y="3303080"/>
                  </a:cubicBezTo>
                  <a:cubicBezTo>
                    <a:pt x="3640801" y="3098768"/>
                    <a:pt x="3493640" y="2827877"/>
                    <a:pt x="3479162" y="2491359"/>
                  </a:cubicBezTo>
                  <a:cubicBezTo>
                    <a:pt x="3463541" y="2128266"/>
                    <a:pt x="3572984" y="1801368"/>
                    <a:pt x="3787106" y="1509046"/>
                  </a:cubicBezTo>
                  <a:cubicBezTo>
                    <a:pt x="3863972" y="1404176"/>
                    <a:pt x="3917122" y="1289495"/>
                    <a:pt x="3924170" y="1159097"/>
                  </a:cubicBezTo>
                  <a:cubicBezTo>
                    <a:pt x="3948554" y="709898"/>
                    <a:pt x="3628514" y="291560"/>
                    <a:pt x="3185507" y="214122"/>
                  </a:cubicBezTo>
                  <a:cubicBezTo>
                    <a:pt x="3015676" y="184499"/>
                    <a:pt x="2838797" y="192405"/>
                    <a:pt x="2665060" y="189643"/>
                  </a:cubicBezTo>
                  <a:cubicBezTo>
                    <a:pt x="2591527" y="188500"/>
                    <a:pt x="2515899" y="196215"/>
                    <a:pt x="2444271" y="213074"/>
                  </a:cubicBezTo>
                  <a:cubicBezTo>
                    <a:pt x="2031743" y="310325"/>
                    <a:pt x="1791999" y="745807"/>
                    <a:pt x="1941256" y="1124998"/>
                  </a:cubicBezTo>
                  <a:cubicBezTo>
                    <a:pt x="1966497" y="1189006"/>
                    <a:pt x="1994405" y="1248347"/>
                    <a:pt x="1930112" y="1316641"/>
                  </a:cubicBezTo>
                  <a:cubicBezTo>
                    <a:pt x="1963258" y="1316641"/>
                    <a:pt x="1982118" y="1316641"/>
                    <a:pt x="2000978" y="1316641"/>
                  </a:cubicBezTo>
                  <a:cubicBezTo>
                    <a:pt x="2212528" y="1316641"/>
                    <a:pt x="2423983" y="1316927"/>
                    <a:pt x="2635533" y="1316546"/>
                  </a:cubicBezTo>
                  <a:cubicBezTo>
                    <a:pt x="2737069" y="1316355"/>
                    <a:pt x="2828700" y="1346740"/>
                    <a:pt x="2908996" y="1407224"/>
                  </a:cubicBezTo>
                  <a:cubicBezTo>
                    <a:pt x="3033107" y="1500569"/>
                    <a:pt x="3097400" y="1625060"/>
                    <a:pt x="3101306" y="1784223"/>
                  </a:cubicBezTo>
                  <a:lnTo>
                    <a:pt x="2917568" y="1784223"/>
                  </a:lnTo>
                  <a:cubicBezTo>
                    <a:pt x="2913473" y="1766126"/>
                    <a:pt x="2909758" y="1749362"/>
                    <a:pt x="2905948" y="1732693"/>
                  </a:cubicBezTo>
                  <a:cubicBezTo>
                    <a:pt x="2876039" y="1598771"/>
                    <a:pt x="2772788" y="1507046"/>
                    <a:pt x="2636867" y="1505426"/>
                  </a:cubicBezTo>
                  <a:cubicBezTo>
                    <a:pt x="2376453" y="1502283"/>
                    <a:pt x="2115944" y="1503902"/>
                    <a:pt x="1855436" y="1505236"/>
                  </a:cubicBezTo>
                  <a:cubicBezTo>
                    <a:pt x="1839338" y="1505236"/>
                    <a:pt x="1817240" y="1515713"/>
                    <a:pt x="1808382" y="1528572"/>
                  </a:cubicBezTo>
                  <a:cubicBezTo>
                    <a:pt x="1778759" y="1571435"/>
                    <a:pt x="1753899" y="1617535"/>
                    <a:pt x="1726277" y="1664113"/>
                  </a:cubicBezTo>
                  <a:cubicBezTo>
                    <a:pt x="1790094" y="1706785"/>
                    <a:pt x="1849244" y="1748409"/>
                    <a:pt x="1910585" y="1786509"/>
                  </a:cubicBezTo>
                  <a:cubicBezTo>
                    <a:pt x="1954877" y="1814036"/>
                    <a:pt x="1975832" y="1849469"/>
                    <a:pt x="1973831" y="1902619"/>
                  </a:cubicBezTo>
                  <a:cubicBezTo>
                    <a:pt x="1970974" y="1978914"/>
                    <a:pt x="1972783" y="2055305"/>
                    <a:pt x="1973165" y="2131695"/>
                  </a:cubicBezTo>
                  <a:cubicBezTo>
                    <a:pt x="1973927" y="2271332"/>
                    <a:pt x="2073844" y="2333911"/>
                    <a:pt x="2198240" y="2272856"/>
                  </a:cubicBezTo>
                  <a:cubicBezTo>
                    <a:pt x="2264915" y="2240185"/>
                    <a:pt x="2330352" y="2204942"/>
                    <a:pt x="2397884" y="2174081"/>
                  </a:cubicBezTo>
                  <a:cubicBezTo>
                    <a:pt x="2464845" y="2143601"/>
                    <a:pt x="2533711" y="2179606"/>
                    <a:pt x="2535806" y="2248853"/>
                  </a:cubicBezTo>
                  <a:cubicBezTo>
                    <a:pt x="2541902" y="2446591"/>
                    <a:pt x="2547998" y="2646140"/>
                    <a:pt x="2464940" y="2832068"/>
                  </a:cubicBezTo>
                  <a:cubicBezTo>
                    <a:pt x="2331590" y="3130296"/>
                    <a:pt x="2150139" y="3366421"/>
                    <a:pt x="1788379" y="3407664"/>
                  </a:cubicBezTo>
                  <a:cubicBezTo>
                    <a:pt x="1140775" y="3481483"/>
                    <a:pt x="598516" y="3961162"/>
                    <a:pt x="445831" y="4595051"/>
                  </a:cubicBezTo>
                  <a:cubicBezTo>
                    <a:pt x="373631" y="4894707"/>
                    <a:pt x="326673" y="5200555"/>
                    <a:pt x="268666" y="5503641"/>
                  </a:cubicBezTo>
                  <a:cubicBezTo>
                    <a:pt x="248282" y="5610130"/>
                    <a:pt x="228851" y="5716905"/>
                    <a:pt x="208372" y="5826729"/>
                  </a:cubicBezTo>
                  <a:lnTo>
                    <a:pt x="1045620" y="5826729"/>
                  </a:lnTo>
                  <a:cubicBezTo>
                    <a:pt x="1049716" y="5808631"/>
                    <a:pt x="1054193" y="5791772"/>
                    <a:pt x="1057336" y="5774722"/>
                  </a:cubicBezTo>
                  <a:cubicBezTo>
                    <a:pt x="1111628" y="5478875"/>
                    <a:pt x="1166207" y="5183029"/>
                    <a:pt x="1219642" y="4886992"/>
                  </a:cubicBezTo>
                  <a:cubicBezTo>
                    <a:pt x="1229643" y="4831652"/>
                    <a:pt x="1256885" y="4795742"/>
                    <a:pt x="1315368" y="4795838"/>
                  </a:cubicBezTo>
                  <a:cubicBezTo>
                    <a:pt x="1373947" y="4795933"/>
                    <a:pt x="1400998" y="4832223"/>
                    <a:pt x="1410904" y="4887373"/>
                  </a:cubicBezTo>
                  <a:cubicBezTo>
                    <a:pt x="1444622" y="5075873"/>
                    <a:pt x="1479770" y="5263991"/>
                    <a:pt x="1514345" y="5452301"/>
                  </a:cubicBezTo>
                  <a:cubicBezTo>
                    <a:pt x="1537205" y="5576887"/>
                    <a:pt x="1560065" y="5701475"/>
                    <a:pt x="1583116" y="5826919"/>
                  </a:cubicBezTo>
                  <a:lnTo>
                    <a:pt x="4429472" y="5826919"/>
                  </a:lnTo>
                  <a:cubicBezTo>
                    <a:pt x="4433758" y="5807774"/>
                    <a:pt x="4438520" y="5789295"/>
                    <a:pt x="4441854" y="5770531"/>
                  </a:cubicBezTo>
                  <a:cubicBezTo>
                    <a:pt x="4493956" y="5484114"/>
                    <a:pt x="4545486" y="5197697"/>
                    <a:pt x="4597969" y="4911376"/>
                  </a:cubicBezTo>
                  <a:cubicBezTo>
                    <a:pt x="4613304" y="4827651"/>
                    <a:pt x="4641975" y="4795933"/>
                    <a:pt x="4697886" y="4795076"/>
                  </a:cubicBezTo>
                  <a:cubicBezTo>
                    <a:pt x="4754750" y="4794218"/>
                    <a:pt x="4784564" y="4825460"/>
                    <a:pt x="4799899" y="4908518"/>
                  </a:cubicBezTo>
                  <a:cubicBezTo>
                    <a:pt x="4841333" y="5133309"/>
                    <a:pt x="4881338" y="5358385"/>
                    <a:pt x="4922295" y="5583270"/>
                  </a:cubicBezTo>
                  <a:cubicBezTo>
                    <a:pt x="4937154" y="5664899"/>
                    <a:pt x="4952870" y="5746433"/>
                    <a:pt x="4968015" y="5827014"/>
                  </a:cubicBezTo>
                  <a:lnTo>
                    <a:pt x="5805358" y="5827014"/>
                  </a:lnTo>
                  <a:close/>
                </a:path>
              </a:pathLst>
            </a:custGeom>
            <a:solidFill>
              <a:srgbClr val="582A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30" name="Google Shape;1125;p331">
              <a:extLst>
                <a:ext uri="{FF2B5EF4-FFF2-40B4-BE49-F238E27FC236}">
                  <a16:creationId xmlns:a16="http://schemas.microsoft.com/office/drawing/2014/main" id="{6DC2EDAE-56A8-10D3-EE9A-E3E134748E8C}"/>
                </a:ext>
              </a:extLst>
            </p:cNvPr>
            <p:cNvGrpSpPr/>
            <p:nvPr/>
          </p:nvGrpSpPr>
          <p:grpSpPr>
            <a:xfrm>
              <a:off x="3089147" y="419100"/>
              <a:ext cx="5913978" cy="5725629"/>
              <a:chOff x="3089147" y="419100"/>
              <a:chExt cx="5913978" cy="5725629"/>
            </a:xfrm>
          </p:grpSpPr>
          <p:sp>
            <p:nvSpPr>
              <p:cNvPr id="1531" name="Google Shape;1126;p331">
                <a:extLst>
                  <a:ext uri="{FF2B5EF4-FFF2-40B4-BE49-F238E27FC236}">
                    <a16:creationId xmlns:a16="http://schemas.microsoft.com/office/drawing/2014/main" id="{1D16AF0C-019D-A77B-AA96-0E796B14D29A}"/>
                  </a:ext>
                </a:extLst>
              </p:cNvPr>
              <p:cNvSpPr/>
              <p:nvPr/>
            </p:nvSpPr>
            <p:spPr>
              <a:xfrm>
                <a:off x="3089147" y="419100"/>
                <a:ext cx="1497044" cy="1500473"/>
              </a:xfrm>
              <a:custGeom>
                <a:avLst/>
                <a:gdLst/>
                <a:ahLst/>
                <a:cxnLst/>
                <a:rect l="l" t="t" r="r" b="b"/>
                <a:pathLst>
                  <a:path w="1497044" h="1500473" extrusionOk="0">
                    <a:moveTo>
                      <a:pt x="842486" y="0"/>
                    </a:moveTo>
                    <a:lnTo>
                      <a:pt x="842486" y="182499"/>
                    </a:lnTo>
                    <a:cubicBezTo>
                      <a:pt x="933640" y="222980"/>
                      <a:pt x="1016699" y="259937"/>
                      <a:pt x="1114520" y="303371"/>
                    </a:cubicBezTo>
                    <a:cubicBezTo>
                      <a:pt x="1149763" y="261461"/>
                      <a:pt x="1194530" y="208217"/>
                      <a:pt x="1237393" y="157258"/>
                    </a:cubicBezTo>
                    <a:cubicBezTo>
                      <a:pt x="1292447" y="212503"/>
                      <a:pt x="1334738" y="254984"/>
                      <a:pt x="1379791" y="300228"/>
                    </a:cubicBezTo>
                    <a:cubicBezTo>
                      <a:pt x="1330071" y="346996"/>
                      <a:pt x="1277779" y="396335"/>
                      <a:pt x="1230154" y="441198"/>
                    </a:cubicBezTo>
                    <a:cubicBezTo>
                      <a:pt x="1259777" y="519017"/>
                      <a:pt x="1285113" y="585788"/>
                      <a:pt x="1312736" y="658368"/>
                    </a:cubicBezTo>
                    <a:lnTo>
                      <a:pt x="1497044" y="658368"/>
                    </a:lnTo>
                    <a:lnTo>
                      <a:pt x="1497044" y="844106"/>
                    </a:lnTo>
                    <a:lnTo>
                      <a:pt x="1313402" y="844106"/>
                    </a:lnTo>
                    <a:cubicBezTo>
                      <a:pt x="1285494" y="917258"/>
                      <a:pt x="1260729" y="982409"/>
                      <a:pt x="1232821" y="1055656"/>
                    </a:cubicBezTo>
                    <a:cubicBezTo>
                      <a:pt x="1281303" y="1098709"/>
                      <a:pt x="1335215" y="1146524"/>
                      <a:pt x="1385316" y="1191006"/>
                    </a:cubicBezTo>
                    <a:cubicBezTo>
                      <a:pt x="1333024" y="1244251"/>
                      <a:pt x="1290161" y="1287875"/>
                      <a:pt x="1241108" y="1337882"/>
                    </a:cubicBezTo>
                    <a:cubicBezTo>
                      <a:pt x="1200150" y="1292733"/>
                      <a:pt x="1154525" y="1242441"/>
                      <a:pt x="1115568" y="1199483"/>
                    </a:cubicBezTo>
                    <a:cubicBezTo>
                      <a:pt x="1019842" y="1242441"/>
                      <a:pt x="935355" y="1280446"/>
                      <a:pt x="842582" y="1322070"/>
                    </a:cubicBezTo>
                    <a:lnTo>
                      <a:pt x="842582" y="1500473"/>
                    </a:lnTo>
                    <a:lnTo>
                      <a:pt x="656749" y="1500473"/>
                    </a:lnTo>
                    <a:lnTo>
                      <a:pt x="656749" y="1323118"/>
                    </a:lnTo>
                    <a:cubicBezTo>
                      <a:pt x="562166" y="1280541"/>
                      <a:pt x="477679" y="1242441"/>
                      <a:pt x="382619" y="1199674"/>
                    </a:cubicBezTo>
                    <a:cubicBezTo>
                      <a:pt x="343662" y="1242727"/>
                      <a:pt x="298133" y="1293114"/>
                      <a:pt x="252603" y="1343406"/>
                    </a:cubicBezTo>
                    <a:cubicBezTo>
                      <a:pt x="203264" y="1293781"/>
                      <a:pt x="160877" y="1251204"/>
                      <a:pt x="116586" y="1206627"/>
                    </a:cubicBezTo>
                    <a:cubicBezTo>
                      <a:pt x="167259" y="1158335"/>
                      <a:pt x="219266" y="1108805"/>
                      <a:pt x="266891" y="1063371"/>
                    </a:cubicBezTo>
                    <a:cubicBezTo>
                      <a:pt x="237173" y="985552"/>
                      <a:pt x="211741" y="918877"/>
                      <a:pt x="184023" y="846201"/>
                    </a:cubicBezTo>
                    <a:lnTo>
                      <a:pt x="0" y="846201"/>
                    </a:lnTo>
                    <a:lnTo>
                      <a:pt x="0" y="660463"/>
                    </a:lnTo>
                    <a:lnTo>
                      <a:pt x="183261" y="660463"/>
                    </a:lnTo>
                    <a:cubicBezTo>
                      <a:pt x="211074" y="587407"/>
                      <a:pt x="235934" y="522256"/>
                      <a:pt x="263843" y="448913"/>
                    </a:cubicBezTo>
                    <a:cubicBezTo>
                      <a:pt x="215646" y="405956"/>
                      <a:pt x="161925" y="358140"/>
                      <a:pt x="111633" y="313277"/>
                    </a:cubicBezTo>
                    <a:cubicBezTo>
                      <a:pt x="164116" y="260128"/>
                      <a:pt x="207074" y="216599"/>
                      <a:pt x="256032" y="167069"/>
                    </a:cubicBezTo>
                    <a:cubicBezTo>
                      <a:pt x="296704" y="211741"/>
                      <a:pt x="342328" y="261842"/>
                      <a:pt x="381286" y="304705"/>
                    </a:cubicBezTo>
                    <a:cubicBezTo>
                      <a:pt x="477012" y="261652"/>
                      <a:pt x="561499" y="223742"/>
                      <a:pt x="654463" y="181928"/>
                    </a:cubicBezTo>
                    <a:lnTo>
                      <a:pt x="654463" y="0"/>
                    </a:lnTo>
                    <a:lnTo>
                      <a:pt x="842486" y="0"/>
                    </a:lnTo>
                    <a:close/>
                    <a:moveTo>
                      <a:pt x="749141" y="375952"/>
                    </a:moveTo>
                    <a:cubicBezTo>
                      <a:pt x="543116" y="375952"/>
                      <a:pt x="371475" y="548450"/>
                      <a:pt x="372523" y="754285"/>
                    </a:cubicBezTo>
                    <a:cubicBezTo>
                      <a:pt x="373475" y="957263"/>
                      <a:pt x="545021" y="1128046"/>
                      <a:pt x="747808" y="1128046"/>
                    </a:cubicBezTo>
                    <a:cubicBezTo>
                      <a:pt x="953738" y="1128046"/>
                      <a:pt x="1125855" y="955072"/>
                      <a:pt x="1124426" y="749713"/>
                    </a:cubicBezTo>
                    <a:cubicBezTo>
                      <a:pt x="1122998" y="546164"/>
                      <a:pt x="952024" y="375952"/>
                      <a:pt x="749141" y="375952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2" name="Google Shape;1127;p331">
                <a:extLst>
                  <a:ext uri="{FF2B5EF4-FFF2-40B4-BE49-F238E27FC236}">
                    <a16:creationId xmlns:a16="http://schemas.microsoft.com/office/drawing/2014/main" id="{FDE78927-2A88-9674-A453-4C3CAD54791F}"/>
                  </a:ext>
                </a:extLst>
              </p:cNvPr>
              <p:cNvSpPr/>
              <p:nvPr/>
            </p:nvSpPr>
            <p:spPr>
              <a:xfrm>
                <a:off x="7508557" y="2209895"/>
                <a:ext cx="1494568" cy="1494567"/>
              </a:xfrm>
              <a:custGeom>
                <a:avLst/>
                <a:gdLst/>
                <a:ahLst/>
                <a:cxnLst/>
                <a:rect l="l" t="t" r="r" b="b"/>
                <a:pathLst>
                  <a:path w="1494568" h="1494567" extrusionOk="0">
                    <a:moveTo>
                      <a:pt x="653415" y="1494568"/>
                    </a:moveTo>
                    <a:lnTo>
                      <a:pt x="653415" y="1316355"/>
                    </a:lnTo>
                    <a:cubicBezTo>
                      <a:pt x="563689" y="1276636"/>
                      <a:pt x="479107" y="1239107"/>
                      <a:pt x="385001" y="1197483"/>
                    </a:cubicBezTo>
                    <a:cubicBezTo>
                      <a:pt x="347948" y="1240060"/>
                      <a:pt x="303276" y="1291400"/>
                      <a:pt x="256413" y="1345406"/>
                    </a:cubicBezTo>
                    <a:cubicBezTo>
                      <a:pt x="205740" y="1288733"/>
                      <a:pt x="165735" y="1244060"/>
                      <a:pt x="119348" y="1192244"/>
                    </a:cubicBezTo>
                    <a:cubicBezTo>
                      <a:pt x="165545" y="1153477"/>
                      <a:pt x="221837" y="1106139"/>
                      <a:pt x="268891" y="1066705"/>
                    </a:cubicBezTo>
                    <a:cubicBezTo>
                      <a:pt x="235934" y="980408"/>
                      <a:pt x="210979" y="915067"/>
                      <a:pt x="183547" y="843248"/>
                    </a:cubicBezTo>
                    <a:lnTo>
                      <a:pt x="0" y="843248"/>
                    </a:lnTo>
                    <a:lnTo>
                      <a:pt x="0" y="655415"/>
                    </a:lnTo>
                    <a:lnTo>
                      <a:pt x="182118" y="655415"/>
                    </a:lnTo>
                    <a:cubicBezTo>
                      <a:pt x="209550" y="583121"/>
                      <a:pt x="234887" y="516350"/>
                      <a:pt x="263652" y="440436"/>
                    </a:cubicBezTo>
                    <a:cubicBezTo>
                      <a:pt x="215741" y="396716"/>
                      <a:pt x="162496" y="348044"/>
                      <a:pt x="106204" y="296513"/>
                    </a:cubicBezTo>
                    <a:cubicBezTo>
                      <a:pt x="157067" y="249746"/>
                      <a:pt x="201168" y="209169"/>
                      <a:pt x="246698" y="167354"/>
                    </a:cubicBezTo>
                    <a:cubicBezTo>
                      <a:pt x="287941" y="211265"/>
                      <a:pt x="334233" y="260604"/>
                      <a:pt x="373666" y="302514"/>
                    </a:cubicBezTo>
                    <a:cubicBezTo>
                      <a:pt x="473393" y="257842"/>
                      <a:pt x="557975" y="219932"/>
                      <a:pt x="651224" y="178118"/>
                    </a:cubicBezTo>
                    <a:lnTo>
                      <a:pt x="651224" y="0"/>
                    </a:lnTo>
                    <a:lnTo>
                      <a:pt x="839153" y="0"/>
                    </a:lnTo>
                    <a:lnTo>
                      <a:pt x="839153" y="177260"/>
                    </a:lnTo>
                    <a:cubicBezTo>
                      <a:pt x="930973" y="217932"/>
                      <a:pt x="1015555" y="255461"/>
                      <a:pt x="1108806" y="296799"/>
                    </a:cubicBezTo>
                    <a:cubicBezTo>
                      <a:pt x="1146334" y="254032"/>
                      <a:pt x="1191197" y="202978"/>
                      <a:pt x="1240251" y="147066"/>
                    </a:cubicBezTo>
                    <a:cubicBezTo>
                      <a:pt x="1289781" y="204978"/>
                      <a:pt x="1328738" y="250603"/>
                      <a:pt x="1373886" y="303371"/>
                    </a:cubicBezTo>
                    <a:cubicBezTo>
                      <a:pt x="1329309" y="341376"/>
                      <a:pt x="1273397" y="389096"/>
                      <a:pt x="1226248" y="429292"/>
                    </a:cubicBezTo>
                    <a:cubicBezTo>
                      <a:pt x="1258634" y="514160"/>
                      <a:pt x="1283589" y="579596"/>
                      <a:pt x="1310926" y="651320"/>
                    </a:cubicBezTo>
                    <a:lnTo>
                      <a:pt x="1494568" y="651320"/>
                    </a:lnTo>
                    <a:lnTo>
                      <a:pt x="1494568" y="839152"/>
                    </a:lnTo>
                    <a:lnTo>
                      <a:pt x="1312355" y="839152"/>
                    </a:lnTo>
                    <a:cubicBezTo>
                      <a:pt x="1284827" y="911352"/>
                      <a:pt x="1259491" y="978122"/>
                      <a:pt x="1230726" y="1053656"/>
                    </a:cubicBezTo>
                    <a:cubicBezTo>
                      <a:pt x="1278827" y="1097756"/>
                      <a:pt x="1331976" y="1146429"/>
                      <a:pt x="1388555" y="1198340"/>
                    </a:cubicBezTo>
                    <a:cubicBezTo>
                      <a:pt x="1336834" y="1243870"/>
                      <a:pt x="1291685" y="1283589"/>
                      <a:pt x="1244060" y="1325499"/>
                    </a:cubicBezTo>
                    <a:cubicBezTo>
                      <a:pt x="1206246" y="1283875"/>
                      <a:pt x="1160716" y="1233678"/>
                      <a:pt x="1122140" y="1191292"/>
                    </a:cubicBezTo>
                    <a:cubicBezTo>
                      <a:pt x="1021271" y="1236535"/>
                      <a:pt x="936689" y="1274445"/>
                      <a:pt x="843534" y="1316260"/>
                    </a:cubicBezTo>
                    <a:lnTo>
                      <a:pt x="843534" y="1494473"/>
                    </a:lnTo>
                    <a:lnTo>
                      <a:pt x="653510" y="1494473"/>
                    </a:lnTo>
                    <a:close/>
                    <a:moveTo>
                      <a:pt x="1123188" y="746951"/>
                    </a:moveTo>
                    <a:cubicBezTo>
                      <a:pt x="1123188" y="543782"/>
                      <a:pt x="952976" y="372523"/>
                      <a:pt x="749904" y="371285"/>
                    </a:cubicBezTo>
                    <a:cubicBezTo>
                      <a:pt x="544163" y="370046"/>
                      <a:pt x="371666" y="541496"/>
                      <a:pt x="371380" y="747713"/>
                    </a:cubicBezTo>
                    <a:cubicBezTo>
                      <a:pt x="370999" y="950500"/>
                      <a:pt x="541591" y="1122140"/>
                      <a:pt x="744664" y="1123474"/>
                    </a:cubicBezTo>
                    <a:cubicBezTo>
                      <a:pt x="950309" y="1124807"/>
                      <a:pt x="1123283" y="952786"/>
                      <a:pt x="1123188" y="747046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3" name="Google Shape;1128;p331">
                <a:extLst>
                  <a:ext uri="{FF2B5EF4-FFF2-40B4-BE49-F238E27FC236}">
                    <a16:creationId xmlns:a16="http://schemas.microsoft.com/office/drawing/2014/main" id="{F149F0F7-46E9-2D3A-D2C8-46855C773414}"/>
                  </a:ext>
                </a:extLst>
              </p:cNvPr>
              <p:cNvSpPr/>
              <p:nvPr/>
            </p:nvSpPr>
            <p:spPr>
              <a:xfrm>
                <a:off x="3256406" y="2541270"/>
                <a:ext cx="1600771" cy="1353216"/>
              </a:xfrm>
              <a:custGeom>
                <a:avLst/>
                <a:gdLst/>
                <a:ahLst/>
                <a:cxnLst/>
                <a:rect l="l" t="t" r="r" b="b"/>
                <a:pathLst>
                  <a:path w="1600771" h="1353216" extrusionOk="0">
                    <a:moveTo>
                      <a:pt x="33338" y="1353121"/>
                    </a:moveTo>
                    <a:cubicBezTo>
                      <a:pt x="22289" y="1292638"/>
                      <a:pt x="11906" y="1235393"/>
                      <a:pt x="0" y="1170146"/>
                    </a:cubicBezTo>
                    <a:cubicBezTo>
                      <a:pt x="321850" y="1106615"/>
                      <a:pt x="610838" y="976122"/>
                      <a:pt x="864013" y="770382"/>
                    </a:cubicBezTo>
                    <a:cubicBezTo>
                      <a:pt x="1118140" y="563880"/>
                      <a:pt x="1304830" y="306896"/>
                      <a:pt x="1434370" y="0"/>
                    </a:cubicBezTo>
                    <a:cubicBezTo>
                      <a:pt x="1492472" y="26194"/>
                      <a:pt x="1546765" y="50673"/>
                      <a:pt x="1600772" y="75057"/>
                    </a:cubicBezTo>
                    <a:cubicBezTo>
                      <a:pt x="1381316" y="681037"/>
                      <a:pt x="772287" y="1227201"/>
                      <a:pt x="33242" y="1353217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4" name="Google Shape;1129;p331">
                <a:extLst>
                  <a:ext uri="{FF2B5EF4-FFF2-40B4-BE49-F238E27FC236}">
                    <a16:creationId xmlns:a16="http://schemas.microsoft.com/office/drawing/2014/main" id="{7E0F721F-A492-C25B-E0DC-A9B246546E00}"/>
                  </a:ext>
                </a:extLst>
              </p:cNvPr>
              <p:cNvSpPr/>
              <p:nvPr/>
            </p:nvSpPr>
            <p:spPr>
              <a:xfrm>
                <a:off x="3464623" y="2237232"/>
                <a:ext cx="1191958" cy="719300"/>
              </a:xfrm>
              <a:custGeom>
                <a:avLst/>
                <a:gdLst/>
                <a:ahLst/>
                <a:cxnLst/>
                <a:rect l="l" t="t" r="r" b="b"/>
                <a:pathLst>
                  <a:path w="1191958" h="719300" extrusionOk="0">
                    <a:moveTo>
                      <a:pt x="1052322" y="0"/>
                    </a:moveTo>
                    <a:cubicBezTo>
                      <a:pt x="1102805" y="42196"/>
                      <a:pt x="1147572" y="79629"/>
                      <a:pt x="1191959" y="116776"/>
                    </a:cubicBezTo>
                    <a:cubicBezTo>
                      <a:pt x="1027081" y="438436"/>
                      <a:pt x="370808" y="767144"/>
                      <a:pt x="0" y="713518"/>
                    </a:cubicBezTo>
                    <a:lnTo>
                      <a:pt x="0" y="533686"/>
                    </a:lnTo>
                    <a:cubicBezTo>
                      <a:pt x="430720" y="520160"/>
                      <a:pt x="782193" y="345281"/>
                      <a:pt x="1052322" y="95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5" name="Google Shape;1130;p331">
                <a:extLst>
                  <a:ext uri="{FF2B5EF4-FFF2-40B4-BE49-F238E27FC236}">
                    <a16:creationId xmlns:a16="http://schemas.microsoft.com/office/drawing/2014/main" id="{A22A024D-F0E3-3AF4-8AF2-123B4E1C943B}"/>
                  </a:ext>
                </a:extLst>
              </p:cNvPr>
              <p:cNvSpPr/>
              <p:nvPr/>
            </p:nvSpPr>
            <p:spPr>
              <a:xfrm>
                <a:off x="4618152" y="3150108"/>
                <a:ext cx="2950908" cy="2994621"/>
              </a:xfrm>
              <a:custGeom>
                <a:avLst/>
                <a:gdLst/>
                <a:ahLst/>
                <a:cxnLst/>
                <a:rect l="l" t="t" r="r" b="b"/>
                <a:pathLst>
                  <a:path w="2950908" h="2994621" extrusionOk="0">
                    <a:moveTo>
                      <a:pt x="1381074" y="286417"/>
                    </a:moveTo>
                    <a:lnTo>
                      <a:pt x="1381074" y="0"/>
                    </a:lnTo>
                    <a:lnTo>
                      <a:pt x="1567097" y="0"/>
                    </a:lnTo>
                    <a:lnTo>
                      <a:pt x="1567097" y="284512"/>
                    </a:lnTo>
                    <a:cubicBezTo>
                      <a:pt x="1589291" y="293941"/>
                      <a:pt x="1607293" y="301276"/>
                      <a:pt x="1625009" y="309086"/>
                    </a:cubicBezTo>
                    <a:cubicBezTo>
                      <a:pt x="1815604" y="392239"/>
                      <a:pt x="1903711" y="608171"/>
                      <a:pt x="1820081" y="798290"/>
                    </a:cubicBezTo>
                    <a:cubicBezTo>
                      <a:pt x="1802936" y="837152"/>
                      <a:pt x="1813128" y="855250"/>
                      <a:pt x="1837798" y="882682"/>
                    </a:cubicBezTo>
                    <a:cubicBezTo>
                      <a:pt x="1885899" y="936212"/>
                      <a:pt x="1928476" y="962978"/>
                      <a:pt x="2011153" y="940880"/>
                    </a:cubicBezTo>
                    <a:cubicBezTo>
                      <a:pt x="2164124" y="900208"/>
                      <a:pt x="2311095" y="940498"/>
                      <a:pt x="2437301" y="1036415"/>
                    </a:cubicBezTo>
                    <a:cubicBezTo>
                      <a:pt x="2811062" y="1320451"/>
                      <a:pt x="2972511" y="1701165"/>
                      <a:pt x="2948603" y="2166557"/>
                    </a:cubicBezTo>
                    <a:cubicBezTo>
                      <a:pt x="2935935" y="2413635"/>
                      <a:pt x="2848019" y="2639282"/>
                      <a:pt x="2755055" y="2862834"/>
                    </a:cubicBezTo>
                    <a:cubicBezTo>
                      <a:pt x="2695048" y="3007042"/>
                      <a:pt x="2513501" y="3036475"/>
                      <a:pt x="2396344" y="2930462"/>
                    </a:cubicBezTo>
                    <a:cubicBezTo>
                      <a:pt x="2322620" y="2863691"/>
                      <a:pt x="2250897" y="2793301"/>
                      <a:pt x="2170030" y="2736151"/>
                    </a:cubicBezTo>
                    <a:cubicBezTo>
                      <a:pt x="2062207" y="2659856"/>
                      <a:pt x="1935143" y="2632043"/>
                      <a:pt x="1804079" y="2627471"/>
                    </a:cubicBezTo>
                    <a:cubicBezTo>
                      <a:pt x="1656728" y="2622233"/>
                      <a:pt x="1569955" y="2534127"/>
                      <a:pt x="1569860" y="2385441"/>
                    </a:cubicBezTo>
                    <a:cubicBezTo>
                      <a:pt x="1569669" y="2111312"/>
                      <a:pt x="1569860" y="1837277"/>
                      <a:pt x="1569860" y="1563148"/>
                    </a:cubicBezTo>
                    <a:cubicBezTo>
                      <a:pt x="1569860" y="1312450"/>
                      <a:pt x="1590053" y="1255300"/>
                      <a:pt x="1747977" y="1063181"/>
                    </a:cubicBezTo>
                    <a:cubicBezTo>
                      <a:pt x="1735595" y="1049655"/>
                      <a:pt x="1721593" y="1036511"/>
                      <a:pt x="1710258" y="1021461"/>
                    </a:cubicBezTo>
                    <a:cubicBezTo>
                      <a:pt x="1682826" y="985076"/>
                      <a:pt x="1656728" y="981837"/>
                      <a:pt x="1611674" y="1001268"/>
                    </a:cubicBezTo>
                    <a:cubicBezTo>
                      <a:pt x="1487468" y="1054798"/>
                      <a:pt x="1366977" y="1033653"/>
                      <a:pt x="1251248" y="955834"/>
                    </a:cubicBezTo>
                    <a:cubicBezTo>
                      <a:pt x="1221816" y="979075"/>
                      <a:pt x="1191908" y="1002697"/>
                      <a:pt x="1157903" y="1029557"/>
                    </a:cubicBezTo>
                    <a:cubicBezTo>
                      <a:pt x="1276013" y="1124045"/>
                      <a:pt x="1350689" y="1239488"/>
                      <a:pt x="1374692" y="1384459"/>
                    </a:cubicBezTo>
                    <a:cubicBezTo>
                      <a:pt x="1379455" y="1413224"/>
                      <a:pt x="1381074" y="1442752"/>
                      <a:pt x="1381074" y="1471994"/>
                    </a:cubicBezTo>
                    <a:cubicBezTo>
                      <a:pt x="1381550" y="1777460"/>
                      <a:pt x="1381550" y="2082832"/>
                      <a:pt x="1381264" y="2388299"/>
                    </a:cubicBezTo>
                    <a:cubicBezTo>
                      <a:pt x="1381169" y="2532888"/>
                      <a:pt x="1292968" y="2622614"/>
                      <a:pt x="1149997" y="2627281"/>
                    </a:cubicBezTo>
                    <a:cubicBezTo>
                      <a:pt x="951973" y="2633758"/>
                      <a:pt x="780809" y="2704528"/>
                      <a:pt x="639839" y="2845213"/>
                    </a:cubicBezTo>
                    <a:cubicBezTo>
                      <a:pt x="609359" y="2875598"/>
                      <a:pt x="580022" y="2907411"/>
                      <a:pt x="547827" y="2935891"/>
                    </a:cubicBezTo>
                    <a:cubicBezTo>
                      <a:pt x="431812" y="3038189"/>
                      <a:pt x="253695" y="3003042"/>
                      <a:pt x="194831" y="2860072"/>
                    </a:cubicBezTo>
                    <a:cubicBezTo>
                      <a:pt x="103295" y="2638044"/>
                      <a:pt x="15760" y="2414302"/>
                      <a:pt x="2521" y="2169414"/>
                    </a:cubicBezTo>
                    <a:cubicBezTo>
                      <a:pt x="-22625" y="1701641"/>
                      <a:pt x="139776" y="1319308"/>
                      <a:pt x="516204" y="1034891"/>
                    </a:cubicBezTo>
                    <a:cubicBezTo>
                      <a:pt x="629742" y="949166"/>
                      <a:pt x="760425" y="913066"/>
                      <a:pt x="903014" y="934022"/>
                    </a:cubicBezTo>
                    <a:cubicBezTo>
                      <a:pt x="947305" y="940498"/>
                      <a:pt x="983119" y="934022"/>
                      <a:pt x="1014266" y="900970"/>
                    </a:cubicBezTo>
                    <a:cubicBezTo>
                      <a:pt x="1027506" y="886873"/>
                      <a:pt x="1043318" y="874205"/>
                      <a:pt x="1060177" y="864584"/>
                    </a:cubicBezTo>
                    <a:cubicBezTo>
                      <a:pt x="1116946" y="832104"/>
                      <a:pt x="1127519" y="793052"/>
                      <a:pt x="1109135" y="726472"/>
                    </a:cubicBezTo>
                    <a:cubicBezTo>
                      <a:pt x="1062844" y="558355"/>
                      <a:pt x="1163713" y="376714"/>
                      <a:pt x="1330211" y="306991"/>
                    </a:cubicBezTo>
                    <a:cubicBezTo>
                      <a:pt x="1346308" y="300228"/>
                      <a:pt x="1362595" y="293941"/>
                      <a:pt x="1381074" y="286512"/>
                    </a:cubicBezTo>
                    <a:close/>
                    <a:moveTo>
                      <a:pt x="624313" y="1316355"/>
                    </a:moveTo>
                    <a:lnTo>
                      <a:pt x="817289" y="1316355"/>
                    </a:lnTo>
                    <a:cubicBezTo>
                      <a:pt x="817289" y="1336262"/>
                      <a:pt x="819766" y="1353979"/>
                      <a:pt x="816813" y="1370838"/>
                    </a:cubicBezTo>
                    <a:cubicBezTo>
                      <a:pt x="807669" y="1423702"/>
                      <a:pt x="831291" y="1449133"/>
                      <a:pt x="878535" y="1472565"/>
                    </a:cubicBezTo>
                    <a:cubicBezTo>
                      <a:pt x="980643" y="1523143"/>
                      <a:pt x="1085513" y="1486472"/>
                      <a:pt x="1193908" y="1501807"/>
                    </a:cubicBezTo>
                    <a:cubicBezTo>
                      <a:pt x="1192003" y="1354931"/>
                      <a:pt x="1142473" y="1241393"/>
                      <a:pt x="1020458" y="1170051"/>
                    </a:cubicBezTo>
                    <a:cubicBezTo>
                      <a:pt x="888155" y="1092708"/>
                      <a:pt x="751852" y="1096899"/>
                      <a:pt x="629266" y="1188339"/>
                    </a:cubicBezTo>
                    <a:cubicBezTo>
                      <a:pt x="277698" y="1450657"/>
                      <a:pt x="154444" y="1809274"/>
                      <a:pt x="199974" y="2235899"/>
                    </a:cubicBezTo>
                    <a:cubicBezTo>
                      <a:pt x="218929" y="2413159"/>
                      <a:pt x="289223" y="2574989"/>
                      <a:pt x="349802" y="2739676"/>
                    </a:cubicBezTo>
                    <a:cubicBezTo>
                      <a:pt x="379520" y="2820448"/>
                      <a:pt x="395332" y="2824829"/>
                      <a:pt x="455053" y="2760631"/>
                    </a:cubicBezTo>
                    <a:cubicBezTo>
                      <a:pt x="640791" y="2560987"/>
                      <a:pt x="864343" y="2444877"/>
                      <a:pt x="1140949" y="2437352"/>
                    </a:cubicBezTo>
                    <a:cubicBezTo>
                      <a:pt x="1158856" y="2436876"/>
                      <a:pt x="1190764" y="2407253"/>
                      <a:pt x="1191241" y="2390489"/>
                    </a:cubicBezTo>
                    <a:cubicBezTo>
                      <a:pt x="1195241" y="2242090"/>
                      <a:pt x="1193527" y="2093595"/>
                      <a:pt x="1193527" y="1932718"/>
                    </a:cubicBezTo>
                    <a:cubicBezTo>
                      <a:pt x="1095419" y="1996345"/>
                      <a:pt x="975214" y="2008537"/>
                      <a:pt x="913111" y="2137124"/>
                    </a:cubicBezTo>
                    <a:cubicBezTo>
                      <a:pt x="964546" y="2182654"/>
                      <a:pt x="1018076" y="2229993"/>
                      <a:pt x="1062368" y="2269046"/>
                    </a:cubicBezTo>
                    <a:cubicBezTo>
                      <a:pt x="1018076" y="2318957"/>
                      <a:pt x="978452" y="2363629"/>
                      <a:pt x="929589" y="2418778"/>
                    </a:cubicBezTo>
                    <a:cubicBezTo>
                      <a:pt x="886631" y="2367915"/>
                      <a:pt x="846722" y="2320576"/>
                      <a:pt x="799192" y="2264283"/>
                    </a:cubicBezTo>
                    <a:cubicBezTo>
                      <a:pt x="732326" y="2411445"/>
                      <a:pt x="612978" y="2471071"/>
                      <a:pt x="481152" y="2521077"/>
                    </a:cubicBezTo>
                    <a:cubicBezTo>
                      <a:pt x="454291" y="2467261"/>
                      <a:pt x="427622" y="2413826"/>
                      <a:pt x="403047" y="2364772"/>
                    </a:cubicBezTo>
                    <a:cubicBezTo>
                      <a:pt x="470293" y="2319052"/>
                      <a:pt x="538969" y="2284191"/>
                      <a:pt x="591928" y="2232946"/>
                    </a:cubicBezTo>
                    <a:cubicBezTo>
                      <a:pt x="647459" y="2179130"/>
                      <a:pt x="687749" y="2109692"/>
                      <a:pt x="734707" y="2047113"/>
                    </a:cubicBezTo>
                    <a:cubicBezTo>
                      <a:pt x="742899" y="2036159"/>
                      <a:pt x="752043" y="2025682"/>
                      <a:pt x="758996" y="2013966"/>
                    </a:cubicBezTo>
                    <a:cubicBezTo>
                      <a:pt x="811765" y="1924907"/>
                      <a:pt x="887203" y="1864900"/>
                      <a:pt x="983501" y="1826419"/>
                    </a:cubicBezTo>
                    <a:cubicBezTo>
                      <a:pt x="1044937" y="1801844"/>
                      <a:pt x="1103135" y="1768697"/>
                      <a:pt x="1161523" y="1737170"/>
                    </a:cubicBezTo>
                    <a:cubicBezTo>
                      <a:pt x="1176191" y="1729264"/>
                      <a:pt x="1186002" y="1712405"/>
                      <a:pt x="1204957" y="1692307"/>
                    </a:cubicBezTo>
                    <a:cubicBezTo>
                      <a:pt x="976928" y="1670209"/>
                      <a:pt x="960355" y="1674305"/>
                      <a:pt x="790715" y="1788509"/>
                    </a:cubicBezTo>
                    <a:cubicBezTo>
                      <a:pt x="784237" y="1792891"/>
                      <a:pt x="776618" y="1796034"/>
                      <a:pt x="771188" y="1801463"/>
                    </a:cubicBezTo>
                    <a:cubicBezTo>
                      <a:pt x="678034" y="1895285"/>
                      <a:pt x="561352" y="1876235"/>
                      <a:pt x="445433" y="1873091"/>
                    </a:cubicBezTo>
                    <a:lnTo>
                      <a:pt x="445433" y="1686020"/>
                    </a:lnTo>
                    <a:cubicBezTo>
                      <a:pt x="547256" y="1695355"/>
                      <a:pt x="642601" y="1691831"/>
                      <a:pt x="711657" y="1602296"/>
                    </a:cubicBezTo>
                    <a:cubicBezTo>
                      <a:pt x="571640" y="1539621"/>
                      <a:pt x="653650" y="1416177"/>
                      <a:pt x="624122" y="1316450"/>
                    </a:cubicBezTo>
                    <a:close/>
                    <a:moveTo>
                      <a:pt x="2551982" y="2357533"/>
                    </a:moveTo>
                    <a:cubicBezTo>
                      <a:pt x="2522169" y="2416588"/>
                      <a:pt x="2494832" y="2470500"/>
                      <a:pt x="2469115" y="2521363"/>
                    </a:cubicBezTo>
                    <a:cubicBezTo>
                      <a:pt x="2333288" y="2467928"/>
                      <a:pt x="2215559" y="2408110"/>
                      <a:pt x="2150789" y="2263045"/>
                    </a:cubicBezTo>
                    <a:cubicBezTo>
                      <a:pt x="2101450" y="2319909"/>
                      <a:pt x="2060492" y="2367058"/>
                      <a:pt x="2018487" y="2415445"/>
                    </a:cubicBezTo>
                    <a:cubicBezTo>
                      <a:pt x="1968671" y="2364962"/>
                      <a:pt x="1926476" y="2322291"/>
                      <a:pt x="1873136" y="2268188"/>
                    </a:cubicBezTo>
                    <a:cubicBezTo>
                      <a:pt x="1927714" y="2222278"/>
                      <a:pt x="1982768" y="2175986"/>
                      <a:pt x="2036013" y="2131314"/>
                    </a:cubicBezTo>
                    <a:cubicBezTo>
                      <a:pt x="1973434" y="2008632"/>
                      <a:pt x="1856371" y="1993582"/>
                      <a:pt x="1757407" y="1935004"/>
                    </a:cubicBezTo>
                    <a:cubicBezTo>
                      <a:pt x="1757407" y="2091309"/>
                      <a:pt x="1757978" y="2236184"/>
                      <a:pt x="1757026" y="2380964"/>
                    </a:cubicBezTo>
                    <a:cubicBezTo>
                      <a:pt x="1756740" y="2423922"/>
                      <a:pt x="1777124" y="2436019"/>
                      <a:pt x="1817795" y="2440781"/>
                    </a:cubicBezTo>
                    <a:cubicBezTo>
                      <a:pt x="1902758" y="2450592"/>
                      <a:pt x="1988864" y="2460117"/>
                      <a:pt x="2070970" y="2482882"/>
                    </a:cubicBezTo>
                    <a:cubicBezTo>
                      <a:pt x="2227085" y="2526221"/>
                      <a:pt x="2355863" y="2617280"/>
                      <a:pt x="2468448" y="2733009"/>
                    </a:cubicBezTo>
                    <a:cubicBezTo>
                      <a:pt x="2565317" y="2832640"/>
                      <a:pt x="2566460" y="2831497"/>
                      <a:pt x="2616086" y="2698909"/>
                    </a:cubicBezTo>
                    <a:cubicBezTo>
                      <a:pt x="2633897" y="2651379"/>
                      <a:pt x="2651804" y="2603850"/>
                      <a:pt x="2669997" y="2556510"/>
                    </a:cubicBezTo>
                    <a:cubicBezTo>
                      <a:pt x="2755246" y="2334482"/>
                      <a:pt x="2783535" y="2105311"/>
                      <a:pt x="2744673" y="1870805"/>
                    </a:cubicBezTo>
                    <a:cubicBezTo>
                      <a:pt x="2696667" y="1581150"/>
                      <a:pt x="2551697" y="1347978"/>
                      <a:pt x="2310238" y="1180338"/>
                    </a:cubicBezTo>
                    <a:cubicBezTo>
                      <a:pt x="2186508" y="1094423"/>
                      <a:pt x="2051825" y="1094327"/>
                      <a:pt x="1923713" y="1173766"/>
                    </a:cubicBezTo>
                    <a:cubicBezTo>
                      <a:pt x="1806651" y="1246441"/>
                      <a:pt x="1756550" y="1357598"/>
                      <a:pt x="1758550" y="1493139"/>
                    </a:cubicBezTo>
                    <a:cubicBezTo>
                      <a:pt x="1767408" y="1496187"/>
                      <a:pt x="1770932" y="1498473"/>
                      <a:pt x="1774552" y="1498473"/>
                    </a:cubicBezTo>
                    <a:cubicBezTo>
                      <a:pt x="1841132" y="1498949"/>
                      <a:pt x="1908569" y="1505903"/>
                      <a:pt x="1973910" y="1497235"/>
                    </a:cubicBezTo>
                    <a:cubicBezTo>
                      <a:pt x="2024107" y="1490567"/>
                      <a:pt x="2077066" y="1471613"/>
                      <a:pt x="2117833" y="1442752"/>
                    </a:cubicBezTo>
                    <a:cubicBezTo>
                      <a:pt x="2136692" y="1429417"/>
                      <a:pt x="2129263" y="1379125"/>
                      <a:pt x="2133930" y="1345692"/>
                    </a:cubicBezTo>
                    <a:cubicBezTo>
                      <a:pt x="2135454" y="1334833"/>
                      <a:pt x="2137740" y="1323975"/>
                      <a:pt x="2139359" y="1314926"/>
                    </a:cubicBezTo>
                    <a:lnTo>
                      <a:pt x="2325192" y="1314926"/>
                    </a:lnTo>
                    <a:cubicBezTo>
                      <a:pt x="2300903" y="1418082"/>
                      <a:pt x="2378532" y="1542002"/>
                      <a:pt x="2240134" y="1604105"/>
                    </a:cubicBezTo>
                    <a:cubicBezTo>
                      <a:pt x="2311857" y="1691449"/>
                      <a:pt x="2406631" y="1695640"/>
                      <a:pt x="2505786" y="1686211"/>
                    </a:cubicBezTo>
                    <a:lnTo>
                      <a:pt x="2505786" y="1870615"/>
                    </a:lnTo>
                    <a:cubicBezTo>
                      <a:pt x="2381389" y="1885093"/>
                      <a:pt x="2265756" y="1882997"/>
                      <a:pt x="2167553" y="1793653"/>
                    </a:cubicBezTo>
                    <a:cubicBezTo>
                      <a:pt x="2130406" y="1759839"/>
                      <a:pt x="2084019" y="1735836"/>
                      <a:pt x="2041061" y="1708690"/>
                    </a:cubicBezTo>
                    <a:cubicBezTo>
                      <a:pt x="2026678" y="1699546"/>
                      <a:pt x="2010010" y="1688687"/>
                      <a:pt x="1994198" y="1688306"/>
                    </a:cubicBezTo>
                    <a:cubicBezTo>
                      <a:pt x="1916474" y="1686211"/>
                      <a:pt x="1838655" y="1687354"/>
                      <a:pt x="1742167" y="1687354"/>
                    </a:cubicBezTo>
                    <a:cubicBezTo>
                      <a:pt x="1764455" y="1711833"/>
                      <a:pt x="1773409" y="1727740"/>
                      <a:pt x="1787029" y="1735455"/>
                    </a:cubicBezTo>
                    <a:cubicBezTo>
                      <a:pt x="1826082" y="1757553"/>
                      <a:pt x="1865706" y="1779746"/>
                      <a:pt x="1907521" y="1795748"/>
                    </a:cubicBezTo>
                    <a:cubicBezTo>
                      <a:pt x="2043443" y="1847755"/>
                      <a:pt x="2148694" y="1933480"/>
                      <a:pt x="2226513" y="2057876"/>
                    </a:cubicBezTo>
                    <a:cubicBezTo>
                      <a:pt x="2305475" y="2183892"/>
                      <a:pt x="2395201" y="2302002"/>
                      <a:pt x="2552078" y="2357723"/>
                    </a:cubicBezTo>
                    <a:close/>
                    <a:moveTo>
                      <a:pt x="1663204" y="652081"/>
                    </a:moveTo>
                    <a:cubicBezTo>
                      <a:pt x="1662538" y="551879"/>
                      <a:pt x="1574146" y="464439"/>
                      <a:pt x="1474514" y="465391"/>
                    </a:cubicBezTo>
                    <a:cubicBezTo>
                      <a:pt x="1373645" y="466439"/>
                      <a:pt x="1287538" y="553403"/>
                      <a:pt x="1287729" y="654082"/>
                    </a:cubicBezTo>
                    <a:cubicBezTo>
                      <a:pt x="1287920" y="753808"/>
                      <a:pt x="1377169" y="842105"/>
                      <a:pt x="1476514" y="840867"/>
                    </a:cubicBezTo>
                    <a:cubicBezTo>
                      <a:pt x="1577384" y="839629"/>
                      <a:pt x="1663871" y="752094"/>
                      <a:pt x="1663204" y="652081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0" name="Google Shape;1131;p331">
                <a:extLst>
                  <a:ext uri="{FF2B5EF4-FFF2-40B4-BE49-F238E27FC236}">
                    <a16:creationId xmlns:a16="http://schemas.microsoft.com/office/drawing/2014/main" id="{70D0FFA0-E2D2-341B-C526-FD47108A454E}"/>
                  </a:ext>
                </a:extLst>
              </p:cNvPr>
              <p:cNvSpPr/>
              <p:nvPr/>
            </p:nvSpPr>
            <p:spPr>
              <a:xfrm>
                <a:off x="5717951" y="2299426"/>
                <a:ext cx="751526" cy="751530"/>
              </a:xfrm>
              <a:custGeom>
                <a:avLst/>
                <a:gdLst/>
                <a:ahLst/>
                <a:cxnLst/>
                <a:rect l="l" t="t" r="r" b="b"/>
                <a:pathLst>
                  <a:path w="751526" h="751530" extrusionOk="0">
                    <a:moveTo>
                      <a:pt x="751524" y="379575"/>
                    </a:moveTo>
                    <a:cubicBezTo>
                      <a:pt x="750667" y="587886"/>
                      <a:pt x="582646" y="752574"/>
                      <a:pt x="371858" y="751526"/>
                    </a:cubicBezTo>
                    <a:cubicBezTo>
                      <a:pt x="163546" y="750573"/>
                      <a:pt x="-570" y="582933"/>
                      <a:pt x="1" y="371764"/>
                    </a:cubicBezTo>
                    <a:cubicBezTo>
                      <a:pt x="573" y="163548"/>
                      <a:pt x="168403" y="-854"/>
                      <a:pt x="379573" y="3"/>
                    </a:cubicBezTo>
                    <a:cubicBezTo>
                      <a:pt x="587980" y="861"/>
                      <a:pt x="752286" y="168596"/>
                      <a:pt x="751524" y="379575"/>
                    </a:cubicBezTo>
                    <a:close/>
                    <a:moveTo>
                      <a:pt x="563215" y="384147"/>
                    </a:moveTo>
                    <a:cubicBezTo>
                      <a:pt x="569120" y="285182"/>
                      <a:pt x="486443" y="194694"/>
                      <a:pt x="384145" y="188217"/>
                    </a:cubicBezTo>
                    <a:cubicBezTo>
                      <a:pt x="285466" y="181931"/>
                      <a:pt x="193740" y="265656"/>
                      <a:pt x="188120" y="367097"/>
                    </a:cubicBezTo>
                    <a:cubicBezTo>
                      <a:pt x="182691" y="466633"/>
                      <a:pt x="265177" y="556930"/>
                      <a:pt x="367190" y="563121"/>
                    </a:cubicBezTo>
                    <a:cubicBezTo>
                      <a:pt x="466155" y="569122"/>
                      <a:pt x="557119" y="485969"/>
                      <a:pt x="563215" y="384242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1" name="Google Shape;1132;p331">
                <a:extLst>
                  <a:ext uri="{FF2B5EF4-FFF2-40B4-BE49-F238E27FC236}">
                    <a16:creationId xmlns:a16="http://schemas.microsoft.com/office/drawing/2014/main" id="{D4E89506-0B57-16F3-EBA1-66B7D4F98257}"/>
                  </a:ext>
                </a:extLst>
              </p:cNvPr>
              <p:cNvSpPr/>
              <p:nvPr/>
            </p:nvSpPr>
            <p:spPr>
              <a:xfrm>
                <a:off x="3840479" y="892397"/>
                <a:ext cx="180308" cy="180403"/>
              </a:xfrm>
              <a:custGeom>
                <a:avLst/>
                <a:gdLst/>
                <a:ahLst/>
                <a:cxnLst/>
                <a:rect l="l" t="t" r="r" b="b"/>
                <a:pathLst>
                  <a:path w="180308" h="180403" extrusionOk="0">
                    <a:moveTo>
                      <a:pt x="0" y="180403"/>
                    </a:moveTo>
                    <a:lnTo>
                      <a:pt x="0" y="0"/>
                    </a:lnTo>
                    <a:lnTo>
                      <a:pt x="180308" y="0"/>
                    </a:lnTo>
                    <a:lnTo>
                      <a:pt x="180308" y="180403"/>
                    </a:lnTo>
                    <a:lnTo>
                      <a:pt x="0" y="180403"/>
                    </a:ln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2" name="Google Shape;1133;p331">
                <a:extLst>
                  <a:ext uri="{FF2B5EF4-FFF2-40B4-BE49-F238E27FC236}">
                    <a16:creationId xmlns:a16="http://schemas.microsoft.com/office/drawing/2014/main" id="{647D4253-4240-A0CF-209A-8BD6219035E4}"/>
                  </a:ext>
                </a:extLst>
              </p:cNvPr>
              <p:cNvSpPr/>
              <p:nvPr/>
            </p:nvSpPr>
            <p:spPr>
              <a:xfrm>
                <a:off x="3654266" y="1269301"/>
                <a:ext cx="180308" cy="180689"/>
              </a:xfrm>
              <a:custGeom>
                <a:avLst/>
                <a:gdLst/>
                <a:ahLst/>
                <a:cxnLst/>
                <a:rect l="l" t="t" r="r" b="b"/>
                <a:pathLst>
                  <a:path w="180308" h="180689" extrusionOk="0">
                    <a:moveTo>
                      <a:pt x="180308" y="0"/>
                    </a:moveTo>
                    <a:lnTo>
                      <a:pt x="180308" y="180689"/>
                    </a:lnTo>
                    <a:lnTo>
                      <a:pt x="0" y="180689"/>
                    </a:lnTo>
                    <a:lnTo>
                      <a:pt x="0" y="0"/>
                    </a:lnTo>
                    <a:lnTo>
                      <a:pt x="180308" y="0"/>
                    </a:ln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4" name="Google Shape;1134;p331">
                <a:extLst>
                  <a:ext uri="{FF2B5EF4-FFF2-40B4-BE49-F238E27FC236}">
                    <a16:creationId xmlns:a16="http://schemas.microsoft.com/office/drawing/2014/main" id="{D609519D-93B1-DDE0-F96A-24E5E192D53D}"/>
                  </a:ext>
                </a:extLst>
              </p:cNvPr>
              <p:cNvSpPr/>
              <p:nvPr/>
            </p:nvSpPr>
            <p:spPr>
              <a:xfrm>
                <a:off x="8257127" y="2680144"/>
                <a:ext cx="182308" cy="179260"/>
              </a:xfrm>
              <a:custGeom>
                <a:avLst/>
                <a:gdLst/>
                <a:ahLst/>
                <a:cxnLst/>
                <a:rect l="l" t="t" r="r" b="b"/>
                <a:pathLst>
                  <a:path w="182308" h="179260" extrusionOk="0">
                    <a:moveTo>
                      <a:pt x="0" y="179261"/>
                    </a:moveTo>
                    <a:lnTo>
                      <a:pt x="0" y="0"/>
                    </a:lnTo>
                    <a:lnTo>
                      <a:pt x="182309" y="0"/>
                    </a:lnTo>
                    <a:lnTo>
                      <a:pt x="182309" y="179261"/>
                    </a:lnTo>
                    <a:lnTo>
                      <a:pt x="0" y="179261"/>
                    </a:ln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6" name="Google Shape;1135;p331">
                <a:extLst>
                  <a:ext uri="{FF2B5EF4-FFF2-40B4-BE49-F238E27FC236}">
                    <a16:creationId xmlns:a16="http://schemas.microsoft.com/office/drawing/2014/main" id="{A6029014-9949-1166-07D5-76DB166C9D28}"/>
                  </a:ext>
                </a:extLst>
              </p:cNvPr>
              <p:cNvSpPr/>
              <p:nvPr/>
            </p:nvSpPr>
            <p:spPr>
              <a:xfrm>
                <a:off x="8071103" y="3056000"/>
                <a:ext cx="182308" cy="179546"/>
              </a:xfrm>
              <a:custGeom>
                <a:avLst/>
                <a:gdLst/>
                <a:ahLst/>
                <a:cxnLst/>
                <a:rect l="l" t="t" r="r" b="b"/>
                <a:pathLst>
                  <a:path w="182308" h="179546" extrusionOk="0">
                    <a:moveTo>
                      <a:pt x="182309" y="0"/>
                    </a:moveTo>
                    <a:lnTo>
                      <a:pt x="182309" y="179546"/>
                    </a:lnTo>
                    <a:lnTo>
                      <a:pt x="0" y="179546"/>
                    </a:lnTo>
                    <a:lnTo>
                      <a:pt x="0" y="0"/>
                    </a:lnTo>
                    <a:lnTo>
                      <a:pt x="182309" y="0"/>
                    </a:ln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607" name="Google Shape;1627;p342">
            <a:extLst>
              <a:ext uri="{FF2B5EF4-FFF2-40B4-BE49-F238E27FC236}">
                <a16:creationId xmlns:a16="http://schemas.microsoft.com/office/drawing/2014/main" id="{3AAA76CE-8BB0-10CA-882B-EFC31DEB515F}"/>
              </a:ext>
            </a:extLst>
          </p:cNvPr>
          <p:cNvGrpSpPr/>
          <p:nvPr/>
        </p:nvGrpSpPr>
        <p:grpSpPr>
          <a:xfrm>
            <a:off x="7618775" y="2435489"/>
            <a:ext cx="461994" cy="458984"/>
            <a:chOff x="4271581" y="1614558"/>
            <a:chExt cx="3651218" cy="3627429"/>
          </a:xfrm>
        </p:grpSpPr>
        <p:sp>
          <p:nvSpPr>
            <p:cNvPr id="1608" name="Google Shape;1628;p342">
              <a:extLst>
                <a:ext uri="{FF2B5EF4-FFF2-40B4-BE49-F238E27FC236}">
                  <a16:creationId xmlns:a16="http://schemas.microsoft.com/office/drawing/2014/main" id="{B6B48B8D-B49D-A9E2-B2E9-412E7B864333}"/>
                </a:ext>
              </a:extLst>
            </p:cNvPr>
            <p:cNvSpPr/>
            <p:nvPr/>
          </p:nvSpPr>
          <p:spPr>
            <a:xfrm>
              <a:off x="4271581" y="1614558"/>
              <a:ext cx="3651218" cy="3627429"/>
            </a:xfrm>
            <a:custGeom>
              <a:avLst/>
              <a:gdLst/>
              <a:ahLst/>
              <a:cxnLst/>
              <a:rect l="l" t="t" r="r" b="b"/>
              <a:pathLst>
                <a:path w="3651218" h="3627429" extrusionOk="0">
                  <a:moveTo>
                    <a:pt x="381" y="3589520"/>
                  </a:moveTo>
                  <a:lnTo>
                    <a:pt x="381" y="1349907"/>
                  </a:lnTo>
                  <a:cubicBezTo>
                    <a:pt x="22384" y="1294948"/>
                    <a:pt x="63532" y="1276945"/>
                    <a:pt x="121444" y="1277517"/>
                  </a:cubicBezTo>
                  <a:cubicBezTo>
                    <a:pt x="319850" y="1279612"/>
                    <a:pt x="518351" y="1278279"/>
                    <a:pt x="716852" y="1278279"/>
                  </a:cubicBezTo>
                  <a:cubicBezTo>
                    <a:pt x="729520" y="1278279"/>
                    <a:pt x="742093" y="1278279"/>
                    <a:pt x="755523" y="1278279"/>
                  </a:cubicBezTo>
                  <a:lnTo>
                    <a:pt x="755523" y="1129498"/>
                  </a:lnTo>
                  <a:cubicBezTo>
                    <a:pt x="656082" y="1109020"/>
                    <a:pt x="637699" y="1085969"/>
                    <a:pt x="637604" y="983956"/>
                  </a:cubicBezTo>
                  <a:cubicBezTo>
                    <a:pt x="637604" y="930426"/>
                    <a:pt x="637604" y="876991"/>
                    <a:pt x="637604" y="823460"/>
                  </a:cubicBezTo>
                  <a:cubicBezTo>
                    <a:pt x="637604" y="715637"/>
                    <a:pt x="668084" y="684776"/>
                    <a:pt x="774383" y="684776"/>
                  </a:cubicBezTo>
                  <a:cubicBezTo>
                    <a:pt x="893255" y="684776"/>
                    <a:pt x="1012031" y="684776"/>
                    <a:pt x="1130903" y="684776"/>
                  </a:cubicBezTo>
                  <a:cubicBezTo>
                    <a:pt x="1143286" y="684776"/>
                    <a:pt x="1155668" y="684776"/>
                    <a:pt x="1169765" y="684776"/>
                  </a:cubicBezTo>
                  <a:lnTo>
                    <a:pt x="1169765" y="639628"/>
                  </a:lnTo>
                  <a:cubicBezTo>
                    <a:pt x="1169765" y="462558"/>
                    <a:pt x="1169765" y="285393"/>
                    <a:pt x="1169765" y="108323"/>
                  </a:cubicBezTo>
                  <a:cubicBezTo>
                    <a:pt x="1169765" y="33361"/>
                    <a:pt x="1201388" y="310"/>
                    <a:pt x="1274731" y="214"/>
                  </a:cubicBezTo>
                  <a:cubicBezTo>
                    <a:pt x="1641920" y="-71"/>
                    <a:pt x="2009204" y="-71"/>
                    <a:pt x="2376392" y="214"/>
                  </a:cubicBezTo>
                  <a:cubicBezTo>
                    <a:pt x="2449830" y="214"/>
                    <a:pt x="2481739" y="33457"/>
                    <a:pt x="2481739" y="107942"/>
                  </a:cubicBezTo>
                  <a:cubicBezTo>
                    <a:pt x="2481834" y="286250"/>
                    <a:pt x="2481739" y="464558"/>
                    <a:pt x="2481739" y="642866"/>
                  </a:cubicBezTo>
                  <a:cubicBezTo>
                    <a:pt x="2481739" y="655534"/>
                    <a:pt x="2481739" y="668298"/>
                    <a:pt x="2481739" y="684776"/>
                  </a:cubicBezTo>
                  <a:cubicBezTo>
                    <a:pt x="2498312" y="684776"/>
                    <a:pt x="2511076" y="684776"/>
                    <a:pt x="2523839" y="684776"/>
                  </a:cubicBezTo>
                  <a:cubicBezTo>
                    <a:pt x="2650998" y="684776"/>
                    <a:pt x="2778157" y="684205"/>
                    <a:pt x="2905316" y="685157"/>
                  </a:cubicBezTo>
                  <a:cubicBezTo>
                    <a:pt x="2971705" y="685633"/>
                    <a:pt x="3010948" y="722305"/>
                    <a:pt x="3012758" y="787741"/>
                  </a:cubicBezTo>
                  <a:cubicBezTo>
                    <a:pt x="3014948" y="866132"/>
                    <a:pt x="3014853" y="944713"/>
                    <a:pt x="3012758" y="1023104"/>
                  </a:cubicBezTo>
                  <a:cubicBezTo>
                    <a:pt x="3011138" y="1082826"/>
                    <a:pt x="2977991" y="1116068"/>
                    <a:pt x="2918651" y="1124926"/>
                  </a:cubicBezTo>
                  <a:cubicBezTo>
                    <a:pt x="2910935" y="1126069"/>
                    <a:pt x="2903315" y="1128165"/>
                    <a:pt x="2896838" y="1129498"/>
                  </a:cubicBezTo>
                  <a:lnTo>
                    <a:pt x="2896838" y="1278469"/>
                  </a:lnTo>
                  <a:lnTo>
                    <a:pt x="2938367" y="1278469"/>
                  </a:lnTo>
                  <a:cubicBezTo>
                    <a:pt x="3136868" y="1278469"/>
                    <a:pt x="3335274" y="1278469"/>
                    <a:pt x="3533775" y="1278469"/>
                  </a:cubicBezTo>
                  <a:cubicBezTo>
                    <a:pt x="3618834" y="1278469"/>
                    <a:pt x="3651218" y="1311331"/>
                    <a:pt x="3651218" y="1397532"/>
                  </a:cubicBezTo>
                  <a:cubicBezTo>
                    <a:pt x="3651218" y="2114288"/>
                    <a:pt x="3651218" y="2831140"/>
                    <a:pt x="3651218" y="3547896"/>
                  </a:cubicBezTo>
                  <a:cubicBezTo>
                    <a:pt x="3651218" y="3612856"/>
                    <a:pt x="3637026" y="3627144"/>
                    <a:pt x="3571589" y="3627144"/>
                  </a:cubicBezTo>
                  <a:cubicBezTo>
                    <a:pt x="3304222" y="3627144"/>
                    <a:pt x="3036761" y="3627144"/>
                    <a:pt x="2769394" y="3627144"/>
                  </a:cubicBezTo>
                  <a:cubicBezTo>
                    <a:pt x="1874520" y="3627144"/>
                    <a:pt x="979551" y="3627144"/>
                    <a:pt x="84677" y="3627430"/>
                  </a:cubicBezTo>
                  <a:cubicBezTo>
                    <a:pt x="49816" y="3627430"/>
                    <a:pt x="17717" y="3626001"/>
                    <a:pt x="0" y="3589615"/>
                  </a:cubicBezTo>
                  <a:close/>
                  <a:moveTo>
                    <a:pt x="757523" y="1701760"/>
                  </a:moveTo>
                  <a:lnTo>
                    <a:pt x="109728" y="1701760"/>
                  </a:lnTo>
                  <a:lnTo>
                    <a:pt x="109728" y="3517130"/>
                  </a:lnTo>
                  <a:lnTo>
                    <a:pt x="757523" y="3517130"/>
                  </a:lnTo>
                  <a:cubicBezTo>
                    <a:pt x="757523" y="3500176"/>
                    <a:pt x="757523" y="3486079"/>
                    <a:pt x="757523" y="3471982"/>
                  </a:cubicBezTo>
                  <a:cubicBezTo>
                    <a:pt x="757523" y="3222331"/>
                    <a:pt x="757523" y="2972776"/>
                    <a:pt x="757714" y="2723126"/>
                  </a:cubicBezTo>
                  <a:cubicBezTo>
                    <a:pt x="757714" y="2707886"/>
                    <a:pt x="755333" y="2688074"/>
                    <a:pt x="763524" y="2678454"/>
                  </a:cubicBezTo>
                  <a:cubicBezTo>
                    <a:pt x="776573" y="2663023"/>
                    <a:pt x="796766" y="2646831"/>
                    <a:pt x="815435" y="2644640"/>
                  </a:cubicBezTo>
                  <a:cubicBezTo>
                    <a:pt x="840391" y="2641783"/>
                    <a:pt x="859346" y="2660547"/>
                    <a:pt x="863251" y="2687884"/>
                  </a:cubicBezTo>
                  <a:cubicBezTo>
                    <a:pt x="865061" y="2700742"/>
                    <a:pt x="864394" y="2713982"/>
                    <a:pt x="864394" y="2727031"/>
                  </a:cubicBezTo>
                  <a:cubicBezTo>
                    <a:pt x="864394" y="2976682"/>
                    <a:pt x="864394" y="3226237"/>
                    <a:pt x="864394" y="3475887"/>
                  </a:cubicBezTo>
                  <a:lnTo>
                    <a:pt x="864394" y="3517606"/>
                  </a:lnTo>
                  <a:lnTo>
                    <a:pt x="1210818" y="3517606"/>
                  </a:lnTo>
                  <a:cubicBezTo>
                    <a:pt x="1210818" y="3501509"/>
                    <a:pt x="1210818" y="3487507"/>
                    <a:pt x="1210818" y="3473506"/>
                  </a:cubicBezTo>
                  <a:cubicBezTo>
                    <a:pt x="1210818" y="3222712"/>
                    <a:pt x="1210818" y="2971919"/>
                    <a:pt x="1210818" y="2721126"/>
                  </a:cubicBezTo>
                  <a:cubicBezTo>
                    <a:pt x="1210818" y="2632829"/>
                    <a:pt x="1248061" y="2595015"/>
                    <a:pt x="1336167" y="2594920"/>
                  </a:cubicBezTo>
                  <a:cubicBezTo>
                    <a:pt x="1662970" y="2594729"/>
                    <a:pt x="1989773" y="2594634"/>
                    <a:pt x="2316575" y="2594920"/>
                  </a:cubicBezTo>
                  <a:cubicBezTo>
                    <a:pt x="2402681" y="2594920"/>
                    <a:pt x="2440591" y="2633210"/>
                    <a:pt x="2440686" y="2718745"/>
                  </a:cubicBezTo>
                  <a:cubicBezTo>
                    <a:pt x="2440781" y="2970776"/>
                    <a:pt x="2440686" y="3222712"/>
                    <a:pt x="2440686" y="3474744"/>
                  </a:cubicBezTo>
                  <a:cubicBezTo>
                    <a:pt x="2440686" y="3488650"/>
                    <a:pt x="2440686" y="3502462"/>
                    <a:pt x="2440686" y="3516749"/>
                  </a:cubicBezTo>
                  <a:lnTo>
                    <a:pt x="2785015" y="3516749"/>
                  </a:lnTo>
                  <a:lnTo>
                    <a:pt x="2785015" y="1125593"/>
                  </a:lnTo>
                  <a:cubicBezTo>
                    <a:pt x="2768822" y="1125593"/>
                    <a:pt x="2754916" y="1125593"/>
                    <a:pt x="2740914" y="1125593"/>
                  </a:cubicBezTo>
                  <a:cubicBezTo>
                    <a:pt x="2493740" y="1125593"/>
                    <a:pt x="2246567" y="1125688"/>
                    <a:pt x="1999393" y="1125498"/>
                  </a:cubicBezTo>
                  <a:cubicBezTo>
                    <a:pt x="1953863" y="1125498"/>
                    <a:pt x="1930908" y="1106162"/>
                    <a:pt x="1931575" y="1070920"/>
                  </a:cubicBezTo>
                  <a:cubicBezTo>
                    <a:pt x="1932242" y="1036915"/>
                    <a:pt x="1953959" y="1019104"/>
                    <a:pt x="1998250" y="1018913"/>
                  </a:cubicBezTo>
                  <a:cubicBezTo>
                    <a:pt x="2109978" y="1018437"/>
                    <a:pt x="2221706" y="1018723"/>
                    <a:pt x="2333339" y="1018723"/>
                  </a:cubicBezTo>
                  <a:cubicBezTo>
                    <a:pt x="2346103" y="1018723"/>
                    <a:pt x="2358962" y="1018723"/>
                    <a:pt x="2373154" y="1018723"/>
                  </a:cubicBezTo>
                  <a:lnTo>
                    <a:pt x="2373154" y="109466"/>
                  </a:lnTo>
                  <a:lnTo>
                    <a:pt x="1279112" y="109466"/>
                  </a:lnTo>
                  <a:lnTo>
                    <a:pt x="1279112" y="1018627"/>
                  </a:lnTo>
                  <a:cubicBezTo>
                    <a:pt x="1294257" y="1018627"/>
                    <a:pt x="1307116" y="1018627"/>
                    <a:pt x="1319974" y="1018627"/>
                  </a:cubicBezTo>
                  <a:cubicBezTo>
                    <a:pt x="1447133" y="1018627"/>
                    <a:pt x="1574292" y="1018627"/>
                    <a:pt x="1701451" y="1018627"/>
                  </a:cubicBezTo>
                  <a:cubicBezTo>
                    <a:pt x="1714500" y="1018627"/>
                    <a:pt x="1727740" y="1018437"/>
                    <a:pt x="1740503" y="1020532"/>
                  </a:cubicBezTo>
                  <a:cubicBezTo>
                    <a:pt x="1767459" y="1024914"/>
                    <a:pt x="1782699" y="1041678"/>
                    <a:pt x="1784033" y="1068919"/>
                  </a:cubicBezTo>
                  <a:cubicBezTo>
                    <a:pt x="1785461" y="1097685"/>
                    <a:pt x="1771460" y="1117021"/>
                    <a:pt x="1743075" y="1123021"/>
                  </a:cubicBezTo>
                  <a:cubicBezTo>
                    <a:pt x="1729359" y="1125974"/>
                    <a:pt x="1714786" y="1125498"/>
                    <a:pt x="1700498" y="1125498"/>
                  </a:cubicBezTo>
                  <a:cubicBezTo>
                    <a:pt x="1436656" y="1125593"/>
                    <a:pt x="1172813" y="1125498"/>
                    <a:pt x="909066" y="1125688"/>
                  </a:cubicBezTo>
                  <a:cubicBezTo>
                    <a:pt x="895255" y="1125688"/>
                    <a:pt x="881444" y="1126831"/>
                    <a:pt x="864394" y="1127593"/>
                  </a:cubicBezTo>
                  <a:cubicBezTo>
                    <a:pt x="864394" y="1145024"/>
                    <a:pt x="864394" y="1159026"/>
                    <a:pt x="864394" y="1173028"/>
                  </a:cubicBezTo>
                  <a:cubicBezTo>
                    <a:pt x="864394" y="1585460"/>
                    <a:pt x="864394" y="1997893"/>
                    <a:pt x="864394" y="2410421"/>
                  </a:cubicBezTo>
                  <a:cubicBezTo>
                    <a:pt x="864394" y="2423470"/>
                    <a:pt x="865061" y="2436709"/>
                    <a:pt x="863537" y="2449568"/>
                  </a:cubicBezTo>
                  <a:cubicBezTo>
                    <a:pt x="860298" y="2478620"/>
                    <a:pt x="842010" y="2494907"/>
                    <a:pt x="814197" y="2496812"/>
                  </a:cubicBezTo>
                  <a:cubicBezTo>
                    <a:pt x="787622" y="2498622"/>
                    <a:pt x="768191" y="2484620"/>
                    <a:pt x="761143" y="2458522"/>
                  </a:cubicBezTo>
                  <a:cubicBezTo>
                    <a:pt x="757523" y="2445091"/>
                    <a:pt x="757523" y="2430328"/>
                    <a:pt x="757523" y="2416231"/>
                  </a:cubicBezTo>
                  <a:cubicBezTo>
                    <a:pt x="757333" y="2192774"/>
                    <a:pt x="757333" y="1969318"/>
                    <a:pt x="757333" y="1745861"/>
                  </a:cubicBezTo>
                  <a:cubicBezTo>
                    <a:pt x="757333" y="1731764"/>
                    <a:pt x="757333" y="1717762"/>
                    <a:pt x="757333" y="1701760"/>
                  </a:cubicBezTo>
                  <a:close/>
                  <a:moveTo>
                    <a:pt x="2896743" y="1700522"/>
                  </a:moveTo>
                  <a:lnTo>
                    <a:pt x="2896743" y="3517511"/>
                  </a:lnTo>
                  <a:lnTo>
                    <a:pt x="3542443" y="3517511"/>
                  </a:lnTo>
                  <a:lnTo>
                    <a:pt x="3542443" y="1700522"/>
                  </a:lnTo>
                  <a:lnTo>
                    <a:pt x="2896743" y="1700522"/>
                  </a:lnTo>
                  <a:close/>
                  <a:moveTo>
                    <a:pt x="1319498" y="3516845"/>
                  </a:moveTo>
                  <a:lnTo>
                    <a:pt x="1771841" y="3516845"/>
                  </a:lnTo>
                  <a:lnTo>
                    <a:pt x="1771841" y="2704838"/>
                  </a:lnTo>
                  <a:lnTo>
                    <a:pt x="1319498" y="2704838"/>
                  </a:lnTo>
                  <a:lnTo>
                    <a:pt x="1319498" y="3516845"/>
                  </a:lnTo>
                  <a:close/>
                  <a:moveTo>
                    <a:pt x="1881473" y="2704171"/>
                  </a:moveTo>
                  <a:lnTo>
                    <a:pt x="1881473" y="3517416"/>
                  </a:lnTo>
                  <a:lnTo>
                    <a:pt x="2331053" y="3517416"/>
                  </a:lnTo>
                  <a:lnTo>
                    <a:pt x="2331053" y="2704171"/>
                  </a:lnTo>
                  <a:lnTo>
                    <a:pt x="1881473" y="2704171"/>
                  </a:lnTo>
                  <a:close/>
                  <a:moveTo>
                    <a:pt x="755809" y="1388007"/>
                  </a:moveTo>
                  <a:lnTo>
                    <a:pt x="109252" y="1388007"/>
                  </a:lnTo>
                  <a:lnTo>
                    <a:pt x="109252" y="1590127"/>
                  </a:lnTo>
                  <a:lnTo>
                    <a:pt x="755904" y="1590127"/>
                  </a:lnTo>
                  <a:lnTo>
                    <a:pt x="755904" y="1388007"/>
                  </a:lnTo>
                  <a:close/>
                  <a:moveTo>
                    <a:pt x="2896076" y="1589556"/>
                  </a:moveTo>
                  <a:lnTo>
                    <a:pt x="3542729" y="1589556"/>
                  </a:lnTo>
                  <a:lnTo>
                    <a:pt x="3542729" y="1387340"/>
                  </a:lnTo>
                  <a:lnTo>
                    <a:pt x="2896076" y="1387340"/>
                  </a:lnTo>
                  <a:lnTo>
                    <a:pt x="2896076" y="1589556"/>
                  </a:lnTo>
                  <a:close/>
                  <a:moveTo>
                    <a:pt x="1167860" y="1016437"/>
                  </a:moveTo>
                  <a:lnTo>
                    <a:pt x="1167860" y="794123"/>
                  </a:lnTo>
                  <a:lnTo>
                    <a:pt x="747046" y="794123"/>
                  </a:lnTo>
                  <a:lnTo>
                    <a:pt x="747046" y="1016437"/>
                  </a:lnTo>
                  <a:lnTo>
                    <a:pt x="1167860" y="1016437"/>
                  </a:lnTo>
                  <a:close/>
                  <a:moveTo>
                    <a:pt x="2904839" y="794218"/>
                  </a:moveTo>
                  <a:lnTo>
                    <a:pt x="2484311" y="794218"/>
                  </a:lnTo>
                  <a:lnTo>
                    <a:pt x="2484311" y="1015389"/>
                  </a:lnTo>
                  <a:lnTo>
                    <a:pt x="2904839" y="1015389"/>
                  </a:lnTo>
                  <a:lnTo>
                    <a:pt x="2904839" y="794218"/>
                  </a:lnTo>
                  <a:close/>
                </a:path>
              </a:pathLst>
            </a:custGeom>
            <a:solidFill>
              <a:srgbClr val="582A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09" name="Google Shape;1629;p342">
              <a:extLst>
                <a:ext uri="{FF2B5EF4-FFF2-40B4-BE49-F238E27FC236}">
                  <a16:creationId xmlns:a16="http://schemas.microsoft.com/office/drawing/2014/main" id="{1BC234C4-4C11-FCEA-2492-39B280CCC18E}"/>
                </a:ext>
              </a:extLst>
            </p:cNvPr>
            <p:cNvGrpSpPr/>
            <p:nvPr/>
          </p:nvGrpSpPr>
          <p:grpSpPr>
            <a:xfrm>
              <a:off x="4497686" y="2971334"/>
              <a:ext cx="3199751" cy="1916240"/>
              <a:chOff x="4497686" y="2971334"/>
              <a:chExt cx="3199751" cy="1916240"/>
            </a:xfrm>
          </p:grpSpPr>
          <p:sp>
            <p:nvSpPr>
              <p:cNvPr id="1610" name="Google Shape;1630;p342">
                <a:extLst>
                  <a:ext uri="{FF2B5EF4-FFF2-40B4-BE49-F238E27FC236}">
                    <a16:creationId xmlns:a16="http://schemas.microsoft.com/office/drawing/2014/main" id="{DF755ADA-41C5-3CAB-E239-C2C3766D32B4}"/>
                  </a:ext>
                </a:extLst>
              </p:cNvPr>
              <p:cNvSpPr/>
              <p:nvPr/>
            </p:nvSpPr>
            <p:spPr>
              <a:xfrm>
                <a:off x="6396000" y="3462619"/>
                <a:ext cx="400540" cy="378002"/>
              </a:xfrm>
              <a:custGeom>
                <a:avLst/>
                <a:gdLst/>
                <a:ahLst/>
                <a:cxnLst/>
                <a:rect l="l" t="t" r="r" b="b"/>
                <a:pathLst>
                  <a:path w="400540" h="378002" extrusionOk="0">
                    <a:moveTo>
                      <a:pt x="199680" y="289"/>
                    </a:moveTo>
                    <a:cubicBezTo>
                      <a:pt x="240066" y="289"/>
                      <a:pt x="280357" y="-473"/>
                      <a:pt x="320743" y="479"/>
                    </a:cubicBezTo>
                    <a:cubicBezTo>
                      <a:pt x="368273" y="1527"/>
                      <a:pt x="398753" y="30864"/>
                      <a:pt x="399610" y="78584"/>
                    </a:cubicBezTo>
                    <a:cubicBezTo>
                      <a:pt x="400943" y="150974"/>
                      <a:pt x="400753" y="223364"/>
                      <a:pt x="399610" y="295754"/>
                    </a:cubicBezTo>
                    <a:cubicBezTo>
                      <a:pt x="398943" y="343855"/>
                      <a:pt x="370464" y="375193"/>
                      <a:pt x="322743" y="376431"/>
                    </a:cubicBezTo>
                    <a:cubicBezTo>
                      <a:pt x="240923" y="378526"/>
                      <a:pt x="159009" y="378526"/>
                      <a:pt x="77189" y="376431"/>
                    </a:cubicBezTo>
                    <a:cubicBezTo>
                      <a:pt x="28802" y="375193"/>
                      <a:pt x="1179" y="344427"/>
                      <a:pt x="608" y="296135"/>
                    </a:cubicBezTo>
                    <a:cubicBezTo>
                      <a:pt x="-154" y="223745"/>
                      <a:pt x="-249" y="151355"/>
                      <a:pt x="608" y="78965"/>
                    </a:cubicBezTo>
                    <a:cubicBezTo>
                      <a:pt x="1179" y="30864"/>
                      <a:pt x="30612" y="1622"/>
                      <a:pt x="78522" y="479"/>
                    </a:cubicBezTo>
                    <a:cubicBezTo>
                      <a:pt x="118813" y="-473"/>
                      <a:pt x="159199" y="289"/>
                      <a:pt x="199585" y="289"/>
                    </a:cubicBezTo>
                    <a:close/>
                    <a:moveTo>
                      <a:pt x="110431" y="108016"/>
                    </a:moveTo>
                    <a:lnTo>
                      <a:pt x="110431" y="268132"/>
                    </a:lnTo>
                    <a:lnTo>
                      <a:pt x="290168" y="268132"/>
                    </a:lnTo>
                    <a:lnTo>
                      <a:pt x="290168" y="108016"/>
                    </a:lnTo>
                    <a:lnTo>
                      <a:pt x="110431" y="108016"/>
                    </a:ln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1" name="Google Shape;1631;p342">
                <a:extLst>
                  <a:ext uri="{FF2B5EF4-FFF2-40B4-BE49-F238E27FC236}">
                    <a16:creationId xmlns:a16="http://schemas.microsoft.com/office/drawing/2014/main" id="{A4039B3F-22B8-D0A9-7B23-39CBA959CE05}"/>
                  </a:ext>
                </a:extLst>
              </p:cNvPr>
              <p:cNvSpPr/>
              <p:nvPr/>
            </p:nvSpPr>
            <p:spPr>
              <a:xfrm>
                <a:off x="5398579" y="2971593"/>
                <a:ext cx="400430" cy="378027"/>
              </a:xfrm>
              <a:custGeom>
                <a:avLst/>
                <a:gdLst/>
                <a:ahLst/>
                <a:cxnLst/>
                <a:rect l="l" t="t" r="r" b="b"/>
                <a:pathLst>
                  <a:path w="400430" h="378027" extrusionOk="0">
                    <a:moveTo>
                      <a:pt x="199834" y="206"/>
                    </a:moveTo>
                    <a:cubicBezTo>
                      <a:pt x="238982" y="206"/>
                      <a:pt x="278225" y="-366"/>
                      <a:pt x="317373" y="396"/>
                    </a:cubicBezTo>
                    <a:cubicBezTo>
                      <a:pt x="369665" y="1349"/>
                      <a:pt x="399383" y="30495"/>
                      <a:pt x="399859" y="82216"/>
                    </a:cubicBezTo>
                    <a:cubicBezTo>
                      <a:pt x="400621" y="153463"/>
                      <a:pt x="400621" y="224710"/>
                      <a:pt x="399859" y="295957"/>
                    </a:cubicBezTo>
                    <a:cubicBezTo>
                      <a:pt x="399288" y="347678"/>
                      <a:pt x="369475" y="377015"/>
                      <a:pt x="317087" y="377491"/>
                    </a:cubicBezTo>
                    <a:cubicBezTo>
                      <a:pt x="238696" y="378158"/>
                      <a:pt x="160401" y="378253"/>
                      <a:pt x="82010" y="377491"/>
                    </a:cubicBezTo>
                    <a:cubicBezTo>
                      <a:pt x="32575" y="376920"/>
                      <a:pt x="1619" y="346820"/>
                      <a:pt x="857" y="297576"/>
                    </a:cubicBezTo>
                    <a:cubicBezTo>
                      <a:pt x="-286" y="225186"/>
                      <a:pt x="-286" y="152701"/>
                      <a:pt x="857" y="80311"/>
                    </a:cubicBezTo>
                    <a:cubicBezTo>
                      <a:pt x="1619" y="31162"/>
                      <a:pt x="32671" y="2111"/>
                      <a:pt x="82201" y="301"/>
                    </a:cubicBezTo>
                    <a:cubicBezTo>
                      <a:pt x="83344" y="301"/>
                      <a:pt x="84582" y="301"/>
                      <a:pt x="85725" y="301"/>
                    </a:cubicBezTo>
                    <a:cubicBezTo>
                      <a:pt x="123730" y="301"/>
                      <a:pt x="161734" y="301"/>
                      <a:pt x="199644" y="301"/>
                    </a:cubicBezTo>
                    <a:close/>
                    <a:moveTo>
                      <a:pt x="290894" y="269192"/>
                    </a:moveTo>
                    <a:lnTo>
                      <a:pt x="290894" y="109934"/>
                    </a:lnTo>
                    <a:lnTo>
                      <a:pt x="109823" y="109934"/>
                    </a:lnTo>
                    <a:lnTo>
                      <a:pt x="109823" y="269192"/>
                    </a:lnTo>
                    <a:lnTo>
                      <a:pt x="290894" y="269192"/>
                    </a:ln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2" name="Google Shape;1632;p342">
                <a:extLst>
                  <a:ext uri="{FF2B5EF4-FFF2-40B4-BE49-F238E27FC236}">
                    <a16:creationId xmlns:a16="http://schemas.microsoft.com/office/drawing/2014/main" id="{8ECF6FAA-296D-CE6D-2E8B-973E83A2FBFF}"/>
                  </a:ext>
                </a:extLst>
              </p:cNvPr>
              <p:cNvSpPr/>
              <p:nvPr/>
            </p:nvSpPr>
            <p:spPr>
              <a:xfrm>
                <a:off x="5897403" y="2971429"/>
                <a:ext cx="400192" cy="378187"/>
              </a:xfrm>
              <a:custGeom>
                <a:avLst/>
                <a:gdLst/>
                <a:ahLst/>
                <a:cxnLst/>
                <a:rect l="l" t="t" r="r" b="b"/>
                <a:pathLst>
                  <a:path w="400192" h="378187" extrusionOk="0">
                    <a:moveTo>
                      <a:pt x="200787" y="377845"/>
                    </a:moveTo>
                    <a:cubicBezTo>
                      <a:pt x="161639" y="377845"/>
                      <a:pt x="122396" y="378417"/>
                      <a:pt x="83248" y="377750"/>
                    </a:cubicBezTo>
                    <a:cubicBezTo>
                      <a:pt x="31242" y="376798"/>
                      <a:pt x="1143" y="347365"/>
                      <a:pt x="572" y="295835"/>
                    </a:cubicBezTo>
                    <a:cubicBezTo>
                      <a:pt x="-191" y="224588"/>
                      <a:pt x="-191" y="153341"/>
                      <a:pt x="572" y="82094"/>
                    </a:cubicBezTo>
                    <a:cubicBezTo>
                      <a:pt x="1143" y="32183"/>
                      <a:pt x="30766" y="1417"/>
                      <a:pt x="80010" y="750"/>
                    </a:cubicBezTo>
                    <a:cubicBezTo>
                      <a:pt x="159544" y="-297"/>
                      <a:pt x="239077" y="-202"/>
                      <a:pt x="318611" y="750"/>
                    </a:cubicBezTo>
                    <a:cubicBezTo>
                      <a:pt x="368332" y="1322"/>
                      <a:pt x="398812" y="31516"/>
                      <a:pt x="399478" y="80761"/>
                    </a:cubicBezTo>
                    <a:cubicBezTo>
                      <a:pt x="400431" y="153150"/>
                      <a:pt x="400431" y="225636"/>
                      <a:pt x="399478" y="298026"/>
                    </a:cubicBezTo>
                    <a:cubicBezTo>
                      <a:pt x="398812" y="347175"/>
                      <a:pt x="368141" y="376702"/>
                      <a:pt x="318230" y="377750"/>
                    </a:cubicBezTo>
                    <a:cubicBezTo>
                      <a:pt x="279082" y="378607"/>
                      <a:pt x="239839" y="377941"/>
                      <a:pt x="200692" y="377941"/>
                    </a:cubicBezTo>
                    <a:close/>
                    <a:moveTo>
                      <a:pt x="291179" y="109240"/>
                    </a:moveTo>
                    <a:lnTo>
                      <a:pt x="109633" y="109240"/>
                    </a:lnTo>
                    <a:lnTo>
                      <a:pt x="109633" y="268403"/>
                    </a:lnTo>
                    <a:lnTo>
                      <a:pt x="291179" y="268403"/>
                    </a:lnTo>
                    <a:lnTo>
                      <a:pt x="291179" y="109240"/>
                    </a:ln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3" name="Google Shape;1633;p342">
                <a:extLst>
                  <a:ext uri="{FF2B5EF4-FFF2-40B4-BE49-F238E27FC236}">
                    <a16:creationId xmlns:a16="http://schemas.microsoft.com/office/drawing/2014/main" id="{57EAFBDD-8CE4-8B26-BC2F-B638EF4B5E63}"/>
                  </a:ext>
                </a:extLst>
              </p:cNvPr>
              <p:cNvSpPr/>
              <p:nvPr/>
            </p:nvSpPr>
            <p:spPr>
              <a:xfrm>
                <a:off x="5398519" y="3462619"/>
                <a:ext cx="400503" cy="377966"/>
              </a:xfrm>
              <a:custGeom>
                <a:avLst/>
                <a:gdLst/>
                <a:ahLst/>
                <a:cxnLst/>
                <a:rect l="l" t="t" r="r" b="b"/>
                <a:pathLst>
                  <a:path w="400503" h="377966" extrusionOk="0">
                    <a:moveTo>
                      <a:pt x="200561" y="289"/>
                    </a:moveTo>
                    <a:cubicBezTo>
                      <a:pt x="240947" y="289"/>
                      <a:pt x="281238" y="-473"/>
                      <a:pt x="321624" y="479"/>
                    </a:cubicBezTo>
                    <a:cubicBezTo>
                      <a:pt x="369630" y="1622"/>
                      <a:pt x="399253" y="30673"/>
                      <a:pt x="399824" y="78679"/>
                    </a:cubicBezTo>
                    <a:cubicBezTo>
                      <a:pt x="400777" y="151069"/>
                      <a:pt x="400681" y="223459"/>
                      <a:pt x="399824" y="295849"/>
                    </a:cubicBezTo>
                    <a:cubicBezTo>
                      <a:pt x="399348" y="344236"/>
                      <a:pt x="371725" y="375193"/>
                      <a:pt x="323434" y="376431"/>
                    </a:cubicBezTo>
                    <a:cubicBezTo>
                      <a:pt x="241614" y="378526"/>
                      <a:pt x="159699" y="378431"/>
                      <a:pt x="77879" y="376431"/>
                    </a:cubicBezTo>
                    <a:cubicBezTo>
                      <a:pt x="29968" y="375193"/>
                      <a:pt x="1584" y="344046"/>
                      <a:pt x="822" y="296040"/>
                    </a:cubicBezTo>
                    <a:cubicBezTo>
                      <a:pt x="-226" y="223650"/>
                      <a:pt x="-321" y="151260"/>
                      <a:pt x="822" y="78870"/>
                    </a:cubicBezTo>
                    <a:cubicBezTo>
                      <a:pt x="1679" y="30959"/>
                      <a:pt x="31873" y="1622"/>
                      <a:pt x="79403" y="574"/>
                    </a:cubicBezTo>
                    <a:cubicBezTo>
                      <a:pt x="119694" y="-378"/>
                      <a:pt x="160080" y="384"/>
                      <a:pt x="200466" y="384"/>
                    </a:cubicBezTo>
                    <a:close/>
                    <a:moveTo>
                      <a:pt x="110264" y="108874"/>
                    </a:moveTo>
                    <a:lnTo>
                      <a:pt x="110264" y="268417"/>
                    </a:lnTo>
                    <a:lnTo>
                      <a:pt x="290572" y="268417"/>
                    </a:lnTo>
                    <a:lnTo>
                      <a:pt x="290572" y="108874"/>
                    </a:lnTo>
                    <a:lnTo>
                      <a:pt x="110264" y="108874"/>
                    </a:ln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4" name="Google Shape;1634;p342">
                <a:extLst>
                  <a:ext uri="{FF2B5EF4-FFF2-40B4-BE49-F238E27FC236}">
                    <a16:creationId xmlns:a16="http://schemas.microsoft.com/office/drawing/2014/main" id="{4115026B-54B4-F919-8ABA-74BBB860E383}"/>
                  </a:ext>
                </a:extLst>
              </p:cNvPr>
              <p:cNvSpPr/>
              <p:nvPr/>
            </p:nvSpPr>
            <p:spPr>
              <a:xfrm>
                <a:off x="6396084" y="2971334"/>
                <a:ext cx="400407" cy="378109"/>
              </a:xfrm>
              <a:custGeom>
                <a:avLst/>
                <a:gdLst/>
                <a:ahLst/>
                <a:cxnLst/>
                <a:rect l="l" t="t" r="r" b="b"/>
                <a:pathLst>
                  <a:path w="400407" h="378109" extrusionOk="0">
                    <a:moveTo>
                      <a:pt x="199215" y="377941"/>
                    </a:moveTo>
                    <a:cubicBezTo>
                      <a:pt x="161211" y="377941"/>
                      <a:pt x="123206" y="378322"/>
                      <a:pt x="85296" y="377941"/>
                    </a:cubicBezTo>
                    <a:cubicBezTo>
                      <a:pt x="30623" y="377179"/>
                      <a:pt x="1095" y="348508"/>
                      <a:pt x="524" y="294692"/>
                    </a:cubicBezTo>
                    <a:cubicBezTo>
                      <a:pt x="-143" y="223445"/>
                      <a:pt x="-238" y="152198"/>
                      <a:pt x="619" y="80951"/>
                    </a:cubicBezTo>
                    <a:cubicBezTo>
                      <a:pt x="1191" y="31421"/>
                      <a:pt x="31099" y="1322"/>
                      <a:pt x="81105" y="751"/>
                    </a:cubicBezTo>
                    <a:cubicBezTo>
                      <a:pt x="160639" y="-202"/>
                      <a:pt x="240173" y="-297"/>
                      <a:pt x="319707" y="751"/>
                    </a:cubicBezTo>
                    <a:cubicBezTo>
                      <a:pt x="368760" y="1417"/>
                      <a:pt x="398859" y="32278"/>
                      <a:pt x="399621" y="81999"/>
                    </a:cubicBezTo>
                    <a:cubicBezTo>
                      <a:pt x="400669" y="153246"/>
                      <a:pt x="400669" y="224493"/>
                      <a:pt x="399621" y="295740"/>
                    </a:cubicBezTo>
                    <a:cubicBezTo>
                      <a:pt x="398859" y="347080"/>
                      <a:pt x="368189" y="376893"/>
                      <a:pt x="316754" y="377750"/>
                    </a:cubicBezTo>
                    <a:cubicBezTo>
                      <a:pt x="277606" y="378417"/>
                      <a:pt x="238363" y="377845"/>
                      <a:pt x="199215" y="377941"/>
                    </a:cubicBezTo>
                    <a:close/>
                    <a:moveTo>
                      <a:pt x="110347" y="109335"/>
                    </a:moveTo>
                    <a:lnTo>
                      <a:pt x="110347" y="268689"/>
                    </a:lnTo>
                    <a:lnTo>
                      <a:pt x="291132" y="268689"/>
                    </a:lnTo>
                    <a:lnTo>
                      <a:pt x="291132" y="109335"/>
                    </a:lnTo>
                    <a:lnTo>
                      <a:pt x="110347" y="109335"/>
                    </a:ln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5" name="Google Shape;1635;p342">
                <a:extLst>
                  <a:ext uri="{FF2B5EF4-FFF2-40B4-BE49-F238E27FC236}">
                    <a16:creationId xmlns:a16="http://schemas.microsoft.com/office/drawing/2014/main" id="{58CA2AA2-2FD1-556C-DE8F-7A7CA6176778}"/>
                  </a:ext>
                </a:extLst>
              </p:cNvPr>
              <p:cNvSpPr/>
              <p:nvPr/>
            </p:nvSpPr>
            <p:spPr>
              <a:xfrm>
                <a:off x="5897438" y="3462599"/>
                <a:ext cx="400302" cy="378034"/>
              </a:xfrm>
              <a:custGeom>
                <a:avLst/>
                <a:gdLst/>
                <a:ahLst/>
                <a:cxnLst/>
                <a:rect l="l" t="t" r="r" b="b"/>
                <a:pathLst>
                  <a:path w="400302" h="378034" extrusionOk="0">
                    <a:moveTo>
                      <a:pt x="201800" y="309"/>
                    </a:moveTo>
                    <a:cubicBezTo>
                      <a:pt x="242186" y="309"/>
                      <a:pt x="282476" y="-549"/>
                      <a:pt x="322862" y="594"/>
                    </a:cubicBezTo>
                    <a:cubicBezTo>
                      <a:pt x="368487" y="1833"/>
                      <a:pt x="398681" y="31170"/>
                      <a:pt x="399443" y="76985"/>
                    </a:cubicBezTo>
                    <a:cubicBezTo>
                      <a:pt x="400682" y="150518"/>
                      <a:pt x="400491" y="224146"/>
                      <a:pt x="399443" y="297774"/>
                    </a:cubicBezTo>
                    <a:cubicBezTo>
                      <a:pt x="398777" y="343971"/>
                      <a:pt x="370964" y="375117"/>
                      <a:pt x="324672" y="376356"/>
                    </a:cubicBezTo>
                    <a:cubicBezTo>
                      <a:pt x="241709" y="378546"/>
                      <a:pt x="158556" y="378642"/>
                      <a:pt x="75498" y="376356"/>
                    </a:cubicBezTo>
                    <a:cubicBezTo>
                      <a:pt x="27968" y="375022"/>
                      <a:pt x="917" y="343113"/>
                      <a:pt x="536" y="294345"/>
                    </a:cubicBezTo>
                    <a:cubicBezTo>
                      <a:pt x="-130" y="223098"/>
                      <a:pt x="-226" y="151947"/>
                      <a:pt x="536" y="80700"/>
                    </a:cubicBezTo>
                    <a:cubicBezTo>
                      <a:pt x="1108" y="30693"/>
                      <a:pt x="30635" y="1547"/>
                      <a:pt x="80737" y="594"/>
                    </a:cubicBezTo>
                    <a:cubicBezTo>
                      <a:pt x="121028" y="-168"/>
                      <a:pt x="161414" y="404"/>
                      <a:pt x="201800" y="499"/>
                    </a:cubicBezTo>
                    <a:close/>
                    <a:moveTo>
                      <a:pt x="290192" y="268247"/>
                    </a:moveTo>
                    <a:lnTo>
                      <a:pt x="290192" y="108989"/>
                    </a:lnTo>
                    <a:lnTo>
                      <a:pt x="110264" y="108989"/>
                    </a:lnTo>
                    <a:lnTo>
                      <a:pt x="110264" y="268247"/>
                    </a:lnTo>
                    <a:lnTo>
                      <a:pt x="290192" y="268247"/>
                    </a:ln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6" name="Google Shape;1636;p342">
                <a:extLst>
                  <a:ext uri="{FF2B5EF4-FFF2-40B4-BE49-F238E27FC236}">
                    <a16:creationId xmlns:a16="http://schemas.microsoft.com/office/drawing/2014/main" id="{05D1D4D0-6DB4-5CD4-8848-D17EC1705FCE}"/>
                  </a:ext>
                </a:extLst>
              </p:cNvPr>
              <p:cNvSpPr/>
              <p:nvPr/>
            </p:nvSpPr>
            <p:spPr>
              <a:xfrm>
                <a:off x="4497686" y="4262172"/>
                <a:ext cx="414169" cy="107301"/>
              </a:xfrm>
              <a:custGeom>
                <a:avLst/>
                <a:gdLst/>
                <a:ahLst/>
                <a:cxnLst/>
                <a:rect l="l" t="t" r="r" b="b"/>
                <a:pathLst>
                  <a:path w="414169" h="107301" extrusionOk="0">
                    <a:moveTo>
                      <a:pt x="206330" y="169"/>
                    </a:moveTo>
                    <a:cubicBezTo>
                      <a:pt x="254907" y="169"/>
                      <a:pt x="303485" y="-212"/>
                      <a:pt x="352062" y="265"/>
                    </a:cubicBezTo>
                    <a:cubicBezTo>
                      <a:pt x="390162" y="646"/>
                      <a:pt x="414546" y="22172"/>
                      <a:pt x="414165" y="53795"/>
                    </a:cubicBezTo>
                    <a:cubicBezTo>
                      <a:pt x="413879" y="85132"/>
                      <a:pt x="389305" y="106754"/>
                      <a:pt x="351110" y="106945"/>
                    </a:cubicBezTo>
                    <a:cubicBezTo>
                      <a:pt x="255098" y="107421"/>
                      <a:pt x="159086" y="107421"/>
                      <a:pt x="63074" y="106945"/>
                    </a:cubicBezTo>
                    <a:cubicBezTo>
                      <a:pt x="23831" y="106754"/>
                      <a:pt x="780" y="86847"/>
                      <a:pt x="18" y="54652"/>
                    </a:cubicBezTo>
                    <a:cubicBezTo>
                      <a:pt x="-744" y="20648"/>
                      <a:pt x="22497" y="550"/>
                      <a:pt x="63931" y="169"/>
                    </a:cubicBezTo>
                    <a:cubicBezTo>
                      <a:pt x="111365" y="-212"/>
                      <a:pt x="158705" y="169"/>
                      <a:pt x="206139" y="169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7" name="Google Shape;1637;p342">
                <a:extLst>
                  <a:ext uri="{FF2B5EF4-FFF2-40B4-BE49-F238E27FC236}">
                    <a16:creationId xmlns:a16="http://schemas.microsoft.com/office/drawing/2014/main" id="{87CD6E72-E4DF-1A1C-A088-0E835633166B}"/>
                  </a:ext>
                </a:extLst>
              </p:cNvPr>
              <p:cNvSpPr/>
              <p:nvPr/>
            </p:nvSpPr>
            <p:spPr>
              <a:xfrm>
                <a:off x="4497860" y="3557360"/>
                <a:ext cx="413896" cy="107473"/>
              </a:xfrm>
              <a:custGeom>
                <a:avLst/>
                <a:gdLst/>
                <a:ahLst/>
                <a:cxnLst/>
                <a:rect l="l" t="t" r="r" b="b"/>
                <a:pathLst>
                  <a:path w="413896" h="107473" extrusionOk="0">
                    <a:moveTo>
                      <a:pt x="205680" y="107288"/>
                    </a:moveTo>
                    <a:cubicBezTo>
                      <a:pt x="157102" y="107288"/>
                      <a:pt x="108525" y="107764"/>
                      <a:pt x="59947" y="107097"/>
                    </a:cubicBezTo>
                    <a:cubicBezTo>
                      <a:pt x="22228" y="106621"/>
                      <a:pt x="1083" y="87952"/>
                      <a:pt x="35" y="56138"/>
                    </a:cubicBezTo>
                    <a:cubicBezTo>
                      <a:pt x="-1013" y="23468"/>
                      <a:pt x="21561" y="989"/>
                      <a:pt x="59852" y="608"/>
                    </a:cubicBezTo>
                    <a:cubicBezTo>
                      <a:pt x="157007" y="-250"/>
                      <a:pt x="254162" y="-154"/>
                      <a:pt x="351317" y="608"/>
                    </a:cubicBezTo>
                    <a:cubicBezTo>
                      <a:pt x="389417" y="894"/>
                      <a:pt x="413896" y="23277"/>
                      <a:pt x="413896" y="54424"/>
                    </a:cubicBezTo>
                    <a:cubicBezTo>
                      <a:pt x="413896" y="86047"/>
                      <a:pt x="390084" y="106716"/>
                      <a:pt x="351412" y="107192"/>
                    </a:cubicBezTo>
                    <a:cubicBezTo>
                      <a:pt x="302835" y="107764"/>
                      <a:pt x="254257" y="107288"/>
                      <a:pt x="205680" y="107288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8" name="Google Shape;1638;p342">
                <a:extLst>
                  <a:ext uri="{FF2B5EF4-FFF2-40B4-BE49-F238E27FC236}">
                    <a16:creationId xmlns:a16="http://schemas.microsoft.com/office/drawing/2014/main" id="{DA6BA42E-0BED-EB22-F07A-EAEB299728BB}"/>
                  </a:ext>
                </a:extLst>
              </p:cNvPr>
              <p:cNvSpPr/>
              <p:nvPr/>
            </p:nvSpPr>
            <p:spPr>
              <a:xfrm>
                <a:off x="4497865" y="3910568"/>
                <a:ext cx="413891" cy="107493"/>
              </a:xfrm>
              <a:custGeom>
                <a:avLst/>
                <a:gdLst/>
                <a:ahLst/>
                <a:cxnLst/>
                <a:rect l="l" t="t" r="r" b="b"/>
                <a:pathLst>
                  <a:path w="413891" h="107493" extrusionOk="0">
                    <a:moveTo>
                      <a:pt x="209294" y="206"/>
                    </a:moveTo>
                    <a:cubicBezTo>
                      <a:pt x="256633" y="206"/>
                      <a:pt x="304068" y="-366"/>
                      <a:pt x="351407" y="396"/>
                    </a:cubicBezTo>
                    <a:cubicBezTo>
                      <a:pt x="389983" y="968"/>
                      <a:pt x="413986" y="22018"/>
                      <a:pt x="413891" y="53355"/>
                    </a:cubicBezTo>
                    <a:cubicBezTo>
                      <a:pt x="413796" y="84502"/>
                      <a:pt x="389602" y="106600"/>
                      <a:pt x="351217" y="106886"/>
                    </a:cubicBezTo>
                    <a:cubicBezTo>
                      <a:pt x="254062" y="107648"/>
                      <a:pt x="157002" y="107743"/>
                      <a:pt x="59847" y="106886"/>
                    </a:cubicBezTo>
                    <a:cubicBezTo>
                      <a:pt x="20985" y="106505"/>
                      <a:pt x="-923" y="84311"/>
                      <a:pt x="30" y="51450"/>
                    </a:cubicBezTo>
                    <a:cubicBezTo>
                      <a:pt x="982" y="20018"/>
                      <a:pt x="22223" y="1158"/>
                      <a:pt x="60037" y="587"/>
                    </a:cubicBezTo>
                    <a:cubicBezTo>
                      <a:pt x="109758" y="-175"/>
                      <a:pt x="159574" y="396"/>
                      <a:pt x="209294" y="396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9" name="Google Shape;1639;p342">
                <a:extLst>
                  <a:ext uri="{FF2B5EF4-FFF2-40B4-BE49-F238E27FC236}">
                    <a16:creationId xmlns:a16="http://schemas.microsoft.com/office/drawing/2014/main" id="{8B546733-3784-C8A5-332F-ADAD9408DC37}"/>
                  </a:ext>
                </a:extLst>
              </p:cNvPr>
              <p:cNvSpPr/>
              <p:nvPr/>
            </p:nvSpPr>
            <p:spPr>
              <a:xfrm>
                <a:off x="4497853" y="4613147"/>
                <a:ext cx="413903" cy="107384"/>
              </a:xfrm>
              <a:custGeom>
                <a:avLst/>
                <a:gdLst/>
                <a:ahLst/>
                <a:cxnLst/>
                <a:rect l="l" t="t" r="r" b="b"/>
                <a:pathLst>
                  <a:path w="413903" h="107384" extrusionOk="0">
                    <a:moveTo>
                      <a:pt x="205877" y="107156"/>
                    </a:moveTo>
                    <a:cubicBezTo>
                      <a:pt x="157299" y="107156"/>
                      <a:pt x="108722" y="107728"/>
                      <a:pt x="60144" y="107061"/>
                    </a:cubicBezTo>
                    <a:cubicBezTo>
                      <a:pt x="22330" y="106585"/>
                      <a:pt x="1184" y="87916"/>
                      <a:pt x="41" y="56198"/>
                    </a:cubicBezTo>
                    <a:cubicBezTo>
                      <a:pt x="-1102" y="23432"/>
                      <a:pt x="21473" y="857"/>
                      <a:pt x="59668" y="572"/>
                    </a:cubicBezTo>
                    <a:cubicBezTo>
                      <a:pt x="157966" y="-191"/>
                      <a:pt x="256359" y="-191"/>
                      <a:pt x="354657" y="572"/>
                    </a:cubicBezTo>
                    <a:cubicBezTo>
                      <a:pt x="390185" y="857"/>
                      <a:pt x="413712" y="23813"/>
                      <a:pt x="413903" y="53912"/>
                    </a:cubicBezTo>
                    <a:cubicBezTo>
                      <a:pt x="414093" y="84487"/>
                      <a:pt x="390947" y="106299"/>
                      <a:pt x="355133" y="106871"/>
                    </a:cubicBezTo>
                    <a:cubicBezTo>
                      <a:pt x="305413" y="107728"/>
                      <a:pt x="255597" y="107061"/>
                      <a:pt x="205877" y="107156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0" name="Google Shape;1640;p342">
                <a:extLst>
                  <a:ext uri="{FF2B5EF4-FFF2-40B4-BE49-F238E27FC236}">
                    <a16:creationId xmlns:a16="http://schemas.microsoft.com/office/drawing/2014/main" id="{B71A1345-C0D1-43BD-4644-CDA29AFC2A79}"/>
                  </a:ext>
                </a:extLst>
              </p:cNvPr>
              <p:cNvSpPr/>
              <p:nvPr/>
            </p:nvSpPr>
            <p:spPr>
              <a:xfrm>
                <a:off x="7283348" y="4262185"/>
                <a:ext cx="414089" cy="107286"/>
              </a:xfrm>
              <a:custGeom>
                <a:avLst/>
                <a:gdLst/>
                <a:ahLst/>
                <a:cxnLst/>
                <a:rect l="l" t="t" r="r" b="b"/>
                <a:pathLst>
                  <a:path w="414089" h="107286" extrusionOk="0">
                    <a:moveTo>
                      <a:pt x="206539" y="107122"/>
                    </a:moveTo>
                    <a:cubicBezTo>
                      <a:pt x="159105" y="107122"/>
                      <a:pt x="111670" y="107503"/>
                      <a:pt x="64331" y="107026"/>
                    </a:cubicBezTo>
                    <a:cubicBezTo>
                      <a:pt x="24135" y="106550"/>
                      <a:pt x="-1106" y="84262"/>
                      <a:pt x="37" y="51686"/>
                    </a:cubicBezTo>
                    <a:cubicBezTo>
                      <a:pt x="1180" y="20063"/>
                      <a:pt x="24993" y="442"/>
                      <a:pt x="64141" y="251"/>
                    </a:cubicBezTo>
                    <a:cubicBezTo>
                      <a:pt x="160152" y="-34"/>
                      <a:pt x="256164" y="-130"/>
                      <a:pt x="352177" y="251"/>
                    </a:cubicBezTo>
                    <a:cubicBezTo>
                      <a:pt x="391134" y="442"/>
                      <a:pt x="413994" y="20635"/>
                      <a:pt x="414089" y="53210"/>
                    </a:cubicBezTo>
                    <a:cubicBezTo>
                      <a:pt x="414089" y="85595"/>
                      <a:pt x="391038" y="106360"/>
                      <a:pt x="352367" y="106931"/>
                    </a:cubicBezTo>
                    <a:cubicBezTo>
                      <a:pt x="303789" y="107598"/>
                      <a:pt x="255212" y="107122"/>
                      <a:pt x="206539" y="107122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1" name="Google Shape;1641;p342">
                <a:extLst>
                  <a:ext uri="{FF2B5EF4-FFF2-40B4-BE49-F238E27FC236}">
                    <a16:creationId xmlns:a16="http://schemas.microsoft.com/office/drawing/2014/main" id="{65CF6188-4E14-4AA2-AFC3-C489D916AF00}"/>
                  </a:ext>
                </a:extLst>
              </p:cNvPr>
              <p:cNvSpPr/>
              <p:nvPr/>
            </p:nvSpPr>
            <p:spPr>
              <a:xfrm>
                <a:off x="7283429" y="3557384"/>
                <a:ext cx="413817" cy="107428"/>
              </a:xfrm>
              <a:custGeom>
                <a:avLst/>
                <a:gdLst/>
                <a:ahLst/>
                <a:cxnLst/>
                <a:rect l="l" t="t" r="r" b="b"/>
                <a:pathLst>
                  <a:path w="413817" h="107428" extrusionOk="0">
                    <a:moveTo>
                      <a:pt x="206649" y="107264"/>
                    </a:moveTo>
                    <a:cubicBezTo>
                      <a:pt x="158072" y="107264"/>
                      <a:pt x="109494" y="107740"/>
                      <a:pt x="60917" y="107073"/>
                    </a:cubicBezTo>
                    <a:cubicBezTo>
                      <a:pt x="24245" y="106597"/>
                      <a:pt x="1290" y="86880"/>
                      <a:pt x="52" y="56400"/>
                    </a:cubicBezTo>
                    <a:cubicBezTo>
                      <a:pt x="-1282" y="25254"/>
                      <a:pt x="23198" y="965"/>
                      <a:pt x="60440" y="679"/>
                    </a:cubicBezTo>
                    <a:cubicBezTo>
                      <a:pt x="158738" y="-178"/>
                      <a:pt x="257132" y="-273"/>
                      <a:pt x="355430" y="679"/>
                    </a:cubicBezTo>
                    <a:cubicBezTo>
                      <a:pt x="391910" y="1060"/>
                      <a:pt x="413723" y="22872"/>
                      <a:pt x="413818" y="54114"/>
                    </a:cubicBezTo>
                    <a:cubicBezTo>
                      <a:pt x="413913" y="87071"/>
                      <a:pt x="391815" y="106692"/>
                      <a:pt x="352286" y="107073"/>
                    </a:cubicBezTo>
                    <a:cubicBezTo>
                      <a:pt x="303709" y="107645"/>
                      <a:pt x="255131" y="107169"/>
                      <a:pt x="206554" y="107169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2" name="Google Shape;1642;p342">
                <a:extLst>
                  <a:ext uri="{FF2B5EF4-FFF2-40B4-BE49-F238E27FC236}">
                    <a16:creationId xmlns:a16="http://schemas.microsoft.com/office/drawing/2014/main" id="{830C2FCA-F4A9-BAD8-D387-9F7C5AC45516}"/>
                  </a:ext>
                </a:extLst>
              </p:cNvPr>
              <p:cNvSpPr/>
              <p:nvPr/>
            </p:nvSpPr>
            <p:spPr>
              <a:xfrm>
                <a:off x="7283385" y="3910451"/>
                <a:ext cx="413789" cy="107398"/>
              </a:xfrm>
              <a:custGeom>
                <a:avLst/>
                <a:gdLst/>
                <a:ahLst/>
                <a:cxnLst/>
                <a:rect l="l" t="t" r="r" b="b"/>
                <a:pathLst>
                  <a:path w="413789" h="107398" extrusionOk="0">
                    <a:moveTo>
                      <a:pt x="207931" y="107193"/>
                    </a:moveTo>
                    <a:cubicBezTo>
                      <a:pt x="160592" y="107193"/>
                      <a:pt x="113157" y="107764"/>
                      <a:pt x="65818" y="107002"/>
                    </a:cubicBezTo>
                    <a:cubicBezTo>
                      <a:pt x="24860" y="106431"/>
                      <a:pt x="-95" y="85190"/>
                      <a:pt x="0" y="52901"/>
                    </a:cubicBezTo>
                    <a:cubicBezTo>
                      <a:pt x="96" y="20611"/>
                      <a:pt x="24670" y="513"/>
                      <a:pt x="66390" y="322"/>
                    </a:cubicBezTo>
                    <a:cubicBezTo>
                      <a:pt x="161163" y="-59"/>
                      <a:pt x="255937" y="-154"/>
                      <a:pt x="350616" y="322"/>
                    </a:cubicBezTo>
                    <a:cubicBezTo>
                      <a:pt x="391192" y="513"/>
                      <a:pt x="413004" y="19182"/>
                      <a:pt x="413766" y="51662"/>
                    </a:cubicBezTo>
                    <a:cubicBezTo>
                      <a:pt x="414624" y="85381"/>
                      <a:pt x="391573" y="106145"/>
                      <a:pt x="349949" y="106812"/>
                    </a:cubicBezTo>
                    <a:cubicBezTo>
                      <a:pt x="302609" y="107574"/>
                      <a:pt x="255175" y="107002"/>
                      <a:pt x="207836" y="107002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3" name="Google Shape;1643;p342">
                <a:extLst>
                  <a:ext uri="{FF2B5EF4-FFF2-40B4-BE49-F238E27FC236}">
                    <a16:creationId xmlns:a16="http://schemas.microsoft.com/office/drawing/2014/main" id="{557BA706-DFFB-6451-513B-E0175539F48E}"/>
                  </a:ext>
                </a:extLst>
              </p:cNvPr>
              <p:cNvSpPr/>
              <p:nvPr/>
            </p:nvSpPr>
            <p:spPr>
              <a:xfrm>
                <a:off x="7283290" y="4613182"/>
                <a:ext cx="413902" cy="107381"/>
              </a:xfrm>
              <a:custGeom>
                <a:avLst/>
                <a:gdLst/>
                <a:ahLst/>
                <a:cxnLst/>
                <a:rect l="l" t="t" r="r" b="b"/>
                <a:pathLst>
                  <a:path w="413902" h="107381" extrusionOk="0">
                    <a:moveTo>
                      <a:pt x="208122" y="107121"/>
                    </a:moveTo>
                    <a:cubicBezTo>
                      <a:pt x="159544" y="107121"/>
                      <a:pt x="110966" y="107597"/>
                      <a:pt x="62389" y="107026"/>
                    </a:cubicBezTo>
                    <a:cubicBezTo>
                      <a:pt x="23908" y="106550"/>
                      <a:pt x="-95" y="85595"/>
                      <a:pt x="0" y="54067"/>
                    </a:cubicBezTo>
                    <a:cubicBezTo>
                      <a:pt x="0" y="22730"/>
                      <a:pt x="24480" y="727"/>
                      <a:pt x="62675" y="536"/>
                    </a:cubicBezTo>
                    <a:cubicBezTo>
                      <a:pt x="159830" y="-130"/>
                      <a:pt x="256985" y="-226"/>
                      <a:pt x="354140" y="536"/>
                    </a:cubicBezTo>
                    <a:cubicBezTo>
                      <a:pt x="392335" y="822"/>
                      <a:pt x="415005" y="23396"/>
                      <a:pt x="413862" y="56067"/>
                    </a:cubicBezTo>
                    <a:cubicBezTo>
                      <a:pt x="412814" y="87786"/>
                      <a:pt x="391668" y="106454"/>
                      <a:pt x="353854" y="107026"/>
                    </a:cubicBezTo>
                    <a:cubicBezTo>
                      <a:pt x="305277" y="107693"/>
                      <a:pt x="256699" y="107216"/>
                      <a:pt x="208122" y="107216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4" name="Google Shape;1644;p342">
                <a:extLst>
                  <a:ext uri="{FF2B5EF4-FFF2-40B4-BE49-F238E27FC236}">
                    <a16:creationId xmlns:a16="http://schemas.microsoft.com/office/drawing/2014/main" id="{754E53B3-AF8E-4D41-5A6C-6A7CAD112AE1}"/>
                  </a:ext>
                </a:extLst>
              </p:cNvPr>
              <p:cNvSpPr/>
              <p:nvPr/>
            </p:nvSpPr>
            <p:spPr>
              <a:xfrm>
                <a:off x="5805997" y="4638382"/>
                <a:ext cx="107398" cy="249192"/>
              </a:xfrm>
              <a:custGeom>
                <a:avLst/>
                <a:gdLst/>
                <a:ahLst/>
                <a:cxnLst/>
                <a:rect l="l" t="t" r="r" b="b"/>
                <a:pathLst>
                  <a:path w="107398" h="249192" extrusionOk="0">
                    <a:moveTo>
                      <a:pt x="106931" y="123546"/>
                    </a:moveTo>
                    <a:cubicBezTo>
                      <a:pt x="106931" y="148406"/>
                      <a:pt x="107693" y="173266"/>
                      <a:pt x="106741" y="198031"/>
                    </a:cubicBezTo>
                    <a:cubicBezTo>
                      <a:pt x="105502" y="228892"/>
                      <a:pt x="86929" y="246799"/>
                      <a:pt x="57782" y="248990"/>
                    </a:cubicBezTo>
                    <a:cubicBezTo>
                      <a:pt x="28064" y="251276"/>
                      <a:pt x="4728" y="234131"/>
                      <a:pt x="2728" y="204984"/>
                    </a:cubicBezTo>
                    <a:cubicBezTo>
                      <a:pt x="-892" y="152025"/>
                      <a:pt x="-797" y="98495"/>
                      <a:pt x="2347" y="45536"/>
                    </a:cubicBezTo>
                    <a:cubicBezTo>
                      <a:pt x="4061" y="16485"/>
                      <a:pt x="25302" y="-375"/>
                      <a:pt x="56068" y="6"/>
                    </a:cubicBezTo>
                    <a:cubicBezTo>
                      <a:pt x="85405" y="387"/>
                      <a:pt x="105217" y="20485"/>
                      <a:pt x="106836" y="52584"/>
                    </a:cubicBezTo>
                    <a:cubicBezTo>
                      <a:pt x="107979" y="76206"/>
                      <a:pt x="107026" y="99923"/>
                      <a:pt x="107026" y="123546"/>
                    </a:cubicBezTo>
                    <a:cubicBezTo>
                      <a:pt x="107026" y="123546"/>
                      <a:pt x="107026" y="123546"/>
                      <a:pt x="106931" y="123546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5" name="Google Shape;1645;p342">
                <a:extLst>
                  <a:ext uri="{FF2B5EF4-FFF2-40B4-BE49-F238E27FC236}">
                    <a16:creationId xmlns:a16="http://schemas.microsoft.com/office/drawing/2014/main" id="{E35C13EA-408E-105E-B3B3-54A1D6B6E64F}"/>
                  </a:ext>
                </a:extLst>
              </p:cNvPr>
              <p:cNvSpPr/>
              <p:nvPr/>
            </p:nvSpPr>
            <p:spPr>
              <a:xfrm>
                <a:off x="6281415" y="4636558"/>
                <a:ext cx="107571" cy="250434"/>
              </a:xfrm>
              <a:custGeom>
                <a:avLst/>
                <a:gdLst/>
                <a:ahLst/>
                <a:cxnLst/>
                <a:rect l="l" t="t" r="r" b="b"/>
                <a:pathLst>
                  <a:path w="107571" h="250434" extrusionOk="0">
                    <a:moveTo>
                      <a:pt x="107097" y="124608"/>
                    </a:moveTo>
                    <a:cubicBezTo>
                      <a:pt x="107097" y="148325"/>
                      <a:pt x="108335" y="172042"/>
                      <a:pt x="106811" y="195664"/>
                    </a:cubicBezTo>
                    <a:cubicBezTo>
                      <a:pt x="104716" y="228811"/>
                      <a:pt x="82237" y="250623"/>
                      <a:pt x="52995" y="250433"/>
                    </a:cubicBezTo>
                    <a:cubicBezTo>
                      <a:pt x="23087" y="250242"/>
                      <a:pt x="1560" y="228716"/>
                      <a:pt x="798" y="195093"/>
                    </a:cubicBezTo>
                    <a:cubicBezTo>
                      <a:pt x="-250" y="147754"/>
                      <a:pt x="-345" y="100319"/>
                      <a:pt x="989" y="52980"/>
                    </a:cubicBezTo>
                    <a:cubicBezTo>
                      <a:pt x="1846" y="21452"/>
                      <a:pt x="23182" y="783"/>
                      <a:pt x="51852" y="21"/>
                    </a:cubicBezTo>
                    <a:cubicBezTo>
                      <a:pt x="79856" y="-741"/>
                      <a:pt x="102239" y="19547"/>
                      <a:pt x="106811" y="50027"/>
                    </a:cubicBezTo>
                    <a:cubicBezTo>
                      <a:pt x="107192" y="52313"/>
                      <a:pt x="107288" y="54789"/>
                      <a:pt x="107288" y="57075"/>
                    </a:cubicBezTo>
                    <a:cubicBezTo>
                      <a:pt x="107288" y="79555"/>
                      <a:pt x="107288" y="102033"/>
                      <a:pt x="107288" y="124608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626" name="Google Shape;1244;p335">
            <a:extLst>
              <a:ext uri="{FF2B5EF4-FFF2-40B4-BE49-F238E27FC236}">
                <a16:creationId xmlns:a16="http://schemas.microsoft.com/office/drawing/2014/main" id="{D8C14FCA-780E-5684-7924-07C70EEF3B66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4194" y="2301920"/>
            <a:ext cx="704516" cy="7045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7" name="Google Shape;1123;p331">
            <a:extLst>
              <a:ext uri="{FF2B5EF4-FFF2-40B4-BE49-F238E27FC236}">
                <a16:creationId xmlns:a16="http://schemas.microsoft.com/office/drawing/2014/main" id="{7C0E9BD5-6D16-3610-93EA-8AFA28B80F21}"/>
              </a:ext>
            </a:extLst>
          </p:cNvPr>
          <p:cNvGrpSpPr/>
          <p:nvPr/>
        </p:nvGrpSpPr>
        <p:grpSpPr>
          <a:xfrm>
            <a:off x="10550849" y="2452927"/>
            <a:ext cx="477370" cy="477494"/>
            <a:chOff x="3086134" y="418814"/>
            <a:chExt cx="6015765" cy="6017331"/>
          </a:xfrm>
        </p:grpSpPr>
        <p:sp>
          <p:nvSpPr>
            <p:cNvPr id="1628" name="Google Shape;1124;p331">
              <a:extLst>
                <a:ext uri="{FF2B5EF4-FFF2-40B4-BE49-F238E27FC236}">
                  <a16:creationId xmlns:a16="http://schemas.microsoft.com/office/drawing/2014/main" id="{BE36C9D2-6975-D301-FB17-2F33ECE9ADA1}"/>
                </a:ext>
              </a:extLst>
            </p:cNvPr>
            <p:cNvSpPr/>
            <p:nvPr/>
          </p:nvSpPr>
          <p:spPr>
            <a:xfrm>
              <a:off x="3086134" y="418814"/>
              <a:ext cx="6015765" cy="6017331"/>
            </a:xfrm>
            <a:custGeom>
              <a:avLst/>
              <a:gdLst/>
              <a:ahLst/>
              <a:cxnLst/>
              <a:rect l="l" t="t" r="r" b="b"/>
              <a:pathLst>
                <a:path w="6015765" h="6017331" extrusionOk="0">
                  <a:moveTo>
                    <a:pt x="6015765" y="5957793"/>
                  </a:moveTo>
                  <a:cubicBezTo>
                    <a:pt x="5984809" y="6004751"/>
                    <a:pt x="5941470" y="6017705"/>
                    <a:pt x="5885844" y="6017324"/>
                  </a:cubicBezTo>
                  <a:cubicBezTo>
                    <a:pt x="5562756" y="6015228"/>
                    <a:pt x="5239668" y="6016371"/>
                    <a:pt x="4916580" y="6016276"/>
                  </a:cubicBezTo>
                  <a:cubicBezTo>
                    <a:pt x="4830569" y="6016276"/>
                    <a:pt x="4806567" y="5997988"/>
                    <a:pt x="4790088" y="5912168"/>
                  </a:cubicBezTo>
                  <a:cubicBezTo>
                    <a:pt x="4762847" y="5770245"/>
                    <a:pt x="4737891" y="5627847"/>
                    <a:pt x="4711793" y="5485734"/>
                  </a:cubicBezTo>
                  <a:cubicBezTo>
                    <a:pt x="4710269" y="5477352"/>
                    <a:pt x="4706840" y="5469350"/>
                    <a:pt x="4692933" y="5461159"/>
                  </a:cubicBezTo>
                  <a:cubicBezTo>
                    <a:pt x="4675407" y="5555742"/>
                    <a:pt x="4657976" y="5650421"/>
                    <a:pt x="4640450" y="5745004"/>
                  </a:cubicBezTo>
                  <a:cubicBezTo>
                    <a:pt x="4629401" y="5804535"/>
                    <a:pt x="4619019" y="5864257"/>
                    <a:pt x="4606827" y="5923502"/>
                  </a:cubicBezTo>
                  <a:cubicBezTo>
                    <a:pt x="4592349" y="5993797"/>
                    <a:pt x="4565298" y="6015990"/>
                    <a:pt x="4494623" y="6016086"/>
                  </a:cubicBezTo>
                  <a:cubicBezTo>
                    <a:pt x="4304694" y="6016466"/>
                    <a:pt x="4114766" y="6016181"/>
                    <a:pt x="3924742" y="6016181"/>
                  </a:cubicBezTo>
                  <a:cubicBezTo>
                    <a:pt x="3133595" y="6016181"/>
                    <a:pt x="2342544" y="6016181"/>
                    <a:pt x="1551398" y="6016181"/>
                  </a:cubicBezTo>
                  <a:cubicBezTo>
                    <a:pt x="1439765" y="6016181"/>
                    <a:pt x="1419667" y="5999512"/>
                    <a:pt x="1400236" y="5890641"/>
                  </a:cubicBezTo>
                  <a:cubicBezTo>
                    <a:pt x="1375852" y="5754148"/>
                    <a:pt x="1351658" y="5617559"/>
                    <a:pt x="1327084" y="5481066"/>
                  </a:cubicBezTo>
                  <a:cubicBezTo>
                    <a:pt x="1325845" y="5474304"/>
                    <a:pt x="1322512" y="5467827"/>
                    <a:pt x="1308891" y="5460683"/>
                  </a:cubicBezTo>
                  <a:cubicBezTo>
                    <a:pt x="1291365" y="5554980"/>
                    <a:pt x="1273839" y="5649182"/>
                    <a:pt x="1256313" y="5743480"/>
                  </a:cubicBezTo>
                  <a:cubicBezTo>
                    <a:pt x="1244883" y="5804916"/>
                    <a:pt x="1234406" y="5866543"/>
                    <a:pt x="1221737" y="5927789"/>
                  </a:cubicBezTo>
                  <a:cubicBezTo>
                    <a:pt x="1208307" y="5993130"/>
                    <a:pt x="1179732" y="6015895"/>
                    <a:pt x="1111819" y="6015990"/>
                  </a:cubicBezTo>
                  <a:cubicBezTo>
                    <a:pt x="778920" y="6016276"/>
                    <a:pt x="446021" y="6016276"/>
                    <a:pt x="113122" y="6015990"/>
                  </a:cubicBezTo>
                  <a:cubicBezTo>
                    <a:pt x="22825" y="6015990"/>
                    <a:pt x="-12989" y="5969699"/>
                    <a:pt x="4156" y="5879021"/>
                  </a:cubicBezTo>
                  <a:cubicBezTo>
                    <a:pt x="38351" y="5698617"/>
                    <a:pt x="71689" y="5518118"/>
                    <a:pt x="106264" y="5337810"/>
                  </a:cubicBezTo>
                  <a:cubicBezTo>
                    <a:pt x="156271" y="5077016"/>
                    <a:pt x="197323" y="4813935"/>
                    <a:pt x="259331" y="4555998"/>
                  </a:cubicBezTo>
                  <a:cubicBezTo>
                    <a:pt x="428686" y="3851053"/>
                    <a:pt x="1028665" y="3316415"/>
                    <a:pt x="1746089" y="3218974"/>
                  </a:cubicBezTo>
                  <a:cubicBezTo>
                    <a:pt x="2038792" y="3179255"/>
                    <a:pt x="2257486" y="2963323"/>
                    <a:pt x="2325399" y="2642807"/>
                  </a:cubicBezTo>
                  <a:cubicBezTo>
                    <a:pt x="2340639" y="2570702"/>
                    <a:pt x="2345592" y="2496407"/>
                    <a:pt x="2356165" y="2416588"/>
                  </a:cubicBezTo>
                  <a:cubicBezTo>
                    <a:pt x="2287109" y="2440591"/>
                    <a:pt x="2229101" y="2468213"/>
                    <a:pt x="2168046" y="2480596"/>
                  </a:cubicBezTo>
                  <a:cubicBezTo>
                    <a:pt x="1974308" y="2520029"/>
                    <a:pt x="1788665" y="2365343"/>
                    <a:pt x="1786094" y="2166747"/>
                  </a:cubicBezTo>
                  <a:cubicBezTo>
                    <a:pt x="1785236" y="2104073"/>
                    <a:pt x="1783427" y="2041303"/>
                    <a:pt x="1786856" y="1978819"/>
                  </a:cubicBezTo>
                  <a:cubicBezTo>
                    <a:pt x="1788856" y="1942338"/>
                    <a:pt x="1775045" y="1921955"/>
                    <a:pt x="1745517" y="1903762"/>
                  </a:cubicBezTo>
                  <a:cubicBezTo>
                    <a:pt x="1687319" y="1867757"/>
                    <a:pt x="1631122" y="1828610"/>
                    <a:pt x="1574162" y="1790510"/>
                  </a:cubicBezTo>
                  <a:cubicBezTo>
                    <a:pt x="1491771" y="1735455"/>
                    <a:pt x="1483579" y="1697546"/>
                    <a:pt x="1535586" y="1610678"/>
                  </a:cubicBezTo>
                  <a:cubicBezTo>
                    <a:pt x="1606928" y="1491520"/>
                    <a:pt x="1679509" y="1373124"/>
                    <a:pt x="1748851" y="1252919"/>
                  </a:cubicBezTo>
                  <a:cubicBezTo>
                    <a:pt x="1759804" y="1233964"/>
                    <a:pt x="1765996" y="1203389"/>
                    <a:pt x="1758757" y="1183958"/>
                  </a:cubicBezTo>
                  <a:cubicBezTo>
                    <a:pt x="1557779" y="640842"/>
                    <a:pt x="1945447" y="93440"/>
                    <a:pt x="2477227" y="11430"/>
                  </a:cubicBezTo>
                  <a:cubicBezTo>
                    <a:pt x="2486086" y="10097"/>
                    <a:pt x="2494087" y="3905"/>
                    <a:pt x="2502564" y="0"/>
                  </a:cubicBezTo>
                  <a:cubicBezTo>
                    <a:pt x="2706209" y="0"/>
                    <a:pt x="2909948" y="0"/>
                    <a:pt x="3113593" y="0"/>
                  </a:cubicBezTo>
                  <a:cubicBezTo>
                    <a:pt x="3203985" y="23432"/>
                    <a:pt x="3296949" y="39719"/>
                    <a:pt x="3384198" y="71533"/>
                  </a:cubicBezTo>
                  <a:cubicBezTo>
                    <a:pt x="3815871" y="229076"/>
                    <a:pt x="4107050" y="636556"/>
                    <a:pt x="4116861" y="1094994"/>
                  </a:cubicBezTo>
                  <a:cubicBezTo>
                    <a:pt x="4120957" y="1287209"/>
                    <a:pt x="4059521" y="1460564"/>
                    <a:pt x="3945316" y="1614488"/>
                  </a:cubicBezTo>
                  <a:cubicBezTo>
                    <a:pt x="3806441" y="1801749"/>
                    <a:pt x="3717001" y="2009394"/>
                    <a:pt x="3681568" y="2239899"/>
                  </a:cubicBezTo>
                  <a:cubicBezTo>
                    <a:pt x="3630419" y="2572703"/>
                    <a:pt x="3707000" y="2863310"/>
                    <a:pt x="3957889" y="3100673"/>
                  </a:cubicBezTo>
                  <a:cubicBezTo>
                    <a:pt x="4047043" y="3184970"/>
                    <a:pt x="4154390" y="3204687"/>
                    <a:pt x="4268213" y="3219545"/>
                  </a:cubicBezTo>
                  <a:cubicBezTo>
                    <a:pt x="4999162" y="3314986"/>
                    <a:pt x="5617906" y="3881152"/>
                    <a:pt x="5767353" y="4600194"/>
                  </a:cubicBezTo>
                  <a:cubicBezTo>
                    <a:pt x="5853174" y="5013103"/>
                    <a:pt x="5925183" y="5428965"/>
                    <a:pt x="6003764" y="5843397"/>
                  </a:cubicBezTo>
                  <a:cubicBezTo>
                    <a:pt x="6005859" y="5854351"/>
                    <a:pt x="6011670" y="5864638"/>
                    <a:pt x="6015765" y="5875211"/>
                  </a:cubicBezTo>
                  <a:lnTo>
                    <a:pt x="6015765" y="5957507"/>
                  </a:lnTo>
                  <a:close/>
                  <a:moveTo>
                    <a:pt x="5805549" y="5826919"/>
                  </a:moveTo>
                  <a:cubicBezTo>
                    <a:pt x="5802786" y="5808059"/>
                    <a:pt x="5801262" y="5794534"/>
                    <a:pt x="5798786" y="5781294"/>
                  </a:cubicBezTo>
                  <a:cubicBezTo>
                    <a:pt x="5734111" y="5435727"/>
                    <a:pt x="5665626" y="5090732"/>
                    <a:pt x="5605524" y="4744403"/>
                  </a:cubicBezTo>
                  <a:cubicBezTo>
                    <a:pt x="5481889" y="4032028"/>
                    <a:pt x="4938488" y="3502533"/>
                    <a:pt x="4222303" y="3405188"/>
                  </a:cubicBezTo>
                  <a:cubicBezTo>
                    <a:pt x="4110860" y="3390043"/>
                    <a:pt x="4000656" y="3373374"/>
                    <a:pt x="3908549" y="3303080"/>
                  </a:cubicBezTo>
                  <a:cubicBezTo>
                    <a:pt x="3640801" y="3098768"/>
                    <a:pt x="3493640" y="2827877"/>
                    <a:pt x="3479162" y="2491359"/>
                  </a:cubicBezTo>
                  <a:cubicBezTo>
                    <a:pt x="3463541" y="2128266"/>
                    <a:pt x="3572984" y="1801368"/>
                    <a:pt x="3787106" y="1509046"/>
                  </a:cubicBezTo>
                  <a:cubicBezTo>
                    <a:pt x="3863972" y="1404176"/>
                    <a:pt x="3917122" y="1289495"/>
                    <a:pt x="3924170" y="1159097"/>
                  </a:cubicBezTo>
                  <a:cubicBezTo>
                    <a:pt x="3948554" y="709898"/>
                    <a:pt x="3628514" y="291560"/>
                    <a:pt x="3185507" y="214122"/>
                  </a:cubicBezTo>
                  <a:cubicBezTo>
                    <a:pt x="3015676" y="184499"/>
                    <a:pt x="2838797" y="192405"/>
                    <a:pt x="2665060" y="189643"/>
                  </a:cubicBezTo>
                  <a:cubicBezTo>
                    <a:pt x="2591527" y="188500"/>
                    <a:pt x="2515899" y="196215"/>
                    <a:pt x="2444271" y="213074"/>
                  </a:cubicBezTo>
                  <a:cubicBezTo>
                    <a:pt x="2031743" y="310325"/>
                    <a:pt x="1791999" y="745807"/>
                    <a:pt x="1941256" y="1124998"/>
                  </a:cubicBezTo>
                  <a:cubicBezTo>
                    <a:pt x="1966497" y="1189006"/>
                    <a:pt x="1994405" y="1248347"/>
                    <a:pt x="1930112" y="1316641"/>
                  </a:cubicBezTo>
                  <a:cubicBezTo>
                    <a:pt x="1963258" y="1316641"/>
                    <a:pt x="1982118" y="1316641"/>
                    <a:pt x="2000978" y="1316641"/>
                  </a:cubicBezTo>
                  <a:cubicBezTo>
                    <a:pt x="2212528" y="1316641"/>
                    <a:pt x="2423983" y="1316927"/>
                    <a:pt x="2635533" y="1316546"/>
                  </a:cubicBezTo>
                  <a:cubicBezTo>
                    <a:pt x="2737069" y="1316355"/>
                    <a:pt x="2828700" y="1346740"/>
                    <a:pt x="2908996" y="1407224"/>
                  </a:cubicBezTo>
                  <a:cubicBezTo>
                    <a:pt x="3033107" y="1500569"/>
                    <a:pt x="3097400" y="1625060"/>
                    <a:pt x="3101306" y="1784223"/>
                  </a:cubicBezTo>
                  <a:lnTo>
                    <a:pt x="2917568" y="1784223"/>
                  </a:lnTo>
                  <a:cubicBezTo>
                    <a:pt x="2913473" y="1766126"/>
                    <a:pt x="2909758" y="1749362"/>
                    <a:pt x="2905948" y="1732693"/>
                  </a:cubicBezTo>
                  <a:cubicBezTo>
                    <a:pt x="2876039" y="1598771"/>
                    <a:pt x="2772788" y="1507046"/>
                    <a:pt x="2636867" y="1505426"/>
                  </a:cubicBezTo>
                  <a:cubicBezTo>
                    <a:pt x="2376453" y="1502283"/>
                    <a:pt x="2115944" y="1503902"/>
                    <a:pt x="1855436" y="1505236"/>
                  </a:cubicBezTo>
                  <a:cubicBezTo>
                    <a:pt x="1839338" y="1505236"/>
                    <a:pt x="1817240" y="1515713"/>
                    <a:pt x="1808382" y="1528572"/>
                  </a:cubicBezTo>
                  <a:cubicBezTo>
                    <a:pt x="1778759" y="1571435"/>
                    <a:pt x="1753899" y="1617535"/>
                    <a:pt x="1726277" y="1664113"/>
                  </a:cubicBezTo>
                  <a:cubicBezTo>
                    <a:pt x="1790094" y="1706785"/>
                    <a:pt x="1849244" y="1748409"/>
                    <a:pt x="1910585" y="1786509"/>
                  </a:cubicBezTo>
                  <a:cubicBezTo>
                    <a:pt x="1954877" y="1814036"/>
                    <a:pt x="1975832" y="1849469"/>
                    <a:pt x="1973831" y="1902619"/>
                  </a:cubicBezTo>
                  <a:cubicBezTo>
                    <a:pt x="1970974" y="1978914"/>
                    <a:pt x="1972783" y="2055305"/>
                    <a:pt x="1973165" y="2131695"/>
                  </a:cubicBezTo>
                  <a:cubicBezTo>
                    <a:pt x="1973927" y="2271332"/>
                    <a:pt x="2073844" y="2333911"/>
                    <a:pt x="2198240" y="2272856"/>
                  </a:cubicBezTo>
                  <a:cubicBezTo>
                    <a:pt x="2264915" y="2240185"/>
                    <a:pt x="2330352" y="2204942"/>
                    <a:pt x="2397884" y="2174081"/>
                  </a:cubicBezTo>
                  <a:cubicBezTo>
                    <a:pt x="2464845" y="2143601"/>
                    <a:pt x="2533711" y="2179606"/>
                    <a:pt x="2535806" y="2248853"/>
                  </a:cubicBezTo>
                  <a:cubicBezTo>
                    <a:pt x="2541902" y="2446591"/>
                    <a:pt x="2547998" y="2646140"/>
                    <a:pt x="2464940" y="2832068"/>
                  </a:cubicBezTo>
                  <a:cubicBezTo>
                    <a:pt x="2331590" y="3130296"/>
                    <a:pt x="2150139" y="3366421"/>
                    <a:pt x="1788379" y="3407664"/>
                  </a:cubicBezTo>
                  <a:cubicBezTo>
                    <a:pt x="1140775" y="3481483"/>
                    <a:pt x="598516" y="3961162"/>
                    <a:pt x="445831" y="4595051"/>
                  </a:cubicBezTo>
                  <a:cubicBezTo>
                    <a:pt x="373631" y="4894707"/>
                    <a:pt x="326673" y="5200555"/>
                    <a:pt x="268666" y="5503641"/>
                  </a:cubicBezTo>
                  <a:cubicBezTo>
                    <a:pt x="248282" y="5610130"/>
                    <a:pt x="228851" y="5716905"/>
                    <a:pt x="208372" y="5826729"/>
                  </a:cubicBezTo>
                  <a:lnTo>
                    <a:pt x="1045620" y="5826729"/>
                  </a:lnTo>
                  <a:cubicBezTo>
                    <a:pt x="1049716" y="5808631"/>
                    <a:pt x="1054193" y="5791772"/>
                    <a:pt x="1057336" y="5774722"/>
                  </a:cubicBezTo>
                  <a:cubicBezTo>
                    <a:pt x="1111628" y="5478875"/>
                    <a:pt x="1166207" y="5183029"/>
                    <a:pt x="1219642" y="4886992"/>
                  </a:cubicBezTo>
                  <a:cubicBezTo>
                    <a:pt x="1229643" y="4831652"/>
                    <a:pt x="1256885" y="4795742"/>
                    <a:pt x="1315368" y="4795838"/>
                  </a:cubicBezTo>
                  <a:cubicBezTo>
                    <a:pt x="1373947" y="4795933"/>
                    <a:pt x="1400998" y="4832223"/>
                    <a:pt x="1410904" y="4887373"/>
                  </a:cubicBezTo>
                  <a:cubicBezTo>
                    <a:pt x="1444622" y="5075873"/>
                    <a:pt x="1479770" y="5263991"/>
                    <a:pt x="1514345" y="5452301"/>
                  </a:cubicBezTo>
                  <a:cubicBezTo>
                    <a:pt x="1537205" y="5576887"/>
                    <a:pt x="1560065" y="5701475"/>
                    <a:pt x="1583116" y="5826919"/>
                  </a:cubicBezTo>
                  <a:lnTo>
                    <a:pt x="4429472" y="5826919"/>
                  </a:lnTo>
                  <a:cubicBezTo>
                    <a:pt x="4433758" y="5807774"/>
                    <a:pt x="4438520" y="5789295"/>
                    <a:pt x="4441854" y="5770531"/>
                  </a:cubicBezTo>
                  <a:cubicBezTo>
                    <a:pt x="4493956" y="5484114"/>
                    <a:pt x="4545486" y="5197697"/>
                    <a:pt x="4597969" y="4911376"/>
                  </a:cubicBezTo>
                  <a:cubicBezTo>
                    <a:pt x="4613304" y="4827651"/>
                    <a:pt x="4641975" y="4795933"/>
                    <a:pt x="4697886" y="4795076"/>
                  </a:cubicBezTo>
                  <a:cubicBezTo>
                    <a:pt x="4754750" y="4794218"/>
                    <a:pt x="4784564" y="4825460"/>
                    <a:pt x="4799899" y="4908518"/>
                  </a:cubicBezTo>
                  <a:cubicBezTo>
                    <a:pt x="4841333" y="5133309"/>
                    <a:pt x="4881338" y="5358385"/>
                    <a:pt x="4922295" y="5583270"/>
                  </a:cubicBezTo>
                  <a:cubicBezTo>
                    <a:pt x="4937154" y="5664899"/>
                    <a:pt x="4952870" y="5746433"/>
                    <a:pt x="4968015" y="5827014"/>
                  </a:cubicBezTo>
                  <a:lnTo>
                    <a:pt x="5805358" y="5827014"/>
                  </a:lnTo>
                  <a:close/>
                </a:path>
              </a:pathLst>
            </a:custGeom>
            <a:solidFill>
              <a:srgbClr val="582A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29" name="Google Shape;1125;p331">
              <a:extLst>
                <a:ext uri="{FF2B5EF4-FFF2-40B4-BE49-F238E27FC236}">
                  <a16:creationId xmlns:a16="http://schemas.microsoft.com/office/drawing/2014/main" id="{B22242E5-3F4A-ED77-2199-70FDEA418DAE}"/>
                </a:ext>
              </a:extLst>
            </p:cNvPr>
            <p:cNvGrpSpPr/>
            <p:nvPr/>
          </p:nvGrpSpPr>
          <p:grpSpPr>
            <a:xfrm>
              <a:off x="3089147" y="419100"/>
              <a:ext cx="5913978" cy="5725629"/>
              <a:chOff x="3089147" y="419100"/>
              <a:chExt cx="5913978" cy="5725629"/>
            </a:xfrm>
          </p:grpSpPr>
          <p:sp>
            <p:nvSpPr>
              <p:cNvPr id="1630" name="Google Shape;1126;p331">
                <a:extLst>
                  <a:ext uri="{FF2B5EF4-FFF2-40B4-BE49-F238E27FC236}">
                    <a16:creationId xmlns:a16="http://schemas.microsoft.com/office/drawing/2014/main" id="{02F0789A-1ADA-CEE8-0B09-BB12A2485E37}"/>
                  </a:ext>
                </a:extLst>
              </p:cNvPr>
              <p:cNvSpPr/>
              <p:nvPr/>
            </p:nvSpPr>
            <p:spPr>
              <a:xfrm>
                <a:off x="3089147" y="419100"/>
                <a:ext cx="1497044" cy="1500473"/>
              </a:xfrm>
              <a:custGeom>
                <a:avLst/>
                <a:gdLst/>
                <a:ahLst/>
                <a:cxnLst/>
                <a:rect l="l" t="t" r="r" b="b"/>
                <a:pathLst>
                  <a:path w="1497044" h="1500473" extrusionOk="0">
                    <a:moveTo>
                      <a:pt x="842486" y="0"/>
                    </a:moveTo>
                    <a:lnTo>
                      <a:pt x="842486" y="182499"/>
                    </a:lnTo>
                    <a:cubicBezTo>
                      <a:pt x="933640" y="222980"/>
                      <a:pt x="1016699" y="259937"/>
                      <a:pt x="1114520" y="303371"/>
                    </a:cubicBezTo>
                    <a:cubicBezTo>
                      <a:pt x="1149763" y="261461"/>
                      <a:pt x="1194530" y="208217"/>
                      <a:pt x="1237393" y="157258"/>
                    </a:cubicBezTo>
                    <a:cubicBezTo>
                      <a:pt x="1292447" y="212503"/>
                      <a:pt x="1334738" y="254984"/>
                      <a:pt x="1379791" y="300228"/>
                    </a:cubicBezTo>
                    <a:cubicBezTo>
                      <a:pt x="1330071" y="346996"/>
                      <a:pt x="1277779" y="396335"/>
                      <a:pt x="1230154" y="441198"/>
                    </a:cubicBezTo>
                    <a:cubicBezTo>
                      <a:pt x="1259777" y="519017"/>
                      <a:pt x="1285113" y="585788"/>
                      <a:pt x="1312736" y="658368"/>
                    </a:cubicBezTo>
                    <a:lnTo>
                      <a:pt x="1497044" y="658368"/>
                    </a:lnTo>
                    <a:lnTo>
                      <a:pt x="1497044" y="844106"/>
                    </a:lnTo>
                    <a:lnTo>
                      <a:pt x="1313402" y="844106"/>
                    </a:lnTo>
                    <a:cubicBezTo>
                      <a:pt x="1285494" y="917258"/>
                      <a:pt x="1260729" y="982409"/>
                      <a:pt x="1232821" y="1055656"/>
                    </a:cubicBezTo>
                    <a:cubicBezTo>
                      <a:pt x="1281303" y="1098709"/>
                      <a:pt x="1335215" y="1146524"/>
                      <a:pt x="1385316" y="1191006"/>
                    </a:cubicBezTo>
                    <a:cubicBezTo>
                      <a:pt x="1333024" y="1244251"/>
                      <a:pt x="1290161" y="1287875"/>
                      <a:pt x="1241108" y="1337882"/>
                    </a:cubicBezTo>
                    <a:cubicBezTo>
                      <a:pt x="1200150" y="1292733"/>
                      <a:pt x="1154525" y="1242441"/>
                      <a:pt x="1115568" y="1199483"/>
                    </a:cubicBezTo>
                    <a:cubicBezTo>
                      <a:pt x="1019842" y="1242441"/>
                      <a:pt x="935355" y="1280446"/>
                      <a:pt x="842582" y="1322070"/>
                    </a:cubicBezTo>
                    <a:lnTo>
                      <a:pt x="842582" y="1500473"/>
                    </a:lnTo>
                    <a:lnTo>
                      <a:pt x="656749" y="1500473"/>
                    </a:lnTo>
                    <a:lnTo>
                      <a:pt x="656749" y="1323118"/>
                    </a:lnTo>
                    <a:cubicBezTo>
                      <a:pt x="562166" y="1280541"/>
                      <a:pt x="477679" y="1242441"/>
                      <a:pt x="382619" y="1199674"/>
                    </a:cubicBezTo>
                    <a:cubicBezTo>
                      <a:pt x="343662" y="1242727"/>
                      <a:pt x="298133" y="1293114"/>
                      <a:pt x="252603" y="1343406"/>
                    </a:cubicBezTo>
                    <a:cubicBezTo>
                      <a:pt x="203264" y="1293781"/>
                      <a:pt x="160877" y="1251204"/>
                      <a:pt x="116586" y="1206627"/>
                    </a:cubicBezTo>
                    <a:cubicBezTo>
                      <a:pt x="167259" y="1158335"/>
                      <a:pt x="219266" y="1108805"/>
                      <a:pt x="266891" y="1063371"/>
                    </a:cubicBezTo>
                    <a:cubicBezTo>
                      <a:pt x="237173" y="985552"/>
                      <a:pt x="211741" y="918877"/>
                      <a:pt x="184023" y="846201"/>
                    </a:cubicBezTo>
                    <a:lnTo>
                      <a:pt x="0" y="846201"/>
                    </a:lnTo>
                    <a:lnTo>
                      <a:pt x="0" y="660463"/>
                    </a:lnTo>
                    <a:lnTo>
                      <a:pt x="183261" y="660463"/>
                    </a:lnTo>
                    <a:cubicBezTo>
                      <a:pt x="211074" y="587407"/>
                      <a:pt x="235934" y="522256"/>
                      <a:pt x="263843" y="448913"/>
                    </a:cubicBezTo>
                    <a:cubicBezTo>
                      <a:pt x="215646" y="405956"/>
                      <a:pt x="161925" y="358140"/>
                      <a:pt x="111633" y="313277"/>
                    </a:cubicBezTo>
                    <a:cubicBezTo>
                      <a:pt x="164116" y="260128"/>
                      <a:pt x="207074" y="216599"/>
                      <a:pt x="256032" y="167069"/>
                    </a:cubicBezTo>
                    <a:cubicBezTo>
                      <a:pt x="296704" y="211741"/>
                      <a:pt x="342328" y="261842"/>
                      <a:pt x="381286" y="304705"/>
                    </a:cubicBezTo>
                    <a:cubicBezTo>
                      <a:pt x="477012" y="261652"/>
                      <a:pt x="561499" y="223742"/>
                      <a:pt x="654463" y="181928"/>
                    </a:cubicBezTo>
                    <a:lnTo>
                      <a:pt x="654463" y="0"/>
                    </a:lnTo>
                    <a:lnTo>
                      <a:pt x="842486" y="0"/>
                    </a:lnTo>
                    <a:close/>
                    <a:moveTo>
                      <a:pt x="749141" y="375952"/>
                    </a:moveTo>
                    <a:cubicBezTo>
                      <a:pt x="543116" y="375952"/>
                      <a:pt x="371475" y="548450"/>
                      <a:pt x="372523" y="754285"/>
                    </a:cubicBezTo>
                    <a:cubicBezTo>
                      <a:pt x="373475" y="957263"/>
                      <a:pt x="545021" y="1128046"/>
                      <a:pt x="747808" y="1128046"/>
                    </a:cubicBezTo>
                    <a:cubicBezTo>
                      <a:pt x="953738" y="1128046"/>
                      <a:pt x="1125855" y="955072"/>
                      <a:pt x="1124426" y="749713"/>
                    </a:cubicBezTo>
                    <a:cubicBezTo>
                      <a:pt x="1122998" y="546164"/>
                      <a:pt x="952024" y="375952"/>
                      <a:pt x="749141" y="375952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1" name="Google Shape;1127;p331">
                <a:extLst>
                  <a:ext uri="{FF2B5EF4-FFF2-40B4-BE49-F238E27FC236}">
                    <a16:creationId xmlns:a16="http://schemas.microsoft.com/office/drawing/2014/main" id="{BFDACB4E-08E0-6D43-AF19-9D0E7E9A6C60}"/>
                  </a:ext>
                </a:extLst>
              </p:cNvPr>
              <p:cNvSpPr/>
              <p:nvPr/>
            </p:nvSpPr>
            <p:spPr>
              <a:xfrm>
                <a:off x="7508557" y="2209895"/>
                <a:ext cx="1494568" cy="1494567"/>
              </a:xfrm>
              <a:custGeom>
                <a:avLst/>
                <a:gdLst/>
                <a:ahLst/>
                <a:cxnLst/>
                <a:rect l="l" t="t" r="r" b="b"/>
                <a:pathLst>
                  <a:path w="1494568" h="1494567" extrusionOk="0">
                    <a:moveTo>
                      <a:pt x="653415" y="1494568"/>
                    </a:moveTo>
                    <a:lnTo>
                      <a:pt x="653415" y="1316355"/>
                    </a:lnTo>
                    <a:cubicBezTo>
                      <a:pt x="563689" y="1276636"/>
                      <a:pt x="479107" y="1239107"/>
                      <a:pt x="385001" y="1197483"/>
                    </a:cubicBezTo>
                    <a:cubicBezTo>
                      <a:pt x="347948" y="1240060"/>
                      <a:pt x="303276" y="1291400"/>
                      <a:pt x="256413" y="1345406"/>
                    </a:cubicBezTo>
                    <a:cubicBezTo>
                      <a:pt x="205740" y="1288733"/>
                      <a:pt x="165735" y="1244060"/>
                      <a:pt x="119348" y="1192244"/>
                    </a:cubicBezTo>
                    <a:cubicBezTo>
                      <a:pt x="165545" y="1153477"/>
                      <a:pt x="221837" y="1106139"/>
                      <a:pt x="268891" y="1066705"/>
                    </a:cubicBezTo>
                    <a:cubicBezTo>
                      <a:pt x="235934" y="980408"/>
                      <a:pt x="210979" y="915067"/>
                      <a:pt x="183547" y="843248"/>
                    </a:cubicBezTo>
                    <a:lnTo>
                      <a:pt x="0" y="843248"/>
                    </a:lnTo>
                    <a:lnTo>
                      <a:pt x="0" y="655415"/>
                    </a:lnTo>
                    <a:lnTo>
                      <a:pt x="182118" y="655415"/>
                    </a:lnTo>
                    <a:cubicBezTo>
                      <a:pt x="209550" y="583121"/>
                      <a:pt x="234887" y="516350"/>
                      <a:pt x="263652" y="440436"/>
                    </a:cubicBezTo>
                    <a:cubicBezTo>
                      <a:pt x="215741" y="396716"/>
                      <a:pt x="162496" y="348044"/>
                      <a:pt x="106204" y="296513"/>
                    </a:cubicBezTo>
                    <a:cubicBezTo>
                      <a:pt x="157067" y="249746"/>
                      <a:pt x="201168" y="209169"/>
                      <a:pt x="246698" y="167354"/>
                    </a:cubicBezTo>
                    <a:cubicBezTo>
                      <a:pt x="287941" y="211265"/>
                      <a:pt x="334233" y="260604"/>
                      <a:pt x="373666" y="302514"/>
                    </a:cubicBezTo>
                    <a:cubicBezTo>
                      <a:pt x="473393" y="257842"/>
                      <a:pt x="557975" y="219932"/>
                      <a:pt x="651224" y="178118"/>
                    </a:cubicBezTo>
                    <a:lnTo>
                      <a:pt x="651224" y="0"/>
                    </a:lnTo>
                    <a:lnTo>
                      <a:pt x="839153" y="0"/>
                    </a:lnTo>
                    <a:lnTo>
                      <a:pt x="839153" y="177260"/>
                    </a:lnTo>
                    <a:cubicBezTo>
                      <a:pt x="930973" y="217932"/>
                      <a:pt x="1015555" y="255461"/>
                      <a:pt x="1108806" y="296799"/>
                    </a:cubicBezTo>
                    <a:cubicBezTo>
                      <a:pt x="1146334" y="254032"/>
                      <a:pt x="1191197" y="202978"/>
                      <a:pt x="1240251" y="147066"/>
                    </a:cubicBezTo>
                    <a:cubicBezTo>
                      <a:pt x="1289781" y="204978"/>
                      <a:pt x="1328738" y="250603"/>
                      <a:pt x="1373886" y="303371"/>
                    </a:cubicBezTo>
                    <a:cubicBezTo>
                      <a:pt x="1329309" y="341376"/>
                      <a:pt x="1273397" y="389096"/>
                      <a:pt x="1226248" y="429292"/>
                    </a:cubicBezTo>
                    <a:cubicBezTo>
                      <a:pt x="1258634" y="514160"/>
                      <a:pt x="1283589" y="579596"/>
                      <a:pt x="1310926" y="651320"/>
                    </a:cubicBezTo>
                    <a:lnTo>
                      <a:pt x="1494568" y="651320"/>
                    </a:lnTo>
                    <a:lnTo>
                      <a:pt x="1494568" y="839152"/>
                    </a:lnTo>
                    <a:lnTo>
                      <a:pt x="1312355" y="839152"/>
                    </a:lnTo>
                    <a:cubicBezTo>
                      <a:pt x="1284827" y="911352"/>
                      <a:pt x="1259491" y="978122"/>
                      <a:pt x="1230726" y="1053656"/>
                    </a:cubicBezTo>
                    <a:cubicBezTo>
                      <a:pt x="1278827" y="1097756"/>
                      <a:pt x="1331976" y="1146429"/>
                      <a:pt x="1388555" y="1198340"/>
                    </a:cubicBezTo>
                    <a:cubicBezTo>
                      <a:pt x="1336834" y="1243870"/>
                      <a:pt x="1291685" y="1283589"/>
                      <a:pt x="1244060" y="1325499"/>
                    </a:cubicBezTo>
                    <a:cubicBezTo>
                      <a:pt x="1206246" y="1283875"/>
                      <a:pt x="1160716" y="1233678"/>
                      <a:pt x="1122140" y="1191292"/>
                    </a:cubicBezTo>
                    <a:cubicBezTo>
                      <a:pt x="1021271" y="1236535"/>
                      <a:pt x="936689" y="1274445"/>
                      <a:pt x="843534" y="1316260"/>
                    </a:cubicBezTo>
                    <a:lnTo>
                      <a:pt x="843534" y="1494473"/>
                    </a:lnTo>
                    <a:lnTo>
                      <a:pt x="653510" y="1494473"/>
                    </a:lnTo>
                    <a:close/>
                    <a:moveTo>
                      <a:pt x="1123188" y="746951"/>
                    </a:moveTo>
                    <a:cubicBezTo>
                      <a:pt x="1123188" y="543782"/>
                      <a:pt x="952976" y="372523"/>
                      <a:pt x="749904" y="371285"/>
                    </a:cubicBezTo>
                    <a:cubicBezTo>
                      <a:pt x="544163" y="370046"/>
                      <a:pt x="371666" y="541496"/>
                      <a:pt x="371380" y="747713"/>
                    </a:cubicBezTo>
                    <a:cubicBezTo>
                      <a:pt x="370999" y="950500"/>
                      <a:pt x="541591" y="1122140"/>
                      <a:pt x="744664" y="1123474"/>
                    </a:cubicBezTo>
                    <a:cubicBezTo>
                      <a:pt x="950309" y="1124807"/>
                      <a:pt x="1123283" y="952786"/>
                      <a:pt x="1123188" y="747046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2" name="Google Shape;1128;p331">
                <a:extLst>
                  <a:ext uri="{FF2B5EF4-FFF2-40B4-BE49-F238E27FC236}">
                    <a16:creationId xmlns:a16="http://schemas.microsoft.com/office/drawing/2014/main" id="{B3F75540-D2F4-C227-A8D5-C40848EFFE04}"/>
                  </a:ext>
                </a:extLst>
              </p:cNvPr>
              <p:cNvSpPr/>
              <p:nvPr/>
            </p:nvSpPr>
            <p:spPr>
              <a:xfrm>
                <a:off x="3256406" y="2541270"/>
                <a:ext cx="1600771" cy="1353216"/>
              </a:xfrm>
              <a:custGeom>
                <a:avLst/>
                <a:gdLst/>
                <a:ahLst/>
                <a:cxnLst/>
                <a:rect l="l" t="t" r="r" b="b"/>
                <a:pathLst>
                  <a:path w="1600771" h="1353216" extrusionOk="0">
                    <a:moveTo>
                      <a:pt x="33338" y="1353121"/>
                    </a:moveTo>
                    <a:cubicBezTo>
                      <a:pt x="22289" y="1292638"/>
                      <a:pt x="11906" y="1235393"/>
                      <a:pt x="0" y="1170146"/>
                    </a:cubicBezTo>
                    <a:cubicBezTo>
                      <a:pt x="321850" y="1106615"/>
                      <a:pt x="610838" y="976122"/>
                      <a:pt x="864013" y="770382"/>
                    </a:cubicBezTo>
                    <a:cubicBezTo>
                      <a:pt x="1118140" y="563880"/>
                      <a:pt x="1304830" y="306896"/>
                      <a:pt x="1434370" y="0"/>
                    </a:cubicBezTo>
                    <a:cubicBezTo>
                      <a:pt x="1492472" y="26194"/>
                      <a:pt x="1546765" y="50673"/>
                      <a:pt x="1600772" y="75057"/>
                    </a:cubicBezTo>
                    <a:cubicBezTo>
                      <a:pt x="1381316" y="681037"/>
                      <a:pt x="772287" y="1227201"/>
                      <a:pt x="33242" y="1353217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3" name="Google Shape;1129;p331">
                <a:extLst>
                  <a:ext uri="{FF2B5EF4-FFF2-40B4-BE49-F238E27FC236}">
                    <a16:creationId xmlns:a16="http://schemas.microsoft.com/office/drawing/2014/main" id="{01DEF447-BBDE-592B-BF16-D8EFD54F997A}"/>
                  </a:ext>
                </a:extLst>
              </p:cNvPr>
              <p:cNvSpPr/>
              <p:nvPr/>
            </p:nvSpPr>
            <p:spPr>
              <a:xfrm>
                <a:off x="3464623" y="2237232"/>
                <a:ext cx="1191958" cy="719300"/>
              </a:xfrm>
              <a:custGeom>
                <a:avLst/>
                <a:gdLst/>
                <a:ahLst/>
                <a:cxnLst/>
                <a:rect l="l" t="t" r="r" b="b"/>
                <a:pathLst>
                  <a:path w="1191958" h="719300" extrusionOk="0">
                    <a:moveTo>
                      <a:pt x="1052322" y="0"/>
                    </a:moveTo>
                    <a:cubicBezTo>
                      <a:pt x="1102805" y="42196"/>
                      <a:pt x="1147572" y="79629"/>
                      <a:pt x="1191959" y="116776"/>
                    </a:cubicBezTo>
                    <a:cubicBezTo>
                      <a:pt x="1027081" y="438436"/>
                      <a:pt x="370808" y="767144"/>
                      <a:pt x="0" y="713518"/>
                    </a:cubicBezTo>
                    <a:lnTo>
                      <a:pt x="0" y="533686"/>
                    </a:lnTo>
                    <a:cubicBezTo>
                      <a:pt x="430720" y="520160"/>
                      <a:pt x="782193" y="345281"/>
                      <a:pt x="1052322" y="95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4" name="Google Shape;1130;p331">
                <a:extLst>
                  <a:ext uri="{FF2B5EF4-FFF2-40B4-BE49-F238E27FC236}">
                    <a16:creationId xmlns:a16="http://schemas.microsoft.com/office/drawing/2014/main" id="{9B02665C-2EE9-E646-90CA-F83FE346405B}"/>
                  </a:ext>
                </a:extLst>
              </p:cNvPr>
              <p:cNvSpPr/>
              <p:nvPr/>
            </p:nvSpPr>
            <p:spPr>
              <a:xfrm>
                <a:off x="4618152" y="3150108"/>
                <a:ext cx="2950908" cy="2994621"/>
              </a:xfrm>
              <a:custGeom>
                <a:avLst/>
                <a:gdLst/>
                <a:ahLst/>
                <a:cxnLst/>
                <a:rect l="l" t="t" r="r" b="b"/>
                <a:pathLst>
                  <a:path w="2950908" h="2994621" extrusionOk="0">
                    <a:moveTo>
                      <a:pt x="1381074" y="286417"/>
                    </a:moveTo>
                    <a:lnTo>
                      <a:pt x="1381074" y="0"/>
                    </a:lnTo>
                    <a:lnTo>
                      <a:pt x="1567097" y="0"/>
                    </a:lnTo>
                    <a:lnTo>
                      <a:pt x="1567097" y="284512"/>
                    </a:lnTo>
                    <a:cubicBezTo>
                      <a:pt x="1589291" y="293941"/>
                      <a:pt x="1607293" y="301276"/>
                      <a:pt x="1625009" y="309086"/>
                    </a:cubicBezTo>
                    <a:cubicBezTo>
                      <a:pt x="1815604" y="392239"/>
                      <a:pt x="1903711" y="608171"/>
                      <a:pt x="1820081" y="798290"/>
                    </a:cubicBezTo>
                    <a:cubicBezTo>
                      <a:pt x="1802936" y="837152"/>
                      <a:pt x="1813128" y="855250"/>
                      <a:pt x="1837798" y="882682"/>
                    </a:cubicBezTo>
                    <a:cubicBezTo>
                      <a:pt x="1885899" y="936212"/>
                      <a:pt x="1928476" y="962978"/>
                      <a:pt x="2011153" y="940880"/>
                    </a:cubicBezTo>
                    <a:cubicBezTo>
                      <a:pt x="2164124" y="900208"/>
                      <a:pt x="2311095" y="940498"/>
                      <a:pt x="2437301" y="1036415"/>
                    </a:cubicBezTo>
                    <a:cubicBezTo>
                      <a:pt x="2811062" y="1320451"/>
                      <a:pt x="2972511" y="1701165"/>
                      <a:pt x="2948603" y="2166557"/>
                    </a:cubicBezTo>
                    <a:cubicBezTo>
                      <a:pt x="2935935" y="2413635"/>
                      <a:pt x="2848019" y="2639282"/>
                      <a:pt x="2755055" y="2862834"/>
                    </a:cubicBezTo>
                    <a:cubicBezTo>
                      <a:pt x="2695048" y="3007042"/>
                      <a:pt x="2513501" y="3036475"/>
                      <a:pt x="2396344" y="2930462"/>
                    </a:cubicBezTo>
                    <a:cubicBezTo>
                      <a:pt x="2322620" y="2863691"/>
                      <a:pt x="2250897" y="2793301"/>
                      <a:pt x="2170030" y="2736151"/>
                    </a:cubicBezTo>
                    <a:cubicBezTo>
                      <a:pt x="2062207" y="2659856"/>
                      <a:pt x="1935143" y="2632043"/>
                      <a:pt x="1804079" y="2627471"/>
                    </a:cubicBezTo>
                    <a:cubicBezTo>
                      <a:pt x="1656728" y="2622233"/>
                      <a:pt x="1569955" y="2534127"/>
                      <a:pt x="1569860" y="2385441"/>
                    </a:cubicBezTo>
                    <a:cubicBezTo>
                      <a:pt x="1569669" y="2111312"/>
                      <a:pt x="1569860" y="1837277"/>
                      <a:pt x="1569860" y="1563148"/>
                    </a:cubicBezTo>
                    <a:cubicBezTo>
                      <a:pt x="1569860" y="1312450"/>
                      <a:pt x="1590053" y="1255300"/>
                      <a:pt x="1747977" y="1063181"/>
                    </a:cubicBezTo>
                    <a:cubicBezTo>
                      <a:pt x="1735595" y="1049655"/>
                      <a:pt x="1721593" y="1036511"/>
                      <a:pt x="1710258" y="1021461"/>
                    </a:cubicBezTo>
                    <a:cubicBezTo>
                      <a:pt x="1682826" y="985076"/>
                      <a:pt x="1656728" y="981837"/>
                      <a:pt x="1611674" y="1001268"/>
                    </a:cubicBezTo>
                    <a:cubicBezTo>
                      <a:pt x="1487468" y="1054798"/>
                      <a:pt x="1366977" y="1033653"/>
                      <a:pt x="1251248" y="955834"/>
                    </a:cubicBezTo>
                    <a:cubicBezTo>
                      <a:pt x="1221816" y="979075"/>
                      <a:pt x="1191908" y="1002697"/>
                      <a:pt x="1157903" y="1029557"/>
                    </a:cubicBezTo>
                    <a:cubicBezTo>
                      <a:pt x="1276013" y="1124045"/>
                      <a:pt x="1350689" y="1239488"/>
                      <a:pt x="1374692" y="1384459"/>
                    </a:cubicBezTo>
                    <a:cubicBezTo>
                      <a:pt x="1379455" y="1413224"/>
                      <a:pt x="1381074" y="1442752"/>
                      <a:pt x="1381074" y="1471994"/>
                    </a:cubicBezTo>
                    <a:cubicBezTo>
                      <a:pt x="1381550" y="1777460"/>
                      <a:pt x="1381550" y="2082832"/>
                      <a:pt x="1381264" y="2388299"/>
                    </a:cubicBezTo>
                    <a:cubicBezTo>
                      <a:pt x="1381169" y="2532888"/>
                      <a:pt x="1292968" y="2622614"/>
                      <a:pt x="1149997" y="2627281"/>
                    </a:cubicBezTo>
                    <a:cubicBezTo>
                      <a:pt x="951973" y="2633758"/>
                      <a:pt x="780809" y="2704528"/>
                      <a:pt x="639839" y="2845213"/>
                    </a:cubicBezTo>
                    <a:cubicBezTo>
                      <a:pt x="609359" y="2875598"/>
                      <a:pt x="580022" y="2907411"/>
                      <a:pt x="547827" y="2935891"/>
                    </a:cubicBezTo>
                    <a:cubicBezTo>
                      <a:pt x="431812" y="3038189"/>
                      <a:pt x="253695" y="3003042"/>
                      <a:pt x="194831" y="2860072"/>
                    </a:cubicBezTo>
                    <a:cubicBezTo>
                      <a:pt x="103295" y="2638044"/>
                      <a:pt x="15760" y="2414302"/>
                      <a:pt x="2521" y="2169414"/>
                    </a:cubicBezTo>
                    <a:cubicBezTo>
                      <a:pt x="-22625" y="1701641"/>
                      <a:pt x="139776" y="1319308"/>
                      <a:pt x="516204" y="1034891"/>
                    </a:cubicBezTo>
                    <a:cubicBezTo>
                      <a:pt x="629742" y="949166"/>
                      <a:pt x="760425" y="913066"/>
                      <a:pt x="903014" y="934022"/>
                    </a:cubicBezTo>
                    <a:cubicBezTo>
                      <a:pt x="947305" y="940498"/>
                      <a:pt x="983119" y="934022"/>
                      <a:pt x="1014266" y="900970"/>
                    </a:cubicBezTo>
                    <a:cubicBezTo>
                      <a:pt x="1027506" y="886873"/>
                      <a:pt x="1043318" y="874205"/>
                      <a:pt x="1060177" y="864584"/>
                    </a:cubicBezTo>
                    <a:cubicBezTo>
                      <a:pt x="1116946" y="832104"/>
                      <a:pt x="1127519" y="793052"/>
                      <a:pt x="1109135" y="726472"/>
                    </a:cubicBezTo>
                    <a:cubicBezTo>
                      <a:pt x="1062844" y="558355"/>
                      <a:pt x="1163713" y="376714"/>
                      <a:pt x="1330211" y="306991"/>
                    </a:cubicBezTo>
                    <a:cubicBezTo>
                      <a:pt x="1346308" y="300228"/>
                      <a:pt x="1362595" y="293941"/>
                      <a:pt x="1381074" y="286512"/>
                    </a:cubicBezTo>
                    <a:close/>
                    <a:moveTo>
                      <a:pt x="624313" y="1316355"/>
                    </a:moveTo>
                    <a:lnTo>
                      <a:pt x="817289" y="1316355"/>
                    </a:lnTo>
                    <a:cubicBezTo>
                      <a:pt x="817289" y="1336262"/>
                      <a:pt x="819766" y="1353979"/>
                      <a:pt x="816813" y="1370838"/>
                    </a:cubicBezTo>
                    <a:cubicBezTo>
                      <a:pt x="807669" y="1423702"/>
                      <a:pt x="831291" y="1449133"/>
                      <a:pt x="878535" y="1472565"/>
                    </a:cubicBezTo>
                    <a:cubicBezTo>
                      <a:pt x="980643" y="1523143"/>
                      <a:pt x="1085513" y="1486472"/>
                      <a:pt x="1193908" y="1501807"/>
                    </a:cubicBezTo>
                    <a:cubicBezTo>
                      <a:pt x="1192003" y="1354931"/>
                      <a:pt x="1142473" y="1241393"/>
                      <a:pt x="1020458" y="1170051"/>
                    </a:cubicBezTo>
                    <a:cubicBezTo>
                      <a:pt x="888155" y="1092708"/>
                      <a:pt x="751852" y="1096899"/>
                      <a:pt x="629266" y="1188339"/>
                    </a:cubicBezTo>
                    <a:cubicBezTo>
                      <a:pt x="277698" y="1450657"/>
                      <a:pt x="154444" y="1809274"/>
                      <a:pt x="199974" y="2235899"/>
                    </a:cubicBezTo>
                    <a:cubicBezTo>
                      <a:pt x="218929" y="2413159"/>
                      <a:pt x="289223" y="2574989"/>
                      <a:pt x="349802" y="2739676"/>
                    </a:cubicBezTo>
                    <a:cubicBezTo>
                      <a:pt x="379520" y="2820448"/>
                      <a:pt x="395332" y="2824829"/>
                      <a:pt x="455053" y="2760631"/>
                    </a:cubicBezTo>
                    <a:cubicBezTo>
                      <a:pt x="640791" y="2560987"/>
                      <a:pt x="864343" y="2444877"/>
                      <a:pt x="1140949" y="2437352"/>
                    </a:cubicBezTo>
                    <a:cubicBezTo>
                      <a:pt x="1158856" y="2436876"/>
                      <a:pt x="1190764" y="2407253"/>
                      <a:pt x="1191241" y="2390489"/>
                    </a:cubicBezTo>
                    <a:cubicBezTo>
                      <a:pt x="1195241" y="2242090"/>
                      <a:pt x="1193527" y="2093595"/>
                      <a:pt x="1193527" y="1932718"/>
                    </a:cubicBezTo>
                    <a:cubicBezTo>
                      <a:pt x="1095419" y="1996345"/>
                      <a:pt x="975214" y="2008537"/>
                      <a:pt x="913111" y="2137124"/>
                    </a:cubicBezTo>
                    <a:cubicBezTo>
                      <a:pt x="964546" y="2182654"/>
                      <a:pt x="1018076" y="2229993"/>
                      <a:pt x="1062368" y="2269046"/>
                    </a:cubicBezTo>
                    <a:cubicBezTo>
                      <a:pt x="1018076" y="2318957"/>
                      <a:pt x="978452" y="2363629"/>
                      <a:pt x="929589" y="2418778"/>
                    </a:cubicBezTo>
                    <a:cubicBezTo>
                      <a:pt x="886631" y="2367915"/>
                      <a:pt x="846722" y="2320576"/>
                      <a:pt x="799192" y="2264283"/>
                    </a:cubicBezTo>
                    <a:cubicBezTo>
                      <a:pt x="732326" y="2411445"/>
                      <a:pt x="612978" y="2471071"/>
                      <a:pt x="481152" y="2521077"/>
                    </a:cubicBezTo>
                    <a:cubicBezTo>
                      <a:pt x="454291" y="2467261"/>
                      <a:pt x="427622" y="2413826"/>
                      <a:pt x="403047" y="2364772"/>
                    </a:cubicBezTo>
                    <a:cubicBezTo>
                      <a:pt x="470293" y="2319052"/>
                      <a:pt x="538969" y="2284191"/>
                      <a:pt x="591928" y="2232946"/>
                    </a:cubicBezTo>
                    <a:cubicBezTo>
                      <a:pt x="647459" y="2179130"/>
                      <a:pt x="687749" y="2109692"/>
                      <a:pt x="734707" y="2047113"/>
                    </a:cubicBezTo>
                    <a:cubicBezTo>
                      <a:pt x="742899" y="2036159"/>
                      <a:pt x="752043" y="2025682"/>
                      <a:pt x="758996" y="2013966"/>
                    </a:cubicBezTo>
                    <a:cubicBezTo>
                      <a:pt x="811765" y="1924907"/>
                      <a:pt x="887203" y="1864900"/>
                      <a:pt x="983501" y="1826419"/>
                    </a:cubicBezTo>
                    <a:cubicBezTo>
                      <a:pt x="1044937" y="1801844"/>
                      <a:pt x="1103135" y="1768697"/>
                      <a:pt x="1161523" y="1737170"/>
                    </a:cubicBezTo>
                    <a:cubicBezTo>
                      <a:pt x="1176191" y="1729264"/>
                      <a:pt x="1186002" y="1712405"/>
                      <a:pt x="1204957" y="1692307"/>
                    </a:cubicBezTo>
                    <a:cubicBezTo>
                      <a:pt x="976928" y="1670209"/>
                      <a:pt x="960355" y="1674305"/>
                      <a:pt x="790715" y="1788509"/>
                    </a:cubicBezTo>
                    <a:cubicBezTo>
                      <a:pt x="784237" y="1792891"/>
                      <a:pt x="776618" y="1796034"/>
                      <a:pt x="771188" y="1801463"/>
                    </a:cubicBezTo>
                    <a:cubicBezTo>
                      <a:pt x="678034" y="1895285"/>
                      <a:pt x="561352" y="1876235"/>
                      <a:pt x="445433" y="1873091"/>
                    </a:cubicBezTo>
                    <a:lnTo>
                      <a:pt x="445433" y="1686020"/>
                    </a:lnTo>
                    <a:cubicBezTo>
                      <a:pt x="547256" y="1695355"/>
                      <a:pt x="642601" y="1691831"/>
                      <a:pt x="711657" y="1602296"/>
                    </a:cubicBezTo>
                    <a:cubicBezTo>
                      <a:pt x="571640" y="1539621"/>
                      <a:pt x="653650" y="1416177"/>
                      <a:pt x="624122" y="1316450"/>
                    </a:cubicBezTo>
                    <a:close/>
                    <a:moveTo>
                      <a:pt x="2551982" y="2357533"/>
                    </a:moveTo>
                    <a:cubicBezTo>
                      <a:pt x="2522169" y="2416588"/>
                      <a:pt x="2494832" y="2470500"/>
                      <a:pt x="2469115" y="2521363"/>
                    </a:cubicBezTo>
                    <a:cubicBezTo>
                      <a:pt x="2333288" y="2467928"/>
                      <a:pt x="2215559" y="2408110"/>
                      <a:pt x="2150789" y="2263045"/>
                    </a:cubicBezTo>
                    <a:cubicBezTo>
                      <a:pt x="2101450" y="2319909"/>
                      <a:pt x="2060492" y="2367058"/>
                      <a:pt x="2018487" y="2415445"/>
                    </a:cubicBezTo>
                    <a:cubicBezTo>
                      <a:pt x="1968671" y="2364962"/>
                      <a:pt x="1926476" y="2322291"/>
                      <a:pt x="1873136" y="2268188"/>
                    </a:cubicBezTo>
                    <a:cubicBezTo>
                      <a:pt x="1927714" y="2222278"/>
                      <a:pt x="1982768" y="2175986"/>
                      <a:pt x="2036013" y="2131314"/>
                    </a:cubicBezTo>
                    <a:cubicBezTo>
                      <a:pt x="1973434" y="2008632"/>
                      <a:pt x="1856371" y="1993582"/>
                      <a:pt x="1757407" y="1935004"/>
                    </a:cubicBezTo>
                    <a:cubicBezTo>
                      <a:pt x="1757407" y="2091309"/>
                      <a:pt x="1757978" y="2236184"/>
                      <a:pt x="1757026" y="2380964"/>
                    </a:cubicBezTo>
                    <a:cubicBezTo>
                      <a:pt x="1756740" y="2423922"/>
                      <a:pt x="1777124" y="2436019"/>
                      <a:pt x="1817795" y="2440781"/>
                    </a:cubicBezTo>
                    <a:cubicBezTo>
                      <a:pt x="1902758" y="2450592"/>
                      <a:pt x="1988864" y="2460117"/>
                      <a:pt x="2070970" y="2482882"/>
                    </a:cubicBezTo>
                    <a:cubicBezTo>
                      <a:pt x="2227085" y="2526221"/>
                      <a:pt x="2355863" y="2617280"/>
                      <a:pt x="2468448" y="2733009"/>
                    </a:cubicBezTo>
                    <a:cubicBezTo>
                      <a:pt x="2565317" y="2832640"/>
                      <a:pt x="2566460" y="2831497"/>
                      <a:pt x="2616086" y="2698909"/>
                    </a:cubicBezTo>
                    <a:cubicBezTo>
                      <a:pt x="2633897" y="2651379"/>
                      <a:pt x="2651804" y="2603850"/>
                      <a:pt x="2669997" y="2556510"/>
                    </a:cubicBezTo>
                    <a:cubicBezTo>
                      <a:pt x="2755246" y="2334482"/>
                      <a:pt x="2783535" y="2105311"/>
                      <a:pt x="2744673" y="1870805"/>
                    </a:cubicBezTo>
                    <a:cubicBezTo>
                      <a:pt x="2696667" y="1581150"/>
                      <a:pt x="2551697" y="1347978"/>
                      <a:pt x="2310238" y="1180338"/>
                    </a:cubicBezTo>
                    <a:cubicBezTo>
                      <a:pt x="2186508" y="1094423"/>
                      <a:pt x="2051825" y="1094327"/>
                      <a:pt x="1923713" y="1173766"/>
                    </a:cubicBezTo>
                    <a:cubicBezTo>
                      <a:pt x="1806651" y="1246441"/>
                      <a:pt x="1756550" y="1357598"/>
                      <a:pt x="1758550" y="1493139"/>
                    </a:cubicBezTo>
                    <a:cubicBezTo>
                      <a:pt x="1767408" y="1496187"/>
                      <a:pt x="1770932" y="1498473"/>
                      <a:pt x="1774552" y="1498473"/>
                    </a:cubicBezTo>
                    <a:cubicBezTo>
                      <a:pt x="1841132" y="1498949"/>
                      <a:pt x="1908569" y="1505903"/>
                      <a:pt x="1973910" y="1497235"/>
                    </a:cubicBezTo>
                    <a:cubicBezTo>
                      <a:pt x="2024107" y="1490567"/>
                      <a:pt x="2077066" y="1471613"/>
                      <a:pt x="2117833" y="1442752"/>
                    </a:cubicBezTo>
                    <a:cubicBezTo>
                      <a:pt x="2136692" y="1429417"/>
                      <a:pt x="2129263" y="1379125"/>
                      <a:pt x="2133930" y="1345692"/>
                    </a:cubicBezTo>
                    <a:cubicBezTo>
                      <a:pt x="2135454" y="1334833"/>
                      <a:pt x="2137740" y="1323975"/>
                      <a:pt x="2139359" y="1314926"/>
                    </a:cubicBezTo>
                    <a:lnTo>
                      <a:pt x="2325192" y="1314926"/>
                    </a:lnTo>
                    <a:cubicBezTo>
                      <a:pt x="2300903" y="1418082"/>
                      <a:pt x="2378532" y="1542002"/>
                      <a:pt x="2240134" y="1604105"/>
                    </a:cubicBezTo>
                    <a:cubicBezTo>
                      <a:pt x="2311857" y="1691449"/>
                      <a:pt x="2406631" y="1695640"/>
                      <a:pt x="2505786" y="1686211"/>
                    </a:cubicBezTo>
                    <a:lnTo>
                      <a:pt x="2505786" y="1870615"/>
                    </a:lnTo>
                    <a:cubicBezTo>
                      <a:pt x="2381389" y="1885093"/>
                      <a:pt x="2265756" y="1882997"/>
                      <a:pt x="2167553" y="1793653"/>
                    </a:cubicBezTo>
                    <a:cubicBezTo>
                      <a:pt x="2130406" y="1759839"/>
                      <a:pt x="2084019" y="1735836"/>
                      <a:pt x="2041061" y="1708690"/>
                    </a:cubicBezTo>
                    <a:cubicBezTo>
                      <a:pt x="2026678" y="1699546"/>
                      <a:pt x="2010010" y="1688687"/>
                      <a:pt x="1994198" y="1688306"/>
                    </a:cubicBezTo>
                    <a:cubicBezTo>
                      <a:pt x="1916474" y="1686211"/>
                      <a:pt x="1838655" y="1687354"/>
                      <a:pt x="1742167" y="1687354"/>
                    </a:cubicBezTo>
                    <a:cubicBezTo>
                      <a:pt x="1764455" y="1711833"/>
                      <a:pt x="1773409" y="1727740"/>
                      <a:pt x="1787029" y="1735455"/>
                    </a:cubicBezTo>
                    <a:cubicBezTo>
                      <a:pt x="1826082" y="1757553"/>
                      <a:pt x="1865706" y="1779746"/>
                      <a:pt x="1907521" y="1795748"/>
                    </a:cubicBezTo>
                    <a:cubicBezTo>
                      <a:pt x="2043443" y="1847755"/>
                      <a:pt x="2148694" y="1933480"/>
                      <a:pt x="2226513" y="2057876"/>
                    </a:cubicBezTo>
                    <a:cubicBezTo>
                      <a:pt x="2305475" y="2183892"/>
                      <a:pt x="2395201" y="2302002"/>
                      <a:pt x="2552078" y="2357723"/>
                    </a:cubicBezTo>
                    <a:close/>
                    <a:moveTo>
                      <a:pt x="1663204" y="652081"/>
                    </a:moveTo>
                    <a:cubicBezTo>
                      <a:pt x="1662538" y="551879"/>
                      <a:pt x="1574146" y="464439"/>
                      <a:pt x="1474514" y="465391"/>
                    </a:cubicBezTo>
                    <a:cubicBezTo>
                      <a:pt x="1373645" y="466439"/>
                      <a:pt x="1287538" y="553403"/>
                      <a:pt x="1287729" y="654082"/>
                    </a:cubicBezTo>
                    <a:cubicBezTo>
                      <a:pt x="1287920" y="753808"/>
                      <a:pt x="1377169" y="842105"/>
                      <a:pt x="1476514" y="840867"/>
                    </a:cubicBezTo>
                    <a:cubicBezTo>
                      <a:pt x="1577384" y="839629"/>
                      <a:pt x="1663871" y="752094"/>
                      <a:pt x="1663204" y="652081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5" name="Google Shape;1131;p331">
                <a:extLst>
                  <a:ext uri="{FF2B5EF4-FFF2-40B4-BE49-F238E27FC236}">
                    <a16:creationId xmlns:a16="http://schemas.microsoft.com/office/drawing/2014/main" id="{109D96FA-AAB0-5182-7225-5A57633FF23E}"/>
                  </a:ext>
                </a:extLst>
              </p:cNvPr>
              <p:cNvSpPr/>
              <p:nvPr/>
            </p:nvSpPr>
            <p:spPr>
              <a:xfrm>
                <a:off x="5717951" y="2299426"/>
                <a:ext cx="751526" cy="751530"/>
              </a:xfrm>
              <a:custGeom>
                <a:avLst/>
                <a:gdLst/>
                <a:ahLst/>
                <a:cxnLst/>
                <a:rect l="l" t="t" r="r" b="b"/>
                <a:pathLst>
                  <a:path w="751526" h="751530" extrusionOk="0">
                    <a:moveTo>
                      <a:pt x="751524" y="379575"/>
                    </a:moveTo>
                    <a:cubicBezTo>
                      <a:pt x="750667" y="587886"/>
                      <a:pt x="582646" y="752574"/>
                      <a:pt x="371858" y="751526"/>
                    </a:cubicBezTo>
                    <a:cubicBezTo>
                      <a:pt x="163546" y="750573"/>
                      <a:pt x="-570" y="582933"/>
                      <a:pt x="1" y="371764"/>
                    </a:cubicBezTo>
                    <a:cubicBezTo>
                      <a:pt x="573" y="163548"/>
                      <a:pt x="168403" y="-854"/>
                      <a:pt x="379573" y="3"/>
                    </a:cubicBezTo>
                    <a:cubicBezTo>
                      <a:pt x="587980" y="861"/>
                      <a:pt x="752286" y="168596"/>
                      <a:pt x="751524" y="379575"/>
                    </a:cubicBezTo>
                    <a:close/>
                    <a:moveTo>
                      <a:pt x="563215" y="384147"/>
                    </a:moveTo>
                    <a:cubicBezTo>
                      <a:pt x="569120" y="285182"/>
                      <a:pt x="486443" y="194694"/>
                      <a:pt x="384145" y="188217"/>
                    </a:cubicBezTo>
                    <a:cubicBezTo>
                      <a:pt x="285466" y="181931"/>
                      <a:pt x="193740" y="265656"/>
                      <a:pt x="188120" y="367097"/>
                    </a:cubicBezTo>
                    <a:cubicBezTo>
                      <a:pt x="182691" y="466633"/>
                      <a:pt x="265177" y="556930"/>
                      <a:pt x="367190" y="563121"/>
                    </a:cubicBezTo>
                    <a:cubicBezTo>
                      <a:pt x="466155" y="569122"/>
                      <a:pt x="557119" y="485969"/>
                      <a:pt x="563215" y="384242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6" name="Google Shape;1132;p331">
                <a:extLst>
                  <a:ext uri="{FF2B5EF4-FFF2-40B4-BE49-F238E27FC236}">
                    <a16:creationId xmlns:a16="http://schemas.microsoft.com/office/drawing/2014/main" id="{B409B294-3800-7493-261C-F06897E8D8E2}"/>
                  </a:ext>
                </a:extLst>
              </p:cNvPr>
              <p:cNvSpPr/>
              <p:nvPr/>
            </p:nvSpPr>
            <p:spPr>
              <a:xfrm>
                <a:off x="3840479" y="892397"/>
                <a:ext cx="180308" cy="180403"/>
              </a:xfrm>
              <a:custGeom>
                <a:avLst/>
                <a:gdLst/>
                <a:ahLst/>
                <a:cxnLst/>
                <a:rect l="l" t="t" r="r" b="b"/>
                <a:pathLst>
                  <a:path w="180308" h="180403" extrusionOk="0">
                    <a:moveTo>
                      <a:pt x="0" y="180403"/>
                    </a:moveTo>
                    <a:lnTo>
                      <a:pt x="0" y="0"/>
                    </a:lnTo>
                    <a:lnTo>
                      <a:pt x="180308" y="0"/>
                    </a:lnTo>
                    <a:lnTo>
                      <a:pt x="180308" y="180403"/>
                    </a:lnTo>
                    <a:lnTo>
                      <a:pt x="0" y="180403"/>
                    </a:ln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7" name="Google Shape;1133;p331">
                <a:extLst>
                  <a:ext uri="{FF2B5EF4-FFF2-40B4-BE49-F238E27FC236}">
                    <a16:creationId xmlns:a16="http://schemas.microsoft.com/office/drawing/2014/main" id="{F7AA2F56-F339-B129-495D-E8693C1A7507}"/>
                  </a:ext>
                </a:extLst>
              </p:cNvPr>
              <p:cNvSpPr/>
              <p:nvPr/>
            </p:nvSpPr>
            <p:spPr>
              <a:xfrm>
                <a:off x="3654266" y="1269301"/>
                <a:ext cx="180308" cy="180689"/>
              </a:xfrm>
              <a:custGeom>
                <a:avLst/>
                <a:gdLst/>
                <a:ahLst/>
                <a:cxnLst/>
                <a:rect l="l" t="t" r="r" b="b"/>
                <a:pathLst>
                  <a:path w="180308" h="180689" extrusionOk="0">
                    <a:moveTo>
                      <a:pt x="180308" y="0"/>
                    </a:moveTo>
                    <a:lnTo>
                      <a:pt x="180308" y="180689"/>
                    </a:lnTo>
                    <a:lnTo>
                      <a:pt x="0" y="180689"/>
                    </a:lnTo>
                    <a:lnTo>
                      <a:pt x="0" y="0"/>
                    </a:lnTo>
                    <a:lnTo>
                      <a:pt x="180308" y="0"/>
                    </a:ln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8" name="Google Shape;1134;p331">
                <a:extLst>
                  <a:ext uri="{FF2B5EF4-FFF2-40B4-BE49-F238E27FC236}">
                    <a16:creationId xmlns:a16="http://schemas.microsoft.com/office/drawing/2014/main" id="{7C8B8891-31C5-38A7-E449-1F9325911C9A}"/>
                  </a:ext>
                </a:extLst>
              </p:cNvPr>
              <p:cNvSpPr/>
              <p:nvPr/>
            </p:nvSpPr>
            <p:spPr>
              <a:xfrm>
                <a:off x="8257127" y="2680144"/>
                <a:ext cx="182308" cy="179260"/>
              </a:xfrm>
              <a:custGeom>
                <a:avLst/>
                <a:gdLst/>
                <a:ahLst/>
                <a:cxnLst/>
                <a:rect l="l" t="t" r="r" b="b"/>
                <a:pathLst>
                  <a:path w="182308" h="179260" extrusionOk="0">
                    <a:moveTo>
                      <a:pt x="0" y="179261"/>
                    </a:moveTo>
                    <a:lnTo>
                      <a:pt x="0" y="0"/>
                    </a:lnTo>
                    <a:lnTo>
                      <a:pt x="182309" y="0"/>
                    </a:lnTo>
                    <a:lnTo>
                      <a:pt x="182309" y="179261"/>
                    </a:lnTo>
                    <a:lnTo>
                      <a:pt x="0" y="179261"/>
                    </a:ln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9" name="Google Shape;1135;p331">
                <a:extLst>
                  <a:ext uri="{FF2B5EF4-FFF2-40B4-BE49-F238E27FC236}">
                    <a16:creationId xmlns:a16="http://schemas.microsoft.com/office/drawing/2014/main" id="{9CF5B8A3-2C1E-9824-1B09-0ABAE4216F69}"/>
                  </a:ext>
                </a:extLst>
              </p:cNvPr>
              <p:cNvSpPr/>
              <p:nvPr/>
            </p:nvSpPr>
            <p:spPr>
              <a:xfrm>
                <a:off x="8071103" y="3056000"/>
                <a:ext cx="182308" cy="179546"/>
              </a:xfrm>
              <a:custGeom>
                <a:avLst/>
                <a:gdLst/>
                <a:ahLst/>
                <a:cxnLst/>
                <a:rect l="l" t="t" r="r" b="b"/>
                <a:pathLst>
                  <a:path w="182308" h="179546" extrusionOk="0">
                    <a:moveTo>
                      <a:pt x="182309" y="0"/>
                    </a:moveTo>
                    <a:lnTo>
                      <a:pt x="182309" y="179546"/>
                    </a:lnTo>
                    <a:lnTo>
                      <a:pt x="0" y="179546"/>
                    </a:lnTo>
                    <a:lnTo>
                      <a:pt x="0" y="0"/>
                    </a:lnTo>
                    <a:lnTo>
                      <a:pt x="182309" y="0"/>
                    </a:ln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" name="Google Shape;2513;p356">
            <a:extLst>
              <a:ext uri="{FF2B5EF4-FFF2-40B4-BE49-F238E27FC236}">
                <a16:creationId xmlns:a16="http://schemas.microsoft.com/office/drawing/2014/main" id="{CF793745-69D3-6276-66E7-B045331191A1}"/>
              </a:ext>
            </a:extLst>
          </p:cNvPr>
          <p:cNvSpPr txBox="1"/>
          <p:nvPr/>
        </p:nvSpPr>
        <p:spPr>
          <a:xfrm>
            <a:off x="407624" y="6234590"/>
            <a:ext cx="9372608" cy="630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tr-TR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*Viral </a:t>
            </a:r>
            <a:r>
              <a:rPr lang="tr-TR" sz="7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ve/veya bakteriyel enfeksiyon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tr-TR" sz="7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CD, farklılaşma kümesi; KOAH, kronik </a:t>
            </a:r>
            <a:r>
              <a:rPr lang="tr-TR" sz="7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obstrüktif</a:t>
            </a:r>
            <a:r>
              <a:rPr lang="tr-TR" sz="7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akciğer hastalığı; FEV</a:t>
            </a:r>
            <a:r>
              <a:rPr lang="tr-TR" sz="700" b="0" i="0" u="none" strike="noStrike" cap="none" baseline="-25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tr-TR" sz="7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1 saniyedeki zorlu </a:t>
            </a:r>
            <a:r>
              <a:rPr lang="tr-TR" sz="7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ekspiratuar</a:t>
            </a:r>
            <a:r>
              <a:rPr lang="tr-TR" sz="7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hacim; IL, </a:t>
            </a:r>
            <a:r>
              <a:rPr lang="tr-TR" sz="7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interlökin</a:t>
            </a:r>
            <a:r>
              <a:rPr lang="tr-TR" sz="7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 PaO2 , </a:t>
            </a:r>
            <a:r>
              <a:rPr lang="tr-TR" sz="7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arteriyel</a:t>
            </a:r>
            <a:r>
              <a:rPr lang="tr-TR" sz="7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kandaki </a:t>
            </a:r>
            <a:r>
              <a:rPr lang="tr-TR" sz="7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parsiyel</a:t>
            </a:r>
            <a:r>
              <a:rPr lang="tr-TR" sz="7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oksijen basıncı</a:t>
            </a:r>
          </a:p>
          <a:p>
            <a:pPr lvl="0">
              <a:buSzPts val="800"/>
            </a:pPr>
            <a:r>
              <a:rPr lang="tr-TR" sz="7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Referanslar </a:t>
            </a:r>
            <a:r>
              <a:rPr lang="tr-TR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tr-TR" sz="700">
                <a:solidFill>
                  <a:schemeClr val="dk1"/>
                </a:solidFill>
              </a:rPr>
              <a:t>1. Linden D et al. Eur Respir Rev 2019;28:180063; 2. Mohan A et al. Respirology 2010;15(3):536–426; 3. Papi A et al. Am J Respir Crit Care Med 2006;173(10):1114–1121; 4. Seemungal T et al. Am J Respir Crit Care Med 2001;164(9):1618–1623; 5. Aghapour M et al. Am J Respir Cell Mol Biol 2018;58:157–169; 6. Westerly BD, Peebles RS. Immunol Allergy Clin North Am 2010;30:523–539; 7. Adeli M et al. J Family Med Prim Care 2019;8(9):2753–2759; 8. Ojanguren I et al. Arch Bronconeumol. 2022;58(9):632–634; 9. Hewitt R et al. Ther Adv Respir Dis 2016;10:158–174; 10. Zhu J et al. Chest. 2014;145(6):1219–1229</a:t>
            </a:r>
          </a:p>
        </p:txBody>
      </p:sp>
    </p:spTree>
    <p:extLst>
      <p:ext uri="{BB962C8B-B14F-4D97-AF65-F5344CB8AC3E}">
        <p14:creationId xmlns:p14="http://schemas.microsoft.com/office/powerpoint/2010/main" val="32906019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1BCFFA2C-2807-BDFE-4738-C4CEA50FA5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D5CAA88-E802-506F-DEEE-C48DF50D0A84}"/>
              </a:ext>
            </a:extLst>
          </p:cNvPr>
          <p:cNvSpPr txBox="1"/>
          <p:nvPr/>
        </p:nvSpPr>
        <p:spPr>
          <a:xfrm>
            <a:off x="596752" y="596550"/>
            <a:ext cx="115952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582B8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Viral solunum yolu enfeksiyonları, hastaların kardiyovasküler komplikasyon riskini artırabilir.</a:t>
            </a:r>
            <a:endParaRPr kumimoji="0" lang="tr-TR" sz="2400" b="0" i="0" u="none" strike="noStrike" kern="0" cap="none" spc="0" normalizeH="0" baseline="30000" noProof="0" dirty="0">
              <a:ln>
                <a:noFill/>
              </a:ln>
              <a:solidFill>
                <a:srgbClr val="582B8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395298F0-22F9-74AC-2030-F8ED1A6484AF}"/>
              </a:ext>
            </a:extLst>
          </p:cNvPr>
          <p:cNvSpPr txBox="1"/>
          <p:nvPr/>
        </p:nvSpPr>
        <p:spPr>
          <a:xfrm>
            <a:off x="341636" y="6332068"/>
            <a:ext cx="80476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MI: Miyokard İnfarktüsü, AKY: Akut Koroner Yetmezlik, KKY: Kronik Kalp Yetmezliği, AF: Atriyal Fibrilasyon, KO: Koroner Oklüzyon, KVO: Kronik Venöz Obstrüksiyon, SVO: Serebrovasküler Olay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Referans: 1. </a:t>
            </a:r>
            <a:r>
              <a:rPr kumimoji="0" lang="tr-TR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Ivey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KS </a:t>
            </a:r>
            <a:r>
              <a:rPr kumimoji="0" lang="tr-TR" sz="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et al. 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J AmCollCardiol. 2018;71(14):1574-1583.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EBBD2982-2798-026E-DE68-3948A16C5F40}"/>
              </a:ext>
            </a:extLst>
          </p:cNvPr>
          <p:cNvSpPr txBox="1"/>
          <p:nvPr/>
        </p:nvSpPr>
        <p:spPr>
          <a:xfrm>
            <a:off x="596752" y="1378745"/>
            <a:ext cx="111732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tr-TR" sz="16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RSV enfeksiyonu ateroskleroz ve MI riskiyle ilişkili olabilir.</a:t>
            </a:r>
            <a:r>
              <a:rPr kumimoji="0" lang="tr-TR" sz="1600" b="0" i="0" u="none" strike="noStrike" kern="0" cap="none" spc="0" normalizeH="0" baseline="3000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55" name="Google Shape;2561;p28">
            <a:extLst>
              <a:ext uri="{FF2B5EF4-FFF2-40B4-BE49-F238E27FC236}">
                <a16:creationId xmlns:a16="http://schemas.microsoft.com/office/drawing/2014/main" id="{1F571198-4F04-EDFB-5D07-6F7DFB95E1A2}"/>
              </a:ext>
            </a:extLst>
          </p:cNvPr>
          <p:cNvSpPr/>
          <p:nvPr/>
        </p:nvSpPr>
        <p:spPr>
          <a:xfrm>
            <a:off x="1490290" y="2155179"/>
            <a:ext cx="9211421" cy="3370396"/>
          </a:xfrm>
          <a:prstGeom prst="roundRect">
            <a:avLst>
              <a:gd name="adj" fmla="val 5049"/>
            </a:avLst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2581;p28">
            <a:extLst>
              <a:ext uri="{FF2B5EF4-FFF2-40B4-BE49-F238E27FC236}">
                <a16:creationId xmlns:a16="http://schemas.microsoft.com/office/drawing/2014/main" id="{670AF138-5C29-F7F2-A191-B7B41ACCC67F}"/>
              </a:ext>
            </a:extLst>
          </p:cNvPr>
          <p:cNvSpPr/>
          <p:nvPr/>
        </p:nvSpPr>
        <p:spPr>
          <a:xfrm>
            <a:off x="1492374" y="1918736"/>
            <a:ext cx="9209335" cy="463382"/>
          </a:xfrm>
          <a:prstGeom prst="round2SameRect">
            <a:avLst>
              <a:gd name="adj1" fmla="val 29626"/>
              <a:gd name="adj2" fmla="val 0"/>
            </a:avLst>
          </a:prstGeom>
          <a:gradFill flip="none" rotWithShape="1">
            <a:gsLst>
              <a:gs pos="49400">
                <a:srgbClr val="6E317F"/>
              </a:gs>
              <a:gs pos="0">
                <a:srgbClr val="4A2F85"/>
              </a:gs>
              <a:gs pos="100000">
                <a:srgbClr val="188DA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FFFFFF"/>
              </a:buClr>
              <a:buSzPts val="1600"/>
            </a:pPr>
            <a:r>
              <a:rPr lang="tr-TR" sz="1200" dirty="0"/>
              <a:t>Yakın zamanda RSV enfeksiyonu geçirmiş ve hastaneye başvuran ileri yaş erişkinlerin dahil edildiği bir çalışmada, bu </a:t>
            </a:r>
            <a:r>
              <a:rPr lang="tr-TR" sz="1200"/>
              <a:t>kişilerin ~%</a:t>
            </a:r>
            <a:r>
              <a:rPr lang="tr-TR" sz="1200" dirty="0"/>
              <a:t>20'sine taburcu olurken </a:t>
            </a:r>
            <a:r>
              <a:rPr lang="tr-TR" sz="1200" dirty="0" err="1"/>
              <a:t>konjestif</a:t>
            </a:r>
            <a:r>
              <a:rPr lang="tr-TR" sz="1200" dirty="0"/>
              <a:t> kalp yetmezliği tanısı konduğu gözlenmiştir. </a:t>
            </a:r>
          </a:p>
        </p:txBody>
      </p:sp>
      <p:sp>
        <p:nvSpPr>
          <p:cNvPr id="59" name="Dikdörtgen: Köşeleri Yuvarlatılmış 58">
            <a:extLst>
              <a:ext uri="{FF2B5EF4-FFF2-40B4-BE49-F238E27FC236}">
                <a16:creationId xmlns:a16="http://schemas.microsoft.com/office/drawing/2014/main" id="{341CBE86-0159-781E-5F46-721BB3FFDFD1}"/>
              </a:ext>
            </a:extLst>
          </p:cNvPr>
          <p:cNvSpPr/>
          <p:nvPr/>
        </p:nvSpPr>
        <p:spPr>
          <a:xfrm>
            <a:off x="8596080" y="2689731"/>
            <a:ext cx="1943370" cy="876817"/>
          </a:xfrm>
          <a:prstGeom prst="roundRect">
            <a:avLst>
              <a:gd name="adj" fmla="val 5025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0" name="Dikdörtgen: Köşeleri Yuvarlatılmış 59">
            <a:extLst>
              <a:ext uri="{FF2B5EF4-FFF2-40B4-BE49-F238E27FC236}">
                <a16:creationId xmlns:a16="http://schemas.microsoft.com/office/drawing/2014/main" id="{9E3795ED-1323-B01E-3257-934D2CFF2D31}"/>
              </a:ext>
            </a:extLst>
          </p:cNvPr>
          <p:cNvSpPr/>
          <p:nvPr/>
        </p:nvSpPr>
        <p:spPr>
          <a:xfrm>
            <a:off x="8596080" y="3661800"/>
            <a:ext cx="1943370" cy="1501057"/>
          </a:xfrm>
          <a:prstGeom prst="roundRect">
            <a:avLst>
              <a:gd name="adj" fmla="val 5025"/>
            </a:avLst>
          </a:prstGeom>
          <a:gradFill flip="none" rotWithShape="1">
            <a:gsLst>
              <a:gs pos="49400">
                <a:srgbClr val="6E317F"/>
              </a:gs>
              <a:gs pos="0">
                <a:srgbClr val="4A2F85"/>
              </a:gs>
              <a:gs pos="100000">
                <a:srgbClr val="188DA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FFFFFF"/>
              </a:buClr>
              <a:buSzPts val="1600"/>
            </a:pPr>
            <a:endParaRPr lang="tr-TR" sz="1200"/>
          </a:p>
        </p:txBody>
      </p:sp>
      <p:sp>
        <p:nvSpPr>
          <p:cNvPr id="61" name="Metin kutusu 60">
            <a:extLst>
              <a:ext uri="{FF2B5EF4-FFF2-40B4-BE49-F238E27FC236}">
                <a16:creationId xmlns:a16="http://schemas.microsoft.com/office/drawing/2014/main" id="{FB62A961-29B0-6D69-1148-146263B998C5}"/>
              </a:ext>
            </a:extLst>
          </p:cNvPr>
          <p:cNvSpPr txBox="1"/>
          <p:nvPr/>
        </p:nvSpPr>
        <p:spPr>
          <a:xfrm>
            <a:off x="8634969" y="2727412"/>
            <a:ext cx="184481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40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1989-2015 yılları arasında 6 çalışmayı içeren </a:t>
            </a:r>
            <a:r>
              <a:rPr kumimoji="0" lang="tr-TR" sz="1400" i="0" u="none" strike="noStrike" kern="0" cap="none" spc="0" normalizeH="0" baseline="0" noProof="0" dirty="0" err="1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metaanaliz</a:t>
            </a:r>
            <a:endParaRPr kumimoji="0" lang="tr-TR" sz="1400" i="0" u="none" strike="noStrike" kern="0" cap="none" spc="0" normalizeH="0" baseline="30000" noProof="0" dirty="0">
              <a:ln>
                <a:noFill/>
              </a:ln>
              <a:solidFill>
                <a:srgbClr val="4A4F5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Metin kutusu 63">
            <a:extLst>
              <a:ext uri="{FF2B5EF4-FFF2-40B4-BE49-F238E27FC236}">
                <a16:creationId xmlns:a16="http://schemas.microsoft.com/office/drawing/2014/main" id="{8F24F55C-3806-8FC4-2EBA-F7445EA676F6}"/>
              </a:ext>
            </a:extLst>
          </p:cNvPr>
          <p:cNvSpPr txBox="1"/>
          <p:nvPr/>
        </p:nvSpPr>
        <p:spPr>
          <a:xfrm rot="16200000">
            <a:off x="3109883" y="3966490"/>
            <a:ext cx="1471947" cy="245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tr-TR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Anderson et. al</a:t>
            </a:r>
            <a:endParaRPr kumimoji="0" lang="tr-TR" sz="1100" b="0" i="0" u="none" strike="noStrike" kern="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Metin kutusu 65">
            <a:extLst>
              <a:ext uri="{FF2B5EF4-FFF2-40B4-BE49-F238E27FC236}">
                <a16:creationId xmlns:a16="http://schemas.microsoft.com/office/drawing/2014/main" id="{BED46F17-B68C-D2AF-2A89-CE0D5F129417}"/>
              </a:ext>
            </a:extLst>
          </p:cNvPr>
          <p:cNvSpPr txBox="1"/>
          <p:nvPr/>
        </p:nvSpPr>
        <p:spPr>
          <a:xfrm rot="16200000">
            <a:off x="5128774" y="3966490"/>
            <a:ext cx="1471947" cy="245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tr-TR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Lee et. al</a:t>
            </a:r>
            <a:endParaRPr kumimoji="0" lang="tr-TR" sz="1100" b="0" i="0" u="none" strike="noStrike" kern="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Isosceles Triangle 5">
            <a:extLst>
              <a:ext uri="{FF2B5EF4-FFF2-40B4-BE49-F238E27FC236}">
                <a16:creationId xmlns:a16="http://schemas.microsoft.com/office/drawing/2014/main" id="{00E527E6-7131-9730-D0EA-E89E74FF78D0}"/>
              </a:ext>
            </a:extLst>
          </p:cNvPr>
          <p:cNvSpPr/>
          <p:nvPr/>
        </p:nvSpPr>
        <p:spPr>
          <a:xfrm flipV="1">
            <a:off x="8747394" y="3470544"/>
            <a:ext cx="1640742" cy="146255"/>
          </a:xfrm>
          <a:prstGeom prst="triangle">
            <a:avLst/>
          </a:prstGeom>
          <a:solidFill>
            <a:srgbClr val="188D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0" name="Metin kutusu 69"/>
          <p:cNvSpPr txBox="1"/>
          <p:nvPr/>
        </p:nvSpPr>
        <p:spPr>
          <a:xfrm>
            <a:off x="1490290" y="5625435"/>
            <a:ext cx="28328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* Grafik ilgili  referanstaki tablo-2’den uyarlanmıştır. </a:t>
            </a:r>
          </a:p>
        </p:txBody>
      </p:sp>
      <p:sp>
        <p:nvSpPr>
          <p:cNvPr id="71" name="Metin kutusu 70">
            <a:extLst>
              <a:ext uri="{FF2B5EF4-FFF2-40B4-BE49-F238E27FC236}">
                <a16:creationId xmlns:a16="http://schemas.microsoft.com/office/drawing/2014/main" id="{FEBD8431-FE6E-96F6-523A-8D8A5E4EF872}"/>
              </a:ext>
            </a:extLst>
          </p:cNvPr>
          <p:cNvSpPr txBox="1"/>
          <p:nvPr/>
        </p:nvSpPr>
        <p:spPr>
          <a:xfrm>
            <a:off x="8634969" y="3754329"/>
            <a:ext cx="1844815" cy="1222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Kardiyovasküler komplikasyonlar </a:t>
            </a:r>
            <a:r>
              <a:rPr kumimoji="0" lang="tr-TR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%22’ye varan oranda </a:t>
            </a:r>
            <a:r>
              <a:rPr kumimoji="0" lang="tr-TR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görülmektedir.</a:t>
            </a:r>
            <a:endParaRPr kumimoji="0" lang="tr-TR" sz="1600" b="0" i="0" u="none" strike="noStrike" kern="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D1F4825-AF68-0543-BD21-987C965889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54" t="24524" r="14795" b="15732"/>
          <a:stretch/>
        </p:blipFill>
        <p:spPr>
          <a:xfrm>
            <a:off x="1803864" y="2471669"/>
            <a:ext cx="6352938" cy="297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169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561;p28">
            <a:extLst>
              <a:ext uri="{FF2B5EF4-FFF2-40B4-BE49-F238E27FC236}">
                <a16:creationId xmlns:a16="http://schemas.microsoft.com/office/drawing/2014/main" id="{F8F63218-3E95-CDB5-9BC3-62C244F5BC0C}"/>
              </a:ext>
            </a:extLst>
          </p:cNvPr>
          <p:cNvSpPr/>
          <p:nvPr/>
        </p:nvSpPr>
        <p:spPr>
          <a:xfrm>
            <a:off x="6278801" y="1422943"/>
            <a:ext cx="4319441" cy="4019072"/>
          </a:xfrm>
          <a:prstGeom prst="roundRect">
            <a:avLst>
              <a:gd name="adj" fmla="val 5049"/>
            </a:avLst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2561;p28">
            <a:extLst>
              <a:ext uri="{FF2B5EF4-FFF2-40B4-BE49-F238E27FC236}">
                <a16:creationId xmlns:a16="http://schemas.microsoft.com/office/drawing/2014/main" id="{9DA21997-A191-0A60-956C-4BCC6672746F}"/>
              </a:ext>
            </a:extLst>
          </p:cNvPr>
          <p:cNvSpPr/>
          <p:nvPr/>
        </p:nvSpPr>
        <p:spPr>
          <a:xfrm>
            <a:off x="1373173" y="1439214"/>
            <a:ext cx="4319441" cy="4019072"/>
          </a:xfrm>
          <a:prstGeom prst="roundRect">
            <a:avLst>
              <a:gd name="adj" fmla="val 5049"/>
            </a:avLst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1BCFFA2C-2807-BDFE-4738-C4CEA50FA5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D5CAA88-E802-506F-DEEE-C48DF50D0A84}"/>
              </a:ext>
            </a:extLst>
          </p:cNvPr>
          <p:cNvSpPr txBox="1"/>
          <p:nvPr/>
        </p:nvSpPr>
        <p:spPr>
          <a:xfrm>
            <a:off x="596752" y="596550"/>
            <a:ext cx="115952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RSV, ileri yaş erişkinlerde artmış miyokard enfarktüsü riski ile ilişkilidir.</a:t>
            </a:r>
            <a:r>
              <a:rPr kumimoji="0" lang="tr-TR" sz="2400" b="1" i="0" u="none" strike="noStrike" kern="0" cap="none" spc="0" normalizeH="0" baseline="3000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  <a:endParaRPr kumimoji="0" lang="tr-TR" sz="2400" b="0" i="0" u="none" strike="noStrike" kern="0" cap="none" spc="0" normalizeH="0" baseline="30000" noProof="0" dirty="0">
              <a:ln>
                <a:noFill/>
              </a:ln>
              <a:solidFill>
                <a:srgbClr val="4A2F8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00248B1F-78ED-0692-51B8-B2DE6DB75230}"/>
              </a:ext>
            </a:extLst>
          </p:cNvPr>
          <p:cNvSpPr txBox="1"/>
          <p:nvPr/>
        </p:nvSpPr>
        <p:spPr>
          <a:xfrm>
            <a:off x="407624" y="6364642"/>
            <a:ext cx="804760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Referans: 1. Blackburn R et al. </a:t>
            </a:r>
            <a:r>
              <a:rPr kumimoji="0" lang="tr-TR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Clin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Infect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Dis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2018;67(1):8–17   [https://creativecommons.org/licenses/by/4.0/])</a:t>
            </a:r>
          </a:p>
        </p:txBody>
      </p:sp>
      <p:pic>
        <p:nvPicPr>
          <p:cNvPr id="4" name="Resim 3" descr="daire, renklilik, mor, hafif içeren bir resim&#10;&#10;Açıklama otomatik olarak oluşturuldu">
            <a:extLst>
              <a:ext uri="{FF2B5EF4-FFF2-40B4-BE49-F238E27FC236}">
                <a16:creationId xmlns:a16="http://schemas.microsoft.com/office/drawing/2014/main" id="{36E80BF5-A6A9-9779-1366-3CE09847E0F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6371" y="1592405"/>
            <a:ext cx="2177144" cy="2177142"/>
          </a:xfrm>
          <a:prstGeom prst="rect">
            <a:avLst/>
          </a:prstGeom>
        </p:spPr>
      </p:pic>
      <p:pic>
        <p:nvPicPr>
          <p:cNvPr id="5" name="Resim 4" descr="daire, renklilik, mor, hafif içeren bir resim&#10;&#10;Açıklama otomatik olarak oluşturuldu">
            <a:extLst>
              <a:ext uri="{FF2B5EF4-FFF2-40B4-BE49-F238E27FC236}">
                <a16:creationId xmlns:a16="http://schemas.microsoft.com/office/drawing/2014/main" id="{A8F6C29F-3B71-5920-65A5-C08338516A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8486" y="1592405"/>
            <a:ext cx="2177144" cy="2177142"/>
          </a:xfrm>
          <a:prstGeom prst="rect">
            <a:avLst/>
          </a:prstGeom>
        </p:spPr>
      </p:pic>
      <p:grpSp>
        <p:nvGrpSpPr>
          <p:cNvPr id="8" name="Grup 7">
            <a:extLst>
              <a:ext uri="{FF2B5EF4-FFF2-40B4-BE49-F238E27FC236}">
                <a16:creationId xmlns:a16="http://schemas.microsoft.com/office/drawing/2014/main" id="{5E7CBFE5-AC90-4CD7-3909-A3E9B4D76819}"/>
              </a:ext>
            </a:extLst>
          </p:cNvPr>
          <p:cNvGrpSpPr>
            <a:grpSpLocks noChangeAspect="1"/>
          </p:cNvGrpSpPr>
          <p:nvPr/>
        </p:nvGrpSpPr>
        <p:grpSpPr>
          <a:xfrm>
            <a:off x="3239853" y="2247302"/>
            <a:ext cx="800006" cy="784350"/>
            <a:chOff x="-2156475" y="1197163"/>
            <a:chExt cx="3651408" cy="3579956"/>
          </a:xfrm>
        </p:grpSpPr>
        <p:sp>
          <p:nvSpPr>
            <p:cNvPr id="9" name="Serbest Form: Şekil 8">
              <a:extLst>
                <a:ext uri="{FF2B5EF4-FFF2-40B4-BE49-F238E27FC236}">
                  <a16:creationId xmlns:a16="http://schemas.microsoft.com/office/drawing/2014/main" id="{E87CF00B-E6EC-3450-7ACF-4F7933890256}"/>
                </a:ext>
              </a:extLst>
            </p:cNvPr>
            <p:cNvSpPr/>
            <p:nvPr/>
          </p:nvSpPr>
          <p:spPr>
            <a:xfrm>
              <a:off x="-2156475" y="1197163"/>
              <a:ext cx="3092712" cy="2074752"/>
            </a:xfrm>
            <a:custGeom>
              <a:avLst/>
              <a:gdLst>
                <a:gd name="connsiteX0" fmla="*/ 286 w 3092712"/>
                <a:gd name="connsiteY0" fmla="*/ 1631636 h 2074752"/>
                <a:gd name="connsiteX1" fmla="*/ 40291 w 3092712"/>
                <a:gd name="connsiteY1" fmla="*/ 1553912 h 2074752"/>
                <a:gd name="connsiteX2" fmla="*/ 324136 w 3092712"/>
                <a:gd name="connsiteY2" fmla="*/ 1567914 h 2074752"/>
                <a:gd name="connsiteX3" fmla="*/ 339566 w 3092712"/>
                <a:gd name="connsiteY3" fmla="*/ 1594679 h 2074752"/>
                <a:gd name="connsiteX4" fmla="*/ 525590 w 3092712"/>
                <a:gd name="connsiteY4" fmla="*/ 1551055 h 2074752"/>
                <a:gd name="connsiteX5" fmla="*/ 548450 w 3092712"/>
                <a:gd name="connsiteY5" fmla="*/ 1525052 h 2074752"/>
                <a:gd name="connsiteX6" fmla="*/ 682180 w 3092712"/>
                <a:gd name="connsiteY6" fmla="*/ 1133003 h 2074752"/>
                <a:gd name="connsiteX7" fmla="*/ 682180 w 3092712"/>
                <a:gd name="connsiteY7" fmla="*/ 1102523 h 2074752"/>
                <a:gd name="connsiteX8" fmla="*/ 612648 w 3092712"/>
                <a:gd name="connsiteY8" fmla="*/ 1019846 h 2074752"/>
                <a:gd name="connsiteX9" fmla="*/ 471868 w 3092712"/>
                <a:gd name="connsiteY9" fmla="*/ 1042325 h 2074752"/>
                <a:gd name="connsiteX10" fmla="*/ 384905 w 3092712"/>
                <a:gd name="connsiteY10" fmla="*/ 803247 h 2074752"/>
                <a:gd name="connsiteX11" fmla="*/ 492062 w 3092712"/>
                <a:gd name="connsiteY11" fmla="*/ 661134 h 2074752"/>
                <a:gd name="connsiteX12" fmla="*/ 664274 w 3092712"/>
                <a:gd name="connsiteY12" fmla="*/ 618367 h 2074752"/>
                <a:gd name="connsiteX13" fmla="*/ 768858 w 3092712"/>
                <a:gd name="connsiteY13" fmla="*/ 765338 h 2074752"/>
                <a:gd name="connsiteX14" fmla="*/ 798195 w 3092712"/>
                <a:gd name="connsiteY14" fmla="*/ 809629 h 2074752"/>
                <a:gd name="connsiteX15" fmla="*/ 875824 w 3092712"/>
                <a:gd name="connsiteY15" fmla="*/ 842300 h 2074752"/>
                <a:gd name="connsiteX16" fmla="*/ 1158621 w 3092712"/>
                <a:gd name="connsiteY16" fmla="*/ 627987 h 2074752"/>
                <a:gd name="connsiteX17" fmla="*/ 1170146 w 3092712"/>
                <a:gd name="connsiteY17" fmla="*/ 605413 h 2074752"/>
                <a:gd name="connsiteX18" fmla="*/ 1144143 w 3092712"/>
                <a:gd name="connsiteY18" fmla="*/ 421580 h 2074752"/>
                <a:gd name="connsiteX19" fmla="*/ 1113663 w 3092712"/>
                <a:gd name="connsiteY19" fmla="*/ 421580 h 2074752"/>
                <a:gd name="connsiteX20" fmla="*/ 946976 w 3092712"/>
                <a:gd name="connsiteY20" fmla="*/ 298994 h 2074752"/>
                <a:gd name="connsiteX21" fmla="*/ 1029748 w 3092712"/>
                <a:gd name="connsiteY21" fmla="*/ 112970 h 2074752"/>
                <a:gd name="connsiteX22" fmla="*/ 1277969 w 3092712"/>
                <a:gd name="connsiteY22" fmla="*/ 16292 h 2074752"/>
                <a:gd name="connsiteX23" fmla="*/ 1455896 w 3092712"/>
                <a:gd name="connsiteY23" fmla="*/ 83252 h 2074752"/>
                <a:gd name="connsiteX24" fmla="*/ 1448181 w 3092712"/>
                <a:gd name="connsiteY24" fmla="*/ 275657 h 2074752"/>
                <a:gd name="connsiteX25" fmla="*/ 1446371 w 3092712"/>
                <a:gd name="connsiteY25" fmla="*/ 326902 h 2074752"/>
                <a:gd name="connsiteX26" fmla="*/ 1534763 w 3092712"/>
                <a:gd name="connsiteY26" fmla="*/ 451870 h 2074752"/>
                <a:gd name="connsiteX27" fmla="*/ 1569053 w 3092712"/>
                <a:gd name="connsiteY27" fmla="*/ 466157 h 2074752"/>
                <a:gd name="connsiteX28" fmla="*/ 1787938 w 3092712"/>
                <a:gd name="connsiteY28" fmla="*/ 441678 h 2074752"/>
                <a:gd name="connsiteX29" fmla="*/ 1823466 w 3092712"/>
                <a:gd name="connsiteY29" fmla="*/ 414913 h 2074752"/>
                <a:gd name="connsiteX30" fmla="*/ 1807750 w 3092712"/>
                <a:gd name="connsiteY30" fmla="*/ 316520 h 2074752"/>
                <a:gd name="connsiteX31" fmla="*/ 1776698 w 3092712"/>
                <a:gd name="connsiteY31" fmla="*/ 114685 h 2074752"/>
                <a:gd name="connsiteX32" fmla="*/ 1946910 w 3092712"/>
                <a:gd name="connsiteY32" fmla="*/ 99 h 2074752"/>
                <a:gd name="connsiteX33" fmla="*/ 2084260 w 3092712"/>
                <a:gd name="connsiteY33" fmla="*/ 15434 h 2074752"/>
                <a:gd name="connsiteX34" fmla="*/ 2225707 w 3092712"/>
                <a:gd name="connsiteY34" fmla="*/ 164596 h 2074752"/>
                <a:gd name="connsiteX35" fmla="*/ 2158175 w 3092712"/>
                <a:gd name="connsiteY35" fmla="*/ 351476 h 2074752"/>
                <a:gd name="connsiteX36" fmla="*/ 2133219 w 3092712"/>
                <a:gd name="connsiteY36" fmla="*/ 414151 h 2074752"/>
                <a:gd name="connsiteX37" fmla="*/ 2201228 w 3092712"/>
                <a:gd name="connsiteY37" fmla="*/ 492637 h 2074752"/>
                <a:gd name="connsiteX38" fmla="*/ 2445068 w 3092712"/>
                <a:gd name="connsiteY38" fmla="*/ 589887 h 2074752"/>
                <a:gd name="connsiteX39" fmla="*/ 2492312 w 3092712"/>
                <a:gd name="connsiteY39" fmla="*/ 585315 h 2074752"/>
                <a:gd name="connsiteX40" fmla="*/ 2626519 w 3092712"/>
                <a:gd name="connsiteY40" fmla="*/ 475682 h 2074752"/>
                <a:gd name="connsiteX41" fmla="*/ 2586895 w 3092712"/>
                <a:gd name="connsiteY41" fmla="*/ 325949 h 2074752"/>
                <a:gd name="connsiteX42" fmla="*/ 2838545 w 3092712"/>
                <a:gd name="connsiteY42" fmla="*/ 223937 h 2074752"/>
                <a:gd name="connsiteX43" fmla="*/ 3039523 w 3092712"/>
                <a:gd name="connsiteY43" fmla="*/ 383099 h 2074752"/>
                <a:gd name="connsiteX44" fmla="*/ 3074765 w 3092712"/>
                <a:gd name="connsiteY44" fmla="*/ 575123 h 2074752"/>
                <a:gd name="connsiteX45" fmla="*/ 2900553 w 3092712"/>
                <a:gd name="connsiteY45" fmla="*/ 663325 h 2074752"/>
                <a:gd name="connsiteX46" fmla="*/ 2863406 w 3092712"/>
                <a:gd name="connsiteY46" fmla="*/ 684566 h 2074752"/>
                <a:gd name="connsiteX47" fmla="*/ 2798826 w 3092712"/>
                <a:gd name="connsiteY47" fmla="*/ 827060 h 2074752"/>
                <a:gd name="connsiteX48" fmla="*/ 2801493 w 3092712"/>
                <a:gd name="connsiteY48" fmla="*/ 863826 h 2074752"/>
                <a:gd name="connsiteX49" fmla="*/ 2792730 w 3092712"/>
                <a:gd name="connsiteY49" fmla="*/ 937835 h 2074752"/>
                <a:gd name="connsiteX50" fmla="*/ 2719102 w 3092712"/>
                <a:gd name="connsiteY50" fmla="*/ 934216 h 2074752"/>
                <a:gd name="connsiteX51" fmla="*/ 2691194 w 3092712"/>
                <a:gd name="connsiteY51" fmla="*/ 799723 h 2074752"/>
                <a:gd name="connsiteX52" fmla="*/ 2795588 w 3092712"/>
                <a:gd name="connsiteY52" fmla="*/ 573695 h 2074752"/>
                <a:gd name="connsiteX53" fmla="*/ 2889028 w 3092712"/>
                <a:gd name="connsiteY53" fmla="*/ 545024 h 2074752"/>
                <a:gd name="connsiteX54" fmla="*/ 2972181 w 3092712"/>
                <a:gd name="connsiteY54" fmla="*/ 535785 h 2074752"/>
                <a:gd name="connsiteX55" fmla="*/ 2954179 w 3092712"/>
                <a:gd name="connsiteY55" fmla="*/ 451870 h 2074752"/>
                <a:gd name="connsiteX56" fmla="*/ 2792349 w 3092712"/>
                <a:gd name="connsiteY56" fmla="*/ 323282 h 2074752"/>
                <a:gd name="connsiteX57" fmla="*/ 2703862 w 3092712"/>
                <a:gd name="connsiteY57" fmla="*/ 325854 h 2074752"/>
                <a:gd name="connsiteX58" fmla="*/ 2721959 w 3092712"/>
                <a:gd name="connsiteY58" fmla="*/ 412532 h 2074752"/>
                <a:gd name="connsiteX59" fmla="*/ 2746915 w 3092712"/>
                <a:gd name="connsiteY59" fmla="*/ 432629 h 2074752"/>
                <a:gd name="connsiteX60" fmla="*/ 2747391 w 3092712"/>
                <a:gd name="connsiteY60" fmla="*/ 516354 h 2074752"/>
                <a:gd name="connsiteX61" fmla="*/ 2517743 w 3092712"/>
                <a:gd name="connsiteY61" fmla="*/ 702758 h 2074752"/>
                <a:gd name="connsiteX62" fmla="*/ 2434209 w 3092712"/>
                <a:gd name="connsiteY62" fmla="*/ 706378 h 2074752"/>
                <a:gd name="connsiteX63" fmla="*/ 2097405 w 3092712"/>
                <a:gd name="connsiteY63" fmla="*/ 575600 h 2074752"/>
                <a:gd name="connsiteX64" fmla="*/ 2037874 w 3092712"/>
                <a:gd name="connsiteY64" fmla="*/ 512735 h 2074752"/>
                <a:gd name="connsiteX65" fmla="*/ 2018348 w 3092712"/>
                <a:gd name="connsiteY65" fmla="*/ 346619 h 2074752"/>
                <a:gd name="connsiteX66" fmla="*/ 2056924 w 3092712"/>
                <a:gd name="connsiteY66" fmla="*/ 285754 h 2074752"/>
                <a:gd name="connsiteX67" fmla="*/ 2120075 w 3092712"/>
                <a:gd name="connsiteY67" fmla="*/ 191456 h 2074752"/>
                <a:gd name="connsiteX68" fmla="*/ 2037683 w 3092712"/>
                <a:gd name="connsiteY68" fmla="*/ 115733 h 2074752"/>
                <a:gd name="connsiteX69" fmla="*/ 1970723 w 3092712"/>
                <a:gd name="connsiteY69" fmla="*/ 106684 h 2074752"/>
                <a:gd name="connsiteX70" fmla="*/ 1870901 w 3092712"/>
                <a:gd name="connsiteY70" fmla="*/ 169930 h 2074752"/>
                <a:gd name="connsiteX71" fmla="*/ 1922050 w 3092712"/>
                <a:gd name="connsiteY71" fmla="*/ 271466 h 2074752"/>
                <a:gd name="connsiteX72" fmla="*/ 1958721 w 3092712"/>
                <a:gd name="connsiteY72" fmla="*/ 356906 h 2074752"/>
                <a:gd name="connsiteX73" fmla="*/ 1910525 w 3092712"/>
                <a:gd name="connsiteY73" fmla="*/ 490637 h 2074752"/>
                <a:gd name="connsiteX74" fmla="*/ 1829657 w 3092712"/>
                <a:gd name="connsiteY74" fmla="*/ 547977 h 2074752"/>
                <a:gd name="connsiteX75" fmla="*/ 1558195 w 3092712"/>
                <a:gd name="connsiteY75" fmla="*/ 580743 h 2074752"/>
                <a:gd name="connsiteX76" fmla="*/ 1467993 w 3092712"/>
                <a:gd name="connsiteY76" fmla="*/ 546834 h 2074752"/>
                <a:gd name="connsiteX77" fmla="*/ 1311783 w 3092712"/>
                <a:gd name="connsiteY77" fmla="*/ 321377 h 2074752"/>
                <a:gd name="connsiteX78" fmla="*/ 1333976 w 3092712"/>
                <a:gd name="connsiteY78" fmla="*/ 230604 h 2074752"/>
                <a:gd name="connsiteX79" fmla="*/ 1370552 w 3092712"/>
                <a:gd name="connsiteY79" fmla="*/ 153356 h 2074752"/>
                <a:gd name="connsiteX80" fmla="*/ 1286447 w 3092712"/>
                <a:gd name="connsiteY80" fmla="*/ 127067 h 2074752"/>
                <a:gd name="connsiteX81" fmla="*/ 1100614 w 3092712"/>
                <a:gd name="connsiteY81" fmla="*/ 198505 h 2074752"/>
                <a:gd name="connsiteX82" fmla="*/ 1053656 w 3092712"/>
                <a:gd name="connsiteY82" fmla="*/ 276610 h 2074752"/>
                <a:gd name="connsiteX83" fmla="*/ 1142905 w 3092712"/>
                <a:gd name="connsiteY83" fmla="*/ 304328 h 2074752"/>
                <a:gd name="connsiteX84" fmla="*/ 1166146 w 3092712"/>
                <a:gd name="connsiteY84" fmla="*/ 295374 h 2074752"/>
                <a:gd name="connsiteX85" fmla="*/ 1240155 w 3092712"/>
                <a:gd name="connsiteY85" fmla="*/ 338903 h 2074752"/>
                <a:gd name="connsiteX86" fmla="*/ 1282827 w 3092712"/>
                <a:gd name="connsiteY86" fmla="*/ 616652 h 2074752"/>
                <a:gd name="connsiteX87" fmla="*/ 1237012 w 3092712"/>
                <a:gd name="connsiteY87" fmla="*/ 708378 h 2074752"/>
                <a:gd name="connsiteX88" fmla="*/ 959358 w 3092712"/>
                <a:gd name="connsiteY88" fmla="*/ 929453 h 2074752"/>
                <a:gd name="connsiteX89" fmla="*/ 853821 w 3092712"/>
                <a:gd name="connsiteY89" fmla="*/ 951361 h 2074752"/>
                <a:gd name="connsiteX90" fmla="*/ 687515 w 3092712"/>
                <a:gd name="connsiteY90" fmla="*/ 879161 h 2074752"/>
                <a:gd name="connsiteX91" fmla="*/ 653415 w 3092712"/>
                <a:gd name="connsiteY91" fmla="*/ 796865 h 2074752"/>
                <a:gd name="connsiteX92" fmla="*/ 636080 w 3092712"/>
                <a:gd name="connsiteY92" fmla="*/ 725047 h 2074752"/>
                <a:gd name="connsiteX93" fmla="*/ 562261 w 3092712"/>
                <a:gd name="connsiteY93" fmla="*/ 745526 h 2074752"/>
                <a:gd name="connsiteX94" fmla="*/ 483108 w 3092712"/>
                <a:gd name="connsiteY94" fmla="*/ 850967 h 2074752"/>
                <a:gd name="connsiteX95" fmla="*/ 487109 w 3092712"/>
                <a:gd name="connsiteY95" fmla="*/ 930311 h 2074752"/>
                <a:gd name="connsiteX96" fmla="*/ 564452 w 3092712"/>
                <a:gd name="connsiteY96" fmla="*/ 914118 h 2074752"/>
                <a:gd name="connsiteX97" fmla="*/ 664369 w 3092712"/>
                <a:gd name="connsiteY97" fmla="*/ 913451 h 2074752"/>
                <a:gd name="connsiteX98" fmla="*/ 784670 w 3092712"/>
                <a:gd name="connsiteY98" fmla="*/ 1054421 h 2074752"/>
                <a:gd name="connsiteX99" fmla="*/ 794957 w 3092712"/>
                <a:gd name="connsiteY99" fmla="*/ 1153100 h 2074752"/>
                <a:gd name="connsiteX100" fmla="*/ 649700 w 3092712"/>
                <a:gd name="connsiteY100" fmla="*/ 1577915 h 2074752"/>
                <a:gd name="connsiteX101" fmla="*/ 585216 w 3092712"/>
                <a:gd name="connsiteY101" fmla="*/ 1648782 h 2074752"/>
                <a:gd name="connsiteX102" fmla="*/ 311753 w 3092712"/>
                <a:gd name="connsiteY102" fmla="*/ 1712408 h 2074752"/>
                <a:gd name="connsiteX103" fmla="*/ 243078 w 3092712"/>
                <a:gd name="connsiteY103" fmla="*/ 1664307 h 2074752"/>
                <a:gd name="connsiteX104" fmla="*/ 173736 w 3092712"/>
                <a:gd name="connsiteY104" fmla="*/ 1594870 h 2074752"/>
                <a:gd name="connsiteX105" fmla="*/ 109728 w 3092712"/>
                <a:gd name="connsiteY105" fmla="*/ 1670308 h 2074752"/>
                <a:gd name="connsiteX106" fmla="*/ 107537 w 3092712"/>
                <a:gd name="connsiteY106" fmla="*/ 1862808 h 2074752"/>
                <a:gd name="connsiteX107" fmla="*/ 171069 w 3092712"/>
                <a:gd name="connsiteY107" fmla="*/ 1934246 h 2074752"/>
                <a:gd name="connsiteX108" fmla="*/ 241173 w 3092712"/>
                <a:gd name="connsiteY108" fmla="*/ 1868333 h 2074752"/>
                <a:gd name="connsiteX109" fmla="*/ 242221 w 3092712"/>
                <a:gd name="connsiteY109" fmla="*/ 1836329 h 2074752"/>
                <a:gd name="connsiteX110" fmla="*/ 309848 w 3092712"/>
                <a:gd name="connsiteY110" fmla="*/ 1783179 h 2074752"/>
                <a:gd name="connsiteX111" fmla="*/ 590264 w 3092712"/>
                <a:gd name="connsiteY111" fmla="*/ 1848045 h 2074752"/>
                <a:gd name="connsiteX112" fmla="*/ 649224 w 3092712"/>
                <a:gd name="connsiteY112" fmla="*/ 1911957 h 2074752"/>
                <a:gd name="connsiteX113" fmla="*/ 667703 w 3092712"/>
                <a:gd name="connsiteY113" fmla="*/ 2009779 h 2074752"/>
                <a:gd name="connsiteX114" fmla="*/ 628460 w 3092712"/>
                <a:gd name="connsiteY114" fmla="*/ 2072930 h 2074752"/>
                <a:gd name="connsiteX115" fmla="*/ 563499 w 3092712"/>
                <a:gd name="connsiteY115" fmla="*/ 2037401 h 2074752"/>
                <a:gd name="connsiteX116" fmla="*/ 557879 w 3092712"/>
                <a:gd name="connsiteY116" fmla="*/ 2016923 h 2074752"/>
                <a:gd name="connsiteX117" fmla="*/ 475393 w 3092712"/>
                <a:gd name="connsiteY117" fmla="*/ 1931483 h 2074752"/>
                <a:gd name="connsiteX118" fmla="*/ 353949 w 3092712"/>
                <a:gd name="connsiteY118" fmla="*/ 1905004 h 2074752"/>
                <a:gd name="connsiteX119" fmla="*/ 345662 w 3092712"/>
                <a:gd name="connsiteY119" fmla="*/ 1906909 h 2074752"/>
                <a:gd name="connsiteX120" fmla="*/ 248603 w 3092712"/>
                <a:gd name="connsiteY120" fmla="*/ 2026353 h 2074752"/>
                <a:gd name="connsiteX121" fmla="*/ 14669 w 3092712"/>
                <a:gd name="connsiteY121" fmla="*/ 1941104 h 2074752"/>
                <a:gd name="connsiteX122" fmla="*/ 0 w 3092712"/>
                <a:gd name="connsiteY122" fmla="*/ 1909671 h 2074752"/>
                <a:gd name="connsiteX123" fmla="*/ 0 w 3092712"/>
                <a:gd name="connsiteY123" fmla="*/ 1631636 h 2074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3092712" h="2074752">
                  <a:moveTo>
                    <a:pt x="286" y="1631636"/>
                  </a:moveTo>
                  <a:cubicBezTo>
                    <a:pt x="13430" y="1605538"/>
                    <a:pt x="22860" y="1576677"/>
                    <a:pt x="40291" y="1553912"/>
                  </a:cubicBezTo>
                  <a:cubicBezTo>
                    <a:pt x="114967" y="1456662"/>
                    <a:pt x="258032" y="1464473"/>
                    <a:pt x="324136" y="1567914"/>
                  </a:cubicBezTo>
                  <a:cubicBezTo>
                    <a:pt x="329184" y="1575820"/>
                    <a:pt x="333566" y="1584202"/>
                    <a:pt x="339566" y="1594679"/>
                  </a:cubicBezTo>
                  <a:cubicBezTo>
                    <a:pt x="401669" y="1580487"/>
                    <a:pt x="463963" y="1567057"/>
                    <a:pt x="525590" y="1551055"/>
                  </a:cubicBezTo>
                  <a:cubicBezTo>
                    <a:pt x="535115" y="1548578"/>
                    <a:pt x="546735" y="1535053"/>
                    <a:pt x="548450" y="1525052"/>
                  </a:cubicBezTo>
                  <a:cubicBezTo>
                    <a:pt x="572167" y="1387130"/>
                    <a:pt x="617125" y="1256732"/>
                    <a:pt x="682180" y="1133003"/>
                  </a:cubicBezTo>
                  <a:cubicBezTo>
                    <a:pt x="686467" y="1124811"/>
                    <a:pt x="687134" y="1109190"/>
                    <a:pt x="682180" y="1102523"/>
                  </a:cubicBezTo>
                  <a:cubicBezTo>
                    <a:pt x="660845" y="1074233"/>
                    <a:pt x="636842" y="1048040"/>
                    <a:pt x="612648" y="1019846"/>
                  </a:cubicBezTo>
                  <a:cubicBezTo>
                    <a:pt x="567785" y="1048516"/>
                    <a:pt x="520827" y="1057088"/>
                    <a:pt x="471868" y="1042325"/>
                  </a:cubicBezTo>
                  <a:cubicBezTo>
                    <a:pt x="370046" y="1011654"/>
                    <a:pt x="326041" y="893068"/>
                    <a:pt x="384905" y="803247"/>
                  </a:cubicBezTo>
                  <a:cubicBezTo>
                    <a:pt x="417386" y="753717"/>
                    <a:pt x="454057" y="706568"/>
                    <a:pt x="492062" y="661134"/>
                  </a:cubicBezTo>
                  <a:cubicBezTo>
                    <a:pt x="533591" y="611509"/>
                    <a:pt x="603599" y="596078"/>
                    <a:pt x="664274" y="618367"/>
                  </a:cubicBezTo>
                  <a:cubicBezTo>
                    <a:pt x="726757" y="641227"/>
                    <a:pt x="769144" y="698186"/>
                    <a:pt x="768858" y="765338"/>
                  </a:cubicBezTo>
                  <a:cubicBezTo>
                    <a:pt x="768763" y="789722"/>
                    <a:pt x="775811" y="801628"/>
                    <a:pt x="798195" y="809629"/>
                  </a:cubicBezTo>
                  <a:cubicBezTo>
                    <a:pt x="828199" y="820392"/>
                    <a:pt x="857060" y="834203"/>
                    <a:pt x="875824" y="842300"/>
                  </a:cubicBezTo>
                  <a:cubicBezTo>
                    <a:pt x="973836" y="768195"/>
                    <a:pt x="1066514" y="698472"/>
                    <a:pt x="1158621" y="627987"/>
                  </a:cubicBezTo>
                  <a:cubicBezTo>
                    <a:pt x="1164812" y="623225"/>
                    <a:pt x="1171004" y="612461"/>
                    <a:pt x="1170146" y="605413"/>
                  </a:cubicBezTo>
                  <a:cubicBezTo>
                    <a:pt x="1162431" y="544453"/>
                    <a:pt x="1153192" y="483588"/>
                    <a:pt x="1144143" y="421580"/>
                  </a:cubicBezTo>
                  <a:cubicBezTo>
                    <a:pt x="1131951" y="421580"/>
                    <a:pt x="1122807" y="421390"/>
                    <a:pt x="1113663" y="421580"/>
                  </a:cubicBezTo>
                  <a:cubicBezTo>
                    <a:pt x="1033272" y="423962"/>
                    <a:pt x="968597" y="376432"/>
                    <a:pt x="946976" y="298994"/>
                  </a:cubicBezTo>
                  <a:cubicBezTo>
                    <a:pt x="926782" y="226699"/>
                    <a:pt x="959072" y="145260"/>
                    <a:pt x="1029748" y="112970"/>
                  </a:cubicBezTo>
                  <a:cubicBezTo>
                    <a:pt x="1110425" y="76109"/>
                    <a:pt x="1193768" y="44200"/>
                    <a:pt x="1277969" y="16292"/>
                  </a:cubicBezTo>
                  <a:cubicBezTo>
                    <a:pt x="1344263" y="-5711"/>
                    <a:pt x="1417130" y="25626"/>
                    <a:pt x="1455896" y="83252"/>
                  </a:cubicBezTo>
                  <a:cubicBezTo>
                    <a:pt x="1495711" y="142403"/>
                    <a:pt x="1494187" y="217936"/>
                    <a:pt x="1448181" y="275657"/>
                  </a:cubicBezTo>
                  <a:cubicBezTo>
                    <a:pt x="1432846" y="294898"/>
                    <a:pt x="1431131" y="306899"/>
                    <a:pt x="1446371" y="326902"/>
                  </a:cubicBezTo>
                  <a:cubicBezTo>
                    <a:pt x="1477328" y="367478"/>
                    <a:pt x="1503998" y="411198"/>
                    <a:pt x="1534763" y="451870"/>
                  </a:cubicBezTo>
                  <a:cubicBezTo>
                    <a:pt x="1541335" y="460633"/>
                    <a:pt x="1557909" y="467300"/>
                    <a:pt x="1569053" y="466157"/>
                  </a:cubicBezTo>
                  <a:cubicBezTo>
                    <a:pt x="1642110" y="459109"/>
                    <a:pt x="1714881" y="448441"/>
                    <a:pt x="1787938" y="441678"/>
                  </a:cubicBezTo>
                  <a:cubicBezTo>
                    <a:pt x="1808035" y="439773"/>
                    <a:pt x="1815751" y="431963"/>
                    <a:pt x="1823466" y="414913"/>
                  </a:cubicBezTo>
                  <a:cubicBezTo>
                    <a:pt x="1840325" y="377670"/>
                    <a:pt x="1841754" y="350905"/>
                    <a:pt x="1807750" y="316520"/>
                  </a:cubicBezTo>
                  <a:cubicBezTo>
                    <a:pt x="1752124" y="260322"/>
                    <a:pt x="1744790" y="186884"/>
                    <a:pt x="1776698" y="114685"/>
                  </a:cubicBezTo>
                  <a:cubicBezTo>
                    <a:pt x="1808607" y="42390"/>
                    <a:pt x="1867567" y="1623"/>
                    <a:pt x="1946910" y="99"/>
                  </a:cubicBezTo>
                  <a:cubicBezTo>
                    <a:pt x="1992725" y="-758"/>
                    <a:pt x="2040065" y="3909"/>
                    <a:pt x="2084260" y="15434"/>
                  </a:cubicBezTo>
                  <a:cubicBezTo>
                    <a:pt x="2160175" y="35246"/>
                    <a:pt x="2208848" y="86681"/>
                    <a:pt x="2225707" y="164596"/>
                  </a:cubicBezTo>
                  <a:cubicBezTo>
                    <a:pt x="2242185" y="240510"/>
                    <a:pt x="2216753" y="304042"/>
                    <a:pt x="2158175" y="351476"/>
                  </a:cubicBezTo>
                  <a:cubicBezTo>
                    <a:pt x="2134838" y="370431"/>
                    <a:pt x="2133124" y="387576"/>
                    <a:pt x="2133219" y="414151"/>
                  </a:cubicBezTo>
                  <a:cubicBezTo>
                    <a:pt x="2133410" y="463014"/>
                    <a:pt x="2157698" y="478540"/>
                    <a:pt x="2201228" y="492637"/>
                  </a:cubicBezTo>
                  <a:cubicBezTo>
                    <a:pt x="2284286" y="519497"/>
                    <a:pt x="2364486" y="555692"/>
                    <a:pt x="2445068" y="589887"/>
                  </a:cubicBezTo>
                  <a:cubicBezTo>
                    <a:pt x="2463641" y="597793"/>
                    <a:pt x="2475738" y="599793"/>
                    <a:pt x="2492312" y="585315"/>
                  </a:cubicBezTo>
                  <a:cubicBezTo>
                    <a:pt x="2535270" y="548072"/>
                    <a:pt x="2580323" y="513211"/>
                    <a:pt x="2626519" y="475682"/>
                  </a:cubicBezTo>
                  <a:cubicBezTo>
                    <a:pt x="2594134" y="429962"/>
                    <a:pt x="2573465" y="382718"/>
                    <a:pt x="2586895" y="325949"/>
                  </a:cubicBezTo>
                  <a:cubicBezTo>
                    <a:pt x="2613946" y="211554"/>
                    <a:pt x="2741486" y="156976"/>
                    <a:pt x="2838545" y="223937"/>
                  </a:cubicBezTo>
                  <a:cubicBezTo>
                    <a:pt x="2908745" y="272324"/>
                    <a:pt x="2974943" y="327188"/>
                    <a:pt x="3039523" y="383099"/>
                  </a:cubicBezTo>
                  <a:cubicBezTo>
                    <a:pt x="3095720" y="431772"/>
                    <a:pt x="3107246" y="509877"/>
                    <a:pt x="3074765" y="575123"/>
                  </a:cubicBezTo>
                  <a:cubicBezTo>
                    <a:pt x="3042380" y="640274"/>
                    <a:pt x="2973896" y="676088"/>
                    <a:pt x="2900553" y="663325"/>
                  </a:cubicBezTo>
                  <a:cubicBezTo>
                    <a:pt x="2879312" y="659610"/>
                    <a:pt x="2871216" y="666659"/>
                    <a:pt x="2863406" y="684566"/>
                  </a:cubicBezTo>
                  <a:cubicBezTo>
                    <a:pt x="2842641" y="732381"/>
                    <a:pt x="2819019" y="779054"/>
                    <a:pt x="2798826" y="827060"/>
                  </a:cubicBezTo>
                  <a:cubicBezTo>
                    <a:pt x="2794540" y="837347"/>
                    <a:pt x="2796254" y="853634"/>
                    <a:pt x="2801493" y="863826"/>
                  </a:cubicBezTo>
                  <a:cubicBezTo>
                    <a:pt x="2815971" y="891544"/>
                    <a:pt x="2817209" y="916880"/>
                    <a:pt x="2792730" y="937835"/>
                  </a:cubicBezTo>
                  <a:cubicBezTo>
                    <a:pt x="2768251" y="958790"/>
                    <a:pt x="2742724" y="955171"/>
                    <a:pt x="2719102" y="934216"/>
                  </a:cubicBezTo>
                  <a:cubicBezTo>
                    <a:pt x="2668429" y="889353"/>
                    <a:pt x="2662619" y="861635"/>
                    <a:pt x="2691194" y="799723"/>
                  </a:cubicBezTo>
                  <a:cubicBezTo>
                    <a:pt x="2725865" y="724380"/>
                    <a:pt x="2760440" y="648847"/>
                    <a:pt x="2795588" y="573695"/>
                  </a:cubicBezTo>
                  <a:cubicBezTo>
                    <a:pt x="2817686" y="526451"/>
                    <a:pt x="2844165" y="518640"/>
                    <a:pt x="2889028" y="545024"/>
                  </a:cubicBezTo>
                  <a:cubicBezTo>
                    <a:pt x="2921032" y="563789"/>
                    <a:pt x="2954274" y="560074"/>
                    <a:pt x="2972181" y="535785"/>
                  </a:cubicBezTo>
                  <a:cubicBezTo>
                    <a:pt x="2991231" y="509877"/>
                    <a:pt x="2984659" y="476540"/>
                    <a:pt x="2954179" y="451870"/>
                  </a:cubicBezTo>
                  <a:cubicBezTo>
                    <a:pt x="2900648" y="408531"/>
                    <a:pt x="2846832" y="365478"/>
                    <a:pt x="2792349" y="323282"/>
                  </a:cubicBezTo>
                  <a:cubicBezTo>
                    <a:pt x="2759107" y="297470"/>
                    <a:pt x="2724722" y="299279"/>
                    <a:pt x="2703862" y="325854"/>
                  </a:cubicBezTo>
                  <a:cubicBezTo>
                    <a:pt x="2683193" y="352238"/>
                    <a:pt x="2690241" y="386528"/>
                    <a:pt x="2721959" y="412532"/>
                  </a:cubicBezTo>
                  <a:cubicBezTo>
                    <a:pt x="2730246" y="419294"/>
                    <a:pt x="2739200" y="425390"/>
                    <a:pt x="2746915" y="432629"/>
                  </a:cubicBezTo>
                  <a:cubicBezTo>
                    <a:pt x="2774442" y="458633"/>
                    <a:pt x="2776157" y="492351"/>
                    <a:pt x="2747391" y="516354"/>
                  </a:cubicBezTo>
                  <a:cubicBezTo>
                    <a:pt x="2671763" y="579600"/>
                    <a:pt x="2595087" y="641608"/>
                    <a:pt x="2517743" y="702758"/>
                  </a:cubicBezTo>
                  <a:cubicBezTo>
                    <a:pt x="2492216" y="722951"/>
                    <a:pt x="2463070" y="722761"/>
                    <a:pt x="2434209" y="706378"/>
                  </a:cubicBezTo>
                  <a:cubicBezTo>
                    <a:pt x="2328386" y="646370"/>
                    <a:pt x="2216182" y="602555"/>
                    <a:pt x="2097405" y="575600"/>
                  </a:cubicBezTo>
                  <a:cubicBezTo>
                    <a:pt x="2064258" y="568075"/>
                    <a:pt x="2042446" y="547215"/>
                    <a:pt x="2037874" y="512735"/>
                  </a:cubicBezTo>
                  <a:cubicBezTo>
                    <a:pt x="2030540" y="457490"/>
                    <a:pt x="2024539" y="402054"/>
                    <a:pt x="2018348" y="346619"/>
                  </a:cubicBezTo>
                  <a:cubicBezTo>
                    <a:pt x="2015014" y="316424"/>
                    <a:pt x="2029682" y="297374"/>
                    <a:pt x="2056924" y="285754"/>
                  </a:cubicBezTo>
                  <a:cubicBezTo>
                    <a:pt x="2106644" y="264513"/>
                    <a:pt x="2125790" y="235367"/>
                    <a:pt x="2120075" y="191456"/>
                  </a:cubicBezTo>
                  <a:cubicBezTo>
                    <a:pt x="2114931" y="151166"/>
                    <a:pt x="2086642" y="124686"/>
                    <a:pt x="2037683" y="115733"/>
                  </a:cubicBezTo>
                  <a:cubicBezTo>
                    <a:pt x="2015490" y="111732"/>
                    <a:pt x="1993106" y="109160"/>
                    <a:pt x="1970723" y="106684"/>
                  </a:cubicBezTo>
                  <a:cubicBezTo>
                    <a:pt x="1925288" y="101731"/>
                    <a:pt x="1883188" y="128591"/>
                    <a:pt x="1870901" y="169930"/>
                  </a:cubicBezTo>
                  <a:cubicBezTo>
                    <a:pt x="1858899" y="210316"/>
                    <a:pt x="1878997" y="250130"/>
                    <a:pt x="1922050" y="271466"/>
                  </a:cubicBezTo>
                  <a:cubicBezTo>
                    <a:pt x="1965008" y="292802"/>
                    <a:pt x="1974056" y="313091"/>
                    <a:pt x="1958721" y="356906"/>
                  </a:cubicBezTo>
                  <a:cubicBezTo>
                    <a:pt x="1943100" y="401673"/>
                    <a:pt x="1927098" y="446250"/>
                    <a:pt x="1910525" y="490637"/>
                  </a:cubicBezTo>
                  <a:cubicBezTo>
                    <a:pt x="1895570" y="530356"/>
                    <a:pt x="1871758" y="543786"/>
                    <a:pt x="1829657" y="547977"/>
                  </a:cubicBezTo>
                  <a:cubicBezTo>
                    <a:pt x="1738979" y="557121"/>
                    <a:pt x="1648397" y="567884"/>
                    <a:pt x="1558195" y="580743"/>
                  </a:cubicBezTo>
                  <a:cubicBezTo>
                    <a:pt x="1520095" y="586172"/>
                    <a:pt x="1490281" y="579029"/>
                    <a:pt x="1467993" y="546834"/>
                  </a:cubicBezTo>
                  <a:cubicBezTo>
                    <a:pt x="1415987" y="471682"/>
                    <a:pt x="1363409" y="396815"/>
                    <a:pt x="1311783" y="321377"/>
                  </a:cubicBezTo>
                  <a:cubicBezTo>
                    <a:pt x="1285208" y="282515"/>
                    <a:pt x="1293019" y="253178"/>
                    <a:pt x="1333976" y="230604"/>
                  </a:cubicBezTo>
                  <a:cubicBezTo>
                    <a:pt x="1371695" y="209840"/>
                    <a:pt x="1383983" y="183836"/>
                    <a:pt x="1370552" y="153356"/>
                  </a:cubicBezTo>
                  <a:cubicBezTo>
                    <a:pt x="1356074" y="120495"/>
                    <a:pt x="1328166" y="111351"/>
                    <a:pt x="1286447" y="127067"/>
                  </a:cubicBezTo>
                  <a:cubicBezTo>
                    <a:pt x="1224344" y="150499"/>
                    <a:pt x="1162431" y="174311"/>
                    <a:pt x="1100614" y="198505"/>
                  </a:cubicBezTo>
                  <a:cubicBezTo>
                    <a:pt x="1057656" y="215269"/>
                    <a:pt x="1041082" y="243558"/>
                    <a:pt x="1053656" y="276610"/>
                  </a:cubicBezTo>
                  <a:cubicBezTo>
                    <a:pt x="1067181" y="312043"/>
                    <a:pt x="1097090" y="321377"/>
                    <a:pt x="1142905" y="304328"/>
                  </a:cubicBezTo>
                  <a:cubicBezTo>
                    <a:pt x="1150715" y="301470"/>
                    <a:pt x="1158240" y="297851"/>
                    <a:pt x="1166146" y="295374"/>
                  </a:cubicBezTo>
                  <a:cubicBezTo>
                    <a:pt x="1203674" y="283754"/>
                    <a:pt x="1233773" y="300232"/>
                    <a:pt x="1240155" y="338903"/>
                  </a:cubicBezTo>
                  <a:cubicBezTo>
                    <a:pt x="1255300" y="431296"/>
                    <a:pt x="1268921" y="524069"/>
                    <a:pt x="1282827" y="616652"/>
                  </a:cubicBezTo>
                  <a:cubicBezTo>
                    <a:pt x="1289018" y="657800"/>
                    <a:pt x="1273588" y="687518"/>
                    <a:pt x="1237012" y="708378"/>
                  </a:cubicBezTo>
                  <a:cubicBezTo>
                    <a:pt x="1133094" y="767719"/>
                    <a:pt x="1041082" y="842109"/>
                    <a:pt x="959358" y="929453"/>
                  </a:cubicBezTo>
                  <a:cubicBezTo>
                    <a:pt x="925640" y="965553"/>
                    <a:pt x="898874" y="970601"/>
                    <a:pt x="853821" y="951361"/>
                  </a:cubicBezTo>
                  <a:cubicBezTo>
                    <a:pt x="798195" y="927644"/>
                    <a:pt x="742664" y="903831"/>
                    <a:pt x="687515" y="879161"/>
                  </a:cubicBezTo>
                  <a:cubicBezTo>
                    <a:pt x="646652" y="860969"/>
                    <a:pt x="636651" y="837442"/>
                    <a:pt x="653415" y="796865"/>
                  </a:cubicBezTo>
                  <a:cubicBezTo>
                    <a:pt x="665417" y="767719"/>
                    <a:pt x="663226" y="743240"/>
                    <a:pt x="636080" y="725047"/>
                  </a:cubicBezTo>
                  <a:cubicBezTo>
                    <a:pt x="611981" y="708950"/>
                    <a:pt x="584740" y="716570"/>
                    <a:pt x="562261" y="745526"/>
                  </a:cubicBezTo>
                  <a:cubicBezTo>
                    <a:pt x="535305" y="780197"/>
                    <a:pt x="508921" y="815344"/>
                    <a:pt x="483108" y="850967"/>
                  </a:cubicBezTo>
                  <a:cubicBezTo>
                    <a:pt x="461677" y="880590"/>
                    <a:pt x="463867" y="912594"/>
                    <a:pt x="487109" y="930311"/>
                  </a:cubicBezTo>
                  <a:cubicBezTo>
                    <a:pt x="511112" y="948694"/>
                    <a:pt x="538925" y="942884"/>
                    <a:pt x="564452" y="914118"/>
                  </a:cubicBezTo>
                  <a:cubicBezTo>
                    <a:pt x="600647" y="873351"/>
                    <a:pt x="629507" y="872970"/>
                    <a:pt x="664369" y="913451"/>
                  </a:cubicBezTo>
                  <a:cubicBezTo>
                    <a:pt x="704660" y="960314"/>
                    <a:pt x="744379" y="1007654"/>
                    <a:pt x="784670" y="1054421"/>
                  </a:cubicBezTo>
                  <a:cubicBezTo>
                    <a:pt x="811149" y="1085187"/>
                    <a:pt x="814769" y="1118334"/>
                    <a:pt x="794957" y="1153100"/>
                  </a:cubicBezTo>
                  <a:cubicBezTo>
                    <a:pt x="719328" y="1285498"/>
                    <a:pt x="672084" y="1427516"/>
                    <a:pt x="649700" y="1577915"/>
                  </a:cubicBezTo>
                  <a:cubicBezTo>
                    <a:pt x="643890" y="1616968"/>
                    <a:pt x="622840" y="1640018"/>
                    <a:pt x="585216" y="1648782"/>
                  </a:cubicBezTo>
                  <a:cubicBezTo>
                    <a:pt x="494062" y="1670213"/>
                    <a:pt x="403003" y="1691834"/>
                    <a:pt x="311753" y="1712408"/>
                  </a:cubicBezTo>
                  <a:cubicBezTo>
                    <a:pt x="275558" y="1720600"/>
                    <a:pt x="249174" y="1701074"/>
                    <a:pt x="243078" y="1664307"/>
                  </a:cubicBezTo>
                  <a:cubicBezTo>
                    <a:pt x="234982" y="1615634"/>
                    <a:pt x="212884" y="1593536"/>
                    <a:pt x="173736" y="1594870"/>
                  </a:cubicBezTo>
                  <a:cubicBezTo>
                    <a:pt x="136208" y="1596203"/>
                    <a:pt x="111252" y="1623826"/>
                    <a:pt x="109728" y="1670308"/>
                  </a:cubicBezTo>
                  <a:cubicBezTo>
                    <a:pt x="107633" y="1734411"/>
                    <a:pt x="107156" y="1798610"/>
                    <a:pt x="107537" y="1862808"/>
                  </a:cubicBezTo>
                  <a:cubicBezTo>
                    <a:pt x="107823" y="1905480"/>
                    <a:pt x="133731" y="1933103"/>
                    <a:pt x="171069" y="1934246"/>
                  </a:cubicBezTo>
                  <a:cubicBezTo>
                    <a:pt x="208598" y="1935484"/>
                    <a:pt x="236506" y="1909481"/>
                    <a:pt x="241173" y="1868333"/>
                  </a:cubicBezTo>
                  <a:cubicBezTo>
                    <a:pt x="242411" y="1857760"/>
                    <a:pt x="241554" y="1846997"/>
                    <a:pt x="242221" y="1836329"/>
                  </a:cubicBezTo>
                  <a:cubicBezTo>
                    <a:pt x="244793" y="1797943"/>
                    <a:pt x="272225" y="1774892"/>
                    <a:pt x="309848" y="1783179"/>
                  </a:cubicBezTo>
                  <a:cubicBezTo>
                    <a:pt x="403574" y="1803753"/>
                    <a:pt x="497110" y="1825375"/>
                    <a:pt x="590264" y="1848045"/>
                  </a:cubicBezTo>
                  <a:cubicBezTo>
                    <a:pt x="622745" y="1855950"/>
                    <a:pt x="643414" y="1877477"/>
                    <a:pt x="649224" y="1911957"/>
                  </a:cubicBezTo>
                  <a:cubicBezTo>
                    <a:pt x="654749" y="1944628"/>
                    <a:pt x="662083" y="1977013"/>
                    <a:pt x="667703" y="2009779"/>
                  </a:cubicBezTo>
                  <a:cubicBezTo>
                    <a:pt x="672751" y="2039021"/>
                    <a:pt x="655034" y="2066548"/>
                    <a:pt x="628460" y="2072930"/>
                  </a:cubicBezTo>
                  <a:cubicBezTo>
                    <a:pt x="599218" y="2079978"/>
                    <a:pt x="574072" y="2066262"/>
                    <a:pt x="563499" y="2037401"/>
                  </a:cubicBezTo>
                  <a:cubicBezTo>
                    <a:pt x="561023" y="2030734"/>
                    <a:pt x="557689" y="2023686"/>
                    <a:pt x="557879" y="2016923"/>
                  </a:cubicBezTo>
                  <a:cubicBezTo>
                    <a:pt x="560165" y="1959296"/>
                    <a:pt x="527971" y="1938151"/>
                    <a:pt x="475393" y="1931483"/>
                  </a:cubicBezTo>
                  <a:cubicBezTo>
                    <a:pt x="434435" y="1926340"/>
                    <a:pt x="394430" y="1913957"/>
                    <a:pt x="353949" y="1905004"/>
                  </a:cubicBezTo>
                  <a:cubicBezTo>
                    <a:pt x="351949" y="1904528"/>
                    <a:pt x="349472" y="1905957"/>
                    <a:pt x="345662" y="1906909"/>
                  </a:cubicBezTo>
                  <a:cubicBezTo>
                    <a:pt x="330517" y="1959773"/>
                    <a:pt x="300038" y="2001683"/>
                    <a:pt x="248603" y="2026353"/>
                  </a:cubicBezTo>
                  <a:cubicBezTo>
                    <a:pt x="160401" y="2068739"/>
                    <a:pt x="55245" y="2030448"/>
                    <a:pt x="14669" y="1941104"/>
                  </a:cubicBezTo>
                  <a:cubicBezTo>
                    <a:pt x="9906" y="1930626"/>
                    <a:pt x="4858" y="1920149"/>
                    <a:pt x="0" y="1909671"/>
                  </a:cubicBezTo>
                  <a:cubicBezTo>
                    <a:pt x="0" y="1816993"/>
                    <a:pt x="0" y="1724315"/>
                    <a:pt x="0" y="1631636"/>
                  </a:cubicBezTo>
                  <a:close/>
                </a:path>
              </a:pathLst>
            </a:custGeom>
            <a:solidFill>
              <a:srgbClr val="582A8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tr-T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Serbest Form: Şekil 9">
              <a:extLst>
                <a:ext uri="{FF2B5EF4-FFF2-40B4-BE49-F238E27FC236}">
                  <a16:creationId xmlns:a16="http://schemas.microsoft.com/office/drawing/2014/main" id="{5CB5E4C4-B017-6E02-0821-DFA0E1E09776}"/>
                </a:ext>
              </a:extLst>
            </p:cNvPr>
            <p:cNvSpPr/>
            <p:nvPr/>
          </p:nvSpPr>
          <p:spPr>
            <a:xfrm>
              <a:off x="-1863778" y="2119167"/>
              <a:ext cx="3358711" cy="2657952"/>
            </a:xfrm>
            <a:custGeom>
              <a:avLst/>
              <a:gdLst>
                <a:gd name="connsiteX0" fmla="*/ 1971300 w 3358711"/>
                <a:gd name="connsiteY0" fmla="*/ 2263159 h 2657952"/>
                <a:gd name="connsiteX1" fmla="*/ 1861477 w 3358711"/>
                <a:gd name="connsiteY1" fmla="*/ 2111426 h 2657952"/>
                <a:gd name="connsiteX2" fmla="*/ 1826330 w 3358711"/>
                <a:gd name="connsiteY2" fmla="*/ 2100472 h 2657952"/>
                <a:gd name="connsiteX3" fmla="*/ 1465237 w 3358711"/>
                <a:gd name="connsiteY3" fmla="*/ 2127619 h 2657952"/>
                <a:gd name="connsiteX4" fmla="*/ 1327315 w 3358711"/>
                <a:gd name="connsiteY4" fmla="*/ 2113807 h 2657952"/>
                <a:gd name="connsiteX5" fmla="*/ 1293406 w 3358711"/>
                <a:gd name="connsiteY5" fmla="*/ 2127619 h 2657952"/>
                <a:gd name="connsiteX6" fmla="*/ 1180725 w 3358711"/>
                <a:gd name="connsiteY6" fmla="*/ 2302878 h 2657952"/>
                <a:gd name="connsiteX7" fmla="*/ 1199204 w 3358711"/>
                <a:gd name="connsiteY7" fmla="*/ 2324119 h 2657952"/>
                <a:gd name="connsiteX8" fmla="*/ 1210538 w 3358711"/>
                <a:gd name="connsiteY8" fmla="*/ 2601868 h 2657952"/>
                <a:gd name="connsiteX9" fmla="*/ 1054328 w 3358711"/>
                <a:gd name="connsiteY9" fmla="*/ 2650636 h 2657952"/>
                <a:gd name="connsiteX10" fmla="*/ 813917 w 3358711"/>
                <a:gd name="connsiteY10" fmla="*/ 2563197 h 2657952"/>
                <a:gd name="connsiteX11" fmla="*/ 706571 w 3358711"/>
                <a:gd name="connsiteY11" fmla="*/ 2358219 h 2657952"/>
                <a:gd name="connsiteX12" fmla="*/ 869734 w 3358711"/>
                <a:gd name="connsiteY12" fmla="*/ 2207533 h 2657952"/>
                <a:gd name="connsiteX13" fmla="*/ 904119 w 3358711"/>
                <a:gd name="connsiteY13" fmla="*/ 2173053 h 2657952"/>
                <a:gd name="connsiteX14" fmla="*/ 922121 w 3358711"/>
                <a:gd name="connsiteY14" fmla="*/ 1992459 h 2657952"/>
                <a:gd name="connsiteX15" fmla="*/ 907167 w 3358711"/>
                <a:gd name="connsiteY15" fmla="*/ 1965598 h 2657952"/>
                <a:gd name="connsiteX16" fmla="*/ 613226 w 3358711"/>
                <a:gd name="connsiteY16" fmla="*/ 1741856 h 2657952"/>
                <a:gd name="connsiteX17" fmla="*/ 577031 w 3358711"/>
                <a:gd name="connsiteY17" fmla="*/ 1735379 h 2657952"/>
                <a:gd name="connsiteX18" fmla="*/ 432251 w 3358711"/>
                <a:gd name="connsiteY18" fmla="*/ 1794434 h 2657952"/>
                <a:gd name="connsiteX19" fmla="*/ 414058 w 3358711"/>
                <a:gd name="connsiteY19" fmla="*/ 1822628 h 2657952"/>
                <a:gd name="connsiteX20" fmla="*/ 294805 w 3358711"/>
                <a:gd name="connsiteY20" fmla="*/ 1990839 h 2657952"/>
                <a:gd name="connsiteX21" fmla="*/ 94685 w 3358711"/>
                <a:gd name="connsiteY21" fmla="*/ 1919211 h 2657952"/>
                <a:gd name="connsiteX22" fmla="*/ 33915 w 3358711"/>
                <a:gd name="connsiteY22" fmla="*/ 1831391 h 2657952"/>
                <a:gd name="connsiteX23" fmla="*/ 39725 w 3358711"/>
                <a:gd name="connsiteY23" fmla="*/ 1616507 h 2657952"/>
                <a:gd name="connsiteX24" fmla="*/ 249847 w 3358711"/>
                <a:gd name="connsiteY24" fmla="*/ 1572882 h 2657952"/>
                <a:gd name="connsiteX25" fmla="*/ 263372 w 3358711"/>
                <a:gd name="connsiteY25" fmla="*/ 1578693 h 2657952"/>
                <a:gd name="connsiteX26" fmla="*/ 376815 w 3358711"/>
                <a:gd name="connsiteY26" fmla="*/ 1448867 h 2657952"/>
                <a:gd name="connsiteX27" fmla="*/ 379101 w 3358711"/>
                <a:gd name="connsiteY27" fmla="*/ 1418101 h 2657952"/>
                <a:gd name="connsiteX28" fmla="*/ 345192 w 3358711"/>
                <a:gd name="connsiteY28" fmla="*/ 1343711 h 2657952"/>
                <a:gd name="connsiteX29" fmla="*/ 370814 w 3358711"/>
                <a:gd name="connsiteY29" fmla="*/ 1268463 h 2657952"/>
                <a:gd name="connsiteX30" fmla="*/ 443966 w 3358711"/>
                <a:gd name="connsiteY30" fmla="*/ 1300182 h 2657952"/>
                <a:gd name="connsiteX31" fmla="*/ 495878 w 3358711"/>
                <a:gd name="connsiteY31" fmla="*/ 1405433 h 2657952"/>
                <a:gd name="connsiteX32" fmla="*/ 484638 w 3358711"/>
                <a:gd name="connsiteY32" fmla="*/ 1491348 h 2657952"/>
                <a:gd name="connsiteX33" fmla="*/ 309854 w 3358711"/>
                <a:gd name="connsiteY33" fmla="*/ 1688802 h 2657952"/>
                <a:gd name="connsiteX34" fmla="*/ 225653 w 3358711"/>
                <a:gd name="connsiteY34" fmla="*/ 1689945 h 2657952"/>
                <a:gd name="connsiteX35" fmla="*/ 130880 w 3358711"/>
                <a:gd name="connsiteY35" fmla="*/ 1678800 h 2657952"/>
                <a:gd name="connsiteX36" fmla="*/ 126498 w 3358711"/>
                <a:gd name="connsiteY36" fmla="*/ 1774622 h 2657952"/>
                <a:gd name="connsiteX37" fmla="*/ 185458 w 3358711"/>
                <a:gd name="connsiteY37" fmla="*/ 1859394 h 2657952"/>
                <a:gd name="connsiteX38" fmla="*/ 273564 w 3358711"/>
                <a:gd name="connsiteY38" fmla="*/ 1881492 h 2657952"/>
                <a:gd name="connsiteX39" fmla="*/ 299377 w 3358711"/>
                <a:gd name="connsiteY39" fmla="*/ 1798148 h 2657952"/>
                <a:gd name="connsiteX40" fmla="*/ 335286 w 3358711"/>
                <a:gd name="connsiteY40" fmla="*/ 1716043 h 2657952"/>
                <a:gd name="connsiteX41" fmla="*/ 572078 w 3358711"/>
                <a:gd name="connsiteY41" fmla="*/ 1618888 h 2657952"/>
                <a:gd name="connsiteX42" fmla="*/ 665899 w 3358711"/>
                <a:gd name="connsiteY42" fmla="*/ 1638986 h 2657952"/>
                <a:gd name="connsiteX43" fmla="*/ 989844 w 3358711"/>
                <a:gd name="connsiteY43" fmla="*/ 1886445 h 2657952"/>
                <a:gd name="connsiteX44" fmla="*/ 1034231 w 3358711"/>
                <a:gd name="connsiteY44" fmla="*/ 1968075 h 2657952"/>
                <a:gd name="connsiteX45" fmla="*/ 1002322 w 3358711"/>
                <a:gd name="connsiteY45" fmla="*/ 2265350 h 2657952"/>
                <a:gd name="connsiteX46" fmla="*/ 924407 w 3358711"/>
                <a:gd name="connsiteY46" fmla="*/ 2318119 h 2657952"/>
                <a:gd name="connsiteX47" fmla="*/ 815441 w 3358711"/>
                <a:gd name="connsiteY47" fmla="*/ 2370220 h 2657952"/>
                <a:gd name="connsiteX48" fmla="*/ 878973 w 3358711"/>
                <a:gd name="connsiteY48" fmla="*/ 2472900 h 2657952"/>
                <a:gd name="connsiteX49" fmla="*/ 1069283 w 3358711"/>
                <a:gd name="connsiteY49" fmla="*/ 2542242 h 2657952"/>
                <a:gd name="connsiteX50" fmla="*/ 1134338 w 3358711"/>
                <a:gd name="connsiteY50" fmla="*/ 2501665 h 2657952"/>
                <a:gd name="connsiteX51" fmla="*/ 1139482 w 3358711"/>
                <a:gd name="connsiteY51" fmla="*/ 2477377 h 2657952"/>
                <a:gd name="connsiteX52" fmla="*/ 1090428 w 3358711"/>
                <a:gd name="connsiteY52" fmla="*/ 2378316 h 2657952"/>
                <a:gd name="connsiteX53" fmla="*/ 1064044 w 3358711"/>
                <a:gd name="connsiteY53" fmla="*/ 2283828 h 2657952"/>
                <a:gd name="connsiteX54" fmla="*/ 1218920 w 3358711"/>
                <a:gd name="connsiteY54" fmla="*/ 2040560 h 2657952"/>
                <a:gd name="connsiteX55" fmla="*/ 1308932 w 3358711"/>
                <a:gd name="connsiteY55" fmla="*/ 1999412 h 2657952"/>
                <a:gd name="connsiteX56" fmla="*/ 1845475 w 3358711"/>
                <a:gd name="connsiteY56" fmla="*/ 1984648 h 2657952"/>
                <a:gd name="connsiteX57" fmla="*/ 1926723 w 3358711"/>
                <a:gd name="connsiteY57" fmla="*/ 2014556 h 2657952"/>
                <a:gd name="connsiteX58" fmla="*/ 2090267 w 3358711"/>
                <a:gd name="connsiteY58" fmla="*/ 2243538 h 2657952"/>
                <a:gd name="connsiteX59" fmla="*/ 2068074 w 3358711"/>
                <a:gd name="connsiteY59" fmla="*/ 2332215 h 2657952"/>
                <a:gd name="connsiteX60" fmla="*/ 2036832 w 3358711"/>
                <a:gd name="connsiteY60" fmla="*/ 2358790 h 2657952"/>
                <a:gd name="connsiteX61" fmla="*/ 2040071 w 3358711"/>
                <a:gd name="connsiteY61" fmla="*/ 2421179 h 2657952"/>
                <a:gd name="connsiteX62" fmla="*/ 2102745 w 3358711"/>
                <a:gd name="connsiteY62" fmla="*/ 2439943 h 2657952"/>
                <a:gd name="connsiteX63" fmla="*/ 2313915 w 3358711"/>
                <a:gd name="connsiteY63" fmla="*/ 2355361 h 2657952"/>
                <a:gd name="connsiteX64" fmla="*/ 2347061 w 3358711"/>
                <a:gd name="connsiteY64" fmla="*/ 2282495 h 2657952"/>
                <a:gd name="connsiteX65" fmla="*/ 2270481 w 3358711"/>
                <a:gd name="connsiteY65" fmla="*/ 2250872 h 2657952"/>
                <a:gd name="connsiteX66" fmla="*/ 2151990 w 3358711"/>
                <a:gd name="connsiteY66" fmla="*/ 2176958 h 2657952"/>
                <a:gd name="connsiteX67" fmla="*/ 2112175 w 3358711"/>
                <a:gd name="connsiteY67" fmla="*/ 1942071 h 2657952"/>
                <a:gd name="connsiteX68" fmla="*/ 2148560 w 3358711"/>
                <a:gd name="connsiteY68" fmla="*/ 1859585 h 2657952"/>
                <a:gd name="connsiteX69" fmla="*/ 2430024 w 3358711"/>
                <a:gd name="connsiteY69" fmla="*/ 1631652 h 2657952"/>
                <a:gd name="connsiteX70" fmla="*/ 2517940 w 3358711"/>
                <a:gd name="connsiteY70" fmla="*/ 1613459 h 2657952"/>
                <a:gd name="connsiteX71" fmla="*/ 2697105 w 3358711"/>
                <a:gd name="connsiteY71" fmla="*/ 1691850 h 2657952"/>
                <a:gd name="connsiteX72" fmla="*/ 2731205 w 3358711"/>
                <a:gd name="connsiteY72" fmla="*/ 1754905 h 2657952"/>
                <a:gd name="connsiteX73" fmla="*/ 2728347 w 3358711"/>
                <a:gd name="connsiteY73" fmla="*/ 1776051 h 2657952"/>
                <a:gd name="connsiteX74" fmla="*/ 2770067 w 3358711"/>
                <a:gd name="connsiteY74" fmla="*/ 1855870 h 2657952"/>
                <a:gd name="connsiteX75" fmla="*/ 2861697 w 3358711"/>
                <a:gd name="connsiteY75" fmla="*/ 1840344 h 2657952"/>
                <a:gd name="connsiteX76" fmla="*/ 2913704 w 3358711"/>
                <a:gd name="connsiteY76" fmla="*/ 1772812 h 2657952"/>
                <a:gd name="connsiteX77" fmla="*/ 2897797 w 3358711"/>
                <a:gd name="connsiteY77" fmla="*/ 1675752 h 2657952"/>
                <a:gd name="connsiteX78" fmla="*/ 2801975 w 3358711"/>
                <a:gd name="connsiteY78" fmla="*/ 1668132 h 2657952"/>
                <a:gd name="connsiteX79" fmla="*/ 2695010 w 3358711"/>
                <a:gd name="connsiteY79" fmla="*/ 1652797 h 2657952"/>
                <a:gd name="connsiteX80" fmla="*/ 2589473 w 3358711"/>
                <a:gd name="connsiteY80" fmla="*/ 1527353 h 2657952"/>
                <a:gd name="connsiteX81" fmla="*/ 2578614 w 3358711"/>
                <a:gd name="connsiteY81" fmla="*/ 1428864 h 2657952"/>
                <a:gd name="connsiteX82" fmla="*/ 2680151 w 3358711"/>
                <a:gd name="connsiteY82" fmla="*/ 1205884 h 2657952"/>
                <a:gd name="connsiteX83" fmla="*/ 2754255 w 3358711"/>
                <a:gd name="connsiteY83" fmla="*/ 1149687 h 2657952"/>
                <a:gd name="connsiteX84" fmla="*/ 3039053 w 3358711"/>
                <a:gd name="connsiteY84" fmla="*/ 1137685 h 2657952"/>
                <a:gd name="connsiteX85" fmla="*/ 3094965 w 3358711"/>
                <a:gd name="connsiteY85" fmla="*/ 1195597 h 2657952"/>
                <a:gd name="connsiteX86" fmla="*/ 3094202 w 3358711"/>
                <a:gd name="connsiteY86" fmla="*/ 1224077 h 2657952"/>
                <a:gd name="connsiteX87" fmla="*/ 3140018 w 3358711"/>
                <a:gd name="connsiteY87" fmla="*/ 1275512 h 2657952"/>
                <a:gd name="connsiteX88" fmla="*/ 3201359 w 3358711"/>
                <a:gd name="connsiteY88" fmla="*/ 1239888 h 2657952"/>
                <a:gd name="connsiteX89" fmla="*/ 3249841 w 3358711"/>
                <a:gd name="connsiteY89" fmla="*/ 999573 h 2657952"/>
                <a:gd name="connsiteX90" fmla="*/ 3202502 w 3358711"/>
                <a:gd name="connsiteY90" fmla="*/ 941946 h 2657952"/>
                <a:gd name="connsiteX91" fmla="*/ 3139065 w 3358711"/>
                <a:gd name="connsiteY91" fmla="*/ 981285 h 2657952"/>
                <a:gd name="connsiteX92" fmla="*/ 3128683 w 3358711"/>
                <a:gd name="connsiteY92" fmla="*/ 1029862 h 2657952"/>
                <a:gd name="connsiteX93" fmla="*/ 3054102 w 3358711"/>
                <a:gd name="connsiteY93" fmla="*/ 1067581 h 2657952"/>
                <a:gd name="connsiteX94" fmla="*/ 2786735 w 3358711"/>
                <a:gd name="connsiteY94" fmla="*/ 951376 h 2657952"/>
                <a:gd name="connsiteX95" fmla="*/ 2741587 w 3358711"/>
                <a:gd name="connsiteY95" fmla="*/ 873366 h 2657952"/>
                <a:gd name="connsiteX96" fmla="*/ 2700630 w 3358711"/>
                <a:gd name="connsiteY96" fmla="*/ 506940 h 2657952"/>
                <a:gd name="connsiteX97" fmla="*/ 2732919 w 3358711"/>
                <a:gd name="connsiteY97" fmla="*/ 420262 h 2657952"/>
                <a:gd name="connsiteX98" fmla="*/ 2865507 w 3358711"/>
                <a:gd name="connsiteY98" fmla="*/ 330251 h 2657952"/>
                <a:gd name="connsiteX99" fmla="*/ 2949804 w 3358711"/>
                <a:gd name="connsiteY99" fmla="*/ 341967 h 2657952"/>
                <a:gd name="connsiteX100" fmla="*/ 3055912 w 3358711"/>
                <a:gd name="connsiteY100" fmla="*/ 369303 h 2657952"/>
                <a:gd name="connsiteX101" fmla="*/ 3087535 w 3358711"/>
                <a:gd name="connsiteY101" fmla="*/ 260433 h 2657952"/>
                <a:gd name="connsiteX102" fmla="*/ 3050007 w 3358711"/>
                <a:gd name="connsiteY102" fmla="*/ 160611 h 2657952"/>
                <a:gd name="connsiteX103" fmla="*/ 2950661 w 3358711"/>
                <a:gd name="connsiteY103" fmla="*/ 112319 h 2657952"/>
                <a:gd name="connsiteX104" fmla="*/ 2899797 w 3358711"/>
                <a:gd name="connsiteY104" fmla="*/ 209093 h 2657952"/>
                <a:gd name="connsiteX105" fmla="*/ 2840742 w 3358711"/>
                <a:gd name="connsiteY105" fmla="*/ 289008 h 2657952"/>
                <a:gd name="connsiteX106" fmla="*/ 2703392 w 3358711"/>
                <a:gd name="connsiteY106" fmla="*/ 308915 h 2657952"/>
                <a:gd name="connsiteX107" fmla="*/ 2601284 w 3358711"/>
                <a:gd name="connsiteY107" fmla="*/ 258528 h 2657952"/>
                <a:gd name="connsiteX108" fmla="*/ 2560231 w 3358711"/>
                <a:gd name="connsiteY108" fmla="*/ 187662 h 2657952"/>
                <a:gd name="connsiteX109" fmla="*/ 2578329 w 3358711"/>
                <a:gd name="connsiteY109" fmla="*/ 110414 h 2657952"/>
                <a:gd name="connsiteX110" fmla="*/ 2652338 w 3358711"/>
                <a:gd name="connsiteY110" fmla="*/ 131178 h 2657952"/>
                <a:gd name="connsiteX111" fmla="*/ 2654148 w 3358711"/>
                <a:gd name="connsiteY111" fmla="*/ 134226 h 2657952"/>
                <a:gd name="connsiteX112" fmla="*/ 2784354 w 3358711"/>
                <a:gd name="connsiteY112" fmla="*/ 186614 h 2657952"/>
                <a:gd name="connsiteX113" fmla="*/ 2794546 w 3358711"/>
                <a:gd name="connsiteY113" fmla="*/ 139751 h 2657952"/>
                <a:gd name="connsiteX114" fmla="*/ 2953518 w 3358711"/>
                <a:gd name="connsiteY114" fmla="*/ 1829 h 2657952"/>
                <a:gd name="connsiteX115" fmla="*/ 3131636 w 3358711"/>
                <a:gd name="connsiteY115" fmla="*/ 87649 h 2657952"/>
                <a:gd name="connsiteX116" fmla="*/ 3200311 w 3358711"/>
                <a:gd name="connsiteY116" fmla="*/ 273101 h 2657952"/>
                <a:gd name="connsiteX117" fmla="*/ 3119920 w 3358711"/>
                <a:gd name="connsiteY117" fmla="*/ 457029 h 2657952"/>
                <a:gd name="connsiteX118" fmla="*/ 2921991 w 3358711"/>
                <a:gd name="connsiteY118" fmla="*/ 460077 h 2657952"/>
                <a:gd name="connsiteX119" fmla="*/ 2827883 w 3358711"/>
                <a:gd name="connsiteY119" fmla="*/ 486842 h 2657952"/>
                <a:gd name="connsiteX120" fmla="*/ 2819025 w 3358711"/>
                <a:gd name="connsiteY120" fmla="*/ 535610 h 2657952"/>
                <a:gd name="connsiteX121" fmla="*/ 2850363 w 3358711"/>
                <a:gd name="connsiteY121" fmla="*/ 832218 h 2657952"/>
                <a:gd name="connsiteX122" fmla="*/ 2878461 w 3358711"/>
                <a:gd name="connsiteY122" fmla="*/ 874224 h 2657952"/>
                <a:gd name="connsiteX123" fmla="*/ 3034005 w 3358711"/>
                <a:gd name="connsiteY123" fmla="*/ 941184 h 2657952"/>
                <a:gd name="connsiteX124" fmla="*/ 3049054 w 3358711"/>
                <a:gd name="connsiteY124" fmla="*/ 916896 h 2657952"/>
                <a:gd name="connsiteX125" fmla="*/ 3251270 w 3358711"/>
                <a:gd name="connsiteY125" fmla="*/ 842696 h 2657952"/>
                <a:gd name="connsiteX126" fmla="*/ 3355950 w 3358711"/>
                <a:gd name="connsiteY126" fmla="*/ 1028338 h 2657952"/>
                <a:gd name="connsiteX127" fmla="*/ 3312801 w 3358711"/>
                <a:gd name="connsiteY127" fmla="*/ 1248080 h 2657952"/>
                <a:gd name="connsiteX128" fmla="*/ 3160877 w 3358711"/>
                <a:gd name="connsiteY128" fmla="*/ 1386192 h 2657952"/>
                <a:gd name="connsiteX129" fmla="*/ 2992761 w 3358711"/>
                <a:gd name="connsiteY129" fmla="*/ 1269321 h 2657952"/>
                <a:gd name="connsiteX130" fmla="*/ 2984284 w 3358711"/>
                <a:gd name="connsiteY130" fmla="*/ 1247508 h 2657952"/>
                <a:gd name="connsiteX131" fmla="*/ 2795784 w 3358711"/>
                <a:gd name="connsiteY131" fmla="*/ 1257510 h 2657952"/>
                <a:gd name="connsiteX132" fmla="*/ 2771115 w 3358711"/>
                <a:gd name="connsiteY132" fmla="*/ 1276274 h 2657952"/>
                <a:gd name="connsiteX133" fmla="*/ 2691676 w 3358711"/>
                <a:gd name="connsiteY133" fmla="*/ 1450867 h 2657952"/>
                <a:gd name="connsiteX134" fmla="*/ 2695676 w 3358711"/>
                <a:gd name="connsiteY134" fmla="*/ 1483919 h 2657952"/>
                <a:gd name="connsiteX135" fmla="*/ 2762447 w 3358711"/>
                <a:gd name="connsiteY135" fmla="*/ 1564310 h 2657952"/>
                <a:gd name="connsiteX136" fmla="*/ 2904750 w 3358711"/>
                <a:gd name="connsiteY136" fmla="*/ 1556690 h 2657952"/>
                <a:gd name="connsiteX137" fmla="*/ 3002477 w 3358711"/>
                <a:gd name="connsiteY137" fmla="*/ 1836248 h 2657952"/>
                <a:gd name="connsiteX138" fmla="*/ 2957805 w 3358711"/>
                <a:gd name="connsiteY138" fmla="*/ 1896256 h 2657952"/>
                <a:gd name="connsiteX139" fmla="*/ 2758446 w 3358711"/>
                <a:gd name="connsiteY139" fmla="*/ 1966170 h 2657952"/>
                <a:gd name="connsiteX140" fmla="*/ 2619191 w 3358711"/>
                <a:gd name="connsiteY140" fmla="*/ 1800530 h 2657952"/>
                <a:gd name="connsiteX141" fmla="*/ 2590806 w 3358711"/>
                <a:gd name="connsiteY141" fmla="*/ 1762335 h 2657952"/>
                <a:gd name="connsiteX142" fmla="*/ 2423261 w 3358711"/>
                <a:gd name="connsiteY142" fmla="*/ 1786719 h 2657952"/>
                <a:gd name="connsiteX143" fmla="*/ 2245049 w 3358711"/>
                <a:gd name="connsiteY143" fmla="*/ 1927593 h 2657952"/>
                <a:gd name="connsiteX144" fmla="*/ 2226094 w 3358711"/>
                <a:gd name="connsiteY144" fmla="*/ 1959788 h 2657952"/>
                <a:gd name="connsiteX145" fmla="*/ 2254669 w 3358711"/>
                <a:gd name="connsiteY145" fmla="*/ 2134095 h 2657952"/>
                <a:gd name="connsiteX146" fmla="*/ 2347633 w 3358711"/>
                <a:gd name="connsiteY146" fmla="*/ 2146859 h 2657952"/>
                <a:gd name="connsiteX147" fmla="*/ 2458504 w 3358711"/>
                <a:gd name="connsiteY147" fmla="*/ 2285829 h 2657952"/>
                <a:gd name="connsiteX148" fmla="*/ 2370588 w 3358711"/>
                <a:gd name="connsiteY148" fmla="*/ 2447182 h 2657952"/>
                <a:gd name="connsiteX149" fmla="*/ 2126748 w 3358711"/>
                <a:gd name="connsiteY149" fmla="*/ 2545480 h 2657952"/>
                <a:gd name="connsiteX150" fmla="*/ 1947678 w 3358711"/>
                <a:gd name="connsiteY150" fmla="*/ 2481663 h 2657952"/>
                <a:gd name="connsiteX151" fmla="*/ 1949583 w 3358711"/>
                <a:gd name="connsiteY151" fmla="*/ 2291639 h 2657952"/>
                <a:gd name="connsiteX152" fmla="*/ 1971300 w 3358711"/>
                <a:gd name="connsiteY152" fmla="*/ 2263159 h 2657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3358711" h="2657952">
                  <a:moveTo>
                    <a:pt x="1971300" y="2263159"/>
                  </a:moveTo>
                  <a:cubicBezTo>
                    <a:pt x="1934057" y="2211057"/>
                    <a:pt x="1899006" y="2160289"/>
                    <a:pt x="1861477" y="2111426"/>
                  </a:cubicBezTo>
                  <a:cubicBezTo>
                    <a:pt x="1855190" y="2103234"/>
                    <a:pt x="1836998" y="2098091"/>
                    <a:pt x="1826330" y="2100472"/>
                  </a:cubicBezTo>
                  <a:cubicBezTo>
                    <a:pt x="1707172" y="2126856"/>
                    <a:pt x="1586681" y="2133810"/>
                    <a:pt x="1465237" y="2127619"/>
                  </a:cubicBezTo>
                  <a:cubicBezTo>
                    <a:pt x="1419136" y="2125237"/>
                    <a:pt x="1373321" y="2116950"/>
                    <a:pt x="1327315" y="2113807"/>
                  </a:cubicBezTo>
                  <a:cubicBezTo>
                    <a:pt x="1316075" y="2113045"/>
                    <a:pt x="1299216" y="2118951"/>
                    <a:pt x="1293406" y="2127619"/>
                  </a:cubicBezTo>
                  <a:cubicBezTo>
                    <a:pt x="1254925" y="2184578"/>
                    <a:pt x="1218730" y="2243157"/>
                    <a:pt x="1180725" y="2302878"/>
                  </a:cubicBezTo>
                  <a:cubicBezTo>
                    <a:pt x="1187107" y="2310308"/>
                    <a:pt x="1192536" y="2317833"/>
                    <a:pt x="1199204" y="2324119"/>
                  </a:cubicBezTo>
                  <a:cubicBezTo>
                    <a:pt x="1276928" y="2398128"/>
                    <a:pt x="1254353" y="2538622"/>
                    <a:pt x="1210538" y="2601868"/>
                  </a:cubicBezTo>
                  <a:cubicBezTo>
                    <a:pt x="1177487" y="2649493"/>
                    <a:pt x="1114241" y="2670162"/>
                    <a:pt x="1054328" y="2650636"/>
                  </a:cubicBezTo>
                  <a:cubicBezTo>
                    <a:pt x="973271" y="2624252"/>
                    <a:pt x="892689" y="2595772"/>
                    <a:pt x="813917" y="2563197"/>
                  </a:cubicBezTo>
                  <a:cubicBezTo>
                    <a:pt x="734384" y="2530240"/>
                    <a:pt x="692759" y="2445277"/>
                    <a:pt x="706571" y="2358219"/>
                  </a:cubicBezTo>
                  <a:cubicBezTo>
                    <a:pt x="719048" y="2279828"/>
                    <a:pt x="786581" y="2215820"/>
                    <a:pt x="869734" y="2207533"/>
                  </a:cubicBezTo>
                  <a:cubicBezTo>
                    <a:pt x="894118" y="2205152"/>
                    <a:pt x="902024" y="2195055"/>
                    <a:pt x="904119" y="2173053"/>
                  </a:cubicBezTo>
                  <a:cubicBezTo>
                    <a:pt x="909739" y="2112759"/>
                    <a:pt x="917264" y="2052752"/>
                    <a:pt x="922121" y="1992459"/>
                  </a:cubicBezTo>
                  <a:cubicBezTo>
                    <a:pt x="922788" y="1983791"/>
                    <a:pt x="914978" y="1970075"/>
                    <a:pt x="907167" y="1965598"/>
                  </a:cubicBezTo>
                  <a:cubicBezTo>
                    <a:pt x="798963" y="1904257"/>
                    <a:pt x="701332" y="1829581"/>
                    <a:pt x="613226" y="1741856"/>
                  </a:cubicBezTo>
                  <a:cubicBezTo>
                    <a:pt x="605891" y="1734522"/>
                    <a:pt x="587318" y="1731664"/>
                    <a:pt x="577031" y="1735379"/>
                  </a:cubicBezTo>
                  <a:cubicBezTo>
                    <a:pt x="528072" y="1753190"/>
                    <a:pt x="479780" y="1773003"/>
                    <a:pt x="432251" y="1794434"/>
                  </a:cubicBezTo>
                  <a:cubicBezTo>
                    <a:pt x="423488" y="1798339"/>
                    <a:pt x="414725" y="1812627"/>
                    <a:pt x="414058" y="1822628"/>
                  </a:cubicBezTo>
                  <a:cubicBezTo>
                    <a:pt x="408914" y="1906638"/>
                    <a:pt x="365861" y="1968551"/>
                    <a:pt x="294805" y="1990839"/>
                  </a:cubicBezTo>
                  <a:cubicBezTo>
                    <a:pt x="219938" y="2014271"/>
                    <a:pt x="144405" y="1987601"/>
                    <a:pt x="94685" y="1919211"/>
                  </a:cubicBezTo>
                  <a:cubicBezTo>
                    <a:pt x="73730" y="1890446"/>
                    <a:pt x="53632" y="1861014"/>
                    <a:pt x="33915" y="1831391"/>
                  </a:cubicBezTo>
                  <a:cubicBezTo>
                    <a:pt x="-13424" y="1760239"/>
                    <a:pt x="-10948" y="1677848"/>
                    <a:pt x="39725" y="1616507"/>
                  </a:cubicBezTo>
                  <a:cubicBezTo>
                    <a:pt x="89922" y="1555737"/>
                    <a:pt x="169837" y="1539164"/>
                    <a:pt x="249847" y="1572882"/>
                  </a:cubicBezTo>
                  <a:cubicBezTo>
                    <a:pt x="253943" y="1574597"/>
                    <a:pt x="258038" y="1576406"/>
                    <a:pt x="263372" y="1578693"/>
                  </a:cubicBezTo>
                  <a:cubicBezTo>
                    <a:pt x="302139" y="1534782"/>
                    <a:pt x="340430" y="1492587"/>
                    <a:pt x="376815" y="1448867"/>
                  </a:cubicBezTo>
                  <a:cubicBezTo>
                    <a:pt x="382340" y="1442295"/>
                    <a:pt x="382530" y="1427055"/>
                    <a:pt x="379101" y="1418101"/>
                  </a:cubicBezTo>
                  <a:cubicBezTo>
                    <a:pt x="369386" y="1392669"/>
                    <a:pt x="355574" y="1368952"/>
                    <a:pt x="345192" y="1343711"/>
                  </a:cubicBezTo>
                  <a:cubicBezTo>
                    <a:pt x="331667" y="1310945"/>
                    <a:pt x="342906" y="1280179"/>
                    <a:pt x="370814" y="1268463"/>
                  </a:cubicBezTo>
                  <a:cubicBezTo>
                    <a:pt x="399770" y="1256271"/>
                    <a:pt x="427583" y="1268082"/>
                    <a:pt x="443966" y="1300182"/>
                  </a:cubicBezTo>
                  <a:cubicBezTo>
                    <a:pt x="461683" y="1335043"/>
                    <a:pt x="478637" y="1370381"/>
                    <a:pt x="495878" y="1405433"/>
                  </a:cubicBezTo>
                  <a:cubicBezTo>
                    <a:pt x="511213" y="1436580"/>
                    <a:pt x="507212" y="1465631"/>
                    <a:pt x="484638" y="1491348"/>
                  </a:cubicBezTo>
                  <a:cubicBezTo>
                    <a:pt x="426726" y="1557452"/>
                    <a:pt x="368909" y="1623746"/>
                    <a:pt x="309854" y="1688802"/>
                  </a:cubicBezTo>
                  <a:cubicBezTo>
                    <a:pt x="284232" y="1716996"/>
                    <a:pt x="254514" y="1716138"/>
                    <a:pt x="225653" y="1689945"/>
                  </a:cubicBezTo>
                  <a:cubicBezTo>
                    <a:pt x="191649" y="1659084"/>
                    <a:pt x="158407" y="1655178"/>
                    <a:pt x="130880" y="1678800"/>
                  </a:cubicBezTo>
                  <a:cubicBezTo>
                    <a:pt x="102686" y="1702994"/>
                    <a:pt x="100876" y="1736427"/>
                    <a:pt x="126498" y="1774622"/>
                  </a:cubicBezTo>
                  <a:cubicBezTo>
                    <a:pt x="145643" y="1803197"/>
                    <a:pt x="164884" y="1831867"/>
                    <a:pt x="185458" y="1859394"/>
                  </a:cubicBezTo>
                  <a:cubicBezTo>
                    <a:pt x="207746" y="1889398"/>
                    <a:pt x="244799" y="1897875"/>
                    <a:pt x="273564" y="1881492"/>
                  </a:cubicBezTo>
                  <a:cubicBezTo>
                    <a:pt x="301758" y="1865395"/>
                    <a:pt x="311474" y="1834248"/>
                    <a:pt x="299377" y="1798148"/>
                  </a:cubicBezTo>
                  <a:cubicBezTo>
                    <a:pt x="285089" y="1755191"/>
                    <a:pt x="293948" y="1733283"/>
                    <a:pt x="335286" y="1716043"/>
                  </a:cubicBezTo>
                  <a:cubicBezTo>
                    <a:pt x="414058" y="1683182"/>
                    <a:pt x="493306" y="1651464"/>
                    <a:pt x="572078" y="1618888"/>
                  </a:cubicBezTo>
                  <a:cubicBezTo>
                    <a:pt x="608368" y="1603839"/>
                    <a:pt x="639515" y="1610792"/>
                    <a:pt x="665899" y="1638986"/>
                  </a:cubicBezTo>
                  <a:cubicBezTo>
                    <a:pt x="760006" y="1739760"/>
                    <a:pt x="867924" y="1822342"/>
                    <a:pt x="989844" y="1886445"/>
                  </a:cubicBezTo>
                  <a:cubicBezTo>
                    <a:pt x="1022801" y="1903781"/>
                    <a:pt x="1038231" y="1930546"/>
                    <a:pt x="1034231" y="1968075"/>
                  </a:cubicBezTo>
                  <a:cubicBezTo>
                    <a:pt x="1023658" y="2067135"/>
                    <a:pt x="1014133" y="2166385"/>
                    <a:pt x="1002322" y="2265350"/>
                  </a:cubicBezTo>
                  <a:cubicBezTo>
                    <a:pt x="996702" y="2312022"/>
                    <a:pt x="970127" y="2328310"/>
                    <a:pt x="924407" y="2318119"/>
                  </a:cubicBezTo>
                  <a:cubicBezTo>
                    <a:pt x="870305" y="2306022"/>
                    <a:pt x="828967" y="2325738"/>
                    <a:pt x="815441" y="2370220"/>
                  </a:cubicBezTo>
                  <a:cubicBezTo>
                    <a:pt x="802106" y="2413845"/>
                    <a:pt x="826205" y="2453278"/>
                    <a:pt x="878973" y="2472900"/>
                  </a:cubicBezTo>
                  <a:cubicBezTo>
                    <a:pt x="942219" y="2496427"/>
                    <a:pt x="1005560" y="2519953"/>
                    <a:pt x="1069283" y="2542242"/>
                  </a:cubicBezTo>
                  <a:cubicBezTo>
                    <a:pt x="1112240" y="2557291"/>
                    <a:pt x="1128338" y="2546433"/>
                    <a:pt x="1134338" y="2501665"/>
                  </a:cubicBezTo>
                  <a:cubicBezTo>
                    <a:pt x="1135481" y="2493474"/>
                    <a:pt x="1137863" y="2485568"/>
                    <a:pt x="1139482" y="2477377"/>
                  </a:cubicBezTo>
                  <a:cubicBezTo>
                    <a:pt x="1148721" y="2431466"/>
                    <a:pt x="1133005" y="2399843"/>
                    <a:pt x="1090428" y="2378316"/>
                  </a:cubicBezTo>
                  <a:cubicBezTo>
                    <a:pt x="1044518" y="2355075"/>
                    <a:pt x="1036421" y="2327548"/>
                    <a:pt x="1064044" y="2283828"/>
                  </a:cubicBezTo>
                  <a:cubicBezTo>
                    <a:pt x="1115384" y="2202580"/>
                    <a:pt x="1167676" y="2121903"/>
                    <a:pt x="1218920" y="2040560"/>
                  </a:cubicBezTo>
                  <a:cubicBezTo>
                    <a:pt x="1240256" y="2006746"/>
                    <a:pt x="1268546" y="1991697"/>
                    <a:pt x="1308932" y="1999412"/>
                  </a:cubicBezTo>
                  <a:cubicBezTo>
                    <a:pt x="1488764" y="2033892"/>
                    <a:pt x="1667738" y="2028939"/>
                    <a:pt x="1845475" y="1984648"/>
                  </a:cubicBezTo>
                  <a:cubicBezTo>
                    <a:pt x="1879574" y="1976171"/>
                    <a:pt x="1906911" y="1987315"/>
                    <a:pt x="1926723" y="2014556"/>
                  </a:cubicBezTo>
                  <a:cubicBezTo>
                    <a:pt x="1981873" y="2090471"/>
                    <a:pt x="2036451" y="2166671"/>
                    <a:pt x="2090267" y="2243538"/>
                  </a:cubicBezTo>
                  <a:cubicBezTo>
                    <a:pt x="2115604" y="2279733"/>
                    <a:pt x="2106746" y="2309355"/>
                    <a:pt x="2068074" y="2332215"/>
                  </a:cubicBezTo>
                  <a:cubicBezTo>
                    <a:pt x="2056168" y="2339264"/>
                    <a:pt x="2039118" y="2348122"/>
                    <a:pt x="2036832" y="2358790"/>
                  </a:cubicBezTo>
                  <a:cubicBezTo>
                    <a:pt x="2032641" y="2378793"/>
                    <a:pt x="2031594" y="2403558"/>
                    <a:pt x="2040071" y="2421179"/>
                  </a:cubicBezTo>
                  <a:cubicBezTo>
                    <a:pt x="2051406" y="2444896"/>
                    <a:pt x="2078933" y="2448992"/>
                    <a:pt x="2102745" y="2439943"/>
                  </a:cubicBezTo>
                  <a:cubicBezTo>
                    <a:pt x="2173611" y="2412987"/>
                    <a:pt x="2244096" y="2384889"/>
                    <a:pt x="2313915" y="2355361"/>
                  </a:cubicBezTo>
                  <a:cubicBezTo>
                    <a:pt x="2345728" y="2341931"/>
                    <a:pt x="2358015" y="2310784"/>
                    <a:pt x="2347061" y="2282495"/>
                  </a:cubicBezTo>
                  <a:cubicBezTo>
                    <a:pt x="2335250" y="2252015"/>
                    <a:pt x="2305914" y="2239823"/>
                    <a:pt x="2270481" y="2250872"/>
                  </a:cubicBezTo>
                  <a:cubicBezTo>
                    <a:pt x="2175516" y="2280304"/>
                    <a:pt x="2169230" y="2276399"/>
                    <a:pt x="2151990" y="2176958"/>
                  </a:cubicBezTo>
                  <a:cubicBezTo>
                    <a:pt x="2138464" y="2098662"/>
                    <a:pt x="2125320" y="2020367"/>
                    <a:pt x="2112175" y="1942071"/>
                  </a:cubicBezTo>
                  <a:cubicBezTo>
                    <a:pt x="2106270" y="1906829"/>
                    <a:pt x="2117985" y="1877968"/>
                    <a:pt x="2148560" y="1859585"/>
                  </a:cubicBezTo>
                  <a:cubicBezTo>
                    <a:pt x="2253145" y="1796720"/>
                    <a:pt x="2347157" y="1721187"/>
                    <a:pt x="2430024" y="1631652"/>
                  </a:cubicBezTo>
                  <a:cubicBezTo>
                    <a:pt x="2454599" y="1605077"/>
                    <a:pt x="2485269" y="1599743"/>
                    <a:pt x="2517940" y="1613459"/>
                  </a:cubicBezTo>
                  <a:cubicBezTo>
                    <a:pt x="2577948" y="1638795"/>
                    <a:pt x="2637383" y="1665656"/>
                    <a:pt x="2697105" y="1691850"/>
                  </a:cubicBezTo>
                  <a:cubicBezTo>
                    <a:pt x="2724823" y="1704042"/>
                    <a:pt x="2735967" y="1725187"/>
                    <a:pt x="2731205" y="1754905"/>
                  </a:cubicBezTo>
                  <a:cubicBezTo>
                    <a:pt x="2730062" y="1761954"/>
                    <a:pt x="2729014" y="1769002"/>
                    <a:pt x="2728347" y="1776051"/>
                  </a:cubicBezTo>
                  <a:cubicBezTo>
                    <a:pt x="2725014" y="1811674"/>
                    <a:pt x="2738539" y="1838915"/>
                    <a:pt x="2770067" y="1855870"/>
                  </a:cubicBezTo>
                  <a:cubicBezTo>
                    <a:pt x="2800071" y="1871967"/>
                    <a:pt x="2836551" y="1866824"/>
                    <a:pt x="2861697" y="1840344"/>
                  </a:cubicBezTo>
                  <a:cubicBezTo>
                    <a:pt x="2881224" y="1819865"/>
                    <a:pt x="2898845" y="1796910"/>
                    <a:pt x="2913704" y="1772812"/>
                  </a:cubicBezTo>
                  <a:cubicBezTo>
                    <a:pt x="2933421" y="1740713"/>
                    <a:pt x="2925324" y="1700422"/>
                    <a:pt x="2897797" y="1675752"/>
                  </a:cubicBezTo>
                  <a:cubicBezTo>
                    <a:pt x="2871794" y="1652511"/>
                    <a:pt x="2832265" y="1649368"/>
                    <a:pt x="2801975" y="1668132"/>
                  </a:cubicBezTo>
                  <a:cubicBezTo>
                    <a:pt x="2746159" y="1702803"/>
                    <a:pt x="2736253" y="1701565"/>
                    <a:pt x="2695010" y="1652797"/>
                  </a:cubicBezTo>
                  <a:cubicBezTo>
                    <a:pt x="2659672" y="1611078"/>
                    <a:pt x="2625096" y="1568787"/>
                    <a:pt x="2589473" y="1527353"/>
                  </a:cubicBezTo>
                  <a:cubicBezTo>
                    <a:pt x="2563089" y="1496682"/>
                    <a:pt x="2560993" y="1465440"/>
                    <a:pt x="2578614" y="1428864"/>
                  </a:cubicBezTo>
                  <a:cubicBezTo>
                    <a:pt x="2614047" y="1355331"/>
                    <a:pt x="2648051" y="1280941"/>
                    <a:pt x="2680151" y="1205884"/>
                  </a:cubicBezTo>
                  <a:cubicBezTo>
                    <a:pt x="2694819" y="1171594"/>
                    <a:pt x="2716632" y="1151306"/>
                    <a:pt x="2754255" y="1149687"/>
                  </a:cubicBezTo>
                  <a:cubicBezTo>
                    <a:pt x="2849219" y="1145496"/>
                    <a:pt x="2944089" y="1140638"/>
                    <a:pt x="3039053" y="1137685"/>
                  </a:cubicBezTo>
                  <a:cubicBezTo>
                    <a:pt x="3076010" y="1136542"/>
                    <a:pt x="3095250" y="1158354"/>
                    <a:pt x="3094965" y="1195597"/>
                  </a:cubicBezTo>
                  <a:cubicBezTo>
                    <a:pt x="3094965" y="1205122"/>
                    <a:pt x="3093155" y="1214742"/>
                    <a:pt x="3094202" y="1224077"/>
                  </a:cubicBezTo>
                  <a:cubicBezTo>
                    <a:pt x="3097346" y="1251699"/>
                    <a:pt x="3111633" y="1270940"/>
                    <a:pt x="3140018" y="1275512"/>
                  </a:cubicBezTo>
                  <a:cubicBezTo>
                    <a:pt x="3169450" y="1280274"/>
                    <a:pt x="3194691" y="1269035"/>
                    <a:pt x="3201359" y="1239888"/>
                  </a:cubicBezTo>
                  <a:cubicBezTo>
                    <a:pt x="3219742" y="1160259"/>
                    <a:pt x="3235649" y="1080059"/>
                    <a:pt x="3249841" y="999573"/>
                  </a:cubicBezTo>
                  <a:cubicBezTo>
                    <a:pt x="3254699" y="971950"/>
                    <a:pt x="3230791" y="946137"/>
                    <a:pt x="3202502" y="941946"/>
                  </a:cubicBezTo>
                  <a:cubicBezTo>
                    <a:pt x="3170783" y="937184"/>
                    <a:pt x="3149543" y="952424"/>
                    <a:pt x="3139065" y="981285"/>
                  </a:cubicBezTo>
                  <a:cubicBezTo>
                    <a:pt x="3133446" y="996715"/>
                    <a:pt x="3133065" y="1013955"/>
                    <a:pt x="3128683" y="1029862"/>
                  </a:cubicBezTo>
                  <a:cubicBezTo>
                    <a:pt x="3119063" y="1065009"/>
                    <a:pt x="3088107" y="1081869"/>
                    <a:pt x="3054102" y="1067581"/>
                  </a:cubicBezTo>
                  <a:cubicBezTo>
                    <a:pt x="2964567" y="1029862"/>
                    <a:pt x="2875508" y="990810"/>
                    <a:pt x="2786735" y="951376"/>
                  </a:cubicBezTo>
                  <a:cubicBezTo>
                    <a:pt x="2753684" y="936708"/>
                    <a:pt x="2739968" y="908418"/>
                    <a:pt x="2741587" y="873366"/>
                  </a:cubicBezTo>
                  <a:cubicBezTo>
                    <a:pt x="2747111" y="748970"/>
                    <a:pt x="2732157" y="626955"/>
                    <a:pt x="2700630" y="506940"/>
                  </a:cubicBezTo>
                  <a:cubicBezTo>
                    <a:pt x="2690724" y="469411"/>
                    <a:pt x="2703201" y="441312"/>
                    <a:pt x="2732919" y="420262"/>
                  </a:cubicBezTo>
                  <a:cubicBezTo>
                    <a:pt x="2776544" y="389401"/>
                    <a:pt x="2820930" y="359683"/>
                    <a:pt x="2865507" y="330251"/>
                  </a:cubicBezTo>
                  <a:cubicBezTo>
                    <a:pt x="2899035" y="308058"/>
                    <a:pt x="2923705" y="312058"/>
                    <a:pt x="2949804" y="341967"/>
                  </a:cubicBezTo>
                  <a:cubicBezTo>
                    <a:pt x="2983427" y="380638"/>
                    <a:pt x="3019146" y="389782"/>
                    <a:pt x="3055912" y="369303"/>
                  </a:cubicBezTo>
                  <a:cubicBezTo>
                    <a:pt x="3092679" y="348825"/>
                    <a:pt x="3104680" y="308629"/>
                    <a:pt x="3087535" y="260433"/>
                  </a:cubicBezTo>
                  <a:cubicBezTo>
                    <a:pt x="3075629" y="226905"/>
                    <a:pt x="3064104" y="193281"/>
                    <a:pt x="3050007" y="160611"/>
                  </a:cubicBezTo>
                  <a:cubicBezTo>
                    <a:pt x="3032195" y="119367"/>
                    <a:pt x="2990190" y="100032"/>
                    <a:pt x="2950661" y="112319"/>
                  </a:cubicBezTo>
                  <a:cubicBezTo>
                    <a:pt x="2911608" y="124416"/>
                    <a:pt x="2891130" y="163278"/>
                    <a:pt x="2899797" y="209093"/>
                  </a:cubicBezTo>
                  <a:cubicBezTo>
                    <a:pt x="2909322" y="259480"/>
                    <a:pt x="2892558" y="281769"/>
                    <a:pt x="2840742" y="289008"/>
                  </a:cubicBezTo>
                  <a:cubicBezTo>
                    <a:pt x="2794927" y="295389"/>
                    <a:pt x="2749207" y="302438"/>
                    <a:pt x="2703392" y="308915"/>
                  </a:cubicBezTo>
                  <a:cubicBezTo>
                    <a:pt x="2650242" y="316440"/>
                    <a:pt x="2627573" y="304914"/>
                    <a:pt x="2601284" y="258528"/>
                  </a:cubicBezTo>
                  <a:cubicBezTo>
                    <a:pt x="2587854" y="234810"/>
                    <a:pt x="2573185" y="211665"/>
                    <a:pt x="2560231" y="187662"/>
                  </a:cubicBezTo>
                  <a:cubicBezTo>
                    <a:pt x="2543467" y="156705"/>
                    <a:pt x="2551087" y="126130"/>
                    <a:pt x="2578329" y="110414"/>
                  </a:cubicBezTo>
                  <a:cubicBezTo>
                    <a:pt x="2604522" y="95269"/>
                    <a:pt x="2632335" y="103080"/>
                    <a:pt x="2652338" y="131178"/>
                  </a:cubicBezTo>
                  <a:cubicBezTo>
                    <a:pt x="2653005" y="132131"/>
                    <a:pt x="2653481" y="133274"/>
                    <a:pt x="2654148" y="134226"/>
                  </a:cubicBezTo>
                  <a:cubicBezTo>
                    <a:pt x="2683799" y="178108"/>
                    <a:pt x="2727204" y="195567"/>
                    <a:pt x="2784354" y="186614"/>
                  </a:cubicBezTo>
                  <a:cubicBezTo>
                    <a:pt x="2787593" y="171469"/>
                    <a:pt x="2789974" y="155277"/>
                    <a:pt x="2794546" y="139751"/>
                  </a:cubicBezTo>
                  <a:cubicBezTo>
                    <a:pt x="2817977" y="59931"/>
                    <a:pt x="2871317" y="12306"/>
                    <a:pt x="2953518" y="1829"/>
                  </a:cubicBezTo>
                  <a:cubicBezTo>
                    <a:pt x="3030099" y="-7887"/>
                    <a:pt x="3095346" y="21164"/>
                    <a:pt x="3131636" y="87649"/>
                  </a:cubicBezTo>
                  <a:cubicBezTo>
                    <a:pt x="3162973" y="144990"/>
                    <a:pt x="3186024" y="209188"/>
                    <a:pt x="3200311" y="273101"/>
                  </a:cubicBezTo>
                  <a:cubicBezTo>
                    <a:pt x="3217361" y="349301"/>
                    <a:pt x="3185166" y="414071"/>
                    <a:pt x="3119920" y="457029"/>
                  </a:cubicBezTo>
                  <a:cubicBezTo>
                    <a:pt x="3056007" y="499129"/>
                    <a:pt x="2986284" y="502082"/>
                    <a:pt x="2921991" y="460077"/>
                  </a:cubicBezTo>
                  <a:cubicBezTo>
                    <a:pt x="2875223" y="429501"/>
                    <a:pt x="2857792" y="474459"/>
                    <a:pt x="2827883" y="486842"/>
                  </a:cubicBezTo>
                  <a:cubicBezTo>
                    <a:pt x="2801118" y="497891"/>
                    <a:pt x="2817216" y="518560"/>
                    <a:pt x="2819025" y="535610"/>
                  </a:cubicBezTo>
                  <a:cubicBezTo>
                    <a:pt x="2829693" y="634479"/>
                    <a:pt x="2841695" y="733254"/>
                    <a:pt x="2850363" y="832218"/>
                  </a:cubicBezTo>
                  <a:cubicBezTo>
                    <a:pt x="2852267" y="854316"/>
                    <a:pt x="2857792" y="865937"/>
                    <a:pt x="2878461" y="874224"/>
                  </a:cubicBezTo>
                  <a:cubicBezTo>
                    <a:pt x="2930087" y="894988"/>
                    <a:pt x="2980760" y="918038"/>
                    <a:pt x="3034005" y="941184"/>
                  </a:cubicBezTo>
                  <a:cubicBezTo>
                    <a:pt x="3039434" y="932421"/>
                    <a:pt x="3044387" y="924801"/>
                    <a:pt x="3049054" y="916896"/>
                  </a:cubicBezTo>
                  <a:cubicBezTo>
                    <a:pt x="3091726" y="844029"/>
                    <a:pt x="3174022" y="813740"/>
                    <a:pt x="3251270" y="842696"/>
                  </a:cubicBezTo>
                  <a:cubicBezTo>
                    <a:pt x="3326232" y="870699"/>
                    <a:pt x="3370523" y="947852"/>
                    <a:pt x="3355950" y="1028338"/>
                  </a:cubicBezTo>
                  <a:cubicBezTo>
                    <a:pt x="3342710" y="1101776"/>
                    <a:pt x="3328327" y="1175118"/>
                    <a:pt x="3312801" y="1248080"/>
                  </a:cubicBezTo>
                  <a:cubicBezTo>
                    <a:pt x="3296133" y="1327042"/>
                    <a:pt x="3235934" y="1380763"/>
                    <a:pt x="3160877" y="1386192"/>
                  </a:cubicBezTo>
                  <a:cubicBezTo>
                    <a:pt x="3086106" y="1391622"/>
                    <a:pt x="3020574" y="1345997"/>
                    <a:pt x="2992761" y="1269321"/>
                  </a:cubicBezTo>
                  <a:cubicBezTo>
                    <a:pt x="2990380" y="1262748"/>
                    <a:pt x="2987713" y="1256271"/>
                    <a:pt x="2984284" y="1247508"/>
                  </a:cubicBezTo>
                  <a:cubicBezTo>
                    <a:pt x="2921133" y="1250556"/>
                    <a:pt x="2858459" y="1252938"/>
                    <a:pt x="2795784" y="1257510"/>
                  </a:cubicBezTo>
                  <a:cubicBezTo>
                    <a:pt x="2786926" y="1258176"/>
                    <a:pt x="2775210" y="1267797"/>
                    <a:pt x="2771115" y="1276274"/>
                  </a:cubicBezTo>
                  <a:cubicBezTo>
                    <a:pt x="2743492" y="1333900"/>
                    <a:pt x="2716822" y="1392098"/>
                    <a:pt x="2691676" y="1450867"/>
                  </a:cubicBezTo>
                  <a:cubicBezTo>
                    <a:pt x="2687771" y="1459916"/>
                    <a:pt x="2689771" y="1476013"/>
                    <a:pt x="2695676" y="1483919"/>
                  </a:cubicBezTo>
                  <a:cubicBezTo>
                    <a:pt x="2716060" y="1511541"/>
                    <a:pt x="2739301" y="1536973"/>
                    <a:pt x="2762447" y="1564310"/>
                  </a:cubicBezTo>
                  <a:cubicBezTo>
                    <a:pt x="2809310" y="1545927"/>
                    <a:pt x="2856077" y="1539831"/>
                    <a:pt x="2904750" y="1556690"/>
                  </a:cubicBezTo>
                  <a:cubicBezTo>
                    <a:pt x="3021336" y="1597266"/>
                    <a:pt x="3069438" y="1732807"/>
                    <a:pt x="3002477" y="1836248"/>
                  </a:cubicBezTo>
                  <a:cubicBezTo>
                    <a:pt x="2988951" y="1857108"/>
                    <a:pt x="2973521" y="1876920"/>
                    <a:pt x="2957805" y="1896256"/>
                  </a:cubicBezTo>
                  <a:cubicBezTo>
                    <a:pt x="2905798" y="1960169"/>
                    <a:pt x="2838647" y="1986553"/>
                    <a:pt x="2758446" y="1966170"/>
                  </a:cubicBezTo>
                  <a:cubicBezTo>
                    <a:pt x="2674245" y="1944738"/>
                    <a:pt x="2629573" y="1884826"/>
                    <a:pt x="2619191" y="1800530"/>
                  </a:cubicBezTo>
                  <a:cubicBezTo>
                    <a:pt x="2616524" y="1779098"/>
                    <a:pt x="2606427" y="1772907"/>
                    <a:pt x="2590806" y="1762335"/>
                  </a:cubicBezTo>
                  <a:cubicBezTo>
                    <a:pt x="2526227" y="1718901"/>
                    <a:pt x="2478221" y="1726330"/>
                    <a:pt x="2423261" y="1786719"/>
                  </a:cubicBezTo>
                  <a:cubicBezTo>
                    <a:pt x="2372969" y="1841964"/>
                    <a:pt x="2304485" y="1880540"/>
                    <a:pt x="2245049" y="1927593"/>
                  </a:cubicBezTo>
                  <a:cubicBezTo>
                    <a:pt x="2235714" y="1935023"/>
                    <a:pt x="2224856" y="1949882"/>
                    <a:pt x="2226094" y="1959788"/>
                  </a:cubicBezTo>
                  <a:cubicBezTo>
                    <a:pt x="2234000" y="2019510"/>
                    <a:pt x="2245239" y="2078755"/>
                    <a:pt x="2254669" y="2134095"/>
                  </a:cubicBezTo>
                  <a:cubicBezTo>
                    <a:pt x="2287721" y="2138286"/>
                    <a:pt x="2319344" y="2137524"/>
                    <a:pt x="2347633" y="2146859"/>
                  </a:cubicBezTo>
                  <a:cubicBezTo>
                    <a:pt x="2413260" y="2168576"/>
                    <a:pt x="2451836" y="2217058"/>
                    <a:pt x="2458504" y="2285829"/>
                  </a:cubicBezTo>
                  <a:cubicBezTo>
                    <a:pt x="2465457" y="2357838"/>
                    <a:pt x="2435168" y="2416416"/>
                    <a:pt x="2370588" y="2447182"/>
                  </a:cubicBezTo>
                  <a:cubicBezTo>
                    <a:pt x="2291626" y="2484806"/>
                    <a:pt x="2209521" y="2516810"/>
                    <a:pt x="2126748" y="2545480"/>
                  </a:cubicBezTo>
                  <a:cubicBezTo>
                    <a:pt x="2061026" y="2568245"/>
                    <a:pt x="1987588" y="2538432"/>
                    <a:pt x="1947678" y="2481663"/>
                  </a:cubicBezTo>
                  <a:cubicBezTo>
                    <a:pt x="1907578" y="2424513"/>
                    <a:pt x="1908245" y="2350027"/>
                    <a:pt x="1949583" y="2291639"/>
                  </a:cubicBezTo>
                  <a:cubicBezTo>
                    <a:pt x="1955679" y="2282971"/>
                    <a:pt x="1962442" y="2274780"/>
                    <a:pt x="1971300" y="2263159"/>
                  </a:cubicBezTo>
                  <a:close/>
                </a:path>
              </a:pathLst>
            </a:custGeom>
            <a:solidFill>
              <a:srgbClr val="582A8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tr-T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" name="Grup 10">
              <a:extLst>
                <a:ext uri="{FF2B5EF4-FFF2-40B4-BE49-F238E27FC236}">
                  <a16:creationId xmlns:a16="http://schemas.microsoft.com/office/drawing/2014/main" id="{FA960D7C-E9F9-8780-B550-0392D51A62AB}"/>
                </a:ext>
              </a:extLst>
            </p:cNvPr>
            <p:cNvGrpSpPr/>
            <p:nvPr/>
          </p:nvGrpSpPr>
          <p:grpSpPr>
            <a:xfrm>
              <a:off x="-1207603" y="1994464"/>
              <a:ext cx="1739177" cy="2016778"/>
              <a:chOff x="-1207603" y="1994464"/>
              <a:chExt cx="1739177" cy="2016778"/>
            </a:xfrm>
            <a:solidFill>
              <a:srgbClr val="C25287"/>
            </a:solidFill>
          </p:grpSpPr>
          <p:sp>
            <p:nvSpPr>
              <p:cNvPr id="12" name="Serbest Form: Şekil 11">
                <a:extLst>
                  <a:ext uri="{FF2B5EF4-FFF2-40B4-BE49-F238E27FC236}">
                    <a16:creationId xmlns:a16="http://schemas.microsoft.com/office/drawing/2014/main" id="{AC8283C8-E47F-5177-AD19-CCBD11E5BD26}"/>
                  </a:ext>
                </a:extLst>
              </p:cNvPr>
              <p:cNvSpPr/>
              <p:nvPr/>
            </p:nvSpPr>
            <p:spPr>
              <a:xfrm>
                <a:off x="-1135908" y="2087389"/>
                <a:ext cx="803437" cy="772557"/>
              </a:xfrm>
              <a:custGeom>
                <a:avLst/>
                <a:gdLst>
                  <a:gd name="connsiteX0" fmla="*/ 327601 w 803437"/>
                  <a:gd name="connsiteY0" fmla="*/ 772557 h 772557"/>
                  <a:gd name="connsiteX1" fmla="*/ 3561 w 803437"/>
                  <a:gd name="connsiteY1" fmla="*/ 485093 h 772557"/>
                  <a:gd name="connsiteX2" fmla="*/ 107764 w 803437"/>
                  <a:gd name="connsiteY2" fmla="*/ 170291 h 772557"/>
                  <a:gd name="connsiteX3" fmla="*/ 522102 w 803437"/>
                  <a:gd name="connsiteY3" fmla="*/ 6080 h 772557"/>
                  <a:gd name="connsiteX4" fmla="*/ 787278 w 803437"/>
                  <a:gd name="connsiteY4" fmla="*/ 435086 h 772557"/>
                  <a:gd name="connsiteX5" fmla="*/ 747177 w 803437"/>
                  <a:gd name="connsiteY5" fmla="*/ 529765 h 772557"/>
                  <a:gd name="connsiteX6" fmla="*/ 669549 w 803437"/>
                  <a:gd name="connsiteY6" fmla="*/ 564055 h 772557"/>
                  <a:gd name="connsiteX7" fmla="*/ 652404 w 803437"/>
                  <a:gd name="connsiteY7" fmla="*/ 478616 h 772557"/>
                  <a:gd name="connsiteX8" fmla="*/ 688313 w 803437"/>
                  <a:gd name="connsiteY8" fmla="*/ 276400 h 772557"/>
                  <a:gd name="connsiteX9" fmla="*/ 458665 w 803437"/>
                  <a:gd name="connsiteY9" fmla="*/ 107522 h 772557"/>
                  <a:gd name="connsiteX10" fmla="*/ 120909 w 803437"/>
                  <a:gd name="connsiteY10" fmla="*/ 364697 h 772557"/>
                  <a:gd name="connsiteX11" fmla="*/ 392943 w 803437"/>
                  <a:gd name="connsiteY11" fmla="*/ 660067 h 772557"/>
                  <a:gd name="connsiteX12" fmla="*/ 493908 w 803437"/>
                  <a:gd name="connsiteY12" fmla="*/ 627015 h 772557"/>
                  <a:gd name="connsiteX13" fmla="*/ 574013 w 803437"/>
                  <a:gd name="connsiteY13" fmla="*/ 647494 h 772557"/>
                  <a:gd name="connsiteX14" fmla="*/ 539818 w 803437"/>
                  <a:gd name="connsiteY14" fmla="*/ 725408 h 772557"/>
                  <a:gd name="connsiteX15" fmla="*/ 327696 w 803437"/>
                  <a:gd name="connsiteY15" fmla="*/ 772367 h 77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03437" h="772557">
                    <a:moveTo>
                      <a:pt x="327601" y="772557"/>
                    </a:moveTo>
                    <a:cubicBezTo>
                      <a:pt x="156437" y="768842"/>
                      <a:pt x="28135" y="662829"/>
                      <a:pt x="3561" y="485093"/>
                    </a:cubicBezTo>
                    <a:cubicBezTo>
                      <a:pt x="-13013" y="365459"/>
                      <a:pt x="29373" y="259445"/>
                      <a:pt x="107764" y="170291"/>
                    </a:cubicBezTo>
                    <a:cubicBezTo>
                      <a:pt x="217111" y="45895"/>
                      <a:pt x="354366" y="-21352"/>
                      <a:pt x="522102" y="6080"/>
                    </a:cubicBezTo>
                    <a:cubicBezTo>
                      <a:pt x="734319" y="40751"/>
                      <a:pt x="847666" y="228680"/>
                      <a:pt x="787278" y="435086"/>
                    </a:cubicBezTo>
                    <a:cubicBezTo>
                      <a:pt x="777657" y="467757"/>
                      <a:pt x="762703" y="499285"/>
                      <a:pt x="747177" y="529765"/>
                    </a:cubicBezTo>
                    <a:cubicBezTo>
                      <a:pt x="727651" y="567960"/>
                      <a:pt x="698981" y="579104"/>
                      <a:pt x="669549" y="564055"/>
                    </a:cubicBezTo>
                    <a:cubicBezTo>
                      <a:pt x="638021" y="547958"/>
                      <a:pt x="630972" y="516716"/>
                      <a:pt x="652404" y="478616"/>
                    </a:cubicBezTo>
                    <a:cubicBezTo>
                      <a:pt x="688122" y="415179"/>
                      <a:pt x="703458" y="347742"/>
                      <a:pt x="688313" y="276400"/>
                    </a:cubicBezTo>
                    <a:cubicBezTo>
                      <a:pt x="666215" y="172482"/>
                      <a:pt x="573918" y="106188"/>
                      <a:pt x="458665" y="107522"/>
                    </a:cubicBezTo>
                    <a:cubicBezTo>
                      <a:pt x="311218" y="109236"/>
                      <a:pt x="161104" y="223441"/>
                      <a:pt x="120909" y="364697"/>
                    </a:cubicBezTo>
                    <a:cubicBezTo>
                      <a:pt x="68712" y="547862"/>
                      <a:pt x="205205" y="696833"/>
                      <a:pt x="392943" y="660067"/>
                    </a:cubicBezTo>
                    <a:cubicBezTo>
                      <a:pt x="427423" y="653304"/>
                      <a:pt x="460856" y="639779"/>
                      <a:pt x="493908" y="627015"/>
                    </a:cubicBezTo>
                    <a:cubicBezTo>
                      <a:pt x="530674" y="612823"/>
                      <a:pt x="560202" y="619205"/>
                      <a:pt x="574013" y="647494"/>
                    </a:cubicBezTo>
                    <a:cubicBezTo>
                      <a:pt x="588586" y="677307"/>
                      <a:pt x="575823" y="707501"/>
                      <a:pt x="539818" y="725408"/>
                    </a:cubicBezTo>
                    <a:cubicBezTo>
                      <a:pt x="477239" y="756555"/>
                      <a:pt x="411040" y="772843"/>
                      <a:pt x="327696" y="77236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tr-TR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Serbest Form: Şekil 12">
                <a:extLst>
                  <a:ext uri="{FF2B5EF4-FFF2-40B4-BE49-F238E27FC236}">
                    <a16:creationId xmlns:a16="http://schemas.microsoft.com/office/drawing/2014/main" id="{E1F723FC-F347-20C4-9EE9-DA27480461D9}"/>
                  </a:ext>
                </a:extLst>
              </p:cNvPr>
              <p:cNvSpPr/>
              <p:nvPr/>
            </p:nvSpPr>
            <p:spPr>
              <a:xfrm>
                <a:off x="-660404" y="3000140"/>
                <a:ext cx="493252" cy="493543"/>
              </a:xfrm>
              <a:custGeom>
                <a:avLst/>
                <a:gdLst>
                  <a:gd name="connsiteX0" fmla="*/ 116 w 493252"/>
                  <a:gd name="connsiteY0" fmla="*/ 243759 h 493543"/>
                  <a:gd name="connsiteX1" fmla="*/ 252433 w 493252"/>
                  <a:gd name="connsiteY1" fmla="*/ 14 h 493543"/>
                  <a:gd name="connsiteX2" fmla="*/ 493225 w 493252"/>
                  <a:gd name="connsiteY2" fmla="*/ 255284 h 493543"/>
                  <a:gd name="connsiteX3" fmla="*/ 242622 w 493252"/>
                  <a:gd name="connsiteY3" fmla="*/ 493505 h 493543"/>
                  <a:gd name="connsiteX4" fmla="*/ 20 w 493252"/>
                  <a:gd name="connsiteY4" fmla="*/ 243759 h 493543"/>
                  <a:gd name="connsiteX5" fmla="*/ 246718 w 493252"/>
                  <a:gd name="connsiteY5" fmla="*/ 385396 h 493543"/>
                  <a:gd name="connsiteX6" fmla="*/ 386259 w 493252"/>
                  <a:gd name="connsiteY6" fmla="*/ 248522 h 493543"/>
                  <a:gd name="connsiteX7" fmla="*/ 246527 w 493252"/>
                  <a:gd name="connsiteY7" fmla="*/ 107075 h 493543"/>
                  <a:gd name="connsiteX8" fmla="*/ 107939 w 493252"/>
                  <a:gd name="connsiteY8" fmla="*/ 248617 h 493543"/>
                  <a:gd name="connsiteX9" fmla="*/ 246718 w 493252"/>
                  <a:gd name="connsiteY9" fmla="*/ 385301 h 49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3252" h="493543">
                    <a:moveTo>
                      <a:pt x="116" y="243759"/>
                    </a:moveTo>
                    <a:cubicBezTo>
                      <a:pt x="1830" y="105265"/>
                      <a:pt x="112320" y="-1415"/>
                      <a:pt x="252433" y="14"/>
                    </a:cubicBezTo>
                    <a:cubicBezTo>
                      <a:pt x="388259" y="1348"/>
                      <a:pt x="495225" y="114790"/>
                      <a:pt x="493225" y="255284"/>
                    </a:cubicBezTo>
                    <a:cubicBezTo>
                      <a:pt x="491320" y="388063"/>
                      <a:pt x="377877" y="495886"/>
                      <a:pt x="242622" y="493505"/>
                    </a:cubicBezTo>
                    <a:cubicBezTo>
                      <a:pt x="105367" y="491123"/>
                      <a:pt x="-1694" y="380824"/>
                      <a:pt x="20" y="243759"/>
                    </a:cubicBezTo>
                    <a:close/>
                    <a:moveTo>
                      <a:pt x="246718" y="385396"/>
                    </a:moveTo>
                    <a:cubicBezTo>
                      <a:pt x="322537" y="385396"/>
                      <a:pt x="385021" y="324055"/>
                      <a:pt x="386259" y="248522"/>
                    </a:cubicBezTo>
                    <a:cubicBezTo>
                      <a:pt x="387497" y="173274"/>
                      <a:pt x="322156" y="107075"/>
                      <a:pt x="246527" y="107075"/>
                    </a:cubicBezTo>
                    <a:cubicBezTo>
                      <a:pt x="169946" y="107075"/>
                      <a:pt x="107272" y="171083"/>
                      <a:pt x="107939" y="248617"/>
                    </a:cubicBezTo>
                    <a:cubicBezTo>
                      <a:pt x="108605" y="324531"/>
                      <a:pt x="170423" y="385396"/>
                      <a:pt x="246718" y="385301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tr-TR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Serbest Form: Şekil 13">
                <a:extLst>
                  <a:ext uri="{FF2B5EF4-FFF2-40B4-BE49-F238E27FC236}">
                    <a16:creationId xmlns:a16="http://schemas.microsoft.com/office/drawing/2014/main" id="{A6B3673D-8F87-3BE8-5ECF-66D1C12932BA}"/>
                  </a:ext>
                </a:extLst>
              </p:cNvPr>
              <p:cNvSpPr/>
              <p:nvPr/>
            </p:nvSpPr>
            <p:spPr>
              <a:xfrm>
                <a:off x="-6388" y="2124204"/>
                <a:ext cx="460856" cy="404063"/>
              </a:xfrm>
              <a:custGeom>
                <a:avLst/>
                <a:gdLst>
                  <a:gd name="connsiteX0" fmla="*/ 460810 w 460856"/>
                  <a:gd name="connsiteY0" fmla="*/ 202246 h 404063"/>
                  <a:gd name="connsiteX1" fmla="*/ 406803 w 460856"/>
                  <a:gd name="connsiteY1" fmla="*/ 332358 h 404063"/>
                  <a:gd name="connsiteX2" fmla="*/ 64856 w 460856"/>
                  <a:gd name="connsiteY2" fmla="*/ 341978 h 404063"/>
                  <a:gd name="connsiteX3" fmla="*/ 66380 w 460856"/>
                  <a:gd name="connsiteY3" fmla="*/ 60610 h 404063"/>
                  <a:gd name="connsiteX4" fmla="*/ 405851 w 460856"/>
                  <a:gd name="connsiteY4" fmla="*/ 70706 h 404063"/>
                  <a:gd name="connsiteX5" fmla="*/ 460810 w 460856"/>
                  <a:gd name="connsiteY5" fmla="*/ 202342 h 404063"/>
                  <a:gd name="connsiteX6" fmla="*/ 231924 w 460856"/>
                  <a:gd name="connsiteY6" fmla="*/ 108711 h 404063"/>
                  <a:gd name="connsiteX7" fmla="*/ 109338 w 460856"/>
                  <a:gd name="connsiteY7" fmla="*/ 201008 h 404063"/>
                  <a:gd name="connsiteX8" fmla="*/ 226400 w 460856"/>
                  <a:gd name="connsiteY8" fmla="*/ 295210 h 404063"/>
                  <a:gd name="connsiteX9" fmla="*/ 353178 w 460856"/>
                  <a:gd name="connsiteY9" fmla="*/ 203008 h 404063"/>
                  <a:gd name="connsiteX10" fmla="*/ 231924 w 460856"/>
                  <a:gd name="connsiteY10" fmla="*/ 108711 h 404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0856" h="404063">
                    <a:moveTo>
                      <a:pt x="460810" y="202246"/>
                    </a:moveTo>
                    <a:cubicBezTo>
                      <a:pt x="461953" y="252824"/>
                      <a:pt x="441951" y="295877"/>
                      <a:pt x="406803" y="332358"/>
                    </a:cubicBezTo>
                    <a:cubicBezTo>
                      <a:pt x="318411" y="424084"/>
                      <a:pt x="158582" y="428370"/>
                      <a:pt x="64856" y="341978"/>
                    </a:cubicBezTo>
                    <a:cubicBezTo>
                      <a:pt x="-22203" y="261682"/>
                      <a:pt x="-21536" y="140048"/>
                      <a:pt x="66380" y="60610"/>
                    </a:cubicBezTo>
                    <a:cubicBezTo>
                      <a:pt x="160011" y="-23972"/>
                      <a:pt x="317840" y="-19496"/>
                      <a:pt x="405851" y="70706"/>
                    </a:cubicBezTo>
                    <a:cubicBezTo>
                      <a:pt x="441189" y="106901"/>
                      <a:pt x="461477" y="149859"/>
                      <a:pt x="460810" y="202342"/>
                    </a:cubicBezTo>
                    <a:close/>
                    <a:moveTo>
                      <a:pt x="231924" y="108711"/>
                    </a:moveTo>
                    <a:cubicBezTo>
                      <a:pt x="164583" y="108044"/>
                      <a:pt x="109814" y="149192"/>
                      <a:pt x="109338" y="201008"/>
                    </a:cubicBezTo>
                    <a:cubicBezTo>
                      <a:pt x="108861" y="252253"/>
                      <a:pt x="158772" y="292448"/>
                      <a:pt x="226400" y="295210"/>
                    </a:cubicBezTo>
                    <a:cubicBezTo>
                      <a:pt x="293551" y="297973"/>
                      <a:pt x="352511" y="255110"/>
                      <a:pt x="353178" y="203008"/>
                    </a:cubicBezTo>
                    <a:cubicBezTo>
                      <a:pt x="353845" y="151573"/>
                      <a:pt x="299647" y="109473"/>
                      <a:pt x="231924" y="108711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tr-TR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Serbest Form: Şekil 14">
                <a:extLst>
                  <a:ext uri="{FF2B5EF4-FFF2-40B4-BE49-F238E27FC236}">
                    <a16:creationId xmlns:a16="http://schemas.microsoft.com/office/drawing/2014/main" id="{500000DE-6FCA-C59D-FD8D-F099EA474106}"/>
                  </a:ext>
                </a:extLst>
              </p:cNvPr>
              <p:cNvSpPr/>
              <p:nvPr/>
            </p:nvSpPr>
            <p:spPr>
              <a:xfrm>
                <a:off x="-1207603" y="3306567"/>
                <a:ext cx="388637" cy="387024"/>
              </a:xfrm>
              <a:custGeom>
                <a:avLst/>
                <a:gdLst>
                  <a:gd name="connsiteX0" fmla="*/ 8 w 388637"/>
                  <a:gd name="connsiteY0" fmla="*/ 190411 h 387024"/>
                  <a:gd name="connsiteX1" fmla="*/ 197747 w 388637"/>
                  <a:gd name="connsiteY1" fmla="*/ 6 h 387024"/>
                  <a:gd name="connsiteX2" fmla="*/ 388628 w 388637"/>
                  <a:gd name="connsiteY2" fmla="*/ 194412 h 387024"/>
                  <a:gd name="connsiteX3" fmla="*/ 191937 w 388637"/>
                  <a:gd name="connsiteY3" fmla="*/ 387007 h 387024"/>
                  <a:gd name="connsiteX4" fmla="*/ 8 w 388637"/>
                  <a:gd name="connsiteY4" fmla="*/ 190411 h 387024"/>
                  <a:gd name="connsiteX5" fmla="*/ 278710 w 388637"/>
                  <a:gd name="connsiteY5" fmla="*/ 194507 h 387024"/>
                  <a:gd name="connsiteX6" fmla="*/ 195080 w 388637"/>
                  <a:gd name="connsiteY6" fmla="*/ 106972 h 387024"/>
                  <a:gd name="connsiteX7" fmla="*/ 107831 w 388637"/>
                  <a:gd name="connsiteY7" fmla="*/ 192030 h 387024"/>
                  <a:gd name="connsiteX8" fmla="*/ 192794 w 388637"/>
                  <a:gd name="connsiteY8" fmla="*/ 278517 h 387024"/>
                  <a:gd name="connsiteX9" fmla="*/ 278805 w 388637"/>
                  <a:gd name="connsiteY9" fmla="*/ 194507 h 387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8637" h="387024">
                    <a:moveTo>
                      <a:pt x="8" y="190411"/>
                    </a:moveTo>
                    <a:cubicBezTo>
                      <a:pt x="961" y="83255"/>
                      <a:pt x="88209" y="-851"/>
                      <a:pt x="197747" y="6"/>
                    </a:cubicBezTo>
                    <a:cubicBezTo>
                      <a:pt x="302808" y="768"/>
                      <a:pt x="389676" y="89256"/>
                      <a:pt x="388628" y="194412"/>
                    </a:cubicBezTo>
                    <a:cubicBezTo>
                      <a:pt x="387580" y="301758"/>
                      <a:pt x="299188" y="388436"/>
                      <a:pt x="191937" y="387007"/>
                    </a:cubicBezTo>
                    <a:cubicBezTo>
                      <a:pt x="83638" y="385578"/>
                      <a:pt x="-945" y="298901"/>
                      <a:pt x="8" y="190411"/>
                    </a:cubicBezTo>
                    <a:close/>
                    <a:moveTo>
                      <a:pt x="278710" y="194507"/>
                    </a:moveTo>
                    <a:cubicBezTo>
                      <a:pt x="279186" y="146787"/>
                      <a:pt x="241848" y="107734"/>
                      <a:pt x="195080" y="106972"/>
                    </a:cubicBezTo>
                    <a:cubicBezTo>
                      <a:pt x="149455" y="106305"/>
                      <a:pt x="108688" y="145929"/>
                      <a:pt x="107831" y="192030"/>
                    </a:cubicBezTo>
                    <a:cubicBezTo>
                      <a:pt x="106974" y="238132"/>
                      <a:pt x="146026" y="277946"/>
                      <a:pt x="192794" y="278517"/>
                    </a:cubicBezTo>
                    <a:cubicBezTo>
                      <a:pt x="241086" y="279089"/>
                      <a:pt x="278328" y="242799"/>
                      <a:pt x="278805" y="19450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tr-TR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Serbest Form: Şekil 15">
                <a:extLst>
                  <a:ext uri="{FF2B5EF4-FFF2-40B4-BE49-F238E27FC236}">
                    <a16:creationId xmlns:a16="http://schemas.microsoft.com/office/drawing/2014/main" id="{2270BC67-89E1-5865-B384-7B546E4DD356}"/>
                  </a:ext>
                </a:extLst>
              </p:cNvPr>
              <p:cNvSpPr/>
              <p:nvPr/>
            </p:nvSpPr>
            <p:spPr>
              <a:xfrm>
                <a:off x="147145" y="2953954"/>
                <a:ext cx="384429" cy="385485"/>
              </a:xfrm>
              <a:custGeom>
                <a:avLst/>
                <a:gdLst>
                  <a:gd name="connsiteX0" fmla="*/ 384430 w 384429"/>
                  <a:gd name="connsiteY0" fmla="*/ 193171 h 385485"/>
                  <a:gd name="connsiteX1" fmla="*/ 191644 w 384429"/>
                  <a:gd name="connsiteY1" fmla="*/ 385481 h 385485"/>
                  <a:gd name="connsiteX2" fmla="*/ 1 w 384429"/>
                  <a:gd name="connsiteY2" fmla="*/ 191647 h 385485"/>
                  <a:gd name="connsiteX3" fmla="*/ 193168 w 384429"/>
                  <a:gd name="connsiteY3" fmla="*/ 4 h 385485"/>
                  <a:gd name="connsiteX4" fmla="*/ 384430 w 384429"/>
                  <a:gd name="connsiteY4" fmla="*/ 193171 h 385485"/>
                  <a:gd name="connsiteX5" fmla="*/ 191834 w 384429"/>
                  <a:gd name="connsiteY5" fmla="*/ 109256 h 385485"/>
                  <a:gd name="connsiteX6" fmla="*/ 108109 w 384429"/>
                  <a:gd name="connsiteY6" fmla="*/ 192980 h 385485"/>
                  <a:gd name="connsiteX7" fmla="*/ 193263 w 384429"/>
                  <a:gd name="connsiteY7" fmla="*/ 275181 h 385485"/>
                  <a:gd name="connsiteX8" fmla="*/ 277178 w 384429"/>
                  <a:gd name="connsiteY8" fmla="*/ 191552 h 385485"/>
                  <a:gd name="connsiteX9" fmla="*/ 191929 w 384429"/>
                  <a:gd name="connsiteY9" fmla="*/ 109160 h 385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4429" h="385485">
                    <a:moveTo>
                      <a:pt x="384430" y="193171"/>
                    </a:moveTo>
                    <a:cubicBezTo>
                      <a:pt x="384239" y="298803"/>
                      <a:pt x="296609" y="386243"/>
                      <a:pt x="191644" y="385481"/>
                    </a:cubicBezTo>
                    <a:cubicBezTo>
                      <a:pt x="86392" y="384719"/>
                      <a:pt x="-285" y="297089"/>
                      <a:pt x="1" y="191647"/>
                    </a:cubicBezTo>
                    <a:cubicBezTo>
                      <a:pt x="286" y="85919"/>
                      <a:pt x="87631" y="-663"/>
                      <a:pt x="193168" y="4"/>
                    </a:cubicBezTo>
                    <a:cubicBezTo>
                      <a:pt x="299752" y="766"/>
                      <a:pt x="384620" y="86396"/>
                      <a:pt x="384430" y="193171"/>
                    </a:cubicBezTo>
                    <a:close/>
                    <a:moveTo>
                      <a:pt x="191834" y="109256"/>
                    </a:moveTo>
                    <a:cubicBezTo>
                      <a:pt x="145733" y="109541"/>
                      <a:pt x="107538" y="147641"/>
                      <a:pt x="108109" y="192980"/>
                    </a:cubicBezTo>
                    <a:cubicBezTo>
                      <a:pt x="108586" y="238891"/>
                      <a:pt x="146590" y="275562"/>
                      <a:pt x="193263" y="275181"/>
                    </a:cubicBezTo>
                    <a:cubicBezTo>
                      <a:pt x="239840" y="274895"/>
                      <a:pt x="277654" y="237272"/>
                      <a:pt x="277178" y="191552"/>
                    </a:cubicBezTo>
                    <a:cubicBezTo>
                      <a:pt x="276702" y="145832"/>
                      <a:pt x="238507" y="108875"/>
                      <a:pt x="191929" y="10916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tr-TR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Serbest Form: Şekil 16">
                <a:extLst>
                  <a:ext uri="{FF2B5EF4-FFF2-40B4-BE49-F238E27FC236}">
                    <a16:creationId xmlns:a16="http://schemas.microsoft.com/office/drawing/2014/main" id="{81FCE7BC-1ACF-0C9C-405E-3FF2A93F4855}"/>
                  </a:ext>
                </a:extLst>
              </p:cNvPr>
              <p:cNvSpPr/>
              <p:nvPr/>
            </p:nvSpPr>
            <p:spPr>
              <a:xfrm>
                <a:off x="-359299" y="3634138"/>
                <a:ext cx="376905" cy="377104"/>
              </a:xfrm>
              <a:custGeom>
                <a:avLst/>
                <a:gdLst>
                  <a:gd name="connsiteX0" fmla="*/ 188310 w 376905"/>
                  <a:gd name="connsiteY0" fmla="*/ 0 h 377104"/>
                  <a:gd name="connsiteX1" fmla="*/ 376905 w 376905"/>
                  <a:gd name="connsiteY1" fmla="*/ 187357 h 377104"/>
                  <a:gd name="connsiteX2" fmla="*/ 189167 w 376905"/>
                  <a:gd name="connsiteY2" fmla="*/ 377095 h 377104"/>
                  <a:gd name="connsiteX3" fmla="*/ 1 w 376905"/>
                  <a:gd name="connsiteY3" fmla="*/ 186404 h 377104"/>
                  <a:gd name="connsiteX4" fmla="*/ 188310 w 376905"/>
                  <a:gd name="connsiteY4" fmla="*/ 0 h 377104"/>
                  <a:gd name="connsiteX5" fmla="*/ 187548 w 376905"/>
                  <a:gd name="connsiteY5" fmla="*/ 266890 h 377104"/>
                  <a:gd name="connsiteX6" fmla="*/ 267558 w 376905"/>
                  <a:gd name="connsiteY6" fmla="*/ 189452 h 377104"/>
                  <a:gd name="connsiteX7" fmla="*/ 187834 w 376905"/>
                  <a:gd name="connsiteY7" fmla="*/ 107156 h 377104"/>
                  <a:gd name="connsiteX8" fmla="*/ 107062 w 376905"/>
                  <a:gd name="connsiteY8" fmla="*/ 189071 h 377104"/>
                  <a:gd name="connsiteX9" fmla="*/ 187643 w 376905"/>
                  <a:gd name="connsiteY9" fmla="*/ 266795 h 377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6905" h="377104">
                    <a:moveTo>
                      <a:pt x="188310" y="0"/>
                    </a:moveTo>
                    <a:cubicBezTo>
                      <a:pt x="292323" y="95"/>
                      <a:pt x="376715" y="84011"/>
                      <a:pt x="376905" y="187357"/>
                    </a:cubicBezTo>
                    <a:cubicBezTo>
                      <a:pt x="377096" y="289655"/>
                      <a:pt x="291561" y="376142"/>
                      <a:pt x="189167" y="377095"/>
                    </a:cubicBezTo>
                    <a:cubicBezTo>
                      <a:pt x="84964" y="378142"/>
                      <a:pt x="-285" y="292132"/>
                      <a:pt x="1" y="186404"/>
                    </a:cubicBezTo>
                    <a:cubicBezTo>
                      <a:pt x="286" y="81915"/>
                      <a:pt x="83154" y="-95"/>
                      <a:pt x="188310" y="0"/>
                    </a:cubicBezTo>
                    <a:close/>
                    <a:moveTo>
                      <a:pt x="187548" y="266890"/>
                    </a:moveTo>
                    <a:cubicBezTo>
                      <a:pt x="231935" y="266986"/>
                      <a:pt x="266510" y="233553"/>
                      <a:pt x="267558" y="189452"/>
                    </a:cubicBezTo>
                    <a:cubicBezTo>
                      <a:pt x="268606" y="145066"/>
                      <a:pt x="231935" y="107251"/>
                      <a:pt x="187834" y="107156"/>
                    </a:cubicBezTo>
                    <a:cubicBezTo>
                      <a:pt x="144495" y="107156"/>
                      <a:pt x="106014" y="146114"/>
                      <a:pt x="107062" y="189071"/>
                    </a:cubicBezTo>
                    <a:cubicBezTo>
                      <a:pt x="108014" y="231648"/>
                      <a:pt x="144400" y="266700"/>
                      <a:pt x="187643" y="26679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tr-TR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Serbest Form: Şekil 17">
                <a:extLst>
                  <a:ext uri="{FF2B5EF4-FFF2-40B4-BE49-F238E27FC236}">
                    <a16:creationId xmlns:a16="http://schemas.microsoft.com/office/drawing/2014/main" id="{5A0601FD-7F67-97E6-C23F-849C31B30643}"/>
                  </a:ext>
                </a:extLst>
              </p:cNvPr>
              <p:cNvSpPr/>
              <p:nvPr/>
            </p:nvSpPr>
            <p:spPr>
              <a:xfrm>
                <a:off x="150093" y="3538208"/>
                <a:ext cx="175512" cy="109646"/>
              </a:xfrm>
              <a:custGeom>
                <a:avLst/>
                <a:gdLst>
                  <a:gd name="connsiteX0" fmla="*/ 83540 w 175512"/>
                  <a:gd name="connsiteY0" fmla="*/ 109646 h 109646"/>
                  <a:gd name="connsiteX1" fmla="*/ 36391 w 175512"/>
                  <a:gd name="connsiteY1" fmla="*/ 102979 h 109646"/>
                  <a:gd name="connsiteX2" fmla="*/ 6 w 175512"/>
                  <a:gd name="connsiteY2" fmla="*/ 54401 h 109646"/>
                  <a:gd name="connsiteX3" fmla="*/ 33915 w 175512"/>
                  <a:gd name="connsiteY3" fmla="*/ 5347 h 109646"/>
                  <a:gd name="connsiteX4" fmla="*/ 141547 w 175512"/>
                  <a:gd name="connsiteY4" fmla="*/ 5728 h 109646"/>
                  <a:gd name="connsiteX5" fmla="*/ 174694 w 175512"/>
                  <a:gd name="connsiteY5" fmla="*/ 56020 h 109646"/>
                  <a:gd name="connsiteX6" fmla="*/ 137451 w 175512"/>
                  <a:gd name="connsiteY6" fmla="*/ 104312 h 109646"/>
                  <a:gd name="connsiteX7" fmla="*/ 83635 w 175512"/>
                  <a:gd name="connsiteY7" fmla="*/ 109646 h 109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5512" h="109646">
                    <a:moveTo>
                      <a:pt x="83540" y="109646"/>
                    </a:moveTo>
                    <a:cubicBezTo>
                      <a:pt x="68109" y="107931"/>
                      <a:pt x="48107" y="111265"/>
                      <a:pt x="36391" y="102979"/>
                    </a:cubicBezTo>
                    <a:cubicBezTo>
                      <a:pt x="20103" y="91358"/>
                      <a:pt x="291" y="71260"/>
                      <a:pt x="6" y="54401"/>
                    </a:cubicBezTo>
                    <a:cubicBezTo>
                      <a:pt x="-376" y="37542"/>
                      <a:pt x="18865" y="8491"/>
                      <a:pt x="33915" y="5347"/>
                    </a:cubicBezTo>
                    <a:cubicBezTo>
                      <a:pt x="68586" y="-1892"/>
                      <a:pt x="106971" y="-1796"/>
                      <a:pt x="141547" y="5728"/>
                    </a:cubicBezTo>
                    <a:cubicBezTo>
                      <a:pt x="156025" y="8872"/>
                      <a:pt x="170884" y="37066"/>
                      <a:pt x="174694" y="56020"/>
                    </a:cubicBezTo>
                    <a:cubicBezTo>
                      <a:pt x="179552" y="80119"/>
                      <a:pt x="162216" y="98692"/>
                      <a:pt x="137451" y="104312"/>
                    </a:cubicBezTo>
                    <a:cubicBezTo>
                      <a:pt x="120402" y="108217"/>
                      <a:pt x="102399" y="107931"/>
                      <a:pt x="83635" y="10964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tr-TR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Serbest Form: Şekil 18">
                <a:extLst>
                  <a:ext uri="{FF2B5EF4-FFF2-40B4-BE49-F238E27FC236}">
                    <a16:creationId xmlns:a16="http://schemas.microsoft.com/office/drawing/2014/main" id="{1A8CC537-B696-123C-C2AC-D59039846964}"/>
                  </a:ext>
                </a:extLst>
              </p:cNvPr>
              <p:cNvSpPr/>
              <p:nvPr/>
            </p:nvSpPr>
            <p:spPr>
              <a:xfrm>
                <a:off x="-273422" y="1994464"/>
                <a:ext cx="170958" cy="108482"/>
              </a:xfrm>
              <a:custGeom>
                <a:avLst/>
                <a:gdLst>
                  <a:gd name="connsiteX0" fmla="*/ 86907 w 170958"/>
                  <a:gd name="connsiteY0" fmla="*/ 707 h 108482"/>
                  <a:gd name="connsiteX1" fmla="*/ 125864 w 170958"/>
                  <a:gd name="connsiteY1" fmla="*/ 1088 h 108482"/>
                  <a:gd name="connsiteX2" fmla="*/ 170917 w 170958"/>
                  <a:gd name="connsiteY2" fmla="*/ 51665 h 108482"/>
                  <a:gd name="connsiteX3" fmla="*/ 126531 w 170958"/>
                  <a:gd name="connsiteY3" fmla="*/ 106053 h 108482"/>
                  <a:gd name="connsiteX4" fmla="*/ 45187 w 170958"/>
                  <a:gd name="connsiteY4" fmla="*/ 106053 h 108482"/>
                  <a:gd name="connsiteX5" fmla="*/ 39 w 170958"/>
                  <a:gd name="connsiteY5" fmla="*/ 52332 h 108482"/>
                  <a:gd name="connsiteX6" fmla="*/ 47950 w 170958"/>
                  <a:gd name="connsiteY6" fmla="*/ 802 h 108482"/>
                  <a:gd name="connsiteX7" fmla="*/ 86907 w 170958"/>
                  <a:gd name="connsiteY7" fmla="*/ 516 h 108482"/>
                  <a:gd name="connsiteX8" fmla="*/ 86907 w 170958"/>
                  <a:gd name="connsiteY8" fmla="*/ 707 h 108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0958" h="108482">
                    <a:moveTo>
                      <a:pt x="86907" y="707"/>
                    </a:moveTo>
                    <a:cubicBezTo>
                      <a:pt x="99861" y="707"/>
                      <a:pt x="113196" y="-1103"/>
                      <a:pt x="125864" y="1088"/>
                    </a:cubicBezTo>
                    <a:cubicBezTo>
                      <a:pt x="153582" y="5850"/>
                      <a:pt x="170060" y="22805"/>
                      <a:pt x="170917" y="51665"/>
                    </a:cubicBezTo>
                    <a:cubicBezTo>
                      <a:pt x="171870" y="82146"/>
                      <a:pt x="156058" y="102338"/>
                      <a:pt x="126531" y="106053"/>
                    </a:cubicBezTo>
                    <a:cubicBezTo>
                      <a:pt x="99766" y="109387"/>
                      <a:pt x="71953" y="109196"/>
                      <a:pt x="45187" y="106053"/>
                    </a:cubicBezTo>
                    <a:cubicBezTo>
                      <a:pt x="15660" y="102624"/>
                      <a:pt x="-914" y="82717"/>
                      <a:pt x="39" y="52332"/>
                    </a:cubicBezTo>
                    <a:cubicBezTo>
                      <a:pt x="991" y="22233"/>
                      <a:pt x="18136" y="4517"/>
                      <a:pt x="47950" y="802"/>
                    </a:cubicBezTo>
                    <a:cubicBezTo>
                      <a:pt x="60713" y="-817"/>
                      <a:pt x="73953" y="516"/>
                      <a:pt x="86907" y="516"/>
                    </a:cubicBezTo>
                    <a:cubicBezTo>
                      <a:pt x="86907" y="516"/>
                      <a:pt x="86907" y="611"/>
                      <a:pt x="86907" y="70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tr-TR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Serbest Form: Şekil 21">
                <a:extLst>
                  <a:ext uri="{FF2B5EF4-FFF2-40B4-BE49-F238E27FC236}">
                    <a16:creationId xmlns:a16="http://schemas.microsoft.com/office/drawing/2014/main" id="{0B321A71-9C5B-1D99-BDAD-4E0052E33825}"/>
                  </a:ext>
                </a:extLst>
              </p:cNvPr>
              <p:cNvSpPr/>
              <p:nvPr/>
            </p:nvSpPr>
            <p:spPr>
              <a:xfrm>
                <a:off x="-1207406" y="2928716"/>
                <a:ext cx="152413" cy="112480"/>
              </a:xfrm>
              <a:custGeom>
                <a:avLst/>
                <a:gdLst>
                  <a:gd name="connsiteX0" fmla="*/ 77535 w 152413"/>
                  <a:gd name="connsiteY0" fmla="*/ 0 h 112480"/>
                  <a:gd name="connsiteX1" fmla="*/ 118302 w 152413"/>
                  <a:gd name="connsiteY1" fmla="*/ 7906 h 112480"/>
                  <a:gd name="connsiteX2" fmla="*/ 152402 w 152413"/>
                  <a:gd name="connsiteY2" fmla="*/ 55245 h 112480"/>
                  <a:gd name="connsiteX3" fmla="*/ 117921 w 152413"/>
                  <a:gd name="connsiteY3" fmla="*/ 105251 h 112480"/>
                  <a:gd name="connsiteX4" fmla="*/ 52294 w 152413"/>
                  <a:gd name="connsiteY4" fmla="*/ 110966 h 112480"/>
                  <a:gd name="connsiteX5" fmla="*/ 97 w 152413"/>
                  <a:gd name="connsiteY5" fmla="*/ 58674 h 112480"/>
                  <a:gd name="connsiteX6" fmla="*/ 52485 w 152413"/>
                  <a:gd name="connsiteY6" fmla="*/ 2572 h 112480"/>
                  <a:gd name="connsiteX7" fmla="*/ 77250 w 152413"/>
                  <a:gd name="connsiteY7" fmla="*/ 2381 h 112480"/>
                  <a:gd name="connsiteX8" fmla="*/ 77535 w 152413"/>
                  <a:gd name="connsiteY8" fmla="*/ 0 h 11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2413" h="112480">
                    <a:moveTo>
                      <a:pt x="77535" y="0"/>
                    </a:moveTo>
                    <a:cubicBezTo>
                      <a:pt x="91442" y="2286"/>
                      <a:pt x="108873" y="191"/>
                      <a:pt x="118302" y="7906"/>
                    </a:cubicBezTo>
                    <a:cubicBezTo>
                      <a:pt x="133352" y="20288"/>
                      <a:pt x="152973" y="39529"/>
                      <a:pt x="152402" y="55245"/>
                    </a:cubicBezTo>
                    <a:cubicBezTo>
                      <a:pt x="151735" y="72866"/>
                      <a:pt x="134495" y="96583"/>
                      <a:pt x="117921" y="105251"/>
                    </a:cubicBezTo>
                    <a:cubicBezTo>
                      <a:pt x="99919" y="114776"/>
                      <a:pt x="74202" y="112776"/>
                      <a:pt x="52294" y="110966"/>
                    </a:cubicBezTo>
                    <a:cubicBezTo>
                      <a:pt x="22100" y="108395"/>
                      <a:pt x="2002" y="90964"/>
                      <a:pt x="97" y="58674"/>
                    </a:cubicBezTo>
                    <a:cubicBezTo>
                      <a:pt x="-1617" y="29242"/>
                      <a:pt x="19528" y="7049"/>
                      <a:pt x="52485" y="2572"/>
                    </a:cubicBezTo>
                    <a:cubicBezTo>
                      <a:pt x="60581" y="1524"/>
                      <a:pt x="68963" y="2381"/>
                      <a:pt x="77250" y="2381"/>
                    </a:cubicBezTo>
                    <a:cubicBezTo>
                      <a:pt x="77345" y="1619"/>
                      <a:pt x="77440" y="857"/>
                      <a:pt x="77535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tr-TR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Serbest Form: Şekil 22">
                <a:extLst>
                  <a:ext uri="{FF2B5EF4-FFF2-40B4-BE49-F238E27FC236}">
                    <a16:creationId xmlns:a16="http://schemas.microsoft.com/office/drawing/2014/main" id="{D3926B90-0FF2-1950-3460-2548B5BF8157}"/>
                  </a:ext>
                </a:extLst>
              </p:cNvPr>
              <p:cNvSpPr/>
              <p:nvPr/>
            </p:nvSpPr>
            <p:spPr>
              <a:xfrm>
                <a:off x="-74137" y="2773975"/>
                <a:ext cx="150827" cy="112260"/>
              </a:xfrm>
              <a:custGeom>
                <a:avLst/>
                <a:gdLst>
                  <a:gd name="connsiteX0" fmla="*/ 73741 w 150827"/>
                  <a:gd name="connsiteY0" fmla="*/ 112260 h 112260"/>
                  <a:gd name="connsiteX1" fmla="*/ 33164 w 150827"/>
                  <a:gd name="connsiteY1" fmla="*/ 104449 h 112260"/>
                  <a:gd name="connsiteX2" fmla="*/ 17 w 150827"/>
                  <a:gd name="connsiteY2" fmla="*/ 53491 h 112260"/>
                  <a:gd name="connsiteX3" fmla="*/ 36879 w 150827"/>
                  <a:gd name="connsiteY3" fmla="*/ 5961 h 112260"/>
                  <a:gd name="connsiteX4" fmla="*/ 102792 w 150827"/>
                  <a:gd name="connsiteY4" fmla="*/ 2341 h 112260"/>
                  <a:gd name="connsiteX5" fmla="*/ 150798 w 150827"/>
                  <a:gd name="connsiteY5" fmla="*/ 57491 h 112260"/>
                  <a:gd name="connsiteX6" fmla="*/ 102221 w 150827"/>
                  <a:gd name="connsiteY6" fmla="*/ 109402 h 112260"/>
                  <a:gd name="connsiteX7" fmla="*/ 73931 w 150827"/>
                  <a:gd name="connsiteY7" fmla="*/ 109688 h 112260"/>
                  <a:gd name="connsiteX8" fmla="*/ 73646 w 150827"/>
                  <a:gd name="connsiteY8" fmla="*/ 112260 h 112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827" h="112260">
                    <a:moveTo>
                      <a:pt x="73741" y="112260"/>
                    </a:moveTo>
                    <a:cubicBezTo>
                      <a:pt x="59930" y="109974"/>
                      <a:pt x="41832" y="112260"/>
                      <a:pt x="33164" y="104449"/>
                    </a:cubicBezTo>
                    <a:cubicBezTo>
                      <a:pt x="18115" y="90829"/>
                      <a:pt x="-649" y="70445"/>
                      <a:pt x="17" y="53491"/>
                    </a:cubicBezTo>
                    <a:cubicBezTo>
                      <a:pt x="684" y="36631"/>
                      <a:pt x="20020" y="13867"/>
                      <a:pt x="36879" y="5961"/>
                    </a:cubicBezTo>
                    <a:cubicBezTo>
                      <a:pt x="55453" y="-2707"/>
                      <a:pt x="80885" y="-40"/>
                      <a:pt x="102792" y="2341"/>
                    </a:cubicBezTo>
                    <a:cubicBezTo>
                      <a:pt x="133939" y="5675"/>
                      <a:pt x="151655" y="25202"/>
                      <a:pt x="150798" y="57491"/>
                    </a:cubicBezTo>
                    <a:cubicBezTo>
                      <a:pt x="150036" y="88352"/>
                      <a:pt x="130796" y="104164"/>
                      <a:pt x="102221" y="109402"/>
                    </a:cubicBezTo>
                    <a:cubicBezTo>
                      <a:pt x="93077" y="111117"/>
                      <a:pt x="83361" y="109688"/>
                      <a:pt x="73931" y="109688"/>
                    </a:cubicBezTo>
                    <a:cubicBezTo>
                      <a:pt x="73931" y="110545"/>
                      <a:pt x="73741" y="111403"/>
                      <a:pt x="73646" y="11226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tr-TR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Serbest Form: Şekil 81">
                <a:extLst>
                  <a:ext uri="{FF2B5EF4-FFF2-40B4-BE49-F238E27FC236}">
                    <a16:creationId xmlns:a16="http://schemas.microsoft.com/office/drawing/2014/main" id="{C688D674-934F-7DAF-B6D7-607FC1DAB7F2}"/>
                  </a:ext>
                </a:extLst>
              </p:cNvPr>
              <p:cNvSpPr/>
              <p:nvPr/>
            </p:nvSpPr>
            <p:spPr>
              <a:xfrm>
                <a:off x="-708902" y="3712461"/>
                <a:ext cx="156156" cy="107128"/>
              </a:xfrm>
              <a:custGeom>
                <a:avLst/>
                <a:gdLst>
                  <a:gd name="connsiteX0" fmla="*/ 76331 w 156156"/>
                  <a:gd name="connsiteY0" fmla="*/ 107128 h 107128"/>
                  <a:gd name="connsiteX1" fmla="*/ 226 w 156156"/>
                  <a:gd name="connsiteY1" fmla="*/ 58455 h 107128"/>
                  <a:gd name="connsiteX2" fmla="*/ 59472 w 156156"/>
                  <a:gd name="connsiteY2" fmla="*/ 162 h 107128"/>
                  <a:gd name="connsiteX3" fmla="*/ 156151 w 156156"/>
                  <a:gd name="connsiteY3" fmla="*/ 53884 h 107128"/>
                  <a:gd name="connsiteX4" fmla="*/ 76331 w 156156"/>
                  <a:gd name="connsiteY4" fmla="*/ 107128 h 107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156" h="107128">
                    <a:moveTo>
                      <a:pt x="76331" y="107128"/>
                    </a:moveTo>
                    <a:cubicBezTo>
                      <a:pt x="25753" y="107128"/>
                      <a:pt x="2893" y="92460"/>
                      <a:pt x="226" y="58455"/>
                    </a:cubicBezTo>
                    <a:cubicBezTo>
                      <a:pt x="-2536" y="23594"/>
                      <a:pt x="20134" y="1401"/>
                      <a:pt x="59472" y="162"/>
                    </a:cubicBezTo>
                    <a:cubicBezTo>
                      <a:pt x="127099" y="-1838"/>
                      <a:pt x="156627" y="14545"/>
                      <a:pt x="156151" y="53884"/>
                    </a:cubicBezTo>
                    <a:cubicBezTo>
                      <a:pt x="155770" y="89793"/>
                      <a:pt x="129862" y="107128"/>
                      <a:pt x="76331" y="107128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tr-TR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33" name="Grafik 132">
            <a:extLst>
              <a:ext uri="{FF2B5EF4-FFF2-40B4-BE49-F238E27FC236}">
                <a16:creationId xmlns:a16="http://schemas.microsoft.com/office/drawing/2014/main" id="{A8972D47-B349-4A5E-6EE1-B88F8154B2D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50536" y="2333567"/>
            <a:ext cx="808438" cy="713698"/>
          </a:xfrm>
          <a:prstGeom prst="rect">
            <a:avLst/>
          </a:prstGeom>
        </p:spPr>
      </p:pic>
      <p:sp>
        <p:nvSpPr>
          <p:cNvPr id="138" name="Metin kutusu 137">
            <a:extLst>
              <a:ext uri="{FF2B5EF4-FFF2-40B4-BE49-F238E27FC236}">
                <a16:creationId xmlns:a16="http://schemas.microsoft.com/office/drawing/2014/main" id="{4F7F792D-F7D9-95B4-673D-43A67FC4C740}"/>
              </a:ext>
            </a:extLst>
          </p:cNvPr>
          <p:cNvSpPr txBox="1"/>
          <p:nvPr/>
        </p:nvSpPr>
        <p:spPr>
          <a:xfrm>
            <a:off x="2193185" y="3648410"/>
            <a:ext cx="2993381" cy="161704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sz="1600" b="1" i="0" u="none" strike="noStrike" kern="0" cap="none" spc="0" normalizeH="0" baseline="0" noProof="0" dirty="0" err="1">
                <a:ln>
                  <a:noFill/>
                </a:ln>
                <a:solidFill>
                  <a:srgbClr val="AC3C7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Miyokard</a:t>
            </a: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AC3C7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1600" b="1" i="0" u="none" strike="noStrike" kern="0" cap="none" spc="0" normalizeH="0" baseline="0" noProof="0" dirty="0" err="1">
                <a:ln>
                  <a:noFill/>
                </a:ln>
                <a:solidFill>
                  <a:srgbClr val="AC3C7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enfaktüsü</a:t>
            </a: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AC3C7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1600" b="1" i="0" u="none" strike="noStrike" kern="0" cap="none" spc="0" normalizeH="0" baseline="0" noProof="0" dirty="0" err="1">
                <a:ln>
                  <a:noFill/>
                </a:ln>
                <a:solidFill>
                  <a:srgbClr val="AC3C7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riskinde</a:t>
            </a:r>
            <a:r>
              <a:rPr kumimoji="0" lang="de-DE" sz="1600" b="1" i="0" u="none" strike="noStrike" kern="0" cap="none" spc="0" normalizeH="0" baseline="0" noProof="0" dirty="0">
                <a:ln>
                  <a:noFill/>
                </a:ln>
                <a:solidFill>
                  <a:srgbClr val="AC3C7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de-DE" sz="1600" b="1" i="0" u="none" strike="noStrike" kern="0" cap="none" spc="0" normalizeH="0" baseline="0" noProof="0" dirty="0" err="1">
                <a:ln>
                  <a:noFill/>
                </a:ln>
                <a:solidFill>
                  <a:srgbClr val="AC3C7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artış</a:t>
            </a:r>
            <a:endParaRPr kumimoji="0" lang="tr-TR" sz="1600" b="1" i="0" u="none" strike="noStrike" kern="0" cap="none" spc="0" normalizeH="0" baseline="0" noProof="0" dirty="0">
              <a:ln>
                <a:noFill/>
              </a:ln>
              <a:solidFill>
                <a:srgbClr val="AC3C72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RSV</a:t>
            </a:r>
            <a:r>
              <a:rPr kumimoji="0" lang="de-DE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ile : </a:t>
            </a:r>
            <a:r>
              <a:rPr kumimoji="0" lang="de-DE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%1,6</a:t>
            </a:r>
            <a:r>
              <a:rPr kumimoji="0" lang="de-DE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de-DE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artış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Influenza</a:t>
            </a:r>
            <a:r>
              <a:rPr kumimoji="0" lang="de-DE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ile: </a:t>
            </a:r>
            <a:r>
              <a:rPr kumimoji="0" lang="de-DE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%0,4 </a:t>
            </a:r>
            <a:r>
              <a:rPr kumimoji="0" lang="de-DE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artış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de-DE" sz="300" b="0" i="0" u="none" strike="noStrike" kern="0" cap="none" spc="0" normalizeH="0" baseline="0" noProof="0" dirty="0">
              <a:ln>
                <a:noFill/>
              </a:ln>
              <a:solidFill>
                <a:srgbClr val="4A4F5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</a:t>
            </a:r>
            <a:r>
              <a: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n=296.261)</a:t>
            </a: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rgbClr val="4A4F54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Metin kutusu 138">
            <a:extLst>
              <a:ext uri="{FF2B5EF4-FFF2-40B4-BE49-F238E27FC236}">
                <a16:creationId xmlns:a16="http://schemas.microsoft.com/office/drawing/2014/main" id="{C72F7166-3304-2166-EDDC-E9D6A22D1251}"/>
              </a:ext>
            </a:extLst>
          </p:cNvPr>
          <p:cNvSpPr txBox="1"/>
          <p:nvPr/>
        </p:nvSpPr>
        <p:spPr>
          <a:xfrm>
            <a:off x="7327070" y="3696563"/>
            <a:ext cx="2546062" cy="13292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de-DE" sz="1600" b="1" dirty="0" err="1">
                <a:solidFill>
                  <a:srgbClr val="AC3C72"/>
                </a:solidFill>
              </a:rPr>
              <a:t>İskemik</a:t>
            </a:r>
            <a:r>
              <a:rPr lang="de-DE" sz="1600" b="1" dirty="0">
                <a:solidFill>
                  <a:srgbClr val="AC3C72"/>
                </a:solidFill>
              </a:rPr>
              <a:t> </a:t>
            </a:r>
            <a:r>
              <a:rPr lang="de-DE" sz="1600" b="1" dirty="0" err="1">
                <a:solidFill>
                  <a:srgbClr val="AC3C72"/>
                </a:solidFill>
              </a:rPr>
              <a:t>inme</a:t>
            </a:r>
            <a:r>
              <a:rPr lang="de-DE" sz="1600" b="1" dirty="0">
                <a:solidFill>
                  <a:srgbClr val="AC3C72"/>
                </a:solidFill>
              </a:rPr>
              <a:t> </a:t>
            </a:r>
            <a:r>
              <a:rPr lang="de-DE" sz="1600" b="1" dirty="0" err="1">
                <a:solidFill>
                  <a:srgbClr val="AC3C72"/>
                </a:solidFill>
              </a:rPr>
              <a:t>riskinde</a:t>
            </a:r>
            <a:r>
              <a:rPr lang="de-DE" sz="1600" b="1" dirty="0">
                <a:solidFill>
                  <a:srgbClr val="AC3C72"/>
                </a:solidFill>
              </a:rPr>
              <a:t> </a:t>
            </a:r>
            <a:r>
              <a:rPr lang="de-DE" sz="1600" b="1" dirty="0" err="1">
                <a:solidFill>
                  <a:srgbClr val="AC3C72"/>
                </a:solidFill>
              </a:rPr>
              <a:t>artış</a:t>
            </a:r>
            <a:endParaRPr lang="tr-TR" sz="1600" b="1" dirty="0">
              <a:solidFill>
                <a:srgbClr val="AC3C72"/>
              </a:solidFill>
            </a:endParaRPr>
          </a:p>
          <a:p>
            <a:pPr algn="ctr">
              <a:lnSpc>
                <a:spcPct val="110000"/>
              </a:lnSpc>
              <a:defRPr/>
            </a:pPr>
            <a:endParaRPr lang="tr-TR" sz="1600" b="1" dirty="0">
              <a:solidFill>
                <a:srgbClr val="AC3C72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de-DE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%1’e </a:t>
            </a:r>
            <a:r>
              <a:rPr kumimoji="0" lang="de-DE" b="0" i="0" u="none" strike="noStrike" kern="0" cap="none" spc="0" normalizeH="0" baseline="0" noProof="0" dirty="0" err="1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karşılık</a:t>
            </a:r>
            <a:r>
              <a:rPr kumimoji="0" lang="de-DE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%0,4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</a:t>
            </a:r>
            <a:r>
              <a: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n=337.035</a:t>
            </a: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)</a:t>
            </a: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srgbClr val="4A4F54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0" name="Google Shape;2853;p45">
            <a:extLst>
              <a:ext uri="{FF2B5EF4-FFF2-40B4-BE49-F238E27FC236}">
                <a16:creationId xmlns:a16="http://schemas.microsoft.com/office/drawing/2014/main" id="{22AD8472-9EBA-4BE5-504C-2D216FE71FFA}"/>
              </a:ext>
            </a:extLst>
          </p:cNvPr>
          <p:cNvCxnSpPr>
            <a:cxnSpLocks/>
          </p:cNvCxnSpPr>
          <p:nvPr/>
        </p:nvCxnSpPr>
        <p:spPr>
          <a:xfrm flipV="1">
            <a:off x="2178474" y="2329488"/>
            <a:ext cx="0" cy="723489"/>
          </a:xfrm>
          <a:prstGeom prst="straightConnector1">
            <a:avLst/>
          </a:prstGeom>
          <a:noFill/>
          <a:ln w="76200" cap="rnd" cmpd="sng">
            <a:solidFill>
              <a:srgbClr val="188DA5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141" name="Google Shape;2853;p45">
            <a:extLst>
              <a:ext uri="{FF2B5EF4-FFF2-40B4-BE49-F238E27FC236}">
                <a16:creationId xmlns:a16="http://schemas.microsoft.com/office/drawing/2014/main" id="{F9D01967-8F16-E7B0-11E5-AC1BE32EF2B8}"/>
              </a:ext>
            </a:extLst>
          </p:cNvPr>
          <p:cNvCxnSpPr>
            <a:cxnSpLocks/>
          </p:cNvCxnSpPr>
          <p:nvPr/>
        </p:nvCxnSpPr>
        <p:spPr>
          <a:xfrm flipV="1">
            <a:off x="7210821" y="2329488"/>
            <a:ext cx="0" cy="723489"/>
          </a:xfrm>
          <a:prstGeom prst="straightConnector1">
            <a:avLst/>
          </a:prstGeom>
          <a:noFill/>
          <a:ln w="76200" cap="rnd" cmpd="sng">
            <a:solidFill>
              <a:srgbClr val="188DA5"/>
            </a:solidFill>
            <a:prstDash val="solid"/>
            <a:round/>
            <a:headEnd type="none" w="med" len="med"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2468160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267C976B-0B82-38F4-10F7-EC9E05230403}"/>
              </a:ext>
            </a:extLst>
          </p:cNvPr>
          <p:cNvSpPr/>
          <p:nvPr/>
        </p:nvSpPr>
        <p:spPr>
          <a:xfrm>
            <a:off x="1807780" y="1641167"/>
            <a:ext cx="3926338" cy="3906914"/>
          </a:xfrm>
          <a:prstGeom prst="roundRect">
            <a:avLst>
              <a:gd name="adj" fmla="val 3277"/>
            </a:avLst>
          </a:prstGeom>
          <a:solidFill>
            <a:srgbClr val="582A81"/>
          </a:solidFill>
          <a:ln>
            <a:noFill/>
          </a:ln>
          <a:effectLst>
            <a:outerShdw blurRad="50800" algn="ctr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endParaRPr kumimoji="0" lang="tr-TR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7" name="Resim 16" descr="daire, renklilik, mor, hafif içeren bir resim&#10;&#10;Açıklama otomatik olarak oluşturuldu">
            <a:extLst>
              <a:ext uri="{FF2B5EF4-FFF2-40B4-BE49-F238E27FC236}">
                <a16:creationId xmlns:a16="http://schemas.microsoft.com/office/drawing/2014/main" id="{83074819-7F77-6607-C7DE-A60CA0CC03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0811" y="2612427"/>
            <a:ext cx="2009560" cy="2009558"/>
          </a:xfrm>
          <a:prstGeom prst="rect">
            <a:avLst/>
          </a:prstGeom>
        </p:spPr>
      </p:pic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FCC38CB6-BB89-BBBB-9B3F-575CBB507B0A}"/>
              </a:ext>
            </a:extLst>
          </p:cNvPr>
          <p:cNvSpPr/>
          <p:nvPr/>
        </p:nvSpPr>
        <p:spPr>
          <a:xfrm>
            <a:off x="6166737" y="1641167"/>
            <a:ext cx="3923194" cy="3906914"/>
          </a:xfrm>
          <a:prstGeom prst="roundRect">
            <a:avLst>
              <a:gd name="adj" fmla="val 3277"/>
            </a:avLst>
          </a:prstGeom>
          <a:solidFill>
            <a:srgbClr val="582A81"/>
          </a:solidFill>
          <a:ln>
            <a:noFill/>
          </a:ln>
          <a:effectLst>
            <a:outerShdw blurRad="50800" algn="ctr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endParaRPr kumimoji="0" lang="tr-TR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6" name="Resim 15" descr="daire, renklilik, mor, hafif içeren bir resim&#10;&#10;Açıklama otomatik olarak oluşturuldu">
            <a:extLst>
              <a:ext uri="{FF2B5EF4-FFF2-40B4-BE49-F238E27FC236}">
                <a16:creationId xmlns:a16="http://schemas.microsoft.com/office/drawing/2014/main" id="{94E4B97B-7BD8-814F-A2F2-A02F9EF154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3554" y="1480312"/>
            <a:ext cx="2009560" cy="2009558"/>
          </a:xfrm>
          <a:prstGeom prst="rect">
            <a:avLst/>
          </a:prstGeom>
        </p:spPr>
      </p:pic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1BCFFA2C-2807-BDFE-4738-C4CEA50FA5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D5CAA88-E802-506F-DEEE-C48DF50D0A84}"/>
              </a:ext>
            </a:extLst>
          </p:cNvPr>
          <p:cNvSpPr txBox="1"/>
          <p:nvPr/>
        </p:nvSpPr>
        <p:spPr>
          <a:xfrm>
            <a:off x="596752" y="596550"/>
            <a:ext cx="99199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582B8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RSV ile enfekte kalp yetmezliği olan hastalarda hastaneye yatışlar yüksek ve sağkalım oranları düşük olmuştur.</a:t>
            </a:r>
            <a:r>
              <a:rPr kumimoji="0" lang="tr-TR" sz="2400" b="1" i="0" u="none" strike="noStrike" kern="0" cap="none" spc="0" normalizeH="0" baseline="30000" noProof="0" dirty="0">
                <a:ln>
                  <a:noFill/>
                </a:ln>
                <a:solidFill>
                  <a:srgbClr val="582B8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1,2 </a:t>
            </a:r>
            <a:endParaRPr kumimoji="0" lang="tr-TR" sz="2400" b="0" i="0" u="none" strike="noStrike" kern="0" cap="none" spc="0" normalizeH="0" baseline="30000" noProof="0" dirty="0">
              <a:ln>
                <a:noFill/>
              </a:ln>
              <a:solidFill>
                <a:srgbClr val="582B8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Grafik 5">
            <a:extLst>
              <a:ext uri="{FF2B5EF4-FFF2-40B4-BE49-F238E27FC236}">
                <a16:creationId xmlns:a16="http://schemas.microsoft.com/office/drawing/2014/main" id="{1F4E6570-D120-9882-934D-D012DF29ACD7}"/>
              </a:ext>
            </a:extLst>
          </p:cNvPr>
          <p:cNvSpPr/>
          <p:nvPr/>
        </p:nvSpPr>
        <p:spPr>
          <a:xfrm>
            <a:off x="2019938" y="1801514"/>
            <a:ext cx="3545221" cy="1760400"/>
          </a:xfrm>
          <a:custGeom>
            <a:avLst/>
            <a:gdLst>
              <a:gd name="connsiteX0" fmla="*/ 353378 w 2105977"/>
              <a:gd name="connsiteY0" fmla="*/ 1057275 h 1428750"/>
              <a:gd name="connsiteX1" fmla="*/ 353378 w 2105977"/>
              <a:gd name="connsiteY1" fmla="*/ 611886 h 1428750"/>
              <a:gd name="connsiteX2" fmla="*/ 0 w 2105977"/>
              <a:gd name="connsiteY2" fmla="*/ 611886 h 1428750"/>
              <a:gd name="connsiteX3" fmla="*/ 1058228 w 2105977"/>
              <a:gd name="connsiteY3" fmla="*/ 0 h 1428750"/>
              <a:gd name="connsiteX4" fmla="*/ 2105978 w 2105977"/>
              <a:gd name="connsiteY4" fmla="*/ 609600 h 1428750"/>
              <a:gd name="connsiteX5" fmla="*/ 1772603 w 2105977"/>
              <a:gd name="connsiteY5" fmla="*/ 609600 h 1428750"/>
              <a:gd name="connsiteX6" fmla="*/ 1772603 w 2105977"/>
              <a:gd name="connsiteY6" fmla="*/ 1428750 h 142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05977" h="1428750">
                <a:moveTo>
                  <a:pt x="353378" y="1057275"/>
                </a:moveTo>
                <a:lnTo>
                  <a:pt x="353378" y="611886"/>
                </a:lnTo>
                <a:lnTo>
                  <a:pt x="0" y="611886"/>
                </a:lnTo>
                <a:lnTo>
                  <a:pt x="1058228" y="0"/>
                </a:lnTo>
                <a:lnTo>
                  <a:pt x="2105978" y="609600"/>
                </a:lnTo>
                <a:lnTo>
                  <a:pt x="1772603" y="609600"/>
                </a:lnTo>
                <a:lnTo>
                  <a:pt x="1772603" y="1428750"/>
                </a:lnTo>
              </a:path>
            </a:pathLst>
          </a:custGeom>
          <a:noFill/>
          <a:ln w="19050" cap="rnd">
            <a:solidFill>
              <a:srgbClr val="C25287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D10AA2B8-538A-6853-8C1F-57263CEF9679}"/>
              </a:ext>
            </a:extLst>
          </p:cNvPr>
          <p:cNvSpPr txBox="1"/>
          <p:nvPr/>
        </p:nvSpPr>
        <p:spPr>
          <a:xfrm>
            <a:off x="2779004" y="2364241"/>
            <a:ext cx="20408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18 yaş ve üzeri kalp yetmezliği hastaları</a:t>
            </a:r>
            <a:endParaRPr kumimoji="0" lang="tr-TR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3619;p64">
            <a:extLst>
              <a:ext uri="{FF2B5EF4-FFF2-40B4-BE49-F238E27FC236}">
                <a16:creationId xmlns:a16="http://schemas.microsoft.com/office/drawing/2014/main" id="{42D140C2-3753-9CBC-FC26-68CB1102C4C2}"/>
              </a:ext>
            </a:extLst>
          </p:cNvPr>
          <p:cNvSpPr txBox="1"/>
          <p:nvPr/>
        </p:nvSpPr>
        <p:spPr>
          <a:xfrm>
            <a:off x="2255796" y="4382220"/>
            <a:ext cx="3348864" cy="1102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180000" rIns="180000" bIns="1800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Toplamda konjestif kalp yetmezliği olan erişkinlerde RSV ile ilişkili hastaneye yatış, konjestif kalp yetmezliği olmayan erişkinlere kıyasla 8 kat fazladır; </a:t>
            </a:r>
            <a:r>
              <a:rPr kumimoji="0" lang="tr-TR" sz="120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1a</a:t>
            </a:r>
            <a:endParaRPr kumimoji="0" sz="1400" b="0" i="0" u="none" strike="noStrike" kern="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90F2012A-5B56-84B8-A602-C190B14DCEA9}"/>
              </a:ext>
            </a:extLst>
          </p:cNvPr>
          <p:cNvSpPr txBox="1"/>
          <p:nvPr/>
        </p:nvSpPr>
        <p:spPr>
          <a:xfrm>
            <a:off x="1768428" y="3355353"/>
            <a:ext cx="2434809" cy="9951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7000" b="1" i="0" u="none" strike="noStrike" kern="0" cap="none" spc="0" normalizeH="0" baseline="30000" noProof="0" dirty="0">
                <a:ln>
                  <a:noFill/>
                </a:ln>
                <a:solidFill>
                  <a:srgbClr val="582B8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~</a:t>
            </a:r>
            <a:r>
              <a:rPr kumimoji="0" lang="tr-TR" sz="8800" b="1" i="0" u="none" strike="noStrike" kern="0" cap="none" spc="0" normalizeH="0" baseline="30000" noProof="0" dirty="0">
                <a:ln>
                  <a:noFill/>
                </a:ln>
                <a:solidFill>
                  <a:srgbClr val="582B8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8x</a:t>
            </a:r>
            <a:r>
              <a:rPr kumimoji="0" lang="tr-TR" sz="8000" b="1" i="0" u="none" strike="noStrike" kern="0" cap="none" spc="0" normalizeH="0" baseline="30000" noProof="0" dirty="0">
                <a:ln>
                  <a:noFill/>
                </a:ln>
                <a:solidFill>
                  <a:srgbClr val="582B8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lang="tr-TR" sz="8000" b="0" i="0" u="none" strike="noStrike" kern="0" cap="none" spc="0" normalizeH="0" baseline="30000" noProof="0" dirty="0">
              <a:ln>
                <a:noFill/>
              </a:ln>
              <a:solidFill>
                <a:srgbClr val="582B8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502C7127-F0D0-3364-31D3-87EFF60C7867}"/>
              </a:ext>
            </a:extLst>
          </p:cNvPr>
          <p:cNvSpPr txBox="1"/>
          <p:nvPr/>
        </p:nvSpPr>
        <p:spPr>
          <a:xfrm>
            <a:off x="6392490" y="3338936"/>
            <a:ext cx="3592223" cy="120032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5400" b="1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Düşük Sağkalım</a:t>
            </a:r>
          </a:p>
        </p:txBody>
      </p:sp>
      <p:sp>
        <p:nvSpPr>
          <p:cNvPr id="12" name="Google Shape;3619;p64">
            <a:extLst>
              <a:ext uri="{FF2B5EF4-FFF2-40B4-BE49-F238E27FC236}">
                <a16:creationId xmlns:a16="http://schemas.microsoft.com/office/drawing/2014/main" id="{019ABE40-7B5D-D925-A33D-731DD5F3D213}"/>
              </a:ext>
            </a:extLst>
          </p:cNvPr>
          <p:cNvSpPr txBox="1"/>
          <p:nvPr/>
        </p:nvSpPr>
        <p:spPr>
          <a:xfrm>
            <a:off x="6487153" y="4382220"/>
            <a:ext cx="3348864" cy="917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180000" rIns="180000" bIns="180000" anchor="t" anchorCtr="0">
            <a:spAutoFit/>
          </a:bodyPr>
          <a:lstStyle/>
          <a:p>
            <a:pPr lvl="0" algn="ctr">
              <a:defRPr/>
            </a:pP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Hastaneye kabulden 3, 6, 9 ve 12 aylık takip sonrası (60 yaş üstü </a:t>
            </a:r>
            <a:r>
              <a:rPr kumimoji="0" lang="tr-T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vs</a:t>
            </a: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tr-TR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kalp </a:t>
            </a:r>
            <a:r>
              <a:rPr lang="tr-TR" sz="1200">
                <a:solidFill>
                  <a:srgbClr val="FFFFFF"/>
                </a:solidFill>
              </a:rPr>
              <a:t>yetmezliği </a:t>
            </a: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olmayan) </a:t>
            </a:r>
            <a:r>
              <a:rPr kumimoji="0" lang="tr-TR" sz="120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2a</a:t>
            </a:r>
          </a:p>
        </p:txBody>
      </p:sp>
      <p:sp>
        <p:nvSpPr>
          <p:cNvPr id="14" name="Serbest Form: Şekil 13">
            <a:extLst>
              <a:ext uri="{FF2B5EF4-FFF2-40B4-BE49-F238E27FC236}">
                <a16:creationId xmlns:a16="http://schemas.microsoft.com/office/drawing/2014/main" id="{26E0F56C-DD52-F416-6CAE-082005E6B9F2}"/>
              </a:ext>
            </a:extLst>
          </p:cNvPr>
          <p:cNvSpPr/>
          <p:nvPr/>
        </p:nvSpPr>
        <p:spPr>
          <a:xfrm>
            <a:off x="7681384" y="2177306"/>
            <a:ext cx="847594" cy="661848"/>
          </a:xfrm>
          <a:custGeom>
            <a:avLst/>
            <a:gdLst>
              <a:gd name="connsiteX0" fmla="*/ 1030640 w 1030639"/>
              <a:gd name="connsiteY0" fmla="*/ 263566 h 804779"/>
              <a:gd name="connsiteX1" fmla="*/ 1021874 w 1030639"/>
              <a:gd name="connsiteY1" fmla="*/ 282496 h 804779"/>
              <a:gd name="connsiteX2" fmla="*/ 952582 w 1030639"/>
              <a:gd name="connsiteY2" fmla="*/ 323421 h 804779"/>
              <a:gd name="connsiteX3" fmla="*/ 925827 w 1030639"/>
              <a:gd name="connsiteY3" fmla="*/ 323474 h 804779"/>
              <a:gd name="connsiteX4" fmla="*/ 925881 w 1030639"/>
              <a:gd name="connsiteY4" fmla="*/ 360688 h 804779"/>
              <a:gd name="connsiteX5" fmla="*/ 907839 w 1030639"/>
              <a:gd name="connsiteY5" fmla="*/ 410298 h 804779"/>
              <a:gd name="connsiteX6" fmla="*/ 858767 w 1030639"/>
              <a:gd name="connsiteY6" fmla="*/ 429685 h 804779"/>
              <a:gd name="connsiteX7" fmla="*/ 793373 w 1030639"/>
              <a:gd name="connsiteY7" fmla="*/ 429873 h 804779"/>
              <a:gd name="connsiteX8" fmla="*/ 780197 w 1030639"/>
              <a:gd name="connsiteY8" fmla="*/ 433315 h 804779"/>
              <a:gd name="connsiteX9" fmla="*/ 622199 w 1030639"/>
              <a:gd name="connsiteY9" fmla="*/ 542537 h 804779"/>
              <a:gd name="connsiteX10" fmla="*/ 617870 w 1030639"/>
              <a:gd name="connsiteY10" fmla="*/ 546356 h 804779"/>
              <a:gd name="connsiteX11" fmla="*/ 802246 w 1030639"/>
              <a:gd name="connsiteY11" fmla="*/ 677089 h 804779"/>
              <a:gd name="connsiteX12" fmla="*/ 846774 w 1030639"/>
              <a:gd name="connsiteY12" fmla="*/ 657514 h 804779"/>
              <a:gd name="connsiteX13" fmla="*/ 925773 w 1030639"/>
              <a:gd name="connsiteY13" fmla="*/ 715916 h 804779"/>
              <a:gd name="connsiteX14" fmla="*/ 873717 w 1030639"/>
              <a:gd name="connsiteY14" fmla="*/ 801907 h 804779"/>
              <a:gd name="connsiteX15" fmla="*/ 784849 w 1030639"/>
              <a:gd name="connsiteY15" fmla="*/ 757056 h 804779"/>
              <a:gd name="connsiteX16" fmla="*/ 769092 w 1030639"/>
              <a:gd name="connsiteY16" fmla="*/ 746489 h 804779"/>
              <a:gd name="connsiteX17" fmla="*/ 408863 w 1030639"/>
              <a:gd name="connsiteY17" fmla="*/ 746489 h 804779"/>
              <a:gd name="connsiteX18" fmla="*/ 394101 w 1030639"/>
              <a:gd name="connsiteY18" fmla="*/ 756868 h 804779"/>
              <a:gd name="connsiteX19" fmla="*/ 293134 w 1030639"/>
              <a:gd name="connsiteY19" fmla="*/ 797201 h 804779"/>
              <a:gd name="connsiteX20" fmla="*/ 261647 w 1030639"/>
              <a:gd name="connsiteY20" fmla="*/ 693626 h 804779"/>
              <a:gd name="connsiteX21" fmla="*/ 368100 w 1030639"/>
              <a:gd name="connsiteY21" fmla="*/ 671066 h 804779"/>
              <a:gd name="connsiteX22" fmla="*/ 385201 w 1030639"/>
              <a:gd name="connsiteY22" fmla="*/ 671308 h 804779"/>
              <a:gd name="connsiteX23" fmla="*/ 551643 w 1030639"/>
              <a:gd name="connsiteY23" fmla="*/ 553078 h 804779"/>
              <a:gd name="connsiteX24" fmla="*/ 561161 w 1030639"/>
              <a:gd name="connsiteY24" fmla="*/ 545952 h 804779"/>
              <a:gd name="connsiteX25" fmla="*/ 552718 w 1030639"/>
              <a:gd name="connsiteY25" fmla="*/ 539660 h 804779"/>
              <a:gd name="connsiteX26" fmla="*/ 401281 w 1030639"/>
              <a:gd name="connsiteY26" fmla="*/ 435063 h 804779"/>
              <a:gd name="connsiteX27" fmla="*/ 384636 w 1030639"/>
              <a:gd name="connsiteY27" fmla="*/ 429927 h 804779"/>
              <a:gd name="connsiteX28" fmla="*/ 322255 w 1030639"/>
              <a:gd name="connsiteY28" fmla="*/ 429658 h 804779"/>
              <a:gd name="connsiteX29" fmla="*/ 253258 w 1030639"/>
              <a:gd name="connsiteY29" fmla="*/ 360823 h 804779"/>
              <a:gd name="connsiteX30" fmla="*/ 253258 w 1030639"/>
              <a:gd name="connsiteY30" fmla="*/ 322507 h 804779"/>
              <a:gd name="connsiteX31" fmla="*/ 215237 w 1030639"/>
              <a:gd name="connsiteY31" fmla="*/ 320436 h 804779"/>
              <a:gd name="connsiteX32" fmla="*/ 168478 w 1030639"/>
              <a:gd name="connsiteY32" fmla="*/ 295322 h 804779"/>
              <a:gd name="connsiteX33" fmla="*/ 19783 w 1030639"/>
              <a:gd name="connsiteY33" fmla="*/ 128638 h 804779"/>
              <a:gd name="connsiteX34" fmla="*/ 25832 w 1030639"/>
              <a:gd name="connsiteY34" fmla="*/ 19335 h 804779"/>
              <a:gd name="connsiteX35" fmla="*/ 137340 w 1030639"/>
              <a:gd name="connsiteY35" fmla="*/ 26031 h 804779"/>
              <a:gd name="connsiteX36" fmla="*/ 170951 w 1030639"/>
              <a:gd name="connsiteY36" fmla="*/ 63460 h 804779"/>
              <a:gd name="connsiteX37" fmla="*/ 184315 w 1030639"/>
              <a:gd name="connsiteY37" fmla="*/ 65181 h 804779"/>
              <a:gd name="connsiteX38" fmla="*/ 246993 w 1030639"/>
              <a:gd name="connsiteY38" fmla="*/ 34097 h 804779"/>
              <a:gd name="connsiteX39" fmla="*/ 404265 w 1030639"/>
              <a:gd name="connsiteY39" fmla="*/ 130171 h 804779"/>
              <a:gd name="connsiteX40" fmla="*/ 412305 w 1030639"/>
              <a:gd name="connsiteY40" fmla="*/ 159184 h 804779"/>
              <a:gd name="connsiteX41" fmla="*/ 420130 w 1030639"/>
              <a:gd name="connsiteY41" fmla="*/ 165476 h 804779"/>
              <a:gd name="connsiteX42" fmla="*/ 825586 w 1030639"/>
              <a:gd name="connsiteY42" fmla="*/ 165368 h 804779"/>
              <a:gd name="connsiteX43" fmla="*/ 953361 w 1030639"/>
              <a:gd name="connsiteY43" fmla="*/ 166041 h 804779"/>
              <a:gd name="connsiteX44" fmla="*/ 1028677 w 1030639"/>
              <a:gd name="connsiteY44" fmla="*/ 221915 h 804779"/>
              <a:gd name="connsiteX45" fmla="*/ 1030640 w 1030639"/>
              <a:gd name="connsiteY45" fmla="*/ 225250 h 804779"/>
              <a:gd name="connsiteX46" fmla="*/ 1030640 w 1030639"/>
              <a:gd name="connsiteY46" fmla="*/ 263486 h 804779"/>
              <a:gd name="connsiteX47" fmla="*/ 444867 w 1030639"/>
              <a:gd name="connsiteY47" fmla="*/ 198253 h 804779"/>
              <a:gd name="connsiteX48" fmla="*/ 445029 w 1030639"/>
              <a:gd name="connsiteY48" fmla="*/ 299409 h 804779"/>
              <a:gd name="connsiteX49" fmla="*/ 459656 w 1030639"/>
              <a:gd name="connsiteY49" fmla="*/ 331407 h 804779"/>
              <a:gd name="connsiteX50" fmla="*/ 496467 w 1030639"/>
              <a:gd name="connsiteY50" fmla="*/ 344582 h 804779"/>
              <a:gd name="connsiteX51" fmla="*/ 717654 w 1030639"/>
              <a:gd name="connsiteY51" fmla="*/ 344475 h 804779"/>
              <a:gd name="connsiteX52" fmla="*/ 765920 w 1030639"/>
              <a:gd name="connsiteY52" fmla="*/ 344286 h 804779"/>
              <a:gd name="connsiteX53" fmla="*/ 809506 w 1030639"/>
              <a:gd name="connsiteY53" fmla="*/ 307019 h 804779"/>
              <a:gd name="connsiteX54" fmla="*/ 811577 w 1030639"/>
              <a:gd name="connsiteY54" fmla="*/ 265045 h 804779"/>
              <a:gd name="connsiteX55" fmla="*/ 811657 w 1030639"/>
              <a:gd name="connsiteY55" fmla="*/ 198253 h 804779"/>
              <a:gd name="connsiteX56" fmla="*/ 444840 w 1030639"/>
              <a:gd name="connsiteY56" fmla="*/ 198253 h 804779"/>
              <a:gd name="connsiteX57" fmla="*/ 411875 w 1030639"/>
              <a:gd name="connsiteY57" fmla="*/ 289864 h 804779"/>
              <a:gd name="connsiteX58" fmla="*/ 411875 w 1030639"/>
              <a:gd name="connsiteY58" fmla="*/ 197581 h 804779"/>
              <a:gd name="connsiteX59" fmla="*/ 400205 w 1030639"/>
              <a:gd name="connsiteY59" fmla="*/ 197581 h 804779"/>
              <a:gd name="connsiteX60" fmla="*/ 277485 w 1030639"/>
              <a:gd name="connsiteY60" fmla="*/ 197796 h 804779"/>
              <a:gd name="connsiteX61" fmla="*/ 230779 w 1030639"/>
              <a:gd name="connsiteY61" fmla="*/ 177280 h 804779"/>
              <a:gd name="connsiteX62" fmla="*/ 113409 w 1030639"/>
              <a:gd name="connsiteY62" fmla="*/ 47434 h 804779"/>
              <a:gd name="connsiteX63" fmla="*/ 93754 w 1030639"/>
              <a:gd name="connsiteY63" fmla="*/ 34366 h 804779"/>
              <a:gd name="connsiteX64" fmla="*/ 39411 w 1030639"/>
              <a:gd name="connsiteY64" fmla="*/ 52032 h 804779"/>
              <a:gd name="connsiteX65" fmla="*/ 45058 w 1030639"/>
              <a:gd name="connsiteY65" fmla="*/ 109359 h 804779"/>
              <a:gd name="connsiteX66" fmla="*/ 190392 w 1030639"/>
              <a:gd name="connsiteY66" fmla="*/ 272224 h 804779"/>
              <a:gd name="connsiteX67" fmla="*/ 231236 w 1030639"/>
              <a:gd name="connsiteY67" fmla="*/ 289971 h 804779"/>
              <a:gd name="connsiteX68" fmla="*/ 402249 w 1030639"/>
              <a:gd name="connsiteY68" fmla="*/ 289864 h 804779"/>
              <a:gd name="connsiteX69" fmla="*/ 411848 w 1030639"/>
              <a:gd name="connsiteY69" fmla="*/ 289864 h 804779"/>
              <a:gd name="connsiteX70" fmla="*/ 589717 w 1030639"/>
              <a:gd name="connsiteY70" fmla="*/ 565420 h 804779"/>
              <a:gd name="connsiteX71" fmla="*/ 582592 w 1030639"/>
              <a:gd name="connsiteY71" fmla="*/ 570125 h 804779"/>
              <a:gd name="connsiteX72" fmla="*/ 401361 w 1030639"/>
              <a:gd name="connsiteY72" fmla="*/ 698600 h 804779"/>
              <a:gd name="connsiteX73" fmla="*/ 395742 w 1030639"/>
              <a:gd name="connsiteY73" fmla="*/ 709490 h 804779"/>
              <a:gd name="connsiteX74" fmla="*/ 406820 w 1030639"/>
              <a:gd name="connsiteY74" fmla="*/ 714787 h 804779"/>
              <a:gd name="connsiteX75" fmla="*/ 771862 w 1030639"/>
              <a:gd name="connsiteY75" fmla="*/ 714787 h 804779"/>
              <a:gd name="connsiteX76" fmla="*/ 783128 w 1030639"/>
              <a:gd name="connsiteY76" fmla="*/ 709571 h 804779"/>
              <a:gd name="connsiteX77" fmla="*/ 776621 w 1030639"/>
              <a:gd name="connsiteY77" fmla="*/ 697981 h 804779"/>
              <a:gd name="connsiteX78" fmla="*/ 676622 w 1030639"/>
              <a:gd name="connsiteY78" fmla="*/ 627022 h 804779"/>
              <a:gd name="connsiteX79" fmla="*/ 589744 w 1030639"/>
              <a:gd name="connsiteY79" fmla="*/ 565420 h 804779"/>
              <a:gd name="connsiteX80" fmla="*/ 893830 w 1030639"/>
              <a:gd name="connsiteY80" fmla="*/ 323501 h 804779"/>
              <a:gd name="connsiteX81" fmla="*/ 847608 w 1030639"/>
              <a:gd name="connsiteY81" fmla="*/ 323367 h 804779"/>
              <a:gd name="connsiteX82" fmla="*/ 835373 w 1030639"/>
              <a:gd name="connsiteY82" fmla="*/ 330788 h 804779"/>
              <a:gd name="connsiteX83" fmla="*/ 762908 w 1030639"/>
              <a:gd name="connsiteY83" fmla="*/ 376203 h 804779"/>
              <a:gd name="connsiteX84" fmla="*/ 493402 w 1030639"/>
              <a:gd name="connsiteY84" fmla="*/ 376203 h 804779"/>
              <a:gd name="connsiteX85" fmla="*/ 419968 w 1030639"/>
              <a:gd name="connsiteY85" fmla="*/ 329094 h 804779"/>
              <a:gd name="connsiteX86" fmla="*/ 407949 w 1030639"/>
              <a:gd name="connsiteY86" fmla="*/ 321619 h 804779"/>
              <a:gd name="connsiteX87" fmla="*/ 294317 w 1030639"/>
              <a:gd name="connsiteY87" fmla="*/ 321780 h 804779"/>
              <a:gd name="connsiteX88" fmla="*/ 285417 w 1030639"/>
              <a:gd name="connsiteY88" fmla="*/ 322345 h 804779"/>
              <a:gd name="connsiteX89" fmla="*/ 285605 w 1030639"/>
              <a:gd name="connsiteY89" fmla="*/ 369401 h 804779"/>
              <a:gd name="connsiteX90" fmla="*/ 310639 w 1030639"/>
              <a:gd name="connsiteY90" fmla="*/ 396854 h 804779"/>
              <a:gd name="connsiteX91" fmla="*/ 323626 w 1030639"/>
              <a:gd name="connsiteY91" fmla="*/ 397903 h 804779"/>
              <a:gd name="connsiteX92" fmla="*/ 855621 w 1030639"/>
              <a:gd name="connsiteY92" fmla="*/ 397903 h 804779"/>
              <a:gd name="connsiteX93" fmla="*/ 868608 w 1030639"/>
              <a:gd name="connsiteY93" fmla="*/ 396827 h 804779"/>
              <a:gd name="connsiteX94" fmla="*/ 893749 w 1030639"/>
              <a:gd name="connsiteY94" fmla="*/ 368217 h 804779"/>
              <a:gd name="connsiteX95" fmla="*/ 893883 w 1030639"/>
              <a:gd name="connsiteY95" fmla="*/ 323501 h 804779"/>
              <a:gd name="connsiteX96" fmla="*/ 843843 w 1030639"/>
              <a:gd name="connsiteY96" fmla="*/ 290401 h 804779"/>
              <a:gd name="connsiteX97" fmla="*/ 847500 w 1030639"/>
              <a:gd name="connsiteY97" fmla="*/ 291504 h 804779"/>
              <a:gd name="connsiteX98" fmla="*/ 955002 w 1030639"/>
              <a:gd name="connsiteY98" fmla="*/ 291342 h 804779"/>
              <a:gd name="connsiteX99" fmla="*/ 986327 w 1030639"/>
              <a:gd name="connsiteY99" fmla="*/ 277468 h 804779"/>
              <a:gd name="connsiteX100" fmla="*/ 996760 w 1030639"/>
              <a:gd name="connsiteY100" fmla="*/ 227455 h 804779"/>
              <a:gd name="connsiteX101" fmla="*/ 952044 w 1030639"/>
              <a:gd name="connsiteY101" fmla="*/ 197689 h 804779"/>
              <a:gd name="connsiteX102" fmla="*/ 850565 w 1030639"/>
              <a:gd name="connsiteY102" fmla="*/ 197635 h 804779"/>
              <a:gd name="connsiteX103" fmla="*/ 843843 w 1030639"/>
              <a:gd name="connsiteY103" fmla="*/ 198872 h 804779"/>
              <a:gd name="connsiteX104" fmla="*/ 843843 w 1030639"/>
              <a:gd name="connsiteY104" fmla="*/ 290428 h 804779"/>
              <a:gd name="connsiteX105" fmla="*/ 726904 w 1030639"/>
              <a:gd name="connsiteY105" fmla="*/ 430707 h 804779"/>
              <a:gd name="connsiteX106" fmla="*/ 451455 w 1030639"/>
              <a:gd name="connsiteY106" fmla="*/ 430707 h 804779"/>
              <a:gd name="connsiteX107" fmla="*/ 455999 w 1030639"/>
              <a:gd name="connsiteY107" fmla="*/ 433880 h 804779"/>
              <a:gd name="connsiteX108" fmla="*/ 583963 w 1030639"/>
              <a:gd name="connsiteY108" fmla="*/ 522693 h 804779"/>
              <a:gd name="connsiteX109" fmla="*/ 596359 w 1030639"/>
              <a:gd name="connsiteY109" fmla="*/ 521699 h 804779"/>
              <a:gd name="connsiteX110" fmla="*/ 719429 w 1030639"/>
              <a:gd name="connsiteY110" fmla="*/ 436434 h 804779"/>
              <a:gd name="connsiteX111" fmla="*/ 726931 w 1030639"/>
              <a:gd name="connsiteY111" fmla="*/ 430734 h 804779"/>
              <a:gd name="connsiteX112" fmla="*/ 379689 w 1030639"/>
              <a:gd name="connsiteY112" fmla="*/ 165180 h 804779"/>
              <a:gd name="connsiteX113" fmla="*/ 199211 w 1030639"/>
              <a:gd name="connsiteY113" fmla="*/ 94194 h 804779"/>
              <a:gd name="connsiteX114" fmla="*/ 206364 w 1030639"/>
              <a:gd name="connsiteY114" fmla="*/ 102395 h 804779"/>
              <a:gd name="connsiteX115" fmla="*/ 255409 w 1030639"/>
              <a:gd name="connsiteY115" fmla="*/ 156952 h 804779"/>
              <a:gd name="connsiteX116" fmla="*/ 275414 w 1030639"/>
              <a:gd name="connsiteY116" fmla="*/ 165933 h 804779"/>
              <a:gd name="connsiteX117" fmla="*/ 370896 w 1030639"/>
              <a:gd name="connsiteY117" fmla="*/ 165799 h 804779"/>
              <a:gd name="connsiteX118" fmla="*/ 379689 w 1030639"/>
              <a:gd name="connsiteY118" fmla="*/ 165207 h 804779"/>
              <a:gd name="connsiteX119" fmla="*/ 852770 w 1030639"/>
              <a:gd name="connsiteY119" fmla="*/ 772840 h 804779"/>
              <a:gd name="connsiteX120" fmla="*/ 895658 w 1030639"/>
              <a:gd name="connsiteY120" fmla="*/ 731351 h 804779"/>
              <a:gd name="connsiteX121" fmla="*/ 853792 w 1030639"/>
              <a:gd name="connsiteY121" fmla="*/ 688705 h 804779"/>
              <a:gd name="connsiteX122" fmla="*/ 811577 w 1030639"/>
              <a:gd name="connsiteY122" fmla="*/ 729818 h 804779"/>
              <a:gd name="connsiteX123" fmla="*/ 852770 w 1030639"/>
              <a:gd name="connsiteY123" fmla="*/ 772813 h 804779"/>
              <a:gd name="connsiteX124" fmla="*/ 366809 w 1030639"/>
              <a:gd name="connsiteY124" fmla="*/ 731512 h 804779"/>
              <a:gd name="connsiteX125" fmla="*/ 325723 w 1030639"/>
              <a:gd name="connsiteY125" fmla="*/ 688732 h 804779"/>
              <a:gd name="connsiteX126" fmla="*/ 283535 w 1030639"/>
              <a:gd name="connsiteY126" fmla="*/ 730732 h 804779"/>
              <a:gd name="connsiteX127" fmla="*/ 325454 w 1030639"/>
              <a:gd name="connsiteY127" fmla="*/ 772867 h 804779"/>
              <a:gd name="connsiteX128" fmla="*/ 366809 w 1030639"/>
              <a:gd name="connsiteY128" fmla="*/ 731539 h 804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</a:cxnLst>
            <a:rect l="l" t="t" r="r" b="b"/>
            <a:pathLst>
              <a:path w="1030639" h="804779">
                <a:moveTo>
                  <a:pt x="1030640" y="263566"/>
                </a:moveTo>
                <a:cubicBezTo>
                  <a:pt x="1027736" y="269885"/>
                  <a:pt x="1025289" y="276473"/>
                  <a:pt x="1021874" y="282496"/>
                </a:cubicBezTo>
                <a:cubicBezTo>
                  <a:pt x="1006655" y="309358"/>
                  <a:pt x="982966" y="322238"/>
                  <a:pt x="952582" y="323421"/>
                </a:cubicBezTo>
                <a:cubicBezTo>
                  <a:pt x="944219" y="323743"/>
                  <a:pt x="935830" y="323474"/>
                  <a:pt x="925827" y="323474"/>
                </a:cubicBezTo>
                <a:cubicBezTo>
                  <a:pt x="925827" y="336166"/>
                  <a:pt x="925639" y="348427"/>
                  <a:pt x="925881" y="360688"/>
                </a:cubicBezTo>
                <a:cubicBezTo>
                  <a:pt x="926257" y="379591"/>
                  <a:pt x="921175" y="396477"/>
                  <a:pt x="907839" y="410298"/>
                </a:cubicBezTo>
                <a:cubicBezTo>
                  <a:pt x="894448" y="424200"/>
                  <a:pt x="877669" y="429658"/>
                  <a:pt x="858767" y="429685"/>
                </a:cubicBezTo>
                <a:cubicBezTo>
                  <a:pt x="836960" y="429712"/>
                  <a:pt x="815153" y="429524"/>
                  <a:pt x="793373" y="429873"/>
                </a:cubicBezTo>
                <a:cubicBezTo>
                  <a:pt x="788936" y="429954"/>
                  <a:pt x="783747" y="430895"/>
                  <a:pt x="780197" y="433315"/>
                </a:cubicBezTo>
                <a:cubicBezTo>
                  <a:pt x="727388" y="469534"/>
                  <a:pt x="674820" y="506049"/>
                  <a:pt x="622199" y="542537"/>
                </a:cubicBezTo>
                <a:cubicBezTo>
                  <a:pt x="620855" y="543452"/>
                  <a:pt x="619725" y="544688"/>
                  <a:pt x="617870" y="546356"/>
                </a:cubicBezTo>
                <a:cubicBezTo>
                  <a:pt x="679499" y="590050"/>
                  <a:pt x="740671" y="633421"/>
                  <a:pt x="802246" y="677089"/>
                </a:cubicBezTo>
                <a:cubicBezTo>
                  <a:pt x="815502" y="666441"/>
                  <a:pt x="829727" y="659020"/>
                  <a:pt x="846774" y="657514"/>
                </a:cubicBezTo>
                <a:cubicBezTo>
                  <a:pt x="884203" y="654260"/>
                  <a:pt x="918863" y="679670"/>
                  <a:pt x="925773" y="715916"/>
                </a:cubicBezTo>
                <a:cubicBezTo>
                  <a:pt x="933141" y="754529"/>
                  <a:pt x="910904" y="791286"/>
                  <a:pt x="873717" y="801907"/>
                </a:cubicBezTo>
                <a:cubicBezTo>
                  <a:pt x="836906" y="812447"/>
                  <a:pt x="797863" y="793195"/>
                  <a:pt x="784849" y="757056"/>
                </a:cubicBezTo>
                <a:cubicBezTo>
                  <a:pt x="781730" y="748425"/>
                  <a:pt x="777697" y="746462"/>
                  <a:pt x="769092" y="746489"/>
                </a:cubicBezTo>
                <a:cubicBezTo>
                  <a:pt x="649007" y="746785"/>
                  <a:pt x="528949" y="746785"/>
                  <a:pt x="408863" y="746489"/>
                </a:cubicBezTo>
                <a:cubicBezTo>
                  <a:pt x="400582" y="746489"/>
                  <a:pt x="397032" y="748774"/>
                  <a:pt x="394101" y="756868"/>
                </a:cubicBezTo>
                <a:cubicBezTo>
                  <a:pt x="379393" y="797685"/>
                  <a:pt x="332311" y="816158"/>
                  <a:pt x="293134" y="797201"/>
                </a:cubicBezTo>
                <a:cubicBezTo>
                  <a:pt x="254387" y="778433"/>
                  <a:pt x="239894" y="730813"/>
                  <a:pt x="261647" y="693626"/>
                </a:cubicBezTo>
                <a:cubicBezTo>
                  <a:pt x="283508" y="656250"/>
                  <a:pt x="333198" y="645414"/>
                  <a:pt x="368100" y="671066"/>
                </a:cubicBezTo>
                <a:cubicBezTo>
                  <a:pt x="374741" y="675933"/>
                  <a:pt x="378613" y="676013"/>
                  <a:pt x="385201" y="671308"/>
                </a:cubicBezTo>
                <a:cubicBezTo>
                  <a:pt x="440511" y="631674"/>
                  <a:pt x="496117" y="592443"/>
                  <a:pt x="551643" y="553078"/>
                </a:cubicBezTo>
                <a:cubicBezTo>
                  <a:pt x="554601" y="550981"/>
                  <a:pt x="557478" y="548722"/>
                  <a:pt x="561161" y="545952"/>
                </a:cubicBezTo>
                <a:cubicBezTo>
                  <a:pt x="557962" y="543559"/>
                  <a:pt x="555407" y="541516"/>
                  <a:pt x="552718" y="539660"/>
                </a:cubicBezTo>
                <a:cubicBezTo>
                  <a:pt x="502302" y="504732"/>
                  <a:pt x="451939" y="469696"/>
                  <a:pt x="401281" y="435063"/>
                </a:cubicBezTo>
                <a:cubicBezTo>
                  <a:pt x="396683" y="431917"/>
                  <a:pt x="390283" y="430088"/>
                  <a:pt x="384636" y="429927"/>
                </a:cubicBezTo>
                <a:cubicBezTo>
                  <a:pt x="363851" y="429336"/>
                  <a:pt x="343040" y="429793"/>
                  <a:pt x="322255" y="429658"/>
                </a:cubicBezTo>
                <a:cubicBezTo>
                  <a:pt x="279017" y="429389"/>
                  <a:pt x="253446" y="403845"/>
                  <a:pt x="253258" y="360823"/>
                </a:cubicBezTo>
                <a:cubicBezTo>
                  <a:pt x="253204" y="348158"/>
                  <a:pt x="253258" y="335494"/>
                  <a:pt x="253258" y="322507"/>
                </a:cubicBezTo>
                <a:cubicBezTo>
                  <a:pt x="239787" y="321834"/>
                  <a:pt x="227445" y="321780"/>
                  <a:pt x="215237" y="320436"/>
                </a:cubicBezTo>
                <a:cubicBezTo>
                  <a:pt x="196442" y="318392"/>
                  <a:pt x="180981" y="309331"/>
                  <a:pt x="168478" y="295322"/>
                </a:cubicBezTo>
                <a:cubicBezTo>
                  <a:pt x="118841" y="239823"/>
                  <a:pt x="69043" y="184459"/>
                  <a:pt x="19783" y="128638"/>
                </a:cubicBezTo>
                <a:cubicBezTo>
                  <a:pt x="-8989" y="96049"/>
                  <a:pt x="-5869" y="47327"/>
                  <a:pt x="25832" y="19335"/>
                </a:cubicBezTo>
                <a:cubicBezTo>
                  <a:pt x="57776" y="-8871"/>
                  <a:pt x="108435" y="-5859"/>
                  <a:pt x="137340" y="26031"/>
                </a:cubicBezTo>
                <a:cubicBezTo>
                  <a:pt x="148607" y="38453"/>
                  <a:pt x="160061" y="50715"/>
                  <a:pt x="170951" y="63460"/>
                </a:cubicBezTo>
                <a:cubicBezTo>
                  <a:pt x="175361" y="68623"/>
                  <a:pt x="178695" y="68730"/>
                  <a:pt x="184315" y="65181"/>
                </a:cubicBezTo>
                <a:cubicBezTo>
                  <a:pt x="204132" y="52758"/>
                  <a:pt x="223519" y="39421"/>
                  <a:pt x="246993" y="34097"/>
                </a:cubicBezTo>
                <a:cubicBezTo>
                  <a:pt x="317011" y="18206"/>
                  <a:pt x="384825" y="59507"/>
                  <a:pt x="404265" y="130171"/>
                </a:cubicBezTo>
                <a:cubicBezTo>
                  <a:pt x="406927" y="139851"/>
                  <a:pt x="409025" y="149719"/>
                  <a:pt x="412305" y="159184"/>
                </a:cubicBezTo>
                <a:cubicBezTo>
                  <a:pt x="413273" y="161954"/>
                  <a:pt x="417441" y="165476"/>
                  <a:pt x="420130" y="165476"/>
                </a:cubicBezTo>
                <a:cubicBezTo>
                  <a:pt x="555273" y="165664"/>
                  <a:pt x="690443" y="165422"/>
                  <a:pt x="825586" y="165368"/>
                </a:cubicBezTo>
                <a:cubicBezTo>
                  <a:pt x="868178" y="165368"/>
                  <a:pt x="910769" y="165099"/>
                  <a:pt x="953361" y="166041"/>
                </a:cubicBezTo>
                <a:cubicBezTo>
                  <a:pt x="990522" y="166874"/>
                  <a:pt x="1016200" y="186691"/>
                  <a:pt x="1028677" y="221915"/>
                </a:cubicBezTo>
                <a:cubicBezTo>
                  <a:pt x="1029107" y="223099"/>
                  <a:pt x="1029968" y="224147"/>
                  <a:pt x="1030640" y="225250"/>
                </a:cubicBezTo>
                <a:lnTo>
                  <a:pt x="1030640" y="263486"/>
                </a:lnTo>
                <a:close/>
                <a:moveTo>
                  <a:pt x="444867" y="198253"/>
                </a:moveTo>
                <a:cubicBezTo>
                  <a:pt x="444867" y="232483"/>
                  <a:pt x="444545" y="265959"/>
                  <a:pt x="445029" y="299409"/>
                </a:cubicBezTo>
                <a:cubicBezTo>
                  <a:pt x="445217" y="311805"/>
                  <a:pt x="450245" y="322802"/>
                  <a:pt x="459656" y="331407"/>
                </a:cubicBezTo>
                <a:cubicBezTo>
                  <a:pt x="470116" y="340979"/>
                  <a:pt x="482404" y="344636"/>
                  <a:pt x="496467" y="344582"/>
                </a:cubicBezTo>
                <a:cubicBezTo>
                  <a:pt x="570196" y="344394"/>
                  <a:pt x="643925" y="344502"/>
                  <a:pt x="717654" y="344475"/>
                </a:cubicBezTo>
                <a:cubicBezTo>
                  <a:pt x="733734" y="344475"/>
                  <a:pt x="749840" y="344770"/>
                  <a:pt x="765920" y="344286"/>
                </a:cubicBezTo>
                <a:cubicBezTo>
                  <a:pt x="787726" y="343614"/>
                  <a:pt x="806333" y="328234"/>
                  <a:pt x="809506" y="307019"/>
                </a:cubicBezTo>
                <a:cubicBezTo>
                  <a:pt x="811577" y="293225"/>
                  <a:pt x="811389" y="279054"/>
                  <a:pt x="811577" y="265045"/>
                </a:cubicBezTo>
                <a:cubicBezTo>
                  <a:pt x="811872" y="242996"/>
                  <a:pt x="811657" y="220948"/>
                  <a:pt x="811657" y="198253"/>
                </a:cubicBezTo>
                <a:lnTo>
                  <a:pt x="444840" y="198253"/>
                </a:lnTo>
                <a:close/>
                <a:moveTo>
                  <a:pt x="411875" y="289864"/>
                </a:moveTo>
                <a:lnTo>
                  <a:pt x="411875" y="197581"/>
                </a:lnTo>
                <a:cubicBezTo>
                  <a:pt x="407465" y="197581"/>
                  <a:pt x="403835" y="197581"/>
                  <a:pt x="400205" y="197581"/>
                </a:cubicBezTo>
                <a:cubicBezTo>
                  <a:pt x="359307" y="197581"/>
                  <a:pt x="318383" y="197097"/>
                  <a:pt x="277485" y="197796"/>
                </a:cubicBezTo>
                <a:cubicBezTo>
                  <a:pt x="258259" y="198119"/>
                  <a:pt x="243578" y="191773"/>
                  <a:pt x="230779" y="177280"/>
                </a:cubicBezTo>
                <a:cubicBezTo>
                  <a:pt x="192140" y="133559"/>
                  <a:pt x="152882" y="90402"/>
                  <a:pt x="113409" y="47434"/>
                </a:cubicBezTo>
                <a:cubicBezTo>
                  <a:pt x="108220" y="41761"/>
                  <a:pt x="100987" y="36867"/>
                  <a:pt x="93754" y="34366"/>
                </a:cubicBezTo>
                <a:cubicBezTo>
                  <a:pt x="73345" y="27348"/>
                  <a:pt x="50248" y="35496"/>
                  <a:pt x="39411" y="52032"/>
                </a:cubicBezTo>
                <a:cubicBezTo>
                  <a:pt x="27634" y="70021"/>
                  <a:pt x="29543" y="91935"/>
                  <a:pt x="45058" y="109359"/>
                </a:cubicBezTo>
                <a:cubicBezTo>
                  <a:pt x="93431" y="163701"/>
                  <a:pt x="142073" y="217828"/>
                  <a:pt x="190392" y="272224"/>
                </a:cubicBezTo>
                <a:cubicBezTo>
                  <a:pt x="201443" y="284674"/>
                  <a:pt x="214780" y="290025"/>
                  <a:pt x="231236" y="289971"/>
                </a:cubicBezTo>
                <a:cubicBezTo>
                  <a:pt x="288240" y="289702"/>
                  <a:pt x="345244" y="289864"/>
                  <a:pt x="402249" y="289864"/>
                </a:cubicBezTo>
                <a:cubicBezTo>
                  <a:pt x="405233" y="289864"/>
                  <a:pt x="408191" y="289864"/>
                  <a:pt x="411848" y="289864"/>
                </a:cubicBezTo>
                <a:close/>
                <a:moveTo>
                  <a:pt x="589717" y="565420"/>
                </a:moveTo>
                <a:cubicBezTo>
                  <a:pt x="587002" y="567221"/>
                  <a:pt x="584743" y="568620"/>
                  <a:pt x="582592" y="570125"/>
                </a:cubicBezTo>
                <a:cubicBezTo>
                  <a:pt x="522173" y="612932"/>
                  <a:pt x="461780" y="655739"/>
                  <a:pt x="401361" y="698600"/>
                </a:cubicBezTo>
                <a:cubicBezTo>
                  <a:pt x="397678" y="701208"/>
                  <a:pt x="393590" y="702795"/>
                  <a:pt x="395742" y="709490"/>
                </a:cubicBezTo>
                <a:cubicBezTo>
                  <a:pt x="397946" y="716347"/>
                  <a:pt x="402518" y="714787"/>
                  <a:pt x="406820" y="714787"/>
                </a:cubicBezTo>
                <a:cubicBezTo>
                  <a:pt x="528492" y="714841"/>
                  <a:pt x="650190" y="714841"/>
                  <a:pt x="771862" y="714787"/>
                </a:cubicBezTo>
                <a:cubicBezTo>
                  <a:pt x="776245" y="714787"/>
                  <a:pt x="780977" y="716266"/>
                  <a:pt x="783128" y="709571"/>
                </a:cubicBezTo>
                <a:cubicBezTo>
                  <a:pt x="785387" y="702526"/>
                  <a:pt x="780520" y="700751"/>
                  <a:pt x="776621" y="697981"/>
                </a:cubicBezTo>
                <a:cubicBezTo>
                  <a:pt x="743306" y="674319"/>
                  <a:pt x="709964" y="650684"/>
                  <a:pt x="676622" y="627022"/>
                </a:cubicBezTo>
                <a:cubicBezTo>
                  <a:pt x="647690" y="606506"/>
                  <a:pt x="618757" y="585990"/>
                  <a:pt x="589744" y="565420"/>
                </a:cubicBezTo>
                <a:close/>
                <a:moveTo>
                  <a:pt x="893830" y="323501"/>
                </a:moveTo>
                <a:cubicBezTo>
                  <a:pt x="877643" y="323501"/>
                  <a:pt x="862639" y="323770"/>
                  <a:pt x="847608" y="323367"/>
                </a:cubicBezTo>
                <a:cubicBezTo>
                  <a:pt x="841450" y="323206"/>
                  <a:pt x="838250" y="325061"/>
                  <a:pt x="835373" y="330788"/>
                </a:cubicBezTo>
                <a:cubicBezTo>
                  <a:pt x="820450" y="360339"/>
                  <a:pt x="796089" y="376096"/>
                  <a:pt x="762908" y="376203"/>
                </a:cubicBezTo>
                <a:cubicBezTo>
                  <a:pt x="673073" y="376526"/>
                  <a:pt x="583237" y="376526"/>
                  <a:pt x="493402" y="376203"/>
                </a:cubicBezTo>
                <a:cubicBezTo>
                  <a:pt x="459334" y="376069"/>
                  <a:pt x="434757" y="359559"/>
                  <a:pt x="419968" y="329094"/>
                </a:cubicBezTo>
                <a:cubicBezTo>
                  <a:pt x="417145" y="323259"/>
                  <a:pt x="414133" y="321565"/>
                  <a:pt x="407949" y="321619"/>
                </a:cubicBezTo>
                <a:cubicBezTo>
                  <a:pt x="370063" y="321888"/>
                  <a:pt x="332203" y="321754"/>
                  <a:pt x="294317" y="321780"/>
                </a:cubicBezTo>
                <a:cubicBezTo>
                  <a:pt x="291413" y="321780"/>
                  <a:pt x="288509" y="322130"/>
                  <a:pt x="285417" y="322345"/>
                </a:cubicBezTo>
                <a:cubicBezTo>
                  <a:pt x="285417" y="338640"/>
                  <a:pt x="284798" y="354047"/>
                  <a:pt x="285605" y="369401"/>
                </a:cubicBezTo>
                <a:cubicBezTo>
                  <a:pt x="286358" y="383840"/>
                  <a:pt x="296388" y="394165"/>
                  <a:pt x="310639" y="396854"/>
                </a:cubicBezTo>
                <a:cubicBezTo>
                  <a:pt x="314887" y="397661"/>
                  <a:pt x="319297" y="397903"/>
                  <a:pt x="323626" y="397903"/>
                </a:cubicBezTo>
                <a:cubicBezTo>
                  <a:pt x="500957" y="397956"/>
                  <a:pt x="678289" y="397956"/>
                  <a:pt x="855621" y="397903"/>
                </a:cubicBezTo>
                <a:cubicBezTo>
                  <a:pt x="859950" y="397903"/>
                  <a:pt x="864359" y="397634"/>
                  <a:pt x="868608" y="396827"/>
                </a:cubicBezTo>
                <a:cubicBezTo>
                  <a:pt x="883047" y="394004"/>
                  <a:pt x="893157" y="382926"/>
                  <a:pt x="893749" y="368217"/>
                </a:cubicBezTo>
                <a:cubicBezTo>
                  <a:pt x="894340" y="353859"/>
                  <a:pt x="893883" y="339473"/>
                  <a:pt x="893883" y="323501"/>
                </a:cubicBezTo>
                <a:close/>
                <a:moveTo>
                  <a:pt x="843843" y="290401"/>
                </a:moveTo>
                <a:cubicBezTo>
                  <a:pt x="845672" y="290966"/>
                  <a:pt x="846586" y="291504"/>
                  <a:pt x="847500" y="291504"/>
                </a:cubicBezTo>
                <a:cubicBezTo>
                  <a:pt x="883343" y="291531"/>
                  <a:pt x="919159" y="291799"/>
                  <a:pt x="955002" y="291342"/>
                </a:cubicBezTo>
                <a:cubicBezTo>
                  <a:pt x="967021" y="291181"/>
                  <a:pt x="977991" y="286637"/>
                  <a:pt x="986327" y="277468"/>
                </a:cubicBezTo>
                <a:cubicBezTo>
                  <a:pt x="999583" y="262921"/>
                  <a:pt x="1004423" y="246223"/>
                  <a:pt x="996760" y="227455"/>
                </a:cubicBezTo>
                <a:cubicBezTo>
                  <a:pt x="988693" y="207664"/>
                  <a:pt x="973017" y="197931"/>
                  <a:pt x="952044" y="197689"/>
                </a:cubicBezTo>
                <a:cubicBezTo>
                  <a:pt x="918218" y="197258"/>
                  <a:pt x="884392" y="197554"/>
                  <a:pt x="850565" y="197635"/>
                </a:cubicBezTo>
                <a:cubicBezTo>
                  <a:pt x="848388" y="197635"/>
                  <a:pt x="846210" y="198415"/>
                  <a:pt x="843843" y="198872"/>
                </a:cubicBezTo>
                <a:lnTo>
                  <a:pt x="843843" y="290428"/>
                </a:lnTo>
                <a:close/>
                <a:moveTo>
                  <a:pt x="726904" y="430707"/>
                </a:moveTo>
                <a:lnTo>
                  <a:pt x="451455" y="430707"/>
                </a:lnTo>
                <a:cubicBezTo>
                  <a:pt x="454413" y="432777"/>
                  <a:pt x="455220" y="433342"/>
                  <a:pt x="455999" y="433880"/>
                </a:cubicBezTo>
                <a:cubicBezTo>
                  <a:pt x="498672" y="463431"/>
                  <a:pt x="541425" y="492901"/>
                  <a:pt x="583963" y="522693"/>
                </a:cubicBezTo>
                <a:cubicBezTo>
                  <a:pt x="589045" y="526243"/>
                  <a:pt x="592218" y="524549"/>
                  <a:pt x="596359" y="521699"/>
                </a:cubicBezTo>
                <a:cubicBezTo>
                  <a:pt x="637337" y="493223"/>
                  <a:pt x="678397" y="464856"/>
                  <a:pt x="719429" y="436434"/>
                </a:cubicBezTo>
                <a:cubicBezTo>
                  <a:pt x="721499" y="435009"/>
                  <a:pt x="723435" y="433396"/>
                  <a:pt x="726931" y="430734"/>
                </a:cubicBezTo>
                <a:close/>
                <a:moveTo>
                  <a:pt x="379689" y="165180"/>
                </a:moveTo>
                <a:cubicBezTo>
                  <a:pt x="367965" y="71553"/>
                  <a:pt x="279394" y="28881"/>
                  <a:pt x="199211" y="94194"/>
                </a:cubicBezTo>
                <a:cubicBezTo>
                  <a:pt x="201605" y="96936"/>
                  <a:pt x="203944" y="99706"/>
                  <a:pt x="206364" y="102395"/>
                </a:cubicBezTo>
                <a:cubicBezTo>
                  <a:pt x="222739" y="120545"/>
                  <a:pt x="239410" y="138453"/>
                  <a:pt x="255409" y="156952"/>
                </a:cubicBezTo>
                <a:cubicBezTo>
                  <a:pt x="261002" y="163405"/>
                  <a:pt x="267052" y="166014"/>
                  <a:pt x="275414" y="165933"/>
                </a:cubicBezTo>
                <a:cubicBezTo>
                  <a:pt x="307224" y="165637"/>
                  <a:pt x="339060" y="165825"/>
                  <a:pt x="370896" y="165799"/>
                </a:cubicBezTo>
                <a:cubicBezTo>
                  <a:pt x="373827" y="165799"/>
                  <a:pt x="376731" y="165422"/>
                  <a:pt x="379689" y="165207"/>
                </a:cubicBezTo>
                <a:close/>
                <a:moveTo>
                  <a:pt x="852770" y="772840"/>
                </a:moveTo>
                <a:cubicBezTo>
                  <a:pt x="876002" y="773190"/>
                  <a:pt x="895308" y="754502"/>
                  <a:pt x="895658" y="731351"/>
                </a:cubicBezTo>
                <a:cubicBezTo>
                  <a:pt x="896008" y="708414"/>
                  <a:pt x="876863" y="688947"/>
                  <a:pt x="853792" y="688705"/>
                </a:cubicBezTo>
                <a:cubicBezTo>
                  <a:pt x="831259" y="688490"/>
                  <a:pt x="812007" y="707231"/>
                  <a:pt x="811577" y="729818"/>
                </a:cubicBezTo>
                <a:cubicBezTo>
                  <a:pt x="811120" y="753184"/>
                  <a:pt x="829592" y="772463"/>
                  <a:pt x="852770" y="772813"/>
                </a:cubicBezTo>
                <a:close/>
                <a:moveTo>
                  <a:pt x="366809" y="731512"/>
                </a:moveTo>
                <a:cubicBezTo>
                  <a:pt x="366917" y="707608"/>
                  <a:pt x="349063" y="689001"/>
                  <a:pt x="325723" y="688732"/>
                </a:cubicBezTo>
                <a:cubicBezTo>
                  <a:pt x="302653" y="688436"/>
                  <a:pt x="283615" y="707419"/>
                  <a:pt x="283535" y="730732"/>
                </a:cubicBezTo>
                <a:cubicBezTo>
                  <a:pt x="283481" y="754179"/>
                  <a:pt x="302115" y="772894"/>
                  <a:pt x="325454" y="772867"/>
                </a:cubicBezTo>
                <a:cubicBezTo>
                  <a:pt x="348606" y="772813"/>
                  <a:pt x="366675" y="754771"/>
                  <a:pt x="366809" y="731539"/>
                </a:cubicBezTo>
                <a:close/>
              </a:path>
            </a:pathLst>
          </a:custGeom>
          <a:gradFill>
            <a:gsLst>
              <a:gs pos="0">
                <a:srgbClr val="532F7E"/>
              </a:gs>
              <a:gs pos="100000">
                <a:srgbClr val="9E447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4F40"/>
              </a:buClr>
              <a:buSzPts val="1600"/>
              <a:buFont typeface="Arial"/>
              <a:buNone/>
              <a:tabLst/>
              <a:defRPr/>
            </a:pPr>
            <a:endParaRPr kumimoji="0" lang="tr-TR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32A41A31-EBA3-0C75-9DBF-DA349EC4C21E}"/>
              </a:ext>
            </a:extLst>
          </p:cNvPr>
          <p:cNvSpPr txBox="1"/>
          <p:nvPr/>
        </p:nvSpPr>
        <p:spPr>
          <a:xfrm>
            <a:off x="3385240" y="3426013"/>
            <a:ext cx="2676279" cy="9951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4400" b="1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Hastaneye yatış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3FC6ADE4-AC56-D3F5-7F48-5090CE2F7F41}"/>
              </a:ext>
            </a:extLst>
          </p:cNvPr>
          <p:cNvSpPr txBox="1"/>
          <p:nvPr/>
        </p:nvSpPr>
        <p:spPr>
          <a:xfrm>
            <a:off x="407624" y="6408708"/>
            <a:ext cx="88245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* a çalışmalar ABD’de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yapılmştır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Referanslar: 1. Kujawski SA, et al.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PLoS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One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2022;17(3):e0264890; 2.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Tseng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HF, et al. J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Infect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Dis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2020;222(8):1298-1310. </a:t>
            </a:r>
          </a:p>
        </p:txBody>
      </p:sp>
    </p:spTree>
    <p:extLst>
      <p:ext uri="{BB962C8B-B14F-4D97-AF65-F5344CB8AC3E}">
        <p14:creationId xmlns:p14="http://schemas.microsoft.com/office/powerpoint/2010/main" val="1947056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2" descr="mor, macenta, renklilik, leylak içeren bir resim&#10;&#10;Açıklama otomatik olarak oluşturuldu">
            <a:extLst>
              <a:ext uri="{FF2B5EF4-FFF2-40B4-BE49-F238E27FC236}">
                <a16:creationId xmlns:a16="http://schemas.microsoft.com/office/drawing/2014/main" id="{00B2B44D-3840-AFC0-A0E1-72E57B5F12C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8F895BD5-9B58-A886-CA86-9AC98FF11B3F}"/>
              </a:ext>
            </a:extLst>
          </p:cNvPr>
          <p:cNvSpPr txBox="1"/>
          <p:nvPr/>
        </p:nvSpPr>
        <p:spPr>
          <a:xfrm>
            <a:off x="2302926" y="2310397"/>
            <a:ext cx="758614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6600" b="1" dirty="0">
                <a:solidFill>
                  <a:schemeClr val="lt1"/>
                </a:solidFill>
              </a:rPr>
              <a:t>RSV ve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6000" dirty="0">
                <a:solidFill>
                  <a:schemeClr val="lt1"/>
                </a:solidFill>
              </a:rPr>
              <a:t>Diğer Komorbiditeler</a:t>
            </a:r>
            <a:endParaRPr lang="tr-TR" sz="66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2552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1BCFFA2C-2807-BDFE-4738-C4CEA50FA5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D5CAA88-E802-506F-DEEE-C48DF50D0A84}"/>
              </a:ext>
            </a:extLst>
          </p:cNvPr>
          <p:cNvSpPr txBox="1"/>
          <p:nvPr/>
        </p:nvSpPr>
        <p:spPr>
          <a:xfrm>
            <a:off x="596752" y="596550"/>
            <a:ext cx="115952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582B8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Diyabeti olan yetişkinlerde, RSV enfeksiyonu nedeniyle  hastaneye yatış oranları, diyabeti olmayan ileri yaş erişkinlere kıyasla daha yüksektir.</a:t>
            </a:r>
            <a:r>
              <a:rPr lang="tr-TR" sz="2400" b="1" baseline="30000" dirty="0">
                <a:solidFill>
                  <a:srgbClr val="4A2F85"/>
                </a:solidFill>
              </a:rPr>
              <a:t>1</a:t>
            </a:r>
            <a:endParaRPr kumimoji="0" lang="tr-TR" sz="2400" b="1" i="0" u="none" strike="noStrike" kern="0" cap="none" spc="0" normalizeH="0" baseline="30000" noProof="0" dirty="0">
              <a:ln>
                <a:noFill/>
              </a:ln>
              <a:solidFill>
                <a:srgbClr val="4A2F85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2" name="Google Shape;1104;p331">
            <a:extLst>
              <a:ext uri="{FF2B5EF4-FFF2-40B4-BE49-F238E27FC236}">
                <a16:creationId xmlns:a16="http://schemas.microsoft.com/office/drawing/2014/main" id="{E275673B-24B9-7236-537F-8AB390C1496F}"/>
              </a:ext>
            </a:extLst>
          </p:cNvPr>
          <p:cNvSpPr/>
          <p:nvPr/>
        </p:nvSpPr>
        <p:spPr>
          <a:xfrm rot="5400000">
            <a:off x="2673681" y="2130842"/>
            <a:ext cx="3095751" cy="359411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105;p331">
            <a:extLst>
              <a:ext uri="{FF2B5EF4-FFF2-40B4-BE49-F238E27FC236}">
                <a16:creationId xmlns:a16="http://schemas.microsoft.com/office/drawing/2014/main" id="{43F3C0FC-55C6-4BF9-20F3-E947BB8044B4}"/>
              </a:ext>
            </a:extLst>
          </p:cNvPr>
          <p:cNvSpPr/>
          <p:nvPr/>
        </p:nvSpPr>
        <p:spPr>
          <a:xfrm rot="5400000">
            <a:off x="6422569" y="2130842"/>
            <a:ext cx="3095751" cy="359411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Resim 7" descr="daire, renklilik, mor, hafif içeren bir resim&#10;&#10;Açıklama otomatik olarak oluşturuldu">
            <a:extLst>
              <a:ext uri="{FF2B5EF4-FFF2-40B4-BE49-F238E27FC236}">
                <a16:creationId xmlns:a16="http://schemas.microsoft.com/office/drawing/2014/main" id="{D0A1F4DF-A82D-F5A8-B7F7-98365FF404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6363" y="1427547"/>
            <a:ext cx="2010386" cy="2010386"/>
          </a:xfrm>
          <a:prstGeom prst="rect">
            <a:avLst/>
          </a:prstGeom>
        </p:spPr>
      </p:pic>
      <p:pic>
        <p:nvPicPr>
          <p:cNvPr id="11" name="Resim 10" descr="daire, renklilik, mor, hafif içeren bir resim&#10;&#10;Açıklama otomatik olarak oluşturuldu">
            <a:extLst>
              <a:ext uri="{FF2B5EF4-FFF2-40B4-BE49-F238E27FC236}">
                <a16:creationId xmlns:a16="http://schemas.microsoft.com/office/drawing/2014/main" id="{4CB8315A-2DFB-15C4-1E25-C3E728FC53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251" y="1427547"/>
            <a:ext cx="2010386" cy="2010386"/>
          </a:xfrm>
          <a:prstGeom prst="rect">
            <a:avLst/>
          </a:prstGeom>
        </p:spPr>
      </p:pic>
      <p:sp>
        <p:nvSpPr>
          <p:cNvPr id="17" name="Google Shape;1104;p331">
            <a:extLst>
              <a:ext uri="{FF2B5EF4-FFF2-40B4-BE49-F238E27FC236}">
                <a16:creationId xmlns:a16="http://schemas.microsoft.com/office/drawing/2014/main" id="{0F228C10-D31B-7D20-B71B-1166F9FD98E9}"/>
              </a:ext>
            </a:extLst>
          </p:cNvPr>
          <p:cNvSpPr/>
          <p:nvPr/>
        </p:nvSpPr>
        <p:spPr>
          <a:xfrm>
            <a:off x="2424501" y="5269778"/>
            <a:ext cx="3594110" cy="213965"/>
          </a:xfrm>
          <a:prstGeom prst="round2SameRect">
            <a:avLst/>
          </a:prstGeom>
          <a:solidFill>
            <a:srgbClr val="AF43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ts val="1600"/>
            </a:pPr>
            <a:endParaRPr sz="1600" b="1">
              <a:solidFill>
                <a:srgbClr val="FFFFFF"/>
              </a:solidFill>
            </a:endParaRPr>
          </a:p>
        </p:txBody>
      </p:sp>
      <p:sp>
        <p:nvSpPr>
          <p:cNvPr id="18" name="Google Shape;1104;p331">
            <a:extLst>
              <a:ext uri="{FF2B5EF4-FFF2-40B4-BE49-F238E27FC236}">
                <a16:creationId xmlns:a16="http://schemas.microsoft.com/office/drawing/2014/main" id="{2F99CA3B-DAD9-0AF2-9069-E9996EBBA495}"/>
              </a:ext>
            </a:extLst>
          </p:cNvPr>
          <p:cNvSpPr/>
          <p:nvPr/>
        </p:nvSpPr>
        <p:spPr>
          <a:xfrm>
            <a:off x="6173389" y="5269778"/>
            <a:ext cx="3594110" cy="213965"/>
          </a:xfrm>
          <a:prstGeom prst="round2SameRect">
            <a:avLst/>
          </a:prstGeom>
          <a:solidFill>
            <a:srgbClr val="9227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ts val="1600"/>
            </a:pPr>
            <a:endParaRPr sz="1600" b="1">
              <a:solidFill>
                <a:srgbClr val="FFFFFF"/>
              </a:solidFill>
            </a:endParaRPr>
          </a:p>
        </p:txBody>
      </p:sp>
      <p:pic>
        <p:nvPicPr>
          <p:cNvPr id="22" name="Google Shape;878;p45">
            <a:extLst>
              <a:ext uri="{FF2B5EF4-FFF2-40B4-BE49-F238E27FC236}">
                <a16:creationId xmlns:a16="http://schemas.microsoft.com/office/drawing/2014/main" id="{1316FD94-9BD0-6DF2-0B7D-E0F8A927977D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6203" y="1941134"/>
            <a:ext cx="904556" cy="904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892;p45">
            <a:extLst>
              <a:ext uri="{FF2B5EF4-FFF2-40B4-BE49-F238E27FC236}">
                <a16:creationId xmlns:a16="http://schemas.microsoft.com/office/drawing/2014/main" id="{9D33A319-F7DE-9BB3-39D0-8B02CBA21B6F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0636" y="1913562"/>
            <a:ext cx="935892" cy="935892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385;p18">
            <a:extLst>
              <a:ext uri="{FF2B5EF4-FFF2-40B4-BE49-F238E27FC236}">
                <a16:creationId xmlns:a16="http://schemas.microsoft.com/office/drawing/2014/main" id="{80D134B3-5944-6D54-9A7E-15558DCB2AFD}"/>
              </a:ext>
            </a:extLst>
          </p:cNvPr>
          <p:cNvSpPr txBox="1"/>
          <p:nvPr/>
        </p:nvSpPr>
        <p:spPr>
          <a:xfrm>
            <a:off x="2722232" y="3399234"/>
            <a:ext cx="3117412" cy="160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20"/>
              <a:buFont typeface="Arial"/>
              <a:buNone/>
              <a:tabLst/>
              <a:defRPr/>
            </a:pPr>
            <a:r>
              <a:rPr kumimoji="0" lang="tr-TR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Tip1 diyabet kompleks, multifaktöriyel metabolik bir  hastalık olmakla  birlikte hiperglisemi tipik bulgusudur. Diyabeti olan hastalarda hiperglisemi enfeksiyon hastalığı  sonuçlarını ve immun sistem yanıtların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ı</a:t>
            </a:r>
            <a:r>
              <a:rPr kumimoji="0" lang="tr-TR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olumsuz yönde etkiler.</a:t>
            </a:r>
            <a:r>
              <a:rPr lang="tr-TR" baseline="30000" dirty="0">
                <a:solidFill>
                  <a:srgbClr val="4A4F54"/>
                </a:solidFill>
              </a:rPr>
              <a:t>2</a:t>
            </a:r>
            <a:endParaRPr kumimoji="0" lang="tr-TR" b="0" i="0" u="none" strike="noStrike" kern="0" cap="none" spc="0" normalizeH="0" baseline="0" noProof="0" dirty="0">
              <a:ln>
                <a:noFill/>
              </a:ln>
              <a:solidFill>
                <a:srgbClr val="4A4F54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25" name="Google Shape;2385;p18">
            <a:extLst>
              <a:ext uri="{FF2B5EF4-FFF2-40B4-BE49-F238E27FC236}">
                <a16:creationId xmlns:a16="http://schemas.microsoft.com/office/drawing/2014/main" id="{D8669595-7890-0A6D-5A28-10C666DE5921}"/>
              </a:ext>
            </a:extLst>
          </p:cNvPr>
          <p:cNvSpPr txBox="1"/>
          <p:nvPr/>
        </p:nvSpPr>
        <p:spPr>
          <a:xfrm>
            <a:off x="6499876" y="3399234"/>
            <a:ext cx="3117412" cy="160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20"/>
              <a:buFont typeface="Arial"/>
              <a:buNone/>
              <a:tabLst/>
              <a:defRPr/>
            </a:pPr>
            <a:r>
              <a:rPr kumimoji="0" lang="tr-TR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Diyabetli kişiler için bir dizi aşı "olmazsa olmaz" olarak kabul edilmektedir: grip, COVID-19, hepatit B, </a:t>
            </a:r>
            <a:r>
              <a:rPr kumimoji="0" lang="tr-TR" b="0" i="0" u="none" strike="noStrike" kern="0" cap="none" spc="0" normalizeH="0" baseline="0" noProof="0" dirty="0" err="1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pnömokokal</a:t>
            </a:r>
            <a:r>
              <a:rPr kumimoji="0" lang="tr-TR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pnömoni, tetanos ve 50 yaş ve üzeri kişiler için </a:t>
            </a:r>
            <a:r>
              <a:rPr kumimoji="0" lang="tr-TR" b="0" i="0" u="none" strike="noStrike" kern="0" cap="none" spc="0" normalizeH="0" baseline="0" noProof="0" dirty="0" err="1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herpes</a:t>
            </a:r>
            <a:r>
              <a:rPr kumimoji="0" lang="tr-TR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b="0" i="0" u="none" strike="noStrike" kern="0" cap="none" spc="0" normalizeH="0" baseline="0" noProof="0" dirty="0" err="1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zoster</a:t>
            </a:r>
            <a:r>
              <a:rPr kumimoji="0" lang="tr-TR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aşıları. RSV aşısı da bu aşılar arasında önerilmektedir.</a:t>
            </a:r>
            <a:r>
              <a:rPr lang="tr-TR" baseline="30000" dirty="0">
                <a:solidFill>
                  <a:srgbClr val="4A4F54"/>
                </a:solidFill>
              </a:rPr>
              <a:t>3</a:t>
            </a:r>
            <a:endParaRPr kumimoji="0" lang="tr-TR" b="0" i="0" u="none" strike="noStrike" kern="0" cap="none" spc="0" normalizeH="0" baseline="0" noProof="0" dirty="0">
              <a:ln>
                <a:noFill/>
              </a:ln>
              <a:solidFill>
                <a:srgbClr val="4A4F54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DFEDE27A-0B34-EEC8-129C-989397FC1EF8}"/>
              </a:ext>
            </a:extLst>
          </p:cNvPr>
          <p:cNvSpPr txBox="1"/>
          <p:nvPr/>
        </p:nvSpPr>
        <p:spPr>
          <a:xfrm>
            <a:off x="341635" y="6327690"/>
            <a:ext cx="804760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Referanslar: </a:t>
            </a:r>
            <a:r>
              <a:rPr lang="tr-TR" sz="700" noProof="0" dirty="0">
                <a:solidFill>
                  <a:schemeClr val="tx1"/>
                </a:solidFill>
              </a:rPr>
              <a:t>1. </a:t>
            </a:r>
            <a:r>
              <a:rPr lang="tr-TR" sz="700" dirty="0">
                <a:solidFill>
                  <a:schemeClr val="tx1"/>
                </a:solidFill>
              </a:rPr>
              <a:t>ELIZABETH LA, et al. ; 524-P: Knowledge, </a:t>
            </a:r>
            <a:r>
              <a:rPr lang="tr-TR" sz="700" dirty="0" err="1">
                <a:solidFill>
                  <a:schemeClr val="tx1"/>
                </a:solidFill>
              </a:rPr>
              <a:t>Attitudes</a:t>
            </a:r>
            <a:r>
              <a:rPr lang="tr-TR" sz="700" dirty="0">
                <a:solidFill>
                  <a:schemeClr val="tx1"/>
                </a:solidFill>
              </a:rPr>
              <a:t>, </a:t>
            </a:r>
            <a:r>
              <a:rPr lang="tr-TR" sz="700" dirty="0" err="1">
                <a:solidFill>
                  <a:schemeClr val="tx1"/>
                </a:solidFill>
              </a:rPr>
              <a:t>and</a:t>
            </a:r>
            <a:r>
              <a:rPr lang="tr-TR" sz="700" dirty="0">
                <a:solidFill>
                  <a:schemeClr val="tx1"/>
                </a:solidFill>
              </a:rPr>
              <a:t> </a:t>
            </a:r>
            <a:r>
              <a:rPr lang="tr-TR" sz="700" dirty="0" err="1">
                <a:solidFill>
                  <a:schemeClr val="tx1"/>
                </a:solidFill>
              </a:rPr>
              <a:t>Perceptions</a:t>
            </a:r>
            <a:r>
              <a:rPr lang="tr-TR" sz="700" dirty="0">
                <a:solidFill>
                  <a:schemeClr val="tx1"/>
                </a:solidFill>
              </a:rPr>
              <a:t> of </a:t>
            </a:r>
            <a:r>
              <a:rPr lang="tr-TR" sz="700" dirty="0" err="1">
                <a:solidFill>
                  <a:schemeClr val="tx1"/>
                </a:solidFill>
              </a:rPr>
              <a:t>Respiratory</a:t>
            </a:r>
            <a:r>
              <a:rPr lang="tr-TR" sz="700" dirty="0">
                <a:solidFill>
                  <a:schemeClr val="tx1"/>
                </a:solidFill>
              </a:rPr>
              <a:t> </a:t>
            </a:r>
            <a:r>
              <a:rPr lang="tr-TR" sz="700" dirty="0" err="1">
                <a:solidFill>
                  <a:schemeClr val="tx1"/>
                </a:solidFill>
              </a:rPr>
              <a:t>Syncytial</a:t>
            </a:r>
            <a:r>
              <a:rPr lang="tr-TR" sz="700" dirty="0">
                <a:solidFill>
                  <a:schemeClr val="tx1"/>
                </a:solidFill>
              </a:rPr>
              <a:t> </a:t>
            </a:r>
            <a:r>
              <a:rPr lang="tr-TR" sz="700" dirty="0" err="1">
                <a:solidFill>
                  <a:schemeClr val="tx1"/>
                </a:solidFill>
              </a:rPr>
              <a:t>Virus</a:t>
            </a:r>
            <a:r>
              <a:rPr lang="tr-TR" sz="700" dirty="0">
                <a:solidFill>
                  <a:schemeClr val="tx1"/>
                </a:solidFill>
              </a:rPr>
              <a:t> (RSV) </a:t>
            </a:r>
            <a:r>
              <a:rPr lang="tr-TR" sz="700" dirty="0" err="1">
                <a:solidFill>
                  <a:schemeClr val="tx1"/>
                </a:solidFill>
              </a:rPr>
              <a:t>among</a:t>
            </a:r>
            <a:r>
              <a:rPr lang="tr-TR" sz="700" dirty="0">
                <a:solidFill>
                  <a:schemeClr val="tx1"/>
                </a:solidFill>
              </a:rPr>
              <a:t> U.S. </a:t>
            </a:r>
            <a:r>
              <a:rPr lang="tr-TR" sz="700" dirty="0" err="1">
                <a:solidFill>
                  <a:schemeClr val="tx1"/>
                </a:solidFill>
              </a:rPr>
              <a:t>Adults</a:t>
            </a:r>
            <a:r>
              <a:rPr lang="tr-TR" sz="700" dirty="0">
                <a:solidFill>
                  <a:schemeClr val="tx1"/>
                </a:solidFill>
              </a:rPr>
              <a:t> </a:t>
            </a:r>
            <a:r>
              <a:rPr lang="tr-TR" sz="700" dirty="0" err="1">
                <a:solidFill>
                  <a:schemeClr val="tx1"/>
                </a:solidFill>
              </a:rPr>
              <a:t>with</a:t>
            </a:r>
            <a:r>
              <a:rPr lang="tr-TR" sz="700" dirty="0">
                <a:solidFill>
                  <a:schemeClr val="tx1"/>
                </a:solidFill>
              </a:rPr>
              <a:t> </a:t>
            </a:r>
            <a:r>
              <a:rPr lang="tr-TR" sz="700" dirty="0" err="1">
                <a:solidFill>
                  <a:schemeClr val="tx1"/>
                </a:solidFill>
              </a:rPr>
              <a:t>Diabetes</a:t>
            </a:r>
            <a:r>
              <a:rPr lang="tr-TR" sz="700" dirty="0">
                <a:solidFill>
                  <a:schemeClr val="tx1"/>
                </a:solidFill>
              </a:rPr>
              <a:t>. </a:t>
            </a:r>
            <a:r>
              <a:rPr lang="tr-TR" sz="700" dirty="0" err="1">
                <a:solidFill>
                  <a:schemeClr val="tx1"/>
                </a:solidFill>
              </a:rPr>
              <a:t>Diabetes</a:t>
            </a:r>
            <a:r>
              <a:rPr lang="tr-TR" sz="700" dirty="0">
                <a:solidFill>
                  <a:schemeClr val="tx1"/>
                </a:solidFill>
              </a:rPr>
              <a:t> 20 </a:t>
            </a:r>
            <a:r>
              <a:rPr lang="tr-TR" sz="700" dirty="0" err="1">
                <a:solidFill>
                  <a:schemeClr val="tx1"/>
                </a:solidFill>
              </a:rPr>
              <a:t>June</a:t>
            </a:r>
            <a:r>
              <a:rPr lang="tr-TR" sz="700" dirty="0">
                <a:solidFill>
                  <a:schemeClr val="tx1"/>
                </a:solidFill>
              </a:rPr>
              <a:t> 2023; 72 (Supplement_1): 524–P. https://doi.org/10.2337/db23-524-P  2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Farshad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Khodakhah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et al.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Cytokine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Volume 143,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July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2021, 155539 3.</a:t>
            </a:r>
            <a:r>
              <a:rPr kumimoji="0" lang="tr-TR" sz="7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Zachary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Bloomgarden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at. Al. J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Diabetes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2023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Sep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26;15(10):806–807.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doi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10.1111/1753-0407.13481</a:t>
            </a:r>
          </a:p>
        </p:txBody>
      </p:sp>
    </p:spTree>
    <p:extLst>
      <p:ext uri="{BB962C8B-B14F-4D97-AF65-F5344CB8AC3E}">
        <p14:creationId xmlns:p14="http://schemas.microsoft.com/office/powerpoint/2010/main" val="1949581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2">
            <a:extLst>
              <a:ext uri="{FF2B5EF4-FFF2-40B4-BE49-F238E27FC236}">
                <a16:creationId xmlns:a16="http://schemas.microsoft.com/office/drawing/2014/main" id="{13523FE0-2456-1601-476C-5EECEE123C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2917371"/>
          </a:xfrm>
          <a:custGeom>
            <a:avLst/>
            <a:gdLst>
              <a:gd name="connsiteX0" fmla="*/ -1051 w 12306119"/>
              <a:gd name="connsiteY0" fmla="*/ -598 h 6998134"/>
              <a:gd name="connsiteX1" fmla="*/ 12305068 w 12306119"/>
              <a:gd name="connsiteY1" fmla="*/ -598 h 6998134"/>
              <a:gd name="connsiteX2" fmla="*/ 12305068 w 12306119"/>
              <a:gd name="connsiteY2" fmla="*/ 6997537 h 6998134"/>
              <a:gd name="connsiteX3" fmla="*/ -1051 w 12306119"/>
              <a:gd name="connsiteY3" fmla="*/ 6997537 h 6998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06119" h="6998134">
                <a:moveTo>
                  <a:pt x="-1051" y="-598"/>
                </a:moveTo>
                <a:lnTo>
                  <a:pt x="12305068" y="-598"/>
                </a:lnTo>
                <a:lnTo>
                  <a:pt x="12305068" y="6997537"/>
                </a:lnTo>
                <a:lnTo>
                  <a:pt x="-1051" y="6997537"/>
                </a:lnTo>
                <a:close/>
              </a:path>
            </a:pathLst>
          </a:custGeom>
        </p:spPr>
      </p:pic>
      <p:sp>
        <p:nvSpPr>
          <p:cNvPr id="14" name="Serbest Form: Şekil 13">
            <a:extLst>
              <a:ext uri="{FF2B5EF4-FFF2-40B4-BE49-F238E27FC236}">
                <a16:creationId xmlns:a16="http://schemas.microsoft.com/office/drawing/2014/main" id="{D7AE6805-68CE-C23B-757E-90A12262FCF2}"/>
              </a:ext>
            </a:extLst>
          </p:cNvPr>
          <p:cNvSpPr/>
          <p:nvPr/>
        </p:nvSpPr>
        <p:spPr>
          <a:xfrm>
            <a:off x="621601" y="2358580"/>
            <a:ext cx="3499484" cy="3119120"/>
          </a:xfrm>
          <a:custGeom>
            <a:avLst/>
            <a:gdLst>
              <a:gd name="connsiteX0" fmla="*/ 0 w 3499484"/>
              <a:gd name="connsiteY0" fmla="*/ 3014409 h 3119120"/>
              <a:gd name="connsiteX1" fmla="*/ 104711 w 3499484"/>
              <a:gd name="connsiteY1" fmla="*/ 3119120 h 3119120"/>
              <a:gd name="connsiteX2" fmla="*/ 3394774 w 3499484"/>
              <a:gd name="connsiteY2" fmla="*/ 3119120 h 3119120"/>
              <a:gd name="connsiteX3" fmla="*/ 3499485 w 3499484"/>
              <a:gd name="connsiteY3" fmla="*/ 3014409 h 3119120"/>
              <a:gd name="connsiteX4" fmla="*/ 3499485 w 3499484"/>
              <a:gd name="connsiteY4" fmla="*/ 0 h 3119120"/>
              <a:gd name="connsiteX5" fmla="*/ 0 w 3499484"/>
              <a:gd name="connsiteY5" fmla="*/ 0 h 3119120"/>
              <a:gd name="connsiteX6" fmla="*/ 0 w 3499484"/>
              <a:gd name="connsiteY6" fmla="*/ 3014409 h 311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99484" h="3119120">
                <a:moveTo>
                  <a:pt x="0" y="3014409"/>
                </a:moveTo>
                <a:cubicBezTo>
                  <a:pt x="0" y="3072130"/>
                  <a:pt x="46990" y="3119120"/>
                  <a:pt x="104711" y="3119120"/>
                </a:cubicBezTo>
                <a:lnTo>
                  <a:pt x="3394774" y="3119120"/>
                </a:lnTo>
                <a:cubicBezTo>
                  <a:pt x="3452495" y="3119120"/>
                  <a:pt x="3499485" y="3072130"/>
                  <a:pt x="3499485" y="3014409"/>
                </a:cubicBezTo>
                <a:lnTo>
                  <a:pt x="3499485" y="0"/>
                </a:lnTo>
                <a:lnTo>
                  <a:pt x="0" y="0"/>
                </a:lnTo>
                <a:lnTo>
                  <a:pt x="0" y="3014409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tr-TR">
              <a:solidFill>
                <a:srgbClr val="F57B50"/>
              </a:solidFill>
            </a:endParaRPr>
          </a:p>
        </p:txBody>
      </p:sp>
      <p:sp>
        <p:nvSpPr>
          <p:cNvPr id="15" name="Serbest Form: Şekil 14">
            <a:extLst>
              <a:ext uri="{FF2B5EF4-FFF2-40B4-BE49-F238E27FC236}">
                <a16:creationId xmlns:a16="http://schemas.microsoft.com/office/drawing/2014/main" id="{1714C242-8AB9-FF31-0275-EB3EA994C904}"/>
              </a:ext>
            </a:extLst>
          </p:cNvPr>
          <p:cNvSpPr/>
          <p:nvPr/>
        </p:nvSpPr>
        <p:spPr>
          <a:xfrm>
            <a:off x="4320540" y="2358898"/>
            <a:ext cx="3499484" cy="3118802"/>
          </a:xfrm>
          <a:custGeom>
            <a:avLst/>
            <a:gdLst>
              <a:gd name="connsiteX0" fmla="*/ 63 w 3499484"/>
              <a:gd name="connsiteY0" fmla="*/ 3014091 h 3118802"/>
              <a:gd name="connsiteX1" fmla="*/ 104775 w 3499484"/>
              <a:gd name="connsiteY1" fmla="*/ 3118803 h 3118802"/>
              <a:gd name="connsiteX2" fmla="*/ 3394774 w 3499484"/>
              <a:gd name="connsiteY2" fmla="*/ 3118803 h 3118802"/>
              <a:gd name="connsiteX3" fmla="*/ 3499485 w 3499484"/>
              <a:gd name="connsiteY3" fmla="*/ 3014091 h 3118802"/>
              <a:gd name="connsiteX4" fmla="*/ 3499485 w 3499484"/>
              <a:gd name="connsiteY4" fmla="*/ 0 h 3118802"/>
              <a:gd name="connsiteX5" fmla="*/ 0 w 3499484"/>
              <a:gd name="connsiteY5" fmla="*/ 0 h 3118802"/>
              <a:gd name="connsiteX6" fmla="*/ 0 w 3499484"/>
              <a:gd name="connsiteY6" fmla="*/ 3014091 h 3118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99484" h="3118802">
                <a:moveTo>
                  <a:pt x="63" y="3014091"/>
                </a:moveTo>
                <a:cubicBezTo>
                  <a:pt x="63" y="3071812"/>
                  <a:pt x="47053" y="3118803"/>
                  <a:pt x="104775" y="3118803"/>
                </a:cubicBezTo>
                <a:lnTo>
                  <a:pt x="3394774" y="3118803"/>
                </a:lnTo>
                <a:cubicBezTo>
                  <a:pt x="3452495" y="3118803"/>
                  <a:pt x="3499485" y="3071812"/>
                  <a:pt x="3499485" y="3014091"/>
                </a:cubicBezTo>
                <a:lnTo>
                  <a:pt x="3499485" y="0"/>
                </a:lnTo>
                <a:lnTo>
                  <a:pt x="0" y="0"/>
                </a:lnTo>
                <a:lnTo>
                  <a:pt x="0" y="301409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509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>
              <a:solidFill>
                <a:srgbClr val="F57B50"/>
              </a:solidFill>
            </a:endParaRPr>
          </a:p>
        </p:txBody>
      </p:sp>
      <p:sp>
        <p:nvSpPr>
          <p:cNvPr id="16" name="Serbest Form: Şekil 15">
            <a:extLst>
              <a:ext uri="{FF2B5EF4-FFF2-40B4-BE49-F238E27FC236}">
                <a16:creationId xmlns:a16="http://schemas.microsoft.com/office/drawing/2014/main" id="{648DEE9A-EE76-D107-65BF-0C86FD3E48D1}"/>
              </a:ext>
            </a:extLst>
          </p:cNvPr>
          <p:cNvSpPr/>
          <p:nvPr/>
        </p:nvSpPr>
        <p:spPr>
          <a:xfrm>
            <a:off x="8019478" y="2358199"/>
            <a:ext cx="3499484" cy="3126740"/>
          </a:xfrm>
          <a:custGeom>
            <a:avLst/>
            <a:gdLst>
              <a:gd name="connsiteX0" fmla="*/ 0 w 3499484"/>
              <a:gd name="connsiteY0" fmla="*/ 0 h 3126740"/>
              <a:gd name="connsiteX1" fmla="*/ 0 w 3499484"/>
              <a:gd name="connsiteY1" fmla="*/ 3022029 h 3126740"/>
              <a:gd name="connsiteX2" fmla="*/ 104711 w 3499484"/>
              <a:gd name="connsiteY2" fmla="*/ 3126740 h 3126740"/>
              <a:gd name="connsiteX3" fmla="*/ 3394774 w 3499484"/>
              <a:gd name="connsiteY3" fmla="*/ 3126740 h 3126740"/>
              <a:gd name="connsiteX4" fmla="*/ 3499485 w 3499484"/>
              <a:gd name="connsiteY4" fmla="*/ 3022029 h 3126740"/>
              <a:gd name="connsiteX5" fmla="*/ 3499485 w 3499484"/>
              <a:gd name="connsiteY5" fmla="*/ 0 h 3126740"/>
              <a:gd name="connsiteX6" fmla="*/ 0 w 3499484"/>
              <a:gd name="connsiteY6" fmla="*/ 0 h 3126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99484" h="3126740">
                <a:moveTo>
                  <a:pt x="0" y="0"/>
                </a:moveTo>
                <a:lnTo>
                  <a:pt x="0" y="3022029"/>
                </a:lnTo>
                <a:cubicBezTo>
                  <a:pt x="0" y="3079750"/>
                  <a:pt x="46990" y="3126740"/>
                  <a:pt x="104711" y="3126740"/>
                </a:cubicBezTo>
                <a:lnTo>
                  <a:pt x="3394774" y="3126740"/>
                </a:lnTo>
                <a:cubicBezTo>
                  <a:pt x="3452495" y="3126740"/>
                  <a:pt x="3499485" y="3079750"/>
                  <a:pt x="3499485" y="3022029"/>
                </a:cubicBezTo>
                <a:lnTo>
                  <a:pt x="349948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509"/>
              </a:srgbClr>
            </a:outerShdw>
          </a:effectLst>
        </p:spPr>
        <p:txBody>
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>
              <a:solidFill>
                <a:srgbClr val="F57B50"/>
              </a:solidFill>
            </a:endParaRPr>
          </a:p>
        </p:txBody>
      </p:sp>
      <p:sp>
        <p:nvSpPr>
          <p:cNvPr id="17" name="Serbest Form: Şekil 16">
            <a:extLst>
              <a:ext uri="{FF2B5EF4-FFF2-40B4-BE49-F238E27FC236}">
                <a16:creationId xmlns:a16="http://schemas.microsoft.com/office/drawing/2014/main" id="{3C911E8D-4409-1130-BBD1-4BF390218D99}"/>
              </a:ext>
            </a:extLst>
          </p:cNvPr>
          <p:cNvSpPr/>
          <p:nvPr/>
        </p:nvSpPr>
        <p:spPr>
          <a:xfrm>
            <a:off x="624777" y="1039494"/>
            <a:ext cx="10881424" cy="1321879"/>
          </a:xfrm>
          <a:custGeom>
            <a:avLst/>
            <a:gdLst>
              <a:gd name="connsiteX0" fmla="*/ 3493199 w 10891075"/>
              <a:gd name="connsiteY0" fmla="*/ 1321880 h 1321879"/>
              <a:gd name="connsiteX1" fmla="*/ 0 w 10891075"/>
              <a:gd name="connsiteY1" fmla="*/ 1321880 h 1321879"/>
              <a:gd name="connsiteX2" fmla="*/ 0 w 10891075"/>
              <a:gd name="connsiteY2" fmla="*/ 96710 h 1321879"/>
              <a:gd name="connsiteX3" fmla="*/ 96711 w 10891075"/>
              <a:gd name="connsiteY3" fmla="*/ 0 h 1321879"/>
              <a:gd name="connsiteX4" fmla="*/ 3396488 w 10891075"/>
              <a:gd name="connsiteY4" fmla="*/ 0 h 1321879"/>
              <a:gd name="connsiteX5" fmla="*/ 3493199 w 10891075"/>
              <a:gd name="connsiteY5" fmla="*/ 96710 h 1321879"/>
              <a:gd name="connsiteX6" fmla="*/ 3493199 w 10891075"/>
              <a:gd name="connsiteY6" fmla="*/ 1321880 h 1321879"/>
              <a:gd name="connsiteX7" fmla="*/ 7192137 w 10891075"/>
              <a:gd name="connsiteY7" fmla="*/ 1321880 h 1321879"/>
              <a:gd name="connsiteX8" fmla="*/ 7192137 w 10891075"/>
              <a:gd name="connsiteY8" fmla="*/ 96329 h 1321879"/>
              <a:gd name="connsiteX9" fmla="*/ 7095808 w 10891075"/>
              <a:gd name="connsiteY9" fmla="*/ 0 h 1321879"/>
              <a:gd name="connsiteX10" fmla="*/ 3795332 w 10891075"/>
              <a:gd name="connsiteY10" fmla="*/ 0 h 1321879"/>
              <a:gd name="connsiteX11" fmla="*/ 3699002 w 10891075"/>
              <a:gd name="connsiteY11" fmla="*/ 96329 h 1321879"/>
              <a:gd name="connsiteX12" fmla="*/ 3699002 w 10891075"/>
              <a:gd name="connsiteY12" fmla="*/ 1321880 h 1321879"/>
              <a:gd name="connsiteX13" fmla="*/ 7192137 w 10891075"/>
              <a:gd name="connsiteY13" fmla="*/ 1321880 h 1321879"/>
              <a:gd name="connsiteX14" fmla="*/ 10891076 w 10891075"/>
              <a:gd name="connsiteY14" fmla="*/ 1321880 h 1321879"/>
              <a:gd name="connsiteX15" fmla="*/ 10891076 w 10891075"/>
              <a:gd name="connsiteY15" fmla="*/ 96901 h 1321879"/>
              <a:gd name="connsiteX16" fmla="*/ 10794238 w 10891075"/>
              <a:gd name="connsiteY16" fmla="*/ 64 h 1321879"/>
              <a:gd name="connsiteX17" fmla="*/ 7494779 w 10891075"/>
              <a:gd name="connsiteY17" fmla="*/ 64 h 1321879"/>
              <a:gd name="connsiteX18" fmla="*/ 7397941 w 10891075"/>
              <a:gd name="connsiteY18" fmla="*/ 96901 h 1321879"/>
              <a:gd name="connsiteX19" fmla="*/ 7397941 w 10891075"/>
              <a:gd name="connsiteY19" fmla="*/ 1321880 h 1321879"/>
              <a:gd name="connsiteX20" fmla="*/ 10891076 w 10891075"/>
              <a:gd name="connsiteY20" fmla="*/ 1321880 h 13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891075" h="1321879">
                <a:moveTo>
                  <a:pt x="3493199" y="1321880"/>
                </a:moveTo>
                <a:lnTo>
                  <a:pt x="0" y="1321880"/>
                </a:lnTo>
                <a:lnTo>
                  <a:pt x="0" y="96710"/>
                </a:lnTo>
                <a:cubicBezTo>
                  <a:pt x="0" y="43307"/>
                  <a:pt x="43307" y="0"/>
                  <a:pt x="96711" y="0"/>
                </a:cubicBezTo>
                <a:lnTo>
                  <a:pt x="3396488" y="0"/>
                </a:lnTo>
                <a:cubicBezTo>
                  <a:pt x="3449892" y="0"/>
                  <a:pt x="3493199" y="43307"/>
                  <a:pt x="3493199" y="96710"/>
                </a:cubicBezTo>
                <a:lnTo>
                  <a:pt x="3493199" y="1321880"/>
                </a:lnTo>
                <a:close/>
                <a:moveTo>
                  <a:pt x="7192137" y="1321880"/>
                </a:moveTo>
                <a:lnTo>
                  <a:pt x="7192137" y="96329"/>
                </a:lnTo>
                <a:cubicBezTo>
                  <a:pt x="7192137" y="43117"/>
                  <a:pt x="7149021" y="0"/>
                  <a:pt x="7095808" y="0"/>
                </a:cubicBezTo>
                <a:lnTo>
                  <a:pt x="3795332" y="0"/>
                </a:lnTo>
                <a:cubicBezTo>
                  <a:pt x="3742119" y="0"/>
                  <a:pt x="3699002" y="43117"/>
                  <a:pt x="3699002" y="96329"/>
                </a:cubicBezTo>
                <a:lnTo>
                  <a:pt x="3699002" y="1321880"/>
                </a:lnTo>
                <a:lnTo>
                  <a:pt x="7192137" y="1321880"/>
                </a:lnTo>
                <a:close/>
                <a:moveTo>
                  <a:pt x="10891076" y="1321880"/>
                </a:moveTo>
                <a:lnTo>
                  <a:pt x="10891076" y="96901"/>
                </a:lnTo>
                <a:cubicBezTo>
                  <a:pt x="10891076" y="43434"/>
                  <a:pt x="10847705" y="64"/>
                  <a:pt x="10794238" y="64"/>
                </a:cubicBezTo>
                <a:lnTo>
                  <a:pt x="7494779" y="64"/>
                </a:lnTo>
                <a:cubicBezTo>
                  <a:pt x="7441311" y="64"/>
                  <a:pt x="7397941" y="43434"/>
                  <a:pt x="7397941" y="96901"/>
                </a:cubicBezTo>
                <a:lnTo>
                  <a:pt x="7397941" y="1321880"/>
                </a:lnTo>
                <a:lnTo>
                  <a:pt x="10891076" y="1321880"/>
                </a:lnTo>
                <a:close/>
              </a:path>
            </a:pathLst>
          </a:custGeom>
          <a:noFill/>
          <a:ln w="6350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8" name="Serbest Form: Şekil 17">
            <a:extLst>
              <a:ext uri="{FF2B5EF4-FFF2-40B4-BE49-F238E27FC236}">
                <a16:creationId xmlns:a16="http://schemas.microsoft.com/office/drawing/2014/main" id="{7BFDAB83-66B1-D2AB-858C-7694FB8B2B20}"/>
              </a:ext>
            </a:extLst>
          </p:cNvPr>
          <p:cNvSpPr/>
          <p:nvPr/>
        </p:nvSpPr>
        <p:spPr>
          <a:xfrm>
            <a:off x="909510" y="3303714"/>
            <a:ext cx="2923730" cy="28066"/>
          </a:xfrm>
          <a:custGeom>
            <a:avLst/>
            <a:gdLst>
              <a:gd name="connsiteX0" fmla="*/ 0 w 2923730"/>
              <a:gd name="connsiteY0" fmla="*/ 0 h 28066"/>
              <a:gd name="connsiteX1" fmla="*/ 2923730 w 2923730"/>
              <a:gd name="connsiteY1" fmla="*/ 0 h 28066"/>
              <a:gd name="connsiteX2" fmla="*/ 2923730 w 2923730"/>
              <a:gd name="connsiteY2" fmla="*/ 28067 h 28066"/>
              <a:gd name="connsiteX3" fmla="*/ 0 w 2923730"/>
              <a:gd name="connsiteY3" fmla="*/ 28067 h 28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3730" h="28066">
                <a:moveTo>
                  <a:pt x="0" y="0"/>
                </a:moveTo>
                <a:lnTo>
                  <a:pt x="2923730" y="0"/>
                </a:lnTo>
                <a:lnTo>
                  <a:pt x="2923730" y="28067"/>
                </a:lnTo>
                <a:lnTo>
                  <a:pt x="0" y="2806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19" name="Serbest Form: Şekil 18">
            <a:extLst>
              <a:ext uri="{FF2B5EF4-FFF2-40B4-BE49-F238E27FC236}">
                <a16:creationId xmlns:a16="http://schemas.microsoft.com/office/drawing/2014/main" id="{DAF56C69-1982-CEE9-78CA-99A3CF913CFB}"/>
              </a:ext>
            </a:extLst>
          </p:cNvPr>
          <p:cNvSpPr/>
          <p:nvPr/>
        </p:nvSpPr>
        <p:spPr>
          <a:xfrm>
            <a:off x="909510" y="4272343"/>
            <a:ext cx="2923730" cy="28066"/>
          </a:xfrm>
          <a:custGeom>
            <a:avLst/>
            <a:gdLst>
              <a:gd name="connsiteX0" fmla="*/ 0 w 2923730"/>
              <a:gd name="connsiteY0" fmla="*/ 0 h 28066"/>
              <a:gd name="connsiteX1" fmla="*/ 2923730 w 2923730"/>
              <a:gd name="connsiteY1" fmla="*/ 0 h 28066"/>
              <a:gd name="connsiteX2" fmla="*/ 2923730 w 2923730"/>
              <a:gd name="connsiteY2" fmla="*/ 28067 h 28066"/>
              <a:gd name="connsiteX3" fmla="*/ 0 w 2923730"/>
              <a:gd name="connsiteY3" fmla="*/ 28067 h 28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3730" h="28066">
                <a:moveTo>
                  <a:pt x="0" y="0"/>
                </a:moveTo>
                <a:lnTo>
                  <a:pt x="2923730" y="0"/>
                </a:lnTo>
                <a:lnTo>
                  <a:pt x="2923730" y="28067"/>
                </a:lnTo>
                <a:lnTo>
                  <a:pt x="0" y="2806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0" name="Serbest Form: Şekil 19">
            <a:extLst>
              <a:ext uri="{FF2B5EF4-FFF2-40B4-BE49-F238E27FC236}">
                <a16:creationId xmlns:a16="http://schemas.microsoft.com/office/drawing/2014/main" id="{927A6FE2-CF78-07FF-3777-0430BE7EB432}"/>
              </a:ext>
            </a:extLst>
          </p:cNvPr>
          <p:cNvSpPr/>
          <p:nvPr/>
        </p:nvSpPr>
        <p:spPr>
          <a:xfrm>
            <a:off x="4608449" y="3303714"/>
            <a:ext cx="2923730" cy="28066"/>
          </a:xfrm>
          <a:custGeom>
            <a:avLst/>
            <a:gdLst>
              <a:gd name="connsiteX0" fmla="*/ 0 w 2923730"/>
              <a:gd name="connsiteY0" fmla="*/ 0 h 28066"/>
              <a:gd name="connsiteX1" fmla="*/ 2923731 w 2923730"/>
              <a:gd name="connsiteY1" fmla="*/ 0 h 28066"/>
              <a:gd name="connsiteX2" fmla="*/ 2923731 w 2923730"/>
              <a:gd name="connsiteY2" fmla="*/ 28067 h 28066"/>
              <a:gd name="connsiteX3" fmla="*/ 0 w 2923730"/>
              <a:gd name="connsiteY3" fmla="*/ 28067 h 28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3730" h="28066">
                <a:moveTo>
                  <a:pt x="0" y="0"/>
                </a:moveTo>
                <a:lnTo>
                  <a:pt x="2923731" y="0"/>
                </a:lnTo>
                <a:lnTo>
                  <a:pt x="2923731" y="28067"/>
                </a:lnTo>
                <a:lnTo>
                  <a:pt x="0" y="2806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1" name="Serbest Form: Şekil 20">
            <a:extLst>
              <a:ext uri="{FF2B5EF4-FFF2-40B4-BE49-F238E27FC236}">
                <a16:creationId xmlns:a16="http://schemas.microsoft.com/office/drawing/2014/main" id="{5DC17A4A-D05E-EB34-89AC-CBBDB0593089}"/>
              </a:ext>
            </a:extLst>
          </p:cNvPr>
          <p:cNvSpPr/>
          <p:nvPr/>
        </p:nvSpPr>
        <p:spPr>
          <a:xfrm>
            <a:off x="4608449" y="4272343"/>
            <a:ext cx="2923730" cy="28066"/>
          </a:xfrm>
          <a:custGeom>
            <a:avLst/>
            <a:gdLst>
              <a:gd name="connsiteX0" fmla="*/ 0 w 2923730"/>
              <a:gd name="connsiteY0" fmla="*/ 0 h 28066"/>
              <a:gd name="connsiteX1" fmla="*/ 2923731 w 2923730"/>
              <a:gd name="connsiteY1" fmla="*/ 0 h 28066"/>
              <a:gd name="connsiteX2" fmla="*/ 2923731 w 2923730"/>
              <a:gd name="connsiteY2" fmla="*/ 28067 h 28066"/>
              <a:gd name="connsiteX3" fmla="*/ 0 w 2923730"/>
              <a:gd name="connsiteY3" fmla="*/ 28067 h 28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3730" h="28066">
                <a:moveTo>
                  <a:pt x="0" y="0"/>
                </a:moveTo>
                <a:lnTo>
                  <a:pt x="2923731" y="0"/>
                </a:lnTo>
                <a:lnTo>
                  <a:pt x="2923731" y="28067"/>
                </a:lnTo>
                <a:lnTo>
                  <a:pt x="0" y="2806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2" name="Serbest Form: Şekil 21">
            <a:extLst>
              <a:ext uri="{FF2B5EF4-FFF2-40B4-BE49-F238E27FC236}">
                <a16:creationId xmlns:a16="http://schemas.microsoft.com/office/drawing/2014/main" id="{D65E123D-2ACD-BBE2-7B1B-213DC5DC0BC4}"/>
              </a:ext>
            </a:extLst>
          </p:cNvPr>
          <p:cNvSpPr/>
          <p:nvPr/>
        </p:nvSpPr>
        <p:spPr>
          <a:xfrm>
            <a:off x="8307387" y="3303714"/>
            <a:ext cx="2923730" cy="28066"/>
          </a:xfrm>
          <a:custGeom>
            <a:avLst/>
            <a:gdLst>
              <a:gd name="connsiteX0" fmla="*/ 0 w 2923730"/>
              <a:gd name="connsiteY0" fmla="*/ 0 h 28066"/>
              <a:gd name="connsiteX1" fmla="*/ 2923731 w 2923730"/>
              <a:gd name="connsiteY1" fmla="*/ 0 h 28066"/>
              <a:gd name="connsiteX2" fmla="*/ 2923731 w 2923730"/>
              <a:gd name="connsiteY2" fmla="*/ 28067 h 28066"/>
              <a:gd name="connsiteX3" fmla="*/ 0 w 2923730"/>
              <a:gd name="connsiteY3" fmla="*/ 28067 h 28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3730" h="28066">
                <a:moveTo>
                  <a:pt x="0" y="0"/>
                </a:moveTo>
                <a:lnTo>
                  <a:pt x="2923731" y="0"/>
                </a:lnTo>
                <a:lnTo>
                  <a:pt x="2923731" y="28067"/>
                </a:lnTo>
                <a:lnTo>
                  <a:pt x="0" y="2806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3" name="Serbest Form: Şekil 22">
            <a:extLst>
              <a:ext uri="{FF2B5EF4-FFF2-40B4-BE49-F238E27FC236}">
                <a16:creationId xmlns:a16="http://schemas.microsoft.com/office/drawing/2014/main" id="{AEACF312-5C57-6857-F444-95DE91E091AD}"/>
              </a:ext>
            </a:extLst>
          </p:cNvPr>
          <p:cNvSpPr/>
          <p:nvPr/>
        </p:nvSpPr>
        <p:spPr>
          <a:xfrm>
            <a:off x="8307387" y="4272343"/>
            <a:ext cx="2923730" cy="28066"/>
          </a:xfrm>
          <a:custGeom>
            <a:avLst/>
            <a:gdLst>
              <a:gd name="connsiteX0" fmla="*/ 0 w 2923730"/>
              <a:gd name="connsiteY0" fmla="*/ 0 h 28066"/>
              <a:gd name="connsiteX1" fmla="*/ 2923731 w 2923730"/>
              <a:gd name="connsiteY1" fmla="*/ 0 h 28066"/>
              <a:gd name="connsiteX2" fmla="*/ 2923731 w 2923730"/>
              <a:gd name="connsiteY2" fmla="*/ 28067 h 28066"/>
              <a:gd name="connsiteX3" fmla="*/ 0 w 2923730"/>
              <a:gd name="connsiteY3" fmla="*/ 28067 h 28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23730" h="28066">
                <a:moveTo>
                  <a:pt x="0" y="0"/>
                </a:moveTo>
                <a:lnTo>
                  <a:pt x="2923731" y="0"/>
                </a:lnTo>
                <a:lnTo>
                  <a:pt x="2923731" y="28067"/>
                </a:lnTo>
                <a:lnTo>
                  <a:pt x="0" y="2806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5" name="Serbest Form: Şekil 24">
            <a:extLst>
              <a:ext uri="{FF2B5EF4-FFF2-40B4-BE49-F238E27FC236}">
                <a16:creationId xmlns:a16="http://schemas.microsoft.com/office/drawing/2014/main" id="{4E1D0C71-AC7F-BDAC-5098-456BB6D7437F}"/>
              </a:ext>
            </a:extLst>
          </p:cNvPr>
          <p:cNvSpPr/>
          <p:nvPr/>
        </p:nvSpPr>
        <p:spPr>
          <a:xfrm>
            <a:off x="621601" y="5372989"/>
            <a:ext cx="3499484" cy="104711"/>
          </a:xfrm>
          <a:custGeom>
            <a:avLst/>
            <a:gdLst>
              <a:gd name="connsiteX0" fmla="*/ 0 w 3499484"/>
              <a:gd name="connsiteY0" fmla="*/ 0 h 104711"/>
              <a:gd name="connsiteX1" fmla="*/ 104711 w 3499484"/>
              <a:gd name="connsiteY1" fmla="*/ 104711 h 104711"/>
              <a:gd name="connsiteX2" fmla="*/ 3394774 w 3499484"/>
              <a:gd name="connsiteY2" fmla="*/ 104711 h 104711"/>
              <a:gd name="connsiteX3" fmla="*/ 3499485 w 3499484"/>
              <a:gd name="connsiteY3" fmla="*/ 0 h 104711"/>
              <a:gd name="connsiteX4" fmla="*/ 0 w 3499484"/>
              <a:gd name="connsiteY4" fmla="*/ 0 h 104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9484" h="104711">
                <a:moveTo>
                  <a:pt x="0" y="0"/>
                </a:moveTo>
                <a:cubicBezTo>
                  <a:pt x="0" y="57721"/>
                  <a:pt x="46990" y="104711"/>
                  <a:pt x="104711" y="104711"/>
                </a:cubicBezTo>
                <a:lnTo>
                  <a:pt x="3394774" y="104711"/>
                </a:lnTo>
                <a:cubicBezTo>
                  <a:pt x="3452495" y="104711"/>
                  <a:pt x="3499485" y="57721"/>
                  <a:pt x="3499485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582B8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6" name="Serbest Form: Şekil 25">
            <a:extLst>
              <a:ext uri="{FF2B5EF4-FFF2-40B4-BE49-F238E27FC236}">
                <a16:creationId xmlns:a16="http://schemas.microsoft.com/office/drawing/2014/main" id="{DB529701-2820-D046-64DD-141112D801B7}"/>
              </a:ext>
            </a:extLst>
          </p:cNvPr>
          <p:cNvSpPr/>
          <p:nvPr/>
        </p:nvSpPr>
        <p:spPr>
          <a:xfrm>
            <a:off x="4320603" y="5372989"/>
            <a:ext cx="3499421" cy="104711"/>
          </a:xfrm>
          <a:custGeom>
            <a:avLst/>
            <a:gdLst>
              <a:gd name="connsiteX0" fmla="*/ 0 w 3499421"/>
              <a:gd name="connsiteY0" fmla="*/ 0 h 104711"/>
              <a:gd name="connsiteX1" fmla="*/ 104712 w 3499421"/>
              <a:gd name="connsiteY1" fmla="*/ 104711 h 104711"/>
              <a:gd name="connsiteX2" fmla="*/ 3394710 w 3499421"/>
              <a:gd name="connsiteY2" fmla="*/ 104711 h 104711"/>
              <a:gd name="connsiteX3" fmla="*/ 3499422 w 3499421"/>
              <a:gd name="connsiteY3" fmla="*/ 0 h 104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9421" h="104711">
                <a:moveTo>
                  <a:pt x="0" y="0"/>
                </a:moveTo>
                <a:cubicBezTo>
                  <a:pt x="0" y="57721"/>
                  <a:pt x="46990" y="104711"/>
                  <a:pt x="104712" y="104711"/>
                </a:cubicBezTo>
                <a:lnTo>
                  <a:pt x="3394710" y="104711"/>
                </a:lnTo>
                <a:cubicBezTo>
                  <a:pt x="3452432" y="104711"/>
                  <a:pt x="3499422" y="57721"/>
                  <a:pt x="3499422" y="0"/>
                </a:cubicBezTo>
              </a:path>
            </a:pathLst>
          </a:custGeom>
          <a:solidFill>
            <a:srgbClr val="902A7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7" name="Serbest Form: Şekil 26">
            <a:extLst>
              <a:ext uri="{FF2B5EF4-FFF2-40B4-BE49-F238E27FC236}">
                <a16:creationId xmlns:a16="http://schemas.microsoft.com/office/drawing/2014/main" id="{20C32155-5695-069F-DE29-88FC702A9803}"/>
              </a:ext>
            </a:extLst>
          </p:cNvPr>
          <p:cNvSpPr/>
          <p:nvPr/>
        </p:nvSpPr>
        <p:spPr>
          <a:xfrm>
            <a:off x="8019542" y="5380228"/>
            <a:ext cx="3499484" cy="104711"/>
          </a:xfrm>
          <a:custGeom>
            <a:avLst/>
            <a:gdLst>
              <a:gd name="connsiteX0" fmla="*/ 3499485 w 3499484"/>
              <a:gd name="connsiteY0" fmla="*/ 0 h 104711"/>
              <a:gd name="connsiteX1" fmla="*/ 3394774 w 3499484"/>
              <a:gd name="connsiteY1" fmla="*/ 104711 h 104711"/>
              <a:gd name="connsiteX2" fmla="*/ 104711 w 3499484"/>
              <a:gd name="connsiteY2" fmla="*/ 104711 h 104711"/>
              <a:gd name="connsiteX3" fmla="*/ 0 w 3499484"/>
              <a:gd name="connsiteY3" fmla="*/ 0 h 104711"/>
              <a:gd name="connsiteX4" fmla="*/ 3499485 w 3499484"/>
              <a:gd name="connsiteY4" fmla="*/ 0 h 104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9484" h="104711">
                <a:moveTo>
                  <a:pt x="3499485" y="0"/>
                </a:moveTo>
                <a:cubicBezTo>
                  <a:pt x="3499485" y="57721"/>
                  <a:pt x="3452495" y="104711"/>
                  <a:pt x="3394774" y="104711"/>
                </a:cubicBezTo>
                <a:lnTo>
                  <a:pt x="104711" y="104711"/>
                </a:lnTo>
                <a:cubicBezTo>
                  <a:pt x="46989" y="104711"/>
                  <a:pt x="0" y="57721"/>
                  <a:pt x="0" y="0"/>
                </a:cubicBezTo>
                <a:lnTo>
                  <a:pt x="3499485" y="0"/>
                </a:lnTo>
                <a:close/>
              </a:path>
            </a:pathLst>
          </a:custGeom>
          <a:solidFill>
            <a:srgbClr val="BA3073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A35C44D0-AA52-F4D6-B845-0FEDC6875F9D}"/>
              </a:ext>
            </a:extLst>
          </p:cNvPr>
          <p:cNvSpPr txBox="1"/>
          <p:nvPr/>
        </p:nvSpPr>
        <p:spPr>
          <a:xfrm>
            <a:off x="2177338" y="1475733"/>
            <a:ext cx="17588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Bölüm 1</a:t>
            </a:r>
            <a:endParaRPr lang="tr-TR" sz="2400" dirty="0"/>
          </a:p>
        </p:txBody>
      </p:sp>
      <p:pic>
        <p:nvPicPr>
          <p:cNvPr id="31" name="Resim 30" descr="daire, fraktal çizim, renklilik, hafif içeren bir resim&#10;&#10;Açıklama otomatik olarak oluşturuldu">
            <a:extLst>
              <a:ext uri="{FF2B5EF4-FFF2-40B4-BE49-F238E27FC236}">
                <a16:creationId xmlns:a16="http://schemas.microsoft.com/office/drawing/2014/main" id="{5C42945B-5D2B-CD2A-1D62-45E8501F99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136" y="1038395"/>
            <a:ext cx="1336340" cy="1336340"/>
          </a:xfrm>
          <a:prstGeom prst="rect">
            <a:avLst/>
          </a:prstGeom>
        </p:spPr>
      </p:pic>
      <p:sp>
        <p:nvSpPr>
          <p:cNvPr id="32" name="Metin kutusu 31">
            <a:extLst>
              <a:ext uri="{FF2B5EF4-FFF2-40B4-BE49-F238E27FC236}">
                <a16:creationId xmlns:a16="http://schemas.microsoft.com/office/drawing/2014/main" id="{70CDBA31-A19F-11C7-FD49-4AD57459E55D}"/>
              </a:ext>
            </a:extLst>
          </p:cNvPr>
          <p:cNvSpPr txBox="1"/>
          <p:nvPr/>
        </p:nvSpPr>
        <p:spPr>
          <a:xfrm>
            <a:off x="5900253" y="1475733"/>
            <a:ext cx="17588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Bölüm 2</a:t>
            </a:r>
            <a:endParaRPr lang="tr-TR" sz="2400" dirty="0"/>
          </a:p>
        </p:txBody>
      </p:sp>
      <p:pic>
        <p:nvPicPr>
          <p:cNvPr id="33" name="Resim 32" descr="daire, fraktal çizim, renklilik, hafif içeren bir resim&#10;&#10;Açıklama otomatik olarak oluşturuldu">
            <a:extLst>
              <a:ext uri="{FF2B5EF4-FFF2-40B4-BE49-F238E27FC236}">
                <a16:creationId xmlns:a16="http://schemas.microsoft.com/office/drawing/2014/main" id="{AC3EDCE0-2E92-0CF6-1E02-FEBB9CB91A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9051" y="1038395"/>
            <a:ext cx="1336340" cy="1336340"/>
          </a:xfrm>
          <a:prstGeom prst="rect">
            <a:avLst/>
          </a:prstGeom>
        </p:spPr>
      </p:pic>
      <p:sp>
        <p:nvSpPr>
          <p:cNvPr id="34" name="Metin kutusu 33">
            <a:extLst>
              <a:ext uri="{FF2B5EF4-FFF2-40B4-BE49-F238E27FC236}">
                <a16:creationId xmlns:a16="http://schemas.microsoft.com/office/drawing/2014/main" id="{55606177-5BC3-E0F6-AF25-30BEE5500087}"/>
              </a:ext>
            </a:extLst>
          </p:cNvPr>
          <p:cNvSpPr txBox="1"/>
          <p:nvPr/>
        </p:nvSpPr>
        <p:spPr>
          <a:xfrm>
            <a:off x="9590510" y="1475733"/>
            <a:ext cx="17588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Bölüm 3</a:t>
            </a:r>
            <a:endParaRPr lang="tr-TR" sz="2400" dirty="0"/>
          </a:p>
        </p:txBody>
      </p:sp>
      <p:pic>
        <p:nvPicPr>
          <p:cNvPr id="35" name="Resim 34" descr="daire, fraktal çizim, renklilik, hafif içeren bir resim&#10;&#10;Açıklama otomatik olarak oluşturuldu">
            <a:extLst>
              <a:ext uri="{FF2B5EF4-FFF2-40B4-BE49-F238E27FC236}">
                <a16:creationId xmlns:a16="http://schemas.microsoft.com/office/drawing/2014/main" id="{817EEE10-1AEC-416B-3D30-0886D28F4A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9308" y="1038395"/>
            <a:ext cx="1336340" cy="1336340"/>
          </a:xfrm>
          <a:prstGeom prst="rect">
            <a:avLst/>
          </a:prstGeom>
        </p:spPr>
      </p:pic>
      <p:sp>
        <p:nvSpPr>
          <p:cNvPr id="37" name="Metin kutusu 36">
            <a:extLst>
              <a:ext uri="{FF2B5EF4-FFF2-40B4-BE49-F238E27FC236}">
                <a16:creationId xmlns:a16="http://schemas.microsoft.com/office/drawing/2014/main" id="{0A489B6E-0DE9-1708-A6F3-1948E51E1F8B}"/>
              </a:ext>
            </a:extLst>
          </p:cNvPr>
          <p:cNvSpPr txBox="1"/>
          <p:nvPr/>
        </p:nvSpPr>
        <p:spPr>
          <a:xfrm>
            <a:off x="811538" y="2632567"/>
            <a:ext cx="32115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RSV Nedir?</a:t>
            </a:r>
            <a:endParaRPr lang="tr-TR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" name="Metin kutusu 37">
            <a:extLst>
              <a:ext uri="{FF2B5EF4-FFF2-40B4-BE49-F238E27FC236}">
                <a16:creationId xmlns:a16="http://schemas.microsoft.com/office/drawing/2014/main" id="{66EF2058-A091-4E8C-A339-87603077DF92}"/>
              </a:ext>
            </a:extLst>
          </p:cNvPr>
          <p:cNvSpPr txBox="1"/>
          <p:nvPr/>
        </p:nvSpPr>
        <p:spPr>
          <a:xfrm>
            <a:off x="811538" y="3615651"/>
            <a:ext cx="32115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RSV ve </a:t>
            </a:r>
            <a:r>
              <a:rPr lang="tr-TR" sz="160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Influenza</a:t>
            </a:r>
            <a:r>
              <a:rPr lang="tr-TR" sz="160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Karşılaştırması</a:t>
            </a:r>
            <a:endParaRPr lang="tr-TR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Metin kutusu 38">
            <a:extLst>
              <a:ext uri="{FF2B5EF4-FFF2-40B4-BE49-F238E27FC236}">
                <a16:creationId xmlns:a16="http://schemas.microsoft.com/office/drawing/2014/main" id="{49693B19-85B8-C621-C31A-B104BE204105}"/>
              </a:ext>
            </a:extLst>
          </p:cNvPr>
          <p:cNvSpPr txBox="1"/>
          <p:nvPr/>
        </p:nvSpPr>
        <p:spPr>
          <a:xfrm>
            <a:off x="811538" y="4512428"/>
            <a:ext cx="32115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Engelleri Aşmak: RSV İçin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Doğru Tanı</a:t>
            </a:r>
            <a:endParaRPr lang="tr-TR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0" name="Metin kutusu 39">
            <a:extLst>
              <a:ext uri="{FF2B5EF4-FFF2-40B4-BE49-F238E27FC236}">
                <a16:creationId xmlns:a16="http://schemas.microsoft.com/office/drawing/2014/main" id="{975D6728-0586-D19D-94F0-146ED8015251}"/>
              </a:ext>
            </a:extLst>
          </p:cNvPr>
          <p:cNvSpPr txBox="1"/>
          <p:nvPr/>
        </p:nvSpPr>
        <p:spPr>
          <a:xfrm>
            <a:off x="4523566" y="2632567"/>
            <a:ext cx="32115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RSV'nin Klinik Sonuçları</a:t>
            </a:r>
            <a:endParaRPr lang="tr-TR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1" name="Metin kutusu 40">
            <a:extLst>
              <a:ext uri="{FF2B5EF4-FFF2-40B4-BE49-F238E27FC236}">
                <a16:creationId xmlns:a16="http://schemas.microsoft.com/office/drawing/2014/main" id="{975F9FCB-8692-BC06-32FA-9313C856670D}"/>
              </a:ext>
            </a:extLst>
          </p:cNvPr>
          <p:cNvSpPr txBox="1"/>
          <p:nvPr/>
        </p:nvSpPr>
        <p:spPr>
          <a:xfrm>
            <a:off x="4523566" y="3492541"/>
            <a:ext cx="32115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İleri Yaş Erişkinlerde RSV Enfeksiyonu</a:t>
            </a:r>
          </a:p>
        </p:txBody>
      </p:sp>
      <p:sp>
        <p:nvSpPr>
          <p:cNvPr id="42" name="Metin kutusu 41">
            <a:extLst>
              <a:ext uri="{FF2B5EF4-FFF2-40B4-BE49-F238E27FC236}">
                <a16:creationId xmlns:a16="http://schemas.microsoft.com/office/drawing/2014/main" id="{03E1903D-CBFC-F6C3-BED9-9AC908184321}"/>
              </a:ext>
            </a:extLst>
          </p:cNvPr>
          <p:cNvSpPr txBox="1"/>
          <p:nvPr/>
        </p:nvSpPr>
        <p:spPr>
          <a:xfrm>
            <a:off x="4523566" y="4635538"/>
            <a:ext cx="32115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RSV ve Komorbiditeler</a:t>
            </a:r>
          </a:p>
        </p:txBody>
      </p:sp>
      <p:sp>
        <p:nvSpPr>
          <p:cNvPr id="43" name="Metin kutusu 42">
            <a:extLst>
              <a:ext uri="{FF2B5EF4-FFF2-40B4-BE49-F238E27FC236}">
                <a16:creationId xmlns:a16="http://schemas.microsoft.com/office/drawing/2014/main" id="{527E2362-932C-95D4-CF8E-CFC93B009349}"/>
              </a:ext>
            </a:extLst>
          </p:cNvPr>
          <p:cNvSpPr txBox="1"/>
          <p:nvPr/>
        </p:nvSpPr>
        <p:spPr>
          <a:xfrm>
            <a:off x="8224708" y="2509457"/>
            <a:ext cx="32115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RSV Aşısı ve AREXVY-GSK Çalışmaları</a:t>
            </a:r>
          </a:p>
        </p:txBody>
      </p:sp>
      <p:sp>
        <p:nvSpPr>
          <p:cNvPr id="44" name="Metin kutusu 43">
            <a:extLst>
              <a:ext uri="{FF2B5EF4-FFF2-40B4-BE49-F238E27FC236}">
                <a16:creationId xmlns:a16="http://schemas.microsoft.com/office/drawing/2014/main" id="{18DB5D90-D110-C8AC-B1BA-7E0895AD5BBE}"/>
              </a:ext>
            </a:extLst>
          </p:cNvPr>
          <p:cNvSpPr txBox="1"/>
          <p:nvPr/>
        </p:nvSpPr>
        <p:spPr>
          <a:xfrm>
            <a:off x="8224708" y="3487066"/>
            <a:ext cx="32115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AREXVY-</a:t>
            </a:r>
            <a:r>
              <a:rPr lang="tr-TR" sz="1600" u="none" strike="noStrike" cap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GSK’nın</a:t>
            </a:r>
            <a:r>
              <a:rPr lang="tr-TR" sz="160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Kılavuzlardaki Yeri</a:t>
            </a:r>
          </a:p>
        </p:txBody>
      </p:sp>
      <p:sp>
        <p:nvSpPr>
          <p:cNvPr id="45" name="Metin kutusu 44">
            <a:extLst>
              <a:ext uri="{FF2B5EF4-FFF2-40B4-BE49-F238E27FC236}">
                <a16:creationId xmlns:a16="http://schemas.microsoft.com/office/drawing/2014/main" id="{A6EDF95B-B310-A56F-B7CE-10EB058B69C5}"/>
              </a:ext>
            </a:extLst>
          </p:cNvPr>
          <p:cNvSpPr txBox="1"/>
          <p:nvPr/>
        </p:nvSpPr>
        <p:spPr>
          <a:xfrm>
            <a:off x="8224708" y="4635538"/>
            <a:ext cx="32115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AREXVY-GSK Hakkında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7EB13B9-C18A-7B84-E141-B39A180304B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6661" y="1443681"/>
            <a:ext cx="578130" cy="578130"/>
          </a:xfrm>
          <a:prstGeom prst="rect">
            <a:avLst/>
          </a:prstGeom>
        </p:spPr>
      </p:pic>
      <p:pic>
        <p:nvPicPr>
          <p:cNvPr id="5" name="Resim 4" descr="tasarım, grafik, yazı tipi, simge, sembol içeren bir resim&#10;&#10;Açıklama otomatik olarak oluşturuldu">
            <a:extLst>
              <a:ext uri="{FF2B5EF4-FFF2-40B4-BE49-F238E27FC236}">
                <a16:creationId xmlns:a16="http://schemas.microsoft.com/office/drawing/2014/main" id="{9B4498C0-08F6-5A52-D66E-6AAB9C85A09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6744" y="1365296"/>
            <a:ext cx="743196" cy="743194"/>
          </a:xfrm>
          <a:prstGeom prst="rect">
            <a:avLst/>
          </a:prstGeom>
        </p:spPr>
      </p:pic>
      <p:pic>
        <p:nvPicPr>
          <p:cNvPr id="8" name="Resim 7" descr="grafik, yazı tipi, grafik tasarım, tasarım içeren bir resim&#10;&#10;Açıklama otomatik olarak oluşturuldu">
            <a:extLst>
              <a:ext uri="{FF2B5EF4-FFF2-40B4-BE49-F238E27FC236}">
                <a16:creationId xmlns:a16="http://schemas.microsoft.com/office/drawing/2014/main" id="{2CFC302E-B0D5-CF22-5369-A8A270ADF7E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7068" y="1381329"/>
            <a:ext cx="670584" cy="672608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84094" y="-165847"/>
            <a:ext cx="13160188" cy="718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45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1BCFFA2C-2807-BDFE-4738-C4CEA50FA5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D5CAA88-E802-506F-DEEE-C48DF50D0A84}"/>
              </a:ext>
            </a:extLst>
          </p:cNvPr>
          <p:cNvSpPr txBox="1"/>
          <p:nvPr/>
        </p:nvSpPr>
        <p:spPr>
          <a:xfrm>
            <a:off x="596752" y="596550"/>
            <a:ext cx="115952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0" u="none" strike="noStrike" cap="none" dirty="0">
                <a:solidFill>
                  <a:srgbClr val="532F7E"/>
                </a:solidFill>
                <a:latin typeface="Arial"/>
                <a:ea typeface="Arial"/>
                <a:cs typeface="Arial"/>
                <a:sym typeface="Arial"/>
              </a:rPr>
              <a:t>Eşlik eden </a:t>
            </a:r>
            <a:r>
              <a:rPr lang="tr-TR" sz="2400" b="1" i="0" u="none" strike="noStrike" cap="none" dirty="0" err="1">
                <a:solidFill>
                  <a:srgbClr val="532F7E"/>
                </a:solidFill>
                <a:latin typeface="Arial"/>
                <a:ea typeface="Arial"/>
                <a:cs typeface="Arial"/>
                <a:sym typeface="Arial"/>
              </a:rPr>
              <a:t>komorbid</a:t>
            </a:r>
            <a:r>
              <a:rPr lang="tr-TR" sz="2400" b="1" i="0" u="none" strike="noStrike" cap="none" dirty="0">
                <a:solidFill>
                  <a:srgbClr val="532F7E"/>
                </a:solidFill>
                <a:latin typeface="Arial"/>
                <a:ea typeface="Arial"/>
                <a:cs typeface="Arial"/>
                <a:sym typeface="Arial"/>
              </a:rPr>
              <a:t> hastalıklar ileri yaş erişkinlerde RSV riskini artırmaktadır.</a:t>
            </a:r>
            <a:r>
              <a:rPr lang="tr-TR" sz="2400" b="1" i="0" u="none" strike="noStrike" cap="none" baseline="30000" dirty="0">
                <a:solidFill>
                  <a:srgbClr val="532F7E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lang="tr-TR" sz="2400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5BFD25D3-9768-FB3E-4C81-21BDCE2CB4E6}"/>
              </a:ext>
            </a:extLst>
          </p:cNvPr>
          <p:cNvSpPr txBox="1"/>
          <p:nvPr/>
        </p:nvSpPr>
        <p:spPr>
          <a:xfrm>
            <a:off x="390899" y="6307158"/>
            <a:ext cx="83904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Referanslar: 1. https://www.cdc.gov/rsv/hcp/vaccine-clinical-guidance/older-adults.html son erişim tarihi </a:t>
            </a:r>
            <a:r>
              <a:rPr kumimoji="0" lang="tr-TR" sz="8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Kasm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2024  2. </a:t>
            </a:r>
            <a:r>
              <a:rPr kumimoji="0" lang="tr-TR" sz="8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Zhai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S., Hu, L., </a:t>
            </a:r>
            <a:r>
              <a:rPr kumimoji="0" lang="tr-TR" sz="8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Zhong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L., </a:t>
            </a:r>
            <a:r>
              <a:rPr kumimoji="0" lang="tr-TR" sz="8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Guo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Y., </a:t>
            </a:r>
            <a:r>
              <a:rPr kumimoji="0" lang="tr-TR" sz="8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Dong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L., </a:t>
            </a:r>
            <a:r>
              <a:rPr kumimoji="0" lang="tr-TR" sz="8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Jia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R., &amp; </a:t>
            </a:r>
            <a:r>
              <a:rPr kumimoji="0" lang="tr-TR" sz="8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Wang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Z. (2016). </a:t>
            </a:r>
            <a:r>
              <a:rPr kumimoji="0" lang="tr-TR" sz="8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Respiratory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8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Syncytial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8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Virus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8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Aggravates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8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Renal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8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Injury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8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through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8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Cytokines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8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and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Direct </a:t>
            </a:r>
            <a:r>
              <a:rPr kumimoji="0" lang="tr-TR" sz="8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Renal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8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Injury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r>
              <a:rPr kumimoji="0" lang="tr-TR" sz="8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Frontiers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in Cellular </a:t>
            </a:r>
            <a:r>
              <a:rPr kumimoji="0" lang="tr-TR" sz="8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and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8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Infection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800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Microbiology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6. 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4"/>
              </a:rPr>
              <a:t>https://</a:t>
            </a:r>
            <a:r>
              <a:rPr kumimoji="0" lang="tr-TR" sz="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4"/>
              </a:rPr>
              <a:t>doi.org/10.3389/fcimb.2016.00112</a:t>
            </a:r>
            <a:r>
              <a:rPr kumimoji="0" lang="tr-TR" sz="8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3. </a:t>
            </a:r>
            <a:r>
              <a:rPr lang="da-DK" sz="800">
                <a:solidFill>
                  <a:schemeClr val="tx1">
                    <a:lumMod val="95000"/>
                    <a:lumOff val="5000"/>
                  </a:schemeClr>
                </a:solidFill>
              </a:rPr>
              <a:t>Sam et al. Kidney Med. 6(3):100775. Published online December 9, 2023.doi: 10.1016/ .xkme.2023.10077b5</a:t>
            </a:r>
            <a:endParaRPr kumimoji="0" lang="tr-TR" sz="8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A589258D-8379-1459-3B46-3F754AA01D16}"/>
              </a:ext>
            </a:extLst>
          </p:cNvPr>
          <p:cNvSpPr/>
          <p:nvPr/>
        </p:nvSpPr>
        <p:spPr>
          <a:xfrm>
            <a:off x="647533" y="1991506"/>
            <a:ext cx="2160764" cy="339692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endParaRPr kumimoji="0" lang="tr-TR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2950CF6D-79D4-1CAB-3AE7-4B81DB59D036}"/>
              </a:ext>
            </a:extLst>
          </p:cNvPr>
          <p:cNvSpPr/>
          <p:nvPr/>
        </p:nvSpPr>
        <p:spPr>
          <a:xfrm>
            <a:off x="2897768" y="1991506"/>
            <a:ext cx="2160764" cy="339692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endParaRPr kumimoji="0" lang="tr-TR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8CC794DB-1E41-4E0C-7D82-A87899289969}"/>
              </a:ext>
            </a:extLst>
          </p:cNvPr>
          <p:cNvSpPr/>
          <p:nvPr/>
        </p:nvSpPr>
        <p:spPr>
          <a:xfrm>
            <a:off x="5148002" y="1991506"/>
            <a:ext cx="2160764" cy="339692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endParaRPr kumimoji="0" lang="tr-TR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35BEFB24-E629-7E01-4BAE-BEBAD45071C8}"/>
              </a:ext>
            </a:extLst>
          </p:cNvPr>
          <p:cNvSpPr/>
          <p:nvPr/>
        </p:nvSpPr>
        <p:spPr>
          <a:xfrm>
            <a:off x="7398237" y="1991506"/>
            <a:ext cx="2160764" cy="339692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endParaRPr kumimoji="0" lang="tr-TR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9537F55F-2C61-C78C-5436-E5E00DDDB4BF}"/>
              </a:ext>
            </a:extLst>
          </p:cNvPr>
          <p:cNvSpPr/>
          <p:nvPr/>
        </p:nvSpPr>
        <p:spPr>
          <a:xfrm>
            <a:off x="9682142" y="1991506"/>
            <a:ext cx="2160764" cy="339692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endParaRPr kumimoji="0" lang="tr-TR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8CA6F841-26F4-E43E-EB16-711F045A25BB}"/>
              </a:ext>
            </a:extLst>
          </p:cNvPr>
          <p:cNvSpPr txBox="1"/>
          <p:nvPr/>
        </p:nvSpPr>
        <p:spPr>
          <a:xfrm>
            <a:off x="3027900" y="3566040"/>
            <a:ext cx="2008457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r>
              <a:rPr kumimoji="0" lang="tr-TR" sz="1100" b="0" i="0" u="none" strike="noStrike" kern="0" cap="none" spc="0" normalizeH="0" baseline="0" noProof="0" dirty="0" err="1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CDC’ye</a:t>
            </a:r>
            <a:r>
              <a:rPr kumimoji="0" lang="tr-TR" sz="11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göre </a:t>
            </a:r>
            <a:r>
              <a:rPr kumimoji="0" lang="tr-TR" sz="1100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son dönem böbrek hastalığı / hemodiyaliz / diğer böbrek nakli tedavilerine bağımlılığı </a:t>
            </a:r>
            <a:r>
              <a:rPr kumimoji="0" lang="tr-TR" sz="11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olan hastalar </a:t>
            </a:r>
            <a:r>
              <a:rPr kumimoji="0" lang="tr-TR" sz="1100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şiddetli RSV </a:t>
            </a:r>
            <a:r>
              <a:rPr kumimoji="0" lang="tr-TR" sz="11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hastalığı açısından risk taşır.</a:t>
            </a:r>
            <a:r>
              <a:rPr kumimoji="0" lang="tr-TR" sz="1100" b="0" i="0" u="none" strike="noStrike" kern="0" cap="none" spc="0" normalizeH="0" baseline="3000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D391F880-543D-A4FE-3C80-01962FDC6DD2}"/>
              </a:ext>
            </a:extLst>
          </p:cNvPr>
          <p:cNvSpPr txBox="1"/>
          <p:nvPr/>
        </p:nvSpPr>
        <p:spPr>
          <a:xfrm>
            <a:off x="5188665" y="3566040"/>
            <a:ext cx="193851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r>
              <a:rPr kumimoji="0" lang="tr-TR" sz="1100" b="0" i="0" u="none" strike="noStrike" kern="0" cap="none" spc="0" normalizeH="0" baseline="0" noProof="0" dirty="0" err="1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CDC’e</a:t>
            </a:r>
            <a:r>
              <a:rPr kumimoji="0" lang="tr-TR" sz="11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göre Kronik Böbrek hastalığı, nöropati, retinopati gibi </a:t>
            </a:r>
            <a:r>
              <a:rPr kumimoji="0" lang="tr-TR" sz="1100" b="0" i="0" u="none" strike="noStrike" kern="0" cap="none" spc="0" normalizeH="0" baseline="0" noProof="0" dirty="0" err="1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komplikle</a:t>
            </a:r>
            <a:r>
              <a:rPr kumimoji="0" lang="tr-TR" sz="11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olan  veya insülin/ SGLT-2 inhibitörü tedavisine ihtiyaç duyan </a:t>
            </a:r>
            <a:r>
              <a:rPr kumimoji="0" lang="tr-TR" sz="1100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diyabet </a:t>
            </a:r>
            <a:r>
              <a:rPr kumimoji="0" lang="tr-TR" sz="11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hastaları da </a:t>
            </a:r>
            <a:r>
              <a:rPr kumimoji="0" lang="tr-TR" sz="1100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RSV için ciddi risk oluşturmaktadır.</a:t>
            </a:r>
            <a:r>
              <a:rPr kumimoji="0" lang="tr-TR" sz="1100" b="1" i="0" u="none" strike="noStrike" kern="0" cap="none" spc="0" normalizeH="0" baseline="3000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  <a:endParaRPr kumimoji="0" lang="tr-TR" sz="1100" b="1" i="0" u="none" strike="noStrike" kern="0" cap="none" spc="0" normalizeH="0" baseline="0" noProof="0" dirty="0">
              <a:ln>
                <a:noFill/>
              </a:ln>
              <a:solidFill>
                <a:srgbClr val="4A4F5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7D90158F-6DD5-6E22-393D-C93B74505F5E}"/>
              </a:ext>
            </a:extLst>
          </p:cNvPr>
          <p:cNvSpPr txBox="1"/>
          <p:nvPr/>
        </p:nvSpPr>
        <p:spPr>
          <a:xfrm>
            <a:off x="7431908" y="3566040"/>
            <a:ext cx="197917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r>
              <a:rPr kumimoji="0" lang="tr-TR" sz="11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CDC, şiddetli </a:t>
            </a:r>
            <a:r>
              <a:rPr kumimoji="0" lang="tr-TR" sz="1100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RSV riski yüksek olan 60-74 yaş arası yetişkinler için </a:t>
            </a:r>
            <a:r>
              <a:rPr kumimoji="0" lang="tr-TR" sz="11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FDA onaylı herhangi bir </a:t>
            </a:r>
            <a:r>
              <a:rPr kumimoji="0" lang="tr-TR" sz="1100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RSV aşısının </a:t>
            </a:r>
            <a:r>
              <a:rPr kumimoji="0" lang="tr-TR" sz="11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tek dozunu </a:t>
            </a:r>
            <a:r>
              <a:rPr kumimoji="0" lang="tr-TR" sz="1100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önermektedir.</a:t>
            </a:r>
            <a:r>
              <a:rPr kumimoji="0" lang="tr-TR" sz="1100" b="0" i="0" u="none" strike="noStrike" kern="0" cap="none" spc="0" normalizeH="0" baseline="3000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  <a:endParaRPr kumimoji="0" lang="tr-TR" sz="1100" b="0" i="0" u="none" strike="noStrike" kern="0" cap="none" spc="0" normalizeH="0" baseline="0" noProof="0" dirty="0">
              <a:ln>
                <a:noFill/>
              </a:ln>
              <a:solidFill>
                <a:srgbClr val="4A4F5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087F804C-7B66-977E-0BD2-5BC277280428}"/>
              </a:ext>
            </a:extLst>
          </p:cNvPr>
          <p:cNvSpPr txBox="1"/>
          <p:nvPr/>
        </p:nvSpPr>
        <p:spPr>
          <a:xfrm>
            <a:off x="9840687" y="3566040"/>
            <a:ext cx="1731162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r>
              <a:rPr kumimoji="0" lang="tr-TR" sz="1100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RSV</a:t>
            </a:r>
            <a:r>
              <a:rPr kumimoji="0" lang="tr-TR" sz="11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1100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aşısının diyaliz ünitesinde de uygulanabilmesi </a:t>
            </a:r>
            <a:r>
              <a:rPr kumimoji="0" lang="tr-TR" sz="11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uyumu optimize etmek için </a:t>
            </a:r>
            <a:r>
              <a:rPr kumimoji="0" lang="tr-TR" sz="1100" b="0" i="0" u="none" strike="noStrike" kern="0" cap="none" spc="0" normalizeH="0" baseline="0" noProof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tercih edilebilir.</a:t>
            </a:r>
            <a:r>
              <a:rPr kumimoji="0" lang="tr-TR" sz="1100" b="0" i="0" u="none" strike="noStrike" kern="0" cap="none" spc="0" normalizeH="0" baseline="30000" noProof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  <a:endParaRPr kumimoji="0" lang="tr-TR" sz="1100" b="0" i="0" u="none" strike="noStrike" kern="0" cap="none" spc="0" normalizeH="0" baseline="30000" noProof="0" dirty="0">
              <a:ln>
                <a:noFill/>
              </a:ln>
              <a:solidFill>
                <a:srgbClr val="4A4F5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4D6F730C-7394-6370-1B1E-C31EA47BA5B7}"/>
              </a:ext>
            </a:extLst>
          </p:cNvPr>
          <p:cNvSpPr txBox="1"/>
          <p:nvPr/>
        </p:nvSpPr>
        <p:spPr>
          <a:xfrm>
            <a:off x="766170" y="3566040"/>
            <a:ext cx="200845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1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RSV enfeksiyonu, böbrek hasarını kötüleştirebilir; bu, RSV'nin doğrudan böbrek hasarına yol açması ve RSV tarafından tetiklenen antivirüs yanıtının neden olduğu inflamatuar lezyonlar </a:t>
            </a:r>
            <a:r>
              <a:rPr kumimoji="0" lang="tr-TR" sz="1100" b="0" i="0" u="none" strike="noStrike" kern="0" cap="none" spc="0" normalizeH="0" baseline="0" noProof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nedeniyle olabilir.</a:t>
            </a:r>
            <a:r>
              <a:rPr lang="tr-TR" sz="1100" baseline="30000" dirty="0">
                <a:solidFill>
                  <a:srgbClr val="4A4F54"/>
                </a:solidFill>
                <a:ea typeface="+mn-ea"/>
                <a:cs typeface="+mn-cs"/>
              </a:rPr>
              <a:t>2</a:t>
            </a:r>
            <a:r>
              <a:rPr kumimoji="0" lang="tr-TR" sz="1100" b="0" i="0" u="none" strike="noStrike" kern="0" cap="none" spc="0" normalizeH="0" baseline="0" noProof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endParaRPr kumimoji="0" lang="tr-TR" sz="1100" b="0" i="0" u="none" strike="noStrike" kern="0" cap="none" spc="0" normalizeH="0" baseline="0" noProof="0" dirty="0">
              <a:ln>
                <a:noFill/>
              </a:ln>
              <a:solidFill>
                <a:srgbClr val="4A4F5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2" name="Resim 21" descr="daire, renklilik, mor, hafif içeren bir resim&#10;&#10;Açıklama otomatik olarak oluşturuldu">
            <a:extLst>
              <a:ext uri="{FF2B5EF4-FFF2-40B4-BE49-F238E27FC236}">
                <a16:creationId xmlns:a16="http://schemas.microsoft.com/office/drawing/2014/main" id="{D0B7E7BE-EC6F-515D-11BD-621A8900BB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570" y="2043218"/>
            <a:ext cx="1494030" cy="1494030"/>
          </a:xfrm>
          <a:prstGeom prst="rect">
            <a:avLst/>
          </a:prstGeom>
        </p:spPr>
      </p:pic>
      <p:pic>
        <p:nvPicPr>
          <p:cNvPr id="48" name="Resim 47" descr="daire, renklilik, mor, hafif içeren bir resim&#10;&#10;Açıklama otomatik olarak oluşturuldu">
            <a:extLst>
              <a:ext uri="{FF2B5EF4-FFF2-40B4-BE49-F238E27FC236}">
                <a16:creationId xmlns:a16="http://schemas.microsoft.com/office/drawing/2014/main" id="{DE02EE24-34C5-FCEA-17C7-74CD426895D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506" y="2043218"/>
            <a:ext cx="1494030" cy="1494030"/>
          </a:xfrm>
          <a:prstGeom prst="rect">
            <a:avLst/>
          </a:prstGeom>
        </p:spPr>
      </p:pic>
      <p:pic>
        <p:nvPicPr>
          <p:cNvPr id="2470" name="Resim 2469" descr="daire, renklilik, mor, hafif içeren bir resim&#10;&#10;Açıklama otomatik olarak oluşturuldu">
            <a:extLst>
              <a:ext uri="{FF2B5EF4-FFF2-40B4-BE49-F238E27FC236}">
                <a16:creationId xmlns:a16="http://schemas.microsoft.com/office/drawing/2014/main" id="{850BD0FA-9EA8-81BF-5F69-87A28759FC7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369" y="2043218"/>
            <a:ext cx="1494030" cy="1494030"/>
          </a:xfrm>
          <a:prstGeom prst="rect">
            <a:avLst/>
          </a:prstGeom>
        </p:spPr>
      </p:pic>
      <p:pic>
        <p:nvPicPr>
          <p:cNvPr id="2471" name="Resim 2470" descr="daire, renklilik, mor, hafif içeren bir resim&#10;&#10;Açıklama otomatik olarak oluşturuldu">
            <a:extLst>
              <a:ext uri="{FF2B5EF4-FFF2-40B4-BE49-F238E27FC236}">
                <a16:creationId xmlns:a16="http://schemas.microsoft.com/office/drawing/2014/main" id="{B5AF264C-AB53-930B-FBEB-0B55F11670F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1604" y="2043218"/>
            <a:ext cx="1494030" cy="1494030"/>
          </a:xfrm>
          <a:prstGeom prst="rect">
            <a:avLst/>
          </a:prstGeom>
        </p:spPr>
      </p:pic>
      <p:pic>
        <p:nvPicPr>
          <p:cNvPr id="2472" name="Resim 2471" descr="daire, renklilik, mor, hafif içeren bir resim&#10;&#10;Açıklama otomatik olarak oluşturuldu">
            <a:extLst>
              <a:ext uri="{FF2B5EF4-FFF2-40B4-BE49-F238E27FC236}">
                <a16:creationId xmlns:a16="http://schemas.microsoft.com/office/drawing/2014/main" id="{978B6F76-AC9F-8B9A-2914-24317D8F82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8421" y="2043218"/>
            <a:ext cx="1494030" cy="1494030"/>
          </a:xfrm>
          <a:prstGeom prst="rect">
            <a:avLst/>
          </a:prstGeom>
        </p:spPr>
      </p:pic>
      <p:pic>
        <p:nvPicPr>
          <p:cNvPr id="2473" name="Google Shape;878;p45">
            <a:extLst>
              <a:ext uri="{FF2B5EF4-FFF2-40B4-BE49-F238E27FC236}">
                <a16:creationId xmlns:a16="http://schemas.microsoft.com/office/drawing/2014/main" id="{5B9D4ABB-F1F2-D6D1-7CF1-4E6646DABD92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2702" y="2413489"/>
            <a:ext cx="695762" cy="69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4" name="Google Shape;882;p45">
            <a:extLst>
              <a:ext uri="{FF2B5EF4-FFF2-40B4-BE49-F238E27FC236}">
                <a16:creationId xmlns:a16="http://schemas.microsoft.com/office/drawing/2014/main" id="{340C4966-8170-4666-9E41-838AE00B3DC1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6433" y="2413489"/>
            <a:ext cx="695762" cy="69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5" name="Google Shape;892;p45">
            <a:extLst>
              <a:ext uri="{FF2B5EF4-FFF2-40B4-BE49-F238E27FC236}">
                <a16:creationId xmlns:a16="http://schemas.microsoft.com/office/drawing/2014/main" id="{39ACF921-D9DE-9628-36A2-2F461B5254F0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45803" y="2463161"/>
            <a:ext cx="695762" cy="69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6" name="Grafik 2475">
            <a:extLst>
              <a:ext uri="{FF2B5EF4-FFF2-40B4-BE49-F238E27FC236}">
                <a16:creationId xmlns:a16="http://schemas.microsoft.com/office/drawing/2014/main" id="{5704D7A9-424B-7AAB-42AC-F019E8093A3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19298" y="2478776"/>
            <a:ext cx="586036" cy="668212"/>
          </a:xfrm>
          <a:prstGeom prst="rect">
            <a:avLst/>
          </a:prstGeom>
        </p:spPr>
      </p:pic>
      <p:pic>
        <p:nvPicPr>
          <p:cNvPr id="2477" name="Google Shape;882;p45">
            <a:extLst>
              <a:ext uri="{FF2B5EF4-FFF2-40B4-BE49-F238E27FC236}">
                <a16:creationId xmlns:a16="http://schemas.microsoft.com/office/drawing/2014/main" id="{2A0B9482-39FC-4828-C1D8-74B6F2237CFA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9300" y="2413489"/>
            <a:ext cx="695762" cy="6957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68713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daire, renklilik, mor, hafif içeren bir resim&#10;&#10;Açıklama otomatik olarak oluşturuldu">
            <a:extLst>
              <a:ext uri="{FF2B5EF4-FFF2-40B4-BE49-F238E27FC236}">
                <a16:creationId xmlns:a16="http://schemas.microsoft.com/office/drawing/2014/main" id="{BACC71F8-8131-C19B-21D2-25F9F23DB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572" y="-868398"/>
            <a:ext cx="8550350" cy="855035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1987E43F-949A-0016-2F5D-32D6D63318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sim 4" descr="giyim, kişi, şahıs, insan yüzü, kadın içeren bir resim&#10;&#10;Açıklama otomatik olarak oluşturuldu">
            <a:extLst>
              <a:ext uri="{FF2B5EF4-FFF2-40B4-BE49-F238E27FC236}">
                <a16:creationId xmlns:a16="http://schemas.microsoft.com/office/drawing/2014/main" id="{B5F78045-14D3-013B-D09E-4732F7EAA9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22531" y="1032474"/>
            <a:ext cx="5365376" cy="5541358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EB65D1CB-60CE-7B57-F002-BF8E21007B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0282" y="1002664"/>
            <a:ext cx="5365376" cy="5541358"/>
          </a:xfrm>
          <a:prstGeom prst="rect">
            <a:avLst/>
          </a:prstGeom>
        </p:spPr>
      </p:pic>
      <p:pic>
        <p:nvPicPr>
          <p:cNvPr id="7" name="Resim 6" descr="metin, ekran görüntüsü, ekran, görüntüleme içeren bir resim&#10;&#10;Açıklama otomatik olarak oluşturuldu">
            <a:extLst>
              <a:ext uri="{FF2B5EF4-FFF2-40B4-BE49-F238E27FC236}">
                <a16:creationId xmlns:a16="http://schemas.microsoft.com/office/drawing/2014/main" id="{07504317-D0EF-A3DB-97FF-4D3DFA3AE3D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14988"/>
            <a:ext cx="12192000" cy="1243012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D068F153-9EF7-0D37-2BC1-50EF0C7761A9}"/>
              </a:ext>
            </a:extLst>
          </p:cNvPr>
          <p:cNvSpPr txBox="1"/>
          <p:nvPr/>
        </p:nvSpPr>
        <p:spPr>
          <a:xfrm>
            <a:off x="4267199" y="1897341"/>
            <a:ext cx="373782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3200" b="1" i="0" u="none" strike="noStrike" kern="0" cap="none" spc="0" normalizeH="0" baseline="0" noProof="0" dirty="0">
                <a:ln>
                  <a:noFill/>
                </a:ln>
                <a:solidFill>
                  <a:srgbClr val="562B8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Hastalarınızı RSV enfeksiyonundan korumak için onlara nasıl yardımcı olabilirsiniz?</a:t>
            </a:r>
          </a:p>
        </p:txBody>
      </p:sp>
    </p:spTree>
    <p:extLst>
      <p:ext uri="{BB962C8B-B14F-4D97-AF65-F5344CB8AC3E}">
        <p14:creationId xmlns:p14="http://schemas.microsoft.com/office/powerpoint/2010/main" val="37846419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2" descr="mor, macenta, renklilik, leylak içeren bir resim&#10;&#10;Açıklama otomatik olarak oluşturuldu">
            <a:extLst>
              <a:ext uri="{FF2B5EF4-FFF2-40B4-BE49-F238E27FC236}">
                <a16:creationId xmlns:a16="http://schemas.microsoft.com/office/drawing/2014/main" id="{8739AA77-F38E-A66F-18A3-BE9E5E1E58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16DD814B-1585-13C4-C931-971B57693A82}"/>
              </a:ext>
            </a:extLst>
          </p:cNvPr>
          <p:cNvSpPr txBox="1"/>
          <p:nvPr/>
        </p:nvSpPr>
        <p:spPr>
          <a:xfrm>
            <a:off x="1868315" y="1379177"/>
            <a:ext cx="835510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tr-TR" sz="4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GSK'nın</a:t>
            </a:r>
            <a:r>
              <a:rPr kumimoji="0" lang="tr-TR" sz="4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İleri Yaş Erişkinler için Tasarladığı RSV Aşısı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tr-TR" sz="6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AREXVY-GSK</a:t>
            </a:r>
            <a:r>
              <a:rPr kumimoji="0" lang="tr-TR" sz="6600" b="0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®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05C25FE-A881-03E3-D96D-28BCDF72C9DB}"/>
              </a:ext>
            </a:extLst>
          </p:cNvPr>
          <p:cNvGrpSpPr/>
          <p:nvPr/>
        </p:nvGrpSpPr>
        <p:grpSpPr>
          <a:xfrm>
            <a:off x="553452" y="4287177"/>
            <a:ext cx="10984832" cy="1542614"/>
            <a:chOff x="553452" y="4833442"/>
            <a:chExt cx="10984832" cy="1542614"/>
          </a:xfrm>
        </p:grpSpPr>
        <p:sp>
          <p:nvSpPr>
            <p:cNvPr id="2" name="Dikdörtgen 43">
              <a:extLst>
                <a:ext uri="{FF2B5EF4-FFF2-40B4-BE49-F238E27FC236}">
                  <a16:creationId xmlns:a16="http://schemas.microsoft.com/office/drawing/2014/main" id="{7E819E77-80C6-C94E-1B84-9B32C3E1DB54}"/>
                </a:ext>
              </a:extLst>
            </p:cNvPr>
            <p:cNvSpPr/>
            <p:nvPr/>
          </p:nvSpPr>
          <p:spPr>
            <a:xfrm>
              <a:off x="553452" y="5210361"/>
              <a:ext cx="10984832" cy="113106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0800" algn="ctr" rotWithShape="0">
                <a:srgbClr val="000000">
                  <a:alpha val="1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Arial"/>
                <a:buNone/>
                <a:tabLst/>
                <a:defRPr/>
              </a:pPr>
              <a:endParaRPr kumimoji="0" lang="tr-TR" sz="4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" name="Dikdörtgen: Üst Köşeleri Yuvarlatılmış 44">
              <a:extLst>
                <a:ext uri="{FF2B5EF4-FFF2-40B4-BE49-F238E27FC236}">
                  <a16:creationId xmlns:a16="http://schemas.microsoft.com/office/drawing/2014/main" id="{9CA8B0FB-63AD-AC3C-2DEC-FB6257D7A6C9}"/>
                </a:ext>
              </a:extLst>
            </p:cNvPr>
            <p:cNvSpPr/>
            <p:nvPr/>
          </p:nvSpPr>
          <p:spPr>
            <a:xfrm>
              <a:off x="553452" y="4833442"/>
              <a:ext cx="10984832" cy="315391"/>
            </a:xfrm>
            <a:prstGeom prst="round2SameRect">
              <a:avLst/>
            </a:prstGeom>
            <a:gradFill flip="none" rotWithShape="1">
              <a:gsLst>
                <a:gs pos="49400">
                  <a:srgbClr val="6E317F"/>
                </a:gs>
                <a:gs pos="0">
                  <a:srgbClr val="4A2F85"/>
                </a:gs>
                <a:gs pos="100000">
                  <a:srgbClr val="188DA5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4F40"/>
                </a:buClr>
                <a:buSzPts val="1600"/>
                <a:buFont typeface="Arial"/>
                <a:buNone/>
                <a:tabLst/>
                <a:defRPr/>
              </a:pPr>
              <a:r>
                <a:rPr kumimoji="0" lang="tr-T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Endikasyon</a:t>
              </a:r>
            </a:p>
          </p:txBody>
        </p:sp>
        <p:sp>
          <p:nvSpPr>
            <p:cNvPr id="4" name="Metin kutusu 45">
              <a:extLst>
                <a:ext uri="{FF2B5EF4-FFF2-40B4-BE49-F238E27FC236}">
                  <a16:creationId xmlns:a16="http://schemas.microsoft.com/office/drawing/2014/main" id="{CFB143EB-B201-FA5D-7C0E-9D6FAE1575E1}"/>
                </a:ext>
              </a:extLst>
            </p:cNvPr>
            <p:cNvSpPr txBox="1"/>
            <p:nvPr/>
          </p:nvSpPr>
          <p:spPr>
            <a:xfrm>
              <a:off x="603584" y="5175727"/>
              <a:ext cx="1088456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540"/>
                <a:buFont typeface="Arial"/>
                <a:buNone/>
                <a:tabLst/>
                <a:defRPr/>
              </a:pPr>
              <a:r>
                <a:rPr kumimoji="0" lang="tr-T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4A4F54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AREXVY-GSK, </a:t>
              </a:r>
              <a:r>
                <a:rPr kumimoji="0" lang="tr-TR" sz="2400" b="1" i="0" u="sng" strike="noStrike" kern="0" cap="none" spc="0" normalizeH="0" baseline="0" noProof="0" dirty="0">
                  <a:ln>
                    <a:noFill/>
                  </a:ln>
                  <a:solidFill>
                    <a:srgbClr val="4A4F54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60 yaş ve üzeri erişkinlerde </a:t>
              </a:r>
              <a:r>
                <a:rPr kumimoji="0" lang="tr-T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4A4F54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respiratuar </a:t>
              </a:r>
              <a:r>
                <a:rPr kumimoji="0" lang="tr-TR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A4F54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sinsityal</a:t>
              </a:r>
              <a:r>
                <a:rPr kumimoji="0" lang="tr-T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4A4F54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virüsün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4A4F54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(RSV)</a:t>
              </a:r>
              <a:r>
                <a:rPr kumimoji="0" lang="tr-T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4A4F54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neden olduğu alt solunum yolu hastalığının (ASYH) önlenmesine yönelik aktif immünizasyon için </a:t>
              </a:r>
              <a:r>
                <a:rPr kumimoji="0" lang="tr-TR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A4F54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endikedir</a:t>
              </a:r>
              <a:r>
                <a:rPr kumimoji="0" lang="tr-T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4A4F54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.</a:t>
              </a:r>
              <a:r>
                <a:rPr kumimoji="0" lang="en-US" sz="2400" b="1" i="0" u="none" strike="noStrike" kern="0" cap="none" spc="0" normalizeH="0" baseline="30000" noProof="0" dirty="0">
                  <a:ln>
                    <a:noFill/>
                  </a:ln>
                  <a:solidFill>
                    <a:srgbClr val="4A4F54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1</a:t>
              </a:r>
              <a:endParaRPr kumimoji="0" lang="tr-TR" sz="2400" b="1" i="0" u="none" strike="noStrike" kern="0" cap="none" spc="0" normalizeH="0" baseline="3000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Metin kutusu 1">
            <a:extLst>
              <a:ext uri="{FF2B5EF4-FFF2-40B4-BE49-F238E27FC236}">
                <a16:creationId xmlns:a16="http://schemas.microsoft.com/office/drawing/2014/main" id="{1E865037-8059-8EB9-F3EB-F30F6EF7C11D}"/>
              </a:ext>
            </a:extLst>
          </p:cNvPr>
          <p:cNvSpPr txBox="1"/>
          <p:nvPr/>
        </p:nvSpPr>
        <p:spPr>
          <a:xfrm>
            <a:off x="431374" y="6558080"/>
            <a:ext cx="80476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tr-TR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Referanslar: </a:t>
            </a:r>
            <a:r>
              <a:rPr lang="tr-TR" sz="1000" dirty="0">
                <a:solidFill>
                  <a:schemeClr val="tx1"/>
                </a:solidFill>
              </a:rPr>
              <a:t>1</a:t>
            </a:r>
            <a:r>
              <a:rPr kumimoji="0" lang="tr-TR" sz="1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AREXVY </a:t>
            </a:r>
            <a:r>
              <a:rPr lang="tr-TR" sz="1000" dirty="0">
                <a:solidFill>
                  <a:schemeClr val="tx1"/>
                </a:solidFill>
              </a:rPr>
              <a:t>KÜB 28.02.2025</a:t>
            </a:r>
            <a:endParaRPr kumimoji="0" lang="tr-TR" sz="1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Metin kutusu 14">
            <a:extLst>
              <a:ext uri="{FF2B5EF4-FFF2-40B4-BE49-F238E27FC236}">
                <a16:creationId xmlns:a16="http://schemas.microsoft.com/office/drawing/2014/main" id="{987EB4B7-E589-B576-FE37-D40EA1C6B16E}"/>
              </a:ext>
            </a:extLst>
          </p:cNvPr>
          <p:cNvSpPr txBox="1"/>
          <p:nvPr/>
        </p:nvSpPr>
        <p:spPr>
          <a:xfrm>
            <a:off x="3195326" y="-5790"/>
            <a:ext cx="550197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8000" b="1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Bölüm 0</a:t>
            </a:r>
            <a:r>
              <a:rPr lang="en-US" sz="8000" b="1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lang="tr-TR" sz="8000" b="1" i="1" dirty="0"/>
          </a:p>
        </p:txBody>
      </p:sp>
    </p:spTree>
    <p:extLst>
      <p:ext uri="{BB962C8B-B14F-4D97-AF65-F5344CB8AC3E}">
        <p14:creationId xmlns:p14="http://schemas.microsoft.com/office/powerpoint/2010/main" val="5753213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1BCFFA2C-2807-BDFE-4738-C4CEA50FA5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D5CAA88-E802-506F-DEEE-C48DF50D0A84}"/>
              </a:ext>
            </a:extLst>
          </p:cNvPr>
          <p:cNvSpPr txBox="1"/>
          <p:nvPr/>
        </p:nvSpPr>
        <p:spPr>
          <a:xfrm>
            <a:off x="596752" y="596550"/>
            <a:ext cx="115952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i-FI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AREXVY-</a:t>
            </a:r>
            <a:r>
              <a:rPr kumimoji="0" lang="fi-FI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GSK'nın</a:t>
            </a:r>
            <a:r>
              <a:rPr kumimoji="0" lang="fi-FI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Aldığı Uluslararası Ödüller</a:t>
            </a:r>
          </a:p>
        </p:txBody>
      </p:sp>
      <p:sp>
        <p:nvSpPr>
          <p:cNvPr id="5" name="Google Shape;1744;p345">
            <a:extLst>
              <a:ext uri="{FF2B5EF4-FFF2-40B4-BE49-F238E27FC236}">
                <a16:creationId xmlns:a16="http://schemas.microsoft.com/office/drawing/2014/main" id="{020BA82B-9ECC-6193-2B3B-934E67267B1B}"/>
              </a:ext>
            </a:extLst>
          </p:cNvPr>
          <p:cNvSpPr txBox="1"/>
          <p:nvPr/>
        </p:nvSpPr>
        <p:spPr>
          <a:xfrm>
            <a:off x="407623" y="6442049"/>
            <a:ext cx="8667551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10"/>
              <a:buFont typeface="Arial"/>
              <a:buNone/>
              <a:tabLst/>
              <a:defRPr/>
            </a:pP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t>Referans: https://time.com/collection/best-inventions-2023/6326909/AREXVY-</a:t>
            </a:r>
            <a:r>
              <a:rPr kumimoji="0" lang="tr-TR" sz="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t>rsv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t>-</a:t>
            </a:r>
            <a:r>
              <a:rPr kumimoji="0" lang="tr-TR" sz="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t>vaccine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t>/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5F6F9A4C-781E-97FF-3CA4-812176D9ADC8}"/>
              </a:ext>
            </a:extLst>
          </p:cNvPr>
          <p:cNvSpPr txBox="1"/>
          <p:nvPr/>
        </p:nvSpPr>
        <p:spPr>
          <a:xfrm>
            <a:off x="596752" y="1209468"/>
            <a:ext cx="111732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tr-TR" sz="16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AREXVY-GSK global lansman yılı olan 2023 yılında TIMES </a:t>
            </a:r>
            <a:r>
              <a:rPr kumimoji="0" lang="tr-T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Magazine'in</a:t>
            </a:r>
            <a:r>
              <a:rPr kumimoji="0" lang="tr-TR" sz="16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en etkili 200 buluşlar listesine seçilmiştir.</a:t>
            </a:r>
          </a:p>
        </p:txBody>
      </p:sp>
      <p:grpSp>
        <p:nvGrpSpPr>
          <p:cNvPr id="10" name="Grup 9">
            <a:extLst>
              <a:ext uri="{FF2B5EF4-FFF2-40B4-BE49-F238E27FC236}">
                <a16:creationId xmlns:a16="http://schemas.microsoft.com/office/drawing/2014/main" id="{426C29AE-1D23-5123-D383-00E7DD2A912D}"/>
              </a:ext>
            </a:extLst>
          </p:cNvPr>
          <p:cNvGrpSpPr/>
          <p:nvPr/>
        </p:nvGrpSpPr>
        <p:grpSpPr>
          <a:xfrm>
            <a:off x="2939143" y="1774168"/>
            <a:ext cx="6313714" cy="4178074"/>
            <a:chOff x="0" y="9052"/>
            <a:chExt cx="9628741" cy="6290657"/>
          </a:xfrm>
        </p:grpSpPr>
        <p:pic>
          <p:nvPicPr>
            <p:cNvPr id="12" name="Google Shape;3729;p74">
              <a:extLst>
                <a:ext uri="{FF2B5EF4-FFF2-40B4-BE49-F238E27FC236}">
                  <a16:creationId xmlns:a16="http://schemas.microsoft.com/office/drawing/2014/main" id="{ECDC14EC-450B-2DCE-F7D9-5CA23CC14F8F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9052"/>
              <a:ext cx="3811836" cy="62906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3729;p74">
              <a:extLst>
                <a:ext uri="{FF2B5EF4-FFF2-40B4-BE49-F238E27FC236}">
                  <a16:creationId xmlns:a16="http://schemas.microsoft.com/office/drawing/2014/main" id="{7D667371-024C-D5B5-C7AA-25611D665E35}"/>
                </a:ext>
              </a:extLst>
            </p:cNvPr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11836" y="9052"/>
              <a:ext cx="5816905" cy="6290657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31243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1BCFFA2C-2807-BDFE-4738-C4CEA50FA5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D5CAA88-E802-506F-DEEE-C48DF50D0A84}"/>
              </a:ext>
            </a:extLst>
          </p:cNvPr>
          <p:cNvSpPr txBox="1"/>
          <p:nvPr/>
        </p:nvSpPr>
        <p:spPr>
          <a:xfrm>
            <a:off x="596752" y="596550"/>
            <a:ext cx="115952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20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AREXVY-GSK, güçlü bir </a:t>
            </a:r>
            <a:r>
              <a:rPr kumimoji="0" lang="tr-TR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humoral</a:t>
            </a:r>
            <a:r>
              <a:rPr kumimoji="0" lang="tr-TR" sz="20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ve hücresel bağışıklık yanıtı indükleyerek ileri yaş erişkinlerin ve komorbiditeleri olan kişilerin korunmasına yardımcı olmak amacıyla geliştirilmiştir.</a:t>
            </a:r>
            <a:r>
              <a:rPr lang="tr-TR" sz="2000" b="1" baseline="30000" dirty="0">
                <a:solidFill>
                  <a:srgbClr val="4A2F85"/>
                </a:solidFill>
              </a:rPr>
              <a:t>1</a:t>
            </a:r>
            <a:endParaRPr kumimoji="0" lang="tr-TR" sz="2000" b="0" i="0" u="none" strike="noStrike" kern="0" cap="none" spc="0" normalizeH="0" baseline="30000" noProof="0" dirty="0">
              <a:ln>
                <a:noFill/>
              </a:ln>
              <a:solidFill>
                <a:srgbClr val="4A2F8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D8C4C14C-94E7-56B7-E4A6-73251461E3D8}"/>
              </a:ext>
            </a:extLst>
          </p:cNvPr>
          <p:cNvSpPr txBox="1"/>
          <p:nvPr/>
        </p:nvSpPr>
        <p:spPr>
          <a:xfrm>
            <a:off x="407624" y="6320574"/>
            <a:ext cx="80476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*RSV füzyon (F) glikoproteini, RSV-A ve RSV-B alt tipleri arasında oldukça yüksek düzeyde muhafaza edilmektedir.</a:t>
            </a:r>
            <a:r>
              <a:rPr lang="tr-TR" sz="700" baseline="30000" dirty="0"/>
              <a:t>2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lang="tr-TR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 proteinin görüntüsü, aşağıdaki kaynaktan yeniden basılmıştır: Graham BS ve ark</a:t>
            </a:r>
            <a:r>
              <a:rPr kumimoji="0" lang="tr-TR" sz="7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r>
              <a:rPr kumimoji="0" lang="tr-TR" sz="7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Curr</a:t>
            </a:r>
            <a:r>
              <a:rPr kumimoji="0" lang="tr-TR" sz="7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Opin</a:t>
            </a:r>
            <a:r>
              <a:rPr kumimoji="0" lang="tr-TR" sz="7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Immunol</a:t>
            </a:r>
            <a:r>
              <a:rPr kumimoji="0" lang="tr-TR" sz="7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2015;35:30–38, Telif hakkı 2015,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Elsevier’in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izniyle. AS01</a:t>
            </a:r>
            <a:r>
              <a:rPr kumimoji="0" lang="tr-TR" sz="7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Adjuvan Sistemi 01</a:t>
            </a:r>
            <a:r>
              <a:rPr kumimoji="0" lang="tr-TR" sz="700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(25 µg </a:t>
            </a:r>
            <a:r>
              <a:rPr kumimoji="0" lang="tr-TR" sz="7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Quillaja</a:t>
            </a:r>
            <a:r>
              <a:rPr kumimoji="0" lang="tr-TR" sz="7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saponaria</a:t>
            </a:r>
            <a:r>
              <a:rPr kumimoji="0" lang="tr-TR" sz="7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Molina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fraksiyon 21, 25 µg 3-O-desasil-4’-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monofosforil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lipid A,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liposomal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bir formülasyonda kombin edilmiştir); CD, farklılaşma kümesi</a:t>
            </a:r>
            <a:endParaRPr kumimoji="0" lang="tr-TR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lvl="0">
              <a:defRPr/>
            </a:pP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Referanslar: </a:t>
            </a:r>
            <a:r>
              <a:rPr lang="tr-TR" sz="700" dirty="0">
                <a:solidFill>
                  <a:schemeClr val="tx1"/>
                </a:solidFill>
              </a:rPr>
              <a:t>1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AREXVY </a:t>
            </a:r>
            <a:r>
              <a:rPr lang="tr-TR" sz="700" dirty="0">
                <a:solidFill>
                  <a:schemeClr val="tx1"/>
                </a:solidFill>
              </a:rPr>
              <a:t>KÜB 28.02.2025  </a:t>
            </a:r>
            <a:r>
              <a:rPr lang="tr-TR" sz="700" dirty="0"/>
              <a:t>2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Graham BS </a:t>
            </a:r>
            <a:r>
              <a:rPr kumimoji="0" lang="tr-TR" sz="7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et al. </a:t>
            </a:r>
            <a:r>
              <a:rPr kumimoji="0" lang="tr-TR" sz="7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Curr</a:t>
            </a:r>
            <a:r>
              <a:rPr kumimoji="0" lang="tr-TR" sz="7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Opin</a:t>
            </a:r>
            <a:r>
              <a:rPr kumimoji="0" lang="tr-TR" sz="7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Immunol</a:t>
            </a:r>
            <a:r>
              <a:rPr kumimoji="0" lang="tr-TR" sz="7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2015;35:30–38; 3. </a:t>
            </a:r>
            <a:r>
              <a:rPr lang="nl-NL" sz="700" dirty="0"/>
              <a:t>Leroux-Roels I et al. J Infect Dis 2023;227:761–772</a:t>
            </a:r>
            <a:endParaRPr kumimoji="0" lang="tr-TR" sz="7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4096;p77">
            <a:extLst>
              <a:ext uri="{FF2B5EF4-FFF2-40B4-BE49-F238E27FC236}">
                <a16:creationId xmlns:a16="http://schemas.microsoft.com/office/drawing/2014/main" id="{DF111F58-CF3E-1FFD-5135-994EAB1CE873}"/>
              </a:ext>
            </a:extLst>
          </p:cNvPr>
          <p:cNvSpPr/>
          <p:nvPr/>
        </p:nvSpPr>
        <p:spPr>
          <a:xfrm>
            <a:off x="1499169" y="1763487"/>
            <a:ext cx="9192076" cy="32071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49400">
                <a:srgbClr val="6E317F"/>
              </a:gs>
              <a:gs pos="0">
                <a:srgbClr val="4A2F85"/>
              </a:gs>
              <a:gs pos="100000">
                <a:srgbClr val="188DA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ts val="1600"/>
            </a:pPr>
            <a:r>
              <a:rPr lang="tr-TR" sz="1600" b="1" dirty="0">
                <a:solidFill>
                  <a:srgbClr val="FFFFFF"/>
                </a:solidFill>
              </a:rPr>
              <a:t>AREXVY-GSK</a:t>
            </a:r>
          </a:p>
        </p:txBody>
      </p:sp>
      <p:sp>
        <p:nvSpPr>
          <p:cNvPr id="10" name="Google Shape;4097;p77">
            <a:extLst>
              <a:ext uri="{FF2B5EF4-FFF2-40B4-BE49-F238E27FC236}">
                <a16:creationId xmlns:a16="http://schemas.microsoft.com/office/drawing/2014/main" id="{5E00C6C4-4322-87EE-4BFB-AF280662E68A}"/>
              </a:ext>
            </a:extLst>
          </p:cNvPr>
          <p:cNvSpPr/>
          <p:nvPr/>
        </p:nvSpPr>
        <p:spPr>
          <a:xfrm>
            <a:off x="1502308" y="2367721"/>
            <a:ext cx="4491925" cy="2356680"/>
          </a:xfrm>
          <a:prstGeom prst="roundRect">
            <a:avLst>
              <a:gd name="adj" fmla="val 5049"/>
            </a:avLst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901"/>
              </a:srgbClr>
            </a:outerShdw>
          </a:effectLst>
        </p:spPr>
        <p:txBody>
          <a:bodyPr spcFirstLastPara="1" wrap="square" lIns="72000" tIns="622800" rIns="900000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tr-TR" sz="16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Tercihen </a:t>
            </a:r>
            <a:r>
              <a:rPr kumimoji="0" lang="tr-T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prefüzyon</a:t>
            </a:r>
            <a:r>
              <a:rPr kumimoji="0" lang="tr-TR" sz="16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konformasyonu korumak ve yaşlılarda </a:t>
            </a:r>
            <a:r>
              <a:rPr kumimoji="0" lang="tr-T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humoral</a:t>
            </a:r>
            <a:r>
              <a:rPr kumimoji="0" lang="tr-TR" sz="16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bağışıklık yanıtını güçlendirmek için potent </a:t>
            </a:r>
            <a:r>
              <a:rPr kumimoji="0" lang="tr-T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nötralizan</a:t>
            </a:r>
            <a:r>
              <a:rPr kumimoji="0" lang="tr-TR" sz="16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epitoplar sergilemek amacıyla üretilmiş antijen*</a:t>
            </a:r>
            <a:r>
              <a:rPr lang="tr-TR" sz="1600" baseline="30000" dirty="0">
                <a:solidFill>
                  <a:srgbClr val="4A4F54"/>
                </a:solidFill>
              </a:rPr>
              <a:t>2,3</a:t>
            </a:r>
            <a:endParaRPr kumimoji="0" sz="1600" b="0" i="0" u="none" strike="noStrike" kern="0" cap="none" spc="0" normalizeH="0" baseline="30000" noProof="0" dirty="0">
              <a:ln>
                <a:noFill/>
              </a:ln>
              <a:solidFill>
                <a:srgbClr val="4A4F54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0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*RSV füzyon (F) glikoproteini, RSV-A ve RSV-B alt tipleri arasında oldukça yüksek düzeyde bulunmaktadır.</a:t>
            </a:r>
            <a:r>
              <a:rPr kumimoji="0" lang="tr-TR" sz="1000" b="0" i="0" u="none" strike="noStrike" kern="0" cap="none" spc="0" normalizeH="0" baseline="3000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r>
              <a:rPr kumimoji="0" lang="tr-TR" sz="10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4A4F5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30000" noProof="0" dirty="0">
              <a:ln>
                <a:noFill/>
              </a:ln>
              <a:solidFill>
                <a:srgbClr val="4A4F54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4098;p77">
            <a:extLst>
              <a:ext uri="{FF2B5EF4-FFF2-40B4-BE49-F238E27FC236}">
                <a16:creationId xmlns:a16="http://schemas.microsoft.com/office/drawing/2014/main" id="{50871B0F-1BDA-7642-B639-A3BFD2EBDB3A}"/>
              </a:ext>
            </a:extLst>
          </p:cNvPr>
          <p:cNvSpPr/>
          <p:nvPr/>
        </p:nvSpPr>
        <p:spPr>
          <a:xfrm>
            <a:off x="1501249" y="2367720"/>
            <a:ext cx="4492984" cy="462003"/>
          </a:xfrm>
          <a:prstGeom prst="round2SameRect">
            <a:avLst>
              <a:gd name="adj1" fmla="val 29626"/>
              <a:gd name="adj2" fmla="val 0"/>
            </a:avLst>
          </a:prstGeom>
          <a:gradFill flip="none" rotWithShape="1">
            <a:gsLst>
              <a:gs pos="49400">
                <a:srgbClr val="6E317F"/>
              </a:gs>
              <a:gs pos="0">
                <a:srgbClr val="4A2F85"/>
              </a:gs>
              <a:gs pos="100000">
                <a:srgbClr val="188DA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ts val="1600"/>
            </a:pPr>
            <a:r>
              <a:rPr lang="tr-TR" sz="1600" b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RSVPreF3 antijeni (120 µg) </a:t>
            </a:r>
            <a:endParaRPr sz="1600" b="1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Google Shape;4099;p77">
            <a:extLst>
              <a:ext uri="{FF2B5EF4-FFF2-40B4-BE49-F238E27FC236}">
                <a16:creationId xmlns:a16="http://schemas.microsoft.com/office/drawing/2014/main" id="{EC8055D1-AFA8-1C92-14FA-848585260E9B}"/>
              </a:ext>
            </a:extLst>
          </p:cNvPr>
          <p:cNvSpPr/>
          <p:nvPr/>
        </p:nvSpPr>
        <p:spPr>
          <a:xfrm>
            <a:off x="6200084" y="2367721"/>
            <a:ext cx="4491161" cy="2356680"/>
          </a:xfrm>
          <a:prstGeom prst="roundRect">
            <a:avLst>
              <a:gd name="adj" fmla="val 5049"/>
            </a:avLst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901"/>
              </a:srgbClr>
            </a:outerShdw>
          </a:effectLst>
        </p:spPr>
        <p:txBody>
          <a:bodyPr spcFirstLastPara="1" wrap="square" lIns="1980000" tIns="6228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6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Hücresel yanıtı güçlendirir ve ileri yaş erişkinlerde RSVPreF3 CD4</a:t>
            </a:r>
            <a:r>
              <a:rPr kumimoji="0" lang="tr-TR" sz="1600" b="0" i="0" u="none" strike="noStrike" kern="0" cap="none" spc="0" normalizeH="0" baseline="3000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+</a:t>
            </a:r>
            <a:r>
              <a:rPr kumimoji="0" lang="tr-TR" sz="16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 hücre düzeyini eski haline döndürür.</a:t>
            </a:r>
            <a:r>
              <a:rPr lang="tr-TR" sz="1600" baseline="30000" dirty="0">
                <a:solidFill>
                  <a:srgbClr val="4A4F54"/>
                </a:solidFill>
              </a:rPr>
              <a:t>3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4A4F54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4100;p77">
            <a:extLst>
              <a:ext uri="{FF2B5EF4-FFF2-40B4-BE49-F238E27FC236}">
                <a16:creationId xmlns:a16="http://schemas.microsoft.com/office/drawing/2014/main" id="{05A2125C-FFA5-65EE-AA29-7FEBD32A859F}"/>
              </a:ext>
            </a:extLst>
          </p:cNvPr>
          <p:cNvSpPr/>
          <p:nvPr/>
        </p:nvSpPr>
        <p:spPr>
          <a:xfrm>
            <a:off x="6200084" y="2367720"/>
            <a:ext cx="4490097" cy="462003"/>
          </a:xfrm>
          <a:prstGeom prst="round2SameRect">
            <a:avLst>
              <a:gd name="adj1" fmla="val 29626"/>
              <a:gd name="adj2" fmla="val 0"/>
            </a:avLst>
          </a:prstGeom>
          <a:gradFill flip="none" rotWithShape="1">
            <a:gsLst>
              <a:gs pos="49400">
                <a:srgbClr val="6E317F"/>
              </a:gs>
              <a:gs pos="0">
                <a:srgbClr val="4A2F85"/>
              </a:gs>
              <a:gs pos="100000">
                <a:srgbClr val="188DA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ts val="1600"/>
            </a:pPr>
            <a:r>
              <a:rPr lang="tr-TR" sz="1600" b="1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AS01E  </a:t>
            </a:r>
            <a:r>
              <a:rPr lang="tr-TR" sz="1600" b="1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adjuvan</a:t>
            </a:r>
            <a:r>
              <a:rPr lang="tr-TR" sz="1600" b="1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sistemi</a:t>
            </a:r>
            <a:endParaRPr sz="1600" b="1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82" name="Google Shape;4101;p77">
            <a:extLst>
              <a:ext uri="{FF2B5EF4-FFF2-40B4-BE49-F238E27FC236}">
                <a16:creationId xmlns:a16="http://schemas.microsoft.com/office/drawing/2014/main" id="{38F78130-336F-0DF7-9B1B-DE15602E034C}"/>
              </a:ext>
            </a:extLst>
          </p:cNvPr>
          <p:cNvGrpSpPr/>
          <p:nvPr/>
        </p:nvGrpSpPr>
        <p:grpSpPr>
          <a:xfrm>
            <a:off x="6484413" y="3299908"/>
            <a:ext cx="1045496" cy="1076466"/>
            <a:chOff x="3259031" y="1299028"/>
            <a:chExt cx="3037028" cy="3126995"/>
          </a:xfrm>
        </p:grpSpPr>
        <p:sp>
          <p:nvSpPr>
            <p:cNvPr id="287" name="Google Shape;4102;p77">
              <a:extLst>
                <a:ext uri="{FF2B5EF4-FFF2-40B4-BE49-F238E27FC236}">
                  <a16:creationId xmlns:a16="http://schemas.microsoft.com/office/drawing/2014/main" id="{D5A827A9-7054-AFCE-FBC8-F3E3CC6455D5}"/>
                </a:ext>
              </a:extLst>
            </p:cNvPr>
            <p:cNvSpPr/>
            <p:nvPr/>
          </p:nvSpPr>
          <p:spPr>
            <a:xfrm>
              <a:off x="3978760" y="2120016"/>
              <a:ext cx="1584221" cy="1584223"/>
            </a:xfrm>
            <a:prstGeom prst="ellipse">
              <a:avLst/>
            </a:prstGeom>
            <a:gradFill>
              <a:gsLst>
                <a:gs pos="0">
                  <a:srgbClr val="E3E5F3"/>
                </a:gs>
                <a:gs pos="84000">
                  <a:srgbClr val="6A7CBC"/>
                </a:gs>
                <a:gs pos="100000">
                  <a:srgbClr val="6A7CB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6000" tIns="96000" rIns="96000" bIns="960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4103;p77">
              <a:extLst>
                <a:ext uri="{FF2B5EF4-FFF2-40B4-BE49-F238E27FC236}">
                  <a16:creationId xmlns:a16="http://schemas.microsoft.com/office/drawing/2014/main" id="{0FB28E7F-9725-5718-E4D5-373D02FC6FC3}"/>
                </a:ext>
              </a:extLst>
            </p:cNvPr>
            <p:cNvSpPr/>
            <p:nvPr/>
          </p:nvSpPr>
          <p:spPr>
            <a:xfrm>
              <a:off x="3978760" y="2120016"/>
              <a:ext cx="792111" cy="1584223"/>
            </a:xfrm>
            <a:custGeom>
              <a:avLst/>
              <a:gdLst/>
              <a:ahLst/>
              <a:cxnLst/>
              <a:rect l="l" t="t" r="r" b="b"/>
              <a:pathLst>
                <a:path w="2484000" h="4968000" extrusionOk="0">
                  <a:moveTo>
                    <a:pt x="2484000" y="0"/>
                  </a:moveTo>
                  <a:lnTo>
                    <a:pt x="2484000" y="4968000"/>
                  </a:lnTo>
                  <a:cubicBezTo>
                    <a:pt x="1112125" y="4968000"/>
                    <a:pt x="0" y="3855875"/>
                    <a:pt x="0" y="2484000"/>
                  </a:cubicBezTo>
                  <a:cubicBezTo>
                    <a:pt x="0" y="1112125"/>
                    <a:pt x="1112125" y="0"/>
                    <a:pt x="2484000" y="0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6000" tIns="96000" rIns="96000" bIns="960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7" name="Google Shape;4104;p77">
              <a:extLst>
                <a:ext uri="{FF2B5EF4-FFF2-40B4-BE49-F238E27FC236}">
                  <a16:creationId xmlns:a16="http://schemas.microsoft.com/office/drawing/2014/main" id="{E530E8C3-B6BB-72B5-C152-7234ECA4C0A7}"/>
                </a:ext>
              </a:extLst>
            </p:cNvPr>
            <p:cNvGrpSpPr/>
            <p:nvPr/>
          </p:nvGrpSpPr>
          <p:grpSpPr>
            <a:xfrm rot="3540000">
              <a:off x="4930949" y="3867435"/>
              <a:ext cx="656005" cy="187798"/>
              <a:chOff x="7794882" y="2156387"/>
              <a:chExt cx="447214" cy="128025"/>
            </a:xfrm>
          </p:grpSpPr>
          <p:grpSp>
            <p:nvGrpSpPr>
              <p:cNvPr id="621" name="Google Shape;4105;p77">
                <a:extLst>
                  <a:ext uri="{FF2B5EF4-FFF2-40B4-BE49-F238E27FC236}">
                    <a16:creationId xmlns:a16="http://schemas.microsoft.com/office/drawing/2014/main" id="{686274B8-C127-84A9-E8AC-E68F44071AB1}"/>
                  </a:ext>
                </a:extLst>
              </p:cNvPr>
              <p:cNvGrpSpPr/>
              <p:nvPr/>
            </p:nvGrpSpPr>
            <p:grpSpPr>
              <a:xfrm rot="5700000">
                <a:off x="8093112" y="2130378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627" name="Google Shape;4106;p77">
                  <a:extLst>
                    <a:ext uri="{FF2B5EF4-FFF2-40B4-BE49-F238E27FC236}">
                      <a16:creationId xmlns:a16="http://schemas.microsoft.com/office/drawing/2014/main" id="{4143DA67-FA07-CF2C-B01C-65D6C80C485E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629" name="Google Shape;4107;p77">
                    <a:extLst>
                      <a:ext uri="{FF2B5EF4-FFF2-40B4-BE49-F238E27FC236}">
                        <a16:creationId xmlns:a16="http://schemas.microsoft.com/office/drawing/2014/main" id="{4691B949-7B92-F509-7BE8-632A4DAC289F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0" name="Google Shape;4108;p77">
                    <a:extLst>
                      <a:ext uri="{FF2B5EF4-FFF2-40B4-BE49-F238E27FC236}">
                        <a16:creationId xmlns:a16="http://schemas.microsoft.com/office/drawing/2014/main" id="{C30987CD-2C56-73E4-6D70-15F2FF0D998F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628" name="Google Shape;4109;p77">
                  <a:extLst>
                    <a:ext uri="{FF2B5EF4-FFF2-40B4-BE49-F238E27FC236}">
                      <a16:creationId xmlns:a16="http://schemas.microsoft.com/office/drawing/2014/main" id="{57EA3400-CE02-895A-82A6-E6E52E86D08F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22" name="Google Shape;4110;p77">
                <a:extLst>
                  <a:ext uri="{FF2B5EF4-FFF2-40B4-BE49-F238E27FC236}">
                    <a16:creationId xmlns:a16="http://schemas.microsoft.com/office/drawing/2014/main" id="{45436306-77B7-D641-2FE1-27F5E8BA0257}"/>
                  </a:ext>
                </a:extLst>
              </p:cNvPr>
              <p:cNvGrpSpPr/>
              <p:nvPr/>
            </p:nvGrpSpPr>
            <p:grpSpPr>
              <a:xfrm rot="-5100000">
                <a:off x="7853939" y="2109453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623" name="Google Shape;4111;p77">
                  <a:extLst>
                    <a:ext uri="{FF2B5EF4-FFF2-40B4-BE49-F238E27FC236}">
                      <a16:creationId xmlns:a16="http://schemas.microsoft.com/office/drawing/2014/main" id="{AD437501-02B7-9DCF-2595-4D73C0C70410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625" name="Google Shape;4112;p77">
                    <a:extLst>
                      <a:ext uri="{FF2B5EF4-FFF2-40B4-BE49-F238E27FC236}">
                        <a16:creationId xmlns:a16="http://schemas.microsoft.com/office/drawing/2014/main" id="{0A42675D-5563-067C-9B17-CC5258D328F8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6" name="Google Shape;4113;p77">
                    <a:extLst>
                      <a:ext uri="{FF2B5EF4-FFF2-40B4-BE49-F238E27FC236}">
                        <a16:creationId xmlns:a16="http://schemas.microsoft.com/office/drawing/2014/main" id="{FE8C2DE6-7255-7760-EC69-62D13A5CDDDE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624" name="Google Shape;4114;p77">
                  <a:extLst>
                    <a:ext uri="{FF2B5EF4-FFF2-40B4-BE49-F238E27FC236}">
                      <a16:creationId xmlns:a16="http://schemas.microsoft.com/office/drawing/2014/main" id="{0CE7444E-023D-FF8F-896D-B192F98AB107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98" name="Google Shape;4115;p77">
              <a:extLst>
                <a:ext uri="{FF2B5EF4-FFF2-40B4-BE49-F238E27FC236}">
                  <a16:creationId xmlns:a16="http://schemas.microsoft.com/office/drawing/2014/main" id="{C9724CD0-53BA-4FA8-2BAC-B7BF0D3BEC14}"/>
                </a:ext>
              </a:extLst>
            </p:cNvPr>
            <p:cNvGrpSpPr/>
            <p:nvPr/>
          </p:nvGrpSpPr>
          <p:grpSpPr>
            <a:xfrm rot="3540000">
              <a:off x="3569677" y="2011736"/>
              <a:ext cx="659067" cy="294866"/>
              <a:chOff x="4576305" y="2401389"/>
              <a:chExt cx="449301" cy="201016"/>
            </a:xfrm>
          </p:grpSpPr>
          <p:grpSp>
            <p:nvGrpSpPr>
              <p:cNvPr id="611" name="Google Shape;4116;p77">
                <a:extLst>
                  <a:ext uri="{FF2B5EF4-FFF2-40B4-BE49-F238E27FC236}">
                    <a16:creationId xmlns:a16="http://schemas.microsoft.com/office/drawing/2014/main" id="{3337D425-99EF-AFCB-C51C-5410851B3442}"/>
                  </a:ext>
                </a:extLst>
              </p:cNvPr>
              <p:cNvGrpSpPr/>
              <p:nvPr/>
            </p:nvGrpSpPr>
            <p:grpSpPr>
              <a:xfrm rot="4500000">
                <a:off x="4871945" y="2370344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617" name="Google Shape;4117;p77">
                  <a:extLst>
                    <a:ext uri="{FF2B5EF4-FFF2-40B4-BE49-F238E27FC236}">
                      <a16:creationId xmlns:a16="http://schemas.microsoft.com/office/drawing/2014/main" id="{03C6672B-C56E-4471-6F19-A0F6691E3DE1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619" name="Google Shape;4118;p77">
                    <a:extLst>
                      <a:ext uri="{FF2B5EF4-FFF2-40B4-BE49-F238E27FC236}">
                        <a16:creationId xmlns:a16="http://schemas.microsoft.com/office/drawing/2014/main" id="{63C1F121-794C-89B9-ACA6-2E124F16D3DA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0" name="Google Shape;4119;p77">
                    <a:extLst>
                      <a:ext uri="{FF2B5EF4-FFF2-40B4-BE49-F238E27FC236}">
                        <a16:creationId xmlns:a16="http://schemas.microsoft.com/office/drawing/2014/main" id="{6A28F740-0E40-C1BF-B38A-72342C151FD1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618" name="Google Shape;4120;p77">
                  <a:extLst>
                    <a:ext uri="{FF2B5EF4-FFF2-40B4-BE49-F238E27FC236}">
                      <a16:creationId xmlns:a16="http://schemas.microsoft.com/office/drawing/2014/main" id="{C04F9FE7-7CB1-BF9F-FBBE-C96EB28B100C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12" name="Google Shape;4121;p77">
                <a:extLst>
                  <a:ext uri="{FF2B5EF4-FFF2-40B4-BE49-F238E27FC236}">
                    <a16:creationId xmlns:a16="http://schemas.microsoft.com/office/drawing/2014/main" id="{D842FD3D-D173-AAD3-39E6-BEE4BFEDF32D}"/>
                  </a:ext>
                </a:extLst>
              </p:cNvPr>
              <p:cNvGrpSpPr/>
              <p:nvPr/>
            </p:nvGrpSpPr>
            <p:grpSpPr>
              <a:xfrm rot="-6300000">
                <a:off x="4640039" y="2432483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613" name="Google Shape;4122;p77">
                  <a:extLst>
                    <a:ext uri="{FF2B5EF4-FFF2-40B4-BE49-F238E27FC236}">
                      <a16:creationId xmlns:a16="http://schemas.microsoft.com/office/drawing/2014/main" id="{7E9B68E2-FC2D-C43B-BD59-E1C351764E50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615" name="Google Shape;4123;p77">
                    <a:extLst>
                      <a:ext uri="{FF2B5EF4-FFF2-40B4-BE49-F238E27FC236}">
                        <a16:creationId xmlns:a16="http://schemas.microsoft.com/office/drawing/2014/main" id="{B2A8AD8A-EF68-2372-0983-AC89C8E65BFD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6" name="Google Shape;4124;p77">
                    <a:extLst>
                      <a:ext uri="{FF2B5EF4-FFF2-40B4-BE49-F238E27FC236}">
                        <a16:creationId xmlns:a16="http://schemas.microsoft.com/office/drawing/2014/main" id="{C8DC9E64-EBF8-807A-3E1F-9F315F709BA8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614" name="Google Shape;4125;p77">
                  <a:extLst>
                    <a:ext uri="{FF2B5EF4-FFF2-40B4-BE49-F238E27FC236}">
                      <a16:creationId xmlns:a16="http://schemas.microsoft.com/office/drawing/2014/main" id="{5ECA4D65-4F2B-DB92-E5C9-F51731A81600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99" name="Google Shape;4126;p77">
              <a:extLst>
                <a:ext uri="{FF2B5EF4-FFF2-40B4-BE49-F238E27FC236}">
                  <a16:creationId xmlns:a16="http://schemas.microsoft.com/office/drawing/2014/main" id="{F1291A1D-CEA8-1C48-376D-017BF8A41D5B}"/>
                </a:ext>
              </a:extLst>
            </p:cNvPr>
            <p:cNvGrpSpPr/>
            <p:nvPr/>
          </p:nvGrpSpPr>
          <p:grpSpPr>
            <a:xfrm rot="3480000">
              <a:off x="5449564" y="3306413"/>
              <a:ext cx="642103" cy="392976"/>
              <a:chOff x="7652222" y="1250510"/>
              <a:chExt cx="437737" cy="267899"/>
            </a:xfrm>
          </p:grpSpPr>
          <p:grpSp>
            <p:nvGrpSpPr>
              <p:cNvPr id="601" name="Google Shape;4127;p77">
                <a:extLst>
                  <a:ext uri="{FF2B5EF4-FFF2-40B4-BE49-F238E27FC236}">
                    <a16:creationId xmlns:a16="http://schemas.microsoft.com/office/drawing/2014/main" id="{F4486C24-434A-8426-F81C-4A79CA3CAA6A}"/>
                  </a:ext>
                </a:extLst>
              </p:cNvPr>
              <p:cNvGrpSpPr/>
              <p:nvPr/>
            </p:nvGrpSpPr>
            <p:grpSpPr>
              <a:xfrm rot="3900000">
                <a:off x="7934923" y="1233243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607" name="Google Shape;4128;p77">
                  <a:extLst>
                    <a:ext uri="{FF2B5EF4-FFF2-40B4-BE49-F238E27FC236}">
                      <a16:creationId xmlns:a16="http://schemas.microsoft.com/office/drawing/2014/main" id="{CC693BCE-807C-AD2E-A570-2DD7CDBB231D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609" name="Google Shape;4129;p77">
                    <a:extLst>
                      <a:ext uri="{FF2B5EF4-FFF2-40B4-BE49-F238E27FC236}">
                        <a16:creationId xmlns:a16="http://schemas.microsoft.com/office/drawing/2014/main" id="{D656AE79-01DD-E27F-E666-64A840461860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0" name="Google Shape;4130;p77">
                    <a:extLst>
                      <a:ext uri="{FF2B5EF4-FFF2-40B4-BE49-F238E27FC236}">
                        <a16:creationId xmlns:a16="http://schemas.microsoft.com/office/drawing/2014/main" id="{4EF0B655-1267-E2A1-3D68-797FB4270C64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608" name="Google Shape;4131;p77">
                  <a:extLst>
                    <a:ext uri="{FF2B5EF4-FFF2-40B4-BE49-F238E27FC236}">
                      <a16:creationId xmlns:a16="http://schemas.microsoft.com/office/drawing/2014/main" id="{A27F52D1-1F74-D8CA-ECF5-9280E6C30210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02" name="Google Shape;4132;p77">
                <a:extLst>
                  <a:ext uri="{FF2B5EF4-FFF2-40B4-BE49-F238E27FC236}">
                    <a16:creationId xmlns:a16="http://schemas.microsoft.com/office/drawing/2014/main" id="{D9B4914D-2A43-003C-F3F3-FA06DFBE59CD}"/>
                  </a:ext>
                </a:extLst>
              </p:cNvPr>
              <p:cNvGrpSpPr/>
              <p:nvPr/>
            </p:nvGrpSpPr>
            <p:grpSpPr>
              <a:xfrm rot="-6900000">
                <a:off x="7717330" y="1334708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603" name="Google Shape;4133;p77">
                  <a:extLst>
                    <a:ext uri="{FF2B5EF4-FFF2-40B4-BE49-F238E27FC236}">
                      <a16:creationId xmlns:a16="http://schemas.microsoft.com/office/drawing/2014/main" id="{77629E69-EB8D-7E6D-5A27-D16AA492DD8B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605" name="Google Shape;4134;p77">
                    <a:extLst>
                      <a:ext uri="{FF2B5EF4-FFF2-40B4-BE49-F238E27FC236}">
                        <a16:creationId xmlns:a16="http://schemas.microsoft.com/office/drawing/2014/main" id="{3543BBED-5824-F85F-CD30-58E3BA3871C2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6" name="Google Shape;4135;p77">
                    <a:extLst>
                      <a:ext uri="{FF2B5EF4-FFF2-40B4-BE49-F238E27FC236}">
                        <a16:creationId xmlns:a16="http://schemas.microsoft.com/office/drawing/2014/main" id="{9793E24D-2654-162A-19B4-5EFBF0C5E61E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604" name="Google Shape;4136;p77">
                  <a:extLst>
                    <a:ext uri="{FF2B5EF4-FFF2-40B4-BE49-F238E27FC236}">
                      <a16:creationId xmlns:a16="http://schemas.microsoft.com/office/drawing/2014/main" id="{CB132F30-4762-FAB4-1AF3-AD8D41A4C69A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00" name="Google Shape;4137;p77">
              <a:extLst>
                <a:ext uri="{FF2B5EF4-FFF2-40B4-BE49-F238E27FC236}">
                  <a16:creationId xmlns:a16="http://schemas.microsoft.com/office/drawing/2014/main" id="{C10DEAA6-1B28-4A8E-AE40-857B19DD3656}"/>
                </a:ext>
              </a:extLst>
            </p:cNvPr>
            <p:cNvGrpSpPr/>
            <p:nvPr/>
          </p:nvGrpSpPr>
          <p:grpSpPr>
            <a:xfrm rot="3300000">
              <a:off x="3443508" y="2151738"/>
              <a:ext cx="642103" cy="392976"/>
              <a:chOff x="4679851" y="2636550"/>
              <a:chExt cx="437737" cy="267899"/>
            </a:xfrm>
          </p:grpSpPr>
          <p:grpSp>
            <p:nvGrpSpPr>
              <p:cNvPr id="591" name="Google Shape;4138;p77">
                <a:extLst>
                  <a:ext uri="{FF2B5EF4-FFF2-40B4-BE49-F238E27FC236}">
                    <a16:creationId xmlns:a16="http://schemas.microsoft.com/office/drawing/2014/main" id="{0162BA78-456A-8240-AC93-1BA7FF7D12A5}"/>
                  </a:ext>
                </a:extLst>
              </p:cNvPr>
              <p:cNvGrpSpPr/>
              <p:nvPr/>
            </p:nvGrpSpPr>
            <p:grpSpPr>
              <a:xfrm rot="3900000">
                <a:off x="4962552" y="2619283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597" name="Google Shape;4139;p77">
                  <a:extLst>
                    <a:ext uri="{FF2B5EF4-FFF2-40B4-BE49-F238E27FC236}">
                      <a16:creationId xmlns:a16="http://schemas.microsoft.com/office/drawing/2014/main" id="{780493F4-7848-968A-7330-353D976B1F7F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599" name="Google Shape;4140;p77">
                    <a:extLst>
                      <a:ext uri="{FF2B5EF4-FFF2-40B4-BE49-F238E27FC236}">
                        <a16:creationId xmlns:a16="http://schemas.microsoft.com/office/drawing/2014/main" id="{47F40FBC-AF27-FD2E-78D9-DE1395B82704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0" name="Google Shape;4141;p77">
                    <a:extLst>
                      <a:ext uri="{FF2B5EF4-FFF2-40B4-BE49-F238E27FC236}">
                        <a16:creationId xmlns:a16="http://schemas.microsoft.com/office/drawing/2014/main" id="{303AE14D-320A-C7F2-22E9-7DF96DE38F9C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98" name="Google Shape;4142;p77">
                  <a:extLst>
                    <a:ext uri="{FF2B5EF4-FFF2-40B4-BE49-F238E27FC236}">
                      <a16:creationId xmlns:a16="http://schemas.microsoft.com/office/drawing/2014/main" id="{9A24A839-67C6-C175-F68E-B7B893E6C46D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92" name="Google Shape;4143;p77">
                <a:extLst>
                  <a:ext uri="{FF2B5EF4-FFF2-40B4-BE49-F238E27FC236}">
                    <a16:creationId xmlns:a16="http://schemas.microsoft.com/office/drawing/2014/main" id="{DBD4CDCE-004C-2205-2AEB-2B2FA3102806}"/>
                  </a:ext>
                </a:extLst>
              </p:cNvPr>
              <p:cNvGrpSpPr/>
              <p:nvPr/>
            </p:nvGrpSpPr>
            <p:grpSpPr>
              <a:xfrm rot="-6900000">
                <a:off x="4744959" y="2720748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593" name="Google Shape;4144;p77">
                  <a:extLst>
                    <a:ext uri="{FF2B5EF4-FFF2-40B4-BE49-F238E27FC236}">
                      <a16:creationId xmlns:a16="http://schemas.microsoft.com/office/drawing/2014/main" id="{6DEB23F9-E881-124C-0B0E-F99C3413B4B3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595" name="Google Shape;4145;p77">
                    <a:extLst>
                      <a:ext uri="{FF2B5EF4-FFF2-40B4-BE49-F238E27FC236}">
                        <a16:creationId xmlns:a16="http://schemas.microsoft.com/office/drawing/2014/main" id="{C246EFB2-48CD-F30B-899F-5DC6F9275094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6" name="Google Shape;4146;p77">
                    <a:extLst>
                      <a:ext uri="{FF2B5EF4-FFF2-40B4-BE49-F238E27FC236}">
                        <a16:creationId xmlns:a16="http://schemas.microsoft.com/office/drawing/2014/main" id="{DB0E184B-4201-8AC4-5A3B-ED0D01A845A3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94" name="Google Shape;4147;p77">
                  <a:extLst>
                    <a:ext uri="{FF2B5EF4-FFF2-40B4-BE49-F238E27FC236}">
                      <a16:creationId xmlns:a16="http://schemas.microsoft.com/office/drawing/2014/main" id="{89B3E517-231B-C7FA-5CFA-B7840613707C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01" name="Google Shape;4148;p77">
              <a:extLst>
                <a:ext uri="{FF2B5EF4-FFF2-40B4-BE49-F238E27FC236}">
                  <a16:creationId xmlns:a16="http://schemas.microsoft.com/office/drawing/2014/main" id="{5ED0A0E7-C00D-D895-E736-91C415E19F1C}"/>
                </a:ext>
              </a:extLst>
            </p:cNvPr>
            <p:cNvGrpSpPr/>
            <p:nvPr/>
          </p:nvGrpSpPr>
          <p:grpSpPr>
            <a:xfrm rot="3420000">
              <a:off x="3403901" y="2481405"/>
              <a:ext cx="479143" cy="605629"/>
              <a:chOff x="5281018" y="3214309"/>
              <a:chExt cx="326642" cy="412871"/>
            </a:xfrm>
          </p:grpSpPr>
          <p:grpSp>
            <p:nvGrpSpPr>
              <p:cNvPr id="581" name="Google Shape;4149;p77">
                <a:extLst>
                  <a:ext uri="{FF2B5EF4-FFF2-40B4-BE49-F238E27FC236}">
                    <a16:creationId xmlns:a16="http://schemas.microsoft.com/office/drawing/2014/main" id="{CDC7E3B6-DA7B-3377-D3D9-95656DBF6D4C}"/>
                  </a:ext>
                </a:extLst>
              </p:cNvPr>
              <p:cNvGrpSpPr/>
              <p:nvPr/>
            </p:nvGrpSpPr>
            <p:grpSpPr>
              <a:xfrm rot="2100000">
                <a:off x="5468230" y="3221927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587" name="Google Shape;4150;p77">
                  <a:extLst>
                    <a:ext uri="{FF2B5EF4-FFF2-40B4-BE49-F238E27FC236}">
                      <a16:creationId xmlns:a16="http://schemas.microsoft.com/office/drawing/2014/main" id="{43D6F66D-AC08-60A8-F9FD-233669A99F46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589" name="Google Shape;4151;p77">
                    <a:extLst>
                      <a:ext uri="{FF2B5EF4-FFF2-40B4-BE49-F238E27FC236}">
                        <a16:creationId xmlns:a16="http://schemas.microsoft.com/office/drawing/2014/main" id="{D353125B-4B5C-B57D-72BA-59722F30790D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0" name="Google Shape;4152;p77">
                    <a:extLst>
                      <a:ext uri="{FF2B5EF4-FFF2-40B4-BE49-F238E27FC236}">
                        <a16:creationId xmlns:a16="http://schemas.microsoft.com/office/drawing/2014/main" id="{1D2E1F22-EA00-3684-BFDB-37C493D58A5E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88" name="Google Shape;4153;p77">
                  <a:extLst>
                    <a:ext uri="{FF2B5EF4-FFF2-40B4-BE49-F238E27FC236}">
                      <a16:creationId xmlns:a16="http://schemas.microsoft.com/office/drawing/2014/main" id="{ED985C70-4001-5ACD-6A76-08779B4A2911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82" name="Google Shape;4154;p77">
                <a:extLst>
                  <a:ext uri="{FF2B5EF4-FFF2-40B4-BE49-F238E27FC236}">
                    <a16:creationId xmlns:a16="http://schemas.microsoft.com/office/drawing/2014/main" id="{575615F5-D2EE-A776-2321-A62655FEFBA5}"/>
                  </a:ext>
                </a:extLst>
              </p:cNvPr>
              <p:cNvGrpSpPr/>
              <p:nvPr/>
            </p:nvGrpSpPr>
            <p:grpSpPr>
              <a:xfrm rot="-8700000">
                <a:off x="5330522" y="3418595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583" name="Google Shape;4155;p77">
                  <a:extLst>
                    <a:ext uri="{FF2B5EF4-FFF2-40B4-BE49-F238E27FC236}">
                      <a16:creationId xmlns:a16="http://schemas.microsoft.com/office/drawing/2014/main" id="{CB3A97E9-18D3-532A-8701-E4C9D5C73CD3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585" name="Google Shape;4156;p77">
                    <a:extLst>
                      <a:ext uri="{FF2B5EF4-FFF2-40B4-BE49-F238E27FC236}">
                        <a16:creationId xmlns:a16="http://schemas.microsoft.com/office/drawing/2014/main" id="{0970FA28-640D-FD1C-1E57-F9A70A482CD4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6" name="Google Shape;4157;p77">
                    <a:extLst>
                      <a:ext uri="{FF2B5EF4-FFF2-40B4-BE49-F238E27FC236}">
                        <a16:creationId xmlns:a16="http://schemas.microsoft.com/office/drawing/2014/main" id="{8A856C85-E521-3231-62FF-E1A09DA5F324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84" name="Google Shape;4158;p77">
                  <a:extLst>
                    <a:ext uri="{FF2B5EF4-FFF2-40B4-BE49-F238E27FC236}">
                      <a16:creationId xmlns:a16="http://schemas.microsoft.com/office/drawing/2014/main" id="{01DF8781-B0B0-DE9F-2A74-93560E1D6AD8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02" name="Google Shape;4159;p77">
              <a:extLst>
                <a:ext uri="{FF2B5EF4-FFF2-40B4-BE49-F238E27FC236}">
                  <a16:creationId xmlns:a16="http://schemas.microsoft.com/office/drawing/2014/main" id="{9523F13B-0E22-7F31-0038-EF51BAFDDA84}"/>
                </a:ext>
              </a:extLst>
            </p:cNvPr>
            <p:cNvGrpSpPr/>
            <p:nvPr/>
          </p:nvGrpSpPr>
          <p:grpSpPr>
            <a:xfrm rot="3300000">
              <a:off x="5723592" y="2279201"/>
              <a:ext cx="294866" cy="659067"/>
              <a:chOff x="6708814" y="268880"/>
              <a:chExt cx="201016" cy="449301"/>
            </a:xfrm>
          </p:grpSpPr>
          <p:grpSp>
            <p:nvGrpSpPr>
              <p:cNvPr id="571" name="Google Shape;4160;p77">
                <a:extLst>
                  <a:ext uri="{FF2B5EF4-FFF2-40B4-BE49-F238E27FC236}">
                    <a16:creationId xmlns:a16="http://schemas.microsoft.com/office/drawing/2014/main" id="{B6BF8BF0-C308-A13D-B17E-3F213A1FB60F}"/>
                  </a:ext>
                </a:extLst>
              </p:cNvPr>
              <p:cNvGrpSpPr/>
              <p:nvPr/>
            </p:nvGrpSpPr>
            <p:grpSpPr>
              <a:xfrm rot="900000">
                <a:off x="6795428" y="277094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577" name="Google Shape;4161;p77">
                  <a:extLst>
                    <a:ext uri="{FF2B5EF4-FFF2-40B4-BE49-F238E27FC236}">
                      <a16:creationId xmlns:a16="http://schemas.microsoft.com/office/drawing/2014/main" id="{AE6E53B3-6983-09DF-39F8-D00CD1EDE595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579" name="Google Shape;4162;p77">
                    <a:extLst>
                      <a:ext uri="{FF2B5EF4-FFF2-40B4-BE49-F238E27FC236}">
                        <a16:creationId xmlns:a16="http://schemas.microsoft.com/office/drawing/2014/main" id="{5B4B5069-431F-BB85-8752-341459D65570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0" name="Google Shape;4163;p77">
                    <a:extLst>
                      <a:ext uri="{FF2B5EF4-FFF2-40B4-BE49-F238E27FC236}">
                        <a16:creationId xmlns:a16="http://schemas.microsoft.com/office/drawing/2014/main" id="{4A58C315-01DF-5457-C752-DD2AF62C0A8A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78" name="Google Shape;4164;p77">
                  <a:extLst>
                    <a:ext uri="{FF2B5EF4-FFF2-40B4-BE49-F238E27FC236}">
                      <a16:creationId xmlns:a16="http://schemas.microsoft.com/office/drawing/2014/main" id="{A166E757-3EE3-4841-4E7C-3CF8FD733A0F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72" name="Google Shape;4165;p77">
                <a:extLst>
                  <a:ext uri="{FF2B5EF4-FFF2-40B4-BE49-F238E27FC236}">
                    <a16:creationId xmlns:a16="http://schemas.microsoft.com/office/drawing/2014/main" id="{4D727D39-8D49-64DE-DBDF-E534DF501FA3}"/>
                  </a:ext>
                </a:extLst>
              </p:cNvPr>
              <p:cNvGrpSpPr/>
              <p:nvPr/>
            </p:nvGrpSpPr>
            <p:grpSpPr>
              <a:xfrm rot="-9900000">
                <a:off x="6733289" y="509000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573" name="Google Shape;4166;p77">
                  <a:extLst>
                    <a:ext uri="{FF2B5EF4-FFF2-40B4-BE49-F238E27FC236}">
                      <a16:creationId xmlns:a16="http://schemas.microsoft.com/office/drawing/2014/main" id="{4138DBD3-DCB0-D1BF-1C2A-BF621A9AB924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575" name="Google Shape;4167;p77">
                    <a:extLst>
                      <a:ext uri="{FF2B5EF4-FFF2-40B4-BE49-F238E27FC236}">
                        <a16:creationId xmlns:a16="http://schemas.microsoft.com/office/drawing/2014/main" id="{1D51027A-7A2E-4B95-1DFC-4C11F1502461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6" name="Google Shape;4168;p77">
                    <a:extLst>
                      <a:ext uri="{FF2B5EF4-FFF2-40B4-BE49-F238E27FC236}">
                        <a16:creationId xmlns:a16="http://schemas.microsoft.com/office/drawing/2014/main" id="{9D43FF89-6E88-B37C-C820-984813600DCA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74" name="Google Shape;4169;p77">
                  <a:extLst>
                    <a:ext uri="{FF2B5EF4-FFF2-40B4-BE49-F238E27FC236}">
                      <a16:creationId xmlns:a16="http://schemas.microsoft.com/office/drawing/2014/main" id="{BE8CA9CF-7B10-9355-F59D-78AD4833B1CC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03" name="Google Shape;4170;p77">
              <a:extLst>
                <a:ext uri="{FF2B5EF4-FFF2-40B4-BE49-F238E27FC236}">
                  <a16:creationId xmlns:a16="http://schemas.microsoft.com/office/drawing/2014/main" id="{28E5770E-D2E3-0CBE-E455-DE6A6FB4ACB1}"/>
                </a:ext>
              </a:extLst>
            </p:cNvPr>
            <p:cNvGrpSpPr/>
            <p:nvPr/>
          </p:nvGrpSpPr>
          <p:grpSpPr>
            <a:xfrm rot="3780000">
              <a:off x="4284747" y="3787597"/>
              <a:ext cx="580399" cy="516916"/>
              <a:chOff x="7443247" y="2955342"/>
              <a:chExt cx="395671" cy="352393"/>
            </a:xfrm>
          </p:grpSpPr>
          <p:grpSp>
            <p:nvGrpSpPr>
              <p:cNvPr id="561" name="Google Shape;4171;p77">
                <a:extLst>
                  <a:ext uri="{FF2B5EF4-FFF2-40B4-BE49-F238E27FC236}">
                    <a16:creationId xmlns:a16="http://schemas.microsoft.com/office/drawing/2014/main" id="{447E6AAE-82A2-264B-BF49-11C00B32EF41}"/>
                  </a:ext>
                </a:extLst>
              </p:cNvPr>
              <p:cNvGrpSpPr/>
              <p:nvPr/>
            </p:nvGrpSpPr>
            <p:grpSpPr>
              <a:xfrm rot="7800000">
                <a:off x="7688078" y="3108217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567" name="Google Shape;4172;p77">
                  <a:extLst>
                    <a:ext uri="{FF2B5EF4-FFF2-40B4-BE49-F238E27FC236}">
                      <a16:creationId xmlns:a16="http://schemas.microsoft.com/office/drawing/2014/main" id="{106C1533-5870-5ED4-C067-F6CCD7B172F9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569" name="Google Shape;4173;p77">
                    <a:extLst>
                      <a:ext uri="{FF2B5EF4-FFF2-40B4-BE49-F238E27FC236}">
                        <a16:creationId xmlns:a16="http://schemas.microsoft.com/office/drawing/2014/main" id="{460954E0-BE2C-2D6F-2083-58D9E7100489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0" name="Google Shape;4174;p77">
                    <a:extLst>
                      <a:ext uri="{FF2B5EF4-FFF2-40B4-BE49-F238E27FC236}">
                        <a16:creationId xmlns:a16="http://schemas.microsoft.com/office/drawing/2014/main" id="{96BAC1C0-9275-C069-724D-1DAE2689AF0D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68" name="Google Shape;4175;p77">
                  <a:extLst>
                    <a:ext uri="{FF2B5EF4-FFF2-40B4-BE49-F238E27FC236}">
                      <a16:creationId xmlns:a16="http://schemas.microsoft.com/office/drawing/2014/main" id="{F85B0CED-3093-21CF-128B-A01AE318A895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62" name="Google Shape;4176;p77">
                <a:extLst>
                  <a:ext uri="{FF2B5EF4-FFF2-40B4-BE49-F238E27FC236}">
                    <a16:creationId xmlns:a16="http://schemas.microsoft.com/office/drawing/2014/main" id="{9755B8E3-E099-51C8-0B1D-AFE07E5D8E58}"/>
                  </a:ext>
                </a:extLst>
              </p:cNvPr>
              <p:cNvGrpSpPr/>
              <p:nvPr/>
            </p:nvGrpSpPr>
            <p:grpSpPr>
              <a:xfrm rot="-3000000">
                <a:off x="7504161" y="2953892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563" name="Google Shape;4177;p77">
                  <a:extLst>
                    <a:ext uri="{FF2B5EF4-FFF2-40B4-BE49-F238E27FC236}">
                      <a16:creationId xmlns:a16="http://schemas.microsoft.com/office/drawing/2014/main" id="{1750D525-DD6C-C7CF-5013-10EA77CD3507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565" name="Google Shape;4178;p77">
                    <a:extLst>
                      <a:ext uri="{FF2B5EF4-FFF2-40B4-BE49-F238E27FC236}">
                        <a16:creationId xmlns:a16="http://schemas.microsoft.com/office/drawing/2014/main" id="{0517B9A9-1322-0BA4-21DC-AB747680F6F5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6" name="Google Shape;4179;p77">
                    <a:extLst>
                      <a:ext uri="{FF2B5EF4-FFF2-40B4-BE49-F238E27FC236}">
                        <a16:creationId xmlns:a16="http://schemas.microsoft.com/office/drawing/2014/main" id="{55DF76AF-C0F0-A9C6-70A0-E6AAC9E7FBA4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64" name="Google Shape;4180;p77">
                  <a:extLst>
                    <a:ext uri="{FF2B5EF4-FFF2-40B4-BE49-F238E27FC236}">
                      <a16:creationId xmlns:a16="http://schemas.microsoft.com/office/drawing/2014/main" id="{44EF6565-CD78-7934-6EAC-1A41BE168514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04" name="Google Shape;4181;p77">
              <a:extLst>
                <a:ext uri="{FF2B5EF4-FFF2-40B4-BE49-F238E27FC236}">
                  <a16:creationId xmlns:a16="http://schemas.microsoft.com/office/drawing/2014/main" id="{BAF6FB4B-5267-C255-01D4-7861D9E9F146}"/>
                </a:ext>
              </a:extLst>
            </p:cNvPr>
            <p:cNvGrpSpPr/>
            <p:nvPr/>
          </p:nvGrpSpPr>
          <p:grpSpPr>
            <a:xfrm rot="3600000">
              <a:off x="4875362" y="1534532"/>
              <a:ext cx="516914" cy="580399"/>
              <a:chOff x="5143599" y="621487"/>
              <a:chExt cx="352392" cy="395671"/>
            </a:xfrm>
          </p:grpSpPr>
          <p:grpSp>
            <p:nvGrpSpPr>
              <p:cNvPr id="551" name="Google Shape;4182;p77">
                <a:extLst>
                  <a:ext uri="{FF2B5EF4-FFF2-40B4-BE49-F238E27FC236}">
                    <a16:creationId xmlns:a16="http://schemas.microsoft.com/office/drawing/2014/main" id="{34019DB4-6D91-D2BA-93CB-29FA0B7A4FE0}"/>
                  </a:ext>
                </a:extLst>
              </p:cNvPr>
              <p:cNvGrpSpPr/>
              <p:nvPr/>
            </p:nvGrpSpPr>
            <p:grpSpPr>
              <a:xfrm rot="-2400000">
                <a:off x="5197669" y="626880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557" name="Google Shape;4183;p77">
                  <a:extLst>
                    <a:ext uri="{FF2B5EF4-FFF2-40B4-BE49-F238E27FC236}">
                      <a16:creationId xmlns:a16="http://schemas.microsoft.com/office/drawing/2014/main" id="{4ED3E7E2-5CBC-432D-631D-54663397B1A1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559" name="Google Shape;4184;p77">
                    <a:extLst>
                      <a:ext uri="{FF2B5EF4-FFF2-40B4-BE49-F238E27FC236}">
                        <a16:creationId xmlns:a16="http://schemas.microsoft.com/office/drawing/2014/main" id="{FFE40165-A0C9-112F-4BCD-B54DB396F08E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0" name="Google Shape;4185;p77">
                    <a:extLst>
                      <a:ext uri="{FF2B5EF4-FFF2-40B4-BE49-F238E27FC236}">
                        <a16:creationId xmlns:a16="http://schemas.microsoft.com/office/drawing/2014/main" id="{4AEB44B0-D8F3-920E-F2E4-FC519A21E47E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58" name="Google Shape;4186;p77">
                  <a:extLst>
                    <a:ext uri="{FF2B5EF4-FFF2-40B4-BE49-F238E27FC236}">
                      <a16:creationId xmlns:a16="http://schemas.microsoft.com/office/drawing/2014/main" id="{5BE45EEB-4FE6-3932-EAC5-544957B929FD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52" name="Google Shape;4187;p77">
                <a:extLst>
                  <a:ext uri="{FF2B5EF4-FFF2-40B4-BE49-F238E27FC236}">
                    <a16:creationId xmlns:a16="http://schemas.microsoft.com/office/drawing/2014/main" id="{8285DC89-2D4D-3B01-7D94-E93F509AC810}"/>
                  </a:ext>
                </a:extLst>
              </p:cNvPr>
              <p:cNvGrpSpPr/>
              <p:nvPr/>
            </p:nvGrpSpPr>
            <p:grpSpPr>
              <a:xfrm rot="8400000">
                <a:off x="5351993" y="810797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553" name="Google Shape;4188;p77">
                  <a:extLst>
                    <a:ext uri="{FF2B5EF4-FFF2-40B4-BE49-F238E27FC236}">
                      <a16:creationId xmlns:a16="http://schemas.microsoft.com/office/drawing/2014/main" id="{E4EBB807-D61C-7563-19A8-CB5DAEE9EAAE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555" name="Google Shape;4189;p77">
                    <a:extLst>
                      <a:ext uri="{FF2B5EF4-FFF2-40B4-BE49-F238E27FC236}">
                        <a16:creationId xmlns:a16="http://schemas.microsoft.com/office/drawing/2014/main" id="{E1BC905F-FF39-0F9F-0429-CEDB6EDC2CF6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6" name="Google Shape;4190;p77">
                    <a:extLst>
                      <a:ext uri="{FF2B5EF4-FFF2-40B4-BE49-F238E27FC236}">
                        <a16:creationId xmlns:a16="http://schemas.microsoft.com/office/drawing/2014/main" id="{0CD23B25-6942-56EB-AD83-6C6DE3BC7B37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54" name="Google Shape;4191;p77">
                  <a:extLst>
                    <a:ext uri="{FF2B5EF4-FFF2-40B4-BE49-F238E27FC236}">
                      <a16:creationId xmlns:a16="http://schemas.microsoft.com/office/drawing/2014/main" id="{EB694B14-5D67-50DE-627D-612F97E68232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05" name="Google Shape;4192;p77">
              <a:extLst>
                <a:ext uri="{FF2B5EF4-FFF2-40B4-BE49-F238E27FC236}">
                  <a16:creationId xmlns:a16="http://schemas.microsoft.com/office/drawing/2014/main" id="{DF998E87-33B6-6FE0-286B-9423A46C047A}"/>
                </a:ext>
              </a:extLst>
            </p:cNvPr>
            <p:cNvGrpSpPr/>
            <p:nvPr/>
          </p:nvGrpSpPr>
          <p:grpSpPr>
            <a:xfrm rot="3600000">
              <a:off x="5713870" y="2504935"/>
              <a:ext cx="392976" cy="642101"/>
              <a:chOff x="6949735" y="374039"/>
              <a:chExt cx="267899" cy="437736"/>
            </a:xfrm>
          </p:grpSpPr>
          <p:grpSp>
            <p:nvGrpSpPr>
              <p:cNvPr id="541" name="Google Shape;4193;p77">
                <a:extLst>
                  <a:ext uri="{FF2B5EF4-FFF2-40B4-BE49-F238E27FC236}">
                    <a16:creationId xmlns:a16="http://schemas.microsoft.com/office/drawing/2014/main" id="{A3CD646F-7CD9-EAE9-BB1F-F64D4D33E387}"/>
                  </a:ext>
                </a:extLst>
              </p:cNvPr>
              <p:cNvGrpSpPr/>
              <p:nvPr/>
            </p:nvGrpSpPr>
            <p:grpSpPr>
              <a:xfrm rot="-9300000">
                <a:off x="6987989" y="601219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547" name="Google Shape;4194;p77">
                  <a:extLst>
                    <a:ext uri="{FF2B5EF4-FFF2-40B4-BE49-F238E27FC236}">
                      <a16:creationId xmlns:a16="http://schemas.microsoft.com/office/drawing/2014/main" id="{D7ECC428-A18A-DB09-2B2D-4EB543EA32C2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549" name="Google Shape;4195;p77">
                    <a:extLst>
                      <a:ext uri="{FF2B5EF4-FFF2-40B4-BE49-F238E27FC236}">
                        <a16:creationId xmlns:a16="http://schemas.microsoft.com/office/drawing/2014/main" id="{B02A7FBF-65B8-C8F1-15ED-90ACBD0EDF3E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0" name="Google Shape;4196;p77">
                    <a:extLst>
                      <a:ext uri="{FF2B5EF4-FFF2-40B4-BE49-F238E27FC236}">
                        <a16:creationId xmlns:a16="http://schemas.microsoft.com/office/drawing/2014/main" id="{E39FFCAA-66EE-4AA8-331C-A8EC0DE1A6A9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48" name="Google Shape;4197;p77">
                  <a:extLst>
                    <a:ext uri="{FF2B5EF4-FFF2-40B4-BE49-F238E27FC236}">
                      <a16:creationId xmlns:a16="http://schemas.microsoft.com/office/drawing/2014/main" id="{1CB8CDDB-D9DD-8C7F-5F89-8D646CF8EEAC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42" name="Google Shape;4198;p77">
                <a:extLst>
                  <a:ext uri="{FF2B5EF4-FFF2-40B4-BE49-F238E27FC236}">
                    <a16:creationId xmlns:a16="http://schemas.microsoft.com/office/drawing/2014/main" id="{52EFC8E1-321D-0635-93F3-5EC536DA6407}"/>
                  </a:ext>
                </a:extLst>
              </p:cNvPr>
              <p:cNvGrpSpPr/>
              <p:nvPr/>
            </p:nvGrpSpPr>
            <p:grpSpPr>
              <a:xfrm rot="1500000">
                <a:off x="7089454" y="383627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543" name="Google Shape;4199;p77">
                  <a:extLst>
                    <a:ext uri="{FF2B5EF4-FFF2-40B4-BE49-F238E27FC236}">
                      <a16:creationId xmlns:a16="http://schemas.microsoft.com/office/drawing/2014/main" id="{EF35A900-6C78-B8D1-791F-DDA4BBFBA7F6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545" name="Google Shape;4200;p77">
                    <a:extLst>
                      <a:ext uri="{FF2B5EF4-FFF2-40B4-BE49-F238E27FC236}">
                        <a16:creationId xmlns:a16="http://schemas.microsoft.com/office/drawing/2014/main" id="{A5F9A655-9351-609C-E57E-597B6F737F36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6" name="Google Shape;4201;p77">
                    <a:extLst>
                      <a:ext uri="{FF2B5EF4-FFF2-40B4-BE49-F238E27FC236}">
                        <a16:creationId xmlns:a16="http://schemas.microsoft.com/office/drawing/2014/main" id="{BFF6AF48-B29A-4EDA-81E9-51E32BB1C521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44" name="Google Shape;4202;p77">
                  <a:extLst>
                    <a:ext uri="{FF2B5EF4-FFF2-40B4-BE49-F238E27FC236}">
                      <a16:creationId xmlns:a16="http://schemas.microsoft.com/office/drawing/2014/main" id="{99F8644E-E1BB-DEA8-0E8B-691667ED9206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06" name="Google Shape;4203;p77">
              <a:extLst>
                <a:ext uri="{FF2B5EF4-FFF2-40B4-BE49-F238E27FC236}">
                  <a16:creationId xmlns:a16="http://schemas.microsoft.com/office/drawing/2014/main" id="{E9806179-B579-9CCB-2D7D-9DFF21E215AD}"/>
                </a:ext>
              </a:extLst>
            </p:cNvPr>
            <p:cNvGrpSpPr/>
            <p:nvPr/>
          </p:nvGrpSpPr>
          <p:grpSpPr>
            <a:xfrm rot="3600000">
              <a:off x="3444341" y="2707458"/>
              <a:ext cx="422687" cy="659079"/>
              <a:chOff x="5563695" y="3334837"/>
              <a:chExt cx="288154" cy="449309"/>
            </a:xfrm>
          </p:grpSpPr>
          <p:grpSp>
            <p:nvGrpSpPr>
              <p:cNvPr id="527" name="Google Shape;4204;p77">
                <a:extLst>
                  <a:ext uri="{FF2B5EF4-FFF2-40B4-BE49-F238E27FC236}">
                    <a16:creationId xmlns:a16="http://schemas.microsoft.com/office/drawing/2014/main" id="{73627331-5837-B678-A19F-5258576E3954}"/>
                  </a:ext>
                </a:extLst>
              </p:cNvPr>
              <p:cNvGrpSpPr/>
              <p:nvPr/>
            </p:nvGrpSpPr>
            <p:grpSpPr>
              <a:xfrm rot="-9300000">
                <a:off x="5601949" y="3573590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537" name="Google Shape;4205;p77">
                  <a:extLst>
                    <a:ext uri="{FF2B5EF4-FFF2-40B4-BE49-F238E27FC236}">
                      <a16:creationId xmlns:a16="http://schemas.microsoft.com/office/drawing/2014/main" id="{B51A9637-8B54-1CC3-FE77-B9CACA51CAF1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539" name="Google Shape;4206;p77">
                    <a:extLst>
                      <a:ext uri="{FF2B5EF4-FFF2-40B4-BE49-F238E27FC236}">
                        <a16:creationId xmlns:a16="http://schemas.microsoft.com/office/drawing/2014/main" id="{C2A90DCC-AA03-FD06-FB33-BE897E22B2C4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0" name="Google Shape;4207;p77">
                    <a:extLst>
                      <a:ext uri="{FF2B5EF4-FFF2-40B4-BE49-F238E27FC236}">
                        <a16:creationId xmlns:a16="http://schemas.microsoft.com/office/drawing/2014/main" id="{5582E69D-9567-3BC2-11C2-D1C10FED4D34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38" name="Google Shape;4208;p77">
                  <a:extLst>
                    <a:ext uri="{FF2B5EF4-FFF2-40B4-BE49-F238E27FC236}">
                      <a16:creationId xmlns:a16="http://schemas.microsoft.com/office/drawing/2014/main" id="{C7A214F1-6578-6E0D-A4DD-2BF6AC63CA16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28" name="Google Shape;4209;p77">
                <a:extLst>
                  <a:ext uri="{FF2B5EF4-FFF2-40B4-BE49-F238E27FC236}">
                    <a16:creationId xmlns:a16="http://schemas.microsoft.com/office/drawing/2014/main" id="{A3EA91D7-C9E2-F19C-3105-FC998EAE52E3}"/>
                  </a:ext>
                </a:extLst>
              </p:cNvPr>
              <p:cNvGrpSpPr/>
              <p:nvPr/>
            </p:nvGrpSpPr>
            <p:grpSpPr>
              <a:xfrm rot="1500000">
                <a:off x="5674794" y="3355260"/>
                <a:ext cx="141204" cy="200968"/>
                <a:chOff x="4913199" y="770698"/>
                <a:chExt cx="251264" cy="357609"/>
              </a:xfrm>
            </p:grpSpPr>
            <p:sp>
              <p:nvSpPr>
                <p:cNvPr id="529" name="Google Shape;4210;p77">
                  <a:extLst>
                    <a:ext uri="{FF2B5EF4-FFF2-40B4-BE49-F238E27FC236}">
                      <a16:creationId xmlns:a16="http://schemas.microsoft.com/office/drawing/2014/main" id="{D79368E2-9703-0B27-597D-F494501E1FC5}"/>
                    </a:ext>
                  </a:extLst>
                </p:cNvPr>
                <p:cNvSpPr/>
                <p:nvPr/>
              </p:nvSpPr>
              <p:spPr>
                <a:xfrm>
                  <a:off x="4963353" y="840307"/>
                  <a:ext cx="18000" cy="288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0" name="Google Shape;4211;p77">
                  <a:extLst>
                    <a:ext uri="{FF2B5EF4-FFF2-40B4-BE49-F238E27FC236}">
                      <a16:creationId xmlns:a16="http://schemas.microsoft.com/office/drawing/2014/main" id="{3358471C-C8B3-2E4A-525A-25EA66F32316}"/>
                    </a:ext>
                  </a:extLst>
                </p:cNvPr>
                <p:cNvSpPr/>
                <p:nvPr/>
              </p:nvSpPr>
              <p:spPr>
                <a:xfrm>
                  <a:off x="5036597" y="840307"/>
                  <a:ext cx="18000" cy="288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1" name="Google Shape;4212;p77">
                  <a:extLst>
                    <a:ext uri="{FF2B5EF4-FFF2-40B4-BE49-F238E27FC236}">
                      <a16:creationId xmlns:a16="http://schemas.microsoft.com/office/drawing/2014/main" id="{2A692C4C-83E2-BFA2-2CB1-80EDDF9DDAA1}"/>
                    </a:ext>
                  </a:extLst>
                </p:cNvPr>
                <p:cNvSpPr/>
                <p:nvPr/>
              </p:nvSpPr>
              <p:spPr>
                <a:xfrm>
                  <a:off x="5109841" y="876307"/>
                  <a:ext cx="18000" cy="252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2" name="Google Shape;4213;p77">
                  <a:extLst>
                    <a:ext uri="{FF2B5EF4-FFF2-40B4-BE49-F238E27FC236}">
                      <a16:creationId xmlns:a16="http://schemas.microsoft.com/office/drawing/2014/main" id="{A1A0B68D-D6C7-A98A-C6E6-5240AB333E3D}"/>
                    </a:ext>
                  </a:extLst>
                </p:cNvPr>
                <p:cNvSpPr/>
                <p:nvPr/>
              </p:nvSpPr>
              <p:spPr>
                <a:xfrm>
                  <a:off x="5146463" y="876307"/>
                  <a:ext cx="18000" cy="252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3" name="Google Shape;4214;p77">
                  <a:extLst>
                    <a:ext uri="{FF2B5EF4-FFF2-40B4-BE49-F238E27FC236}">
                      <a16:creationId xmlns:a16="http://schemas.microsoft.com/office/drawing/2014/main" id="{3BB9D76A-B11E-7214-021F-B741F0B8447C}"/>
                    </a:ext>
                  </a:extLst>
                </p:cNvPr>
                <p:cNvSpPr/>
                <p:nvPr/>
              </p:nvSpPr>
              <p:spPr>
                <a:xfrm>
                  <a:off x="4999975" y="840307"/>
                  <a:ext cx="18000" cy="288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4" name="Google Shape;4215;p77">
                  <a:extLst>
                    <a:ext uri="{FF2B5EF4-FFF2-40B4-BE49-F238E27FC236}">
                      <a16:creationId xmlns:a16="http://schemas.microsoft.com/office/drawing/2014/main" id="{65589A3D-9A53-DB69-9A8C-1871CF8DF7DF}"/>
                    </a:ext>
                  </a:extLst>
                </p:cNvPr>
                <p:cNvSpPr/>
                <p:nvPr/>
              </p:nvSpPr>
              <p:spPr>
                <a:xfrm>
                  <a:off x="5073219" y="876307"/>
                  <a:ext cx="18000" cy="252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5" name="Google Shape;4216;p77">
                  <a:extLst>
                    <a:ext uri="{FF2B5EF4-FFF2-40B4-BE49-F238E27FC236}">
                      <a16:creationId xmlns:a16="http://schemas.microsoft.com/office/drawing/2014/main" id="{9F7C549C-DF13-58DE-5F6A-C53F9A204AD7}"/>
                    </a:ext>
                  </a:extLst>
                </p:cNvPr>
                <p:cNvSpPr/>
                <p:nvPr/>
              </p:nvSpPr>
              <p:spPr>
                <a:xfrm rot="-5400000">
                  <a:off x="5083463" y="813307"/>
                  <a:ext cx="18000" cy="144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6" name="Google Shape;4217;p77">
                  <a:extLst>
                    <a:ext uri="{FF2B5EF4-FFF2-40B4-BE49-F238E27FC236}">
                      <a16:creationId xmlns:a16="http://schemas.microsoft.com/office/drawing/2014/main" id="{1749ECD9-184D-5996-9ED7-9E8A2479772A}"/>
                    </a:ext>
                  </a:extLst>
                </p:cNvPr>
                <p:cNvSpPr/>
                <p:nvPr/>
              </p:nvSpPr>
              <p:spPr>
                <a:xfrm>
                  <a:off x="4913199" y="770698"/>
                  <a:ext cx="160020" cy="16002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07" name="Google Shape;4218;p77">
              <a:extLst>
                <a:ext uri="{FF2B5EF4-FFF2-40B4-BE49-F238E27FC236}">
                  <a16:creationId xmlns:a16="http://schemas.microsoft.com/office/drawing/2014/main" id="{4DBA4C22-ACAE-26FC-A7F6-2265F3E5647A}"/>
                </a:ext>
              </a:extLst>
            </p:cNvPr>
            <p:cNvGrpSpPr/>
            <p:nvPr/>
          </p:nvGrpSpPr>
          <p:grpSpPr>
            <a:xfrm rot="3600000">
              <a:off x="3396140" y="2287984"/>
              <a:ext cx="550751" cy="550752"/>
              <a:chOff x="5038541" y="3047488"/>
              <a:chExt cx="375460" cy="375460"/>
            </a:xfrm>
          </p:grpSpPr>
          <p:grpSp>
            <p:nvGrpSpPr>
              <p:cNvPr id="517" name="Google Shape;4219;p77">
                <a:extLst>
                  <a:ext uri="{FF2B5EF4-FFF2-40B4-BE49-F238E27FC236}">
                    <a16:creationId xmlns:a16="http://schemas.microsoft.com/office/drawing/2014/main" id="{D415EA2C-F320-8428-AD38-220841987F54}"/>
                  </a:ext>
                </a:extLst>
              </p:cNvPr>
              <p:cNvGrpSpPr/>
              <p:nvPr/>
            </p:nvGrpSpPr>
            <p:grpSpPr>
              <a:xfrm rot="2700000">
                <a:off x="5266190" y="3049851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523" name="Google Shape;4220;p77">
                  <a:extLst>
                    <a:ext uri="{FF2B5EF4-FFF2-40B4-BE49-F238E27FC236}">
                      <a16:creationId xmlns:a16="http://schemas.microsoft.com/office/drawing/2014/main" id="{623A9217-921B-9BE7-AE20-4AF2A78E6849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525" name="Google Shape;4221;p77">
                    <a:extLst>
                      <a:ext uri="{FF2B5EF4-FFF2-40B4-BE49-F238E27FC236}">
                        <a16:creationId xmlns:a16="http://schemas.microsoft.com/office/drawing/2014/main" id="{D8ACA9EA-3905-2727-8A89-3A8F2B314145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6" name="Google Shape;4222;p77">
                    <a:extLst>
                      <a:ext uri="{FF2B5EF4-FFF2-40B4-BE49-F238E27FC236}">
                        <a16:creationId xmlns:a16="http://schemas.microsoft.com/office/drawing/2014/main" id="{0953C39E-A7CA-846F-EEAF-DEA675E14D94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24" name="Google Shape;4223;p77">
                  <a:extLst>
                    <a:ext uri="{FF2B5EF4-FFF2-40B4-BE49-F238E27FC236}">
                      <a16:creationId xmlns:a16="http://schemas.microsoft.com/office/drawing/2014/main" id="{A448E76C-F309-1F64-2161-28E1C76B5EE0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18" name="Google Shape;4224;p77">
                <a:extLst>
                  <a:ext uri="{FF2B5EF4-FFF2-40B4-BE49-F238E27FC236}">
                    <a16:creationId xmlns:a16="http://schemas.microsoft.com/office/drawing/2014/main" id="{8D16AF75-7B22-C5AA-2A1A-2A93DB2A0E4B}"/>
                  </a:ext>
                </a:extLst>
              </p:cNvPr>
              <p:cNvGrpSpPr/>
              <p:nvPr/>
            </p:nvGrpSpPr>
            <p:grpSpPr>
              <a:xfrm rot="-8100000">
                <a:off x="5096424" y="3219617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519" name="Google Shape;4225;p77">
                  <a:extLst>
                    <a:ext uri="{FF2B5EF4-FFF2-40B4-BE49-F238E27FC236}">
                      <a16:creationId xmlns:a16="http://schemas.microsoft.com/office/drawing/2014/main" id="{5EBE3D6A-8620-41A9-1833-4F48636A7E8E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521" name="Google Shape;4226;p77">
                    <a:extLst>
                      <a:ext uri="{FF2B5EF4-FFF2-40B4-BE49-F238E27FC236}">
                        <a16:creationId xmlns:a16="http://schemas.microsoft.com/office/drawing/2014/main" id="{571D031E-7570-950B-ED56-DCF85682BD0D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2" name="Google Shape;4227;p77">
                    <a:extLst>
                      <a:ext uri="{FF2B5EF4-FFF2-40B4-BE49-F238E27FC236}">
                        <a16:creationId xmlns:a16="http://schemas.microsoft.com/office/drawing/2014/main" id="{BE49F00D-752E-4569-7379-E2D267CF23A6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20" name="Google Shape;4228;p77">
                  <a:extLst>
                    <a:ext uri="{FF2B5EF4-FFF2-40B4-BE49-F238E27FC236}">
                      <a16:creationId xmlns:a16="http://schemas.microsoft.com/office/drawing/2014/main" id="{1276D01D-5FF2-6068-2256-B910BD867407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08" name="Google Shape;4229;p77">
              <a:extLst>
                <a:ext uri="{FF2B5EF4-FFF2-40B4-BE49-F238E27FC236}">
                  <a16:creationId xmlns:a16="http://schemas.microsoft.com/office/drawing/2014/main" id="{BD03F4AF-BEF4-A652-DA25-F8C58B92F6AB}"/>
                </a:ext>
              </a:extLst>
            </p:cNvPr>
            <p:cNvGrpSpPr/>
            <p:nvPr/>
          </p:nvGrpSpPr>
          <p:grpSpPr>
            <a:xfrm rot="3300000">
              <a:off x="5607256" y="2787034"/>
              <a:ext cx="573607" cy="579858"/>
              <a:chOff x="7342023" y="728426"/>
              <a:chExt cx="391039" cy="395303"/>
            </a:xfrm>
          </p:grpSpPr>
          <p:grpSp>
            <p:nvGrpSpPr>
              <p:cNvPr id="503" name="Google Shape;4230;p77">
                <a:extLst>
                  <a:ext uri="{FF2B5EF4-FFF2-40B4-BE49-F238E27FC236}">
                    <a16:creationId xmlns:a16="http://schemas.microsoft.com/office/drawing/2014/main" id="{80DA7A49-668B-67A3-4675-914587DF4F5B}"/>
                  </a:ext>
                </a:extLst>
              </p:cNvPr>
              <p:cNvGrpSpPr/>
              <p:nvPr/>
            </p:nvGrpSpPr>
            <p:grpSpPr>
              <a:xfrm rot="2700000">
                <a:off x="7585252" y="730789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513" name="Google Shape;4231;p77">
                  <a:extLst>
                    <a:ext uri="{FF2B5EF4-FFF2-40B4-BE49-F238E27FC236}">
                      <a16:creationId xmlns:a16="http://schemas.microsoft.com/office/drawing/2014/main" id="{DA4C85B0-029C-F7D6-068E-BA7746F24239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515" name="Google Shape;4232;p77">
                    <a:extLst>
                      <a:ext uri="{FF2B5EF4-FFF2-40B4-BE49-F238E27FC236}">
                        <a16:creationId xmlns:a16="http://schemas.microsoft.com/office/drawing/2014/main" id="{73251014-85A6-ED80-426E-6853F8363E0D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6" name="Google Shape;4233;p77">
                    <a:extLst>
                      <a:ext uri="{FF2B5EF4-FFF2-40B4-BE49-F238E27FC236}">
                        <a16:creationId xmlns:a16="http://schemas.microsoft.com/office/drawing/2014/main" id="{E2A3FEEA-F1B9-09FB-2382-62CD37FFA878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14" name="Google Shape;4234;p77">
                  <a:extLst>
                    <a:ext uri="{FF2B5EF4-FFF2-40B4-BE49-F238E27FC236}">
                      <a16:creationId xmlns:a16="http://schemas.microsoft.com/office/drawing/2014/main" id="{9FFB8863-F749-CCD6-7E79-30420DA20B37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504" name="Google Shape;4235;p77">
                <a:extLst>
                  <a:ext uri="{FF2B5EF4-FFF2-40B4-BE49-F238E27FC236}">
                    <a16:creationId xmlns:a16="http://schemas.microsoft.com/office/drawing/2014/main" id="{496D067C-2ECD-8290-0B71-D80A4BAB0BF6}"/>
                  </a:ext>
                </a:extLst>
              </p:cNvPr>
              <p:cNvGrpSpPr/>
              <p:nvPr/>
            </p:nvGrpSpPr>
            <p:grpSpPr>
              <a:xfrm rot="-8100000">
                <a:off x="7392397" y="902269"/>
                <a:ext cx="141204" cy="200968"/>
                <a:chOff x="4913199" y="770698"/>
                <a:chExt cx="251264" cy="357609"/>
              </a:xfrm>
            </p:grpSpPr>
            <p:sp>
              <p:nvSpPr>
                <p:cNvPr id="505" name="Google Shape;4236;p77">
                  <a:extLst>
                    <a:ext uri="{FF2B5EF4-FFF2-40B4-BE49-F238E27FC236}">
                      <a16:creationId xmlns:a16="http://schemas.microsoft.com/office/drawing/2014/main" id="{6E9EC4EF-E5F9-6B92-7D3C-BFBFF49E7CF6}"/>
                    </a:ext>
                  </a:extLst>
                </p:cNvPr>
                <p:cNvSpPr/>
                <p:nvPr/>
              </p:nvSpPr>
              <p:spPr>
                <a:xfrm>
                  <a:off x="4963353" y="840307"/>
                  <a:ext cx="18000" cy="288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6" name="Google Shape;4237;p77">
                  <a:extLst>
                    <a:ext uri="{FF2B5EF4-FFF2-40B4-BE49-F238E27FC236}">
                      <a16:creationId xmlns:a16="http://schemas.microsoft.com/office/drawing/2014/main" id="{34896C89-4BC8-3237-23CD-26773B8804DB}"/>
                    </a:ext>
                  </a:extLst>
                </p:cNvPr>
                <p:cNvSpPr/>
                <p:nvPr/>
              </p:nvSpPr>
              <p:spPr>
                <a:xfrm>
                  <a:off x="5036597" y="840307"/>
                  <a:ext cx="18000" cy="288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7" name="Google Shape;4238;p77">
                  <a:extLst>
                    <a:ext uri="{FF2B5EF4-FFF2-40B4-BE49-F238E27FC236}">
                      <a16:creationId xmlns:a16="http://schemas.microsoft.com/office/drawing/2014/main" id="{B0006D6C-115F-9B82-AA91-02CADC8A319F}"/>
                    </a:ext>
                  </a:extLst>
                </p:cNvPr>
                <p:cNvSpPr/>
                <p:nvPr/>
              </p:nvSpPr>
              <p:spPr>
                <a:xfrm>
                  <a:off x="5109841" y="876307"/>
                  <a:ext cx="18000" cy="252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8" name="Google Shape;4239;p77">
                  <a:extLst>
                    <a:ext uri="{FF2B5EF4-FFF2-40B4-BE49-F238E27FC236}">
                      <a16:creationId xmlns:a16="http://schemas.microsoft.com/office/drawing/2014/main" id="{AB567C29-E497-694F-73BB-9D2B3E743B3C}"/>
                    </a:ext>
                  </a:extLst>
                </p:cNvPr>
                <p:cNvSpPr/>
                <p:nvPr/>
              </p:nvSpPr>
              <p:spPr>
                <a:xfrm>
                  <a:off x="5146463" y="876307"/>
                  <a:ext cx="18000" cy="252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9" name="Google Shape;4240;p77">
                  <a:extLst>
                    <a:ext uri="{FF2B5EF4-FFF2-40B4-BE49-F238E27FC236}">
                      <a16:creationId xmlns:a16="http://schemas.microsoft.com/office/drawing/2014/main" id="{6581FCED-94C4-C15F-394E-49CB4C33AE55}"/>
                    </a:ext>
                  </a:extLst>
                </p:cNvPr>
                <p:cNvSpPr/>
                <p:nvPr/>
              </p:nvSpPr>
              <p:spPr>
                <a:xfrm>
                  <a:off x="4999975" y="840307"/>
                  <a:ext cx="18000" cy="288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0" name="Google Shape;4241;p77">
                  <a:extLst>
                    <a:ext uri="{FF2B5EF4-FFF2-40B4-BE49-F238E27FC236}">
                      <a16:creationId xmlns:a16="http://schemas.microsoft.com/office/drawing/2014/main" id="{8231A8AC-838F-317D-59A4-8A96BF344484}"/>
                    </a:ext>
                  </a:extLst>
                </p:cNvPr>
                <p:cNvSpPr/>
                <p:nvPr/>
              </p:nvSpPr>
              <p:spPr>
                <a:xfrm>
                  <a:off x="5073219" y="876307"/>
                  <a:ext cx="18000" cy="252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1" name="Google Shape;4242;p77">
                  <a:extLst>
                    <a:ext uri="{FF2B5EF4-FFF2-40B4-BE49-F238E27FC236}">
                      <a16:creationId xmlns:a16="http://schemas.microsoft.com/office/drawing/2014/main" id="{BB517EF9-CC7C-B62C-73CE-3ED1D95615E4}"/>
                    </a:ext>
                  </a:extLst>
                </p:cNvPr>
                <p:cNvSpPr/>
                <p:nvPr/>
              </p:nvSpPr>
              <p:spPr>
                <a:xfrm rot="-5400000">
                  <a:off x="5083463" y="813307"/>
                  <a:ext cx="18000" cy="144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2" name="Google Shape;4243;p77">
                  <a:extLst>
                    <a:ext uri="{FF2B5EF4-FFF2-40B4-BE49-F238E27FC236}">
                      <a16:creationId xmlns:a16="http://schemas.microsoft.com/office/drawing/2014/main" id="{0DA2172C-EC1F-1327-A1FC-B6778A45C050}"/>
                    </a:ext>
                  </a:extLst>
                </p:cNvPr>
                <p:cNvSpPr/>
                <p:nvPr/>
              </p:nvSpPr>
              <p:spPr>
                <a:xfrm>
                  <a:off x="4913199" y="770698"/>
                  <a:ext cx="160020" cy="16002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09" name="Google Shape;4244;p77">
              <a:extLst>
                <a:ext uri="{FF2B5EF4-FFF2-40B4-BE49-F238E27FC236}">
                  <a16:creationId xmlns:a16="http://schemas.microsoft.com/office/drawing/2014/main" id="{66ED3AB1-A6D4-7146-BE22-0F5D449A90AC}"/>
                </a:ext>
              </a:extLst>
            </p:cNvPr>
            <p:cNvGrpSpPr/>
            <p:nvPr/>
          </p:nvGrpSpPr>
          <p:grpSpPr>
            <a:xfrm rot="3840000">
              <a:off x="3588392" y="2986010"/>
              <a:ext cx="187798" cy="656005"/>
              <a:chOff x="6177997" y="3487534"/>
              <a:chExt cx="128025" cy="447214"/>
            </a:xfrm>
          </p:grpSpPr>
          <p:grpSp>
            <p:nvGrpSpPr>
              <p:cNvPr id="493" name="Google Shape;4245;p77">
                <a:extLst>
                  <a:ext uri="{FF2B5EF4-FFF2-40B4-BE49-F238E27FC236}">
                    <a16:creationId xmlns:a16="http://schemas.microsoft.com/office/drawing/2014/main" id="{A1DA8D92-6220-A1AC-8025-732240AAAA2C}"/>
                  </a:ext>
                </a:extLst>
              </p:cNvPr>
              <p:cNvGrpSpPr/>
              <p:nvPr/>
            </p:nvGrpSpPr>
            <p:grpSpPr>
              <a:xfrm rot="300000">
                <a:off x="6207509" y="3491070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499" name="Google Shape;4246;p77">
                  <a:extLst>
                    <a:ext uri="{FF2B5EF4-FFF2-40B4-BE49-F238E27FC236}">
                      <a16:creationId xmlns:a16="http://schemas.microsoft.com/office/drawing/2014/main" id="{77F891DC-6D0F-4F3E-2661-BB31B9B276C4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501" name="Google Shape;4247;p77">
                    <a:extLst>
                      <a:ext uri="{FF2B5EF4-FFF2-40B4-BE49-F238E27FC236}">
                        <a16:creationId xmlns:a16="http://schemas.microsoft.com/office/drawing/2014/main" id="{BD39E2E5-A963-A991-0AE8-FBEC882A06AB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2" name="Google Shape;4248;p77">
                    <a:extLst>
                      <a:ext uri="{FF2B5EF4-FFF2-40B4-BE49-F238E27FC236}">
                        <a16:creationId xmlns:a16="http://schemas.microsoft.com/office/drawing/2014/main" id="{067324B3-86E8-2FF9-9188-35FFEC9FBF4F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00" name="Google Shape;4249;p77">
                  <a:extLst>
                    <a:ext uri="{FF2B5EF4-FFF2-40B4-BE49-F238E27FC236}">
                      <a16:creationId xmlns:a16="http://schemas.microsoft.com/office/drawing/2014/main" id="{0212484F-1B0D-91DC-2BEC-F50D022F685B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94" name="Google Shape;4250;p77">
                <a:extLst>
                  <a:ext uri="{FF2B5EF4-FFF2-40B4-BE49-F238E27FC236}">
                    <a16:creationId xmlns:a16="http://schemas.microsoft.com/office/drawing/2014/main" id="{C67CB695-5455-41DA-AD4D-88AD7B5887A5}"/>
                  </a:ext>
                </a:extLst>
              </p:cNvPr>
              <p:cNvGrpSpPr/>
              <p:nvPr/>
            </p:nvGrpSpPr>
            <p:grpSpPr>
              <a:xfrm rot="-10500000">
                <a:off x="6186584" y="3730243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495" name="Google Shape;4251;p77">
                  <a:extLst>
                    <a:ext uri="{FF2B5EF4-FFF2-40B4-BE49-F238E27FC236}">
                      <a16:creationId xmlns:a16="http://schemas.microsoft.com/office/drawing/2014/main" id="{0D429FCB-E377-0494-AA08-2674C0D0F4FF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497" name="Google Shape;4252;p77">
                    <a:extLst>
                      <a:ext uri="{FF2B5EF4-FFF2-40B4-BE49-F238E27FC236}">
                        <a16:creationId xmlns:a16="http://schemas.microsoft.com/office/drawing/2014/main" id="{307B5AD6-262E-AC3C-48DD-E3A256C5AEB0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8" name="Google Shape;4253;p77">
                    <a:extLst>
                      <a:ext uri="{FF2B5EF4-FFF2-40B4-BE49-F238E27FC236}">
                        <a16:creationId xmlns:a16="http://schemas.microsoft.com/office/drawing/2014/main" id="{1102A9D2-A295-24D6-A30A-FCD4EA4BED6E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96" name="Google Shape;4254;p77">
                  <a:extLst>
                    <a:ext uri="{FF2B5EF4-FFF2-40B4-BE49-F238E27FC236}">
                      <a16:creationId xmlns:a16="http://schemas.microsoft.com/office/drawing/2014/main" id="{A90562FC-F8B5-1448-5B4E-219D0D5FFE99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10" name="Google Shape;4255;p77">
              <a:extLst>
                <a:ext uri="{FF2B5EF4-FFF2-40B4-BE49-F238E27FC236}">
                  <a16:creationId xmlns:a16="http://schemas.microsoft.com/office/drawing/2014/main" id="{1D5AE401-8752-8357-C97B-44EAB5EEDBA7}"/>
                </a:ext>
              </a:extLst>
            </p:cNvPr>
            <p:cNvGrpSpPr/>
            <p:nvPr/>
          </p:nvGrpSpPr>
          <p:grpSpPr>
            <a:xfrm rot="3300000">
              <a:off x="5642619" y="2038683"/>
              <a:ext cx="232033" cy="658806"/>
              <a:chOff x="6441351" y="220365"/>
              <a:chExt cx="158182" cy="449122"/>
            </a:xfrm>
          </p:grpSpPr>
          <p:grpSp>
            <p:nvGrpSpPr>
              <p:cNvPr id="479" name="Google Shape;4256;p77">
                <a:extLst>
                  <a:ext uri="{FF2B5EF4-FFF2-40B4-BE49-F238E27FC236}">
                    <a16:creationId xmlns:a16="http://schemas.microsoft.com/office/drawing/2014/main" id="{4FAB3E7C-43CC-055C-9BBF-C2B8D29097E6}"/>
                  </a:ext>
                </a:extLst>
              </p:cNvPr>
              <p:cNvGrpSpPr/>
              <p:nvPr/>
            </p:nvGrpSpPr>
            <p:grpSpPr>
              <a:xfrm rot="300000">
                <a:off x="6493349" y="223901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489" name="Google Shape;4257;p77">
                  <a:extLst>
                    <a:ext uri="{FF2B5EF4-FFF2-40B4-BE49-F238E27FC236}">
                      <a16:creationId xmlns:a16="http://schemas.microsoft.com/office/drawing/2014/main" id="{505B7E3E-3AA1-4E5B-C96C-E2A93710B39B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491" name="Google Shape;4258;p77">
                    <a:extLst>
                      <a:ext uri="{FF2B5EF4-FFF2-40B4-BE49-F238E27FC236}">
                        <a16:creationId xmlns:a16="http://schemas.microsoft.com/office/drawing/2014/main" id="{F77C9C6F-D3BA-63C5-F78C-71D8E0DFBEC1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2" name="Google Shape;4259;p77">
                    <a:extLst>
                      <a:ext uri="{FF2B5EF4-FFF2-40B4-BE49-F238E27FC236}">
                        <a16:creationId xmlns:a16="http://schemas.microsoft.com/office/drawing/2014/main" id="{A4F18D82-0BAD-DF09-95D2-D49558EB181E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90" name="Google Shape;4260;p77">
                  <a:extLst>
                    <a:ext uri="{FF2B5EF4-FFF2-40B4-BE49-F238E27FC236}">
                      <a16:creationId xmlns:a16="http://schemas.microsoft.com/office/drawing/2014/main" id="{D64AC771-33F3-3027-6AB5-A90677353E4C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80" name="Google Shape;4261;p77">
                <a:extLst>
                  <a:ext uri="{FF2B5EF4-FFF2-40B4-BE49-F238E27FC236}">
                    <a16:creationId xmlns:a16="http://schemas.microsoft.com/office/drawing/2014/main" id="{F3DC9885-354D-A420-1D8F-66282B52FDA0}"/>
                  </a:ext>
                </a:extLst>
              </p:cNvPr>
              <p:cNvGrpSpPr/>
              <p:nvPr/>
            </p:nvGrpSpPr>
            <p:grpSpPr>
              <a:xfrm rot="-10500000">
                <a:off x="6449840" y="462748"/>
                <a:ext cx="141204" cy="200968"/>
                <a:chOff x="4913199" y="770698"/>
                <a:chExt cx="251264" cy="357609"/>
              </a:xfrm>
            </p:grpSpPr>
            <p:sp>
              <p:nvSpPr>
                <p:cNvPr id="481" name="Google Shape;4262;p77">
                  <a:extLst>
                    <a:ext uri="{FF2B5EF4-FFF2-40B4-BE49-F238E27FC236}">
                      <a16:creationId xmlns:a16="http://schemas.microsoft.com/office/drawing/2014/main" id="{F61960D8-0977-399C-CF19-05B0160A5BCF}"/>
                    </a:ext>
                  </a:extLst>
                </p:cNvPr>
                <p:cNvSpPr/>
                <p:nvPr/>
              </p:nvSpPr>
              <p:spPr>
                <a:xfrm>
                  <a:off x="4963353" y="840307"/>
                  <a:ext cx="18000" cy="288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2" name="Google Shape;4263;p77">
                  <a:extLst>
                    <a:ext uri="{FF2B5EF4-FFF2-40B4-BE49-F238E27FC236}">
                      <a16:creationId xmlns:a16="http://schemas.microsoft.com/office/drawing/2014/main" id="{015441C1-D770-4D37-F440-1AA195B3429B}"/>
                    </a:ext>
                  </a:extLst>
                </p:cNvPr>
                <p:cNvSpPr/>
                <p:nvPr/>
              </p:nvSpPr>
              <p:spPr>
                <a:xfrm>
                  <a:off x="5036597" y="840307"/>
                  <a:ext cx="18000" cy="288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3" name="Google Shape;4264;p77">
                  <a:extLst>
                    <a:ext uri="{FF2B5EF4-FFF2-40B4-BE49-F238E27FC236}">
                      <a16:creationId xmlns:a16="http://schemas.microsoft.com/office/drawing/2014/main" id="{97A9131C-FF4D-DDF0-597E-DD8D1F8D1386}"/>
                    </a:ext>
                  </a:extLst>
                </p:cNvPr>
                <p:cNvSpPr/>
                <p:nvPr/>
              </p:nvSpPr>
              <p:spPr>
                <a:xfrm>
                  <a:off x="5109841" y="876307"/>
                  <a:ext cx="18000" cy="252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4" name="Google Shape;4265;p77">
                  <a:extLst>
                    <a:ext uri="{FF2B5EF4-FFF2-40B4-BE49-F238E27FC236}">
                      <a16:creationId xmlns:a16="http://schemas.microsoft.com/office/drawing/2014/main" id="{7FC775B1-6D17-5B84-883B-908D28E500AC}"/>
                    </a:ext>
                  </a:extLst>
                </p:cNvPr>
                <p:cNvSpPr/>
                <p:nvPr/>
              </p:nvSpPr>
              <p:spPr>
                <a:xfrm>
                  <a:off x="5146463" y="876307"/>
                  <a:ext cx="18000" cy="252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5" name="Google Shape;4266;p77">
                  <a:extLst>
                    <a:ext uri="{FF2B5EF4-FFF2-40B4-BE49-F238E27FC236}">
                      <a16:creationId xmlns:a16="http://schemas.microsoft.com/office/drawing/2014/main" id="{D74097E7-C14F-0FDB-5061-9BF370C6687F}"/>
                    </a:ext>
                  </a:extLst>
                </p:cNvPr>
                <p:cNvSpPr/>
                <p:nvPr/>
              </p:nvSpPr>
              <p:spPr>
                <a:xfrm>
                  <a:off x="4999975" y="840307"/>
                  <a:ext cx="18000" cy="288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6" name="Google Shape;4267;p77">
                  <a:extLst>
                    <a:ext uri="{FF2B5EF4-FFF2-40B4-BE49-F238E27FC236}">
                      <a16:creationId xmlns:a16="http://schemas.microsoft.com/office/drawing/2014/main" id="{8F37DDAE-5693-32CA-3B67-30909A9190CB}"/>
                    </a:ext>
                  </a:extLst>
                </p:cNvPr>
                <p:cNvSpPr/>
                <p:nvPr/>
              </p:nvSpPr>
              <p:spPr>
                <a:xfrm>
                  <a:off x="5073219" y="876307"/>
                  <a:ext cx="18000" cy="252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7" name="Google Shape;4268;p77">
                  <a:extLst>
                    <a:ext uri="{FF2B5EF4-FFF2-40B4-BE49-F238E27FC236}">
                      <a16:creationId xmlns:a16="http://schemas.microsoft.com/office/drawing/2014/main" id="{FB9B5081-0773-3ADC-F232-AF74373B020E}"/>
                    </a:ext>
                  </a:extLst>
                </p:cNvPr>
                <p:cNvSpPr/>
                <p:nvPr/>
              </p:nvSpPr>
              <p:spPr>
                <a:xfrm rot="-5400000">
                  <a:off x="5083463" y="813307"/>
                  <a:ext cx="18000" cy="144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8" name="Google Shape;4269;p77">
                  <a:extLst>
                    <a:ext uri="{FF2B5EF4-FFF2-40B4-BE49-F238E27FC236}">
                      <a16:creationId xmlns:a16="http://schemas.microsoft.com/office/drawing/2014/main" id="{AC07373E-9450-F4BC-FB2F-F6F4D104B36B}"/>
                    </a:ext>
                  </a:extLst>
                </p:cNvPr>
                <p:cNvSpPr/>
                <p:nvPr/>
              </p:nvSpPr>
              <p:spPr>
                <a:xfrm>
                  <a:off x="4913199" y="770698"/>
                  <a:ext cx="160020" cy="16002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11" name="Google Shape;4270;p77">
              <a:extLst>
                <a:ext uri="{FF2B5EF4-FFF2-40B4-BE49-F238E27FC236}">
                  <a16:creationId xmlns:a16="http://schemas.microsoft.com/office/drawing/2014/main" id="{55EAE69F-4347-C614-86A7-774AD86B088C}"/>
                </a:ext>
              </a:extLst>
            </p:cNvPr>
            <p:cNvGrpSpPr/>
            <p:nvPr/>
          </p:nvGrpSpPr>
          <p:grpSpPr>
            <a:xfrm rot="3300000">
              <a:off x="4075771" y="1684711"/>
              <a:ext cx="659067" cy="294866"/>
              <a:chOff x="4566057" y="1554058"/>
              <a:chExt cx="449301" cy="201016"/>
            </a:xfrm>
          </p:grpSpPr>
          <p:grpSp>
            <p:nvGrpSpPr>
              <p:cNvPr id="469" name="Google Shape;4271;p77">
                <a:extLst>
                  <a:ext uri="{FF2B5EF4-FFF2-40B4-BE49-F238E27FC236}">
                    <a16:creationId xmlns:a16="http://schemas.microsoft.com/office/drawing/2014/main" id="{46361699-C84D-6168-3C0F-59F8E829D9A8}"/>
                  </a:ext>
                </a:extLst>
              </p:cNvPr>
              <p:cNvGrpSpPr/>
              <p:nvPr/>
            </p:nvGrpSpPr>
            <p:grpSpPr>
              <a:xfrm rot="-4500000">
                <a:off x="4629791" y="1523013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475" name="Google Shape;4272;p77">
                  <a:extLst>
                    <a:ext uri="{FF2B5EF4-FFF2-40B4-BE49-F238E27FC236}">
                      <a16:creationId xmlns:a16="http://schemas.microsoft.com/office/drawing/2014/main" id="{F5F4D9CB-4DFC-C83B-893E-44EA3F84125B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477" name="Google Shape;4273;p77">
                    <a:extLst>
                      <a:ext uri="{FF2B5EF4-FFF2-40B4-BE49-F238E27FC236}">
                        <a16:creationId xmlns:a16="http://schemas.microsoft.com/office/drawing/2014/main" id="{18199003-E652-3F53-B9C4-2C94279DA532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8" name="Google Shape;4274;p77">
                    <a:extLst>
                      <a:ext uri="{FF2B5EF4-FFF2-40B4-BE49-F238E27FC236}">
                        <a16:creationId xmlns:a16="http://schemas.microsoft.com/office/drawing/2014/main" id="{3BB71DBB-CBF7-9722-43C7-581F4009DC40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76" name="Google Shape;4275;p77">
                  <a:extLst>
                    <a:ext uri="{FF2B5EF4-FFF2-40B4-BE49-F238E27FC236}">
                      <a16:creationId xmlns:a16="http://schemas.microsoft.com/office/drawing/2014/main" id="{E0ABBA8B-B5F5-6A36-65C8-25C1FD297B3C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70" name="Google Shape;4276;p77">
                <a:extLst>
                  <a:ext uri="{FF2B5EF4-FFF2-40B4-BE49-F238E27FC236}">
                    <a16:creationId xmlns:a16="http://schemas.microsoft.com/office/drawing/2014/main" id="{C6A0DE98-2A68-F796-634C-D4ECD99F4ABC}"/>
                  </a:ext>
                </a:extLst>
              </p:cNvPr>
              <p:cNvGrpSpPr/>
              <p:nvPr/>
            </p:nvGrpSpPr>
            <p:grpSpPr>
              <a:xfrm rot="6300000">
                <a:off x="4861697" y="1585152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471" name="Google Shape;4277;p77">
                  <a:extLst>
                    <a:ext uri="{FF2B5EF4-FFF2-40B4-BE49-F238E27FC236}">
                      <a16:creationId xmlns:a16="http://schemas.microsoft.com/office/drawing/2014/main" id="{84AD7CE1-D9D2-6A8D-D3EE-5EBEEEFE8291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473" name="Google Shape;4278;p77">
                    <a:extLst>
                      <a:ext uri="{FF2B5EF4-FFF2-40B4-BE49-F238E27FC236}">
                        <a16:creationId xmlns:a16="http://schemas.microsoft.com/office/drawing/2014/main" id="{A02421B6-C8C3-9E37-6FCF-0B65D13A66C8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4" name="Google Shape;4279;p77">
                    <a:extLst>
                      <a:ext uri="{FF2B5EF4-FFF2-40B4-BE49-F238E27FC236}">
                        <a16:creationId xmlns:a16="http://schemas.microsoft.com/office/drawing/2014/main" id="{88943519-F0E4-268D-665E-F749A7331226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72" name="Google Shape;4280;p77">
                  <a:extLst>
                    <a:ext uri="{FF2B5EF4-FFF2-40B4-BE49-F238E27FC236}">
                      <a16:creationId xmlns:a16="http://schemas.microsoft.com/office/drawing/2014/main" id="{84A157E0-607E-CB26-CCBB-A93DA6C5E210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12" name="Google Shape;4281;p77">
              <a:extLst>
                <a:ext uri="{FF2B5EF4-FFF2-40B4-BE49-F238E27FC236}">
                  <a16:creationId xmlns:a16="http://schemas.microsoft.com/office/drawing/2014/main" id="{1D1E8217-AA55-0514-4155-50D8BEFE1BB5}"/>
                </a:ext>
              </a:extLst>
            </p:cNvPr>
            <p:cNvGrpSpPr/>
            <p:nvPr/>
          </p:nvGrpSpPr>
          <p:grpSpPr>
            <a:xfrm rot="3600000">
              <a:off x="4699172" y="3884350"/>
              <a:ext cx="682219" cy="328352"/>
              <a:chOff x="7733955" y="2402894"/>
              <a:chExt cx="465084" cy="223844"/>
            </a:xfrm>
          </p:grpSpPr>
          <p:grpSp>
            <p:nvGrpSpPr>
              <p:cNvPr id="455" name="Google Shape;4282;p77">
                <a:extLst>
                  <a:ext uri="{FF2B5EF4-FFF2-40B4-BE49-F238E27FC236}">
                    <a16:creationId xmlns:a16="http://schemas.microsoft.com/office/drawing/2014/main" id="{5E138AE4-0F2B-C9C0-DFA3-0D5F2B7F5199}"/>
                  </a:ext>
                </a:extLst>
              </p:cNvPr>
              <p:cNvGrpSpPr/>
              <p:nvPr/>
            </p:nvGrpSpPr>
            <p:grpSpPr>
              <a:xfrm rot="6300000">
                <a:off x="8013104" y="2432051"/>
                <a:ext cx="141204" cy="200968"/>
                <a:chOff x="4913199" y="770698"/>
                <a:chExt cx="251264" cy="357609"/>
              </a:xfrm>
            </p:grpSpPr>
            <p:sp>
              <p:nvSpPr>
                <p:cNvPr id="461" name="Google Shape;4283;p77">
                  <a:extLst>
                    <a:ext uri="{FF2B5EF4-FFF2-40B4-BE49-F238E27FC236}">
                      <a16:creationId xmlns:a16="http://schemas.microsoft.com/office/drawing/2014/main" id="{C7151779-0FA9-3DAE-7EEB-4E6F50DA8FA2}"/>
                    </a:ext>
                  </a:extLst>
                </p:cNvPr>
                <p:cNvSpPr/>
                <p:nvPr/>
              </p:nvSpPr>
              <p:spPr>
                <a:xfrm>
                  <a:off x="4963353" y="840307"/>
                  <a:ext cx="18000" cy="288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2" name="Google Shape;4284;p77">
                  <a:extLst>
                    <a:ext uri="{FF2B5EF4-FFF2-40B4-BE49-F238E27FC236}">
                      <a16:creationId xmlns:a16="http://schemas.microsoft.com/office/drawing/2014/main" id="{43ED91BF-300C-2F59-0C94-1A00CA2192EE}"/>
                    </a:ext>
                  </a:extLst>
                </p:cNvPr>
                <p:cNvSpPr/>
                <p:nvPr/>
              </p:nvSpPr>
              <p:spPr>
                <a:xfrm>
                  <a:off x="5036597" y="840307"/>
                  <a:ext cx="18000" cy="288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3" name="Google Shape;4285;p77">
                  <a:extLst>
                    <a:ext uri="{FF2B5EF4-FFF2-40B4-BE49-F238E27FC236}">
                      <a16:creationId xmlns:a16="http://schemas.microsoft.com/office/drawing/2014/main" id="{4B6E5495-94C6-FF6B-C166-320EB9E1CEF4}"/>
                    </a:ext>
                  </a:extLst>
                </p:cNvPr>
                <p:cNvSpPr/>
                <p:nvPr/>
              </p:nvSpPr>
              <p:spPr>
                <a:xfrm>
                  <a:off x="5109841" y="876307"/>
                  <a:ext cx="18000" cy="252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4" name="Google Shape;4286;p77">
                  <a:extLst>
                    <a:ext uri="{FF2B5EF4-FFF2-40B4-BE49-F238E27FC236}">
                      <a16:creationId xmlns:a16="http://schemas.microsoft.com/office/drawing/2014/main" id="{02B8637B-0C25-958B-733A-C206F623E45E}"/>
                    </a:ext>
                  </a:extLst>
                </p:cNvPr>
                <p:cNvSpPr/>
                <p:nvPr/>
              </p:nvSpPr>
              <p:spPr>
                <a:xfrm>
                  <a:off x="5146463" y="876307"/>
                  <a:ext cx="18000" cy="252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5" name="Google Shape;4287;p77">
                  <a:extLst>
                    <a:ext uri="{FF2B5EF4-FFF2-40B4-BE49-F238E27FC236}">
                      <a16:creationId xmlns:a16="http://schemas.microsoft.com/office/drawing/2014/main" id="{B93002D2-D751-510E-2078-1B9600DF7BBC}"/>
                    </a:ext>
                  </a:extLst>
                </p:cNvPr>
                <p:cNvSpPr/>
                <p:nvPr/>
              </p:nvSpPr>
              <p:spPr>
                <a:xfrm>
                  <a:off x="4999975" y="840307"/>
                  <a:ext cx="18000" cy="288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6" name="Google Shape;4288;p77">
                  <a:extLst>
                    <a:ext uri="{FF2B5EF4-FFF2-40B4-BE49-F238E27FC236}">
                      <a16:creationId xmlns:a16="http://schemas.microsoft.com/office/drawing/2014/main" id="{6B8C69F0-739E-2EEE-12E7-38401D44C0A7}"/>
                    </a:ext>
                  </a:extLst>
                </p:cNvPr>
                <p:cNvSpPr/>
                <p:nvPr/>
              </p:nvSpPr>
              <p:spPr>
                <a:xfrm>
                  <a:off x="5073219" y="876307"/>
                  <a:ext cx="18000" cy="252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7" name="Google Shape;4289;p77">
                  <a:extLst>
                    <a:ext uri="{FF2B5EF4-FFF2-40B4-BE49-F238E27FC236}">
                      <a16:creationId xmlns:a16="http://schemas.microsoft.com/office/drawing/2014/main" id="{28A91499-352C-F22E-91B3-FDB6FB128260}"/>
                    </a:ext>
                  </a:extLst>
                </p:cNvPr>
                <p:cNvSpPr/>
                <p:nvPr/>
              </p:nvSpPr>
              <p:spPr>
                <a:xfrm rot="-5400000">
                  <a:off x="5083463" y="813307"/>
                  <a:ext cx="18000" cy="144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8" name="Google Shape;4290;p77">
                  <a:extLst>
                    <a:ext uri="{FF2B5EF4-FFF2-40B4-BE49-F238E27FC236}">
                      <a16:creationId xmlns:a16="http://schemas.microsoft.com/office/drawing/2014/main" id="{DE624722-C101-29E0-570F-09E0AA193021}"/>
                    </a:ext>
                  </a:extLst>
                </p:cNvPr>
                <p:cNvSpPr/>
                <p:nvPr/>
              </p:nvSpPr>
              <p:spPr>
                <a:xfrm>
                  <a:off x="4913199" y="770698"/>
                  <a:ext cx="160020" cy="16002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56" name="Google Shape;4291;p77">
                <a:extLst>
                  <a:ext uri="{FF2B5EF4-FFF2-40B4-BE49-F238E27FC236}">
                    <a16:creationId xmlns:a16="http://schemas.microsoft.com/office/drawing/2014/main" id="{99868B5A-D2FB-60DE-260B-8E19AEE9F3B4}"/>
                  </a:ext>
                </a:extLst>
              </p:cNvPr>
              <p:cNvGrpSpPr/>
              <p:nvPr/>
            </p:nvGrpSpPr>
            <p:grpSpPr>
              <a:xfrm rot="-4500000">
                <a:off x="7797689" y="2371849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457" name="Google Shape;4292;p77">
                  <a:extLst>
                    <a:ext uri="{FF2B5EF4-FFF2-40B4-BE49-F238E27FC236}">
                      <a16:creationId xmlns:a16="http://schemas.microsoft.com/office/drawing/2014/main" id="{71C3469F-632B-E24D-30B2-E93CFD15A320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459" name="Google Shape;4293;p77">
                    <a:extLst>
                      <a:ext uri="{FF2B5EF4-FFF2-40B4-BE49-F238E27FC236}">
                        <a16:creationId xmlns:a16="http://schemas.microsoft.com/office/drawing/2014/main" id="{B5F5546E-4F9A-606A-C90F-59A3F870B327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0" name="Google Shape;4294;p77">
                    <a:extLst>
                      <a:ext uri="{FF2B5EF4-FFF2-40B4-BE49-F238E27FC236}">
                        <a16:creationId xmlns:a16="http://schemas.microsoft.com/office/drawing/2014/main" id="{69D5138F-87FB-E1F0-0741-4FDEC3B0CB3E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58" name="Google Shape;4295;p77">
                  <a:extLst>
                    <a:ext uri="{FF2B5EF4-FFF2-40B4-BE49-F238E27FC236}">
                      <a16:creationId xmlns:a16="http://schemas.microsoft.com/office/drawing/2014/main" id="{77999992-82C5-ADB1-55AE-847D8EF954BA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13" name="Google Shape;4296;p77">
              <a:extLst>
                <a:ext uri="{FF2B5EF4-FFF2-40B4-BE49-F238E27FC236}">
                  <a16:creationId xmlns:a16="http://schemas.microsoft.com/office/drawing/2014/main" id="{803BB1CA-4C79-FB9C-7951-B143FAF5A01F}"/>
                </a:ext>
              </a:extLst>
            </p:cNvPr>
            <p:cNvGrpSpPr/>
            <p:nvPr/>
          </p:nvGrpSpPr>
          <p:grpSpPr>
            <a:xfrm rot="3780000">
              <a:off x="5498146" y="1811516"/>
              <a:ext cx="287534" cy="677539"/>
              <a:chOff x="5986480" y="227517"/>
              <a:chExt cx="196019" cy="461894"/>
            </a:xfrm>
          </p:grpSpPr>
          <p:grpSp>
            <p:nvGrpSpPr>
              <p:cNvPr id="441" name="Google Shape;4297;p77">
                <a:extLst>
                  <a:ext uri="{FF2B5EF4-FFF2-40B4-BE49-F238E27FC236}">
                    <a16:creationId xmlns:a16="http://schemas.microsoft.com/office/drawing/2014/main" id="{9A3B9193-05C7-7818-0B43-1CBBEA8A8B4F}"/>
                  </a:ext>
                </a:extLst>
              </p:cNvPr>
              <p:cNvGrpSpPr/>
              <p:nvPr/>
            </p:nvGrpSpPr>
            <p:grpSpPr>
              <a:xfrm rot="-600000">
                <a:off x="6002856" y="238250"/>
                <a:ext cx="141204" cy="200968"/>
                <a:chOff x="4913199" y="770698"/>
                <a:chExt cx="251264" cy="357609"/>
              </a:xfrm>
            </p:grpSpPr>
            <p:sp>
              <p:nvSpPr>
                <p:cNvPr id="447" name="Google Shape;4298;p77">
                  <a:extLst>
                    <a:ext uri="{FF2B5EF4-FFF2-40B4-BE49-F238E27FC236}">
                      <a16:creationId xmlns:a16="http://schemas.microsoft.com/office/drawing/2014/main" id="{B4DDD788-2D44-A387-6B77-D5FDAA6CBE61}"/>
                    </a:ext>
                  </a:extLst>
                </p:cNvPr>
                <p:cNvSpPr/>
                <p:nvPr/>
              </p:nvSpPr>
              <p:spPr>
                <a:xfrm>
                  <a:off x="4963353" y="840307"/>
                  <a:ext cx="18000" cy="288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299;p77">
                  <a:extLst>
                    <a:ext uri="{FF2B5EF4-FFF2-40B4-BE49-F238E27FC236}">
                      <a16:creationId xmlns:a16="http://schemas.microsoft.com/office/drawing/2014/main" id="{8D973908-88D7-284D-3C87-70DED079871C}"/>
                    </a:ext>
                  </a:extLst>
                </p:cNvPr>
                <p:cNvSpPr/>
                <p:nvPr/>
              </p:nvSpPr>
              <p:spPr>
                <a:xfrm>
                  <a:off x="5036597" y="840307"/>
                  <a:ext cx="18000" cy="288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300;p77">
                  <a:extLst>
                    <a:ext uri="{FF2B5EF4-FFF2-40B4-BE49-F238E27FC236}">
                      <a16:creationId xmlns:a16="http://schemas.microsoft.com/office/drawing/2014/main" id="{03E21B6A-AF7A-5D02-6F7B-8AB76369FEF3}"/>
                    </a:ext>
                  </a:extLst>
                </p:cNvPr>
                <p:cNvSpPr/>
                <p:nvPr/>
              </p:nvSpPr>
              <p:spPr>
                <a:xfrm>
                  <a:off x="5109841" y="876307"/>
                  <a:ext cx="18000" cy="252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301;p77">
                  <a:extLst>
                    <a:ext uri="{FF2B5EF4-FFF2-40B4-BE49-F238E27FC236}">
                      <a16:creationId xmlns:a16="http://schemas.microsoft.com/office/drawing/2014/main" id="{92F71142-EA13-BD2C-5681-DA7026A82181}"/>
                    </a:ext>
                  </a:extLst>
                </p:cNvPr>
                <p:cNvSpPr/>
                <p:nvPr/>
              </p:nvSpPr>
              <p:spPr>
                <a:xfrm>
                  <a:off x="5146463" y="876307"/>
                  <a:ext cx="18000" cy="252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302;p77">
                  <a:extLst>
                    <a:ext uri="{FF2B5EF4-FFF2-40B4-BE49-F238E27FC236}">
                      <a16:creationId xmlns:a16="http://schemas.microsoft.com/office/drawing/2014/main" id="{DCD3F634-CADE-C3DF-803D-83823C0A3435}"/>
                    </a:ext>
                  </a:extLst>
                </p:cNvPr>
                <p:cNvSpPr/>
                <p:nvPr/>
              </p:nvSpPr>
              <p:spPr>
                <a:xfrm>
                  <a:off x="4999975" y="840307"/>
                  <a:ext cx="18000" cy="288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303;p77">
                  <a:extLst>
                    <a:ext uri="{FF2B5EF4-FFF2-40B4-BE49-F238E27FC236}">
                      <a16:creationId xmlns:a16="http://schemas.microsoft.com/office/drawing/2014/main" id="{CF359D75-3E19-2326-B9EE-C11B70872DE8}"/>
                    </a:ext>
                  </a:extLst>
                </p:cNvPr>
                <p:cNvSpPr/>
                <p:nvPr/>
              </p:nvSpPr>
              <p:spPr>
                <a:xfrm>
                  <a:off x="5073219" y="876307"/>
                  <a:ext cx="18000" cy="252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304;p77">
                  <a:extLst>
                    <a:ext uri="{FF2B5EF4-FFF2-40B4-BE49-F238E27FC236}">
                      <a16:creationId xmlns:a16="http://schemas.microsoft.com/office/drawing/2014/main" id="{E6D46FA8-0DB6-AA31-95D6-ACE47A4754EE}"/>
                    </a:ext>
                  </a:extLst>
                </p:cNvPr>
                <p:cNvSpPr/>
                <p:nvPr/>
              </p:nvSpPr>
              <p:spPr>
                <a:xfrm rot="-5400000">
                  <a:off x="5083463" y="813307"/>
                  <a:ext cx="18000" cy="144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305;p77">
                  <a:extLst>
                    <a:ext uri="{FF2B5EF4-FFF2-40B4-BE49-F238E27FC236}">
                      <a16:creationId xmlns:a16="http://schemas.microsoft.com/office/drawing/2014/main" id="{B1457B72-D358-6FCE-D456-25CB7ABBD3EC}"/>
                    </a:ext>
                  </a:extLst>
                </p:cNvPr>
                <p:cNvSpPr/>
                <p:nvPr/>
              </p:nvSpPr>
              <p:spPr>
                <a:xfrm>
                  <a:off x="4913199" y="770698"/>
                  <a:ext cx="160020" cy="16002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42" name="Google Shape;4306;p77">
                <a:extLst>
                  <a:ext uri="{FF2B5EF4-FFF2-40B4-BE49-F238E27FC236}">
                    <a16:creationId xmlns:a16="http://schemas.microsoft.com/office/drawing/2014/main" id="{57A7744A-3B26-F966-15A1-336753A7EB5E}"/>
                  </a:ext>
                </a:extLst>
              </p:cNvPr>
              <p:cNvGrpSpPr/>
              <p:nvPr/>
            </p:nvGrpSpPr>
            <p:grpSpPr>
              <a:xfrm rot="10200000">
                <a:off x="6075806" y="482161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443" name="Google Shape;4307;p77">
                  <a:extLst>
                    <a:ext uri="{FF2B5EF4-FFF2-40B4-BE49-F238E27FC236}">
                      <a16:creationId xmlns:a16="http://schemas.microsoft.com/office/drawing/2014/main" id="{49EDDFE6-22D3-5A78-107E-BC42450FE1FB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445" name="Google Shape;4308;p77">
                    <a:extLst>
                      <a:ext uri="{FF2B5EF4-FFF2-40B4-BE49-F238E27FC236}">
                        <a16:creationId xmlns:a16="http://schemas.microsoft.com/office/drawing/2014/main" id="{EB879CCC-B713-7040-12CA-A8B90CEC8F1D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6" name="Google Shape;4309;p77">
                    <a:extLst>
                      <a:ext uri="{FF2B5EF4-FFF2-40B4-BE49-F238E27FC236}">
                        <a16:creationId xmlns:a16="http://schemas.microsoft.com/office/drawing/2014/main" id="{794F7FC3-8B2F-D138-5D42-670E0756C1CC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44" name="Google Shape;4310;p77">
                  <a:extLst>
                    <a:ext uri="{FF2B5EF4-FFF2-40B4-BE49-F238E27FC236}">
                      <a16:creationId xmlns:a16="http://schemas.microsoft.com/office/drawing/2014/main" id="{03878AFE-6F53-E150-E02D-2D148DD37E2C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14" name="Google Shape;4311;p77">
              <a:extLst>
                <a:ext uri="{FF2B5EF4-FFF2-40B4-BE49-F238E27FC236}">
                  <a16:creationId xmlns:a16="http://schemas.microsoft.com/office/drawing/2014/main" id="{75F424B7-C153-1625-9F45-569C1D9EFAB7}"/>
                </a:ext>
              </a:extLst>
            </p:cNvPr>
            <p:cNvGrpSpPr/>
            <p:nvPr/>
          </p:nvGrpSpPr>
          <p:grpSpPr>
            <a:xfrm rot="-8700000">
              <a:off x="5407784" y="1690218"/>
              <a:ext cx="131911" cy="646970"/>
              <a:chOff x="368676" y="7258907"/>
              <a:chExt cx="160020" cy="784827"/>
            </a:xfrm>
          </p:grpSpPr>
          <p:grpSp>
            <p:nvGrpSpPr>
              <p:cNvPr id="431" name="Google Shape;4312;p77">
                <a:extLst>
                  <a:ext uri="{FF2B5EF4-FFF2-40B4-BE49-F238E27FC236}">
                    <a16:creationId xmlns:a16="http://schemas.microsoft.com/office/drawing/2014/main" id="{10310A7B-E618-310B-B7BB-3B980BCC6985}"/>
                  </a:ext>
                </a:extLst>
              </p:cNvPr>
              <p:cNvGrpSpPr/>
              <p:nvPr/>
            </p:nvGrpSpPr>
            <p:grpSpPr>
              <a:xfrm>
                <a:off x="368676" y="7258907"/>
                <a:ext cx="160020" cy="357609"/>
                <a:chOff x="366295" y="1420607"/>
                <a:chExt cx="160020" cy="357609"/>
              </a:xfrm>
            </p:grpSpPr>
            <p:grpSp>
              <p:nvGrpSpPr>
                <p:cNvPr id="437" name="Google Shape;4313;p77">
                  <a:extLst>
                    <a:ext uri="{FF2B5EF4-FFF2-40B4-BE49-F238E27FC236}">
                      <a16:creationId xmlns:a16="http://schemas.microsoft.com/office/drawing/2014/main" id="{2B1F37B2-D01B-8235-A24A-623F60957639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439" name="Google Shape;4314;p77">
                    <a:extLst>
                      <a:ext uri="{FF2B5EF4-FFF2-40B4-BE49-F238E27FC236}">
                        <a16:creationId xmlns:a16="http://schemas.microsoft.com/office/drawing/2014/main" id="{D5E43E2A-ADCD-C8B2-30F3-57C8AC718161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0" name="Google Shape;4315;p77">
                    <a:extLst>
                      <a:ext uri="{FF2B5EF4-FFF2-40B4-BE49-F238E27FC236}">
                        <a16:creationId xmlns:a16="http://schemas.microsoft.com/office/drawing/2014/main" id="{94422B33-6FA2-F949-1CE0-1A16B32C409E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38" name="Google Shape;4316;p77">
                  <a:extLst>
                    <a:ext uri="{FF2B5EF4-FFF2-40B4-BE49-F238E27FC236}">
                      <a16:creationId xmlns:a16="http://schemas.microsoft.com/office/drawing/2014/main" id="{BF3B0D7E-7C0E-E05D-2672-4DC4C619BA8A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32" name="Google Shape;4317;p77">
                <a:extLst>
                  <a:ext uri="{FF2B5EF4-FFF2-40B4-BE49-F238E27FC236}">
                    <a16:creationId xmlns:a16="http://schemas.microsoft.com/office/drawing/2014/main" id="{BAC4A7D2-4522-8C5E-1E77-2F96E211B46F}"/>
                  </a:ext>
                </a:extLst>
              </p:cNvPr>
              <p:cNvGrpSpPr/>
              <p:nvPr/>
            </p:nvGrpSpPr>
            <p:grpSpPr>
              <a:xfrm rot="10800000">
                <a:off x="368676" y="7686125"/>
                <a:ext cx="160020" cy="357609"/>
                <a:chOff x="366295" y="1420607"/>
                <a:chExt cx="160020" cy="357609"/>
              </a:xfrm>
            </p:grpSpPr>
            <p:grpSp>
              <p:nvGrpSpPr>
                <p:cNvPr id="433" name="Google Shape;4318;p77">
                  <a:extLst>
                    <a:ext uri="{FF2B5EF4-FFF2-40B4-BE49-F238E27FC236}">
                      <a16:creationId xmlns:a16="http://schemas.microsoft.com/office/drawing/2014/main" id="{8F25B450-964A-D438-F00E-93C0D04010A9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435" name="Google Shape;4319;p77">
                    <a:extLst>
                      <a:ext uri="{FF2B5EF4-FFF2-40B4-BE49-F238E27FC236}">
                        <a16:creationId xmlns:a16="http://schemas.microsoft.com/office/drawing/2014/main" id="{A85B57AB-3B18-E8E5-769D-098522A8E080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6" name="Google Shape;4320;p77">
                    <a:extLst>
                      <a:ext uri="{FF2B5EF4-FFF2-40B4-BE49-F238E27FC236}">
                        <a16:creationId xmlns:a16="http://schemas.microsoft.com/office/drawing/2014/main" id="{F006F578-E851-4E9C-26F9-4D2BFA261DB9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34" name="Google Shape;4321;p77">
                  <a:extLst>
                    <a:ext uri="{FF2B5EF4-FFF2-40B4-BE49-F238E27FC236}">
                      <a16:creationId xmlns:a16="http://schemas.microsoft.com/office/drawing/2014/main" id="{880CB69B-E90F-9B90-3B41-E4953B941B12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15" name="Google Shape;4322;p77">
              <a:extLst>
                <a:ext uri="{FF2B5EF4-FFF2-40B4-BE49-F238E27FC236}">
                  <a16:creationId xmlns:a16="http://schemas.microsoft.com/office/drawing/2014/main" id="{D94C9214-88D3-0E97-D7AC-490E3E36C3C7}"/>
                </a:ext>
              </a:extLst>
            </p:cNvPr>
            <p:cNvGrpSpPr/>
            <p:nvPr/>
          </p:nvGrpSpPr>
          <p:grpSpPr>
            <a:xfrm rot="3300000">
              <a:off x="4143441" y="3686807"/>
              <a:ext cx="437725" cy="626249"/>
              <a:chOff x="7055614" y="3284146"/>
              <a:chExt cx="298406" cy="426928"/>
            </a:xfrm>
          </p:grpSpPr>
          <p:grpSp>
            <p:nvGrpSpPr>
              <p:cNvPr id="421" name="Google Shape;4323;p77">
                <a:extLst>
                  <a:ext uri="{FF2B5EF4-FFF2-40B4-BE49-F238E27FC236}">
                    <a16:creationId xmlns:a16="http://schemas.microsoft.com/office/drawing/2014/main" id="{D216E879-B64E-7A85-6BED-296D9EAB6703}"/>
                  </a:ext>
                </a:extLst>
              </p:cNvPr>
              <p:cNvGrpSpPr/>
              <p:nvPr/>
            </p:nvGrpSpPr>
            <p:grpSpPr>
              <a:xfrm rot="9000000">
                <a:off x="7219875" y="3501086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427" name="Google Shape;4324;p77">
                  <a:extLst>
                    <a:ext uri="{FF2B5EF4-FFF2-40B4-BE49-F238E27FC236}">
                      <a16:creationId xmlns:a16="http://schemas.microsoft.com/office/drawing/2014/main" id="{467A7EAE-4854-28A9-871C-1EF45E696F7C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429" name="Google Shape;4325;p77">
                    <a:extLst>
                      <a:ext uri="{FF2B5EF4-FFF2-40B4-BE49-F238E27FC236}">
                        <a16:creationId xmlns:a16="http://schemas.microsoft.com/office/drawing/2014/main" id="{6BDF7A48-C074-BDF4-6ECD-25D16CF1FD69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0" name="Google Shape;4326;p77">
                    <a:extLst>
                      <a:ext uri="{FF2B5EF4-FFF2-40B4-BE49-F238E27FC236}">
                        <a16:creationId xmlns:a16="http://schemas.microsoft.com/office/drawing/2014/main" id="{5D9986F4-370C-1FBF-B521-A63305DA10F2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28" name="Google Shape;4327;p77">
                  <a:extLst>
                    <a:ext uri="{FF2B5EF4-FFF2-40B4-BE49-F238E27FC236}">
                      <a16:creationId xmlns:a16="http://schemas.microsoft.com/office/drawing/2014/main" id="{56EF6CDE-569A-EF77-67EF-5F1E62DAF437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22" name="Google Shape;4328;p77">
                <a:extLst>
                  <a:ext uri="{FF2B5EF4-FFF2-40B4-BE49-F238E27FC236}">
                    <a16:creationId xmlns:a16="http://schemas.microsoft.com/office/drawing/2014/main" id="{F431973D-8779-6799-A5F6-E51BEE27F369}"/>
                  </a:ext>
                </a:extLst>
              </p:cNvPr>
              <p:cNvGrpSpPr/>
              <p:nvPr/>
            </p:nvGrpSpPr>
            <p:grpSpPr>
              <a:xfrm rot="-1800000">
                <a:off x="7099832" y="3293165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423" name="Google Shape;4329;p77">
                  <a:extLst>
                    <a:ext uri="{FF2B5EF4-FFF2-40B4-BE49-F238E27FC236}">
                      <a16:creationId xmlns:a16="http://schemas.microsoft.com/office/drawing/2014/main" id="{5E8DFCBC-4B06-BBB4-507B-35722BE57729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425" name="Google Shape;4330;p77">
                    <a:extLst>
                      <a:ext uri="{FF2B5EF4-FFF2-40B4-BE49-F238E27FC236}">
                        <a16:creationId xmlns:a16="http://schemas.microsoft.com/office/drawing/2014/main" id="{B1C89338-FE31-B03D-2AB4-944F40156411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6" name="Google Shape;4331;p77">
                    <a:extLst>
                      <a:ext uri="{FF2B5EF4-FFF2-40B4-BE49-F238E27FC236}">
                        <a16:creationId xmlns:a16="http://schemas.microsoft.com/office/drawing/2014/main" id="{809A6669-E2B6-C5B2-31C5-5619F1E3C4FA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24" name="Google Shape;4332;p77">
                  <a:extLst>
                    <a:ext uri="{FF2B5EF4-FFF2-40B4-BE49-F238E27FC236}">
                      <a16:creationId xmlns:a16="http://schemas.microsoft.com/office/drawing/2014/main" id="{D748D82F-75D9-F27D-9EA8-A0A479578A4C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16" name="Google Shape;4333;p77">
              <a:extLst>
                <a:ext uri="{FF2B5EF4-FFF2-40B4-BE49-F238E27FC236}">
                  <a16:creationId xmlns:a16="http://schemas.microsoft.com/office/drawing/2014/main" id="{900B9C9B-7D99-28E4-649D-DE43AC86183A}"/>
                </a:ext>
              </a:extLst>
            </p:cNvPr>
            <p:cNvGrpSpPr/>
            <p:nvPr/>
          </p:nvGrpSpPr>
          <p:grpSpPr>
            <a:xfrm rot="-5280000">
              <a:off x="4505542" y="3961680"/>
              <a:ext cx="656004" cy="187799"/>
              <a:chOff x="-2388459" y="3246918"/>
              <a:chExt cx="795787" cy="227814"/>
            </a:xfrm>
          </p:grpSpPr>
          <p:grpSp>
            <p:nvGrpSpPr>
              <p:cNvPr id="411" name="Google Shape;4334;p77">
                <a:extLst>
                  <a:ext uri="{FF2B5EF4-FFF2-40B4-BE49-F238E27FC236}">
                    <a16:creationId xmlns:a16="http://schemas.microsoft.com/office/drawing/2014/main" id="{41CD2ACB-90E1-91FE-373B-F2AD4EDF9880}"/>
                  </a:ext>
                </a:extLst>
              </p:cNvPr>
              <p:cNvGrpSpPr/>
              <p:nvPr/>
            </p:nvGrpSpPr>
            <p:grpSpPr>
              <a:xfrm rot="5100000">
                <a:off x="-1857780" y="3163403"/>
                <a:ext cx="160020" cy="357609"/>
                <a:chOff x="366295" y="1420607"/>
                <a:chExt cx="160020" cy="357609"/>
              </a:xfrm>
            </p:grpSpPr>
            <p:grpSp>
              <p:nvGrpSpPr>
                <p:cNvPr id="417" name="Google Shape;4335;p77">
                  <a:extLst>
                    <a:ext uri="{FF2B5EF4-FFF2-40B4-BE49-F238E27FC236}">
                      <a16:creationId xmlns:a16="http://schemas.microsoft.com/office/drawing/2014/main" id="{F691DEFB-ECAF-1FE0-E1F9-B13F644EB169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419" name="Google Shape;4336;p77">
                    <a:extLst>
                      <a:ext uri="{FF2B5EF4-FFF2-40B4-BE49-F238E27FC236}">
                        <a16:creationId xmlns:a16="http://schemas.microsoft.com/office/drawing/2014/main" id="{ECC4329A-EB14-FCC4-501B-3E93CD8F3900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0" name="Google Shape;4337;p77">
                    <a:extLst>
                      <a:ext uri="{FF2B5EF4-FFF2-40B4-BE49-F238E27FC236}">
                        <a16:creationId xmlns:a16="http://schemas.microsoft.com/office/drawing/2014/main" id="{1AD6CE43-E356-E001-F2B1-59B3EE6BBFC9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18" name="Google Shape;4338;p77">
                  <a:extLst>
                    <a:ext uri="{FF2B5EF4-FFF2-40B4-BE49-F238E27FC236}">
                      <a16:creationId xmlns:a16="http://schemas.microsoft.com/office/drawing/2014/main" id="{0796C6C7-575A-B0C8-5EBD-D605B51D6760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12" name="Google Shape;4339;p77">
                <a:extLst>
                  <a:ext uri="{FF2B5EF4-FFF2-40B4-BE49-F238E27FC236}">
                    <a16:creationId xmlns:a16="http://schemas.microsoft.com/office/drawing/2014/main" id="{AFC3B775-54A0-73E1-A79B-FF4DF1CE3AD2}"/>
                  </a:ext>
                </a:extLst>
              </p:cNvPr>
              <p:cNvGrpSpPr/>
              <p:nvPr/>
            </p:nvGrpSpPr>
            <p:grpSpPr>
              <a:xfrm rot="-5700000">
                <a:off x="-2283372" y="3200638"/>
                <a:ext cx="160020" cy="357609"/>
                <a:chOff x="366295" y="1420607"/>
                <a:chExt cx="160020" cy="357609"/>
              </a:xfrm>
            </p:grpSpPr>
            <p:grpSp>
              <p:nvGrpSpPr>
                <p:cNvPr id="413" name="Google Shape;4340;p77">
                  <a:extLst>
                    <a:ext uri="{FF2B5EF4-FFF2-40B4-BE49-F238E27FC236}">
                      <a16:creationId xmlns:a16="http://schemas.microsoft.com/office/drawing/2014/main" id="{093B4873-229B-BFF5-F868-F900C5A304AB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415" name="Google Shape;4341;p77">
                    <a:extLst>
                      <a:ext uri="{FF2B5EF4-FFF2-40B4-BE49-F238E27FC236}">
                        <a16:creationId xmlns:a16="http://schemas.microsoft.com/office/drawing/2014/main" id="{6CE09F49-7DC7-0D07-3BF4-20EFB4540A93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6" name="Google Shape;4342;p77">
                    <a:extLst>
                      <a:ext uri="{FF2B5EF4-FFF2-40B4-BE49-F238E27FC236}">
                        <a16:creationId xmlns:a16="http://schemas.microsoft.com/office/drawing/2014/main" id="{C940B95A-9281-A664-C9CE-F5D5F3D777D5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14" name="Google Shape;4343;p77">
                  <a:extLst>
                    <a:ext uri="{FF2B5EF4-FFF2-40B4-BE49-F238E27FC236}">
                      <a16:creationId xmlns:a16="http://schemas.microsoft.com/office/drawing/2014/main" id="{B09CA95C-58BB-3A1C-B823-8263FA3026F5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17" name="Google Shape;4344;p77">
              <a:extLst>
                <a:ext uri="{FF2B5EF4-FFF2-40B4-BE49-F238E27FC236}">
                  <a16:creationId xmlns:a16="http://schemas.microsoft.com/office/drawing/2014/main" id="{45396891-7884-53AF-6635-4CB8E4EBB0EE}"/>
                </a:ext>
              </a:extLst>
            </p:cNvPr>
            <p:cNvGrpSpPr/>
            <p:nvPr/>
          </p:nvGrpSpPr>
          <p:grpSpPr>
            <a:xfrm rot="9000000">
              <a:off x="4139696" y="1594621"/>
              <a:ext cx="131911" cy="646970"/>
              <a:chOff x="368676" y="7258907"/>
              <a:chExt cx="160020" cy="784827"/>
            </a:xfrm>
          </p:grpSpPr>
          <p:grpSp>
            <p:nvGrpSpPr>
              <p:cNvPr id="401" name="Google Shape;4345;p77">
                <a:extLst>
                  <a:ext uri="{FF2B5EF4-FFF2-40B4-BE49-F238E27FC236}">
                    <a16:creationId xmlns:a16="http://schemas.microsoft.com/office/drawing/2014/main" id="{C797A595-33CE-8BAB-9A24-D824CC36B7E3}"/>
                  </a:ext>
                </a:extLst>
              </p:cNvPr>
              <p:cNvGrpSpPr/>
              <p:nvPr/>
            </p:nvGrpSpPr>
            <p:grpSpPr>
              <a:xfrm>
                <a:off x="368676" y="7258907"/>
                <a:ext cx="160020" cy="357609"/>
                <a:chOff x="366295" y="1420607"/>
                <a:chExt cx="160020" cy="357609"/>
              </a:xfrm>
            </p:grpSpPr>
            <p:grpSp>
              <p:nvGrpSpPr>
                <p:cNvPr id="407" name="Google Shape;4346;p77">
                  <a:extLst>
                    <a:ext uri="{FF2B5EF4-FFF2-40B4-BE49-F238E27FC236}">
                      <a16:creationId xmlns:a16="http://schemas.microsoft.com/office/drawing/2014/main" id="{8E835DC5-BE3A-25E6-F808-52402E3D9725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409" name="Google Shape;4347;p77">
                    <a:extLst>
                      <a:ext uri="{FF2B5EF4-FFF2-40B4-BE49-F238E27FC236}">
                        <a16:creationId xmlns:a16="http://schemas.microsoft.com/office/drawing/2014/main" id="{121BA9F8-B43A-F6C6-E2FE-4468297FDDB8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0" name="Google Shape;4348;p77">
                    <a:extLst>
                      <a:ext uri="{FF2B5EF4-FFF2-40B4-BE49-F238E27FC236}">
                        <a16:creationId xmlns:a16="http://schemas.microsoft.com/office/drawing/2014/main" id="{DB8E77D5-7BF5-E771-183C-9CA70C8B0105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08" name="Google Shape;4349;p77">
                  <a:extLst>
                    <a:ext uri="{FF2B5EF4-FFF2-40B4-BE49-F238E27FC236}">
                      <a16:creationId xmlns:a16="http://schemas.microsoft.com/office/drawing/2014/main" id="{F2919B59-308D-FFBD-6F6D-09A2212320BE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02" name="Google Shape;4350;p77">
                <a:extLst>
                  <a:ext uri="{FF2B5EF4-FFF2-40B4-BE49-F238E27FC236}">
                    <a16:creationId xmlns:a16="http://schemas.microsoft.com/office/drawing/2014/main" id="{8A9ECC46-15F5-5D74-2B25-D0CB919C3A0F}"/>
                  </a:ext>
                </a:extLst>
              </p:cNvPr>
              <p:cNvGrpSpPr/>
              <p:nvPr/>
            </p:nvGrpSpPr>
            <p:grpSpPr>
              <a:xfrm rot="10800000">
                <a:off x="368676" y="7686125"/>
                <a:ext cx="160020" cy="357609"/>
                <a:chOff x="366295" y="1420607"/>
                <a:chExt cx="160020" cy="357609"/>
              </a:xfrm>
            </p:grpSpPr>
            <p:grpSp>
              <p:nvGrpSpPr>
                <p:cNvPr id="403" name="Google Shape;4351;p77">
                  <a:extLst>
                    <a:ext uri="{FF2B5EF4-FFF2-40B4-BE49-F238E27FC236}">
                      <a16:creationId xmlns:a16="http://schemas.microsoft.com/office/drawing/2014/main" id="{6FDFB7C1-928A-F8EF-EEC3-E26DFCF74BE9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405" name="Google Shape;4352;p77">
                    <a:extLst>
                      <a:ext uri="{FF2B5EF4-FFF2-40B4-BE49-F238E27FC236}">
                        <a16:creationId xmlns:a16="http://schemas.microsoft.com/office/drawing/2014/main" id="{D04D52DE-C255-9F03-3462-070B221F3B48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6" name="Google Shape;4353;p77">
                    <a:extLst>
                      <a:ext uri="{FF2B5EF4-FFF2-40B4-BE49-F238E27FC236}">
                        <a16:creationId xmlns:a16="http://schemas.microsoft.com/office/drawing/2014/main" id="{FA865CE1-5A70-2DA8-1866-D6F936D864C6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04" name="Google Shape;4354;p77">
                  <a:extLst>
                    <a:ext uri="{FF2B5EF4-FFF2-40B4-BE49-F238E27FC236}">
                      <a16:creationId xmlns:a16="http://schemas.microsoft.com/office/drawing/2014/main" id="{07042898-FB20-B089-AB5F-4C1428A4A2BD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18" name="Google Shape;4355;p77">
              <a:extLst>
                <a:ext uri="{FF2B5EF4-FFF2-40B4-BE49-F238E27FC236}">
                  <a16:creationId xmlns:a16="http://schemas.microsoft.com/office/drawing/2014/main" id="{4FCFA31D-78CC-0A95-0A33-11D0F907A401}"/>
                </a:ext>
              </a:extLst>
            </p:cNvPr>
            <p:cNvGrpSpPr/>
            <p:nvPr/>
          </p:nvGrpSpPr>
          <p:grpSpPr>
            <a:xfrm rot="3600000">
              <a:off x="3982907" y="3593040"/>
              <a:ext cx="437725" cy="626249"/>
              <a:chOff x="7055614" y="3284146"/>
              <a:chExt cx="298406" cy="426928"/>
            </a:xfrm>
          </p:grpSpPr>
          <p:grpSp>
            <p:nvGrpSpPr>
              <p:cNvPr id="391" name="Google Shape;4356;p77">
                <a:extLst>
                  <a:ext uri="{FF2B5EF4-FFF2-40B4-BE49-F238E27FC236}">
                    <a16:creationId xmlns:a16="http://schemas.microsoft.com/office/drawing/2014/main" id="{20111DC4-CD2E-1B83-194A-25EED0958EDD}"/>
                  </a:ext>
                </a:extLst>
              </p:cNvPr>
              <p:cNvGrpSpPr/>
              <p:nvPr/>
            </p:nvGrpSpPr>
            <p:grpSpPr>
              <a:xfrm rot="9000000">
                <a:off x="7219875" y="3501086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397" name="Google Shape;4357;p77">
                  <a:extLst>
                    <a:ext uri="{FF2B5EF4-FFF2-40B4-BE49-F238E27FC236}">
                      <a16:creationId xmlns:a16="http://schemas.microsoft.com/office/drawing/2014/main" id="{7420742A-9C7A-BFCF-587A-59ECA1933538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399" name="Google Shape;4358;p77">
                    <a:extLst>
                      <a:ext uri="{FF2B5EF4-FFF2-40B4-BE49-F238E27FC236}">
                        <a16:creationId xmlns:a16="http://schemas.microsoft.com/office/drawing/2014/main" id="{15B909F5-4C39-6F38-DCAD-887D5958E407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0" name="Google Shape;4359;p77">
                    <a:extLst>
                      <a:ext uri="{FF2B5EF4-FFF2-40B4-BE49-F238E27FC236}">
                        <a16:creationId xmlns:a16="http://schemas.microsoft.com/office/drawing/2014/main" id="{89E6568B-1321-2514-E8A9-D57E5FF3D1F2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98" name="Google Shape;4360;p77">
                  <a:extLst>
                    <a:ext uri="{FF2B5EF4-FFF2-40B4-BE49-F238E27FC236}">
                      <a16:creationId xmlns:a16="http://schemas.microsoft.com/office/drawing/2014/main" id="{74E33516-ED94-5FCC-89AC-2CBE03693F72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92" name="Google Shape;4361;p77">
                <a:extLst>
                  <a:ext uri="{FF2B5EF4-FFF2-40B4-BE49-F238E27FC236}">
                    <a16:creationId xmlns:a16="http://schemas.microsoft.com/office/drawing/2014/main" id="{97827E8E-1C31-B616-7A00-CCEFEDC9C499}"/>
                  </a:ext>
                </a:extLst>
              </p:cNvPr>
              <p:cNvGrpSpPr/>
              <p:nvPr/>
            </p:nvGrpSpPr>
            <p:grpSpPr>
              <a:xfrm rot="-1800000">
                <a:off x="7099832" y="3293165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393" name="Google Shape;4362;p77">
                  <a:extLst>
                    <a:ext uri="{FF2B5EF4-FFF2-40B4-BE49-F238E27FC236}">
                      <a16:creationId xmlns:a16="http://schemas.microsoft.com/office/drawing/2014/main" id="{B0F0BDBB-DB23-2FA6-D460-AB05F9727935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395" name="Google Shape;4363;p77">
                    <a:extLst>
                      <a:ext uri="{FF2B5EF4-FFF2-40B4-BE49-F238E27FC236}">
                        <a16:creationId xmlns:a16="http://schemas.microsoft.com/office/drawing/2014/main" id="{02581965-85A2-6E06-BE35-BE53A68F89DF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6" name="Google Shape;4364;p77">
                    <a:extLst>
                      <a:ext uri="{FF2B5EF4-FFF2-40B4-BE49-F238E27FC236}">
                        <a16:creationId xmlns:a16="http://schemas.microsoft.com/office/drawing/2014/main" id="{0899279A-0BC7-0CBE-B18E-499B0C779E73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94" name="Google Shape;4365;p77">
                  <a:extLst>
                    <a:ext uri="{FF2B5EF4-FFF2-40B4-BE49-F238E27FC236}">
                      <a16:creationId xmlns:a16="http://schemas.microsoft.com/office/drawing/2014/main" id="{446C1C91-B2F2-46BF-58EA-BCA75107774D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19" name="Google Shape;4366;p77">
              <a:extLst>
                <a:ext uri="{FF2B5EF4-FFF2-40B4-BE49-F238E27FC236}">
                  <a16:creationId xmlns:a16="http://schemas.microsoft.com/office/drawing/2014/main" id="{3154FD19-1B21-B551-8DE8-F3BCE6EE02B7}"/>
                </a:ext>
              </a:extLst>
            </p:cNvPr>
            <p:cNvGrpSpPr/>
            <p:nvPr/>
          </p:nvGrpSpPr>
          <p:grpSpPr>
            <a:xfrm rot="8520000">
              <a:off x="3973492" y="1702791"/>
              <a:ext cx="131911" cy="646970"/>
              <a:chOff x="368676" y="7258907"/>
              <a:chExt cx="160020" cy="784827"/>
            </a:xfrm>
          </p:grpSpPr>
          <p:grpSp>
            <p:nvGrpSpPr>
              <p:cNvPr id="381" name="Google Shape;4367;p77">
                <a:extLst>
                  <a:ext uri="{FF2B5EF4-FFF2-40B4-BE49-F238E27FC236}">
                    <a16:creationId xmlns:a16="http://schemas.microsoft.com/office/drawing/2014/main" id="{E7682FA5-7DD6-C9D1-0229-ECF27833B451}"/>
                  </a:ext>
                </a:extLst>
              </p:cNvPr>
              <p:cNvGrpSpPr/>
              <p:nvPr/>
            </p:nvGrpSpPr>
            <p:grpSpPr>
              <a:xfrm>
                <a:off x="368676" y="7258907"/>
                <a:ext cx="160020" cy="357609"/>
                <a:chOff x="366295" y="1420607"/>
                <a:chExt cx="160020" cy="357609"/>
              </a:xfrm>
            </p:grpSpPr>
            <p:grpSp>
              <p:nvGrpSpPr>
                <p:cNvPr id="387" name="Google Shape;4368;p77">
                  <a:extLst>
                    <a:ext uri="{FF2B5EF4-FFF2-40B4-BE49-F238E27FC236}">
                      <a16:creationId xmlns:a16="http://schemas.microsoft.com/office/drawing/2014/main" id="{1B62A63F-E467-FEB7-1AFA-D0C85DA643E5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389" name="Google Shape;4369;p77">
                    <a:extLst>
                      <a:ext uri="{FF2B5EF4-FFF2-40B4-BE49-F238E27FC236}">
                        <a16:creationId xmlns:a16="http://schemas.microsoft.com/office/drawing/2014/main" id="{9CB8BC9C-782D-B827-387D-F55BA52232DB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0" name="Google Shape;4370;p77">
                    <a:extLst>
                      <a:ext uri="{FF2B5EF4-FFF2-40B4-BE49-F238E27FC236}">
                        <a16:creationId xmlns:a16="http://schemas.microsoft.com/office/drawing/2014/main" id="{941EFD2D-84B0-9E71-14C0-EBE8D3E5FB8B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88" name="Google Shape;4371;p77">
                  <a:extLst>
                    <a:ext uri="{FF2B5EF4-FFF2-40B4-BE49-F238E27FC236}">
                      <a16:creationId xmlns:a16="http://schemas.microsoft.com/office/drawing/2014/main" id="{A80B36DC-03DC-5A72-AE80-B950C2476531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82" name="Google Shape;4372;p77">
                <a:extLst>
                  <a:ext uri="{FF2B5EF4-FFF2-40B4-BE49-F238E27FC236}">
                    <a16:creationId xmlns:a16="http://schemas.microsoft.com/office/drawing/2014/main" id="{78611FAC-E40F-E914-8D21-CA601E158C44}"/>
                  </a:ext>
                </a:extLst>
              </p:cNvPr>
              <p:cNvGrpSpPr/>
              <p:nvPr/>
            </p:nvGrpSpPr>
            <p:grpSpPr>
              <a:xfrm rot="10800000">
                <a:off x="368676" y="7686125"/>
                <a:ext cx="160020" cy="357609"/>
                <a:chOff x="366295" y="1420607"/>
                <a:chExt cx="160020" cy="357609"/>
              </a:xfrm>
            </p:grpSpPr>
            <p:grpSp>
              <p:nvGrpSpPr>
                <p:cNvPr id="383" name="Google Shape;4373;p77">
                  <a:extLst>
                    <a:ext uri="{FF2B5EF4-FFF2-40B4-BE49-F238E27FC236}">
                      <a16:creationId xmlns:a16="http://schemas.microsoft.com/office/drawing/2014/main" id="{1AECA322-C405-A061-8B06-7870DAFC9204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385" name="Google Shape;4374;p77">
                    <a:extLst>
                      <a:ext uri="{FF2B5EF4-FFF2-40B4-BE49-F238E27FC236}">
                        <a16:creationId xmlns:a16="http://schemas.microsoft.com/office/drawing/2014/main" id="{B36BEFFE-B86C-F986-9291-E2B6F9376AF8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6" name="Google Shape;4375;p77">
                    <a:extLst>
                      <a:ext uri="{FF2B5EF4-FFF2-40B4-BE49-F238E27FC236}">
                        <a16:creationId xmlns:a16="http://schemas.microsoft.com/office/drawing/2014/main" id="{4197E5DC-BDC4-E384-4127-5B5C7A779826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84" name="Google Shape;4376;p77">
                  <a:extLst>
                    <a:ext uri="{FF2B5EF4-FFF2-40B4-BE49-F238E27FC236}">
                      <a16:creationId xmlns:a16="http://schemas.microsoft.com/office/drawing/2014/main" id="{6C3364C0-022A-4D35-2349-FDDEF2DEF02B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20" name="Google Shape;4377;p77">
              <a:extLst>
                <a:ext uri="{FF2B5EF4-FFF2-40B4-BE49-F238E27FC236}">
                  <a16:creationId xmlns:a16="http://schemas.microsoft.com/office/drawing/2014/main" id="{E20E6B2B-B929-AE89-B356-C64D72A94DCB}"/>
                </a:ext>
              </a:extLst>
            </p:cNvPr>
            <p:cNvGrpSpPr/>
            <p:nvPr/>
          </p:nvGrpSpPr>
          <p:grpSpPr>
            <a:xfrm rot="-9000000">
              <a:off x="5253147" y="1584378"/>
              <a:ext cx="131911" cy="646970"/>
              <a:chOff x="368676" y="7258907"/>
              <a:chExt cx="160020" cy="784827"/>
            </a:xfrm>
          </p:grpSpPr>
          <p:grpSp>
            <p:nvGrpSpPr>
              <p:cNvPr id="371" name="Google Shape;4378;p77">
                <a:extLst>
                  <a:ext uri="{FF2B5EF4-FFF2-40B4-BE49-F238E27FC236}">
                    <a16:creationId xmlns:a16="http://schemas.microsoft.com/office/drawing/2014/main" id="{EF25D555-2F74-C5A1-0C1A-A688EDD872BD}"/>
                  </a:ext>
                </a:extLst>
              </p:cNvPr>
              <p:cNvGrpSpPr/>
              <p:nvPr/>
            </p:nvGrpSpPr>
            <p:grpSpPr>
              <a:xfrm>
                <a:off x="368676" y="7258907"/>
                <a:ext cx="160020" cy="357609"/>
                <a:chOff x="366295" y="1420607"/>
                <a:chExt cx="160020" cy="357609"/>
              </a:xfrm>
            </p:grpSpPr>
            <p:grpSp>
              <p:nvGrpSpPr>
                <p:cNvPr id="377" name="Google Shape;4379;p77">
                  <a:extLst>
                    <a:ext uri="{FF2B5EF4-FFF2-40B4-BE49-F238E27FC236}">
                      <a16:creationId xmlns:a16="http://schemas.microsoft.com/office/drawing/2014/main" id="{AFF1D945-9783-0A46-118E-FF287BCCD0D0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379" name="Google Shape;4380;p77">
                    <a:extLst>
                      <a:ext uri="{FF2B5EF4-FFF2-40B4-BE49-F238E27FC236}">
                        <a16:creationId xmlns:a16="http://schemas.microsoft.com/office/drawing/2014/main" id="{E3EF1CAF-F2B2-AD33-235C-81B4CA336DE5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0" name="Google Shape;4381;p77">
                    <a:extLst>
                      <a:ext uri="{FF2B5EF4-FFF2-40B4-BE49-F238E27FC236}">
                        <a16:creationId xmlns:a16="http://schemas.microsoft.com/office/drawing/2014/main" id="{738CF896-B195-9733-B1B0-19B37338D3A8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78" name="Google Shape;4382;p77">
                  <a:extLst>
                    <a:ext uri="{FF2B5EF4-FFF2-40B4-BE49-F238E27FC236}">
                      <a16:creationId xmlns:a16="http://schemas.microsoft.com/office/drawing/2014/main" id="{41ECD715-0DC6-7FE3-9A20-07BC711F8063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72" name="Google Shape;4383;p77">
                <a:extLst>
                  <a:ext uri="{FF2B5EF4-FFF2-40B4-BE49-F238E27FC236}">
                    <a16:creationId xmlns:a16="http://schemas.microsoft.com/office/drawing/2014/main" id="{862C3A30-A74E-CEAF-8CC0-5B9BF61607C8}"/>
                  </a:ext>
                </a:extLst>
              </p:cNvPr>
              <p:cNvGrpSpPr/>
              <p:nvPr/>
            </p:nvGrpSpPr>
            <p:grpSpPr>
              <a:xfrm rot="10800000">
                <a:off x="368676" y="7686125"/>
                <a:ext cx="160020" cy="357609"/>
                <a:chOff x="366295" y="1420607"/>
                <a:chExt cx="160020" cy="357609"/>
              </a:xfrm>
            </p:grpSpPr>
            <p:grpSp>
              <p:nvGrpSpPr>
                <p:cNvPr id="373" name="Google Shape;4384;p77">
                  <a:extLst>
                    <a:ext uri="{FF2B5EF4-FFF2-40B4-BE49-F238E27FC236}">
                      <a16:creationId xmlns:a16="http://schemas.microsoft.com/office/drawing/2014/main" id="{AFABBE67-9B91-982D-162C-75CA51DEBCA2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375" name="Google Shape;4385;p77">
                    <a:extLst>
                      <a:ext uri="{FF2B5EF4-FFF2-40B4-BE49-F238E27FC236}">
                        <a16:creationId xmlns:a16="http://schemas.microsoft.com/office/drawing/2014/main" id="{7F04F227-A756-E0EA-562E-472A831224A1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6" name="Google Shape;4386;p77">
                    <a:extLst>
                      <a:ext uri="{FF2B5EF4-FFF2-40B4-BE49-F238E27FC236}">
                        <a16:creationId xmlns:a16="http://schemas.microsoft.com/office/drawing/2014/main" id="{C15B9EF3-A07A-E9F7-E8A7-51B2EB9755CA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74" name="Google Shape;4387;p77">
                  <a:extLst>
                    <a:ext uri="{FF2B5EF4-FFF2-40B4-BE49-F238E27FC236}">
                      <a16:creationId xmlns:a16="http://schemas.microsoft.com/office/drawing/2014/main" id="{C9DE4BAD-FB86-BEB7-4C4C-B06D63F12791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21" name="Google Shape;4388;p77">
              <a:extLst>
                <a:ext uri="{FF2B5EF4-FFF2-40B4-BE49-F238E27FC236}">
                  <a16:creationId xmlns:a16="http://schemas.microsoft.com/office/drawing/2014/main" id="{9B674D73-6A92-BE8A-C2E2-424128578B1B}"/>
                </a:ext>
              </a:extLst>
            </p:cNvPr>
            <p:cNvGrpSpPr/>
            <p:nvPr/>
          </p:nvGrpSpPr>
          <p:grpSpPr>
            <a:xfrm rot="2700000">
              <a:off x="5544915" y="3105384"/>
              <a:ext cx="642103" cy="392976"/>
              <a:chOff x="7652222" y="1250510"/>
              <a:chExt cx="437737" cy="267899"/>
            </a:xfrm>
          </p:grpSpPr>
          <p:grpSp>
            <p:nvGrpSpPr>
              <p:cNvPr id="361" name="Google Shape;4389;p77">
                <a:extLst>
                  <a:ext uri="{FF2B5EF4-FFF2-40B4-BE49-F238E27FC236}">
                    <a16:creationId xmlns:a16="http://schemas.microsoft.com/office/drawing/2014/main" id="{3BB25165-2D24-22A7-32BD-0C8B9ECA2BF8}"/>
                  </a:ext>
                </a:extLst>
              </p:cNvPr>
              <p:cNvGrpSpPr/>
              <p:nvPr/>
            </p:nvGrpSpPr>
            <p:grpSpPr>
              <a:xfrm rot="3900000">
                <a:off x="7934923" y="1233243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367" name="Google Shape;4390;p77">
                  <a:extLst>
                    <a:ext uri="{FF2B5EF4-FFF2-40B4-BE49-F238E27FC236}">
                      <a16:creationId xmlns:a16="http://schemas.microsoft.com/office/drawing/2014/main" id="{AB00E270-9792-B6F6-1CD2-7DBDA5E7B862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369" name="Google Shape;4391;p77">
                    <a:extLst>
                      <a:ext uri="{FF2B5EF4-FFF2-40B4-BE49-F238E27FC236}">
                        <a16:creationId xmlns:a16="http://schemas.microsoft.com/office/drawing/2014/main" id="{737C18CD-22C0-ECBC-BBAA-19F4A16A3106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0" name="Google Shape;4392;p77">
                    <a:extLst>
                      <a:ext uri="{FF2B5EF4-FFF2-40B4-BE49-F238E27FC236}">
                        <a16:creationId xmlns:a16="http://schemas.microsoft.com/office/drawing/2014/main" id="{AB578F41-8DD1-CB0B-5B96-79608AA41BB9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68" name="Google Shape;4393;p77">
                  <a:extLst>
                    <a:ext uri="{FF2B5EF4-FFF2-40B4-BE49-F238E27FC236}">
                      <a16:creationId xmlns:a16="http://schemas.microsoft.com/office/drawing/2014/main" id="{2A1D839D-03AA-D9FC-12FC-D152FD9958A3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62" name="Google Shape;4394;p77">
                <a:extLst>
                  <a:ext uri="{FF2B5EF4-FFF2-40B4-BE49-F238E27FC236}">
                    <a16:creationId xmlns:a16="http://schemas.microsoft.com/office/drawing/2014/main" id="{7925085E-0744-D87D-5E40-A9E809EBC67A}"/>
                  </a:ext>
                </a:extLst>
              </p:cNvPr>
              <p:cNvGrpSpPr/>
              <p:nvPr/>
            </p:nvGrpSpPr>
            <p:grpSpPr>
              <a:xfrm rot="-6900000">
                <a:off x="7717330" y="1334708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363" name="Google Shape;4395;p77">
                  <a:extLst>
                    <a:ext uri="{FF2B5EF4-FFF2-40B4-BE49-F238E27FC236}">
                      <a16:creationId xmlns:a16="http://schemas.microsoft.com/office/drawing/2014/main" id="{CA72E424-F955-1BF3-7FD1-A08F3E1D4939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365" name="Google Shape;4396;p77">
                    <a:extLst>
                      <a:ext uri="{FF2B5EF4-FFF2-40B4-BE49-F238E27FC236}">
                        <a16:creationId xmlns:a16="http://schemas.microsoft.com/office/drawing/2014/main" id="{DFFC67C7-12B8-7EB3-8737-9C1640F2E922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6" name="Google Shape;4397;p77">
                    <a:extLst>
                      <a:ext uri="{FF2B5EF4-FFF2-40B4-BE49-F238E27FC236}">
                        <a16:creationId xmlns:a16="http://schemas.microsoft.com/office/drawing/2014/main" id="{E80E4896-FDF8-9D5C-1A2E-1ABA64E0687A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64" name="Google Shape;4398;p77">
                  <a:extLst>
                    <a:ext uri="{FF2B5EF4-FFF2-40B4-BE49-F238E27FC236}">
                      <a16:creationId xmlns:a16="http://schemas.microsoft.com/office/drawing/2014/main" id="{7E96F87C-B6E1-D29C-65F3-81C107580953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22" name="Google Shape;4399;p77">
              <a:extLst>
                <a:ext uri="{FF2B5EF4-FFF2-40B4-BE49-F238E27FC236}">
                  <a16:creationId xmlns:a16="http://schemas.microsoft.com/office/drawing/2014/main" id="{04547A49-E26F-001B-451F-1CB97FEA966A}"/>
                </a:ext>
              </a:extLst>
            </p:cNvPr>
            <p:cNvGrpSpPr/>
            <p:nvPr/>
          </p:nvGrpSpPr>
          <p:grpSpPr>
            <a:xfrm rot="-9660000">
              <a:off x="5201451" y="3496685"/>
              <a:ext cx="674185" cy="604064"/>
              <a:chOff x="4668446" y="1094452"/>
              <a:chExt cx="459608" cy="411806"/>
            </a:xfrm>
          </p:grpSpPr>
          <p:sp>
            <p:nvSpPr>
              <p:cNvPr id="349" name="Google Shape;4400;p77">
                <a:extLst>
                  <a:ext uri="{FF2B5EF4-FFF2-40B4-BE49-F238E27FC236}">
                    <a16:creationId xmlns:a16="http://schemas.microsoft.com/office/drawing/2014/main" id="{A1D65BAA-3636-B5BB-D22F-93F5BCE90477}"/>
                  </a:ext>
                </a:extLst>
              </p:cNvPr>
              <p:cNvSpPr/>
              <p:nvPr/>
            </p:nvSpPr>
            <p:spPr>
              <a:xfrm rot="-3425354">
                <a:off x="4835606" y="1152053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4401;p77">
                <a:extLst>
                  <a:ext uri="{FF2B5EF4-FFF2-40B4-BE49-F238E27FC236}">
                    <a16:creationId xmlns:a16="http://schemas.microsoft.com/office/drawing/2014/main" id="{014E9DBD-3693-1133-0D23-48A7F4B07AE2}"/>
                  </a:ext>
                </a:extLst>
              </p:cNvPr>
              <p:cNvSpPr/>
              <p:nvPr/>
            </p:nvSpPr>
            <p:spPr>
              <a:xfrm rot="-3872523">
                <a:off x="4791851" y="1238038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4402;p77">
                <a:extLst>
                  <a:ext uri="{FF2B5EF4-FFF2-40B4-BE49-F238E27FC236}">
                    <a16:creationId xmlns:a16="http://schemas.microsoft.com/office/drawing/2014/main" id="{6E70E695-7A24-EDED-0772-1BBC05AFF8FD}"/>
                  </a:ext>
                </a:extLst>
              </p:cNvPr>
              <p:cNvSpPr/>
              <p:nvPr/>
            </p:nvSpPr>
            <p:spPr>
              <a:xfrm rot="-4051931">
                <a:off x="4771967" y="1282182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4403;p77">
                <a:extLst>
                  <a:ext uri="{FF2B5EF4-FFF2-40B4-BE49-F238E27FC236}">
                    <a16:creationId xmlns:a16="http://schemas.microsoft.com/office/drawing/2014/main" id="{0871665E-1A2D-02C4-F644-A0A87BFC675E}"/>
                  </a:ext>
                </a:extLst>
              </p:cNvPr>
              <p:cNvSpPr/>
              <p:nvPr/>
            </p:nvSpPr>
            <p:spPr>
              <a:xfrm rot="-3283778">
                <a:off x="4863234" y="1112381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4404;p77">
                <a:extLst>
                  <a:ext uri="{FF2B5EF4-FFF2-40B4-BE49-F238E27FC236}">
                    <a16:creationId xmlns:a16="http://schemas.microsoft.com/office/drawing/2014/main" id="{2152104C-75B1-FA62-7FC5-A2B6779B7CEB}"/>
                  </a:ext>
                </a:extLst>
              </p:cNvPr>
              <p:cNvSpPr/>
              <p:nvPr/>
            </p:nvSpPr>
            <p:spPr>
              <a:xfrm rot="-3049185">
                <a:off x="4890489" y="1072494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4405;p77">
                <a:extLst>
                  <a:ext uri="{FF2B5EF4-FFF2-40B4-BE49-F238E27FC236}">
                    <a16:creationId xmlns:a16="http://schemas.microsoft.com/office/drawing/2014/main" id="{16ECF70E-C026-B56E-F9BD-943E256128A4}"/>
                  </a:ext>
                </a:extLst>
              </p:cNvPr>
              <p:cNvSpPr/>
              <p:nvPr/>
            </p:nvSpPr>
            <p:spPr>
              <a:xfrm rot="-4197515">
                <a:off x="4751630" y="1326064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4406;p77">
                <a:extLst>
                  <a:ext uri="{FF2B5EF4-FFF2-40B4-BE49-F238E27FC236}">
                    <a16:creationId xmlns:a16="http://schemas.microsoft.com/office/drawing/2014/main" id="{42CDAE50-370A-F64B-B3F3-D48E5527D0EA}"/>
                  </a:ext>
                </a:extLst>
              </p:cNvPr>
              <p:cNvSpPr/>
              <p:nvPr/>
            </p:nvSpPr>
            <p:spPr>
              <a:xfrm rot="-4253355">
                <a:off x="4941433" y="1389282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4407;p77">
                <a:extLst>
                  <a:ext uri="{FF2B5EF4-FFF2-40B4-BE49-F238E27FC236}">
                    <a16:creationId xmlns:a16="http://schemas.microsoft.com/office/drawing/2014/main" id="{3C6E886D-C5E3-F2E1-22FC-CE9DFDD16BD0}"/>
                  </a:ext>
                </a:extLst>
              </p:cNvPr>
              <p:cNvSpPr/>
              <p:nvPr/>
            </p:nvSpPr>
            <p:spPr>
              <a:xfrm rot="-3918603">
                <a:off x="4960401" y="1339395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4408;p77">
                <a:extLst>
                  <a:ext uri="{FF2B5EF4-FFF2-40B4-BE49-F238E27FC236}">
                    <a16:creationId xmlns:a16="http://schemas.microsoft.com/office/drawing/2014/main" id="{D4236ADD-81DD-5609-702B-51A252A1E600}"/>
                  </a:ext>
                </a:extLst>
              </p:cNvPr>
              <p:cNvSpPr/>
              <p:nvPr/>
            </p:nvSpPr>
            <p:spPr>
              <a:xfrm rot="-3600000">
                <a:off x="4985371" y="1291099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4409;p77">
                <a:extLst>
                  <a:ext uri="{FF2B5EF4-FFF2-40B4-BE49-F238E27FC236}">
                    <a16:creationId xmlns:a16="http://schemas.microsoft.com/office/drawing/2014/main" id="{F88E1C22-0562-3CF1-E29D-E5B000EA572E}"/>
                  </a:ext>
                </a:extLst>
              </p:cNvPr>
              <p:cNvSpPr/>
              <p:nvPr/>
            </p:nvSpPr>
            <p:spPr>
              <a:xfrm rot="-3312074">
                <a:off x="5016022" y="1246083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4410;p77">
                <a:extLst>
                  <a:ext uri="{FF2B5EF4-FFF2-40B4-BE49-F238E27FC236}">
                    <a16:creationId xmlns:a16="http://schemas.microsoft.com/office/drawing/2014/main" id="{AAE09BD6-9B51-2C82-215A-8379A39950BE}"/>
                  </a:ext>
                </a:extLst>
              </p:cNvPr>
              <p:cNvSpPr/>
              <p:nvPr/>
            </p:nvSpPr>
            <p:spPr>
              <a:xfrm rot="-3147380">
                <a:off x="5047610" y="1201608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4411;p77">
                <a:extLst>
                  <a:ext uri="{FF2B5EF4-FFF2-40B4-BE49-F238E27FC236}">
                    <a16:creationId xmlns:a16="http://schemas.microsoft.com/office/drawing/2014/main" id="{D913BD4E-5DFA-D45D-DCBB-BF678F0ABF61}"/>
                  </a:ext>
                </a:extLst>
              </p:cNvPr>
              <p:cNvSpPr/>
              <p:nvPr/>
            </p:nvSpPr>
            <p:spPr>
              <a:xfrm rot="-3600000">
                <a:off x="4731510" y="1168755"/>
                <a:ext cx="125151" cy="217896"/>
              </a:xfrm>
              <a:custGeom>
                <a:avLst/>
                <a:gdLst/>
                <a:ahLst/>
                <a:cxnLst/>
                <a:rect l="l" t="t" r="r" b="b"/>
                <a:pathLst>
                  <a:path w="152340" h="265234" extrusionOk="0">
                    <a:moveTo>
                      <a:pt x="1994" y="2693"/>
                    </a:moveTo>
                    <a:cubicBezTo>
                      <a:pt x="4697" y="46"/>
                      <a:pt x="15469" y="-1559"/>
                      <a:pt x="18608" y="2296"/>
                    </a:cubicBezTo>
                    <a:cubicBezTo>
                      <a:pt x="52111" y="13417"/>
                      <a:pt x="81774" y="67958"/>
                      <a:pt x="102184" y="71784"/>
                    </a:cubicBezTo>
                    <a:cubicBezTo>
                      <a:pt x="122594" y="75610"/>
                      <a:pt x="129001" y="54043"/>
                      <a:pt x="137686" y="48958"/>
                    </a:cubicBezTo>
                    <a:cubicBezTo>
                      <a:pt x="141553" y="45835"/>
                      <a:pt x="147219" y="46438"/>
                      <a:pt x="150342" y="50306"/>
                    </a:cubicBezTo>
                    <a:cubicBezTo>
                      <a:pt x="153465" y="54173"/>
                      <a:pt x="152862" y="59839"/>
                      <a:pt x="148995" y="62962"/>
                    </a:cubicBezTo>
                    <a:cubicBezTo>
                      <a:pt x="135640" y="74448"/>
                      <a:pt x="116076" y="86497"/>
                      <a:pt x="110058" y="97983"/>
                    </a:cubicBezTo>
                    <a:cubicBezTo>
                      <a:pt x="104040" y="109469"/>
                      <a:pt x="108171" y="228171"/>
                      <a:pt x="106671" y="256234"/>
                    </a:cubicBezTo>
                    <a:cubicBezTo>
                      <a:pt x="106671" y="261205"/>
                      <a:pt x="102642" y="265234"/>
                      <a:pt x="97671" y="265234"/>
                    </a:cubicBezTo>
                    <a:cubicBezTo>
                      <a:pt x="92700" y="265234"/>
                      <a:pt x="88671" y="261205"/>
                      <a:pt x="88671" y="256234"/>
                    </a:cubicBezTo>
                    <a:cubicBezTo>
                      <a:pt x="88671" y="202733"/>
                      <a:pt x="94585" y="132586"/>
                      <a:pt x="80205" y="92910"/>
                    </a:cubicBezTo>
                    <a:cubicBezTo>
                      <a:pt x="65825" y="53234"/>
                      <a:pt x="23047" y="29262"/>
                      <a:pt x="2392" y="18177"/>
                    </a:cubicBezTo>
                    <a:cubicBezTo>
                      <a:pt x="-747" y="14322"/>
                      <a:pt x="-709" y="5340"/>
                      <a:pt x="1994" y="269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23" name="Google Shape;4412;p77">
              <a:extLst>
                <a:ext uri="{FF2B5EF4-FFF2-40B4-BE49-F238E27FC236}">
                  <a16:creationId xmlns:a16="http://schemas.microsoft.com/office/drawing/2014/main" id="{1863C1B1-1D88-E430-073C-BE7F77D23C3B}"/>
                </a:ext>
              </a:extLst>
            </p:cNvPr>
            <p:cNvGrpSpPr/>
            <p:nvPr/>
          </p:nvGrpSpPr>
          <p:grpSpPr>
            <a:xfrm rot="-4140000">
              <a:off x="3521767" y="3345845"/>
              <a:ext cx="674185" cy="604064"/>
              <a:chOff x="4668446" y="1094452"/>
              <a:chExt cx="459608" cy="411806"/>
            </a:xfrm>
          </p:grpSpPr>
          <p:sp>
            <p:nvSpPr>
              <p:cNvPr id="337" name="Google Shape;4413;p77">
                <a:extLst>
                  <a:ext uri="{FF2B5EF4-FFF2-40B4-BE49-F238E27FC236}">
                    <a16:creationId xmlns:a16="http://schemas.microsoft.com/office/drawing/2014/main" id="{42130A52-19C1-79A9-CA7C-960511F09C91}"/>
                  </a:ext>
                </a:extLst>
              </p:cNvPr>
              <p:cNvSpPr/>
              <p:nvPr/>
            </p:nvSpPr>
            <p:spPr>
              <a:xfrm rot="-3425354">
                <a:off x="4835606" y="1152053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4414;p77">
                <a:extLst>
                  <a:ext uri="{FF2B5EF4-FFF2-40B4-BE49-F238E27FC236}">
                    <a16:creationId xmlns:a16="http://schemas.microsoft.com/office/drawing/2014/main" id="{631D328C-F78F-F247-CDE5-99B7739DBE3B}"/>
                  </a:ext>
                </a:extLst>
              </p:cNvPr>
              <p:cNvSpPr/>
              <p:nvPr/>
            </p:nvSpPr>
            <p:spPr>
              <a:xfrm rot="-3872523">
                <a:off x="4791851" y="1238038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4415;p77">
                <a:extLst>
                  <a:ext uri="{FF2B5EF4-FFF2-40B4-BE49-F238E27FC236}">
                    <a16:creationId xmlns:a16="http://schemas.microsoft.com/office/drawing/2014/main" id="{68DC5E34-B4C4-66D8-70A3-DC6B2A0B386C}"/>
                  </a:ext>
                </a:extLst>
              </p:cNvPr>
              <p:cNvSpPr/>
              <p:nvPr/>
            </p:nvSpPr>
            <p:spPr>
              <a:xfrm rot="-4051931">
                <a:off x="4771967" y="1282182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4416;p77">
                <a:extLst>
                  <a:ext uri="{FF2B5EF4-FFF2-40B4-BE49-F238E27FC236}">
                    <a16:creationId xmlns:a16="http://schemas.microsoft.com/office/drawing/2014/main" id="{32020BAD-514A-CDF2-F76C-B18B06802B97}"/>
                  </a:ext>
                </a:extLst>
              </p:cNvPr>
              <p:cNvSpPr/>
              <p:nvPr/>
            </p:nvSpPr>
            <p:spPr>
              <a:xfrm rot="-3283778">
                <a:off x="4863234" y="1112381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4417;p77">
                <a:extLst>
                  <a:ext uri="{FF2B5EF4-FFF2-40B4-BE49-F238E27FC236}">
                    <a16:creationId xmlns:a16="http://schemas.microsoft.com/office/drawing/2014/main" id="{D5005AF3-F8E1-C0A5-BB09-CBBCCE55C5EE}"/>
                  </a:ext>
                </a:extLst>
              </p:cNvPr>
              <p:cNvSpPr/>
              <p:nvPr/>
            </p:nvSpPr>
            <p:spPr>
              <a:xfrm rot="-3049185">
                <a:off x="4890489" y="1072494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4418;p77">
                <a:extLst>
                  <a:ext uri="{FF2B5EF4-FFF2-40B4-BE49-F238E27FC236}">
                    <a16:creationId xmlns:a16="http://schemas.microsoft.com/office/drawing/2014/main" id="{06CF6476-C2B8-B0CC-2C70-5E84F57E79DB}"/>
                  </a:ext>
                </a:extLst>
              </p:cNvPr>
              <p:cNvSpPr/>
              <p:nvPr/>
            </p:nvSpPr>
            <p:spPr>
              <a:xfrm rot="-4197515">
                <a:off x="4751630" y="1326064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4419;p77">
                <a:extLst>
                  <a:ext uri="{FF2B5EF4-FFF2-40B4-BE49-F238E27FC236}">
                    <a16:creationId xmlns:a16="http://schemas.microsoft.com/office/drawing/2014/main" id="{EB45EB1E-C72C-E2C8-B8C9-9C3B8BBF7339}"/>
                  </a:ext>
                </a:extLst>
              </p:cNvPr>
              <p:cNvSpPr/>
              <p:nvPr/>
            </p:nvSpPr>
            <p:spPr>
              <a:xfrm rot="-4253355">
                <a:off x="4941433" y="1389282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4420;p77">
                <a:extLst>
                  <a:ext uri="{FF2B5EF4-FFF2-40B4-BE49-F238E27FC236}">
                    <a16:creationId xmlns:a16="http://schemas.microsoft.com/office/drawing/2014/main" id="{6B9E41B2-AB9D-51A4-0174-B0EC85049311}"/>
                  </a:ext>
                </a:extLst>
              </p:cNvPr>
              <p:cNvSpPr/>
              <p:nvPr/>
            </p:nvSpPr>
            <p:spPr>
              <a:xfrm rot="-3918603">
                <a:off x="4960401" y="1339395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4421;p77">
                <a:extLst>
                  <a:ext uri="{FF2B5EF4-FFF2-40B4-BE49-F238E27FC236}">
                    <a16:creationId xmlns:a16="http://schemas.microsoft.com/office/drawing/2014/main" id="{80E2CE59-E3E8-48F9-0511-011B14C8B59A}"/>
                  </a:ext>
                </a:extLst>
              </p:cNvPr>
              <p:cNvSpPr/>
              <p:nvPr/>
            </p:nvSpPr>
            <p:spPr>
              <a:xfrm rot="-3600000">
                <a:off x="4985371" y="1291099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4422;p77">
                <a:extLst>
                  <a:ext uri="{FF2B5EF4-FFF2-40B4-BE49-F238E27FC236}">
                    <a16:creationId xmlns:a16="http://schemas.microsoft.com/office/drawing/2014/main" id="{447EB129-E2CD-E673-C943-6775FBCF70C6}"/>
                  </a:ext>
                </a:extLst>
              </p:cNvPr>
              <p:cNvSpPr/>
              <p:nvPr/>
            </p:nvSpPr>
            <p:spPr>
              <a:xfrm rot="-3312074">
                <a:off x="5016022" y="1246083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4423;p77">
                <a:extLst>
                  <a:ext uri="{FF2B5EF4-FFF2-40B4-BE49-F238E27FC236}">
                    <a16:creationId xmlns:a16="http://schemas.microsoft.com/office/drawing/2014/main" id="{A872EA91-9E8F-94C5-6D13-D44EFE33D5C4}"/>
                  </a:ext>
                </a:extLst>
              </p:cNvPr>
              <p:cNvSpPr/>
              <p:nvPr/>
            </p:nvSpPr>
            <p:spPr>
              <a:xfrm rot="-3147380">
                <a:off x="5047610" y="1201608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4424;p77">
                <a:extLst>
                  <a:ext uri="{FF2B5EF4-FFF2-40B4-BE49-F238E27FC236}">
                    <a16:creationId xmlns:a16="http://schemas.microsoft.com/office/drawing/2014/main" id="{164617CC-C0D9-4448-35B0-484E819EDFCB}"/>
                  </a:ext>
                </a:extLst>
              </p:cNvPr>
              <p:cNvSpPr/>
              <p:nvPr/>
            </p:nvSpPr>
            <p:spPr>
              <a:xfrm rot="-3600000">
                <a:off x="4731510" y="1168755"/>
                <a:ext cx="125151" cy="217896"/>
              </a:xfrm>
              <a:custGeom>
                <a:avLst/>
                <a:gdLst/>
                <a:ahLst/>
                <a:cxnLst/>
                <a:rect l="l" t="t" r="r" b="b"/>
                <a:pathLst>
                  <a:path w="152340" h="265234" extrusionOk="0">
                    <a:moveTo>
                      <a:pt x="1994" y="2693"/>
                    </a:moveTo>
                    <a:cubicBezTo>
                      <a:pt x="4697" y="46"/>
                      <a:pt x="15469" y="-1559"/>
                      <a:pt x="18608" y="2296"/>
                    </a:cubicBezTo>
                    <a:cubicBezTo>
                      <a:pt x="52111" y="13417"/>
                      <a:pt x="81774" y="67958"/>
                      <a:pt x="102184" y="71784"/>
                    </a:cubicBezTo>
                    <a:cubicBezTo>
                      <a:pt x="122594" y="75610"/>
                      <a:pt x="129001" y="54043"/>
                      <a:pt x="137686" y="48958"/>
                    </a:cubicBezTo>
                    <a:cubicBezTo>
                      <a:pt x="141553" y="45835"/>
                      <a:pt x="147219" y="46438"/>
                      <a:pt x="150342" y="50306"/>
                    </a:cubicBezTo>
                    <a:cubicBezTo>
                      <a:pt x="153465" y="54173"/>
                      <a:pt x="152862" y="59839"/>
                      <a:pt x="148995" y="62962"/>
                    </a:cubicBezTo>
                    <a:cubicBezTo>
                      <a:pt x="135640" y="74448"/>
                      <a:pt x="116076" y="86497"/>
                      <a:pt x="110058" y="97983"/>
                    </a:cubicBezTo>
                    <a:cubicBezTo>
                      <a:pt x="104040" y="109469"/>
                      <a:pt x="108171" y="228171"/>
                      <a:pt x="106671" y="256234"/>
                    </a:cubicBezTo>
                    <a:cubicBezTo>
                      <a:pt x="106671" y="261205"/>
                      <a:pt x="102642" y="265234"/>
                      <a:pt x="97671" y="265234"/>
                    </a:cubicBezTo>
                    <a:cubicBezTo>
                      <a:pt x="92700" y="265234"/>
                      <a:pt x="88671" y="261205"/>
                      <a:pt x="88671" y="256234"/>
                    </a:cubicBezTo>
                    <a:cubicBezTo>
                      <a:pt x="88671" y="202733"/>
                      <a:pt x="94585" y="132586"/>
                      <a:pt x="80205" y="92910"/>
                    </a:cubicBezTo>
                    <a:cubicBezTo>
                      <a:pt x="65825" y="53234"/>
                      <a:pt x="23047" y="29262"/>
                      <a:pt x="2392" y="18177"/>
                    </a:cubicBezTo>
                    <a:cubicBezTo>
                      <a:pt x="-747" y="14322"/>
                      <a:pt x="-709" y="5340"/>
                      <a:pt x="1994" y="269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24" name="Google Shape;4425;p77">
              <a:extLst>
                <a:ext uri="{FF2B5EF4-FFF2-40B4-BE49-F238E27FC236}">
                  <a16:creationId xmlns:a16="http://schemas.microsoft.com/office/drawing/2014/main" id="{876C7FC4-508E-D2A6-8F6D-75F848B85458}"/>
                </a:ext>
              </a:extLst>
            </p:cNvPr>
            <p:cNvGrpSpPr/>
            <p:nvPr/>
          </p:nvGrpSpPr>
          <p:grpSpPr>
            <a:xfrm rot="3660000">
              <a:off x="4457590" y="1438251"/>
              <a:ext cx="674185" cy="604064"/>
              <a:chOff x="4668446" y="1094452"/>
              <a:chExt cx="459608" cy="411806"/>
            </a:xfrm>
          </p:grpSpPr>
          <p:sp>
            <p:nvSpPr>
              <p:cNvPr id="325" name="Google Shape;4426;p77">
                <a:extLst>
                  <a:ext uri="{FF2B5EF4-FFF2-40B4-BE49-F238E27FC236}">
                    <a16:creationId xmlns:a16="http://schemas.microsoft.com/office/drawing/2014/main" id="{A009D538-E79F-D65A-0091-634B6D97AA81}"/>
                  </a:ext>
                </a:extLst>
              </p:cNvPr>
              <p:cNvSpPr/>
              <p:nvPr/>
            </p:nvSpPr>
            <p:spPr>
              <a:xfrm rot="-3425354">
                <a:off x="4835606" y="1152053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4427;p77">
                <a:extLst>
                  <a:ext uri="{FF2B5EF4-FFF2-40B4-BE49-F238E27FC236}">
                    <a16:creationId xmlns:a16="http://schemas.microsoft.com/office/drawing/2014/main" id="{A69E2C80-7764-3AA7-31A9-07D0AFD4C1C6}"/>
                  </a:ext>
                </a:extLst>
              </p:cNvPr>
              <p:cNvSpPr/>
              <p:nvPr/>
            </p:nvSpPr>
            <p:spPr>
              <a:xfrm rot="-3872523">
                <a:off x="4791851" y="1238038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4428;p77">
                <a:extLst>
                  <a:ext uri="{FF2B5EF4-FFF2-40B4-BE49-F238E27FC236}">
                    <a16:creationId xmlns:a16="http://schemas.microsoft.com/office/drawing/2014/main" id="{E5F2720E-615F-E03A-8417-80F753F95CFD}"/>
                  </a:ext>
                </a:extLst>
              </p:cNvPr>
              <p:cNvSpPr/>
              <p:nvPr/>
            </p:nvSpPr>
            <p:spPr>
              <a:xfrm rot="-4051931">
                <a:off x="4771967" y="1282182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4429;p77">
                <a:extLst>
                  <a:ext uri="{FF2B5EF4-FFF2-40B4-BE49-F238E27FC236}">
                    <a16:creationId xmlns:a16="http://schemas.microsoft.com/office/drawing/2014/main" id="{147C2C94-4F9B-3384-E2A7-F12C81DC4CC9}"/>
                  </a:ext>
                </a:extLst>
              </p:cNvPr>
              <p:cNvSpPr/>
              <p:nvPr/>
            </p:nvSpPr>
            <p:spPr>
              <a:xfrm rot="-3283778">
                <a:off x="4863234" y="1112381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4430;p77">
                <a:extLst>
                  <a:ext uri="{FF2B5EF4-FFF2-40B4-BE49-F238E27FC236}">
                    <a16:creationId xmlns:a16="http://schemas.microsoft.com/office/drawing/2014/main" id="{256AAEB8-A066-183C-A5E3-8B5A5C02809D}"/>
                  </a:ext>
                </a:extLst>
              </p:cNvPr>
              <p:cNvSpPr/>
              <p:nvPr/>
            </p:nvSpPr>
            <p:spPr>
              <a:xfrm rot="-3049185">
                <a:off x="4890489" y="1072494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4431;p77">
                <a:extLst>
                  <a:ext uri="{FF2B5EF4-FFF2-40B4-BE49-F238E27FC236}">
                    <a16:creationId xmlns:a16="http://schemas.microsoft.com/office/drawing/2014/main" id="{40330F86-96CC-BAC1-2BCD-8E96C1AA9BE6}"/>
                  </a:ext>
                </a:extLst>
              </p:cNvPr>
              <p:cNvSpPr/>
              <p:nvPr/>
            </p:nvSpPr>
            <p:spPr>
              <a:xfrm rot="-4197515">
                <a:off x="4751630" y="1326064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4432;p77">
                <a:extLst>
                  <a:ext uri="{FF2B5EF4-FFF2-40B4-BE49-F238E27FC236}">
                    <a16:creationId xmlns:a16="http://schemas.microsoft.com/office/drawing/2014/main" id="{980ED2F5-AD8A-5CE9-1BE3-D0E604968985}"/>
                  </a:ext>
                </a:extLst>
              </p:cNvPr>
              <p:cNvSpPr/>
              <p:nvPr/>
            </p:nvSpPr>
            <p:spPr>
              <a:xfrm rot="-4253355">
                <a:off x="4941433" y="1389282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4433;p77">
                <a:extLst>
                  <a:ext uri="{FF2B5EF4-FFF2-40B4-BE49-F238E27FC236}">
                    <a16:creationId xmlns:a16="http://schemas.microsoft.com/office/drawing/2014/main" id="{EE62214D-E605-3D9E-FE4E-E65933EFA4C5}"/>
                  </a:ext>
                </a:extLst>
              </p:cNvPr>
              <p:cNvSpPr/>
              <p:nvPr/>
            </p:nvSpPr>
            <p:spPr>
              <a:xfrm rot="-3918603">
                <a:off x="4960401" y="1339395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4434;p77">
                <a:extLst>
                  <a:ext uri="{FF2B5EF4-FFF2-40B4-BE49-F238E27FC236}">
                    <a16:creationId xmlns:a16="http://schemas.microsoft.com/office/drawing/2014/main" id="{7ABD9D9C-AFDB-B6FD-3B90-4C1D8A494523}"/>
                  </a:ext>
                </a:extLst>
              </p:cNvPr>
              <p:cNvSpPr/>
              <p:nvPr/>
            </p:nvSpPr>
            <p:spPr>
              <a:xfrm rot="-3600000">
                <a:off x="4985371" y="1291099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4435;p77">
                <a:extLst>
                  <a:ext uri="{FF2B5EF4-FFF2-40B4-BE49-F238E27FC236}">
                    <a16:creationId xmlns:a16="http://schemas.microsoft.com/office/drawing/2014/main" id="{2626B0ED-9CF3-BAC7-403F-E42C7830BCD3}"/>
                  </a:ext>
                </a:extLst>
              </p:cNvPr>
              <p:cNvSpPr/>
              <p:nvPr/>
            </p:nvSpPr>
            <p:spPr>
              <a:xfrm rot="-3312074">
                <a:off x="5016022" y="1246083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4436;p77">
                <a:extLst>
                  <a:ext uri="{FF2B5EF4-FFF2-40B4-BE49-F238E27FC236}">
                    <a16:creationId xmlns:a16="http://schemas.microsoft.com/office/drawing/2014/main" id="{30E05E66-768F-3455-660C-B8C92E5C7085}"/>
                  </a:ext>
                </a:extLst>
              </p:cNvPr>
              <p:cNvSpPr/>
              <p:nvPr/>
            </p:nvSpPr>
            <p:spPr>
              <a:xfrm rot="-3147380">
                <a:off x="5047610" y="1201608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4437;p77">
                <a:extLst>
                  <a:ext uri="{FF2B5EF4-FFF2-40B4-BE49-F238E27FC236}">
                    <a16:creationId xmlns:a16="http://schemas.microsoft.com/office/drawing/2014/main" id="{0C630F0D-8B7D-278A-4DB5-98A75A09D9A6}"/>
                  </a:ext>
                </a:extLst>
              </p:cNvPr>
              <p:cNvSpPr/>
              <p:nvPr/>
            </p:nvSpPr>
            <p:spPr>
              <a:xfrm rot="-3600000">
                <a:off x="4731510" y="1168755"/>
                <a:ext cx="125151" cy="217896"/>
              </a:xfrm>
              <a:custGeom>
                <a:avLst/>
                <a:gdLst/>
                <a:ahLst/>
                <a:cxnLst/>
                <a:rect l="l" t="t" r="r" b="b"/>
                <a:pathLst>
                  <a:path w="152340" h="265234" extrusionOk="0">
                    <a:moveTo>
                      <a:pt x="1994" y="2693"/>
                    </a:moveTo>
                    <a:cubicBezTo>
                      <a:pt x="4697" y="46"/>
                      <a:pt x="15469" y="-1559"/>
                      <a:pt x="18608" y="2296"/>
                    </a:cubicBezTo>
                    <a:cubicBezTo>
                      <a:pt x="52111" y="13417"/>
                      <a:pt x="81774" y="67958"/>
                      <a:pt x="102184" y="71784"/>
                    </a:cubicBezTo>
                    <a:cubicBezTo>
                      <a:pt x="122594" y="75610"/>
                      <a:pt x="129001" y="54043"/>
                      <a:pt x="137686" y="48958"/>
                    </a:cubicBezTo>
                    <a:cubicBezTo>
                      <a:pt x="141553" y="45835"/>
                      <a:pt x="147219" y="46438"/>
                      <a:pt x="150342" y="50306"/>
                    </a:cubicBezTo>
                    <a:cubicBezTo>
                      <a:pt x="153465" y="54173"/>
                      <a:pt x="152862" y="59839"/>
                      <a:pt x="148995" y="62962"/>
                    </a:cubicBezTo>
                    <a:cubicBezTo>
                      <a:pt x="135640" y="74448"/>
                      <a:pt x="116076" y="86497"/>
                      <a:pt x="110058" y="97983"/>
                    </a:cubicBezTo>
                    <a:cubicBezTo>
                      <a:pt x="104040" y="109469"/>
                      <a:pt x="108171" y="228171"/>
                      <a:pt x="106671" y="256234"/>
                    </a:cubicBezTo>
                    <a:cubicBezTo>
                      <a:pt x="106671" y="261205"/>
                      <a:pt x="102642" y="265234"/>
                      <a:pt x="97671" y="265234"/>
                    </a:cubicBezTo>
                    <a:cubicBezTo>
                      <a:pt x="92700" y="265234"/>
                      <a:pt x="88671" y="261205"/>
                      <a:pt x="88671" y="256234"/>
                    </a:cubicBezTo>
                    <a:cubicBezTo>
                      <a:pt x="88671" y="202733"/>
                      <a:pt x="94585" y="132586"/>
                      <a:pt x="80205" y="92910"/>
                    </a:cubicBezTo>
                    <a:cubicBezTo>
                      <a:pt x="65825" y="53234"/>
                      <a:pt x="23047" y="29262"/>
                      <a:pt x="2392" y="18177"/>
                    </a:cubicBezTo>
                    <a:cubicBezTo>
                      <a:pt x="-747" y="14322"/>
                      <a:pt x="-709" y="5340"/>
                      <a:pt x="1994" y="269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31" name="Google Shape;4439;p77">
            <a:extLst>
              <a:ext uri="{FF2B5EF4-FFF2-40B4-BE49-F238E27FC236}">
                <a16:creationId xmlns:a16="http://schemas.microsoft.com/office/drawing/2014/main" id="{83751E4E-87B8-FCB1-CF8A-68A50DA87C43}"/>
              </a:ext>
            </a:extLst>
          </p:cNvPr>
          <p:cNvSpPr/>
          <p:nvPr/>
        </p:nvSpPr>
        <p:spPr>
          <a:xfrm>
            <a:off x="5845013" y="2347560"/>
            <a:ext cx="504291" cy="504291"/>
          </a:xfrm>
          <a:custGeom>
            <a:avLst/>
            <a:gdLst/>
            <a:ahLst/>
            <a:cxnLst/>
            <a:rect l="l" t="t" r="r" b="b"/>
            <a:pathLst>
              <a:path w="885249" h="885249" extrusionOk="0">
                <a:moveTo>
                  <a:pt x="204696" y="0"/>
                </a:moveTo>
                <a:lnTo>
                  <a:pt x="623174" y="0"/>
                </a:lnTo>
                <a:lnTo>
                  <a:pt x="680553" y="0"/>
                </a:lnTo>
                <a:lnTo>
                  <a:pt x="885249" y="0"/>
                </a:lnTo>
                <a:lnTo>
                  <a:pt x="885249" y="204696"/>
                </a:lnTo>
                <a:lnTo>
                  <a:pt x="885249" y="262075"/>
                </a:lnTo>
                <a:lnTo>
                  <a:pt x="885249" y="680553"/>
                </a:lnTo>
                <a:cubicBezTo>
                  <a:pt x="885249" y="793603"/>
                  <a:pt x="793603" y="885249"/>
                  <a:pt x="680553" y="885249"/>
                </a:cubicBezTo>
                <a:lnTo>
                  <a:pt x="204696" y="885249"/>
                </a:lnTo>
                <a:cubicBezTo>
                  <a:pt x="91646" y="885249"/>
                  <a:pt x="0" y="793603"/>
                  <a:pt x="0" y="680553"/>
                </a:cubicBezTo>
                <a:lnTo>
                  <a:pt x="0" y="204696"/>
                </a:lnTo>
                <a:cubicBezTo>
                  <a:pt x="0" y="91646"/>
                  <a:pt x="91646" y="0"/>
                  <a:pt x="204696" y="0"/>
                </a:cubicBezTo>
                <a:close/>
              </a:path>
            </a:pathLst>
          </a:custGeom>
          <a:gradFill>
            <a:gsLst>
              <a:gs pos="0">
                <a:srgbClr val="532F7E"/>
              </a:gs>
              <a:gs pos="100000">
                <a:srgbClr val="9E447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32" name="Google Shape;4440;p77">
            <a:extLst>
              <a:ext uri="{FF2B5EF4-FFF2-40B4-BE49-F238E27FC236}">
                <a16:creationId xmlns:a16="http://schemas.microsoft.com/office/drawing/2014/main" id="{ECA039A4-4DB6-B30D-E3AA-CE78578D0507}"/>
              </a:ext>
            </a:extLst>
          </p:cNvPr>
          <p:cNvSpPr/>
          <p:nvPr/>
        </p:nvSpPr>
        <p:spPr>
          <a:xfrm>
            <a:off x="5915803" y="2418350"/>
            <a:ext cx="362711" cy="362711"/>
          </a:xfrm>
          <a:prstGeom prst="mathPlus">
            <a:avLst>
              <a:gd name="adj1" fmla="val 235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633" name="Google Shape;4441;p77">
            <a:extLst>
              <a:ext uri="{FF2B5EF4-FFF2-40B4-BE49-F238E27FC236}">
                <a16:creationId xmlns:a16="http://schemas.microsoft.com/office/drawing/2014/main" id="{8A5520AB-19F6-520F-5032-A3EF313C3791}"/>
              </a:ext>
            </a:extLst>
          </p:cNvPr>
          <p:cNvCxnSpPr>
            <a:stCxn id="9" idx="2"/>
          </p:cNvCxnSpPr>
          <p:nvPr/>
        </p:nvCxnSpPr>
        <p:spPr>
          <a:xfrm>
            <a:off x="6095207" y="2084202"/>
            <a:ext cx="0" cy="184320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634" name="Google Shape;4442;p77">
            <a:extLst>
              <a:ext uri="{FF2B5EF4-FFF2-40B4-BE49-F238E27FC236}">
                <a16:creationId xmlns:a16="http://schemas.microsoft.com/office/drawing/2014/main" id="{DA5017DC-4E2A-D072-EFF2-2996462B4383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0679" y="3332358"/>
            <a:ext cx="764030" cy="1100202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4096;p77">
            <a:extLst>
              <a:ext uri="{FF2B5EF4-FFF2-40B4-BE49-F238E27FC236}">
                <a16:creationId xmlns:a16="http://schemas.microsoft.com/office/drawing/2014/main" id="{1EE6B414-06ED-FF95-F2E5-06D81B27018D}"/>
              </a:ext>
            </a:extLst>
          </p:cNvPr>
          <p:cNvSpPr/>
          <p:nvPr/>
        </p:nvSpPr>
        <p:spPr>
          <a:xfrm>
            <a:off x="1499169" y="4898595"/>
            <a:ext cx="9192076" cy="598713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49400">
                <a:srgbClr val="6E317F"/>
              </a:gs>
              <a:gs pos="0">
                <a:srgbClr val="4A2F85"/>
              </a:gs>
              <a:gs pos="100000">
                <a:srgbClr val="188DA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ts val="1600"/>
            </a:pPr>
            <a:r>
              <a:rPr lang="tr-TR" sz="1600" b="1" dirty="0">
                <a:solidFill>
                  <a:srgbClr val="FFFFFF"/>
                </a:solidFill>
              </a:rPr>
              <a:t>AREXVY-GSK, RSV’nin spesifik antijen ve adjuvan sistemi birleştirilerek, antijene özgü hücresel ve </a:t>
            </a:r>
            <a:r>
              <a:rPr lang="tr-TR" sz="1600" b="1" dirty="0" err="1">
                <a:solidFill>
                  <a:srgbClr val="FFFFFF"/>
                </a:solidFill>
              </a:rPr>
              <a:t>hümoral</a:t>
            </a:r>
            <a:r>
              <a:rPr lang="tr-TR" sz="1600" b="1" dirty="0">
                <a:solidFill>
                  <a:srgbClr val="FFFFFF"/>
                </a:solidFill>
              </a:rPr>
              <a:t> bağışıklığı tetiklemek için tasarlanmıştır.</a:t>
            </a:r>
            <a:r>
              <a:rPr lang="tr-TR" sz="1600" b="1" baseline="30000" dirty="0">
                <a:solidFill>
                  <a:srgbClr val="FFFFFF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54773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1BCFFA2C-2807-BDFE-4738-C4CEA50FA5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D5CAA88-E802-506F-DEEE-C48DF50D0A84}"/>
              </a:ext>
            </a:extLst>
          </p:cNvPr>
          <p:cNvSpPr txBox="1"/>
          <p:nvPr/>
        </p:nvSpPr>
        <p:spPr>
          <a:xfrm>
            <a:off x="596752" y="596550"/>
            <a:ext cx="115952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Humoral</a:t>
            </a: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ve hücresel bağışıklık yanıtı, erişkinlerde RSV enfeksiyonunun önlenmesinde esastır.</a:t>
            </a:r>
            <a:r>
              <a:rPr kumimoji="0" lang="tr-TR" sz="2400" b="1" i="0" u="none" strike="noStrike" kern="0" cap="none" spc="0" normalizeH="0" baseline="3000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1</a:t>
            </a:r>
          </a:p>
        </p:txBody>
      </p:sp>
      <p:grpSp>
        <p:nvGrpSpPr>
          <p:cNvPr id="4" name="Grup 3">
            <a:extLst>
              <a:ext uri="{FF2B5EF4-FFF2-40B4-BE49-F238E27FC236}">
                <a16:creationId xmlns:a16="http://schemas.microsoft.com/office/drawing/2014/main" id="{2714AE30-D740-76EE-1E37-F184060FD0EC}"/>
              </a:ext>
            </a:extLst>
          </p:cNvPr>
          <p:cNvGrpSpPr/>
          <p:nvPr/>
        </p:nvGrpSpPr>
        <p:grpSpPr>
          <a:xfrm>
            <a:off x="4411601" y="1545480"/>
            <a:ext cx="3305002" cy="1188410"/>
            <a:chOff x="3936060" y="1300073"/>
            <a:chExt cx="4731234" cy="1701255"/>
          </a:xfrm>
        </p:grpSpPr>
        <p:grpSp>
          <p:nvGrpSpPr>
            <p:cNvPr id="7" name="Google Shape;3758;p75">
              <a:extLst>
                <a:ext uri="{FF2B5EF4-FFF2-40B4-BE49-F238E27FC236}">
                  <a16:creationId xmlns:a16="http://schemas.microsoft.com/office/drawing/2014/main" id="{A2EF0BFB-E8EF-5465-4E95-91477FC47A92}"/>
                </a:ext>
              </a:extLst>
            </p:cNvPr>
            <p:cNvGrpSpPr/>
            <p:nvPr/>
          </p:nvGrpSpPr>
          <p:grpSpPr>
            <a:xfrm>
              <a:off x="4747210" y="1407217"/>
              <a:ext cx="3920084" cy="1594111"/>
              <a:chOff x="3300331" y="1084166"/>
              <a:chExt cx="2775329" cy="1100508"/>
            </a:xfrm>
          </p:grpSpPr>
          <p:grpSp>
            <p:nvGrpSpPr>
              <p:cNvPr id="266" name="Google Shape;3759;p75">
                <a:extLst>
                  <a:ext uri="{FF2B5EF4-FFF2-40B4-BE49-F238E27FC236}">
                    <a16:creationId xmlns:a16="http://schemas.microsoft.com/office/drawing/2014/main" id="{F6A35999-31AC-BC31-A446-F7EA0FA03A8E}"/>
                  </a:ext>
                </a:extLst>
              </p:cNvPr>
              <p:cNvGrpSpPr/>
              <p:nvPr/>
            </p:nvGrpSpPr>
            <p:grpSpPr>
              <a:xfrm>
                <a:off x="4554616" y="1195860"/>
                <a:ext cx="1521044" cy="852456"/>
                <a:chOff x="5052002" y="1868141"/>
                <a:chExt cx="1521044" cy="852456"/>
              </a:xfrm>
            </p:grpSpPr>
            <p:pic>
              <p:nvPicPr>
                <p:cNvPr id="275" name="Google Shape;3760;p75" descr="Icon&#10;&#10;Description automatically generated">
                  <a:extLst>
                    <a:ext uri="{FF2B5EF4-FFF2-40B4-BE49-F238E27FC236}">
                      <a16:creationId xmlns:a16="http://schemas.microsoft.com/office/drawing/2014/main" id="{603088A9-4136-9639-BF4C-2496C2E8B18A}"/>
                    </a:ext>
                  </a:extLst>
                </p:cNvPr>
                <p:cNvPicPr preferRelativeResize="0"/>
                <p:nvPr/>
              </p:nvPicPr>
              <p:blipFill rotWithShape="1">
                <a:blip r:embed="rId4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785451" y="1868141"/>
                  <a:ext cx="787595" cy="85245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6" name="Google Shape;3761;p75" descr="Icon&#10;&#10;Description automatically generated">
                  <a:extLst>
                    <a:ext uri="{FF2B5EF4-FFF2-40B4-BE49-F238E27FC236}">
                      <a16:creationId xmlns:a16="http://schemas.microsoft.com/office/drawing/2014/main" id="{1C880268-D22C-7F5B-8FB5-9A7E0818D4D1}"/>
                    </a:ext>
                  </a:extLst>
                </p:cNvPr>
                <p:cNvPicPr preferRelativeResize="0"/>
                <p:nvPr/>
              </p:nvPicPr>
              <p:blipFill rotWithShape="1">
                <a:blip r:embed="rId5" cstate="screen">
                  <a:alphaModFix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052002" y="1868142"/>
                  <a:ext cx="787594" cy="85245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267" name="Google Shape;3762;p75">
                <a:extLst>
                  <a:ext uri="{FF2B5EF4-FFF2-40B4-BE49-F238E27FC236}">
                    <a16:creationId xmlns:a16="http://schemas.microsoft.com/office/drawing/2014/main" id="{50B1A91F-EA3F-426B-3268-34A41D848E70}"/>
                  </a:ext>
                </a:extLst>
              </p:cNvPr>
              <p:cNvGrpSpPr/>
              <p:nvPr/>
            </p:nvGrpSpPr>
            <p:grpSpPr>
              <a:xfrm>
                <a:off x="4076096" y="1605470"/>
                <a:ext cx="649517" cy="579204"/>
                <a:chOff x="1475776" y="3097420"/>
                <a:chExt cx="649517" cy="579204"/>
              </a:xfrm>
            </p:grpSpPr>
            <p:grpSp>
              <p:nvGrpSpPr>
                <p:cNvPr id="269" name="Google Shape;3763;p75">
                  <a:extLst>
                    <a:ext uri="{FF2B5EF4-FFF2-40B4-BE49-F238E27FC236}">
                      <a16:creationId xmlns:a16="http://schemas.microsoft.com/office/drawing/2014/main" id="{CCD2FFF1-27DD-8CCA-8C6F-286481998CDA}"/>
                    </a:ext>
                  </a:extLst>
                </p:cNvPr>
                <p:cNvGrpSpPr/>
                <p:nvPr/>
              </p:nvGrpSpPr>
              <p:grpSpPr>
                <a:xfrm>
                  <a:off x="1475776" y="3118847"/>
                  <a:ext cx="649517" cy="557777"/>
                  <a:chOff x="6089650" y="1199467"/>
                  <a:chExt cx="561975" cy="482600"/>
                </a:xfrm>
              </p:grpSpPr>
              <p:sp>
                <p:nvSpPr>
                  <p:cNvPr id="271" name="Google Shape;3764;p75">
                    <a:extLst>
                      <a:ext uri="{FF2B5EF4-FFF2-40B4-BE49-F238E27FC236}">
                        <a16:creationId xmlns:a16="http://schemas.microsoft.com/office/drawing/2014/main" id="{34C012ED-6A4C-4E5E-9C72-921D3400EEAA}"/>
                      </a:ext>
                    </a:extLst>
                  </p:cNvPr>
                  <p:cNvSpPr/>
                  <p:nvPr/>
                </p:nvSpPr>
                <p:spPr>
                  <a:xfrm>
                    <a:off x="6089650" y="1248679"/>
                    <a:ext cx="249238" cy="4333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" h="161" extrusionOk="0">
                        <a:moveTo>
                          <a:pt x="91" y="65"/>
                        </a:moveTo>
                        <a:cubicBezTo>
                          <a:pt x="90" y="100"/>
                          <a:pt x="88" y="140"/>
                          <a:pt x="58" y="150"/>
                        </a:cubicBezTo>
                        <a:cubicBezTo>
                          <a:pt x="27" y="161"/>
                          <a:pt x="0" y="148"/>
                          <a:pt x="9" y="108"/>
                        </a:cubicBezTo>
                        <a:cubicBezTo>
                          <a:pt x="19" y="61"/>
                          <a:pt x="50" y="0"/>
                          <a:pt x="71" y="1"/>
                        </a:cubicBezTo>
                        <a:cubicBezTo>
                          <a:pt x="92" y="1"/>
                          <a:pt x="93" y="30"/>
                          <a:pt x="91" y="65"/>
                        </a:cubicBezTo>
                      </a:path>
                    </a:pathLst>
                  </a:custGeom>
                  <a:solidFill>
                    <a:srgbClr val="666666"/>
                  </a:solidFill>
                  <a:ln>
                    <a:noFill/>
                  </a:ln>
                </p:spPr>
                <p:txBody>
                  <a:bodyPr spcFirstLastPara="1" wrap="square" lIns="121900" tIns="60950" rIns="121900" bIns="60950" anchor="t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44F4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2" name="Google Shape;3765;p75">
                    <a:extLst>
                      <a:ext uri="{FF2B5EF4-FFF2-40B4-BE49-F238E27FC236}">
                        <a16:creationId xmlns:a16="http://schemas.microsoft.com/office/drawing/2014/main" id="{562BAEB1-3440-0388-66C2-72BDDBD1D46C}"/>
                      </a:ext>
                    </a:extLst>
                  </p:cNvPr>
                  <p:cNvSpPr/>
                  <p:nvPr/>
                </p:nvSpPr>
                <p:spPr>
                  <a:xfrm>
                    <a:off x="6405562" y="1248678"/>
                    <a:ext cx="246063" cy="4333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" h="161" extrusionOk="0">
                        <a:moveTo>
                          <a:pt x="1" y="65"/>
                        </a:moveTo>
                        <a:cubicBezTo>
                          <a:pt x="2" y="100"/>
                          <a:pt x="4" y="140"/>
                          <a:pt x="34" y="150"/>
                        </a:cubicBezTo>
                        <a:cubicBezTo>
                          <a:pt x="65" y="161"/>
                          <a:pt x="92" y="148"/>
                          <a:pt x="83" y="108"/>
                        </a:cubicBezTo>
                        <a:cubicBezTo>
                          <a:pt x="74" y="61"/>
                          <a:pt x="43" y="0"/>
                          <a:pt x="22" y="1"/>
                        </a:cubicBezTo>
                        <a:cubicBezTo>
                          <a:pt x="1" y="1"/>
                          <a:pt x="0" y="30"/>
                          <a:pt x="1" y="65"/>
                        </a:cubicBezTo>
                      </a:path>
                    </a:pathLst>
                  </a:custGeom>
                  <a:solidFill>
                    <a:srgbClr val="666666"/>
                  </a:solidFill>
                  <a:ln>
                    <a:noFill/>
                  </a:ln>
                </p:spPr>
                <p:txBody>
                  <a:bodyPr spcFirstLastPara="1" wrap="square" lIns="121900" tIns="60950" rIns="121900" bIns="60950" anchor="t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44F4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3" name="Google Shape;3766;p75">
                    <a:extLst>
                      <a:ext uri="{FF2B5EF4-FFF2-40B4-BE49-F238E27FC236}">
                        <a16:creationId xmlns:a16="http://schemas.microsoft.com/office/drawing/2014/main" id="{CEC996EB-88F6-A76D-5FC8-303BA1D26D28}"/>
                      </a:ext>
                    </a:extLst>
                  </p:cNvPr>
                  <p:cNvSpPr/>
                  <p:nvPr/>
                </p:nvSpPr>
                <p:spPr>
                  <a:xfrm>
                    <a:off x="6237288" y="1331229"/>
                    <a:ext cx="266700" cy="15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" h="100" extrusionOk="0">
                        <a:moveTo>
                          <a:pt x="152" y="100"/>
                        </a:moveTo>
                        <a:lnTo>
                          <a:pt x="84" y="33"/>
                        </a:lnTo>
                        <a:lnTo>
                          <a:pt x="17" y="100"/>
                        </a:lnTo>
                        <a:lnTo>
                          <a:pt x="0" y="83"/>
                        </a:lnTo>
                        <a:lnTo>
                          <a:pt x="84" y="0"/>
                        </a:lnTo>
                        <a:lnTo>
                          <a:pt x="168" y="83"/>
                        </a:lnTo>
                        <a:lnTo>
                          <a:pt x="152" y="100"/>
                        </a:lnTo>
                        <a:close/>
                      </a:path>
                    </a:pathLst>
                  </a:custGeom>
                  <a:solidFill>
                    <a:srgbClr val="666666"/>
                  </a:solidFill>
                  <a:ln>
                    <a:noFill/>
                  </a:ln>
                </p:spPr>
                <p:txBody>
                  <a:bodyPr spcFirstLastPara="1" wrap="square" lIns="121900" tIns="60950" rIns="121900" bIns="60950" anchor="t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44F4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4" name="Google Shape;3767;p75">
                    <a:extLst>
                      <a:ext uri="{FF2B5EF4-FFF2-40B4-BE49-F238E27FC236}">
                        <a16:creationId xmlns:a16="http://schemas.microsoft.com/office/drawing/2014/main" id="{E8ADDBEF-7C4A-03ED-E04D-670825DB4C65}"/>
                      </a:ext>
                    </a:extLst>
                  </p:cNvPr>
                  <p:cNvSpPr/>
                  <p:nvPr/>
                </p:nvSpPr>
                <p:spPr>
                  <a:xfrm>
                    <a:off x="6351591" y="1199467"/>
                    <a:ext cx="38100" cy="1762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" h="65" extrusionOk="0">
                        <a:moveTo>
                          <a:pt x="7" y="65"/>
                        </a:moveTo>
                        <a:cubicBezTo>
                          <a:pt x="3" y="65"/>
                          <a:pt x="0" y="62"/>
                          <a:pt x="0" y="58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0" y="3"/>
                          <a:pt x="3" y="0"/>
                          <a:pt x="7" y="0"/>
                        </a:cubicBezTo>
                        <a:cubicBezTo>
                          <a:pt x="11" y="0"/>
                          <a:pt x="14" y="3"/>
                          <a:pt x="14" y="7"/>
                        </a:cubicBezTo>
                        <a:cubicBezTo>
                          <a:pt x="14" y="58"/>
                          <a:pt x="14" y="58"/>
                          <a:pt x="14" y="58"/>
                        </a:cubicBezTo>
                        <a:cubicBezTo>
                          <a:pt x="14" y="62"/>
                          <a:pt x="11" y="65"/>
                          <a:pt x="7" y="65"/>
                        </a:cubicBezTo>
                      </a:path>
                    </a:pathLst>
                  </a:custGeom>
                  <a:solidFill>
                    <a:srgbClr val="666666"/>
                  </a:solidFill>
                  <a:ln>
                    <a:noFill/>
                  </a:ln>
                </p:spPr>
                <p:txBody>
                  <a:bodyPr spcFirstLastPara="1" wrap="square" lIns="121900" tIns="60950" rIns="121900" bIns="60950" anchor="t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44F4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70" name="Google Shape;3768;p75">
                  <a:extLst>
                    <a:ext uri="{FF2B5EF4-FFF2-40B4-BE49-F238E27FC236}">
                      <a16:creationId xmlns:a16="http://schemas.microsoft.com/office/drawing/2014/main" id="{073C7AAF-4CD7-E98E-444B-BF70A1297089}"/>
                    </a:ext>
                  </a:extLst>
                </p:cNvPr>
                <p:cNvSpPr/>
                <p:nvPr/>
              </p:nvSpPr>
              <p:spPr>
                <a:xfrm>
                  <a:off x="1497419" y="3097420"/>
                  <a:ext cx="300379" cy="574362"/>
                </a:xfrm>
                <a:prstGeom prst="rect">
                  <a:avLst/>
                </a:prstGeom>
                <a:solidFill>
                  <a:schemeClr val="lt1">
                    <a:alpha val="24705"/>
                  </a:schemeClr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t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68" name="Google Shape;3769;p75">
                <a:extLst>
                  <a:ext uri="{FF2B5EF4-FFF2-40B4-BE49-F238E27FC236}">
                    <a16:creationId xmlns:a16="http://schemas.microsoft.com/office/drawing/2014/main" id="{EE0814C5-8D87-D8B8-ECCC-07C6008FB811}"/>
                  </a:ext>
                </a:extLst>
              </p:cNvPr>
              <p:cNvSpPr/>
              <p:nvPr/>
            </p:nvSpPr>
            <p:spPr>
              <a:xfrm rot="8342354">
                <a:off x="3463823" y="1204532"/>
                <a:ext cx="643257" cy="739053"/>
              </a:xfrm>
              <a:custGeom>
                <a:avLst/>
                <a:gdLst/>
                <a:ahLst/>
                <a:cxnLst/>
                <a:rect l="l" t="t" r="r" b="b"/>
                <a:pathLst>
                  <a:path w="635090" h="1522447" extrusionOk="0">
                    <a:moveTo>
                      <a:pt x="635090" y="1522447"/>
                    </a:moveTo>
                    <a:lnTo>
                      <a:pt x="632184" y="1521589"/>
                    </a:lnTo>
                    <a:cubicBezTo>
                      <a:pt x="347162" y="1408774"/>
                      <a:pt x="123930" y="967847"/>
                      <a:pt x="72576" y="411745"/>
                    </a:cubicBezTo>
                    <a:lnTo>
                      <a:pt x="61845" y="176489"/>
                    </a:lnTo>
                    <a:lnTo>
                      <a:pt x="0" y="176489"/>
                    </a:lnTo>
                    <a:lnTo>
                      <a:pt x="113519" y="0"/>
                    </a:lnTo>
                    <a:lnTo>
                      <a:pt x="227038" y="176489"/>
                    </a:lnTo>
                    <a:lnTo>
                      <a:pt x="170792" y="176489"/>
                    </a:lnTo>
                    <a:lnTo>
                      <a:pt x="169371" y="230921"/>
                    </a:lnTo>
                    <a:cubicBezTo>
                      <a:pt x="169371" y="803652"/>
                      <a:pt x="349396" y="1295053"/>
                      <a:pt x="605962" y="1504958"/>
                    </a:cubicBezTo>
                    <a:close/>
                  </a:path>
                </a:pathLst>
              </a:custGeom>
              <a:solidFill>
                <a:srgbClr val="FCC667"/>
              </a:solidFill>
              <a:ln>
                <a:noFill/>
              </a:ln>
            </p:spPr>
            <p:txBody>
              <a:bodyPr spcFirstLastPara="1" wrap="square" lIns="96000" tIns="96000" rIns="96000" bIns="96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oogle Shape;3771;p75">
              <a:extLst>
                <a:ext uri="{FF2B5EF4-FFF2-40B4-BE49-F238E27FC236}">
                  <a16:creationId xmlns:a16="http://schemas.microsoft.com/office/drawing/2014/main" id="{D7C47D1D-FB42-4A29-9A6E-95842457A0C0}"/>
                </a:ext>
              </a:extLst>
            </p:cNvPr>
            <p:cNvGrpSpPr/>
            <p:nvPr/>
          </p:nvGrpSpPr>
          <p:grpSpPr>
            <a:xfrm rot="-3399586">
              <a:off x="3524806" y="1711327"/>
              <a:ext cx="1388924" cy="566415"/>
              <a:chOff x="1872603" y="1471156"/>
              <a:chExt cx="5397604" cy="2201188"/>
            </a:xfrm>
          </p:grpSpPr>
          <p:sp>
            <p:nvSpPr>
              <p:cNvPr id="11" name="Google Shape;3772;p75">
                <a:extLst>
                  <a:ext uri="{FF2B5EF4-FFF2-40B4-BE49-F238E27FC236}">
                    <a16:creationId xmlns:a16="http://schemas.microsoft.com/office/drawing/2014/main" id="{644B7EBE-9ECE-5E3B-C943-DE79FDA70A55}"/>
                  </a:ext>
                </a:extLst>
              </p:cNvPr>
              <p:cNvSpPr/>
              <p:nvPr/>
            </p:nvSpPr>
            <p:spPr>
              <a:xfrm>
                <a:off x="2141553" y="1762940"/>
                <a:ext cx="4860071" cy="1619566"/>
              </a:xfrm>
              <a:custGeom>
                <a:avLst/>
                <a:gdLst/>
                <a:ahLst/>
                <a:cxnLst/>
                <a:rect l="l" t="t" r="r" b="b"/>
                <a:pathLst>
                  <a:path w="4368213" h="1455660" extrusionOk="0">
                    <a:moveTo>
                      <a:pt x="727830" y="0"/>
                    </a:moveTo>
                    <a:lnTo>
                      <a:pt x="3640383" y="0"/>
                    </a:lnTo>
                    <a:cubicBezTo>
                      <a:pt x="4042352" y="0"/>
                      <a:pt x="4368213" y="325861"/>
                      <a:pt x="4368213" y="727830"/>
                    </a:cubicBezTo>
                    <a:lnTo>
                      <a:pt x="4368212" y="727830"/>
                    </a:lnTo>
                    <a:cubicBezTo>
                      <a:pt x="4368212" y="1129799"/>
                      <a:pt x="4042351" y="1455660"/>
                      <a:pt x="3640382" y="1455660"/>
                    </a:cubicBezTo>
                    <a:lnTo>
                      <a:pt x="727830" y="1455659"/>
                    </a:lnTo>
                    <a:cubicBezTo>
                      <a:pt x="350984" y="1455659"/>
                      <a:pt x="41030" y="1169258"/>
                      <a:pt x="3758" y="802245"/>
                    </a:cubicBezTo>
                    <a:lnTo>
                      <a:pt x="0" y="727830"/>
                    </a:lnTo>
                    <a:lnTo>
                      <a:pt x="3758" y="653414"/>
                    </a:lnTo>
                    <a:cubicBezTo>
                      <a:pt x="41030" y="286401"/>
                      <a:pt x="350984" y="0"/>
                      <a:pt x="727830" y="0"/>
                    </a:cubicBezTo>
                    <a:close/>
                    <a:moveTo>
                      <a:pt x="745736" y="94513"/>
                    </a:moveTo>
                    <a:cubicBezTo>
                      <a:pt x="439687" y="94513"/>
                      <a:pt x="184341" y="311603"/>
                      <a:pt x="125286" y="600195"/>
                    </a:cubicBezTo>
                    <a:lnTo>
                      <a:pt x="112419" y="727830"/>
                    </a:lnTo>
                    <a:lnTo>
                      <a:pt x="112419" y="727829"/>
                    </a:lnTo>
                    <a:lnTo>
                      <a:pt x="112419" y="727830"/>
                    </a:lnTo>
                    <a:lnTo>
                      <a:pt x="112419" y="727830"/>
                    </a:lnTo>
                    <a:lnTo>
                      <a:pt x="125286" y="855464"/>
                    </a:lnTo>
                    <a:cubicBezTo>
                      <a:pt x="184341" y="1144056"/>
                      <a:pt x="439687" y="1361146"/>
                      <a:pt x="745736" y="1361146"/>
                    </a:cubicBezTo>
                    <a:lnTo>
                      <a:pt x="3622476" y="1361147"/>
                    </a:lnTo>
                    <a:cubicBezTo>
                      <a:pt x="3972247" y="1361147"/>
                      <a:pt x="4255793" y="1077601"/>
                      <a:pt x="4255793" y="727830"/>
                    </a:cubicBezTo>
                    <a:lnTo>
                      <a:pt x="4255794" y="727830"/>
                    </a:lnTo>
                    <a:cubicBezTo>
                      <a:pt x="4255794" y="378059"/>
                      <a:pt x="3972248" y="94513"/>
                      <a:pt x="3622477" y="94513"/>
                    </a:cubicBezTo>
                    <a:lnTo>
                      <a:pt x="745736" y="94513"/>
                    </a:lnTo>
                    <a:close/>
                  </a:path>
                </a:pathLst>
              </a:custGeom>
              <a:solidFill>
                <a:srgbClr val="BFBFBF"/>
              </a:solidFill>
              <a:ln w="9525" cap="flat" cmpd="sng">
                <a:solidFill>
                  <a:srgbClr val="544F4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3773;p75">
                <a:extLst>
                  <a:ext uri="{FF2B5EF4-FFF2-40B4-BE49-F238E27FC236}">
                    <a16:creationId xmlns:a16="http://schemas.microsoft.com/office/drawing/2014/main" id="{414145CD-B305-5F2B-2175-838B636F0063}"/>
                  </a:ext>
                </a:extLst>
              </p:cNvPr>
              <p:cNvSpPr/>
              <p:nvPr/>
            </p:nvSpPr>
            <p:spPr>
              <a:xfrm>
                <a:off x="5277368" y="1905336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3774;p75">
                <a:extLst>
                  <a:ext uri="{FF2B5EF4-FFF2-40B4-BE49-F238E27FC236}">
                    <a16:creationId xmlns:a16="http://schemas.microsoft.com/office/drawing/2014/main" id="{C7DD8F08-F926-7A19-F094-B252EB80CCB2}"/>
                  </a:ext>
                </a:extLst>
              </p:cNvPr>
              <p:cNvSpPr/>
              <p:nvPr/>
            </p:nvSpPr>
            <p:spPr>
              <a:xfrm>
                <a:off x="5617445" y="1905336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3775;p75">
                <a:extLst>
                  <a:ext uri="{FF2B5EF4-FFF2-40B4-BE49-F238E27FC236}">
                    <a16:creationId xmlns:a16="http://schemas.microsoft.com/office/drawing/2014/main" id="{BA7370BB-6F7C-ACEF-9C1C-10B0DF39E3A1}"/>
                  </a:ext>
                </a:extLst>
              </p:cNvPr>
              <p:cNvSpPr/>
              <p:nvPr/>
            </p:nvSpPr>
            <p:spPr>
              <a:xfrm>
                <a:off x="5957522" y="1905336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" name="Google Shape;3776;p75">
                <a:extLst>
                  <a:ext uri="{FF2B5EF4-FFF2-40B4-BE49-F238E27FC236}">
                    <a16:creationId xmlns:a16="http://schemas.microsoft.com/office/drawing/2014/main" id="{8D83A109-7EDB-25FB-66E9-0F4D837A9896}"/>
                  </a:ext>
                </a:extLst>
              </p:cNvPr>
              <p:cNvGrpSpPr/>
              <p:nvPr/>
            </p:nvGrpSpPr>
            <p:grpSpPr>
              <a:xfrm rot="-6300000">
                <a:off x="4123550" y="1979223"/>
                <a:ext cx="869343" cy="1142274"/>
                <a:chOff x="1603493" y="1946245"/>
                <a:chExt cx="1309166" cy="1720178"/>
              </a:xfrm>
            </p:grpSpPr>
            <p:sp>
              <p:nvSpPr>
                <p:cNvPr id="222" name="Google Shape;3777;p75">
                  <a:extLst>
                    <a:ext uri="{FF2B5EF4-FFF2-40B4-BE49-F238E27FC236}">
                      <a16:creationId xmlns:a16="http://schemas.microsoft.com/office/drawing/2014/main" id="{30DF607E-4072-4BB4-6273-3F67BBE52E45}"/>
                    </a:ext>
                  </a:extLst>
                </p:cNvPr>
                <p:cNvSpPr/>
                <p:nvPr/>
              </p:nvSpPr>
              <p:spPr>
                <a:xfrm>
                  <a:off x="1603493" y="1991748"/>
                  <a:ext cx="1275112" cy="1628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8271" h="2081178" extrusionOk="0">
                      <a:moveTo>
                        <a:pt x="884481" y="0"/>
                      </a:moveTo>
                      <a:lnTo>
                        <a:pt x="747171" y="9852"/>
                      </a:lnTo>
                      <a:cubicBezTo>
                        <a:pt x="467977" y="37148"/>
                        <a:pt x="272074" y="101049"/>
                        <a:pt x="272074" y="175525"/>
                      </a:cubicBezTo>
                      <a:cubicBezTo>
                        <a:pt x="272074" y="250002"/>
                        <a:pt x="467977" y="313903"/>
                        <a:pt x="747171" y="341198"/>
                      </a:cubicBezTo>
                      <a:lnTo>
                        <a:pt x="884481" y="351050"/>
                      </a:lnTo>
                      <a:lnTo>
                        <a:pt x="884481" y="352041"/>
                      </a:lnTo>
                      <a:lnTo>
                        <a:pt x="980684" y="357819"/>
                      </a:lnTo>
                      <a:cubicBezTo>
                        <a:pt x="1314231" y="385115"/>
                        <a:pt x="1548271" y="449016"/>
                        <a:pt x="1548271" y="523492"/>
                      </a:cubicBezTo>
                      <a:cubicBezTo>
                        <a:pt x="1548271" y="599520"/>
                        <a:pt x="1304378" y="664528"/>
                        <a:pt x="959709" y="690823"/>
                      </a:cubicBezTo>
                      <a:lnTo>
                        <a:pt x="930216" y="692518"/>
                      </a:lnTo>
                      <a:lnTo>
                        <a:pt x="929321" y="692494"/>
                      </a:lnTo>
                      <a:cubicBezTo>
                        <a:pt x="416071" y="692494"/>
                        <a:pt x="0" y="772995"/>
                        <a:pt x="0" y="872297"/>
                      </a:cubicBezTo>
                      <a:cubicBezTo>
                        <a:pt x="0" y="959186"/>
                        <a:pt x="505731" y="1041099"/>
                        <a:pt x="742030" y="1048447"/>
                      </a:cubicBezTo>
                      <a:cubicBezTo>
                        <a:pt x="978329" y="1055795"/>
                        <a:pt x="1440910" y="1131996"/>
                        <a:pt x="1436638" y="1220508"/>
                      </a:cubicBezTo>
                      <a:cubicBezTo>
                        <a:pt x="1432366" y="1309020"/>
                        <a:pt x="1252606" y="1369112"/>
                        <a:pt x="829129" y="1385878"/>
                      </a:cubicBezTo>
                      <a:cubicBezTo>
                        <a:pt x="405652" y="1402644"/>
                        <a:pt x="87098" y="1475139"/>
                        <a:pt x="87098" y="1562028"/>
                      </a:cubicBezTo>
                      <a:cubicBezTo>
                        <a:pt x="87098" y="1636505"/>
                        <a:pt x="477336" y="1705299"/>
                        <a:pt x="654685" y="1727701"/>
                      </a:cubicBezTo>
                      <a:cubicBezTo>
                        <a:pt x="832034" y="1750103"/>
                        <a:pt x="1177411" y="1810727"/>
                        <a:pt x="1186733" y="1909207"/>
                      </a:cubicBezTo>
                      <a:cubicBezTo>
                        <a:pt x="1196055" y="2007687"/>
                        <a:pt x="741131" y="2045351"/>
                        <a:pt x="623867" y="2081178"/>
                      </a:cubicBezTo>
                    </a:path>
                  </a:pathLst>
                </a:custGeom>
                <a:noFill/>
                <a:ln w="9525" cap="rnd" cmpd="sng">
                  <a:solidFill>
                    <a:srgbClr val="A0998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72000" tIns="72000" rIns="72000" bIns="72000" anchor="t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23" name="Google Shape;3778;p75">
                  <a:extLst>
                    <a:ext uri="{FF2B5EF4-FFF2-40B4-BE49-F238E27FC236}">
                      <a16:creationId xmlns:a16="http://schemas.microsoft.com/office/drawing/2014/main" id="{1B624D41-DE01-04DC-8CF8-406ADBD73F99}"/>
                    </a:ext>
                  </a:extLst>
                </p:cNvPr>
                <p:cNvGrpSpPr/>
                <p:nvPr/>
              </p:nvGrpSpPr>
              <p:grpSpPr>
                <a:xfrm>
                  <a:off x="1604398" y="1946245"/>
                  <a:ext cx="1308261" cy="1720178"/>
                  <a:chOff x="1604398" y="1946245"/>
                  <a:chExt cx="1308261" cy="1720178"/>
                </a:xfrm>
              </p:grpSpPr>
              <p:sp>
                <p:nvSpPr>
                  <p:cNvPr id="224" name="Google Shape;3779;p75">
                    <a:extLst>
                      <a:ext uri="{FF2B5EF4-FFF2-40B4-BE49-F238E27FC236}">
                        <a16:creationId xmlns:a16="http://schemas.microsoft.com/office/drawing/2014/main" id="{CE43D620-6649-140A-996B-A866866C56C8}"/>
                      </a:ext>
                    </a:extLst>
                  </p:cNvPr>
                  <p:cNvSpPr/>
                  <p:nvPr/>
                </p:nvSpPr>
                <p:spPr>
                  <a:xfrm>
                    <a:off x="2211135" y="1946245"/>
                    <a:ext cx="102944" cy="102944"/>
                  </a:xfrm>
                  <a:prstGeom prst="ellipse">
                    <a:avLst/>
                  </a:prstGeom>
                  <a:solidFill>
                    <a:srgbClr val="8087C5"/>
                  </a:solidFill>
                  <a:ln>
                    <a:noFill/>
                  </a:ln>
                </p:spPr>
                <p:txBody>
                  <a:bodyPr spcFirstLastPara="1" wrap="square" lIns="72000" tIns="72000" rIns="72000" bIns="72000" anchor="t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5" name="Google Shape;3780;p75">
                    <a:extLst>
                      <a:ext uri="{FF2B5EF4-FFF2-40B4-BE49-F238E27FC236}">
                        <a16:creationId xmlns:a16="http://schemas.microsoft.com/office/drawing/2014/main" id="{7F75C47E-90AB-37FF-C47A-DFE363BB47D5}"/>
                      </a:ext>
                    </a:extLst>
                  </p:cNvPr>
                  <p:cNvSpPr/>
                  <p:nvPr/>
                </p:nvSpPr>
                <p:spPr>
                  <a:xfrm>
                    <a:off x="2022949" y="1971802"/>
                    <a:ext cx="102944" cy="102944"/>
                  </a:xfrm>
                  <a:prstGeom prst="ellipse">
                    <a:avLst/>
                  </a:prstGeom>
                  <a:solidFill>
                    <a:srgbClr val="8087C5"/>
                  </a:solidFill>
                  <a:ln>
                    <a:noFill/>
                  </a:ln>
                </p:spPr>
                <p:txBody>
                  <a:bodyPr spcFirstLastPara="1" wrap="square" lIns="72000" tIns="72000" rIns="72000" bIns="72000" anchor="t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6" name="Google Shape;3781;p75">
                    <a:extLst>
                      <a:ext uri="{FF2B5EF4-FFF2-40B4-BE49-F238E27FC236}">
                        <a16:creationId xmlns:a16="http://schemas.microsoft.com/office/drawing/2014/main" id="{EDDAF4BC-089F-AC4E-4852-E8C3DC8CA06B}"/>
                      </a:ext>
                    </a:extLst>
                  </p:cNvPr>
                  <p:cNvSpPr/>
                  <p:nvPr/>
                </p:nvSpPr>
                <p:spPr>
                  <a:xfrm>
                    <a:off x="1857855" y="2000895"/>
                    <a:ext cx="102944" cy="102944"/>
                  </a:xfrm>
                  <a:prstGeom prst="ellipse">
                    <a:avLst/>
                  </a:prstGeom>
                  <a:solidFill>
                    <a:srgbClr val="8087C5"/>
                  </a:solidFill>
                  <a:ln>
                    <a:noFill/>
                  </a:ln>
                </p:spPr>
                <p:txBody>
                  <a:bodyPr spcFirstLastPara="1" wrap="square" lIns="72000" tIns="72000" rIns="72000" bIns="72000" anchor="t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7" name="Google Shape;3782;p75">
                    <a:extLst>
                      <a:ext uri="{FF2B5EF4-FFF2-40B4-BE49-F238E27FC236}">
                        <a16:creationId xmlns:a16="http://schemas.microsoft.com/office/drawing/2014/main" id="{2E48C2EA-4F1A-AE53-B861-C2578E9F3353}"/>
                      </a:ext>
                    </a:extLst>
                  </p:cNvPr>
                  <p:cNvSpPr/>
                  <p:nvPr/>
                </p:nvSpPr>
                <p:spPr>
                  <a:xfrm>
                    <a:off x="1834951" y="2134067"/>
                    <a:ext cx="102944" cy="102944"/>
                  </a:xfrm>
                  <a:prstGeom prst="ellipse">
                    <a:avLst/>
                  </a:prstGeom>
                  <a:solidFill>
                    <a:srgbClr val="8087C5"/>
                  </a:solidFill>
                  <a:ln>
                    <a:noFill/>
                  </a:ln>
                </p:spPr>
                <p:txBody>
                  <a:bodyPr spcFirstLastPara="1" wrap="square" lIns="72000" tIns="72000" rIns="72000" bIns="72000" anchor="t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8" name="Google Shape;3783;p75">
                    <a:extLst>
                      <a:ext uri="{FF2B5EF4-FFF2-40B4-BE49-F238E27FC236}">
                        <a16:creationId xmlns:a16="http://schemas.microsoft.com/office/drawing/2014/main" id="{8BBA6A8F-5788-5F05-4A29-BF308209E705}"/>
                      </a:ext>
                    </a:extLst>
                  </p:cNvPr>
                  <p:cNvSpPr/>
                  <p:nvPr/>
                </p:nvSpPr>
                <p:spPr>
                  <a:xfrm>
                    <a:off x="1999584" y="2177763"/>
                    <a:ext cx="102944" cy="102944"/>
                  </a:xfrm>
                  <a:prstGeom prst="ellipse">
                    <a:avLst/>
                  </a:prstGeom>
                  <a:solidFill>
                    <a:srgbClr val="8087C5"/>
                  </a:solidFill>
                  <a:ln>
                    <a:noFill/>
                  </a:ln>
                </p:spPr>
                <p:txBody>
                  <a:bodyPr spcFirstLastPara="1" wrap="square" lIns="72000" tIns="72000" rIns="72000" bIns="72000" anchor="t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9" name="Google Shape;3784;p75">
                    <a:extLst>
                      <a:ext uri="{FF2B5EF4-FFF2-40B4-BE49-F238E27FC236}">
                        <a16:creationId xmlns:a16="http://schemas.microsoft.com/office/drawing/2014/main" id="{F68A06FA-34C3-62C8-0FC1-A3AA3F6E63C0}"/>
                      </a:ext>
                    </a:extLst>
                  </p:cNvPr>
                  <p:cNvSpPr/>
                  <p:nvPr/>
                </p:nvSpPr>
                <p:spPr>
                  <a:xfrm>
                    <a:off x="2164217" y="2206292"/>
                    <a:ext cx="102944" cy="102944"/>
                  </a:xfrm>
                  <a:prstGeom prst="ellipse">
                    <a:avLst/>
                  </a:prstGeom>
                  <a:solidFill>
                    <a:srgbClr val="8087C5"/>
                  </a:solidFill>
                  <a:ln>
                    <a:noFill/>
                  </a:ln>
                </p:spPr>
                <p:txBody>
                  <a:bodyPr spcFirstLastPara="1" wrap="square" lIns="72000" tIns="72000" rIns="72000" bIns="72000" anchor="t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0" name="Google Shape;3785;p75">
                    <a:extLst>
                      <a:ext uri="{FF2B5EF4-FFF2-40B4-BE49-F238E27FC236}">
                        <a16:creationId xmlns:a16="http://schemas.microsoft.com/office/drawing/2014/main" id="{45A90EB3-775D-D71C-04A3-724DB55061C5}"/>
                      </a:ext>
                    </a:extLst>
                  </p:cNvPr>
                  <p:cNvSpPr/>
                  <p:nvPr/>
                </p:nvSpPr>
                <p:spPr>
                  <a:xfrm>
                    <a:off x="2328850" y="2221019"/>
                    <a:ext cx="102944" cy="102944"/>
                  </a:xfrm>
                  <a:prstGeom prst="ellipse">
                    <a:avLst/>
                  </a:prstGeom>
                  <a:solidFill>
                    <a:srgbClr val="8087C5"/>
                  </a:solidFill>
                  <a:ln>
                    <a:noFill/>
                  </a:ln>
                </p:spPr>
                <p:txBody>
                  <a:bodyPr spcFirstLastPara="1" wrap="square" lIns="72000" tIns="72000" rIns="72000" bIns="72000" anchor="t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1" name="Google Shape;3786;p75">
                    <a:extLst>
                      <a:ext uri="{FF2B5EF4-FFF2-40B4-BE49-F238E27FC236}">
                        <a16:creationId xmlns:a16="http://schemas.microsoft.com/office/drawing/2014/main" id="{0EB47AB4-A89D-92B0-F477-A18707234FF5}"/>
                      </a:ext>
                    </a:extLst>
                  </p:cNvPr>
                  <p:cNvSpPr/>
                  <p:nvPr/>
                </p:nvSpPr>
                <p:spPr>
                  <a:xfrm>
                    <a:off x="2493483" y="2233421"/>
                    <a:ext cx="102944" cy="102944"/>
                  </a:xfrm>
                  <a:prstGeom prst="ellipse">
                    <a:avLst/>
                  </a:prstGeom>
                  <a:solidFill>
                    <a:srgbClr val="8087C5"/>
                  </a:solidFill>
                  <a:ln>
                    <a:noFill/>
                  </a:ln>
                </p:spPr>
                <p:txBody>
                  <a:bodyPr spcFirstLastPara="1" wrap="square" lIns="72000" tIns="72000" rIns="72000" bIns="72000" anchor="t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" name="Google Shape;3787;p75">
                    <a:extLst>
                      <a:ext uri="{FF2B5EF4-FFF2-40B4-BE49-F238E27FC236}">
                        <a16:creationId xmlns:a16="http://schemas.microsoft.com/office/drawing/2014/main" id="{57AB67A3-23D1-9475-AFC3-D484FBE07BBE}"/>
                      </a:ext>
                    </a:extLst>
                  </p:cNvPr>
                  <p:cNvSpPr/>
                  <p:nvPr/>
                </p:nvSpPr>
                <p:spPr>
                  <a:xfrm>
                    <a:off x="2658116" y="2257764"/>
                    <a:ext cx="102944" cy="102944"/>
                  </a:xfrm>
                  <a:prstGeom prst="ellipse">
                    <a:avLst/>
                  </a:prstGeom>
                  <a:solidFill>
                    <a:srgbClr val="8087C5"/>
                  </a:solidFill>
                  <a:ln>
                    <a:noFill/>
                  </a:ln>
                </p:spPr>
                <p:txBody>
                  <a:bodyPr spcFirstLastPara="1" wrap="square" lIns="72000" tIns="72000" rIns="72000" bIns="72000" anchor="t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" name="Google Shape;3788;p75">
                    <a:extLst>
                      <a:ext uri="{FF2B5EF4-FFF2-40B4-BE49-F238E27FC236}">
                        <a16:creationId xmlns:a16="http://schemas.microsoft.com/office/drawing/2014/main" id="{3ADB11BA-4469-6F58-AB20-43A18A8B0409}"/>
                      </a:ext>
                    </a:extLst>
                  </p:cNvPr>
                  <p:cNvSpPr/>
                  <p:nvPr/>
                </p:nvSpPr>
                <p:spPr>
                  <a:xfrm>
                    <a:off x="2809715" y="2315125"/>
                    <a:ext cx="102944" cy="102944"/>
                  </a:xfrm>
                  <a:prstGeom prst="ellipse">
                    <a:avLst/>
                  </a:prstGeom>
                  <a:solidFill>
                    <a:srgbClr val="8087C5"/>
                  </a:solidFill>
                  <a:ln>
                    <a:noFill/>
                  </a:ln>
                </p:spPr>
                <p:txBody>
                  <a:bodyPr spcFirstLastPara="1" wrap="square" lIns="72000" tIns="72000" rIns="72000" bIns="72000" anchor="t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4" name="Google Shape;3789;p75">
                    <a:extLst>
                      <a:ext uri="{FF2B5EF4-FFF2-40B4-BE49-F238E27FC236}">
                        <a16:creationId xmlns:a16="http://schemas.microsoft.com/office/drawing/2014/main" id="{11E6DDAD-51CD-6E08-9379-FA210CBA6EB9}"/>
                      </a:ext>
                    </a:extLst>
                  </p:cNvPr>
                  <p:cNvSpPr/>
                  <p:nvPr/>
                </p:nvSpPr>
                <p:spPr>
                  <a:xfrm>
                    <a:off x="2720085" y="2419996"/>
                    <a:ext cx="102944" cy="102944"/>
                  </a:xfrm>
                  <a:prstGeom prst="ellipse">
                    <a:avLst/>
                  </a:prstGeom>
                  <a:solidFill>
                    <a:srgbClr val="8087C5"/>
                  </a:solidFill>
                  <a:ln>
                    <a:noFill/>
                  </a:ln>
                </p:spPr>
                <p:txBody>
                  <a:bodyPr spcFirstLastPara="1" wrap="square" lIns="72000" tIns="72000" rIns="72000" bIns="72000" anchor="t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5" name="Google Shape;3790;p75">
                    <a:extLst>
                      <a:ext uri="{FF2B5EF4-FFF2-40B4-BE49-F238E27FC236}">
                        <a16:creationId xmlns:a16="http://schemas.microsoft.com/office/drawing/2014/main" id="{655CA8C5-CC4F-CD2A-849D-B95B85C54F58}"/>
                      </a:ext>
                    </a:extLst>
                  </p:cNvPr>
                  <p:cNvSpPr/>
                  <p:nvPr/>
                </p:nvSpPr>
                <p:spPr>
                  <a:xfrm>
                    <a:off x="2560702" y="2451820"/>
                    <a:ext cx="102944" cy="102944"/>
                  </a:xfrm>
                  <a:prstGeom prst="ellipse">
                    <a:avLst/>
                  </a:prstGeom>
                  <a:solidFill>
                    <a:srgbClr val="8087C5"/>
                  </a:solidFill>
                  <a:ln>
                    <a:noFill/>
                  </a:ln>
                </p:spPr>
                <p:txBody>
                  <a:bodyPr spcFirstLastPara="1" wrap="square" lIns="72000" tIns="72000" rIns="72000" bIns="72000" anchor="t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6" name="Google Shape;3791;p75">
                    <a:extLst>
                      <a:ext uri="{FF2B5EF4-FFF2-40B4-BE49-F238E27FC236}">
                        <a16:creationId xmlns:a16="http://schemas.microsoft.com/office/drawing/2014/main" id="{BD6B99C5-97A9-1587-F949-2C626D33BE97}"/>
                      </a:ext>
                    </a:extLst>
                  </p:cNvPr>
                  <p:cNvSpPr/>
                  <p:nvPr/>
                </p:nvSpPr>
                <p:spPr>
                  <a:xfrm>
                    <a:off x="2401318" y="2479382"/>
                    <a:ext cx="102944" cy="102944"/>
                  </a:xfrm>
                  <a:prstGeom prst="ellipse">
                    <a:avLst/>
                  </a:prstGeom>
                  <a:solidFill>
                    <a:srgbClr val="8087C5"/>
                  </a:solidFill>
                  <a:ln>
                    <a:noFill/>
                  </a:ln>
                </p:spPr>
                <p:txBody>
                  <a:bodyPr spcFirstLastPara="1" wrap="square" lIns="72000" tIns="72000" rIns="72000" bIns="72000" anchor="t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7" name="Google Shape;3792;p75">
                    <a:extLst>
                      <a:ext uri="{FF2B5EF4-FFF2-40B4-BE49-F238E27FC236}">
                        <a16:creationId xmlns:a16="http://schemas.microsoft.com/office/drawing/2014/main" id="{14074210-8E9F-4DD7-1992-8D9932A308E2}"/>
                      </a:ext>
                    </a:extLst>
                  </p:cNvPr>
                  <p:cNvSpPr/>
                  <p:nvPr/>
                </p:nvSpPr>
                <p:spPr>
                  <a:xfrm>
                    <a:off x="2241934" y="2483935"/>
                    <a:ext cx="102944" cy="102944"/>
                  </a:xfrm>
                  <a:prstGeom prst="ellipse">
                    <a:avLst/>
                  </a:prstGeom>
                  <a:solidFill>
                    <a:srgbClr val="8087C5"/>
                  </a:solidFill>
                  <a:ln>
                    <a:noFill/>
                  </a:ln>
                </p:spPr>
                <p:txBody>
                  <a:bodyPr spcFirstLastPara="1" wrap="square" lIns="72000" tIns="72000" rIns="72000" bIns="72000" anchor="t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" name="Google Shape;3793;p75">
                    <a:extLst>
                      <a:ext uri="{FF2B5EF4-FFF2-40B4-BE49-F238E27FC236}">
                        <a16:creationId xmlns:a16="http://schemas.microsoft.com/office/drawing/2014/main" id="{80DD79DE-6035-C7C0-6890-1EDB61DB4CB3}"/>
                      </a:ext>
                    </a:extLst>
                  </p:cNvPr>
                  <p:cNvSpPr/>
                  <p:nvPr/>
                </p:nvSpPr>
                <p:spPr>
                  <a:xfrm>
                    <a:off x="2082550" y="2489439"/>
                    <a:ext cx="102944" cy="102944"/>
                  </a:xfrm>
                  <a:prstGeom prst="ellipse">
                    <a:avLst/>
                  </a:prstGeom>
                  <a:solidFill>
                    <a:srgbClr val="8087C5"/>
                  </a:solidFill>
                  <a:ln>
                    <a:noFill/>
                  </a:ln>
                </p:spPr>
                <p:txBody>
                  <a:bodyPr spcFirstLastPara="1" wrap="square" lIns="72000" tIns="72000" rIns="72000" bIns="72000" anchor="t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9" name="Google Shape;3794;p75">
                    <a:extLst>
                      <a:ext uri="{FF2B5EF4-FFF2-40B4-BE49-F238E27FC236}">
                        <a16:creationId xmlns:a16="http://schemas.microsoft.com/office/drawing/2014/main" id="{FFC29449-5CBF-E71E-936F-16664EA6DCB7}"/>
                      </a:ext>
                    </a:extLst>
                  </p:cNvPr>
                  <p:cNvSpPr/>
                  <p:nvPr/>
                </p:nvSpPr>
                <p:spPr>
                  <a:xfrm>
                    <a:off x="1923166" y="2502952"/>
                    <a:ext cx="102944" cy="102944"/>
                  </a:xfrm>
                  <a:prstGeom prst="ellipse">
                    <a:avLst/>
                  </a:prstGeom>
                  <a:solidFill>
                    <a:srgbClr val="8087C5"/>
                  </a:solidFill>
                  <a:ln>
                    <a:noFill/>
                  </a:ln>
                </p:spPr>
                <p:txBody>
                  <a:bodyPr spcFirstLastPara="1" wrap="square" lIns="72000" tIns="72000" rIns="72000" bIns="72000" anchor="t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" name="Google Shape;3795;p75">
                    <a:extLst>
                      <a:ext uri="{FF2B5EF4-FFF2-40B4-BE49-F238E27FC236}">
                        <a16:creationId xmlns:a16="http://schemas.microsoft.com/office/drawing/2014/main" id="{7CE41410-CD5A-866E-4B83-4E5F751792A2}"/>
                      </a:ext>
                    </a:extLst>
                  </p:cNvPr>
                  <p:cNvSpPr/>
                  <p:nvPr/>
                </p:nvSpPr>
                <p:spPr>
                  <a:xfrm>
                    <a:off x="1763782" y="2530284"/>
                    <a:ext cx="102944" cy="102944"/>
                  </a:xfrm>
                  <a:prstGeom prst="ellipse">
                    <a:avLst/>
                  </a:prstGeom>
                  <a:solidFill>
                    <a:srgbClr val="8087C5"/>
                  </a:solidFill>
                  <a:ln>
                    <a:noFill/>
                  </a:ln>
                </p:spPr>
                <p:txBody>
                  <a:bodyPr spcFirstLastPara="1" wrap="square" lIns="72000" tIns="72000" rIns="72000" bIns="72000" anchor="t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" name="Google Shape;3796;p75">
                    <a:extLst>
                      <a:ext uri="{FF2B5EF4-FFF2-40B4-BE49-F238E27FC236}">
                        <a16:creationId xmlns:a16="http://schemas.microsoft.com/office/drawing/2014/main" id="{3C4B71ED-9FB7-DA0E-A725-AAF26397A8B8}"/>
                      </a:ext>
                    </a:extLst>
                  </p:cNvPr>
                  <p:cNvSpPr/>
                  <p:nvPr/>
                </p:nvSpPr>
                <p:spPr>
                  <a:xfrm>
                    <a:off x="1604398" y="2568040"/>
                    <a:ext cx="102944" cy="102944"/>
                  </a:xfrm>
                  <a:prstGeom prst="ellipse">
                    <a:avLst/>
                  </a:prstGeom>
                  <a:solidFill>
                    <a:srgbClr val="8087C5"/>
                  </a:solidFill>
                  <a:ln>
                    <a:noFill/>
                  </a:ln>
                </p:spPr>
                <p:txBody>
                  <a:bodyPr spcFirstLastPara="1" wrap="square" lIns="72000" tIns="72000" rIns="72000" bIns="72000" anchor="t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" name="Google Shape;3797;p75">
                    <a:extLst>
                      <a:ext uri="{FF2B5EF4-FFF2-40B4-BE49-F238E27FC236}">
                        <a16:creationId xmlns:a16="http://schemas.microsoft.com/office/drawing/2014/main" id="{9EBE0803-DDD2-5302-2DD9-A092441A2732}"/>
                      </a:ext>
                    </a:extLst>
                  </p:cNvPr>
                  <p:cNvSpPr/>
                  <p:nvPr/>
                </p:nvSpPr>
                <p:spPr>
                  <a:xfrm>
                    <a:off x="1652153" y="2681065"/>
                    <a:ext cx="102944" cy="102944"/>
                  </a:xfrm>
                  <a:prstGeom prst="ellipse">
                    <a:avLst/>
                  </a:prstGeom>
                  <a:solidFill>
                    <a:srgbClr val="8087C5"/>
                  </a:solidFill>
                  <a:ln>
                    <a:noFill/>
                  </a:ln>
                </p:spPr>
                <p:txBody>
                  <a:bodyPr spcFirstLastPara="1" wrap="square" lIns="72000" tIns="72000" rIns="72000" bIns="72000" anchor="t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3" name="Google Shape;3798;p75">
                    <a:extLst>
                      <a:ext uri="{FF2B5EF4-FFF2-40B4-BE49-F238E27FC236}">
                        <a16:creationId xmlns:a16="http://schemas.microsoft.com/office/drawing/2014/main" id="{DAF59479-3DC2-1A96-D0FC-8DDF4286D425}"/>
                      </a:ext>
                    </a:extLst>
                  </p:cNvPr>
                  <p:cNvSpPr/>
                  <p:nvPr/>
                </p:nvSpPr>
                <p:spPr>
                  <a:xfrm>
                    <a:off x="1816807" y="2718096"/>
                    <a:ext cx="102944" cy="102944"/>
                  </a:xfrm>
                  <a:prstGeom prst="ellipse">
                    <a:avLst/>
                  </a:prstGeom>
                  <a:solidFill>
                    <a:srgbClr val="8087C5"/>
                  </a:solidFill>
                  <a:ln>
                    <a:noFill/>
                  </a:ln>
                </p:spPr>
                <p:txBody>
                  <a:bodyPr spcFirstLastPara="1" wrap="square" lIns="72000" tIns="72000" rIns="72000" bIns="72000" anchor="t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4" name="Google Shape;3799;p75">
                    <a:extLst>
                      <a:ext uri="{FF2B5EF4-FFF2-40B4-BE49-F238E27FC236}">
                        <a16:creationId xmlns:a16="http://schemas.microsoft.com/office/drawing/2014/main" id="{63328F19-7298-0B01-5E53-1F42AD50298A}"/>
                      </a:ext>
                    </a:extLst>
                  </p:cNvPr>
                  <p:cNvSpPr/>
                  <p:nvPr/>
                </p:nvSpPr>
                <p:spPr>
                  <a:xfrm>
                    <a:off x="1970499" y="2743660"/>
                    <a:ext cx="102944" cy="102944"/>
                  </a:xfrm>
                  <a:prstGeom prst="ellipse">
                    <a:avLst/>
                  </a:prstGeom>
                  <a:solidFill>
                    <a:srgbClr val="8087C5"/>
                  </a:solidFill>
                  <a:ln>
                    <a:noFill/>
                  </a:ln>
                </p:spPr>
                <p:txBody>
                  <a:bodyPr spcFirstLastPara="1" wrap="square" lIns="72000" tIns="72000" rIns="72000" bIns="72000" anchor="t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5" name="Google Shape;3800;p75">
                    <a:extLst>
                      <a:ext uri="{FF2B5EF4-FFF2-40B4-BE49-F238E27FC236}">
                        <a16:creationId xmlns:a16="http://schemas.microsoft.com/office/drawing/2014/main" id="{9A1F915D-9CBC-7746-F9FA-81843CE8879E}"/>
                      </a:ext>
                    </a:extLst>
                  </p:cNvPr>
                  <p:cNvSpPr/>
                  <p:nvPr/>
                </p:nvSpPr>
                <p:spPr>
                  <a:xfrm>
                    <a:off x="2128095" y="2757023"/>
                    <a:ext cx="102944" cy="102944"/>
                  </a:xfrm>
                  <a:prstGeom prst="ellipse">
                    <a:avLst/>
                  </a:prstGeom>
                  <a:solidFill>
                    <a:srgbClr val="8087C5"/>
                  </a:solidFill>
                  <a:ln>
                    <a:noFill/>
                  </a:ln>
                </p:spPr>
                <p:txBody>
                  <a:bodyPr spcFirstLastPara="1" wrap="square" lIns="72000" tIns="72000" rIns="72000" bIns="72000" anchor="t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6" name="Google Shape;3801;p75">
                    <a:extLst>
                      <a:ext uri="{FF2B5EF4-FFF2-40B4-BE49-F238E27FC236}">
                        <a16:creationId xmlns:a16="http://schemas.microsoft.com/office/drawing/2014/main" id="{BD5BD946-C552-B583-A0E6-B67B37CD777D}"/>
                      </a:ext>
                    </a:extLst>
                  </p:cNvPr>
                  <p:cNvSpPr/>
                  <p:nvPr/>
                </p:nvSpPr>
                <p:spPr>
                  <a:xfrm>
                    <a:off x="2281624" y="2768901"/>
                    <a:ext cx="102944" cy="102944"/>
                  </a:xfrm>
                  <a:prstGeom prst="ellipse">
                    <a:avLst/>
                  </a:prstGeom>
                  <a:solidFill>
                    <a:srgbClr val="8087C5"/>
                  </a:solidFill>
                  <a:ln>
                    <a:noFill/>
                  </a:ln>
                </p:spPr>
                <p:txBody>
                  <a:bodyPr spcFirstLastPara="1" wrap="square" lIns="72000" tIns="72000" rIns="72000" bIns="72000" anchor="t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7" name="Google Shape;3802;p75">
                    <a:extLst>
                      <a:ext uri="{FF2B5EF4-FFF2-40B4-BE49-F238E27FC236}">
                        <a16:creationId xmlns:a16="http://schemas.microsoft.com/office/drawing/2014/main" id="{4146A8CC-C2A4-0184-09C5-061ADED3DA2C}"/>
                      </a:ext>
                    </a:extLst>
                  </p:cNvPr>
                  <p:cNvSpPr/>
                  <p:nvPr/>
                </p:nvSpPr>
                <p:spPr>
                  <a:xfrm>
                    <a:off x="2440923" y="2787819"/>
                    <a:ext cx="102944" cy="102944"/>
                  </a:xfrm>
                  <a:prstGeom prst="ellipse">
                    <a:avLst/>
                  </a:prstGeom>
                  <a:solidFill>
                    <a:srgbClr val="8087C5"/>
                  </a:solidFill>
                  <a:ln>
                    <a:noFill/>
                  </a:ln>
                </p:spPr>
                <p:txBody>
                  <a:bodyPr spcFirstLastPara="1" wrap="square" lIns="72000" tIns="72000" rIns="72000" bIns="72000" anchor="t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8" name="Google Shape;3803;p75">
                    <a:extLst>
                      <a:ext uri="{FF2B5EF4-FFF2-40B4-BE49-F238E27FC236}">
                        <a16:creationId xmlns:a16="http://schemas.microsoft.com/office/drawing/2014/main" id="{B15BF868-E941-B6EA-6F83-C23D2A09F8E7}"/>
                      </a:ext>
                    </a:extLst>
                  </p:cNvPr>
                  <p:cNvSpPr/>
                  <p:nvPr/>
                </p:nvSpPr>
                <p:spPr>
                  <a:xfrm>
                    <a:off x="2603799" y="2821965"/>
                    <a:ext cx="102944" cy="102944"/>
                  </a:xfrm>
                  <a:prstGeom prst="ellipse">
                    <a:avLst/>
                  </a:prstGeom>
                  <a:solidFill>
                    <a:srgbClr val="8087C5"/>
                  </a:solidFill>
                  <a:ln>
                    <a:noFill/>
                  </a:ln>
                </p:spPr>
                <p:txBody>
                  <a:bodyPr spcFirstLastPara="1" wrap="square" lIns="72000" tIns="72000" rIns="72000" bIns="72000" anchor="t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9" name="Google Shape;3804;p75">
                    <a:extLst>
                      <a:ext uri="{FF2B5EF4-FFF2-40B4-BE49-F238E27FC236}">
                        <a16:creationId xmlns:a16="http://schemas.microsoft.com/office/drawing/2014/main" id="{451A1DE3-83F1-7224-BFB2-E58F834801E5}"/>
                      </a:ext>
                    </a:extLst>
                  </p:cNvPr>
                  <p:cNvSpPr/>
                  <p:nvPr/>
                </p:nvSpPr>
                <p:spPr>
                  <a:xfrm>
                    <a:off x="2727713" y="2914208"/>
                    <a:ext cx="102944" cy="102944"/>
                  </a:xfrm>
                  <a:prstGeom prst="ellipse">
                    <a:avLst/>
                  </a:prstGeom>
                  <a:solidFill>
                    <a:srgbClr val="8087C5"/>
                  </a:solidFill>
                  <a:ln>
                    <a:noFill/>
                  </a:ln>
                </p:spPr>
                <p:txBody>
                  <a:bodyPr spcFirstLastPara="1" wrap="square" lIns="72000" tIns="72000" rIns="72000" bIns="72000" anchor="t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0" name="Google Shape;3805;p75">
                    <a:extLst>
                      <a:ext uri="{FF2B5EF4-FFF2-40B4-BE49-F238E27FC236}">
                        <a16:creationId xmlns:a16="http://schemas.microsoft.com/office/drawing/2014/main" id="{FE3170F6-6DF7-A422-9B6F-85A7D3596785}"/>
                      </a:ext>
                    </a:extLst>
                  </p:cNvPr>
                  <p:cNvSpPr/>
                  <p:nvPr/>
                </p:nvSpPr>
                <p:spPr>
                  <a:xfrm>
                    <a:off x="2560702" y="2989506"/>
                    <a:ext cx="102944" cy="102944"/>
                  </a:xfrm>
                  <a:prstGeom prst="ellipse">
                    <a:avLst/>
                  </a:prstGeom>
                  <a:solidFill>
                    <a:srgbClr val="8087C5"/>
                  </a:solidFill>
                  <a:ln>
                    <a:noFill/>
                  </a:ln>
                </p:spPr>
                <p:txBody>
                  <a:bodyPr spcFirstLastPara="1" wrap="square" lIns="72000" tIns="72000" rIns="72000" bIns="72000" anchor="t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1" name="Google Shape;3806;p75">
                    <a:extLst>
                      <a:ext uri="{FF2B5EF4-FFF2-40B4-BE49-F238E27FC236}">
                        <a16:creationId xmlns:a16="http://schemas.microsoft.com/office/drawing/2014/main" id="{40B5A658-8F12-5D82-D4B6-4BE86B45C4DC}"/>
                      </a:ext>
                    </a:extLst>
                  </p:cNvPr>
                  <p:cNvSpPr/>
                  <p:nvPr/>
                </p:nvSpPr>
                <p:spPr>
                  <a:xfrm>
                    <a:off x="2401318" y="3017068"/>
                    <a:ext cx="102944" cy="102944"/>
                  </a:xfrm>
                  <a:prstGeom prst="ellipse">
                    <a:avLst/>
                  </a:prstGeom>
                  <a:solidFill>
                    <a:srgbClr val="8087C5"/>
                  </a:solidFill>
                  <a:ln>
                    <a:noFill/>
                  </a:ln>
                </p:spPr>
                <p:txBody>
                  <a:bodyPr spcFirstLastPara="1" wrap="square" lIns="72000" tIns="72000" rIns="72000" bIns="72000" anchor="t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" name="Google Shape;3807;p75">
                    <a:extLst>
                      <a:ext uri="{FF2B5EF4-FFF2-40B4-BE49-F238E27FC236}">
                        <a16:creationId xmlns:a16="http://schemas.microsoft.com/office/drawing/2014/main" id="{F87B0A14-E127-A0EA-F055-D23ED1D2C884}"/>
                      </a:ext>
                    </a:extLst>
                  </p:cNvPr>
                  <p:cNvSpPr/>
                  <p:nvPr/>
                </p:nvSpPr>
                <p:spPr>
                  <a:xfrm>
                    <a:off x="2241934" y="3021621"/>
                    <a:ext cx="102944" cy="102944"/>
                  </a:xfrm>
                  <a:prstGeom prst="ellipse">
                    <a:avLst/>
                  </a:prstGeom>
                  <a:solidFill>
                    <a:srgbClr val="8087C5"/>
                  </a:solidFill>
                  <a:ln>
                    <a:noFill/>
                  </a:ln>
                </p:spPr>
                <p:txBody>
                  <a:bodyPr spcFirstLastPara="1" wrap="square" lIns="72000" tIns="72000" rIns="72000" bIns="72000" anchor="t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" name="Google Shape;3808;p75">
                    <a:extLst>
                      <a:ext uri="{FF2B5EF4-FFF2-40B4-BE49-F238E27FC236}">
                        <a16:creationId xmlns:a16="http://schemas.microsoft.com/office/drawing/2014/main" id="{94439110-D8BE-6A60-00D1-A72C24AB04A4}"/>
                      </a:ext>
                    </a:extLst>
                  </p:cNvPr>
                  <p:cNvSpPr/>
                  <p:nvPr/>
                </p:nvSpPr>
                <p:spPr>
                  <a:xfrm>
                    <a:off x="2082550" y="3027125"/>
                    <a:ext cx="102944" cy="102944"/>
                  </a:xfrm>
                  <a:prstGeom prst="ellipse">
                    <a:avLst/>
                  </a:prstGeom>
                  <a:solidFill>
                    <a:srgbClr val="8087C5"/>
                  </a:solidFill>
                  <a:ln>
                    <a:noFill/>
                  </a:ln>
                </p:spPr>
                <p:txBody>
                  <a:bodyPr spcFirstLastPara="1" wrap="square" lIns="72000" tIns="72000" rIns="72000" bIns="72000" anchor="t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4" name="Google Shape;3809;p75">
                    <a:extLst>
                      <a:ext uri="{FF2B5EF4-FFF2-40B4-BE49-F238E27FC236}">
                        <a16:creationId xmlns:a16="http://schemas.microsoft.com/office/drawing/2014/main" id="{2260DBD7-0872-ABB2-1302-9593122E54F3}"/>
                      </a:ext>
                    </a:extLst>
                  </p:cNvPr>
                  <p:cNvSpPr/>
                  <p:nvPr/>
                </p:nvSpPr>
                <p:spPr>
                  <a:xfrm>
                    <a:off x="1923166" y="3040638"/>
                    <a:ext cx="102944" cy="102944"/>
                  </a:xfrm>
                  <a:prstGeom prst="ellipse">
                    <a:avLst/>
                  </a:prstGeom>
                  <a:solidFill>
                    <a:srgbClr val="8087C5"/>
                  </a:solidFill>
                  <a:ln>
                    <a:noFill/>
                  </a:ln>
                </p:spPr>
                <p:txBody>
                  <a:bodyPr spcFirstLastPara="1" wrap="square" lIns="72000" tIns="72000" rIns="72000" bIns="72000" anchor="t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5" name="Google Shape;3810;p75">
                    <a:extLst>
                      <a:ext uri="{FF2B5EF4-FFF2-40B4-BE49-F238E27FC236}">
                        <a16:creationId xmlns:a16="http://schemas.microsoft.com/office/drawing/2014/main" id="{5B2187C4-0F59-EC8E-2C48-ED913C6B8456}"/>
                      </a:ext>
                    </a:extLst>
                  </p:cNvPr>
                  <p:cNvSpPr/>
                  <p:nvPr/>
                </p:nvSpPr>
                <p:spPr>
                  <a:xfrm>
                    <a:off x="1763782" y="3067970"/>
                    <a:ext cx="102944" cy="102944"/>
                  </a:xfrm>
                  <a:prstGeom prst="ellipse">
                    <a:avLst/>
                  </a:prstGeom>
                  <a:solidFill>
                    <a:srgbClr val="8087C5"/>
                  </a:solidFill>
                  <a:ln>
                    <a:noFill/>
                  </a:ln>
                </p:spPr>
                <p:txBody>
                  <a:bodyPr spcFirstLastPara="1" wrap="square" lIns="72000" tIns="72000" rIns="72000" bIns="72000" anchor="t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6" name="Google Shape;3811;p75">
                    <a:extLst>
                      <a:ext uri="{FF2B5EF4-FFF2-40B4-BE49-F238E27FC236}">
                        <a16:creationId xmlns:a16="http://schemas.microsoft.com/office/drawing/2014/main" id="{4B189B2C-24FE-272E-A04E-D574B34E2471}"/>
                      </a:ext>
                    </a:extLst>
                  </p:cNvPr>
                  <p:cNvSpPr/>
                  <p:nvPr/>
                </p:nvSpPr>
                <p:spPr>
                  <a:xfrm>
                    <a:off x="1629443" y="3161781"/>
                    <a:ext cx="102944" cy="102944"/>
                  </a:xfrm>
                  <a:prstGeom prst="ellipse">
                    <a:avLst/>
                  </a:prstGeom>
                  <a:solidFill>
                    <a:srgbClr val="8087C5"/>
                  </a:solidFill>
                  <a:ln>
                    <a:noFill/>
                  </a:ln>
                </p:spPr>
                <p:txBody>
                  <a:bodyPr spcFirstLastPara="1" wrap="square" lIns="72000" tIns="72000" rIns="72000" bIns="72000" anchor="t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7" name="Google Shape;3812;p75">
                    <a:extLst>
                      <a:ext uri="{FF2B5EF4-FFF2-40B4-BE49-F238E27FC236}">
                        <a16:creationId xmlns:a16="http://schemas.microsoft.com/office/drawing/2014/main" id="{8C92D4BB-1647-B3BB-D778-8AA59CDD832B}"/>
                      </a:ext>
                    </a:extLst>
                  </p:cNvPr>
                  <p:cNvSpPr/>
                  <p:nvPr/>
                </p:nvSpPr>
                <p:spPr>
                  <a:xfrm>
                    <a:off x="1782192" y="3236913"/>
                    <a:ext cx="102944" cy="102944"/>
                  </a:xfrm>
                  <a:prstGeom prst="ellipse">
                    <a:avLst/>
                  </a:prstGeom>
                  <a:solidFill>
                    <a:srgbClr val="8087C5"/>
                  </a:solidFill>
                  <a:ln>
                    <a:noFill/>
                  </a:ln>
                </p:spPr>
                <p:txBody>
                  <a:bodyPr spcFirstLastPara="1" wrap="square" lIns="72000" tIns="72000" rIns="72000" bIns="72000" anchor="t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" name="Google Shape;3813;p75">
                    <a:extLst>
                      <a:ext uri="{FF2B5EF4-FFF2-40B4-BE49-F238E27FC236}">
                        <a16:creationId xmlns:a16="http://schemas.microsoft.com/office/drawing/2014/main" id="{638EE340-20D1-3D7D-DE60-0B717078E0EC}"/>
                      </a:ext>
                    </a:extLst>
                  </p:cNvPr>
                  <p:cNvSpPr/>
                  <p:nvPr/>
                </p:nvSpPr>
                <p:spPr>
                  <a:xfrm>
                    <a:off x="1935884" y="3268903"/>
                    <a:ext cx="102944" cy="102944"/>
                  </a:xfrm>
                  <a:prstGeom prst="ellipse">
                    <a:avLst/>
                  </a:prstGeom>
                  <a:solidFill>
                    <a:srgbClr val="8087C5"/>
                  </a:solidFill>
                  <a:ln>
                    <a:noFill/>
                  </a:ln>
                </p:spPr>
                <p:txBody>
                  <a:bodyPr spcFirstLastPara="1" wrap="square" lIns="72000" tIns="72000" rIns="72000" bIns="72000" anchor="t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" name="Google Shape;3814;p75">
                    <a:extLst>
                      <a:ext uri="{FF2B5EF4-FFF2-40B4-BE49-F238E27FC236}">
                        <a16:creationId xmlns:a16="http://schemas.microsoft.com/office/drawing/2014/main" id="{086D22B4-62C4-6434-CD57-E55A53F9FC93}"/>
                      </a:ext>
                    </a:extLst>
                  </p:cNvPr>
                  <p:cNvSpPr/>
                  <p:nvPr/>
                </p:nvSpPr>
                <p:spPr>
                  <a:xfrm>
                    <a:off x="2093480" y="3290156"/>
                    <a:ext cx="102944" cy="102944"/>
                  </a:xfrm>
                  <a:prstGeom prst="ellipse">
                    <a:avLst/>
                  </a:prstGeom>
                  <a:solidFill>
                    <a:srgbClr val="8087C5"/>
                  </a:solidFill>
                  <a:ln>
                    <a:noFill/>
                  </a:ln>
                </p:spPr>
                <p:txBody>
                  <a:bodyPr spcFirstLastPara="1" wrap="square" lIns="72000" tIns="72000" rIns="72000" bIns="72000" anchor="t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" name="Google Shape;3815;p75">
                    <a:extLst>
                      <a:ext uri="{FF2B5EF4-FFF2-40B4-BE49-F238E27FC236}">
                        <a16:creationId xmlns:a16="http://schemas.microsoft.com/office/drawing/2014/main" id="{A2DB5286-C3BA-781D-4320-53825FF76CF0}"/>
                      </a:ext>
                    </a:extLst>
                  </p:cNvPr>
                  <p:cNvSpPr/>
                  <p:nvPr/>
                </p:nvSpPr>
                <p:spPr>
                  <a:xfrm>
                    <a:off x="2247009" y="3310380"/>
                    <a:ext cx="102944" cy="102944"/>
                  </a:xfrm>
                  <a:prstGeom prst="ellipse">
                    <a:avLst/>
                  </a:prstGeom>
                  <a:solidFill>
                    <a:srgbClr val="8087C5"/>
                  </a:solidFill>
                  <a:ln>
                    <a:noFill/>
                  </a:ln>
                </p:spPr>
                <p:txBody>
                  <a:bodyPr spcFirstLastPara="1" wrap="square" lIns="72000" tIns="72000" rIns="72000" bIns="72000" anchor="t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" name="Google Shape;3816;p75">
                    <a:extLst>
                      <a:ext uri="{FF2B5EF4-FFF2-40B4-BE49-F238E27FC236}">
                        <a16:creationId xmlns:a16="http://schemas.microsoft.com/office/drawing/2014/main" id="{CABEE031-DFA1-612A-B985-B5DE3B9FE89D}"/>
                      </a:ext>
                    </a:extLst>
                  </p:cNvPr>
                  <p:cNvSpPr/>
                  <p:nvPr/>
                </p:nvSpPr>
                <p:spPr>
                  <a:xfrm>
                    <a:off x="2406308" y="3351661"/>
                    <a:ext cx="102944" cy="102944"/>
                  </a:xfrm>
                  <a:prstGeom prst="ellipse">
                    <a:avLst/>
                  </a:prstGeom>
                  <a:solidFill>
                    <a:srgbClr val="8087C5"/>
                  </a:solidFill>
                  <a:ln>
                    <a:noFill/>
                  </a:ln>
                </p:spPr>
                <p:txBody>
                  <a:bodyPr spcFirstLastPara="1" wrap="square" lIns="72000" tIns="72000" rIns="72000" bIns="72000" anchor="t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" name="Google Shape;3817;p75">
                    <a:extLst>
                      <a:ext uri="{FF2B5EF4-FFF2-40B4-BE49-F238E27FC236}">
                        <a16:creationId xmlns:a16="http://schemas.microsoft.com/office/drawing/2014/main" id="{903269E6-3AD4-ABB3-CCDA-2DA73614E5A0}"/>
                      </a:ext>
                    </a:extLst>
                  </p:cNvPr>
                  <p:cNvSpPr/>
                  <p:nvPr/>
                </p:nvSpPr>
                <p:spPr>
                  <a:xfrm>
                    <a:off x="2516849" y="3456319"/>
                    <a:ext cx="102944" cy="102944"/>
                  </a:xfrm>
                  <a:prstGeom prst="ellipse">
                    <a:avLst/>
                  </a:prstGeom>
                  <a:solidFill>
                    <a:srgbClr val="8087C5"/>
                  </a:solidFill>
                  <a:ln>
                    <a:noFill/>
                  </a:ln>
                </p:spPr>
                <p:txBody>
                  <a:bodyPr spcFirstLastPara="1" wrap="square" lIns="72000" tIns="72000" rIns="72000" bIns="72000" anchor="t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3" name="Google Shape;3818;p75">
                    <a:extLst>
                      <a:ext uri="{FF2B5EF4-FFF2-40B4-BE49-F238E27FC236}">
                        <a16:creationId xmlns:a16="http://schemas.microsoft.com/office/drawing/2014/main" id="{543A18A9-0D81-98E1-AE7C-41532446D93A}"/>
                      </a:ext>
                    </a:extLst>
                  </p:cNvPr>
                  <p:cNvSpPr/>
                  <p:nvPr/>
                </p:nvSpPr>
                <p:spPr>
                  <a:xfrm>
                    <a:off x="2361723" y="3518239"/>
                    <a:ext cx="102944" cy="102944"/>
                  </a:xfrm>
                  <a:prstGeom prst="ellipse">
                    <a:avLst/>
                  </a:prstGeom>
                  <a:solidFill>
                    <a:srgbClr val="8087C5"/>
                  </a:solidFill>
                  <a:ln>
                    <a:noFill/>
                  </a:ln>
                </p:spPr>
                <p:txBody>
                  <a:bodyPr spcFirstLastPara="1" wrap="square" lIns="72000" tIns="72000" rIns="72000" bIns="72000" anchor="t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" name="Google Shape;3819;p75">
                    <a:extLst>
                      <a:ext uri="{FF2B5EF4-FFF2-40B4-BE49-F238E27FC236}">
                        <a16:creationId xmlns:a16="http://schemas.microsoft.com/office/drawing/2014/main" id="{1FF3BD99-B490-3CBD-3946-A720A7BAF5B9}"/>
                      </a:ext>
                    </a:extLst>
                  </p:cNvPr>
                  <p:cNvSpPr/>
                  <p:nvPr/>
                </p:nvSpPr>
                <p:spPr>
                  <a:xfrm>
                    <a:off x="2225971" y="3546742"/>
                    <a:ext cx="102944" cy="102944"/>
                  </a:xfrm>
                  <a:prstGeom prst="ellipse">
                    <a:avLst/>
                  </a:prstGeom>
                  <a:solidFill>
                    <a:srgbClr val="8087C5"/>
                  </a:solidFill>
                  <a:ln>
                    <a:noFill/>
                  </a:ln>
                </p:spPr>
                <p:txBody>
                  <a:bodyPr spcFirstLastPara="1" wrap="square" lIns="72000" tIns="72000" rIns="72000" bIns="72000" anchor="t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" name="Google Shape;3820;p75">
                    <a:extLst>
                      <a:ext uri="{FF2B5EF4-FFF2-40B4-BE49-F238E27FC236}">
                        <a16:creationId xmlns:a16="http://schemas.microsoft.com/office/drawing/2014/main" id="{409FAB7E-B676-9647-5E8C-7598A8B5E563}"/>
                      </a:ext>
                    </a:extLst>
                  </p:cNvPr>
                  <p:cNvSpPr/>
                  <p:nvPr/>
                </p:nvSpPr>
                <p:spPr>
                  <a:xfrm>
                    <a:off x="2076436" y="3563479"/>
                    <a:ext cx="102944" cy="102944"/>
                  </a:xfrm>
                  <a:prstGeom prst="ellipse">
                    <a:avLst/>
                  </a:prstGeom>
                  <a:solidFill>
                    <a:srgbClr val="8087C5"/>
                  </a:solidFill>
                  <a:ln>
                    <a:noFill/>
                  </a:ln>
                </p:spPr>
                <p:txBody>
                  <a:bodyPr spcFirstLastPara="1" wrap="square" lIns="72000" tIns="72000" rIns="72000" bIns="72000" anchor="t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18" name="Google Shape;3821;p75">
                <a:extLst>
                  <a:ext uri="{FF2B5EF4-FFF2-40B4-BE49-F238E27FC236}">
                    <a16:creationId xmlns:a16="http://schemas.microsoft.com/office/drawing/2014/main" id="{554A172D-2070-CBEC-D7C0-11FB11A31BA9}"/>
                  </a:ext>
                </a:extLst>
              </p:cNvPr>
              <p:cNvSpPr/>
              <p:nvPr/>
            </p:nvSpPr>
            <p:spPr>
              <a:xfrm rot="3788853">
                <a:off x="5080175" y="2435640"/>
                <a:ext cx="79387" cy="120450"/>
              </a:xfrm>
              <a:prstGeom prst="ellipse">
                <a:avLst/>
              </a:prstGeom>
              <a:solidFill>
                <a:srgbClr val="40488D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822;p75">
                <a:extLst>
                  <a:ext uri="{FF2B5EF4-FFF2-40B4-BE49-F238E27FC236}">
                    <a16:creationId xmlns:a16="http://schemas.microsoft.com/office/drawing/2014/main" id="{30A51834-6FAE-C63D-C585-EAB73FE99D2C}"/>
                  </a:ext>
                </a:extLst>
              </p:cNvPr>
              <p:cNvSpPr/>
              <p:nvPr/>
            </p:nvSpPr>
            <p:spPr>
              <a:xfrm rot="-6300000">
                <a:off x="5093988" y="2383118"/>
                <a:ext cx="72446" cy="7244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823;p75">
                <a:extLst>
                  <a:ext uri="{FF2B5EF4-FFF2-40B4-BE49-F238E27FC236}">
                    <a16:creationId xmlns:a16="http://schemas.microsoft.com/office/drawing/2014/main" id="{A2D45421-86A8-3371-ACAB-7CE2DD31EEC4}"/>
                  </a:ext>
                </a:extLst>
              </p:cNvPr>
              <p:cNvSpPr/>
              <p:nvPr/>
            </p:nvSpPr>
            <p:spPr>
              <a:xfrm rot="4259510">
                <a:off x="4687877" y="2398189"/>
                <a:ext cx="79387" cy="120450"/>
              </a:xfrm>
              <a:prstGeom prst="ellipse">
                <a:avLst/>
              </a:prstGeom>
              <a:solidFill>
                <a:srgbClr val="40488D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824;p75">
                <a:extLst>
                  <a:ext uri="{FF2B5EF4-FFF2-40B4-BE49-F238E27FC236}">
                    <a16:creationId xmlns:a16="http://schemas.microsoft.com/office/drawing/2014/main" id="{E94F1292-8A09-D1E5-1488-DA3CCA3BE5F8}"/>
                  </a:ext>
                </a:extLst>
              </p:cNvPr>
              <p:cNvSpPr/>
              <p:nvPr/>
            </p:nvSpPr>
            <p:spPr>
              <a:xfrm rot="5400000">
                <a:off x="4555315" y="2746293"/>
                <a:ext cx="79387" cy="120450"/>
              </a:xfrm>
              <a:prstGeom prst="ellipse">
                <a:avLst/>
              </a:prstGeom>
              <a:solidFill>
                <a:srgbClr val="40488D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3825;p75">
                <a:extLst>
                  <a:ext uri="{FF2B5EF4-FFF2-40B4-BE49-F238E27FC236}">
                    <a16:creationId xmlns:a16="http://schemas.microsoft.com/office/drawing/2014/main" id="{D904F0EB-D4D1-3027-DF72-83FD42CDD62A}"/>
                  </a:ext>
                </a:extLst>
              </p:cNvPr>
              <p:cNvSpPr/>
              <p:nvPr/>
            </p:nvSpPr>
            <p:spPr>
              <a:xfrm rot="3509077">
                <a:off x="4298070" y="2415089"/>
                <a:ext cx="79387" cy="120450"/>
              </a:xfrm>
              <a:prstGeom prst="ellipse">
                <a:avLst/>
              </a:prstGeom>
              <a:solidFill>
                <a:srgbClr val="40488D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3826;p75">
                <a:extLst>
                  <a:ext uri="{FF2B5EF4-FFF2-40B4-BE49-F238E27FC236}">
                    <a16:creationId xmlns:a16="http://schemas.microsoft.com/office/drawing/2014/main" id="{C1216CA8-3F1E-5A3E-15B4-84578A89CB25}"/>
                  </a:ext>
                </a:extLst>
              </p:cNvPr>
              <p:cNvSpPr/>
              <p:nvPr/>
            </p:nvSpPr>
            <p:spPr>
              <a:xfrm rot="4823633">
                <a:off x="4179965" y="2718208"/>
                <a:ext cx="79387" cy="120451"/>
              </a:xfrm>
              <a:prstGeom prst="ellipse">
                <a:avLst/>
              </a:prstGeom>
              <a:solidFill>
                <a:srgbClr val="40488D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3827;p75">
                <a:extLst>
                  <a:ext uri="{FF2B5EF4-FFF2-40B4-BE49-F238E27FC236}">
                    <a16:creationId xmlns:a16="http://schemas.microsoft.com/office/drawing/2014/main" id="{6FC57B96-99E5-4D4B-A55F-3E11F2AE2CA8}"/>
                  </a:ext>
                </a:extLst>
              </p:cNvPr>
              <p:cNvSpPr/>
              <p:nvPr/>
            </p:nvSpPr>
            <p:spPr>
              <a:xfrm rot="-6300000">
                <a:off x="4772570" y="2453181"/>
                <a:ext cx="72446" cy="7244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3828;p75">
                <a:extLst>
                  <a:ext uri="{FF2B5EF4-FFF2-40B4-BE49-F238E27FC236}">
                    <a16:creationId xmlns:a16="http://schemas.microsoft.com/office/drawing/2014/main" id="{B3E67A6B-C523-E3F7-9847-FD004F563B87}"/>
                  </a:ext>
                </a:extLst>
              </p:cNvPr>
              <p:cNvSpPr/>
              <p:nvPr/>
            </p:nvSpPr>
            <p:spPr>
              <a:xfrm rot="-6300000">
                <a:off x="4630904" y="2679465"/>
                <a:ext cx="72447" cy="72447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3829;p75">
                <a:extLst>
                  <a:ext uri="{FF2B5EF4-FFF2-40B4-BE49-F238E27FC236}">
                    <a16:creationId xmlns:a16="http://schemas.microsoft.com/office/drawing/2014/main" id="{49E2C086-FBA1-6C94-7A21-A8A5B4A26B46}"/>
                  </a:ext>
                </a:extLst>
              </p:cNvPr>
              <p:cNvSpPr/>
              <p:nvPr/>
            </p:nvSpPr>
            <p:spPr>
              <a:xfrm rot="-6300000">
                <a:off x="4382702" y="2447229"/>
                <a:ext cx="72446" cy="7244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3830;p75">
                <a:extLst>
                  <a:ext uri="{FF2B5EF4-FFF2-40B4-BE49-F238E27FC236}">
                    <a16:creationId xmlns:a16="http://schemas.microsoft.com/office/drawing/2014/main" id="{B453D966-234D-B734-7430-6181E4EEE1B6}"/>
                  </a:ext>
                </a:extLst>
              </p:cNvPr>
              <p:cNvSpPr/>
              <p:nvPr/>
            </p:nvSpPr>
            <p:spPr>
              <a:xfrm rot="-6300000">
                <a:off x="4228753" y="2800072"/>
                <a:ext cx="72447" cy="72447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3831;p75">
                <a:extLst>
                  <a:ext uri="{FF2B5EF4-FFF2-40B4-BE49-F238E27FC236}">
                    <a16:creationId xmlns:a16="http://schemas.microsoft.com/office/drawing/2014/main" id="{3C0544B8-90EA-07A8-5DBE-E0A709235F04}"/>
                  </a:ext>
                </a:extLst>
              </p:cNvPr>
              <p:cNvSpPr/>
              <p:nvPr/>
            </p:nvSpPr>
            <p:spPr>
              <a:xfrm rot="-6300000">
                <a:off x="4074752" y="2358575"/>
                <a:ext cx="72446" cy="7244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3832;p75">
                <a:extLst>
                  <a:ext uri="{FF2B5EF4-FFF2-40B4-BE49-F238E27FC236}">
                    <a16:creationId xmlns:a16="http://schemas.microsoft.com/office/drawing/2014/main" id="{77FC2367-6976-4062-56F9-A61777C84580}"/>
                  </a:ext>
                </a:extLst>
              </p:cNvPr>
              <p:cNvSpPr/>
              <p:nvPr/>
            </p:nvSpPr>
            <p:spPr>
              <a:xfrm rot="-6300000">
                <a:off x="4626505" y="2126019"/>
                <a:ext cx="72447" cy="72447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833;p75">
                <a:extLst>
                  <a:ext uri="{FF2B5EF4-FFF2-40B4-BE49-F238E27FC236}">
                    <a16:creationId xmlns:a16="http://schemas.microsoft.com/office/drawing/2014/main" id="{F210DDD5-60C6-18F5-1EE2-87083526CC45}"/>
                  </a:ext>
                </a:extLst>
              </p:cNvPr>
              <p:cNvSpPr/>
              <p:nvPr/>
            </p:nvSpPr>
            <p:spPr>
              <a:xfrm rot="-6300000">
                <a:off x="4967885" y="2769185"/>
                <a:ext cx="72447" cy="72447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834;p75">
                <a:extLst>
                  <a:ext uri="{FF2B5EF4-FFF2-40B4-BE49-F238E27FC236}">
                    <a16:creationId xmlns:a16="http://schemas.microsoft.com/office/drawing/2014/main" id="{2A3C9F6A-2458-CD81-EF27-AD90F01773F9}"/>
                  </a:ext>
                </a:extLst>
              </p:cNvPr>
              <p:cNvSpPr/>
              <p:nvPr/>
            </p:nvSpPr>
            <p:spPr>
              <a:xfrm rot="-6300000">
                <a:off x="3963435" y="2733054"/>
                <a:ext cx="72446" cy="7244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835;p75">
                <a:extLst>
                  <a:ext uri="{FF2B5EF4-FFF2-40B4-BE49-F238E27FC236}">
                    <a16:creationId xmlns:a16="http://schemas.microsoft.com/office/drawing/2014/main" id="{F9612690-6DAC-B6AA-A0CB-E70E2C32F9F2}"/>
                  </a:ext>
                </a:extLst>
              </p:cNvPr>
              <p:cNvSpPr/>
              <p:nvPr/>
            </p:nvSpPr>
            <p:spPr>
              <a:xfrm rot="2078334">
                <a:off x="6618693" y="1665311"/>
                <a:ext cx="211587" cy="388613"/>
              </a:xfrm>
              <a:custGeom>
                <a:avLst/>
                <a:gdLst/>
                <a:ahLst/>
                <a:cxnLst/>
                <a:rect l="l" t="t" r="r" b="b"/>
                <a:pathLst>
                  <a:path w="158841" h="291736" extrusionOk="0">
                    <a:moveTo>
                      <a:pt x="79420" y="22626"/>
                    </a:moveTo>
                    <a:cubicBezTo>
                      <a:pt x="67298" y="22626"/>
                      <a:pt x="57471" y="32453"/>
                      <a:pt x="57471" y="44575"/>
                    </a:cubicBezTo>
                    <a:cubicBezTo>
                      <a:pt x="57471" y="56697"/>
                      <a:pt x="67298" y="66524"/>
                      <a:pt x="79420" y="66524"/>
                    </a:cubicBezTo>
                    <a:cubicBezTo>
                      <a:pt x="91542" y="66524"/>
                      <a:pt x="101369" y="56697"/>
                      <a:pt x="101369" y="44575"/>
                    </a:cubicBezTo>
                    <a:cubicBezTo>
                      <a:pt x="101369" y="32453"/>
                      <a:pt x="91542" y="22626"/>
                      <a:pt x="79420" y="22626"/>
                    </a:cubicBezTo>
                    <a:close/>
                    <a:moveTo>
                      <a:pt x="115447" y="21445"/>
                    </a:moveTo>
                    <a:lnTo>
                      <a:pt x="115252" y="21526"/>
                    </a:lnTo>
                    <a:lnTo>
                      <a:pt x="119405" y="27685"/>
                    </a:lnTo>
                    <a:cubicBezTo>
                      <a:pt x="121600" y="32876"/>
                      <a:pt x="122814" y="38584"/>
                      <a:pt x="122814" y="44575"/>
                    </a:cubicBezTo>
                    <a:cubicBezTo>
                      <a:pt x="122814" y="50567"/>
                      <a:pt x="121600" y="56275"/>
                      <a:pt x="119405" y="61466"/>
                    </a:cubicBezTo>
                    <a:lnTo>
                      <a:pt x="117311" y="64571"/>
                    </a:lnTo>
                    <a:lnTo>
                      <a:pt x="130968" y="58914"/>
                    </a:lnTo>
                    <a:cubicBezTo>
                      <a:pt x="134940" y="54942"/>
                      <a:pt x="137396" y="49456"/>
                      <a:pt x="137396" y="43394"/>
                    </a:cubicBezTo>
                    <a:cubicBezTo>
                      <a:pt x="137396" y="31272"/>
                      <a:pt x="127569" y="21445"/>
                      <a:pt x="115447" y="21445"/>
                    </a:cubicBezTo>
                    <a:close/>
                    <a:moveTo>
                      <a:pt x="43394" y="21445"/>
                    </a:moveTo>
                    <a:cubicBezTo>
                      <a:pt x="31273" y="21445"/>
                      <a:pt x="21445" y="31272"/>
                      <a:pt x="21445" y="43394"/>
                    </a:cubicBezTo>
                    <a:cubicBezTo>
                      <a:pt x="21445" y="49456"/>
                      <a:pt x="23902" y="54942"/>
                      <a:pt x="27874" y="58914"/>
                    </a:cubicBezTo>
                    <a:lnTo>
                      <a:pt x="41530" y="64571"/>
                    </a:lnTo>
                    <a:lnTo>
                      <a:pt x="39436" y="61466"/>
                    </a:lnTo>
                    <a:cubicBezTo>
                      <a:pt x="37241" y="56275"/>
                      <a:pt x="36026" y="50567"/>
                      <a:pt x="36026" y="44575"/>
                    </a:cubicBezTo>
                    <a:cubicBezTo>
                      <a:pt x="36026" y="38584"/>
                      <a:pt x="37241" y="32876"/>
                      <a:pt x="39436" y="27685"/>
                    </a:cubicBezTo>
                    <a:lnTo>
                      <a:pt x="43589" y="21525"/>
                    </a:lnTo>
                    <a:close/>
                    <a:moveTo>
                      <a:pt x="43394" y="0"/>
                    </a:moveTo>
                    <a:cubicBezTo>
                      <a:pt x="49386" y="0"/>
                      <a:pt x="55094" y="1214"/>
                      <a:pt x="60285" y="3410"/>
                    </a:cubicBezTo>
                    <a:lnTo>
                      <a:pt x="62283" y="4757"/>
                    </a:lnTo>
                    <a:lnTo>
                      <a:pt x="62529" y="4592"/>
                    </a:lnTo>
                    <a:cubicBezTo>
                      <a:pt x="67721" y="2396"/>
                      <a:pt x="73429" y="1181"/>
                      <a:pt x="79420" y="1181"/>
                    </a:cubicBezTo>
                    <a:cubicBezTo>
                      <a:pt x="85412" y="1181"/>
                      <a:pt x="91119" y="2396"/>
                      <a:pt x="96312" y="4592"/>
                    </a:cubicBezTo>
                    <a:lnTo>
                      <a:pt x="96558" y="4758"/>
                    </a:lnTo>
                    <a:lnTo>
                      <a:pt x="98556" y="3410"/>
                    </a:lnTo>
                    <a:cubicBezTo>
                      <a:pt x="103748" y="1214"/>
                      <a:pt x="109456" y="0"/>
                      <a:pt x="115447" y="0"/>
                    </a:cubicBezTo>
                    <a:cubicBezTo>
                      <a:pt x="139413" y="0"/>
                      <a:pt x="158841" y="19428"/>
                      <a:pt x="158841" y="43394"/>
                    </a:cubicBezTo>
                    <a:lnTo>
                      <a:pt x="158009" y="47518"/>
                    </a:lnTo>
                    <a:lnTo>
                      <a:pt x="158841" y="47518"/>
                    </a:lnTo>
                    <a:lnTo>
                      <a:pt x="157981" y="58941"/>
                    </a:lnTo>
                    <a:lnTo>
                      <a:pt x="104537" y="291736"/>
                    </a:lnTo>
                    <a:lnTo>
                      <a:pt x="54303" y="291736"/>
                    </a:lnTo>
                    <a:lnTo>
                      <a:pt x="861" y="58955"/>
                    </a:lnTo>
                    <a:lnTo>
                      <a:pt x="0" y="47518"/>
                    </a:lnTo>
                    <a:lnTo>
                      <a:pt x="833" y="47518"/>
                    </a:lnTo>
                    <a:lnTo>
                      <a:pt x="0" y="43394"/>
                    </a:lnTo>
                    <a:cubicBezTo>
                      <a:pt x="0" y="19428"/>
                      <a:pt x="19429" y="0"/>
                      <a:pt x="43394" y="0"/>
                    </a:cubicBezTo>
                    <a:close/>
                  </a:path>
                </a:pathLst>
              </a:custGeom>
              <a:solidFill>
                <a:srgbClr val="F36633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836;p75">
                <a:extLst>
                  <a:ext uri="{FF2B5EF4-FFF2-40B4-BE49-F238E27FC236}">
                    <a16:creationId xmlns:a16="http://schemas.microsoft.com/office/drawing/2014/main" id="{E7CE4F3D-AC72-6A21-15D7-3BE9E043B560}"/>
                  </a:ext>
                </a:extLst>
              </p:cNvPr>
              <p:cNvSpPr/>
              <p:nvPr/>
            </p:nvSpPr>
            <p:spPr>
              <a:xfrm rot="-8667254">
                <a:off x="2361052" y="3127746"/>
                <a:ext cx="211587" cy="388613"/>
              </a:xfrm>
              <a:custGeom>
                <a:avLst/>
                <a:gdLst/>
                <a:ahLst/>
                <a:cxnLst/>
                <a:rect l="l" t="t" r="r" b="b"/>
                <a:pathLst>
                  <a:path w="158841" h="291736" extrusionOk="0">
                    <a:moveTo>
                      <a:pt x="79420" y="22626"/>
                    </a:moveTo>
                    <a:cubicBezTo>
                      <a:pt x="67298" y="22626"/>
                      <a:pt x="57471" y="32453"/>
                      <a:pt x="57471" y="44575"/>
                    </a:cubicBezTo>
                    <a:cubicBezTo>
                      <a:pt x="57471" y="56697"/>
                      <a:pt x="67298" y="66524"/>
                      <a:pt x="79420" y="66524"/>
                    </a:cubicBezTo>
                    <a:cubicBezTo>
                      <a:pt x="91542" y="66524"/>
                      <a:pt x="101369" y="56697"/>
                      <a:pt x="101369" y="44575"/>
                    </a:cubicBezTo>
                    <a:cubicBezTo>
                      <a:pt x="101369" y="32453"/>
                      <a:pt x="91542" y="22626"/>
                      <a:pt x="79420" y="22626"/>
                    </a:cubicBezTo>
                    <a:close/>
                    <a:moveTo>
                      <a:pt x="115447" y="21445"/>
                    </a:moveTo>
                    <a:lnTo>
                      <a:pt x="115252" y="21526"/>
                    </a:lnTo>
                    <a:lnTo>
                      <a:pt x="119405" y="27685"/>
                    </a:lnTo>
                    <a:cubicBezTo>
                      <a:pt x="121600" y="32876"/>
                      <a:pt x="122814" y="38584"/>
                      <a:pt x="122814" y="44575"/>
                    </a:cubicBezTo>
                    <a:cubicBezTo>
                      <a:pt x="122814" y="50567"/>
                      <a:pt x="121600" y="56275"/>
                      <a:pt x="119405" y="61466"/>
                    </a:cubicBezTo>
                    <a:lnTo>
                      <a:pt x="117311" y="64571"/>
                    </a:lnTo>
                    <a:lnTo>
                      <a:pt x="130968" y="58914"/>
                    </a:lnTo>
                    <a:cubicBezTo>
                      <a:pt x="134940" y="54942"/>
                      <a:pt x="137396" y="49456"/>
                      <a:pt x="137396" y="43394"/>
                    </a:cubicBezTo>
                    <a:cubicBezTo>
                      <a:pt x="137396" y="31272"/>
                      <a:pt x="127569" y="21445"/>
                      <a:pt x="115447" y="21445"/>
                    </a:cubicBezTo>
                    <a:close/>
                    <a:moveTo>
                      <a:pt x="43394" y="21445"/>
                    </a:moveTo>
                    <a:cubicBezTo>
                      <a:pt x="31273" y="21445"/>
                      <a:pt x="21445" y="31272"/>
                      <a:pt x="21445" y="43394"/>
                    </a:cubicBezTo>
                    <a:cubicBezTo>
                      <a:pt x="21445" y="49456"/>
                      <a:pt x="23902" y="54942"/>
                      <a:pt x="27874" y="58914"/>
                    </a:cubicBezTo>
                    <a:lnTo>
                      <a:pt x="41530" y="64571"/>
                    </a:lnTo>
                    <a:lnTo>
                      <a:pt x="39436" y="61466"/>
                    </a:lnTo>
                    <a:cubicBezTo>
                      <a:pt x="37241" y="56275"/>
                      <a:pt x="36026" y="50567"/>
                      <a:pt x="36026" y="44575"/>
                    </a:cubicBezTo>
                    <a:cubicBezTo>
                      <a:pt x="36026" y="38584"/>
                      <a:pt x="37241" y="32876"/>
                      <a:pt x="39436" y="27685"/>
                    </a:cubicBezTo>
                    <a:lnTo>
                      <a:pt x="43589" y="21525"/>
                    </a:lnTo>
                    <a:close/>
                    <a:moveTo>
                      <a:pt x="43394" y="0"/>
                    </a:moveTo>
                    <a:cubicBezTo>
                      <a:pt x="49386" y="0"/>
                      <a:pt x="55094" y="1214"/>
                      <a:pt x="60285" y="3410"/>
                    </a:cubicBezTo>
                    <a:lnTo>
                      <a:pt x="62283" y="4757"/>
                    </a:lnTo>
                    <a:lnTo>
                      <a:pt x="62529" y="4592"/>
                    </a:lnTo>
                    <a:cubicBezTo>
                      <a:pt x="67721" y="2396"/>
                      <a:pt x="73429" y="1181"/>
                      <a:pt x="79420" y="1181"/>
                    </a:cubicBezTo>
                    <a:cubicBezTo>
                      <a:pt x="85412" y="1181"/>
                      <a:pt x="91119" y="2396"/>
                      <a:pt x="96312" y="4592"/>
                    </a:cubicBezTo>
                    <a:lnTo>
                      <a:pt x="96558" y="4758"/>
                    </a:lnTo>
                    <a:lnTo>
                      <a:pt x="98556" y="3410"/>
                    </a:lnTo>
                    <a:cubicBezTo>
                      <a:pt x="103748" y="1214"/>
                      <a:pt x="109456" y="0"/>
                      <a:pt x="115447" y="0"/>
                    </a:cubicBezTo>
                    <a:cubicBezTo>
                      <a:pt x="139413" y="0"/>
                      <a:pt x="158841" y="19428"/>
                      <a:pt x="158841" y="43394"/>
                    </a:cubicBezTo>
                    <a:lnTo>
                      <a:pt x="158009" y="47518"/>
                    </a:lnTo>
                    <a:lnTo>
                      <a:pt x="158841" y="47518"/>
                    </a:lnTo>
                    <a:lnTo>
                      <a:pt x="157981" y="58941"/>
                    </a:lnTo>
                    <a:lnTo>
                      <a:pt x="104537" y="291736"/>
                    </a:lnTo>
                    <a:lnTo>
                      <a:pt x="54303" y="291736"/>
                    </a:lnTo>
                    <a:lnTo>
                      <a:pt x="861" y="58955"/>
                    </a:lnTo>
                    <a:lnTo>
                      <a:pt x="0" y="47518"/>
                    </a:lnTo>
                    <a:lnTo>
                      <a:pt x="833" y="47518"/>
                    </a:lnTo>
                    <a:lnTo>
                      <a:pt x="0" y="43394"/>
                    </a:lnTo>
                    <a:cubicBezTo>
                      <a:pt x="0" y="19428"/>
                      <a:pt x="19429" y="0"/>
                      <a:pt x="43394" y="0"/>
                    </a:cubicBezTo>
                    <a:close/>
                  </a:path>
                </a:pathLst>
              </a:custGeom>
              <a:solidFill>
                <a:srgbClr val="F36633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837;p75">
                <a:extLst>
                  <a:ext uri="{FF2B5EF4-FFF2-40B4-BE49-F238E27FC236}">
                    <a16:creationId xmlns:a16="http://schemas.microsoft.com/office/drawing/2014/main" id="{DC811E1B-A973-DBBD-6C74-78E8AA147516}"/>
                  </a:ext>
                </a:extLst>
              </p:cNvPr>
              <p:cNvSpPr/>
              <p:nvPr/>
            </p:nvSpPr>
            <p:spPr>
              <a:xfrm>
                <a:off x="5581334" y="1471156"/>
                <a:ext cx="211587" cy="388613"/>
              </a:xfrm>
              <a:custGeom>
                <a:avLst/>
                <a:gdLst/>
                <a:ahLst/>
                <a:cxnLst/>
                <a:rect l="l" t="t" r="r" b="b"/>
                <a:pathLst>
                  <a:path w="158841" h="291736" extrusionOk="0">
                    <a:moveTo>
                      <a:pt x="79420" y="22626"/>
                    </a:moveTo>
                    <a:cubicBezTo>
                      <a:pt x="67298" y="22626"/>
                      <a:pt x="57471" y="32453"/>
                      <a:pt x="57471" y="44575"/>
                    </a:cubicBezTo>
                    <a:cubicBezTo>
                      <a:pt x="57471" y="56697"/>
                      <a:pt x="67298" y="66524"/>
                      <a:pt x="79420" y="66524"/>
                    </a:cubicBezTo>
                    <a:cubicBezTo>
                      <a:pt x="91542" y="66524"/>
                      <a:pt x="101369" y="56697"/>
                      <a:pt x="101369" y="44575"/>
                    </a:cubicBezTo>
                    <a:cubicBezTo>
                      <a:pt x="101369" y="32453"/>
                      <a:pt x="91542" y="22626"/>
                      <a:pt x="79420" y="22626"/>
                    </a:cubicBezTo>
                    <a:close/>
                    <a:moveTo>
                      <a:pt x="115447" y="21445"/>
                    </a:moveTo>
                    <a:lnTo>
                      <a:pt x="115252" y="21526"/>
                    </a:lnTo>
                    <a:lnTo>
                      <a:pt x="119405" y="27685"/>
                    </a:lnTo>
                    <a:cubicBezTo>
                      <a:pt x="121600" y="32876"/>
                      <a:pt x="122814" y="38584"/>
                      <a:pt x="122814" y="44575"/>
                    </a:cubicBezTo>
                    <a:cubicBezTo>
                      <a:pt x="122814" y="50567"/>
                      <a:pt x="121600" y="56275"/>
                      <a:pt x="119405" y="61466"/>
                    </a:cubicBezTo>
                    <a:lnTo>
                      <a:pt x="117311" y="64571"/>
                    </a:lnTo>
                    <a:lnTo>
                      <a:pt x="130968" y="58914"/>
                    </a:lnTo>
                    <a:cubicBezTo>
                      <a:pt x="134940" y="54942"/>
                      <a:pt x="137396" y="49456"/>
                      <a:pt x="137396" y="43394"/>
                    </a:cubicBezTo>
                    <a:cubicBezTo>
                      <a:pt x="137396" y="31272"/>
                      <a:pt x="127569" y="21445"/>
                      <a:pt x="115447" y="21445"/>
                    </a:cubicBezTo>
                    <a:close/>
                    <a:moveTo>
                      <a:pt x="43394" y="21445"/>
                    </a:moveTo>
                    <a:cubicBezTo>
                      <a:pt x="31273" y="21445"/>
                      <a:pt x="21445" y="31272"/>
                      <a:pt x="21445" y="43394"/>
                    </a:cubicBezTo>
                    <a:cubicBezTo>
                      <a:pt x="21445" y="49456"/>
                      <a:pt x="23902" y="54942"/>
                      <a:pt x="27874" y="58914"/>
                    </a:cubicBezTo>
                    <a:lnTo>
                      <a:pt x="41530" y="64571"/>
                    </a:lnTo>
                    <a:lnTo>
                      <a:pt x="39436" y="61466"/>
                    </a:lnTo>
                    <a:cubicBezTo>
                      <a:pt x="37241" y="56275"/>
                      <a:pt x="36026" y="50567"/>
                      <a:pt x="36026" y="44575"/>
                    </a:cubicBezTo>
                    <a:cubicBezTo>
                      <a:pt x="36026" y="38584"/>
                      <a:pt x="37241" y="32876"/>
                      <a:pt x="39436" y="27685"/>
                    </a:cubicBezTo>
                    <a:lnTo>
                      <a:pt x="43589" y="21525"/>
                    </a:lnTo>
                    <a:close/>
                    <a:moveTo>
                      <a:pt x="43394" y="0"/>
                    </a:moveTo>
                    <a:cubicBezTo>
                      <a:pt x="49386" y="0"/>
                      <a:pt x="55094" y="1214"/>
                      <a:pt x="60285" y="3410"/>
                    </a:cubicBezTo>
                    <a:lnTo>
                      <a:pt x="62283" y="4757"/>
                    </a:lnTo>
                    <a:lnTo>
                      <a:pt x="62529" y="4592"/>
                    </a:lnTo>
                    <a:cubicBezTo>
                      <a:pt x="67721" y="2396"/>
                      <a:pt x="73429" y="1181"/>
                      <a:pt x="79420" y="1181"/>
                    </a:cubicBezTo>
                    <a:cubicBezTo>
                      <a:pt x="85412" y="1181"/>
                      <a:pt x="91119" y="2396"/>
                      <a:pt x="96312" y="4592"/>
                    </a:cubicBezTo>
                    <a:lnTo>
                      <a:pt x="96558" y="4758"/>
                    </a:lnTo>
                    <a:lnTo>
                      <a:pt x="98556" y="3410"/>
                    </a:lnTo>
                    <a:cubicBezTo>
                      <a:pt x="103748" y="1214"/>
                      <a:pt x="109456" y="0"/>
                      <a:pt x="115447" y="0"/>
                    </a:cubicBezTo>
                    <a:cubicBezTo>
                      <a:pt x="139413" y="0"/>
                      <a:pt x="158841" y="19428"/>
                      <a:pt x="158841" y="43394"/>
                    </a:cubicBezTo>
                    <a:lnTo>
                      <a:pt x="158009" y="47518"/>
                    </a:lnTo>
                    <a:lnTo>
                      <a:pt x="158841" y="47518"/>
                    </a:lnTo>
                    <a:lnTo>
                      <a:pt x="157981" y="58941"/>
                    </a:lnTo>
                    <a:lnTo>
                      <a:pt x="104537" y="291736"/>
                    </a:lnTo>
                    <a:lnTo>
                      <a:pt x="54303" y="291736"/>
                    </a:lnTo>
                    <a:lnTo>
                      <a:pt x="861" y="58955"/>
                    </a:lnTo>
                    <a:lnTo>
                      <a:pt x="0" y="47518"/>
                    </a:lnTo>
                    <a:lnTo>
                      <a:pt x="833" y="47518"/>
                    </a:lnTo>
                    <a:lnTo>
                      <a:pt x="0" y="43394"/>
                    </a:lnTo>
                    <a:cubicBezTo>
                      <a:pt x="0" y="19428"/>
                      <a:pt x="19429" y="0"/>
                      <a:pt x="43394" y="0"/>
                    </a:cubicBezTo>
                    <a:close/>
                  </a:path>
                </a:pathLst>
              </a:custGeom>
              <a:solidFill>
                <a:srgbClr val="F36633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838;p75">
                <a:extLst>
                  <a:ext uri="{FF2B5EF4-FFF2-40B4-BE49-F238E27FC236}">
                    <a16:creationId xmlns:a16="http://schemas.microsoft.com/office/drawing/2014/main" id="{29682326-091C-5532-B9A5-306082B289D5}"/>
                  </a:ext>
                </a:extLst>
              </p:cNvPr>
              <p:cNvSpPr/>
              <p:nvPr/>
            </p:nvSpPr>
            <p:spPr>
              <a:xfrm rot="10800000">
                <a:off x="3378740" y="3280378"/>
                <a:ext cx="211587" cy="388613"/>
              </a:xfrm>
              <a:custGeom>
                <a:avLst/>
                <a:gdLst/>
                <a:ahLst/>
                <a:cxnLst/>
                <a:rect l="l" t="t" r="r" b="b"/>
                <a:pathLst>
                  <a:path w="158841" h="291736" extrusionOk="0">
                    <a:moveTo>
                      <a:pt x="79420" y="22626"/>
                    </a:moveTo>
                    <a:cubicBezTo>
                      <a:pt x="67298" y="22626"/>
                      <a:pt x="57471" y="32453"/>
                      <a:pt x="57471" y="44575"/>
                    </a:cubicBezTo>
                    <a:cubicBezTo>
                      <a:pt x="57471" y="56697"/>
                      <a:pt x="67298" y="66524"/>
                      <a:pt x="79420" y="66524"/>
                    </a:cubicBezTo>
                    <a:cubicBezTo>
                      <a:pt x="91542" y="66524"/>
                      <a:pt x="101369" y="56697"/>
                      <a:pt x="101369" y="44575"/>
                    </a:cubicBezTo>
                    <a:cubicBezTo>
                      <a:pt x="101369" y="32453"/>
                      <a:pt x="91542" y="22626"/>
                      <a:pt x="79420" y="22626"/>
                    </a:cubicBezTo>
                    <a:close/>
                    <a:moveTo>
                      <a:pt x="115447" y="21445"/>
                    </a:moveTo>
                    <a:lnTo>
                      <a:pt x="115252" y="21526"/>
                    </a:lnTo>
                    <a:lnTo>
                      <a:pt x="119405" y="27685"/>
                    </a:lnTo>
                    <a:cubicBezTo>
                      <a:pt x="121600" y="32876"/>
                      <a:pt x="122814" y="38584"/>
                      <a:pt x="122814" y="44575"/>
                    </a:cubicBezTo>
                    <a:cubicBezTo>
                      <a:pt x="122814" y="50567"/>
                      <a:pt x="121600" y="56275"/>
                      <a:pt x="119405" y="61466"/>
                    </a:cubicBezTo>
                    <a:lnTo>
                      <a:pt x="117311" y="64571"/>
                    </a:lnTo>
                    <a:lnTo>
                      <a:pt x="130968" y="58914"/>
                    </a:lnTo>
                    <a:cubicBezTo>
                      <a:pt x="134940" y="54942"/>
                      <a:pt x="137396" y="49456"/>
                      <a:pt x="137396" y="43394"/>
                    </a:cubicBezTo>
                    <a:cubicBezTo>
                      <a:pt x="137396" y="31272"/>
                      <a:pt x="127569" y="21445"/>
                      <a:pt x="115447" y="21445"/>
                    </a:cubicBezTo>
                    <a:close/>
                    <a:moveTo>
                      <a:pt x="43394" y="21445"/>
                    </a:moveTo>
                    <a:cubicBezTo>
                      <a:pt x="31273" y="21445"/>
                      <a:pt x="21445" y="31272"/>
                      <a:pt x="21445" y="43394"/>
                    </a:cubicBezTo>
                    <a:cubicBezTo>
                      <a:pt x="21445" y="49456"/>
                      <a:pt x="23902" y="54942"/>
                      <a:pt x="27874" y="58914"/>
                    </a:cubicBezTo>
                    <a:lnTo>
                      <a:pt x="41530" y="64571"/>
                    </a:lnTo>
                    <a:lnTo>
                      <a:pt x="39436" y="61466"/>
                    </a:lnTo>
                    <a:cubicBezTo>
                      <a:pt x="37241" y="56275"/>
                      <a:pt x="36026" y="50567"/>
                      <a:pt x="36026" y="44575"/>
                    </a:cubicBezTo>
                    <a:cubicBezTo>
                      <a:pt x="36026" y="38584"/>
                      <a:pt x="37241" y="32876"/>
                      <a:pt x="39436" y="27685"/>
                    </a:cubicBezTo>
                    <a:lnTo>
                      <a:pt x="43589" y="21525"/>
                    </a:lnTo>
                    <a:close/>
                    <a:moveTo>
                      <a:pt x="43394" y="0"/>
                    </a:moveTo>
                    <a:cubicBezTo>
                      <a:pt x="49386" y="0"/>
                      <a:pt x="55094" y="1214"/>
                      <a:pt x="60285" y="3410"/>
                    </a:cubicBezTo>
                    <a:lnTo>
                      <a:pt x="62283" y="4757"/>
                    </a:lnTo>
                    <a:lnTo>
                      <a:pt x="62529" y="4592"/>
                    </a:lnTo>
                    <a:cubicBezTo>
                      <a:pt x="67721" y="2396"/>
                      <a:pt x="73429" y="1181"/>
                      <a:pt x="79420" y="1181"/>
                    </a:cubicBezTo>
                    <a:cubicBezTo>
                      <a:pt x="85412" y="1181"/>
                      <a:pt x="91119" y="2396"/>
                      <a:pt x="96312" y="4592"/>
                    </a:cubicBezTo>
                    <a:lnTo>
                      <a:pt x="96558" y="4758"/>
                    </a:lnTo>
                    <a:lnTo>
                      <a:pt x="98556" y="3410"/>
                    </a:lnTo>
                    <a:cubicBezTo>
                      <a:pt x="103748" y="1214"/>
                      <a:pt x="109456" y="0"/>
                      <a:pt x="115447" y="0"/>
                    </a:cubicBezTo>
                    <a:cubicBezTo>
                      <a:pt x="139413" y="0"/>
                      <a:pt x="158841" y="19428"/>
                      <a:pt x="158841" y="43394"/>
                    </a:cubicBezTo>
                    <a:lnTo>
                      <a:pt x="158009" y="47518"/>
                    </a:lnTo>
                    <a:lnTo>
                      <a:pt x="158841" y="47518"/>
                    </a:lnTo>
                    <a:lnTo>
                      <a:pt x="157981" y="58941"/>
                    </a:lnTo>
                    <a:lnTo>
                      <a:pt x="104537" y="291736"/>
                    </a:lnTo>
                    <a:lnTo>
                      <a:pt x="54303" y="291736"/>
                    </a:lnTo>
                    <a:lnTo>
                      <a:pt x="861" y="58955"/>
                    </a:lnTo>
                    <a:lnTo>
                      <a:pt x="0" y="47518"/>
                    </a:lnTo>
                    <a:lnTo>
                      <a:pt x="833" y="47518"/>
                    </a:lnTo>
                    <a:lnTo>
                      <a:pt x="0" y="43394"/>
                    </a:lnTo>
                    <a:cubicBezTo>
                      <a:pt x="0" y="19428"/>
                      <a:pt x="19429" y="0"/>
                      <a:pt x="43394" y="0"/>
                    </a:cubicBezTo>
                    <a:close/>
                  </a:path>
                </a:pathLst>
              </a:custGeom>
              <a:solidFill>
                <a:srgbClr val="F36633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839;p75">
                <a:extLst>
                  <a:ext uri="{FF2B5EF4-FFF2-40B4-BE49-F238E27FC236}">
                    <a16:creationId xmlns:a16="http://schemas.microsoft.com/office/drawing/2014/main" id="{88FC0499-6253-3E7A-3D16-C1DCAD5C3A2F}"/>
                  </a:ext>
                </a:extLst>
              </p:cNvPr>
              <p:cNvSpPr/>
              <p:nvPr/>
            </p:nvSpPr>
            <p:spPr>
              <a:xfrm>
                <a:off x="4479167" y="1474638"/>
                <a:ext cx="211587" cy="388613"/>
              </a:xfrm>
              <a:custGeom>
                <a:avLst/>
                <a:gdLst/>
                <a:ahLst/>
                <a:cxnLst/>
                <a:rect l="l" t="t" r="r" b="b"/>
                <a:pathLst>
                  <a:path w="158841" h="291736" extrusionOk="0">
                    <a:moveTo>
                      <a:pt x="79420" y="22626"/>
                    </a:moveTo>
                    <a:cubicBezTo>
                      <a:pt x="67298" y="22626"/>
                      <a:pt x="57471" y="32453"/>
                      <a:pt x="57471" y="44575"/>
                    </a:cubicBezTo>
                    <a:cubicBezTo>
                      <a:pt x="57471" y="56697"/>
                      <a:pt x="67298" y="66524"/>
                      <a:pt x="79420" y="66524"/>
                    </a:cubicBezTo>
                    <a:cubicBezTo>
                      <a:pt x="91542" y="66524"/>
                      <a:pt x="101369" y="56697"/>
                      <a:pt x="101369" y="44575"/>
                    </a:cubicBezTo>
                    <a:cubicBezTo>
                      <a:pt x="101369" y="32453"/>
                      <a:pt x="91542" y="22626"/>
                      <a:pt x="79420" y="22626"/>
                    </a:cubicBezTo>
                    <a:close/>
                    <a:moveTo>
                      <a:pt x="115447" y="21445"/>
                    </a:moveTo>
                    <a:lnTo>
                      <a:pt x="115252" y="21526"/>
                    </a:lnTo>
                    <a:lnTo>
                      <a:pt x="119405" y="27685"/>
                    </a:lnTo>
                    <a:cubicBezTo>
                      <a:pt x="121600" y="32876"/>
                      <a:pt x="122814" y="38584"/>
                      <a:pt x="122814" y="44575"/>
                    </a:cubicBezTo>
                    <a:cubicBezTo>
                      <a:pt x="122814" y="50567"/>
                      <a:pt x="121600" y="56275"/>
                      <a:pt x="119405" y="61466"/>
                    </a:cubicBezTo>
                    <a:lnTo>
                      <a:pt x="117311" y="64571"/>
                    </a:lnTo>
                    <a:lnTo>
                      <a:pt x="130968" y="58914"/>
                    </a:lnTo>
                    <a:cubicBezTo>
                      <a:pt x="134940" y="54942"/>
                      <a:pt x="137396" y="49456"/>
                      <a:pt x="137396" y="43394"/>
                    </a:cubicBezTo>
                    <a:cubicBezTo>
                      <a:pt x="137396" y="31272"/>
                      <a:pt x="127569" y="21445"/>
                      <a:pt x="115447" y="21445"/>
                    </a:cubicBezTo>
                    <a:close/>
                    <a:moveTo>
                      <a:pt x="43394" y="21445"/>
                    </a:moveTo>
                    <a:cubicBezTo>
                      <a:pt x="31273" y="21445"/>
                      <a:pt x="21445" y="31272"/>
                      <a:pt x="21445" y="43394"/>
                    </a:cubicBezTo>
                    <a:cubicBezTo>
                      <a:pt x="21445" y="49456"/>
                      <a:pt x="23902" y="54942"/>
                      <a:pt x="27874" y="58914"/>
                    </a:cubicBezTo>
                    <a:lnTo>
                      <a:pt x="41530" y="64571"/>
                    </a:lnTo>
                    <a:lnTo>
                      <a:pt x="39436" y="61466"/>
                    </a:lnTo>
                    <a:cubicBezTo>
                      <a:pt x="37241" y="56275"/>
                      <a:pt x="36026" y="50567"/>
                      <a:pt x="36026" y="44575"/>
                    </a:cubicBezTo>
                    <a:cubicBezTo>
                      <a:pt x="36026" y="38584"/>
                      <a:pt x="37241" y="32876"/>
                      <a:pt x="39436" y="27685"/>
                    </a:cubicBezTo>
                    <a:lnTo>
                      <a:pt x="43589" y="21525"/>
                    </a:lnTo>
                    <a:close/>
                    <a:moveTo>
                      <a:pt x="43394" y="0"/>
                    </a:moveTo>
                    <a:cubicBezTo>
                      <a:pt x="49386" y="0"/>
                      <a:pt x="55094" y="1214"/>
                      <a:pt x="60285" y="3410"/>
                    </a:cubicBezTo>
                    <a:lnTo>
                      <a:pt x="62283" y="4757"/>
                    </a:lnTo>
                    <a:lnTo>
                      <a:pt x="62529" y="4592"/>
                    </a:lnTo>
                    <a:cubicBezTo>
                      <a:pt x="67721" y="2396"/>
                      <a:pt x="73429" y="1181"/>
                      <a:pt x="79420" y="1181"/>
                    </a:cubicBezTo>
                    <a:cubicBezTo>
                      <a:pt x="85412" y="1181"/>
                      <a:pt x="91119" y="2396"/>
                      <a:pt x="96312" y="4592"/>
                    </a:cubicBezTo>
                    <a:lnTo>
                      <a:pt x="96558" y="4758"/>
                    </a:lnTo>
                    <a:lnTo>
                      <a:pt x="98556" y="3410"/>
                    </a:lnTo>
                    <a:cubicBezTo>
                      <a:pt x="103748" y="1214"/>
                      <a:pt x="109456" y="0"/>
                      <a:pt x="115447" y="0"/>
                    </a:cubicBezTo>
                    <a:cubicBezTo>
                      <a:pt x="139413" y="0"/>
                      <a:pt x="158841" y="19428"/>
                      <a:pt x="158841" y="43394"/>
                    </a:cubicBezTo>
                    <a:lnTo>
                      <a:pt x="158009" y="47518"/>
                    </a:lnTo>
                    <a:lnTo>
                      <a:pt x="158841" y="47518"/>
                    </a:lnTo>
                    <a:lnTo>
                      <a:pt x="157981" y="58941"/>
                    </a:lnTo>
                    <a:lnTo>
                      <a:pt x="104537" y="291736"/>
                    </a:lnTo>
                    <a:lnTo>
                      <a:pt x="54303" y="291736"/>
                    </a:lnTo>
                    <a:lnTo>
                      <a:pt x="861" y="58955"/>
                    </a:lnTo>
                    <a:lnTo>
                      <a:pt x="0" y="47518"/>
                    </a:lnTo>
                    <a:lnTo>
                      <a:pt x="833" y="47518"/>
                    </a:lnTo>
                    <a:lnTo>
                      <a:pt x="0" y="43394"/>
                    </a:lnTo>
                    <a:cubicBezTo>
                      <a:pt x="0" y="19428"/>
                      <a:pt x="19429" y="0"/>
                      <a:pt x="43394" y="0"/>
                    </a:cubicBezTo>
                    <a:close/>
                  </a:path>
                </a:pathLst>
              </a:custGeom>
              <a:solidFill>
                <a:srgbClr val="F36633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840;p75">
                <a:extLst>
                  <a:ext uri="{FF2B5EF4-FFF2-40B4-BE49-F238E27FC236}">
                    <a16:creationId xmlns:a16="http://schemas.microsoft.com/office/drawing/2014/main" id="{9E7694BF-F13E-4755-B06F-97103402E3EE}"/>
                  </a:ext>
                </a:extLst>
              </p:cNvPr>
              <p:cNvSpPr/>
              <p:nvPr/>
            </p:nvSpPr>
            <p:spPr>
              <a:xfrm rot="10800000">
                <a:off x="4474503" y="3283731"/>
                <a:ext cx="211587" cy="388613"/>
              </a:xfrm>
              <a:custGeom>
                <a:avLst/>
                <a:gdLst/>
                <a:ahLst/>
                <a:cxnLst/>
                <a:rect l="l" t="t" r="r" b="b"/>
                <a:pathLst>
                  <a:path w="158841" h="291736" extrusionOk="0">
                    <a:moveTo>
                      <a:pt x="79420" y="22626"/>
                    </a:moveTo>
                    <a:cubicBezTo>
                      <a:pt x="67298" y="22626"/>
                      <a:pt x="57471" y="32453"/>
                      <a:pt x="57471" y="44575"/>
                    </a:cubicBezTo>
                    <a:cubicBezTo>
                      <a:pt x="57471" y="56697"/>
                      <a:pt x="67298" y="66524"/>
                      <a:pt x="79420" y="66524"/>
                    </a:cubicBezTo>
                    <a:cubicBezTo>
                      <a:pt x="91542" y="66524"/>
                      <a:pt x="101369" y="56697"/>
                      <a:pt x="101369" y="44575"/>
                    </a:cubicBezTo>
                    <a:cubicBezTo>
                      <a:pt x="101369" y="32453"/>
                      <a:pt x="91542" y="22626"/>
                      <a:pt x="79420" y="22626"/>
                    </a:cubicBezTo>
                    <a:close/>
                    <a:moveTo>
                      <a:pt x="115447" y="21445"/>
                    </a:moveTo>
                    <a:lnTo>
                      <a:pt x="115252" y="21526"/>
                    </a:lnTo>
                    <a:lnTo>
                      <a:pt x="119405" y="27685"/>
                    </a:lnTo>
                    <a:cubicBezTo>
                      <a:pt x="121600" y="32876"/>
                      <a:pt x="122814" y="38584"/>
                      <a:pt x="122814" y="44575"/>
                    </a:cubicBezTo>
                    <a:cubicBezTo>
                      <a:pt x="122814" y="50567"/>
                      <a:pt x="121600" y="56275"/>
                      <a:pt x="119405" y="61466"/>
                    </a:cubicBezTo>
                    <a:lnTo>
                      <a:pt x="117311" y="64571"/>
                    </a:lnTo>
                    <a:lnTo>
                      <a:pt x="130968" y="58914"/>
                    </a:lnTo>
                    <a:cubicBezTo>
                      <a:pt x="134940" y="54942"/>
                      <a:pt x="137396" y="49456"/>
                      <a:pt x="137396" y="43394"/>
                    </a:cubicBezTo>
                    <a:cubicBezTo>
                      <a:pt x="137396" y="31272"/>
                      <a:pt x="127569" y="21445"/>
                      <a:pt x="115447" y="21445"/>
                    </a:cubicBezTo>
                    <a:close/>
                    <a:moveTo>
                      <a:pt x="43394" y="21445"/>
                    </a:moveTo>
                    <a:cubicBezTo>
                      <a:pt x="31273" y="21445"/>
                      <a:pt x="21445" y="31272"/>
                      <a:pt x="21445" y="43394"/>
                    </a:cubicBezTo>
                    <a:cubicBezTo>
                      <a:pt x="21445" y="49456"/>
                      <a:pt x="23902" y="54942"/>
                      <a:pt x="27874" y="58914"/>
                    </a:cubicBezTo>
                    <a:lnTo>
                      <a:pt x="41530" y="64571"/>
                    </a:lnTo>
                    <a:lnTo>
                      <a:pt x="39436" y="61466"/>
                    </a:lnTo>
                    <a:cubicBezTo>
                      <a:pt x="37241" y="56275"/>
                      <a:pt x="36026" y="50567"/>
                      <a:pt x="36026" y="44575"/>
                    </a:cubicBezTo>
                    <a:cubicBezTo>
                      <a:pt x="36026" y="38584"/>
                      <a:pt x="37241" y="32876"/>
                      <a:pt x="39436" y="27685"/>
                    </a:cubicBezTo>
                    <a:lnTo>
                      <a:pt x="43589" y="21525"/>
                    </a:lnTo>
                    <a:close/>
                    <a:moveTo>
                      <a:pt x="43394" y="0"/>
                    </a:moveTo>
                    <a:cubicBezTo>
                      <a:pt x="49386" y="0"/>
                      <a:pt x="55094" y="1214"/>
                      <a:pt x="60285" y="3410"/>
                    </a:cubicBezTo>
                    <a:lnTo>
                      <a:pt x="62283" y="4757"/>
                    </a:lnTo>
                    <a:lnTo>
                      <a:pt x="62529" y="4592"/>
                    </a:lnTo>
                    <a:cubicBezTo>
                      <a:pt x="67721" y="2396"/>
                      <a:pt x="73429" y="1181"/>
                      <a:pt x="79420" y="1181"/>
                    </a:cubicBezTo>
                    <a:cubicBezTo>
                      <a:pt x="85412" y="1181"/>
                      <a:pt x="91119" y="2396"/>
                      <a:pt x="96312" y="4592"/>
                    </a:cubicBezTo>
                    <a:lnTo>
                      <a:pt x="96558" y="4758"/>
                    </a:lnTo>
                    <a:lnTo>
                      <a:pt x="98556" y="3410"/>
                    </a:lnTo>
                    <a:cubicBezTo>
                      <a:pt x="103748" y="1214"/>
                      <a:pt x="109456" y="0"/>
                      <a:pt x="115447" y="0"/>
                    </a:cubicBezTo>
                    <a:cubicBezTo>
                      <a:pt x="139413" y="0"/>
                      <a:pt x="158841" y="19428"/>
                      <a:pt x="158841" y="43394"/>
                    </a:cubicBezTo>
                    <a:lnTo>
                      <a:pt x="158009" y="47518"/>
                    </a:lnTo>
                    <a:lnTo>
                      <a:pt x="158841" y="47518"/>
                    </a:lnTo>
                    <a:lnTo>
                      <a:pt x="157981" y="58941"/>
                    </a:lnTo>
                    <a:lnTo>
                      <a:pt x="104537" y="291736"/>
                    </a:lnTo>
                    <a:lnTo>
                      <a:pt x="54303" y="291736"/>
                    </a:lnTo>
                    <a:lnTo>
                      <a:pt x="861" y="58955"/>
                    </a:lnTo>
                    <a:lnTo>
                      <a:pt x="0" y="47518"/>
                    </a:lnTo>
                    <a:lnTo>
                      <a:pt x="833" y="47518"/>
                    </a:lnTo>
                    <a:lnTo>
                      <a:pt x="0" y="43394"/>
                    </a:lnTo>
                    <a:cubicBezTo>
                      <a:pt x="0" y="19428"/>
                      <a:pt x="19429" y="0"/>
                      <a:pt x="43394" y="0"/>
                    </a:cubicBezTo>
                    <a:close/>
                  </a:path>
                </a:pathLst>
              </a:custGeom>
              <a:solidFill>
                <a:srgbClr val="F36633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41;p75">
                <a:extLst>
                  <a:ext uri="{FF2B5EF4-FFF2-40B4-BE49-F238E27FC236}">
                    <a16:creationId xmlns:a16="http://schemas.microsoft.com/office/drawing/2014/main" id="{7D2F2BE3-CEA3-EC4C-247E-593490DD00BC}"/>
                  </a:ext>
                </a:extLst>
              </p:cNvPr>
              <p:cNvSpPr/>
              <p:nvPr/>
            </p:nvSpPr>
            <p:spPr>
              <a:xfrm rot="10800000">
                <a:off x="5578334" y="3279800"/>
                <a:ext cx="211587" cy="388613"/>
              </a:xfrm>
              <a:custGeom>
                <a:avLst/>
                <a:gdLst/>
                <a:ahLst/>
                <a:cxnLst/>
                <a:rect l="l" t="t" r="r" b="b"/>
                <a:pathLst>
                  <a:path w="158841" h="291736" extrusionOk="0">
                    <a:moveTo>
                      <a:pt x="79420" y="22626"/>
                    </a:moveTo>
                    <a:cubicBezTo>
                      <a:pt x="67298" y="22626"/>
                      <a:pt x="57471" y="32453"/>
                      <a:pt x="57471" y="44575"/>
                    </a:cubicBezTo>
                    <a:cubicBezTo>
                      <a:pt x="57471" y="56697"/>
                      <a:pt x="67298" y="66524"/>
                      <a:pt x="79420" y="66524"/>
                    </a:cubicBezTo>
                    <a:cubicBezTo>
                      <a:pt x="91542" y="66524"/>
                      <a:pt x="101369" y="56697"/>
                      <a:pt x="101369" y="44575"/>
                    </a:cubicBezTo>
                    <a:cubicBezTo>
                      <a:pt x="101369" y="32453"/>
                      <a:pt x="91542" y="22626"/>
                      <a:pt x="79420" y="22626"/>
                    </a:cubicBezTo>
                    <a:close/>
                    <a:moveTo>
                      <a:pt x="115447" y="21445"/>
                    </a:moveTo>
                    <a:lnTo>
                      <a:pt x="115252" y="21526"/>
                    </a:lnTo>
                    <a:lnTo>
                      <a:pt x="119405" y="27685"/>
                    </a:lnTo>
                    <a:cubicBezTo>
                      <a:pt x="121600" y="32876"/>
                      <a:pt x="122814" y="38584"/>
                      <a:pt x="122814" y="44575"/>
                    </a:cubicBezTo>
                    <a:cubicBezTo>
                      <a:pt x="122814" y="50567"/>
                      <a:pt x="121600" y="56275"/>
                      <a:pt x="119405" y="61466"/>
                    </a:cubicBezTo>
                    <a:lnTo>
                      <a:pt x="117311" y="64571"/>
                    </a:lnTo>
                    <a:lnTo>
                      <a:pt x="130968" y="58914"/>
                    </a:lnTo>
                    <a:cubicBezTo>
                      <a:pt x="134940" y="54942"/>
                      <a:pt x="137396" y="49456"/>
                      <a:pt x="137396" y="43394"/>
                    </a:cubicBezTo>
                    <a:cubicBezTo>
                      <a:pt x="137396" y="31272"/>
                      <a:pt x="127569" y="21445"/>
                      <a:pt x="115447" y="21445"/>
                    </a:cubicBezTo>
                    <a:close/>
                    <a:moveTo>
                      <a:pt x="43394" y="21445"/>
                    </a:moveTo>
                    <a:cubicBezTo>
                      <a:pt x="31273" y="21445"/>
                      <a:pt x="21445" y="31272"/>
                      <a:pt x="21445" y="43394"/>
                    </a:cubicBezTo>
                    <a:cubicBezTo>
                      <a:pt x="21445" y="49456"/>
                      <a:pt x="23902" y="54942"/>
                      <a:pt x="27874" y="58914"/>
                    </a:cubicBezTo>
                    <a:lnTo>
                      <a:pt x="41530" y="64571"/>
                    </a:lnTo>
                    <a:lnTo>
                      <a:pt x="39436" y="61466"/>
                    </a:lnTo>
                    <a:cubicBezTo>
                      <a:pt x="37241" y="56275"/>
                      <a:pt x="36026" y="50567"/>
                      <a:pt x="36026" y="44575"/>
                    </a:cubicBezTo>
                    <a:cubicBezTo>
                      <a:pt x="36026" y="38584"/>
                      <a:pt x="37241" y="32876"/>
                      <a:pt x="39436" y="27685"/>
                    </a:cubicBezTo>
                    <a:lnTo>
                      <a:pt x="43589" y="21525"/>
                    </a:lnTo>
                    <a:close/>
                    <a:moveTo>
                      <a:pt x="43394" y="0"/>
                    </a:moveTo>
                    <a:cubicBezTo>
                      <a:pt x="49386" y="0"/>
                      <a:pt x="55094" y="1214"/>
                      <a:pt x="60285" y="3410"/>
                    </a:cubicBezTo>
                    <a:lnTo>
                      <a:pt x="62283" y="4757"/>
                    </a:lnTo>
                    <a:lnTo>
                      <a:pt x="62529" y="4592"/>
                    </a:lnTo>
                    <a:cubicBezTo>
                      <a:pt x="67721" y="2396"/>
                      <a:pt x="73429" y="1181"/>
                      <a:pt x="79420" y="1181"/>
                    </a:cubicBezTo>
                    <a:cubicBezTo>
                      <a:pt x="85412" y="1181"/>
                      <a:pt x="91119" y="2396"/>
                      <a:pt x="96312" y="4592"/>
                    </a:cubicBezTo>
                    <a:lnTo>
                      <a:pt x="96558" y="4758"/>
                    </a:lnTo>
                    <a:lnTo>
                      <a:pt x="98556" y="3410"/>
                    </a:lnTo>
                    <a:cubicBezTo>
                      <a:pt x="103748" y="1214"/>
                      <a:pt x="109456" y="0"/>
                      <a:pt x="115447" y="0"/>
                    </a:cubicBezTo>
                    <a:cubicBezTo>
                      <a:pt x="139413" y="0"/>
                      <a:pt x="158841" y="19428"/>
                      <a:pt x="158841" y="43394"/>
                    </a:cubicBezTo>
                    <a:lnTo>
                      <a:pt x="158009" y="47518"/>
                    </a:lnTo>
                    <a:lnTo>
                      <a:pt x="158841" y="47518"/>
                    </a:lnTo>
                    <a:lnTo>
                      <a:pt x="157981" y="58941"/>
                    </a:lnTo>
                    <a:lnTo>
                      <a:pt x="104537" y="291736"/>
                    </a:lnTo>
                    <a:lnTo>
                      <a:pt x="54303" y="291736"/>
                    </a:lnTo>
                    <a:lnTo>
                      <a:pt x="861" y="58955"/>
                    </a:lnTo>
                    <a:lnTo>
                      <a:pt x="0" y="47518"/>
                    </a:lnTo>
                    <a:lnTo>
                      <a:pt x="833" y="47518"/>
                    </a:lnTo>
                    <a:lnTo>
                      <a:pt x="0" y="43394"/>
                    </a:lnTo>
                    <a:cubicBezTo>
                      <a:pt x="0" y="19428"/>
                      <a:pt x="19429" y="0"/>
                      <a:pt x="43394" y="0"/>
                    </a:cubicBezTo>
                    <a:close/>
                  </a:path>
                </a:pathLst>
              </a:custGeom>
              <a:solidFill>
                <a:srgbClr val="F36633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842;p75">
                <a:extLst>
                  <a:ext uri="{FF2B5EF4-FFF2-40B4-BE49-F238E27FC236}">
                    <a16:creationId xmlns:a16="http://schemas.microsoft.com/office/drawing/2014/main" id="{A65CA729-CE57-6B94-AE49-CAFAA2B23EB1}"/>
                  </a:ext>
                </a:extLst>
              </p:cNvPr>
              <p:cNvSpPr/>
              <p:nvPr/>
            </p:nvSpPr>
            <p:spPr>
              <a:xfrm rot="8653493">
                <a:off x="6606209" y="3102425"/>
                <a:ext cx="211587" cy="388613"/>
              </a:xfrm>
              <a:custGeom>
                <a:avLst/>
                <a:gdLst/>
                <a:ahLst/>
                <a:cxnLst/>
                <a:rect l="l" t="t" r="r" b="b"/>
                <a:pathLst>
                  <a:path w="158841" h="291736" extrusionOk="0">
                    <a:moveTo>
                      <a:pt x="79420" y="22626"/>
                    </a:moveTo>
                    <a:cubicBezTo>
                      <a:pt x="67298" y="22626"/>
                      <a:pt x="57471" y="32453"/>
                      <a:pt x="57471" y="44575"/>
                    </a:cubicBezTo>
                    <a:cubicBezTo>
                      <a:pt x="57471" y="56697"/>
                      <a:pt x="67298" y="66524"/>
                      <a:pt x="79420" y="66524"/>
                    </a:cubicBezTo>
                    <a:cubicBezTo>
                      <a:pt x="91542" y="66524"/>
                      <a:pt x="101369" y="56697"/>
                      <a:pt x="101369" y="44575"/>
                    </a:cubicBezTo>
                    <a:cubicBezTo>
                      <a:pt x="101369" y="32453"/>
                      <a:pt x="91542" y="22626"/>
                      <a:pt x="79420" y="22626"/>
                    </a:cubicBezTo>
                    <a:close/>
                    <a:moveTo>
                      <a:pt x="115447" y="21445"/>
                    </a:moveTo>
                    <a:lnTo>
                      <a:pt x="115252" y="21526"/>
                    </a:lnTo>
                    <a:lnTo>
                      <a:pt x="119405" y="27685"/>
                    </a:lnTo>
                    <a:cubicBezTo>
                      <a:pt x="121600" y="32876"/>
                      <a:pt x="122814" y="38584"/>
                      <a:pt x="122814" y="44575"/>
                    </a:cubicBezTo>
                    <a:cubicBezTo>
                      <a:pt x="122814" y="50567"/>
                      <a:pt x="121600" y="56275"/>
                      <a:pt x="119405" y="61466"/>
                    </a:cubicBezTo>
                    <a:lnTo>
                      <a:pt x="117311" y="64571"/>
                    </a:lnTo>
                    <a:lnTo>
                      <a:pt x="130968" y="58914"/>
                    </a:lnTo>
                    <a:cubicBezTo>
                      <a:pt x="134940" y="54942"/>
                      <a:pt x="137396" y="49456"/>
                      <a:pt x="137396" y="43394"/>
                    </a:cubicBezTo>
                    <a:cubicBezTo>
                      <a:pt x="137396" y="31272"/>
                      <a:pt x="127569" y="21445"/>
                      <a:pt x="115447" y="21445"/>
                    </a:cubicBezTo>
                    <a:close/>
                    <a:moveTo>
                      <a:pt x="43394" y="21445"/>
                    </a:moveTo>
                    <a:cubicBezTo>
                      <a:pt x="31273" y="21445"/>
                      <a:pt x="21445" y="31272"/>
                      <a:pt x="21445" y="43394"/>
                    </a:cubicBezTo>
                    <a:cubicBezTo>
                      <a:pt x="21445" y="49456"/>
                      <a:pt x="23902" y="54942"/>
                      <a:pt x="27874" y="58914"/>
                    </a:cubicBezTo>
                    <a:lnTo>
                      <a:pt x="41530" y="64571"/>
                    </a:lnTo>
                    <a:lnTo>
                      <a:pt x="39436" y="61466"/>
                    </a:lnTo>
                    <a:cubicBezTo>
                      <a:pt x="37241" y="56275"/>
                      <a:pt x="36026" y="50567"/>
                      <a:pt x="36026" y="44575"/>
                    </a:cubicBezTo>
                    <a:cubicBezTo>
                      <a:pt x="36026" y="38584"/>
                      <a:pt x="37241" y="32876"/>
                      <a:pt x="39436" y="27685"/>
                    </a:cubicBezTo>
                    <a:lnTo>
                      <a:pt x="43589" y="21525"/>
                    </a:lnTo>
                    <a:close/>
                    <a:moveTo>
                      <a:pt x="43394" y="0"/>
                    </a:moveTo>
                    <a:cubicBezTo>
                      <a:pt x="49386" y="0"/>
                      <a:pt x="55094" y="1214"/>
                      <a:pt x="60285" y="3410"/>
                    </a:cubicBezTo>
                    <a:lnTo>
                      <a:pt x="62283" y="4757"/>
                    </a:lnTo>
                    <a:lnTo>
                      <a:pt x="62529" y="4592"/>
                    </a:lnTo>
                    <a:cubicBezTo>
                      <a:pt x="67721" y="2396"/>
                      <a:pt x="73429" y="1181"/>
                      <a:pt x="79420" y="1181"/>
                    </a:cubicBezTo>
                    <a:cubicBezTo>
                      <a:pt x="85412" y="1181"/>
                      <a:pt x="91119" y="2396"/>
                      <a:pt x="96312" y="4592"/>
                    </a:cubicBezTo>
                    <a:lnTo>
                      <a:pt x="96558" y="4758"/>
                    </a:lnTo>
                    <a:lnTo>
                      <a:pt x="98556" y="3410"/>
                    </a:lnTo>
                    <a:cubicBezTo>
                      <a:pt x="103748" y="1214"/>
                      <a:pt x="109456" y="0"/>
                      <a:pt x="115447" y="0"/>
                    </a:cubicBezTo>
                    <a:cubicBezTo>
                      <a:pt x="139413" y="0"/>
                      <a:pt x="158841" y="19428"/>
                      <a:pt x="158841" y="43394"/>
                    </a:cubicBezTo>
                    <a:lnTo>
                      <a:pt x="158009" y="47518"/>
                    </a:lnTo>
                    <a:lnTo>
                      <a:pt x="158841" y="47518"/>
                    </a:lnTo>
                    <a:lnTo>
                      <a:pt x="157981" y="58941"/>
                    </a:lnTo>
                    <a:lnTo>
                      <a:pt x="104537" y="291736"/>
                    </a:lnTo>
                    <a:lnTo>
                      <a:pt x="54303" y="291736"/>
                    </a:lnTo>
                    <a:lnTo>
                      <a:pt x="861" y="58955"/>
                    </a:lnTo>
                    <a:lnTo>
                      <a:pt x="0" y="47518"/>
                    </a:lnTo>
                    <a:lnTo>
                      <a:pt x="833" y="47518"/>
                    </a:lnTo>
                    <a:lnTo>
                      <a:pt x="0" y="43394"/>
                    </a:lnTo>
                    <a:cubicBezTo>
                      <a:pt x="0" y="19428"/>
                      <a:pt x="19429" y="0"/>
                      <a:pt x="43394" y="0"/>
                    </a:cubicBezTo>
                    <a:close/>
                  </a:path>
                </a:pathLst>
              </a:custGeom>
              <a:solidFill>
                <a:srgbClr val="F36633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3843;p75">
                <a:extLst>
                  <a:ext uri="{FF2B5EF4-FFF2-40B4-BE49-F238E27FC236}">
                    <a16:creationId xmlns:a16="http://schemas.microsoft.com/office/drawing/2014/main" id="{3CB18EA4-4017-D5A0-3B75-9B82D74480D0}"/>
                  </a:ext>
                </a:extLst>
              </p:cNvPr>
              <p:cNvSpPr/>
              <p:nvPr/>
            </p:nvSpPr>
            <p:spPr>
              <a:xfrm rot="-1996949">
                <a:off x="2404489" y="1600243"/>
                <a:ext cx="211587" cy="388613"/>
              </a:xfrm>
              <a:custGeom>
                <a:avLst/>
                <a:gdLst/>
                <a:ahLst/>
                <a:cxnLst/>
                <a:rect l="l" t="t" r="r" b="b"/>
                <a:pathLst>
                  <a:path w="158841" h="291736" extrusionOk="0">
                    <a:moveTo>
                      <a:pt x="79420" y="22626"/>
                    </a:moveTo>
                    <a:cubicBezTo>
                      <a:pt x="67298" y="22626"/>
                      <a:pt x="57471" y="32453"/>
                      <a:pt x="57471" y="44575"/>
                    </a:cubicBezTo>
                    <a:cubicBezTo>
                      <a:pt x="57471" y="56697"/>
                      <a:pt x="67298" y="66524"/>
                      <a:pt x="79420" y="66524"/>
                    </a:cubicBezTo>
                    <a:cubicBezTo>
                      <a:pt x="91542" y="66524"/>
                      <a:pt x="101369" y="56697"/>
                      <a:pt x="101369" y="44575"/>
                    </a:cubicBezTo>
                    <a:cubicBezTo>
                      <a:pt x="101369" y="32453"/>
                      <a:pt x="91542" y="22626"/>
                      <a:pt x="79420" y="22626"/>
                    </a:cubicBezTo>
                    <a:close/>
                    <a:moveTo>
                      <a:pt x="115447" y="21445"/>
                    </a:moveTo>
                    <a:lnTo>
                      <a:pt x="115252" y="21526"/>
                    </a:lnTo>
                    <a:lnTo>
                      <a:pt x="119405" y="27685"/>
                    </a:lnTo>
                    <a:cubicBezTo>
                      <a:pt x="121600" y="32876"/>
                      <a:pt x="122814" y="38584"/>
                      <a:pt x="122814" y="44575"/>
                    </a:cubicBezTo>
                    <a:cubicBezTo>
                      <a:pt x="122814" y="50567"/>
                      <a:pt x="121600" y="56275"/>
                      <a:pt x="119405" y="61466"/>
                    </a:cubicBezTo>
                    <a:lnTo>
                      <a:pt x="117311" y="64571"/>
                    </a:lnTo>
                    <a:lnTo>
                      <a:pt x="130968" y="58914"/>
                    </a:lnTo>
                    <a:cubicBezTo>
                      <a:pt x="134940" y="54942"/>
                      <a:pt x="137396" y="49456"/>
                      <a:pt x="137396" y="43394"/>
                    </a:cubicBezTo>
                    <a:cubicBezTo>
                      <a:pt x="137396" y="31272"/>
                      <a:pt x="127569" y="21445"/>
                      <a:pt x="115447" y="21445"/>
                    </a:cubicBezTo>
                    <a:close/>
                    <a:moveTo>
                      <a:pt x="43394" y="21445"/>
                    </a:moveTo>
                    <a:cubicBezTo>
                      <a:pt x="31273" y="21445"/>
                      <a:pt x="21445" y="31272"/>
                      <a:pt x="21445" y="43394"/>
                    </a:cubicBezTo>
                    <a:cubicBezTo>
                      <a:pt x="21445" y="49456"/>
                      <a:pt x="23902" y="54942"/>
                      <a:pt x="27874" y="58914"/>
                    </a:cubicBezTo>
                    <a:lnTo>
                      <a:pt x="41530" y="64571"/>
                    </a:lnTo>
                    <a:lnTo>
                      <a:pt x="39436" y="61466"/>
                    </a:lnTo>
                    <a:cubicBezTo>
                      <a:pt x="37241" y="56275"/>
                      <a:pt x="36026" y="50567"/>
                      <a:pt x="36026" y="44575"/>
                    </a:cubicBezTo>
                    <a:cubicBezTo>
                      <a:pt x="36026" y="38584"/>
                      <a:pt x="37241" y="32876"/>
                      <a:pt x="39436" y="27685"/>
                    </a:cubicBezTo>
                    <a:lnTo>
                      <a:pt x="43589" y="21525"/>
                    </a:lnTo>
                    <a:close/>
                    <a:moveTo>
                      <a:pt x="43394" y="0"/>
                    </a:moveTo>
                    <a:cubicBezTo>
                      <a:pt x="49386" y="0"/>
                      <a:pt x="55094" y="1214"/>
                      <a:pt x="60285" y="3410"/>
                    </a:cubicBezTo>
                    <a:lnTo>
                      <a:pt x="62283" y="4757"/>
                    </a:lnTo>
                    <a:lnTo>
                      <a:pt x="62529" y="4592"/>
                    </a:lnTo>
                    <a:cubicBezTo>
                      <a:pt x="67721" y="2396"/>
                      <a:pt x="73429" y="1181"/>
                      <a:pt x="79420" y="1181"/>
                    </a:cubicBezTo>
                    <a:cubicBezTo>
                      <a:pt x="85412" y="1181"/>
                      <a:pt x="91119" y="2396"/>
                      <a:pt x="96312" y="4592"/>
                    </a:cubicBezTo>
                    <a:lnTo>
                      <a:pt x="96558" y="4758"/>
                    </a:lnTo>
                    <a:lnTo>
                      <a:pt x="98556" y="3410"/>
                    </a:lnTo>
                    <a:cubicBezTo>
                      <a:pt x="103748" y="1214"/>
                      <a:pt x="109456" y="0"/>
                      <a:pt x="115447" y="0"/>
                    </a:cubicBezTo>
                    <a:cubicBezTo>
                      <a:pt x="139413" y="0"/>
                      <a:pt x="158841" y="19428"/>
                      <a:pt x="158841" y="43394"/>
                    </a:cubicBezTo>
                    <a:lnTo>
                      <a:pt x="158009" y="47518"/>
                    </a:lnTo>
                    <a:lnTo>
                      <a:pt x="158841" y="47518"/>
                    </a:lnTo>
                    <a:lnTo>
                      <a:pt x="157981" y="58941"/>
                    </a:lnTo>
                    <a:lnTo>
                      <a:pt x="104537" y="291736"/>
                    </a:lnTo>
                    <a:lnTo>
                      <a:pt x="54303" y="291736"/>
                    </a:lnTo>
                    <a:lnTo>
                      <a:pt x="861" y="58955"/>
                    </a:lnTo>
                    <a:lnTo>
                      <a:pt x="0" y="47518"/>
                    </a:lnTo>
                    <a:lnTo>
                      <a:pt x="833" y="47518"/>
                    </a:lnTo>
                    <a:lnTo>
                      <a:pt x="0" y="43394"/>
                    </a:lnTo>
                    <a:cubicBezTo>
                      <a:pt x="0" y="19428"/>
                      <a:pt x="19429" y="0"/>
                      <a:pt x="43394" y="0"/>
                    </a:cubicBezTo>
                    <a:close/>
                  </a:path>
                </a:pathLst>
              </a:custGeom>
              <a:solidFill>
                <a:srgbClr val="F36633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3844;p75">
                <a:extLst>
                  <a:ext uri="{FF2B5EF4-FFF2-40B4-BE49-F238E27FC236}">
                    <a16:creationId xmlns:a16="http://schemas.microsoft.com/office/drawing/2014/main" id="{86303F6C-0930-943B-7DF6-28334977613F}"/>
                  </a:ext>
                </a:extLst>
              </p:cNvPr>
              <p:cNvSpPr/>
              <p:nvPr/>
            </p:nvSpPr>
            <p:spPr>
              <a:xfrm rot="5400000">
                <a:off x="6970107" y="2393546"/>
                <a:ext cx="211587" cy="388613"/>
              </a:xfrm>
              <a:custGeom>
                <a:avLst/>
                <a:gdLst/>
                <a:ahLst/>
                <a:cxnLst/>
                <a:rect l="l" t="t" r="r" b="b"/>
                <a:pathLst>
                  <a:path w="158841" h="291736" extrusionOk="0">
                    <a:moveTo>
                      <a:pt x="79420" y="22626"/>
                    </a:moveTo>
                    <a:cubicBezTo>
                      <a:pt x="67298" y="22626"/>
                      <a:pt x="57471" y="32453"/>
                      <a:pt x="57471" y="44575"/>
                    </a:cubicBezTo>
                    <a:cubicBezTo>
                      <a:pt x="57471" y="56697"/>
                      <a:pt x="67298" y="66524"/>
                      <a:pt x="79420" y="66524"/>
                    </a:cubicBezTo>
                    <a:cubicBezTo>
                      <a:pt x="91542" y="66524"/>
                      <a:pt x="101369" y="56697"/>
                      <a:pt x="101369" y="44575"/>
                    </a:cubicBezTo>
                    <a:cubicBezTo>
                      <a:pt x="101369" y="32453"/>
                      <a:pt x="91542" y="22626"/>
                      <a:pt x="79420" y="22626"/>
                    </a:cubicBezTo>
                    <a:close/>
                    <a:moveTo>
                      <a:pt x="115447" y="21445"/>
                    </a:moveTo>
                    <a:lnTo>
                      <a:pt x="115252" y="21526"/>
                    </a:lnTo>
                    <a:lnTo>
                      <a:pt x="119405" y="27685"/>
                    </a:lnTo>
                    <a:cubicBezTo>
                      <a:pt x="121600" y="32876"/>
                      <a:pt x="122814" y="38584"/>
                      <a:pt x="122814" y="44575"/>
                    </a:cubicBezTo>
                    <a:cubicBezTo>
                      <a:pt x="122814" y="50567"/>
                      <a:pt x="121600" y="56275"/>
                      <a:pt x="119405" y="61466"/>
                    </a:cubicBezTo>
                    <a:lnTo>
                      <a:pt x="117311" y="64571"/>
                    </a:lnTo>
                    <a:lnTo>
                      <a:pt x="130968" y="58914"/>
                    </a:lnTo>
                    <a:cubicBezTo>
                      <a:pt x="134940" y="54942"/>
                      <a:pt x="137396" y="49456"/>
                      <a:pt x="137396" y="43394"/>
                    </a:cubicBezTo>
                    <a:cubicBezTo>
                      <a:pt x="137396" y="31272"/>
                      <a:pt x="127569" y="21445"/>
                      <a:pt x="115447" y="21445"/>
                    </a:cubicBezTo>
                    <a:close/>
                    <a:moveTo>
                      <a:pt x="43394" y="21445"/>
                    </a:moveTo>
                    <a:cubicBezTo>
                      <a:pt x="31273" y="21445"/>
                      <a:pt x="21445" y="31272"/>
                      <a:pt x="21445" y="43394"/>
                    </a:cubicBezTo>
                    <a:cubicBezTo>
                      <a:pt x="21445" y="49456"/>
                      <a:pt x="23902" y="54942"/>
                      <a:pt x="27874" y="58914"/>
                    </a:cubicBezTo>
                    <a:lnTo>
                      <a:pt x="41530" y="64571"/>
                    </a:lnTo>
                    <a:lnTo>
                      <a:pt x="39436" y="61466"/>
                    </a:lnTo>
                    <a:cubicBezTo>
                      <a:pt x="37241" y="56275"/>
                      <a:pt x="36026" y="50567"/>
                      <a:pt x="36026" y="44575"/>
                    </a:cubicBezTo>
                    <a:cubicBezTo>
                      <a:pt x="36026" y="38584"/>
                      <a:pt x="37241" y="32876"/>
                      <a:pt x="39436" y="27685"/>
                    </a:cubicBezTo>
                    <a:lnTo>
                      <a:pt x="43589" y="21525"/>
                    </a:lnTo>
                    <a:close/>
                    <a:moveTo>
                      <a:pt x="43394" y="0"/>
                    </a:moveTo>
                    <a:cubicBezTo>
                      <a:pt x="49386" y="0"/>
                      <a:pt x="55094" y="1214"/>
                      <a:pt x="60285" y="3410"/>
                    </a:cubicBezTo>
                    <a:lnTo>
                      <a:pt x="62283" y="4757"/>
                    </a:lnTo>
                    <a:lnTo>
                      <a:pt x="62529" y="4592"/>
                    </a:lnTo>
                    <a:cubicBezTo>
                      <a:pt x="67721" y="2396"/>
                      <a:pt x="73429" y="1181"/>
                      <a:pt x="79420" y="1181"/>
                    </a:cubicBezTo>
                    <a:cubicBezTo>
                      <a:pt x="85412" y="1181"/>
                      <a:pt x="91119" y="2396"/>
                      <a:pt x="96312" y="4592"/>
                    </a:cubicBezTo>
                    <a:lnTo>
                      <a:pt x="96558" y="4758"/>
                    </a:lnTo>
                    <a:lnTo>
                      <a:pt x="98556" y="3410"/>
                    </a:lnTo>
                    <a:cubicBezTo>
                      <a:pt x="103748" y="1214"/>
                      <a:pt x="109456" y="0"/>
                      <a:pt x="115447" y="0"/>
                    </a:cubicBezTo>
                    <a:cubicBezTo>
                      <a:pt x="139413" y="0"/>
                      <a:pt x="158841" y="19428"/>
                      <a:pt x="158841" y="43394"/>
                    </a:cubicBezTo>
                    <a:lnTo>
                      <a:pt x="158009" y="47518"/>
                    </a:lnTo>
                    <a:lnTo>
                      <a:pt x="158841" y="47518"/>
                    </a:lnTo>
                    <a:lnTo>
                      <a:pt x="157981" y="58941"/>
                    </a:lnTo>
                    <a:lnTo>
                      <a:pt x="104537" y="291736"/>
                    </a:lnTo>
                    <a:lnTo>
                      <a:pt x="54303" y="291736"/>
                    </a:lnTo>
                    <a:lnTo>
                      <a:pt x="861" y="58955"/>
                    </a:lnTo>
                    <a:lnTo>
                      <a:pt x="0" y="47518"/>
                    </a:lnTo>
                    <a:lnTo>
                      <a:pt x="833" y="47518"/>
                    </a:lnTo>
                    <a:lnTo>
                      <a:pt x="0" y="43394"/>
                    </a:lnTo>
                    <a:cubicBezTo>
                      <a:pt x="0" y="19428"/>
                      <a:pt x="19429" y="0"/>
                      <a:pt x="43394" y="0"/>
                    </a:cubicBezTo>
                    <a:close/>
                  </a:path>
                </a:pathLst>
              </a:custGeom>
              <a:solidFill>
                <a:srgbClr val="F36633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3845;p75">
                <a:extLst>
                  <a:ext uri="{FF2B5EF4-FFF2-40B4-BE49-F238E27FC236}">
                    <a16:creationId xmlns:a16="http://schemas.microsoft.com/office/drawing/2014/main" id="{A489B636-6FF5-5E12-EE66-C221A08F1E8E}"/>
                  </a:ext>
                </a:extLst>
              </p:cNvPr>
              <p:cNvSpPr/>
              <p:nvPr/>
            </p:nvSpPr>
            <p:spPr>
              <a:xfrm rot="-5400000">
                <a:off x="1961116" y="2380692"/>
                <a:ext cx="211587" cy="388613"/>
              </a:xfrm>
              <a:custGeom>
                <a:avLst/>
                <a:gdLst/>
                <a:ahLst/>
                <a:cxnLst/>
                <a:rect l="l" t="t" r="r" b="b"/>
                <a:pathLst>
                  <a:path w="158841" h="291736" extrusionOk="0">
                    <a:moveTo>
                      <a:pt x="79420" y="22626"/>
                    </a:moveTo>
                    <a:cubicBezTo>
                      <a:pt x="67298" y="22626"/>
                      <a:pt x="57471" y="32453"/>
                      <a:pt x="57471" y="44575"/>
                    </a:cubicBezTo>
                    <a:cubicBezTo>
                      <a:pt x="57471" y="56697"/>
                      <a:pt x="67298" y="66524"/>
                      <a:pt x="79420" y="66524"/>
                    </a:cubicBezTo>
                    <a:cubicBezTo>
                      <a:pt x="91542" y="66524"/>
                      <a:pt x="101369" y="56697"/>
                      <a:pt x="101369" y="44575"/>
                    </a:cubicBezTo>
                    <a:cubicBezTo>
                      <a:pt x="101369" y="32453"/>
                      <a:pt x="91542" y="22626"/>
                      <a:pt x="79420" y="22626"/>
                    </a:cubicBezTo>
                    <a:close/>
                    <a:moveTo>
                      <a:pt x="115447" y="21445"/>
                    </a:moveTo>
                    <a:lnTo>
                      <a:pt x="115252" y="21526"/>
                    </a:lnTo>
                    <a:lnTo>
                      <a:pt x="119405" y="27685"/>
                    </a:lnTo>
                    <a:cubicBezTo>
                      <a:pt x="121600" y="32876"/>
                      <a:pt x="122814" y="38584"/>
                      <a:pt x="122814" y="44575"/>
                    </a:cubicBezTo>
                    <a:cubicBezTo>
                      <a:pt x="122814" y="50567"/>
                      <a:pt x="121600" y="56275"/>
                      <a:pt x="119405" y="61466"/>
                    </a:cubicBezTo>
                    <a:lnTo>
                      <a:pt x="117311" y="64571"/>
                    </a:lnTo>
                    <a:lnTo>
                      <a:pt x="130968" y="58914"/>
                    </a:lnTo>
                    <a:cubicBezTo>
                      <a:pt x="134940" y="54942"/>
                      <a:pt x="137396" y="49456"/>
                      <a:pt x="137396" y="43394"/>
                    </a:cubicBezTo>
                    <a:cubicBezTo>
                      <a:pt x="137396" y="31272"/>
                      <a:pt x="127569" y="21445"/>
                      <a:pt x="115447" y="21445"/>
                    </a:cubicBezTo>
                    <a:close/>
                    <a:moveTo>
                      <a:pt x="43394" y="21445"/>
                    </a:moveTo>
                    <a:cubicBezTo>
                      <a:pt x="31273" y="21445"/>
                      <a:pt x="21445" y="31272"/>
                      <a:pt x="21445" y="43394"/>
                    </a:cubicBezTo>
                    <a:cubicBezTo>
                      <a:pt x="21445" y="49456"/>
                      <a:pt x="23902" y="54942"/>
                      <a:pt x="27874" y="58914"/>
                    </a:cubicBezTo>
                    <a:lnTo>
                      <a:pt x="41530" y="64571"/>
                    </a:lnTo>
                    <a:lnTo>
                      <a:pt x="39436" y="61466"/>
                    </a:lnTo>
                    <a:cubicBezTo>
                      <a:pt x="37241" y="56275"/>
                      <a:pt x="36026" y="50567"/>
                      <a:pt x="36026" y="44575"/>
                    </a:cubicBezTo>
                    <a:cubicBezTo>
                      <a:pt x="36026" y="38584"/>
                      <a:pt x="37241" y="32876"/>
                      <a:pt x="39436" y="27685"/>
                    </a:cubicBezTo>
                    <a:lnTo>
                      <a:pt x="43589" y="21525"/>
                    </a:lnTo>
                    <a:close/>
                    <a:moveTo>
                      <a:pt x="43394" y="0"/>
                    </a:moveTo>
                    <a:cubicBezTo>
                      <a:pt x="49386" y="0"/>
                      <a:pt x="55094" y="1214"/>
                      <a:pt x="60285" y="3410"/>
                    </a:cubicBezTo>
                    <a:lnTo>
                      <a:pt x="62283" y="4757"/>
                    </a:lnTo>
                    <a:lnTo>
                      <a:pt x="62529" y="4592"/>
                    </a:lnTo>
                    <a:cubicBezTo>
                      <a:pt x="67721" y="2396"/>
                      <a:pt x="73429" y="1181"/>
                      <a:pt x="79420" y="1181"/>
                    </a:cubicBezTo>
                    <a:cubicBezTo>
                      <a:pt x="85412" y="1181"/>
                      <a:pt x="91119" y="2396"/>
                      <a:pt x="96312" y="4592"/>
                    </a:cubicBezTo>
                    <a:lnTo>
                      <a:pt x="96558" y="4758"/>
                    </a:lnTo>
                    <a:lnTo>
                      <a:pt x="98556" y="3410"/>
                    </a:lnTo>
                    <a:cubicBezTo>
                      <a:pt x="103748" y="1214"/>
                      <a:pt x="109456" y="0"/>
                      <a:pt x="115447" y="0"/>
                    </a:cubicBezTo>
                    <a:cubicBezTo>
                      <a:pt x="139413" y="0"/>
                      <a:pt x="158841" y="19428"/>
                      <a:pt x="158841" y="43394"/>
                    </a:cubicBezTo>
                    <a:lnTo>
                      <a:pt x="158009" y="47518"/>
                    </a:lnTo>
                    <a:lnTo>
                      <a:pt x="158841" y="47518"/>
                    </a:lnTo>
                    <a:lnTo>
                      <a:pt x="157981" y="58941"/>
                    </a:lnTo>
                    <a:lnTo>
                      <a:pt x="104537" y="291736"/>
                    </a:lnTo>
                    <a:lnTo>
                      <a:pt x="54303" y="291736"/>
                    </a:lnTo>
                    <a:lnTo>
                      <a:pt x="861" y="58955"/>
                    </a:lnTo>
                    <a:lnTo>
                      <a:pt x="0" y="47518"/>
                    </a:lnTo>
                    <a:lnTo>
                      <a:pt x="833" y="47518"/>
                    </a:lnTo>
                    <a:lnTo>
                      <a:pt x="0" y="43394"/>
                    </a:lnTo>
                    <a:cubicBezTo>
                      <a:pt x="0" y="19428"/>
                      <a:pt x="19429" y="0"/>
                      <a:pt x="43394" y="0"/>
                    </a:cubicBezTo>
                    <a:close/>
                  </a:path>
                </a:pathLst>
              </a:custGeom>
              <a:solidFill>
                <a:srgbClr val="F36633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3846;p75">
                <a:extLst>
                  <a:ext uri="{FF2B5EF4-FFF2-40B4-BE49-F238E27FC236}">
                    <a16:creationId xmlns:a16="http://schemas.microsoft.com/office/drawing/2014/main" id="{AEE51915-6447-19C9-9616-65E600A7EF91}"/>
                  </a:ext>
                </a:extLst>
              </p:cNvPr>
              <p:cNvSpPr/>
              <p:nvPr/>
            </p:nvSpPr>
            <p:spPr>
              <a:xfrm>
                <a:off x="5901137" y="1476970"/>
                <a:ext cx="192346" cy="27468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3847;p75">
                <a:extLst>
                  <a:ext uri="{FF2B5EF4-FFF2-40B4-BE49-F238E27FC236}">
                    <a16:creationId xmlns:a16="http://schemas.microsoft.com/office/drawing/2014/main" id="{70F25113-A20C-0D57-1543-30D74F1F8336}"/>
                  </a:ext>
                </a:extLst>
              </p:cNvPr>
              <p:cNvSpPr/>
              <p:nvPr/>
            </p:nvSpPr>
            <p:spPr>
              <a:xfrm>
                <a:off x="5966942" y="1719387"/>
                <a:ext cx="60735" cy="146045"/>
              </a:xfrm>
              <a:prstGeom prst="roundRect">
                <a:avLst>
                  <a:gd name="adj" fmla="val 31121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3848;p75">
                <a:extLst>
                  <a:ext uri="{FF2B5EF4-FFF2-40B4-BE49-F238E27FC236}">
                    <a16:creationId xmlns:a16="http://schemas.microsoft.com/office/drawing/2014/main" id="{7BEC0963-3D2E-3CF4-2F13-4316079A0EB3}"/>
                  </a:ext>
                </a:extLst>
              </p:cNvPr>
              <p:cNvSpPr/>
              <p:nvPr/>
            </p:nvSpPr>
            <p:spPr>
              <a:xfrm rot="10800000">
                <a:off x="3070653" y="3396254"/>
                <a:ext cx="192346" cy="27468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3849;p75">
                <a:extLst>
                  <a:ext uri="{FF2B5EF4-FFF2-40B4-BE49-F238E27FC236}">
                    <a16:creationId xmlns:a16="http://schemas.microsoft.com/office/drawing/2014/main" id="{F6DC16D8-12AF-BD38-332E-B425E736F455}"/>
                  </a:ext>
                </a:extLst>
              </p:cNvPr>
              <p:cNvSpPr/>
              <p:nvPr/>
            </p:nvSpPr>
            <p:spPr>
              <a:xfrm rot="10800000">
                <a:off x="3136458" y="3282474"/>
                <a:ext cx="60735" cy="146045"/>
              </a:xfrm>
              <a:prstGeom prst="roundRect">
                <a:avLst>
                  <a:gd name="adj" fmla="val 31121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3850;p75">
                <a:extLst>
                  <a:ext uri="{FF2B5EF4-FFF2-40B4-BE49-F238E27FC236}">
                    <a16:creationId xmlns:a16="http://schemas.microsoft.com/office/drawing/2014/main" id="{EFA10FDF-64F1-933D-49B0-01645331F871}"/>
                  </a:ext>
                </a:extLst>
              </p:cNvPr>
              <p:cNvSpPr/>
              <p:nvPr/>
            </p:nvSpPr>
            <p:spPr>
              <a:xfrm>
                <a:off x="4873688" y="1478577"/>
                <a:ext cx="192346" cy="27468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3851;p75">
                <a:extLst>
                  <a:ext uri="{FF2B5EF4-FFF2-40B4-BE49-F238E27FC236}">
                    <a16:creationId xmlns:a16="http://schemas.microsoft.com/office/drawing/2014/main" id="{FEF8E7C1-1E0E-23F2-12F8-3F5EB09A97CC}"/>
                  </a:ext>
                </a:extLst>
              </p:cNvPr>
              <p:cNvSpPr/>
              <p:nvPr/>
            </p:nvSpPr>
            <p:spPr>
              <a:xfrm>
                <a:off x="4939493" y="1720994"/>
                <a:ext cx="60735" cy="146045"/>
              </a:xfrm>
              <a:prstGeom prst="roundRect">
                <a:avLst>
                  <a:gd name="adj" fmla="val 31121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3852;p75">
                <a:extLst>
                  <a:ext uri="{FF2B5EF4-FFF2-40B4-BE49-F238E27FC236}">
                    <a16:creationId xmlns:a16="http://schemas.microsoft.com/office/drawing/2014/main" id="{B89125F7-0501-61ED-B478-E87E8665B4ED}"/>
                  </a:ext>
                </a:extLst>
              </p:cNvPr>
              <p:cNvSpPr/>
              <p:nvPr/>
            </p:nvSpPr>
            <p:spPr>
              <a:xfrm rot="10800000">
                <a:off x="4104421" y="3393730"/>
                <a:ext cx="192346" cy="27468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853;p75">
                <a:extLst>
                  <a:ext uri="{FF2B5EF4-FFF2-40B4-BE49-F238E27FC236}">
                    <a16:creationId xmlns:a16="http://schemas.microsoft.com/office/drawing/2014/main" id="{1E237E27-DA93-B11E-B80D-F26835095AB9}"/>
                  </a:ext>
                </a:extLst>
              </p:cNvPr>
              <p:cNvSpPr/>
              <p:nvPr/>
            </p:nvSpPr>
            <p:spPr>
              <a:xfrm rot="10800000">
                <a:off x="4170226" y="3279950"/>
                <a:ext cx="60735" cy="146045"/>
              </a:xfrm>
              <a:prstGeom prst="roundRect">
                <a:avLst>
                  <a:gd name="adj" fmla="val 31121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854;p75">
                <a:extLst>
                  <a:ext uri="{FF2B5EF4-FFF2-40B4-BE49-F238E27FC236}">
                    <a16:creationId xmlns:a16="http://schemas.microsoft.com/office/drawing/2014/main" id="{CFB9E79F-267E-CFF7-7A1C-7AECABA018EE}"/>
                  </a:ext>
                </a:extLst>
              </p:cNvPr>
              <p:cNvSpPr/>
              <p:nvPr/>
            </p:nvSpPr>
            <p:spPr>
              <a:xfrm>
                <a:off x="3736984" y="1471156"/>
                <a:ext cx="192346" cy="27468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855;p75">
                <a:extLst>
                  <a:ext uri="{FF2B5EF4-FFF2-40B4-BE49-F238E27FC236}">
                    <a16:creationId xmlns:a16="http://schemas.microsoft.com/office/drawing/2014/main" id="{E419C0C2-AACB-4606-A2D7-9EC0FE64CBD3}"/>
                  </a:ext>
                </a:extLst>
              </p:cNvPr>
              <p:cNvSpPr/>
              <p:nvPr/>
            </p:nvSpPr>
            <p:spPr>
              <a:xfrm>
                <a:off x="3802789" y="1713573"/>
                <a:ext cx="60735" cy="146045"/>
              </a:xfrm>
              <a:prstGeom prst="roundRect">
                <a:avLst>
                  <a:gd name="adj" fmla="val 31121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856;p75">
                <a:extLst>
                  <a:ext uri="{FF2B5EF4-FFF2-40B4-BE49-F238E27FC236}">
                    <a16:creationId xmlns:a16="http://schemas.microsoft.com/office/drawing/2014/main" id="{42CE7B6A-32F0-160F-3D3F-15E542E0F7A8}"/>
                  </a:ext>
                </a:extLst>
              </p:cNvPr>
              <p:cNvSpPr/>
              <p:nvPr/>
            </p:nvSpPr>
            <p:spPr>
              <a:xfrm rot="10800000">
                <a:off x="5236697" y="3396225"/>
                <a:ext cx="192346" cy="27468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857;p75">
                <a:extLst>
                  <a:ext uri="{FF2B5EF4-FFF2-40B4-BE49-F238E27FC236}">
                    <a16:creationId xmlns:a16="http://schemas.microsoft.com/office/drawing/2014/main" id="{A0D58581-D592-316D-7740-065EF4F87410}"/>
                  </a:ext>
                </a:extLst>
              </p:cNvPr>
              <p:cNvSpPr/>
              <p:nvPr/>
            </p:nvSpPr>
            <p:spPr>
              <a:xfrm rot="10800000">
                <a:off x="5302502" y="3282445"/>
                <a:ext cx="60735" cy="146045"/>
              </a:xfrm>
              <a:prstGeom prst="roundRect">
                <a:avLst>
                  <a:gd name="adj" fmla="val 31121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858;p75">
                <a:extLst>
                  <a:ext uri="{FF2B5EF4-FFF2-40B4-BE49-F238E27FC236}">
                    <a16:creationId xmlns:a16="http://schemas.microsoft.com/office/drawing/2014/main" id="{B9ACAB5B-1653-6A54-DAD8-7614BD7D7D16}"/>
                  </a:ext>
                </a:extLst>
              </p:cNvPr>
              <p:cNvSpPr/>
              <p:nvPr/>
            </p:nvSpPr>
            <p:spPr>
              <a:xfrm rot="9302395">
                <a:off x="6372944" y="3344811"/>
                <a:ext cx="192346" cy="27468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859;p75">
                <a:extLst>
                  <a:ext uri="{FF2B5EF4-FFF2-40B4-BE49-F238E27FC236}">
                    <a16:creationId xmlns:a16="http://schemas.microsoft.com/office/drawing/2014/main" id="{6FC41308-682E-E582-CD66-102E45493913}"/>
                  </a:ext>
                </a:extLst>
              </p:cNvPr>
              <p:cNvSpPr/>
              <p:nvPr/>
            </p:nvSpPr>
            <p:spPr>
              <a:xfrm rot="9302395">
                <a:off x="6363594" y="3247666"/>
                <a:ext cx="60735" cy="146045"/>
              </a:xfrm>
              <a:prstGeom prst="roundRect">
                <a:avLst>
                  <a:gd name="adj" fmla="val 31121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860;p75">
                <a:extLst>
                  <a:ext uri="{FF2B5EF4-FFF2-40B4-BE49-F238E27FC236}">
                    <a16:creationId xmlns:a16="http://schemas.microsoft.com/office/drawing/2014/main" id="{A2714F7A-9FA0-79BA-98F2-55140F98B5B0}"/>
                  </a:ext>
                </a:extLst>
              </p:cNvPr>
              <p:cNvSpPr/>
              <p:nvPr/>
            </p:nvSpPr>
            <p:spPr>
              <a:xfrm rot="-900000">
                <a:off x="2711072" y="1491556"/>
                <a:ext cx="192346" cy="27468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861;p75">
                <a:extLst>
                  <a:ext uri="{FF2B5EF4-FFF2-40B4-BE49-F238E27FC236}">
                    <a16:creationId xmlns:a16="http://schemas.microsoft.com/office/drawing/2014/main" id="{4AA39D10-A93A-3215-1CFB-2D33855F516C}"/>
                  </a:ext>
                </a:extLst>
              </p:cNvPr>
              <p:cNvSpPr/>
              <p:nvPr/>
            </p:nvSpPr>
            <p:spPr>
              <a:xfrm rot="-900000">
                <a:off x="2822972" y="1727905"/>
                <a:ext cx="60735" cy="146045"/>
              </a:xfrm>
              <a:prstGeom prst="roundRect">
                <a:avLst>
                  <a:gd name="adj" fmla="val 31121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862;p75">
                <a:extLst>
                  <a:ext uri="{FF2B5EF4-FFF2-40B4-BE49-F238E27FC236}">
                    <a16:creationId xmlns:a16="http://schemas.microsoft.com/office/drawing/2014/main" id="{B122EA59-D872-8DEE-8B3A-67EDE2100653}"/>
                  </a:ext>
                </a:extLst>
              </p:cNvPr>
              <p:cNvSpPr/>
              <p:nvPr/>
            </p:nvSpPr>
            <p:spPr>
              <a:xfrm rot="6758502">
                <a:off x="6976162" y="2771354"/>
                <a:ext cx="192346" cy="27468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863;p75">
                <a:extLst>
                  <a:ext uri="{FF2B5EF4-FFF2-40B4-BE49-F238E27FC236}">
                    <a16:creationId xmlns:a16="http://schemas.microsoft.com/office/drawing/2014/main" id="{755EEE36-92A1-7EBB-888D-AEB8C0132600}"/>
                  </a:ext>
                </a:extLst>
              </p:cNvPr>
              <p:cNvSpPr/>
              <p:nvPr/>
            </p:nvSpPr>
            <p:spPr>
              <a:xfrm rot="6758502">
                <a:off x="6877596" y="2767110"/>
                <a:ext cx="60735" cy="146045"/>
              </a:xfrm>
              <a:prstGeom prst="roundRect">
                <a:avLst>
                  <a:gd name="adj" fmla="val 31121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864;p75">
                <a:extLst>
                  <a:ext uri="{FF2B5EF4-FFF2-40B4-BE49-F238E27FC236}">
                    <a16:creationId xmlns:a16="http://schemas.microsoft.com/office/drawing/2014/main" id="{EB022B3F-94F6-B97B-6A20-20003704290A}"/>
                  </a:ext>
                </a:extLst>
              </p:cNvPr>
              <p:cNvSpPr/>
              <p:nvPr/>
            </p:nvSpPr>
            <p:spPr>
              <a:xfrm rot="-3914665">
                <a:off x="1981083" y="2087122"/>
                <a:ext cx="192346" cy="27468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865;p75">
                <a:extLst>
                  <a:ext uri="{FF2B5EF4-FFF2-40B4-BE49-F238E27FC236}">
                    <a16:creationId xmlns:a16="http://schemas.microsoft.com/office/drawing/2014/main" id="{138CD78A-42D9-8DEB-0616-7997424D2D12}"/>
                  </a:ext>
                </a:extLst>
              </p:cNvPr>
              <p:cNvSpPr/>
              <p:nvPr/>
            </p:nvSpPr>
            <p:spPr>
              <a:xfrm rot="-3914665">
                <a:off x="2208620" y="2226019"/>
                <a:ext cx="60735" cy="146045"/>
              </a:xfrm>
              <a:prstGeom prst="roundRect">
                <a:avLst>
                  <a:gd name="adj" fmla="val 31121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866;p75">
                <a:extLst>
                  <a:ext uri="{FF2B5EF4-FFF2-40B4-BE49-F238E27FC236}">
                    <a16:creationId xmlns:a16="http://schemas.microsoft.com/office/drawing/2014/main" id="{F02AD642-A13F-5E57-8E15-5DB70A3EF217}"/>
                  </a:ext>
                </a:extLst>
              </p:cNvPr>
              <p:cNvSpPr/>
              <p:nvPr/>
            </p:nvSpPr>
            <p:spPr>
              <a:xfrm rot="3229970">
                <a:off x="6880933" y="1920415"/>
                <a:ext cx="192346" cy="27468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867;p75">
                <a:extLst>
                  <a:ext uri="{FF2B5EF4-FFF2-40B4-BE49-F238E27FC236}">
                    <a16:creationId xmlns:a16="http://schemas.microsoft.com/office/drawing/2014/main" id="{75CEA9E7-A689-920C-1ABC-4AF03E0AA6C3}"/>
                  </a:ext>
                </a:extLst>
              </p:cNvPr>
              <p:cNvSpPr/>
              <p:nvPr/>
            </p:nvSpPr>
            <p:spPr>
              <a:xfrm rot="3229970">
                <a:off x="6802960" y="2089836"/>
                <a:ext cx="60735" cy="146045"/>
              </a:xfrm>
              <a:prstGeom prst="roundRect">
                <a:avLst>
                  <a:gd name="adj" fmla="val 31121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3868;p75">
                <a:extLst>
                  <a:ext uri="{FF2B5EF4-FFF2-40B4-BE49-F238E27FC236}">
                    <a16:creationId xmlns:a16="http://schemas.microsoft.com/office/drawing/2014/main" id="{9E3FABA6-A65B-A470-F097-61FBE2CF69D2}"/>
                  </a:ext>
                </a:extLst>
              </p:cNvPr>
              <p:cNvSpPr/>
              <p:nvPr/>
            </p:nvSpPr>
            <p:spPr>
              <a:xfrm rot="-7695008">
                <a:off x="2115575" y="3018354"/>
                <a:ext cx="192346" cy="274682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3869;p75">
                <a:extLst>
                  <a:ext uri="{FF2B5EF4-FFF2-40B4-BE49-F238E27FC236}">
                    <a16:creationId xmlns:a16="http://schemas.microsoft.com/office/drawing/2014/main" id="{CA0C3E93-F56F-B9FE-886D-11370B8E5487}"/>
                  </a:ext>
                </a:extLst>
              </p:cNvPr>
              <p:cNvSpPr/>
              <p:nvPr/>
            </p:nvSpPr>
            <p:spPr>
              <a:xfrm rot="-7695008">
                <a:off x="2321244" y="2972413"/>
                <a:ext cx="60735" cy="146045"/>
              </a:xfrm>
              <a:prstGeom prst="roundRect">
                <a:avLst>
                  <a:gd name="adj" fmla="val 31121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3870;p75">
                <a:extLst>
                  <a:ext uri="{FF2B5EF4-FFF2-40B4-BE49-F238E27FC236}">
                    <a16:creationId xmlns:a16="http://schemas.microsoft.com/office/drawing/2014/main" id="{CE2785B4-2E65-3996-BC63-13F1B414460C}"/>
                  </a:ext>
                </a:extLst>
              </p:cNvPr>
              <p:cNvSpPr/>
              <p:nvPr/>
            </p:nvSpPr>
            <p:spPr>
              <a:xfrm rot="900000">
                <a:off x="6373225" y="1688511"/>
                <a:ext cx="58202" cy="206712"/>
              </a:xfrm>
              <a:prstGeom prst="roundRect">
                <a:avLst>
                  <a:gd name="adj" fmla="val 3166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3871;p75">
                <a:extLst>
                  <a:ext uri="{FF2B5EF4-FFF2-40B4-BE49-F238E27FC236}">
                    <a16:creationId xmlns:a16="http://schemas.microsoft.com/office/drawing/2014/main" id="{123DE3A6-29DA-E6A2-23A6-C1A0D0828830}"/>
                  </a:ext>
                </a:extLst>
              </p:cNvPr>
              <p:cNvSpPr/>
              <p:nvPr/>
            </p:nvSpPr>
            <p:spPr>
              <a:xfrm rot="1218565">
                <a:off x="2771195" y="3261018"/>
                <a:ext cx="58202" cy="206712"/>
              </a:xfrm>
              <a:prstGeom prst="roundRect">
                <a:avLst>
                  <a:gd name="adj" fmla="val 3166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3872;p75">
                <a:extLst>
                  <a:ext uri="{FF2B5EF4-FFF2-40B4-BE49-F238E27FC236}">
                    <a16:creationId xmlns:a16="http://schemas.microsoft.com/office/drawing/2014/main" id="{DCD51670-198F-A0E2-9914-A9079EE29D81}"/>
                  </a:ext>
                </a:extLst>
              </p:cNvPr>
              <p:cNvSpPr/>
              <p:nvPr/>
            </p:nvSpPr>
            <p:spPr>
              <a:xfrm>
                <a:off x="5307516" y="1656348"/>
                <a:ext cx="58202" cy="206712"/>
              </a:xfrm>
              <a:prstGeom prst="roundRect">
                <a:avLst>
                  <a:gd name="adj" fmla="val 3166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3873;p75">
                <a:extLst>
                  <a:ext uri="{FF2B5EF4-FFF2-40B4-BE49-F238E27FC236}">
                    <a16:creationId xmlns:a16="http://schemas.microsoft.com/office/drawing/2014/main" id="{BFAB8B60-B138-B9A2-086B-E1C90CAFBA1C}"/>
                  </a:ext>
                </a:extLst>
              </p:cNvPr>
              <p:cNvSpPr/>
              <p:nvPr/>
            </p:nvSpPr>
            <p:spPr>
              <a:xfrm>
                <a:off x="3798640" y="3281617"/>
                <a:ext cx="58202" cy="206712"/>
              </a:xfrm>
              <a:prstGeom prst="roundRect">
                <a:avLst>
                  <a:gd name="adj" fmla="val 3166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3874;p75">
                <a:extLst>
                  <a:ext uri="{FF2B5EF4-FFF2-40B4-BE49-F238E27FC236}">
                    <a16:creationId xmlns:a16="http://schemas.microsoft.com/office/drawing/2014/main" id="{B4A12794-7D89-8030-1512-427BE929C95D}"/>
                  </a:ext>
                </a:extLst>
              </p:cNvPr>
              <p:cNvSpPr/>
              <p:nvPr/>
            </p:nvSpPr>
            <p:spPr>
              <a:xfrm>
                <a:off x="4169778" y="1656596"/>
                <a:ext cx="58202" cy="206712"/>
              </a:xfrm>
              <a:prstGeom prst="roundRect">
                <a:avLst>
                  <a:gd name="adj" fmla="val 3166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3875;p75">
                <a:extLst>
                  <a:ext uri="{FF2B5EF4-FFF2-40B4-BE49-F238E27FC236}">
                    <a16:creationId xmlns:a16="http://schemas.microsoft.com/office/drawing/2014/main" id="{94C26169-0172-B3A9-F2DA-52EB19975699}"/>
                  </a:ext>
                </a:extLst>
              </p:cNvPr>
              <p:cNvSpPr/>
              <p:nvPr/>
            </p:nvSpPr>
            <p:spPr>
              <a:xfrm>
                <a:off x="4937698" y="3279149"/>
                <a:ext cx="58202" cy="206712"/>
              </a:xfrm>
              <a:prstGeom prst="roundRect">
                <a:avLst>
                  <a:gd name="adj" fmla="val 3166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3876;p75">
                <a:extLst>
                  <a:ext uri="{FF2B5EF4-FFF2-40B4-BE49-F238E27FC236}">
                    <a16:creationId xmlns:a16="http://schemas.microsoft.com/office/drawing/2014/main" id="{00692265-DC79-E79F-3A13-5B1B266A1A54}"/>
                  </a:ext>
                </a:extLst>
              </p:cNvPr>
              <p:cNvSpPr/>
              <p:nvPr/>
            </p:nvSpPr>
            <p:spPr>
              <a:xfrm rot="10800000">
                <a:off x="5973506" y="3281617"/>
                <a:ext cx="58202" cy="206712"/>
              </a:xfrm>
              <a:prstGeom prst="roundRect">
                <a:avLst>
                  <a:gd name="adj" fmla="val 3166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3877;p75">
                <a:extLst>
                  <a:ext uri="{FF2B5EF4-FFF2-40B4-BE49-F238E27FC236}">
                    <a16:creationId xmlns:a16="http://schemas.microsoft.com/office/drawing/2014/main" id="{2897BD64-47C1-0897-A15B-1A42B09D6424}"/>
                  </a:ext>
                </a:extLst>
              </p:cNvPr>
              <p:cNvSpPr/>
              <p:nvPr/>
            </p:nvSpPr>
            <p:spPr>
              <a:xfrm rot="10800000">
                <a:off x="3137725" y="1657781"/>
                <a:ext cx="58202" cy="206712"/>
              </a:xfrm>
              <a:prstGeom prst="roundRect">
                <a:avLst>
                  <a:gd name="adj" fmla="val 3166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3878;p75">
                <a:extLst>
                  <a:ext uri="{FF2B5EF4-FFF2-40B4-BE49-F238E27FC236}">
                    <a16:creationId xmlns:a16="http://schemas.microsoft.com/office/drawing/2014/main" id="{DE0FA035-A08C-8FC8-C93F-96E54A20176E}"/>
                  </a:ext>
                </a:extLst>
              </p:cNvPr>
              <p:cNvSpPr/>
              <p:nvPr/>
            </p:nvSpPr>
            <p:spPr>
              <a:xfrm rot="7637767">
                <a:off x="6799776" y="2949778"/>
                <a:ext cx="58202" cy="206712"/>
              </a:xfrm>
              <a:prstGeom prst="roundRect">
                <a:avLst>
                  <a:gd name="adj" fmla="val 3166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3879;p75">
                <a:extLst>
                  <a:ext uri="{FF2B5EF4-FFF2-40B4-BE49-F238E27FC236}">
                    <a16:creationId xmlns:a16="http://schemas.microsoft.com/office/drawing/2014/main" id="{71EB5D2A-B5BC-3A74-1926-C90D0881C641}"/>
                  </a:ext>
                </a:extLst>
              </p:cNvPr>
              <p:cNvSpPr/>
              <p:nvPr/>
            </p:nvSpPr>
            <p:spPr>
              <a:xfrm rot="7787965">
                <a:off x="2322051" y="1946203"/>
                <a:ext cx="58202" cy="206712"/>
              </a:xfrm>
              <a:prstGeom prst="roundRect">
                <a:avLst>
                  <a:gd name="adj" fmla="val 3166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3880;p75">
                <a:extLst>
                  <a:ext uri="{FF2B5EF4-FFF2-40B4-BE49-F238E27FC236}">
                    <a16:creationId xmlns:a16="http://schemas.microsoft.com/office/drawing/2014/main" id="{6F33AB49-76AA-B5D7-D83F-627AA93887D7}"/>
                  </a:ext>
                </a:extLst>
              </p:cNvPr>
              <p:cNvSpPr/>
              <p:nvPr/>
            </p:nvSpPr>
            <p:spPr>
              <a:xfrm rot="4027750">
                <a:off x="6924782" y="2255334"/>
                <a:ext cx="58202" cy="206712"/>
              </a:xfrm>
              <a:prstGeom prst="roundRect">
                <a:avLst>
                  <a:gd name="adj" fmla="val 3166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3881;p75">
                <a:extLst>
                  <a:ext uri="{FF2B5EF4-FFF2-40B4-BE49-F238E27FC236}">
                    <a16:creationId xmlns:a16="http://schemas.microsoft.com/office/drawing/2014/main" id="{1DAC5EA5-7E70-5DDC-3992-149D9341702F}"/>
                  </a:ext>
                </a:extLst>
              </p:cNvPr>
              <p:cNvSpPr/>
              <p:nvPr/>
            </p:nvSpPr>
            <p:spPr>
              <a:xfrm rot="4453507">
                <a:off x="2168760" y="2713615"/>
                <a:ext cx="58202" cy="206712"/>
              </a:xfrm>
              <a:prstGeom prst="roundRect">
                <a:avLst>
                  <a:gd name="adj" fmla="val 3166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3882;p75">
                <a:extLst>
                  <a:ext uri="{FF2B5EF4-FFF2-40B4-BE49-F238E27FC236}">
                    <a16:creationId xmlns:a16="http://schemas.microsoft.com/office/drawing/2014/main" id="{9A68F4A1-DBFC-9FBA-ECF2-CD9DCC265ED1}"/>
                  </a:ext>
                </a:extLst>
              </p:cNvPr>
              <p:cNvSpPr/>
              <p:nvPr/>
            </p:nvSpPr>
            <p:spPr>
              <a:xfrm>
                <a:off x="3371469" y="1476454"/>
                <a:ext cx="211587" cy="388613"/>
              </a:xfrm>
              <a:custGeom>
                <a:avLst/>
                <a:gdLst/>
                <a:ahLst/>
                <a:cxnLst/>
                <a:rect l="l" t="t" r="r" b="b"/>
                <a:pathLst>
                  <a:path w="158841" h="291736" extrusionOk="0">
                    <a:moveTo>
                      <a:pt x="79420" y="22626"/>
                    </a:moveTo>
                    <a:cubicBezTo>
                      <a:pt x="67298" y="22626"/>
                      <a:pt x="57471" y="32453"/>
                      <a:pt x="57471" y="44575"/>
                    </a:cubicBezTo>
                    <a:cubicBezTo>
                      <a:pt x="57471" y="56697"/>
                      <a:pt x="67298" y="66524"/>
                      <a:pt x="79420" y="66524"/>
                    </a:cubicBezTo>
                    <a:cubicBezTo>
                      <a:pt x="91542" y="66524"/>
                      <a:pt x="101369" y="56697"/>
                      <a:pt x="101369" y="44575"/>
                    </a:cubicBezTo>
                    <a:cubicBezTo>
                      <a:pt x="101369" y="32453"/>
                      <a:pt x="91542" y="22626"/>
                      <a:pt x="79420" y="22626"/>
                    </a:cubicBezTo>
                    <a:close/>
                    <a:moveTo>
                      <a:pt x="115447" y="21445"/>
                    </a:moveTo>
                    <a:lnTo>
                      <a:pt x="115252" y="21526"/>
                    </a:lnTo>
                    <a:lnTo>
                      <a:pt x="119405" y="27685"/>
                    </a:lnTo>
                    <a:cubicBezTo>
                      <a:pt x="121600" y="32876"/>
                      <a:pt x="122814" y="38584"/>
                      <a:pt x="122814" y="44575"/>
                    </a:cubicBezTo>
                    <a:cubicBezTo>
                      <a:pt x="122814" y="50567"/>
                      <a:pt x="121600" y="56275"/>
                      <a:pt x="119405" y="61466"/>
                    </a:cubicBezTo>
                    <a:lnTo>
                      <a:pt x="117311" y="64571"/>
                    </a:lnTo>
                    <a:lnTo>
                      <a:pt x="130968" y="58914"/>
                    </a:lnTo>
                    <a:cubicBezTo>
                      <a:pt x="134940" y="54942"/>
                      <a:pt x="137396" y="49456"/>
                      <a:pt x="137396" y="43394"/>
                    </a:cubicBezTo>
                    <a:cubicBezTo>
                      <a:pt x="137396" y="31272"/>
                      <a:pt x="127569" y="21445"/>
                      <a:pt x="115447" y="21445"/>
                    </a:cubicBezTo>
                    <a:close/>
                    <a:moveTo>
                      <a:pt x="43394" y="21445"/>
                    </a:moveTo>
                    <a:cubicBezTo>
                      <a:pt x="31273" y="21445"/>
                      <a:pt x="21445" y="31272"/>
                      <a:pt x="21445" y="43394"/>
                    </a:cubicBezTo>
                    <a:cubicBezTo>
                      <a:pt x="21445" y="49456"/>
                      <a:pt x="23902" y="54942"/>
                      <a:pt x="27874" y="58914"/>
                    </a:cubicBezTo>
                    <a:lnTo>
                      <a:pt x="41530" y="64571"/>
                    </a:lnTo>
                    <a:lnTo>
                      <a:pt x="39436" y="61466"/>
                    </a:lnTo>
                    <a:cubicBezTo>
                      <a:pt x="37241" y="56275"/>
                      <a:pt x="36026" y="50567"/>
                      <a:pt x="36026" y="44575"/>
                    </a:cubicBezTo>
                    <a:cubicBezTo>
                      <a:pt x="36026" y="38584"/>
                      <a:pt x="37241" y="32876"/>
                      <a:pt x="39436" y="27685"/>
                    </a:cubicBezTo>
                    <a:lnTo>
                      <a:pt x="43589" y="21525"/>
                    </a:lnTo>
                    <a:close/>
                    <a:moveTo>
                      <a:pt x="43394" y="0"/>
                    </a:moveTo>
                    <a:cubicBezTo>
                      <a:pt x="49386" y="0"/>
                      <a:pt x="55094" y="1214"/>
                      <a:pt x="60285" y="3410"/>
                    </a:cubicBezTo>
                    <a:lnTo>
                      <a:pt x="62283" y="4757"/>
                    </a:lnTo>
                    <a:lnTo>
                      <a:pt x="62529" y="4592"/>
                    </a:lnTo>
                    <a:cubicBezTo>
                      <a:pt x="67721" y="2396"/>
                      <a:pt x="73429" y="1181"/>
                      <a:pt x="79420" y="1181"/>
                    </a:cubicBezTo>
                    <a:cubicBezTo>
                      <a:pt x="85412" y="1181"/>
                      <a:pt x="91119" y="2396"/>
                      <a:pt x="96312" y="4592"/>
                    </a:cubicBezTo>
                    <a:lnTo>
                      <a:pt x="96558" y="4758"/>
                    </a:lnTo>
                    <a:lnTo>
                      <a:pt x="98556" y="3410"/>
                    </a:lnTo>
                    <a:cubicBezTo>
                      <a:pt x="103748" y="1214"/>
                      <a:pt x="109456" y="0"/>
                      <a:pt x="115447" y="0"/>
                    </a:cubicBezTo>
                    <a:cubicBezTo>
                      <a:pt x="139413" y="0"/>
                      <a:pt x="158841" y="19428"/>
                      <a:pt x="158841" y="43394"/>
                    </a:cubicBezTo>
                    <a:lnTo>
                      <a:pt x="158009" y="47518"/>
                    </a:lnTo>
                    <a:lnTo>
                      <a:pt x="158841" y="47518"/>
                    </a:lnTo>
                    <a:lnTo>
                      <a:pt x="157981" y="58941"/>
                    </a:lnTo>
                    <a:lnTo>
                      <a:pt x="104537" y="291736"/>
                    </a:lnTo>
                    <a:lnTo>
                      <a:pt x="54303" y="291736"/>
                    </a:lnTo>
                    <a:lnTo>
                      <a:pt x="861" y="58955"/>
                    </a:lnTo>
                    <a:lnTo>
                      <a:pt x="0" y="47518"/>
                    </a:lnTo>
                    <a:lnTo>
                      <a:pt x="833" y="47518"/>
                    </a:lnTo>
                    <a:lnTo>
                      <a:pt x="0" y="43394"/>
                    </a:lnTo>
                    <a:cubicBezTo>
                      <a:pt x="0" y="19428"/>
                      <a:pt x="19429" y="0"/>
                      <a:pt x="433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3883;p75">
                <a:extLst>
                  <a:ext uri="{FF2B5EF4-FFF2-40B4-BE49-F238E27FC236}">
                    <a16:creationId xmlns:a16="http://schemas.microsoft.com/office/drawing/2014/main" id="{219E10A0-0C95-E56B-BFA5-A6B169C38241}"/>
                  </a:ext>
                </a:extLst>
              </p:cNvPr>
              <p:cNvSpPr/>
              <p:nvPr/>
            </p:nvSpPr>
            <p:spPr>
              <a:xfrm>
                <a:off x="6070881" y="1905336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3884;p75">
                <a:extLst>
                  <a:ext uri="{FF2B5EF4-FFF2-40B4-BE49-F238E27FC236}">
                    <a16:creationId xmlns:a16="http://schemas.microsoft.com/office/drawing/2014/main" id="{83E1E0EE-85BC-5ED5-98EE-697E9D5447A9}"/>
                  </a:ext>
                </a:extLst>
              </p:cNvPr>
              <p:cNvSpPr/>
              <p:nvPr/>
            </p:nvSpPr>
            <p:spPr>
              <a:xfrm>
                <a:off x="6177106" y="1905336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3885;p75">
                <a:extLst>
                  <a:ext uri="{FF2B5EF4-FFF2-40B4-BE49-F238E27FC236}">
                    <a16:creationId xmlns:a16="http://schemas.microsoft.com/office/drawing/2014/main" id="{AD23DB91-606C-D5C8-7221-59CDC4C25881}"/>
                  </a:ext>
                </a:extLst>
              </p:cNvPr>
              <p:cNvSpPr/>
              <p:nvPr/>
            </p:nvSpPr>
            <p:spPr>
              <a:xfrm>
                <a:off x="5844163" y="1905336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3886;p75">
                <a:extLst>
                  <a:ext uri="{FF2B5EF4-FFF2-40B4-BE49-F238E27FC236}">
                    <a16:creationId xmlns:a16="http://schemas.microsoft.com/office/drawing/2014/main" id="{7D9F8C66-59ED-A9B8-2D94-B574CE743E06}"/>
                  </a:ext>
                </a:extLst>
              </p:cNvPr>
              <p:cNvSpPr/>
              <p:nvPr/>
            </p:nvSpPr>
            <p:spPr>
              <a:xfrm>
                <a:off x="5730804" y="1905336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3887;p75">
                <a:extLst>
                  <a:ext uri="{FF2B5EF4-FFF2-40B4-BE49-F238E27FC236}">
                    <a16:creationId xmlns:a16="http://schemas.microsoft.com/office/drawing/2014/main" id="{54EFE077-0EEC-34F6-07C8-E567E48EECF8}"/>
                  </a:ext>
                </a:extLst>
              </p:cNvPr>
              <p:cNvSpPr/>
              <p:nvPr/>
            </p:nvSpPr>
            <p:spPr>
              <a:xfrm>
                <a:off x="5504086" y="1905336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3888;p75">
                <a:extLst>
                  <a:ext uri="{FF2B5EF4-FFF2-40B4-BE49-F238E27FC236}">
                    <a16:creationId xmlns:a16="http://schemas.microsoft.com/office/drawing/2014/main" id="{BB650E5A-1449-4F3D-29FA-0D9CD72A2B70}"/>
                  </a:ext>
                </a:extLst>
              </p:cNvPr>
              <p:cNvSpPr/>
              <p:nvPr/>
            </p:nvSpPr>
            <p:spPr>
              <a:xfrm>
                <a:off x="5390727" y="1905336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3889;p75">
                <a:extLst>
                  <a:ext uri="{FF2B5EF4-FFF2-40B4-BE49-F238E27FC236}">
                    <a16:creationId xmlns:a16="http://schemas.microsoft.com/office/drawing/2014/main" id="{E0A17681-326D-27E8-6759-9DC397CFB96F}"/>
                  </a:ext>
                </a:extLst>
              </p:cNvPr>
              <p:cNvSpPr/>
              <p:nvPr/>
            </p:nvSpPr>
            <p:spPr>
              <a:xfrm>
                <a:off x="4370496" y="1905336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3890;p75">
                <a:extLst>
                  <a:ext uri="{FF2B5EF4-FFF2-40B4-BE49-F238E27FC236}">
                    <a16:creationId xmlns:a16="http://schemas.microsoft.com/office/drawing/2014/main" id="{0E295DC3-C1F3-A866-113F-4703AB378CDE}"/>
                  </a:ext>
                </a:extLst>
              </p:cNvPr>
              <p:cNvSpPr/>
              <p:nvPr/>
            </p:nvSpPr>
            <p:spPr>
              <a:xfrm>
                <a:off x="4710573" y="1905336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3891;p75">
                <a:extLst>
                  <a:ext uri="{FF2B5EF4-FFF2-40B4-BE49-F238E27FC236}">
                    <a16:creationId xmlns:a16="http://schemas.microsoft.com/office/drawing/2014/main" id="{36186D0D-3B01-8AC0-4D7B-E34374F829D0}"/>
                  </a:ext>
                </a:extLst>
              </p:cNvPr>
              <p:cNvSpPr/>
              <p:nvPr/>
            </p:nvSpPr>
            <p:spPr>
              <a:xfrm>
                <a:off x="5050650" y="1905336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3892;p75">
                <a:extLst>
                  <a:ext uri="{FF2B5EF4-FFF2-40B4-BE49-F238E27FC236}">
                    <a16:creationId xmlns:a16="http://schemas.microsoft.com/office/drawing/2014/main" id="{A141D7BC-96C8-B76A-9201-D98C475B4903}"/>
                  </a:ext>
                </a:extLst>
              </p:cNvPr>
              <p:cNvSpPr/>
              <p:nvPr/>
            </p:nvSpPr>
            <p:spPr>
              <a:xfrm>
                <a:off x="5164009" y="1905336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3893;p75">
                <a:extLst>
                  <a:ext uri="{FF2B5EF4-FFF2-40B4-BE49-F238E27FC236}">
                    <a16:creationId xmlns:a16="http://schemas.microsoft.com/office/drawing/2014/main" id="{4E01538B-5FB1-5145-5F03-905C52252925}"/>
                  </a:ext>
                </a:extLst>
              </p:cNvPr>
              <p:cNvSpPr/>
              <p:nvPr/>
            </p:nvSpPr>
            <p:spPr>
              <a:xfrm>
                <a:off x="4937291" y="1905336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3894;p75">
                <a:extLst>
                  <a:ext uri="{FF2B5EF4-FFF2-40B4-BE49-F238E27FC236}">
                    <a16:creationId xmlns:a16="http://schemas.microsoft.com/office/drawing/2014/main" id="{E0E091C2-756E-8B54-40F0-D63422813F28}"/>
                  </a:ext>
                </a:extLst>
              </p:cNvPr>
              <p:cNvSpPr/>
              <p:nvPr/>
            </p:nvSpPr>
            <p:spPr>
              <a:xfrm>
                <a:off x="4823932" y="1905336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3895;p75">
                <a:extLst>
                  <a:ext uri="{FF2B5EF4-FFF2-40B4-BE49-F238E27FC236}">
                    <a16:creationId xmlns:a16="http://schemas.microsoft.com/office/drawing/2014/main" id="{83E260D3-429A-DDB6-B192-119756405442}"/>
                  </a:ext>
                </a:extLst>
              </p:cNvPr>
              <p:cNvSpPr/>
              <p:nvPr/>
            </p:nvSpPr>
            <p:spPr>
              <a:xfrm>
                <a:off x="4597214" y="1905336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3896;p75">
                <a:extLst>
                  <a:ext uri="{FF2B5EF4-FFF2-40B4-BE49-F238E27FC236}">
                    <a16:creationId xmlns:a16="http://schemas.microsoft.com/office/drawing/2014/main" id="{6822950B-529E-B52E-2275-71501B2FE8FD}"/>
                  </a:ext>
                </a:extLst>
              </p:cNvPr>
              <p:cNvSpPr/>
              <p:nvPr/>
            </p:nvSpPr>
            <p:spPr>
              <a:xfrm>
                <a:off x="4483855" y="1905336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3897;p75">
                <a:extLst>
                  <a:ext uri="{FF2B5EF4-FFF2-40B4-BE49-F238E27FC236}">
                    <a16:creationId xmlns:a16="http://schemas.microsoft.com/office/drawing/2014/main" id="{ABEC4C36-7815-EF08-93AA-E62DB8D59C66}"/>
                  </a:ext>
                </a:extLst>
              </p:cNvPr>
              <p:cNvSpPr/>
              <p:nvPr/>
            </p:nvSpPr>
            <p:spPr>
              <a:xfrm>
                <a:off x="3463624" y="1905336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3898;p75">
                <a:extLst>
                  <a:ext uri="{FF2B5EF4-FFF2-40B4-BE49-F238E27FC236}">
                    <a16:creationId xmlns:a16="http://schemas.microsoft.com/office/drawing/2014/main" id="{3D13C28B-E786-AC7D-FAFB-50320471F48E}"/>
                  </a:ext>
                </a:extLst>
              </p:cNvPr>
              <p:cNvSpPr/>
              <p:nvPr/>
            </p:nvSpPr>
            <p:spPr>
              <a:xfrm>
                <a:off x="3803701" y="1905336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3899;p75">
                <a:extLst>
                  <a:ext uri="{FF2B5EF4-FFF2-40B4-BE49-F238E27FC236}">
                    <a16:creationId xmlns:a16="http://schemas.microsoft.com/office/drawing/2014/main" id="{62571329-190F-DB1E-56E6-4B555A204298}"/>
                  </a:ext>
                </a:extLst>
              </p:cNvPr>
              <p:cNvSpPr/>
              <p:nvPr/>
            </p:nvSpPr>
            <p:spPr>
              <a:xfrm>
                <a:off x="4143778" y="1905336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3900;p75">
                <a:extLst>
                  <a:ext uri="{FF2B5EF4-FFF2-40B4-BE49-F238E27FC236}">
                    <a16:creationId xmlns:a16="http://schemas.microsoft.com/office/drawing/2014/main" id="{18F13864-A8C0-E05D-9852-8B85A8564983}"/>
                  </a:ext>
                </a:extLst>
              </p:cNvPr>
              <p:cNvSpPr/>
              <p:nvPr/>
            </p:nvSpPr>
            <p:spPr>
              <a:xfrm>
                <a:off x="4257137" y="1905336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3901;p75">
                <a:extLst>
                  <a:ext uri="{FF2B5EF4-FFF2-40B4-BE49-F238E27FC236}">
                    <a16:creationId xmlns:a16="http://schemas.microsoft.com/office/drawing/2014/main" id="{4C6251BF-9F42-35A2-EE51-7032AC5A191A}"/>
                  </a:ext>
                </a:extLst>
              </p:cNvPr>
              <p:cNvSpPr/>
              <p:nvPr/>
            </p:nvSpPr>
            <p:spPr>
              <a:xfrm>
                <a:off x="4030419" y="1905336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3902;p75">
                <a:extLst>
                  <a:ext uri="{FF2B5EF4-FFF2-40B4-BE49-F238E27FC236}">
                    <a16:creationId xmlns:a16="http://schemas.microsoft.com/office/drawing/2014/main" id="{F7A2E35D-6816-F967-E4A7-60469173A5B3}"/>
                  </a:ext>
                </a:extLst>
              </p:cNvPr>
              <p:cNvSpPr/>
              <p:nvPr/>
            </p:nvSpPr>
            <p:spPr>
              <a:xfrm>
                <a:off x="3917060" y="1905336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3903;p75">
                <a:extLst>
                  <a:ext uri="{FF2B5EF4-FFF2-40B4-BE49-F238E27FC236}">
                    <a16:creationId xmlns:a16="http://schemas.microsoft.com/office/drawing/2014/main" id="{AFAF90CA-9088-8427-C77E-AE271DE19B27}"/>
                  </a:ext>
                </a:extLst>
              </p:cNvPr>
              <p:cNvSpPr/>
              <p:nvPr/>
            </p:nvSpPr>
            <p:spPr>
              <a:xfrm>
                <a:off x="3690342" y="1905336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3904;p75">
                <a:extLst>
                  <a:ext uri="{FF2B5EF4-FFF2-40B4-BE49-F238E27FC236}">
                    <a16:creationId xmlns:a16="http://schemas.microsoft.com/office/drawing/2014/main" id="{FF3AD180-EBC3-A77D-A820-EBC206893A42}"/>
                  </a:ext>
                </a:extLst>
              </p:cNvPr>
              <p:cNvSpPr/>
              <p:nvPr/>
            </p:nvSpPr>
            <p:spPr>
              <a:xfrm>
                <a:off x="3576983" y="1905336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3905;p75">
                <a:extLst>
                  <a:ext uri="{FF2B5EF4-FFF2-40B4-BE49-F238E27FC236}">
                    <a16:creationId xmlns:a16="http://schemas.microsoft.com/office/drawing/2014/main" id="{CE09DDE1-3FB0-5F34-433A-D26103E3D0B0}"/>
                  </a:ext>
                </a:extLst>
              </p:cNvPr>
              <p:cNvSpPr/>
              <p:nvPr/>
            </p:nvSpPr>
            <p:spPr>
              <a:xfrm>
                <a:off x="2896829" y="1905336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3906;p75">
                <a:extLst>
                  <a:ext uri="{FF2B5EF4-FFF2-40B4-BE49-F238E27FC236}">
                    <a16:creationId xmlns:a16="http://schemas.microsoft.com/office/drawing/2014/main" id="{B14849D6-6841-B073-8B5C-857C748D6E2B}"/>
                  </a:ext>
                </a:extLst>
              </p:cNvPr>
              <p:cNvSpPr/>
              <p:nvPr/>
            </p:nvSpPr>
            <p:spPr>
              <a:xfrm>
                <a:off x="3236906" y="1905336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3907;p75">
                <a:extLst>
                  <a:ext uri="{FF2B5EF4-FFF2-40B4-BE49-F238E27FC236}">
                    <a16:creationId xmlns:a16="http://schemas.microsoft.com/office/drawing/2014/main" id="{B967C361-AA2B-C4FC-D32A-917BD299CEB7}"/>
                  </a:ext>
                </a:extLst>
              </p:cNvPr>
              <p:cNvSpPr/>
              <p:nvPr/>
            </p:nvSpPr>
            <p:spPr>
              <a:xfrm>
                <a:off x="3350265" y="1905336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3908;p75">
                <a:extLst>
                  <a:ext uri="{FF2B5EF4-FFF2-40B4-BE49-F238E27FC236}">
                    <a16:creationId xmlns:a16="http://schemas.microsoft.com/office/drawing/2014/main" id="{071217C0-D060-51DC-7532-205DB59EDDBE}"/>
                  </a:ext>
                </a:extLst>
              </p:cNvPr>
              <p:cNvSpPr/>
              <p:nvPr/>
            </p:nvSpPr>
            <p:spPr>
              <a:xfrm>
                <a:off x="3123547" y="1905336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3909;p75">
                <a:extLst>
                  <a:ext uri="{FF2B5EF4-FFF2-40B4-BE49-F238E27FC236}">
                    <a16:creationId xmlns:a16="http://schemas.microsoft.com/office/drawing/2014/main" id="{DB9BF7E1-D68F-A862-F14F-C05275D55758}"/>
                  </a:ext>
                </a:extLst>
              </p:cNvPr>
              <p:cNvSpPr/>
              <p:nvPr/>
            </p:nvSpPr>
            <p:spPr>
              <a:xfrm>
                <a:off x="3010188" y="1905336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3910;p75">
                <a:extLst>
                  <a:ext uri="{FF2B5EF4-FFF2-40B4-BE49-F238E27FC236}">
                    <a16:creationId xmlns:a16="http://schemas.microsoft.com/office/drawing/2014/main" id="{10FD3D3B-A3FD-8A3D-84B8-C8AD37304DCD}"/>
                  </a:ext>
                </a:extLst>
              </p:cNvPr>
              <p:cNvSpPr/>
              <p:nvPr/>
            </p:nvSpPr>
            <p:spPr>
              <a:xfrm>
                <a:off x="2781089" y="1918036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3911;p75">
                <a:extLst>
                  <a:ext uri="{FF2B5EF4-FFF2-40B4-BE49-F238E27FC236}">
                    <a16:creationId xmlns:a16="http://schemas.microsoft.com/office/drawing/2014/main" id="{BA16149D-568B-C6D2-7A86-496C5FAE71F4}"/>
                  </a:ext>
                </a:extLst>
              </p:cNvPr>
              <p:cNvSpPr/>
              <p:nvPr/>
            </p:nvSpPr>
            <p:spPr>
              <a:xfrm>
                <a:off x="5274966" y="3152032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3912;p75">
                <a:extLst>
                  <a:ext uri="{FF2B5EF4-FFF2-40B4-BE49-F238E27FC236}">
                    <a16:creationId xmlns:a16="http://schemas.microsoft.com/office/drawing/2014/main" id="{C075F068-2E1B-4DAA-C29C-24141888FFE1}"/>
                  </a:ext>
                </a:extLst>
              </p:cNvPr>
              <p:cNvSpPr/>
              <p:nvPr/>
            </p:nvSpPr>
            <p:spPr>
              <a:xfrm>
                <a:off x="5615949" y="3152032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3913;p75">
                <a:extLst>
                  <a:ext uri="{FF2B5EF4-FFF2-40B4-BE49-F238E27FC236}">
                    <a16:creationId xmlns:a16="http://schemas.microsoft.com/office/drawing/2014/main" id="{D3D462C2-0221-AA56-4EBD-618FBD4BEC46}"/>
                  </a:ext>
                </a:extLst>
              </p:cNvPr>
              <p:cNvSpPr/>
              <p:nvPr/>
            </p:nvSpPr>
            <p:spPr>
              <a:xfrm>
                <a:off x="5956932" y="3152032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3914;p75">
                <a:extLst>
                  <a:ext uri="{FF2B5EF4-FFF2-40B4-BE49-F238E27FC236}">
                    <a16:creationId xmlns:a16="http://schemas.microsoft.com/office/drawing/2014/main" id="{A99F3A89-C8B5-5AEC-7678-49E5D1184390}"/>
                  </a:ext>
                </a:extLst>
              </p:cNvPr>
              <p:cNvSpPr/>
              <p:nvPr/>
            </p:nvSpPr>
            <p:spPr>
              <a:xfrm>
                <a:off x="6070593" y="3152032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3915;p75">
                <a:extLst>
                  <a:ext uri="{FF2B5EF4-FFF2-40B4-BE49-F238E27FC236}">
                    <a16:creationId xmlns:a16="http://schemas.microsoft.com/office/drawing/2014/main" id="{EEB6F651-9617-88F9-DA05-EA7D4E8001ED}"/>
                  </a:ext>
                </a:extLst>
              </p:cNvPr>
              <p:cNvSpPr/>
              <p:nvPr/>
            </p:nvSpPr>
            <p:spPr>
              <a:xfrm>
                <a:off x="6181868" y="3151239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3916;p75">
                <a:extLst>
                  <a:ext uri="{FF2B5EF4-FFF2-40B4-BE49-F238E27FC236}">
                    <a16:creationId xmlns:a16="http://schemas.microsoft.com/office/drawing/2014/main" id="{C8ED44DD-3BEB-37A4-3942-B923D0B13DFD}"/>
                  </a:ext>
                </a:extLst>
              </p:cNvPr>
              <p:cNvSpPr/>
              <p:nvPr/>
            </p:nvSpPr>
            <p:spPr>
              <a:xfrm>
                <a:off x="5843271" y="3152032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3917;p75">
                <a:extLst>
                  <a:ext uri="{FF2B5EF4-FFF2-40B4-BE49-F238E27FC236}">
                    <a16:creationId xmlns:a16="http://schemas.microsoft.com/office/drawing/2014/main" id="{1E183F5F-EA69-B888-AD5C-8387748352EB}"/>
                  </a:ext>
                </a:extLst>
              </p:cNvPr>
              <p:cNvSpPr/>
              <p:nvPr/>
            </p:nvSpPr>
            <p:spPr>
              <a:xfrm>
                <a:off x="5729610" y="3152032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3918;p75">
                <a:extLst>
                  <a:ext uri="{FF2B5EF4-FFF2-40B4-BE49-F238E27FC236}">
                    <a16:creationId xmlns:a16="http://schemas.microsoft.com/office/drawing/2014/main" id="{5133F3ED-A469-0632-4552-ABFC5B864860}"/>
                  </a:ext>
                </a:extLst>
              </p:cNvPr>
              <p:cNvSpPr/>
              <p:nvPr/>
            </p:nvSpPr>
            <p:spPr>
              <a:xfrm>
                <a:off x="5502288" y="3152032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3919;p75">
                <a:extLst>
                  <a:ext uri="{FF2B5EF4-FFF2-40B4-BE49-F238E27FC236}">
                    <a16:creationId xmlns:a16="http://schemas.microsoft.com/office/drawing/2014/main" id="{22FC4A58-0384-D605-D552-3D3B8033908A}"/>
                  </a:ext>
                </a:extLst>
              </p:cNvPr>
              <p:cNvSpPr/>
              <p:nvPr/>
            </p:nvSpPr>
            <p:spPr>
              <a:xfrm>
                <a:off x="5388627" y="3152032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3920;p75">
                <a:extLst>
                  <a:ext uri="{FF2B5EF4-FFF2-40B4-BE49-F238E27FC236}">
                    <a16:creationId xmlns:a16="http://schemas.microsoft.com/office/drawing/2014/main" id="{1D8057F7-C7B6-A489-4BA7-F54C6A626E5C}"/>
                  </a:ext>
                </a:extLst>
              </p:cNvPr>
              <p:cNvSpPr/>
              <p:nvPr/>
            </p:nvSpPr>
            <p:spPr>
              <a:xfrm>
                <a:off x="4365678" y="3152032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3921;p75">
                <a:extLst>
                  <a:ext uri="{FF2B5EF4-FFF2-40B4-BE49-F238E27FC236}">
                    <a16:creationId xmlns:a16="http://schemas.microsoft.com/office/drawing/2014/main" id="{B56A60D4-3B89-C822-EA11-09426CA7676C}"/>
                  </a:ext>
                </a:extLst>
              </p:cNvPr>
              <p:cNvSpPr/>
              <p:nvPr/>
            </p:nvSpPr>
            <p:spPr>
              <a:xfrm>
                <a:off x="4706661" y="3152032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3922;p75">
                <a:extLst>
                  <a:ext uri="{FF2B5EF4-FFF2-40B4-BE49-F238E27FC236}">
                    <a16:creationId xmlns:a16="http://schemas.microsoft.com/office/drawing/2014/main" id="{225E9E9B-249B-989B-5163-96F7A74D917A}"/>
                  </a:ext>
                </a:extLst>
              </p:cNvPr>
              <p:cNvSpPr/>
              <p:nvPr/>
            </p:nvSpPr>
            <p:spPr>
              <a:xfrm>
                <a:off x="5047644" y="3152032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3923;p75">
                <a:extLst>
                  <a:ext uri="{FF2B5EF4-FFF2-40B4-BE49-F238E27FC236}">
                    <a16:creationId xmlns:a16="http://schemas.microsoft.com/office/drawing/2014/main" id="{7BC6602E-1A09-8C12-1783-3F3F7B0F0624}"/>
                  </a:ext>
                </a:extLst>
              </p:cNvPr>
              <p:cNvSpPr/>
              <p:nvPr/>
            </p:nvSpPr>
            <p:spPr>
              <a:xfrm>
                <a:off x="5161305" y="3152032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3924;p75">
                <a:extLst>
                  <a:ext uri="{FF2B5EF4-FFF2-40B4-BE49-F238E27FC236}">
                    <a16:creationId xmlns:a16="http://schemas.microsoft.com/office/drawing/2014/main" id="{31080312-6DE6-FD0E-20DB-7D0CAFB257D2}"/>
                  </a:ext>
                </a:extLst>
              </p:cNvPr>
              <p:cNvSpPr/>
              <p:nvPr/>
            </p:nvSpPr>
            <p:spPr>
              <a:xfrm>
                <a:off x="4933983" y="3152032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3925;p75">
                <a:extLst>
                  <a:ext uri="{FF2B5EF4-FFF2-40B4-BE49-F238E27FC236}">
                    <a16:creationId xmlns:a16="http://schemas.microsoft.com/office/drawing/2014/main" id="{DF662309-02AC-9BB5-BB50-1BBCC1F1C5F0}"/>
                  </a:ext>
                </a:extLst>
              </p:cNvPr>
              <p:cNvSpPr/>
              <p:nvPr/>
            </p:nvSpPr>
            <p:spPr>
              <a:xfrm>
                <a:off x="4820322" y="3152032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3926;p75">
                <a:extLst>
                  <a:ext uri="{FF2B5EF4-FFF2-40B4-BE49-F238E27FC236}">
                    <a16:creationId xmlns:a16="http://schemas.microsoft.com/office/drawing/2014/main" id="{5C6841FB-3F01-1A88-833B-B8AD890DCFD1}"/>
                  </a:ext>
                </a:extLst>
              </p:cNvPr>
              <p:cNvSpPr/>
              <p:nvPr/>
            </p:nvSpPr>
            <p:spPr>
              <a:xfrm>
                <a:off x="4593000" y="3152032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3927;p75">
                <a:extLst>
                  <a:ext uri="{FF2B5EF4-FFF2-40B4-BE49-F238E27FC236}">
                    <a16:creationId xmlns:a16="http://schemas.microsoft.com/office/drawing/2014/main" id="{7547CE24-E61B-1DDE-0D2C-7E68A498CBD9}"/>
                  </a:ext>
                </a:extLst>
              </p:cNvPr>
              <p:cNvSpPr/>
              <p:nvPr/>
            </p:nvSpPr>
            <p:spPr>
              <a:xfrm>
                <a:off x="4479339" y="3152032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3928;p75">
                <a:extLst>
                  <a:ext uri="{FF2B5EF4-FFF2-40B4-BE49-F238E27FC236}">
                    <a16:creationId xmlns:a16="http://schemas.microsoft.com/office/drawing/2014/main" id="{ED1E6704-1166-F49A-9824-8791BA14FE6A}"/>
                  </a:ext>
                </a:extLst>
              </p:cNvPr>
              <p:cNvSpPr/>
              <p:nvPr/>
            </p:nvSpPr>
            <p:spPr>
              <a:xfrm>
                <a:off x="3456390" y="3152032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3929;p75">
                <a:extLst>
                  <a:ext uri="{FF2B5EF4-FFF2-40B4-BE49-F238E27FC236}">
                    <a16:creationId xmlns:a16="http://schemas.microsoft.com/office/drawing/2014/main" id="{6DAF36A3-2B35-C960-7F1F-B5823207E947}"/>
                  </a:ext>
                </a:extLst>
              </p:cNvPr>
              <p:cNvSpPr/>
              <p:nvPr/>
            </p:nvSpPr>
            <p:spPr>
              <a:xfrm>
                <a:off x="3797373" y="3152032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3930;p75">
                <a:extLst>
                  <a:ext uri="{FF2B5EF4-FFF2-40B4-BE49-F238E27FC236}">
                    <a16:creationId xmlns:a16="http://schemas.microsoft.com/office/drawing/2014/main" id="{8ED33FAB-2BEE-C0D6-A62C-401D0E39B81E}"/>
                  </a:ext>
                </a:extLst>
              </p:cNvPr>
              <p:cNvSpPr/>
              <p:nvPr/>
            </p:nvSpPr>
            <p:spPr>
              <a:xfrm>
                <a:off x="4138356" y="3152032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3931;p75">
                <a:extLst>
                  <a:ext uri="{FF2B5EF4-FFF2-40B4-BE49-F238E27FC236}">
                    <a16:creationId xmlns:a16="http://schemas.microsoft.com/office/drawing/2014/main" id="{BBF6FC02-F43E-70B0-E245-DEFD7D16466D}"/>
                  </a:ext>
                </a:extLst>
              </p:cNvPr>
              <p:cNvSpPr/>
              <p:nvPr/>
            </p:nvSpPr>
            <p:spPr>
              <a:xfrm>
                <a:off x="4252017" y="3152032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3932;p75">
                <a:extLst>
                  <a:ext uri="{FF2B5EF4-FFF2-40B4-BE49-F238E27FC236}">
                    <a16:creationId xmlns:a16="http://schemas.microsoft.com/office/drawing/2014/main" id="{E5AD1455-A974-DE9E-3052-254E8771655E}"/>
                  </a:ext>
                </a:extLst>
              </p:cNvPr>
              <p:cNvSpPr/>
              <p:nvPr/>
            </p:nvSpPr>
            <p:spPr>
              <a:xfrm>
                <a:off x="4024695" y="3152032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3933;p75">
                <a:extLst>
                  <a:ext uri="{FF2B5EF4-FFF2-40B4-BE49-F238E27FC236}">
                    <a16:creationId xmlns:a16="http://schemas.microsoft.com/office/drawing/2014/main" id="{59035172-67EB-135D-EF6E-7B3AE379AED1}"/>
                  </a:ext>
                </a:extLst>
              </p:cNvPr>
              <p:cNvSpPr/>
              <p:nvPr/>
            </p:nvSpPr>
            <p:spPr>
              <a:xfrm>
                <a:off x="3911034" y="3152032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3934;p75">
                <a:extLst>
                  <a:ext uri="{FF2B5EF4-FFF2-40B4-BE49-F238E27FC236}">
                    <a16:creationId xmlns:a16="http://schemas.microsoft.com/office/drawing/2014/main" id="{0007B111-20A6-F311-76C4-E9DC98EF50C6}"/>
                  </a:ext>
                </a:extLst>
              </p:cNvPr>
              <p:cNvSpPr/>
              <p:nvPr/>
            </p:nvSpPr>
            <p:spPr>
              <a:xfrm>
                <a:off x="3683712" y="3152032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3935;p75">
                <a:extLst>
                  <a:ext uri="{FF2B5EF4-FFF2-40B4-BE49-F238E27FC236}">
                    <a16:creationId xmlns:a16="http://schemas.microsoft.com/office/drawing/2014/main" id="{4301A6D4-C966-0290-1967-30692462371A}"/>
                  </a:ext>
                </a:extLst>
              </p:cNvPr>
              <p:cNvSpPr/>
              <p:nvPr/>
            </p:nvSpPr>
            <p:spPr>
              <a:xfrm>
                <a:off x="3570051" y="3152032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3936;p75">
                <a:extLst>
                  <a:ext uri="{FF2B5EF4-FFF2-40B4-BE49-F238E27FC236}">
                    <a16:creationId xmlns:a16="http://schemas.microsoft.com/office/drawing/2014/main" id="{8DB820BC-92A3-C60D-3A1F-0F1978EE5F8A}"/>
                  </a:ext>
                </a:extLst>
              </p:cNvPr>
              <p:cNvSpPr/>
              <p:nvPr/>
            </p:nvSpPr>
            <p:spPr>
              <a:xfrm>
                <a:off x="2898110" y="3152032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3937;p75">
                <a:extLst>
                  <a:ext uri="{FF2B5EF4-FFF2-40B4-BE49-F238E27FC236}">
                    <a16:creationId xmlns:a16="http://schemas.microsoft.com/office/drawing/2014/main" id="{B8C3FA97-73B7-9C13-6A09-0D72099A696A}"/>
                  </a:ext>
                </a:extLst>
              </p:cNvPr>
              <p:cNvSpPr/>
              <p:nvPr/>
            </p:nvSpPr>
            <p:spPr>
              <a:xfrm>
                <a:off x="3229068" y="3152032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3938;p75">
                <a:extLst>
                  <a:ext uri="{FF2B5EF4-FFF2-40B4-BE49-F238E27FC236}">
                    <a16:creationId xmlns:a16="http://schemas.microsoft.com/office/drawing/2014/main" id="{3B9906B6-C938-870C-5FDF-09810BC2A8D7}"/>
                  </a:ext>
                </a:extLst>
              </p:cNvPr>
              <p:cNvSpPr/>
              <p:nvPr/>
            </p:nvSpPr>
            <p:spPr>
              <a:xfrm>
                <a:off x="3342729" y="3152032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3939;p75">
                <a:extLst>
                  <a:ext uri="{FF2B5EF4-FFF2-40B4-BE49-F238E27FC236}">
                    <a16:creationId xmlns:a16="http://schemas.microsoft.com/office/drawing/2014/main" id="{7FE41C6A-D888-6EF6-4A32-25047F1B8841}"/>
                  </a:ext>
                </a:extLst>
              </p:cNvPr>
              <p:cNvSpPr/>
              <p:nvPr/>
            </p:nvSpPr>
            <p:spPr>
              <a:xfrm>
                <a:off x="3115407" y="3152032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3940;p75">
                <a:extLst>
                  <a:ext uri="{FF2B5EF4-FFF2-40B4-BE49-F238E27FC236}">
                    <a16:creationId xmlns:a16="http://schemas.microsoft.com/office/drawing/2014/main" id="{705BF2EA-EF53-218B-698C-5B6562BF885D}"/>
                  </a:ext>
                </a:extLst>
              </p:cNvPr>
              <p:cNvSpPr/>
              <p:nvPr/>
            </p:nvSpPr>
            <p:spPr>
              <a:xfrm>
                <a:off x="3001746" y="3152032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3941;p75">
                <a:extLst>
                  <a:ext uri="{FF2B5EF4-FFF2-40B4-BE49-F238E27FC236}">
                    <a16:creationId xmlns:a16="http://schemas.microsoft.com/office/drawing/2014/main" id="{28E25AA5-DB21-1CF9-3B3E-B74B38C7AE96}"/>
                  </a:ext>
                </a:extLst>
              </p:cNvPr>
              <p:cNvSpPr/>
              <p:nvPr/>
            </p:nvSpPr>
            <p:spPr>
              <a:xfrm>
                <a:off x="2672695" y="1951746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3942;p75">
                <a:extLst>
                  <a:ext uri="{FF2B5EF4-FFF2-40B4-BE49-F238E27FC236}">
                    <a16:creationId xmlns:a16="http://schemas.microsoft.com/office/drawing/2014/main" id="{71284EA7-1E76-1E70-8CBE-5753F46683C2}"/>
                  </a:ext>
                </a:extLst>
              </p:cNvPr>
              <p:cNvSpPr/>
              <p:nvPr/>
            </p:nvSpPr>
            <p:spPr>
              <a:xfrm>
                <a:off x="2790613" y="3132982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3943;p75">
                <a:extLst>
                  <a:ext uri="{FF2B5EF4-FFF2-40B4-BE49-F238E27FC236}">
                    <a16:creationId xmlns:a16="http://schemas.microsoft.com/office/drawing/2014/main" id="{8AF4E73A-B7A9-BA64-6CC7-7575E00E920D}"/>
                  </a:ext>
                </a:extLst>
              </p:cNvPr>
              <p:cNvSpPr/>
              <p:nvPr/>
            </p:nvSpPr>
            <p:spPr>
              <a:xfrm>
                <a:off x="2676855" y="3098194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3944;p75">
                <a:extLst>
                  <a:ext uri="{FF2B5EF4-FFF2-40B4-BE49-F238E27FC236}">
                    <a16:creationId xmlns:a16="http://schemas.microsoft.com/office/drawing/2014/main" id="{34B043A6-D431-674C-AFC1-C4132154F5B4}"/>
                  </a:ext>
                </a:extLst>
              </p:cNvPr>
              <p:cNvSpPr/>
              <p:nvPr/>
            </p:nvSpPr>
            <p:spPr>
              <a:xfrm>
                <a:off x="2570195" y="3035640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3945;p75">
                <a:extLst>
                  <a:ext uri="{FF2B5EF4-FFF2-40B4-BE49-F238E27FC236}">
                    <a16:creationId xmlns:a16="http://schemas.microsoft.com/office/drawing/2014/main" id="{E3F20DFA-2B42-9CDE-EB70-497345A4C6B8}"/>
                  </a:ext>
                </a:extLst>
              </p:cNvPr>
              <p:cNvSpPr/>
              <p:nvPr/>
            </p:nvSpPr>
            <p:spPr>
              <a:xfrm>
                <a:off x="2473021" y="2950956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3946;p75">
                <a:extLst>
                  <a:ext uri="{FF2B5EF4-FFF2-40B4-BE49-F238E27FC236}">
                    <a16:creationId xmlns:a16="http://schemas.microsoft.com/office/drawing/2014/main" id="{0F32727F-470B-3B17-4D1E-77AB2CE98A91}"/>
                  </a:ext>
                </a:extLst>
              </p:cNvPr>
              <p:cNvSpPr/>
              <p:nvPr/>
            </p:nvSpPr>
            <p:spPr>
              <a:xfrm>
                <a:off x="2399092" y="2861056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3947;p75">
                <a:extLst>
                  <a:ext uri="{FF2B5EF4-FFF2-40B4-BE49-F238E27FC236}">
                    <a16:creationId xmlns:a16="http://schemas.microsoft.com/office/drawing/2014/main" id="{1A729A19-A292-44C3-2AC1-9553B51B25B2}"/>
                  </a:ext>
                </a:extLst>
              </p:cNvPr>
              <p:cNvSpPr/>
              <p:nvPr/>
            </p:nvSpPr>
            <p:spPr>
              <a:xfrm>
                <a:off x="2345646" y="2751610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3948;p75">
                <a:extLst>
                  <a:ext uri="{FF2B5EF4-FFF2-40B4-BE49-F238E27FC236}">
                    <a16:creationId xmlns:a16="http://schemas.microsoft.com/office/drawing/2014/main" id="{7AC5B752-2828-FFBE-255B-895A093C31B8}"/>
                  </a:ext>
                </a:extLst>
              </p:cNvPr>
              <p:cNvSpPr/>
              <p:nvPr/>
            </p:nvSpPr>
            <p:spPr>
              <a:xfrm>
                <a:off x="2305004" y="2637425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500"/>
                  <a:buFont typeface="Arial"/>
                  <a:buNone/>
                  <a:tabLst/>
                  <a:defRPr/>
                </a:pPr>
                <a:r>
                  <a:rPr kumimoji="0" lang="tr-TR" sz="5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3949;p75">
                <a:extLst>
                  <a:ext uri="{FF2B5EF4-FFF2-40B4-BE49-F238E27FC236}">
                    <a16:creationId xmlns:a16="http://schemas.microsoft.com/office/drawing/2014/main" id="{67682F8F-C11D-D126-6996-AC36BBAD7C50}"/>
                  </a:ext>
                </a:extLst>
              </p:cNvPr>
              <p:cNvSpPr/>
              <p:nvPr/>
            </p:nvSpPr>
            <p:spPr>
              <a:xfrm>
                <a:off x="2298291" y="2515532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500"/>
                  <a:buFont typeface="Arial"/>
                  <a:buNone/>
                  <a:tabLst/>
                  <a:defRPr/>
                </a:pPr>
                <a:r>
                  <a:rPr kumimoji="0" lang="tr-TR" sz="5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3950;p75">
                <a:extLst>
                  <a:ext uri="{FF2B5EF4-FFF2-40B4-BE49-F238E27FC236}">
                    <a16:creationId xmlns:a16="http://schemas.microsoft.com/office/drawing/2014/main" id="{F4524FB0-4AA2-4874-28E4-5C86D1E36CF6}"/>
                  </a:ext>
                </a:extLst>
              </p:cNvPr>
              <p:cNvSpPr/>
              <p:nvPr/>
            </p:nvSpPr>
            <p:spPr>
              <a:xfrm>
                <a:off x="2310550" y="2390246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500"/>
                  <a:buFont typeface="Arial"/>
                  <a:buNone/>
                  <a:tabLst/>
                  <a:defRPr/>
                </a:pPr>
                <a:r>
                  <a:rPr kumimoji="0" lang="tr-TR" sz="5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3951;p75">
                <a:extLst>
                  <a:ext uri="{FF2B5EF4-FFF2-40B4-BE49-F238E27FC236}">
                    <a16:creationId xmlns:a16="http://schemas.microsoft.com/office/drawing/2014/main" id="{CF8ACD96-E84F-314F-2F04-12F195E6C893}"/>
                  </a:ext>
                </a:extLst>
              </p:cNvPr>
              <p:cNvSpPr/>
              <p:nvPr/>
            </p:nvSpPr>
            <p:spPr>
              <a:xfrm>
                <a:off x="2347199" y="2271972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500"/>
                  <a:buFont typeface="Arial"/>
                  <a:buNone/>
                  <a:tabLst/>
                  <a:defRPr/>
                </a:pPr>
                <a:r>
                  <a:rPr kumimoji="0" lang="tr-TR" sz="5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3952;p75">
                <a:extLst>
                  <a:ext uri="{FF2B5EF4-FFF2-40B4-BE49-F238E27FC236}">
                    <a16:creationId xmlns:a16="http://schemas.microsoft.com/office/drawing/2014/main" id="{DF88146D-4AE2-9819-9C1D-04664ADD2516}"/>
                  </a:ext>
                </a:extLst>
              </p:cNvPr>
              <p:cNvSpPr/>
              <p:nvPr/>
            </p:nvSpPr>
            <p:spPr>
              <a:xfrm>
                <a:off x="2413292" y="2166887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500"/>
                  <a:buFont typeface="Arial"/>
                  <a:buNone/>
                  <a:tabLst/>
                  <a:defRPr/>
                </a:pPr>
                <a:r>
                  <a:rPr kumimoji="0" lang="tr-TR" sz="5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3953;p75">
                <a:extLst>
                  <a:ext uri="{FF2B5EF4-FFF2-40B4-BE49-F238E27FC236}">
                    <a16:creationId xmlns:a16="http://schemas.microsoft.com/office/drawing/2014/main" id="{F5B30C7B-2F3D-27B4-A2A7-BAC31F977019}"/>
                  </a:ext>
                </a:extLst>
              </p:cNvPr>
              <p:cNvSpPr/>
              <p:nvPr/>
            </p:nvSpPr>
            <p:spPr>
              <a:xfrm>
                <a:off x="2489635" y="2076495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500"/>
                  <a:buFont typeface="Arial"/>
                  <a:buNone/>
                  <a:tabLst/>
                  <a:defRPr/>
                </a:pPr>
                <a:r>
                  <a:rPr kumimoji="0" lang="tr-TR" sz="5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3954;p75">
                <a:extLst>
                  <a:ext uri="{FF2B5EF4-FFF2-40B4-BE49-F238E27FC236}">
                    <a16:creationId xmlns:a16="http://schemas.microsoft.com/office/drawing/2014/main" id="{DE596256-1617-C14E-A9EF-7CC64208E1DE}"/>
                  </a:ext>
                </a:extLst>
              </p:cNvPr>
              <p:cNvSpPr/>
              <p:nvPr/>
            </p:nvSpPr>
            <p:spPr>
              <a:xfrm>
                <a:off x="2579707" y="2007406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500"/>
                  <a:buFont typeface="Arial"/>
                  <a:buNone/>
                  <a:tabLst/>
                  <a:defRPr/>
                </a:pPr>
                <a:r>
                  <a:rPr kumimoji="0" lang="tr-TR" sz="5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3955;p75">
                <a:extLst>
                  <a:ext uri="{FF2B5EF4-FFF2-40B4-BE49-F238E27FC236}">
                    <a16:creationId xmlns:a16="http://schemas.microsoft.com/office/drawing/2014/main" id="{17003583-2BE5-6F7B-9A02-75E727038EBD}"/>
                  </a:ext>
                </a:extLst>
              </p:cNvPr>
              <p:cNvSpPr/>
              <p:nvPr/>
            </p:nvSpPr>
            <p:spPr>
              <a:xfrm flipH="1">
                <a:off x="6381041" y="1955586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3956;p75">
                <a:extLst>
                  <a:ext uri="{FF2B5EF4-FFF2-40B4-BE49-F238E27FC236}">
                    <a16:creationId xmlns:a16="http://schemas.microsoft.com/office/drawing/2014/main" id="{03B3D60F-DF39-8D04-564B-9E6AE47B96EE}"/>
                  </a:ext>
                </a:extLst>
              </p:cNvPr>
              <p:cNvSpPr/>
              <p:nvPr/>
            </p:nvSpPr>
            <p:spPr>
              <a:xfrm flipH="1">
                <a:off x="6289315" y="3139204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3957;p75">
                <a:extLst>
                  <a:ext uri="{FF2B5EF4-FFF2-40B4-BE49-F238E27FC236}">
                    <a16:creationId xmlns:a16="http://schemas.microsoft.com/office/drawing/2014/main" id="{1F823892-1923-DA32-3354-74A2D7076821}"/>
                  </a:ext>
                </a:extLst>
              </p:cNvPr>
              <p:cNvSpPr/>
              <p:nvPr/>
            </p:nvSpPr>
            <p:spPr>
              <a:xfrm flipH="1">
                <a:off x="6391167" y="3097272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3958;p75">
                <a:extLst>
                  <a:ext uri="{FF2B5EF4-FFF2-40B4-BE49-F238E27FC236}">
                    <a16:creationId xmlns:a16="http://schemas.microsoft.com/office/drawing/2014/main" id="{7FD8941A-ACEE-CABE-F421-D99AD319198A}"/>
                  </a:ext>
                </a:extLst>
              </p:cNvPr>
              <p:cNvSpPr/>
              <p:nvPr/>
            </p:nvSpPr>
            <p:spPr>
              <a:xfrm flipH="1">
                <a:off x="6490684" y="3034718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3959;p75">
                <a:extLst>
                  <a:ext uri="{FF2B5EF4-FFF2-40B4-BE49-F238E27FC236}">
                    <a16:creationId xmlns:a16="http://schemas.microsoft.com/office/drawing/2014/main" id="{80080A1D-CC7E-F742-EDF8-8A1376831777}"/>
                  </a:ext>
                </a:extLst>
              </p:cNvPr>
              <p:cNvSpPr/>
              <p:nvPr/>
            </p:nvSpPr>
            <p:spPr>
              <a:xfrm flipH="1">
                <a:off x="6580715" y="2950034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3960;p75">
                <a:extLst>
                  <a:ext uri="{FF2B5EF4-FFF2-40B4-BE49-F238E27FC236}">
                    <a16:creationId xmlns:a16="http://schemas.microsoft.com/office/drawing/2014/main" id="{69C28A95-A943-2307-3ACF-2213C5DDF685}"/>
                  </a:ext>
                </a:extLst>
              </p:cNvPr>
              <p:cNvSpPr/>
              <p:nvPr/>
            </p:nvSpPr>
            <p:spPr>
              <a:xfrm flipH="1">
                <a:off x="6654644" y="2860134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3961;p75">
                <a:extLst>
                  <a:ext uri="{FF2B5EF4-FFF2-40B4-BE49-F238E27FC236}">
                    <a16:creationId xmlns:a16="http://schemas.microsoft.com/office/drawing/2014/main" id="{3A5442E9-1A8A-61A5-B05D-0655449B02C3}"/>
                  </a:ext>
                </a:extLst>
              </p:cNvPr>
              <p:cNvSpPr/>
              <p:nvPr/>
            </p:nvSpPr>
            <p:spPr>
              <a:xfrm flipH="1">
                <a:off x="6708090" y="2750688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3962;p75">
                <a:extLst>
                  <a:ext uri="{FF2B5EF4-FFF2-40B4-BE49-F238E27FC236}">
                    <a16:creationId xmlns:a16="http://schemas.microsoft.com/office/drawing/2014/main" id="{D527EE8F-C4F5-66AB-3511-FF44EECEB842}"/>
                  </a:ext>
                </a:extLst>
              </p:cNvPr>
              <p:cNvSpPr/>
              <p:nvPr/>
            </p:nvSpPr>
            <p:spPr>
              <a:xfrm flipH="1">
                <a:off x="6748732" y="2636503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500"/>
                  <a:buFont typeface="Arial"/>
                  <a:buNone/>
                  <a:tabLst/>
                  <a:defRPr/>
                </a:pPr>
                <a:r>
                  <a:rPr kumimoji="0" lang="tr-TR" sz="5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3963;p75">
                <a:extLst>
                  <a:ext uri="{FF2B5EF4-FFF2-40B4-BE49-F238E27FC236}">
                    <a16:creationId xmlns:a16="http://schemas.microsoft.com/office/drawing/2014/main" id="{0783663F-E5A3-FAC3-50D7-0505343DA68E}"/>
                  </a:ext>
                </a:extLst>
              </p:cNvPr>
              <p:cNvSpPr/>
              <p:nvPr/>
            </p:nvSpPr>
            <p:spPr>
              <a:xfrm flipH="1">
                <a:off x="6755445" y="2514610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500"/>
                  <a:buFont typeface="Arial"/>
                  <a:buNone/>
                  <a:tabLst/>
                  <a:defRPr/>
                </a:pPr>
                <a:r>
                  <a:rPr kumimoji="0" lang="tr-TR" sz="5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3964;p75">
                <a:extLst>
                  <a:ext uri="{FF2B5EF4-FFF2-40B4-BE49-F238E27FC236}">
                    <a16:creationId xmlns:a16="http://schemas.microsoft.com/office/drawing/2014/main" id="{50393BC0-3A19-302E-1A71-2A293C9CEE04}"/>
                  </a:ext>
                </a:extLst>
              </p:cNvPr>
              <p:cNvSpPr/>
              <p:nvPr/>
            </p:nvSpPr>
            <p:spPr>
              <a:xfrm flipH="1">
                <a:off x="6743186" y="2389324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500"/>
                  <a:buFont typeface="Arial"/>
                  <a:buNone/>
                  <a:tabLst/>
                  <a:defRPr/>
                </a:pPr>
                <a:r>
                  <a:rPr kumimoji="0" lang="tr-TR" sz="5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3965;p75">
                <a:extLst>
                  <a:ext uri="{FF2B5EF4-FFF2-40B4-BE49-F238E27FC236}">
                    <a16:creationId xmlns:a16="http://schemas.microsoft.com/office/drawing/2014/main" id="{61747A9D-C29D-E0F4-F419-2123FE49BAEF}"/>
                  </a:ext>
                </a:extLst>
              </p:cNvPr>
              <p:cNvSpPr/>
              <p:nvPr/>
            </p:nvSpPr>
            <p:spPr>
              <a:xfrm flipH="1">
                <a:off x="6706537" y="2271050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500"/>
                  <a:buFont typeface="Arial"/>
                  <a:buNone/>
                  <a:tabLst/>
                  <a:defRPr/>
                </a:pPr>
                <a:r>
                  <a:rPr kumimoji="0" lang="tr-TR" sz="5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3966;p75">
                <a:extLst>
                  <a:ext uri="{FF2B5EF4-FFF2-40B4-BE49-F238E27FC236}">
                    <a16:creationId xmlns:a16="http://schemas.microsoft.com/office/drawing/2014/main" id="{E4292EC6-6D0B-2E86-47E8-12C42076B5C4}"/>
                  </a:ext>
                </a:extLst>
              </p:cNvPr>
              <p:cNvSpPr/>
              <p:nvPr/>
            </p:nvSpPr>
            <p:spPr>
              <a:xfrm flipH="1">
                <a:off x="6640444" y="2165965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500"/>
                  <a:buFont typeface="Arial"/>
                  <a:buNone/>
                  <a:tabLst/>
                  <a:defRPr/>
                </a:pPr>
                <a:r>
                  <a:rPr kumimoji="0" lang="tr-TR" sz="5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3967;p75">
                <a:extLst>
                  <a:ext uri="{FF2B5EF4-FFF2-40B4-BE49-F238E27FC236}">
                    <a16:creationId xmlns:a16="http://schemas.microsoft.com/office/drawing/2014/main" id="{33769D1C-45AB-F5B1-ABB2-B8C64E45CC1D}"/>
                  </a:ext>
                </a:extLst>
              </p:cNvPr>
              <p:cNvSpPr/>
              <p:nvPr/>
            </p:nvSpPr>
            <p:spPr>
              <a:xfrm flipH="1">
                <a:off x="6564101" y="2075573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500"/>
                  <a:buFont typeface="Arial"/>
                  <a:buNone/>
                  <a:tabLst/>
                  <a:defRPr/>
                </a:pPr>
                <a:r>
                  <a:rPr kumimoji="0" lang="tr-TR" sz="5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3968;p75">
                <a:extLst>
                  <a:ext uri="{FF2B5EF4-FFF2-40B4-BE49-F238E27FC236}">
                    <a16:creationId xmlns:a16="http://schemas.microsoft.com/office/drawing/2014/main" id="{788C8AE1-5154-87B5-E525-91C4E94232E6}"/>
                  </a:ext>
                </a:extLst>
              </p:cNvPr>
              <p:cNvSpPr/>
              <p:nvPr/>
            </p:nvSpPr>
            <p:spPr>
              <a:xfrm flipH="1">
                <a:off x="6474029" y="2006484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500"/>
                  <a:buFont typeface="Arial"/>
                  <a:buNone/>
                  <a:tabLst/>
                  <a:defRPr/>
                </a:pPr>
                <a:r>
                  <a:rPr kumimoji="0" lang="tr-TR" sz="5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3969;p75">
                <a:extLst>
                  <a:ext uri="{FF2B5EF4-FFF2-40B4-BE49-F238E27FC236}">
                    <a16:creationId xmlns:a16="http://schemas.microsoft.com/office/drawing/2014/main" id="{B40382D9-9F5F-073C-9078-A5727834B167}"/>
                  </a:ext>
                </a:extLst>
              </p:cNvPr>
              <p:cNvSpPr/>
              <p:nvPr/>
            </p:nvSpPr>
            <p:spPr>
              <a:xfrm>
                <a:off x="6281038" y="1922121"/>
                <a:ext cx="92820" cy="92820"/>
              </a:xfrm>
              <a:custGeom>
                <a:avLst/>
                <a:gdLst/>
                <a:ahLst/>
                <a:cxnLst/>
                <a:rect l="l" t="t" r="r" b="b"/>
                <a:pathLst>
                  <a:path w="41551" h="41551" extrusionOk="0">
                    <a:moveTo>
                      <a:pt x="0" y="20776"/>
                    </a:moveTo>
                    <a:cubicBezTo>
                      <a:pt x="0" y="9302"/>
                      <a:pt x="9302" y="0"/>
                      <a:pt x="20776" y="0"/>
                    </a:cubicBezTo>
                    <a:cubicBezTo>
                      <a:pt x="32250" y="0"/>
                      <a:pt x="41552" y="9302"/>
                      <a:pt x="41552" y="20776"/>
                    </a:cubicBezTo>
                    <a:cubicBezTo>
                      <a:pt x="41552" y="32250"/>
                      <a:pt x="32250" y="41552"/>
                      <a:pt x="20776" y="41552"/>
                    </a:cubicBezTo>
                    <a:cubicBezTo>
                      <a:pt x="9302" y="41552"/>
                      <a:pt x="0" y="32250"/>
                      <a:pt x="0" y="20776"/>
                    </a:cubicBezTo>
                    <a:close/>
                  </a:path>
                </a:pathLst>
              </a:custGeom>
              <a:solidFill>
                <a:srgbClr val="544F40"/>
              </a:solidFill>
              <a:ln>
                <a:noFill/>
              </a:ln>
            </p:spPr>
            <p:txBody>
              <a:bodyPr spcFirstLastPara="1" wrap="square" lIns="12425" tIns="12425" rIns="12425" bIns="12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500"/>
                  <a:buFont typeface="Arial"/>
                  <a:buNone/>
                  <a:tabLst/>
                  <a:defRPr/>
                </a:pPr>
                <a:endParaRPr kumimoji="0" sz="5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3970;p75">
                <a:extLst>
                  <a:ext uri="{FF2B5EF4-FFF2-40B4-BE49-F238E27FC236}">
                    <a16:creationId xmlns:a16="http://schemas.microsoft.com/office/drawing/2014/main" id="{DD6888BD-A191-E2F8-C381-6EF74A0C49F4}"/>
                  </a:ext>
                </a:extLst>
              </p:cNvPr>
              <p:cNvSpPr/>
              <p:nvPr/>
            </p:nvSpPr>
            <p:spPr>
              <a:xfrm rot="-2982371">
                <a:off x="6080964" y="1985185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3971;p75">
                <a:extLst>
                  <a:ext uri="{FF2B5EF4-FFF2-40B4-BE49-F238E27FC236}">
                    <a16:creationId xmlns:a16="http://schemas.microsoft.com/office/drawing/2014/main" id="{940A5B65-00D0-2B2D-D014-54AEE642DDFB}"/>
                  </a:ext>
                </a:extLst>
              </p:cNvPr>
              <p:cNvSpPr/>
              <p:nvPr/>
            </p:nvSpPr>
            <p:spPr>
              <a:xfrm rot="-2982371">
                <a:off x="5900686" y="1985185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3972;p75">
                <a:extLst>
                  <a:ext uri="{FF2B5EF4-FFF2-40B4-BE49-F238E27FC236}">
                    <a16:creationId xmlns:a16="http://schemas.microsoft.com/office/drawing/2014/main" id="{274E251C-1A6B-3A0E-E3C6-D86513F8ED86}"/>
                  </a:ext>
                </a:extLst>
              </p:cNvPr>
              <p:cNvSpPr/>
              <p:nvPr/>
            </p:nvSpPr>
            <p:spPr>
              <a:xfrm rot="-2982371">
                <a:off x="5720416" y="1985185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3973;p75">
                <a:extLst>
                  <a:ext uri="{FF2B5EF4-FFF2-40B4-BE49-F238E27FC236}">
                    <a16:creationId xmlns:a16="http://schemas.microsoft.com/office/drawing/2014/main" id="{5DC58EFC-D292-F760-6752-FDECEBC8D1B8}"/>
                  </a:ext>
                </a:extLst>
              </p:cNvPr>
              <p:cNvSpPr/>
              <p:nvPr/>
            </p:nvSpPr>
            <p:spPr>
              <a:xfrm rot="-2982371">
                <a:off x="5540146" y="1985185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3974;p75">
                <a:extLst>
                  <a:ext uri="{FF2B5EF4-FFF2-40B4-BE49-F238E27FC236}">
                    <a16:creationId xmlns:a16="http://schemas.microsoft.com/office/drawing/2014/main" id="{F09E82EC-0838-C41C-7B43-2C0A8F99B883}"/>
                  </a:ext>
                </a:extLst>
              </p:cNvPr>
              <p:cNvSpPr/>
              <p:nvPr/>
            </p:nvSpPr>
            <p:spPr>
              <a:xfrm rot="-2982371">
                <a:off x="5359876" y="1985185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3975;p75">
                <a:extLst>
                  <a:ext uri="{FF2B5EF4-FFF2-40B4-BE49-F238E27FC236}">
                    <a16:creationId xmlns:a16="http://schemas.microsoft.com/office/drawing/2014/main" id="{67AF8C53-A0B4-C43D-A459-A10576EE84B7}"/>
                  </a:ext>
                </a:extLst>
              </p:cNvPr>
              <p:cNvSpPr/>
              <p:nvPr/>
            </p:nvSpPr>
            <p:spPr>
              <a:xfrm rot="-2982371">
                <a:off x="5179606" y="1985185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3976;p75">
                <a:extLst>
                  <a:ext uri="{FF2B5EF4-FFF2-40B4-BE49-F238E27FC236}">
                    <a16:creationId xmlns:a16="http://schemas.microsoft.com/office/drawing/2014/main" id="{C9E0B2CC-2853-1048-D972-BDDC975E1136}"/>
                  </a:ext>
                </a:extLst>
              </p:cNvPr>
              <p:cNvSpPr/>
              <p:nvPr/>
            </p:nvSpPr>
            <p:spPr>
              <a:xfrm rot="-2982371">
                <a:off x="4999336" y="1985185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3977;p75">
                <a:extLst>
                  <a:ext uri="{FF2B5EF4-FFF2-40B4-BE49-F238E27FC236}">
                    <a16:creationId xmlns:a16="http://schemas.microsoft.com/office/drawing/2014/main" id="{22E42767-2BE5-9CA3-5FF3-4F12D1BD1FDA}"/>
                  </a:ext>
                </a:extLst>
              </p:cNvPr>
              <p:cNvSpPr/>
              <p:nvPr/>
            </p:nvSpPr>
            <p:spPr>
              <a:xfrm rot="-2982371">
                <a:off x="4819066" y="1985185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3978;p75">
                <a:extLst>
                  <a:ext uri="{FF2B5EF4-FFF2-40B4-BE49-F238E27FC236}">
                    <a16:creationId xmlns:a16="http://schemas.microsoft.com/office/drawing/2014/main" id="{EB1DDDB9-758B-5566-0F2E-55278CF20474}"/>
                  </a:ext>
                </a:extLst>
              </p:cNvPr>
              <p:cNvSpPr/>
              <p:nvPr/>
            </p:nvSpPr>
            <p:spPr>
              <a:xfrm rot="-2982371">
                <a:off x="4638796" y="1985185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3979;p75">
                <a:extLst>
                  <a:ext uri="{FF2B5EF4-FFF2-40B4-BE49-F238E27FC236}">
                    <a16:creationId xmlns:a16="http://schemas.microsoft.com/office/drawing/2014/main" id="{ACAA716D-BA6E-1A40-B83A-66E476259DCE}"/>
                  </a:ext>
                </a:extLst>
              </p:cNvPr>
              <p:cNvSpPr/>
              <p:nvPr/>
            </p:nvSpPr>
            <p:spPr>
              <a:xfrm rot="-2982371">
                <a:off x="4458526" y="1985185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3980;p75">
                <a:extLst>
                  <a:ext uri="{FF2B5EF4-FFF2-40B4-BE49-F238E27FC236}">
                    <a16:creationId xmlns:a16="http://schemas.microsoft.com/office/drawing/2014/main" id="{F2B12048-3E86-6C41-77EE-BEBF8392E839}"/>
                  </a:ext>
                </a:extLst>
              </p:cNvPr>
              <p:cNvSpPr/>
              <p:nvPr/>
            </p:nvSpPr>
            <p:spPr>
              <a:xfrm rot="-2982371">
                <a:off x="4278256" y="1985185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3981;p75">
                <a:extLst>
                  <a:ext uri="{FF2B5EF4-FFF2-40B4-BE49-F238E27FC236}">
                    <a16:creationId xmlns:a16="http://schemas.microsoft.com/office/drawing/2014/main" id="{946ECBC5-CE5B-C037-56EE-EC8B0D51C7B0}"/>
                  </a:ext>
                </a:extLst>
              </p:cNvPr>
              <p:cNvSpPr/>
              <p:nvPr/>
            </p:nvSpPr>
            <p:spPr>
              <a:xfrm rot="-2982371">
                <a:off x="4097986" y="1985185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3982;p75">
                <a:extLst>
                  <a:ext uri="{FF2B5EF4-FFF2-40B4-BE49-F238E27FC236}">
                    <a16:creationId xmlns:a16="http://schemas.microsoft.com/office/drawing/2014/main" id="{45AA5100-6910-0170-E7F9-EDF135B294E1}"/>
                  </a:ext>
                </a:extLst>
              </p:cNvPr>
              <p:cNvSpPr/>
              <p:nvPr/>
            </p:nvSpPr>
            <p:spPr>
              <a:xfrm rot="-2982371">
                <a:off x="3917716" y="1985185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3983;p75">
                <a:extLst>
                  <a:ext uri="{FF2B5EF4-FFF2-40B4-BE49-F238E27FC236}">
                    <a16:creationId xmlns:a16="http://schemas.microsoft.com/office/drawing/2014/main" id="{E8DBF42C-8159-698A-5C58-42A71F82F81C}"/>
                  </a:ext>
                </a:extLst>
              </p:cNvPr>
              <p:cNvSpPr/>
              <p:nvPr/>
            </p:nvSpPr>
            <p:spPr>
              <a:xfrm rot="-2982371">
                <a:off x="3737446" y="1985185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3984;p75">
                <a:extLst>
                  <a:ext uri="{FF2B5EF4-FFF2-40B4-BE49-F238E27FC236}">
                    <a16:creationId xmlns:a16="http://schemas.microsoft.com/office/drawing/2014/main" id="{AB673759-18D3-53D3-096D-3CD4A29742A8}"/>
                  </a:ext>
                </a:extLst>
              </p:cNvPr>
              <p:cNvSpPr/>
              <p:nvPr/>
            </p:nvSpPr>
            <p:spPr>
              <a:xfrm rot="-2982371">
                <a:off x="3557176" y="1985185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3985;p75">
                <a:extLst>
                  <a:ext uri="{FF2B5EF4-FFF2-40B4-BE49-F238E27FC236}">
                    <a16:creationId xmlns:a16="http://schemas.microsoft.com/office/drawing/2014/main" id="{DB1C6D65-0E11-71F8-577B-6CF8A3F6A5EB}"/>
                  </a:ext>
                </a:extLst>
              </p:cNvPr>
              <p:cNvSpPr/>
              <p:nvPr/>
            </p:nvSpPr>
            <p:spPr>
              <a:xfrm rot="-2982371">
                <a:off x="3376906" y="1985185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3986;p75">
                <a:extLst>
                  <a:ext uri="{FF2B5EF4-FFF2-40B4-BE49-F238E27FC236}">
                    <a16:creationId xmlns:a16="http://schemas.microsoft.com/office/drawing/2014/main" id="{63F65376-8464-1E83-D8DC-6EFBBCCCA6C0}"/>
                  </a:ext>
                </a:extLst>
              </p:cNvPr>
              <p:cNvSpPr/>
              <p:nvPr/>
            </p:nvSpPr>
            <p:spPr>
              <a:xfrm rot="-2982371">
                <a:off x="3196636" y="1985185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3987;p75">
                <a:extLst>
                  <a:ext uri="{FF2B5EF4-FFF2-40B4-BE49-F238E27FC236}">
                    <a16:creationId xmlns:a16="http://schemas.microsoft.com/office/drawing/2014/main" id="{6D31AA61-2559-979C-511C-E909CDA3757B}"/>
                  </a:ext>
                </a:extLst>
              </p:cNvPr>
              <p:cNvSpPr/>
              <p:nvPr/>
            </p:nvSpPr>
            <p:spPr>
              <a:xfrm rot="-2982371">
                <a:off x="3016366" y="1985185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3988;p75">
                <a:extLst>
                  <a:ext uri="{FF2B5EF4-FFF2-40B4-BE49-F238E27FC236}">
                    <a16:creationId xmlns:a16="http://schemas.microsoft.com/office/drawing/2014/main" id="{C19CF33A-EDE6-76B9-3F60-EC8941E62066}"/>
                  </a:ext>
                </a:extLst>
              </p:cNvPr>
              <p:cNvSpPr/>
              <p:nvPr/>
            </p:nvSpPr>
            <p:spPr>
              <a:xfrm rot="-2982371">
                <a:off x="6100853" y="2993543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3989;p75">
                <a:extLst>
                  <a:ext uri="{FF2B5EF4-FFF2-40B4-BE49-F238E27FC236}">
                    <a16:creationId xmlns:a16="http://schemas.microsoft.com/office/drawing/2014/main" id="{35F686C2-5C34-324B-585D-1295DFC99C97}"/>
                  </a:ext>
                </a:extLst>
              </p:cNvPr>
              <p:cNvSpPr/>
              <p:nvPr/>
            </p:nvSpPr>
            <p:spPr>
              <a:xfrm rot="-2982371">
                <a:off x="5920575" y="2993543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3990;p75">
                <a:extLst>
                  <a:ext uri="{FF2B5EF4-FFF2-40B4-BE49-F238E27FC236}">
                    <a16:creationId xmlns:a16="http://schemas.microsoft.com/office/drawing/2014/main" id="{20A93B54-66EA-607B-04D6-FC4AD1C2668B}"/>
                  </a:ext>
                </a:extLst>
              </p:cNvPr>
              <p:cNvSpPr/>
              <p:nvPr/>
            </p:nvSpPr>
            <p:spPr>
              <a:xfrm rot="-2982371">
                <a:off x="5740305" y="2993543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3991;p75">
                <a:extLst>
                  <a:ext uri="{FF2B5EF4-FFF2-40B4-BE49-F238E27FC236}">
                    <a16:creationId xmlns:a16="http://schemas.microsoft.com/office/drawing/2014/main" id="{E726C9C8-0754-47F0-6FAC-49E887B242CE}"/>
                  </a:ext>
                </a:extLst>
              </p:cNvPr>
              <p:cNvSpPr/>
              <p:nvPr/>
            </p:nvSpPr>
            <p:spPr>
              <a:xfrm rot="-2982371">
                <a:off x="5560035" y="2993543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3992;p75">
                <a:extLst>
                  <a:ext uri="{FF2B5EF4-FFF2-40B4-BE49-F238E27FC236}">
                    <a16:creationId xmlns:a16="http://schemas.microsoft.com/office/drawing/2014/main" id="{31C91BBB-8125-DB9B-D5C0-B6550926B0BC}"/>
                  </a:ext>
                </a:extLst>
              </p:cNvPr>
              <p:cNvSpPr/>
              <p:nvPr/>
            </p:nvSpPr>
            <p:spPr>
              <a:xfrm rot="-2982371">
                <a:off x="5379765" y="2993543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3993;p75">
                <a:extLst>
                  <a:ext uri="{FF2B5EF4-FFF2-40B4-BE49-F238E27FC236}">
                    <a16:creationId xmlns:a16="http://schemas.microsoft.com/office/drawing/2014/main" id="{0CE1FDF9-3BB3-9CCC-0984-3D0CC7A36DF8}"/>
                  </a:ext>
                </a:extLst>
              </p:cNvPr>
              <p:cNvSpPr/>
              <p:nvPr/>
            </p:nvSpPr>
            <p:spPr>
              <a:xfrm rot="-2982371">
                <a:off x="5199495" y="2993543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3994;p75">
                <a:extLst>
                  <a:ext uri="{FF2B5EF4-FFF2-40B4-BE49-F238E27FC236}">
                    <a16:creationId xmlns:a16="http://schemas.microsoft.com/office/drawing/2014/main" id="{1003E1B7-DD97-E8D3-FF2C-703595D6F4F0}"/>
                  </a:ext>
                </a:extLst>
              </p:cNvPr>
              <p:cNvSpPr/>
              <p:nvPr/>
            </p:nvSpPr>
            <p:spPr>
              <a:xfrm rot="-2982371">
                <a:off x="5019225" y="2993543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3995;p75">
                <a:extLst>
                  <a:ext uri="{FF2B5EF4-FFF2-40B4-BE49-F238E27FC236}">
                    <a16:creationId xmlns:a16="http://schemas.microsoft.com/office/drawing/2014/main" id="{1D605798-1F10-5C15-E370-09627A92493F}"/>
                  </a:ext>
                </a:extLst>
              </p:cNvPr>
              <p:cNvSpPr/>
              <p:nvPr/>
            </p:nvSpPr>
            <p:spPr>
              <a:xfrm rot="-2982371">
                <a:off x="4838955" y="2993543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3996;p75">
                <a:extLst>
                  <a:ext uri="{FF2B5EF4-FFF2-40B4-BE49-F238E27FC236}">
                    <a16:creationId xmlns:a16="http://schemas.microsoft.com/office/drawing/2014/main" id="{0F8EC930-A16C-EA75-F32E-C50F6EB31E82}"/>
                  </a:ext>
                </a:extLst>
              </p:cNvPr>
              <p:cNvSpPr/>
              <p:nvPr/>
            </p:nvSpPr>
            <p:spPr>
              <a:xfrm rot="-2982371">
                <a:off x="4658685" y="2993543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3997;p75">
                <a:extLst>
                  <a:ext uri="{FF2B5EF4-FFF2-40B4-BE49-F238E27FC236}">
                    <a16:creationId xmlns:a16="http://schemas.microsoft.com/office/drawing/2014/main" id="{BD2802A2-A490-FC3E-93C4-451963B0A53D}"/>
                  </a:ext>
                </a:extLst>
              </p:cNvPr>
              <p:cNvSpPr/>
              <p:nvPr/>
            </p:nvSpPr>
            <p:spPr>
              <a:xfrm rot="-2982371">
                <a:off x="4478415" y="2993543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3998;p75">
                <a:extLst>
                  <a:ext uri="{FF2B5EF4-FFF2-40B4-BE49-F238E27FC236}">
                    <a16:creationId xmlns:a16="http://schemas.microsoft.com/office/drawing/2014/main" id="{A0914AF2-F052-45B4-CC94-22D967F376F3}"/>
                  </a:ext>
                </a:extLst>
              </p:cNvPr>
              <p:cNvSpPr/>
              <p:nvPr/>
            </p:nvSpPr>
            <p:spPr>
              <a:xfrm rot="-2982371">
                <a:off x="4298145" y="2993543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3999;p75">
                <a:extLst>
                  <a:ext uri="{FF2B5EF4-FFF2-40B4-BE49-F238E27FC236}">
                    <a16:creationId xmlns:a16="http://schemas.microsoft.com/office/drawing/2014/main" id="{1D948639-9AD9-564A-5670-5FF0D84B51AC}"/>
                  </a:ext>
                </a:extLst>
              </p:cNvPr>
              <p:cNvSpPr/>
              <p:nvPr/>
            </p:nvSpPr>
            <p:spPr>
              <a:xfrm rot="-2982371">
                <a:off x="4117875" y="2993543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4000;p75">
                <a:extLst>
                  <a:ext uri="{FF2B5EF4-FFF2-40B4-BE49-F238E27FC236}">
                    <a16:creationId xmlns:a16="http://schemas.microsoft.com/office/drawing/2014/main" id="{7738A80C-23CD-12C4-F12B-0DE036148AC0}"/>
                  </a:ext>
                </a:extLst>
              </p:cNvPr>
              <p:cNvSpPr/>
              <p:nvPr/>
            </p:nvSpPr>
            <p:spPr>
              <a:xfrm rot="-2982371">
                <a:off x="3937605" y="2993543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4001;p75">
                <a:extLst>
                  <a:ext uri="{FF2B5EF4-FFF2-40B4-BE49-F238E27FC236}">
                    <a16:creationId xmlns:a16="http://schemas.microsoft.com/office/drawing/2014/main" id="{DF17D16A-E4F0-0275-8077-6CCD3A1FA589}"/>
                  </a:ext>
                </a:extLst>
              </p:cNvPr>
              <p:cNvSpPr/>
              <p:nvPr/>
            </p:nvSpPr>
            <p:spPr>
              <a:xfrm rot="-2982371">
                <a:off x="3757335" y="2993543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4002;p75">
                <a:extLst>
                  <a:ext uri="{FF2B5EF4-FFF2-40B4-BE49-F238E27FC236}">
                    <a16:creationId xmlns:a16="http://schemas.microsoft.com/office/drawing/2014/main" id="{94AC5C67-A36D-8504-C440-1968849CD3B1}"/>
                  </a:ext>
                </a:extLst>
              </p:cNvPr>
              <p:cNvSpPr/>
              <p:nvPr/>
            </p:nvSpPr>
            <p:spPr>
              <a:xfrm rot="-2982371">
                <a:off x="3577065" y="2993543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4003;p75">
                <a:extLst>
                  <a:ext uri="{FF2B5EF4-FFF2-40B4-BE49-F238E27FC236}">
                    <a16:creationId xmlns:a16="http://schemas.microsoft.com/office/drawing/2014/main" id="{BCB4419E-9381-88E2-FB20-7445F4F5DC49}"/>
                  </a:ext>
                </a:extLst>
              </p:cNvPr>
              <p:cNvSpPr/>
              <p:nvPr/>
            </p:nvSpPr>
            <p:spPr>
              <a:xfrm rot="-2982371">
                <a:off x="3396795" y="2993543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4004;p75">
                <a:extLst>
                  <a:ext uri="{FF2B5EF4-FFF2-40B4-BE49-F238E27FC236}">
                    <a16:creationId xmlns:a16="http://schemas.microsoft.com/office/drawing/2014/main" id="{803E28EC-34BD-8651-B23C-8F4A9D20877C}"/>
                  </a:ext>
                </a:extLst>
              </p:cNvPr>
              <p:cNvSpPr/>
              <p:nvPr/>
            </p:nvSpPr>
            <p:spPr>
              <a:xfrm rot="-2982371">
                <a:off x="3216525" y="2993543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4005;p75">
                <a:extLst>
                  <a:ext uri="{FF2B5EF4-FFF2-40B4-BE49-F238E27FC236}">
                    <a16:creationId xmlns:a16="http://schemas.microsoft.com/office/drawing/2014/main" id="{D5C93A8B-318F-37F2-4005-03CD4597FF1C}"/>
                  </a:ext>
                </a:extLst>
              </p:cNvPr>
              <p:cNvSpPr/>
              <p:nvPr/>
            </p:nvSpPr>
            <p:spPr>
              <a:xfrm rot="-2982371">
                <a:off x="3036255" y="2993543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4006;p75">
                <a:extLst>
                  <a:ext uri="{FF2B5EF4-FFF2-40B4-BE49-F238E27FC236}">
                    <a16:creationId xmlns:a16="http://schemas.microsoft.com/office/drawing/2014/main" id="{2FD9D5DF-0E29-AB89-775C-47F205CEC2B5}"/>
                  </a:ext>
                </a:extLst>
              </p:cNvPr>
              <p:cNvSpPr/>
              <p:nvPr/>
            </p:nvSpPr>
            <p:spPr>
              <a:xfrm rot="-2982371">
                <a:off x="2854032" y="2988635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4007;p75">
                <a:extLst>
                  <a:ext uri="{FF2B5EF4-FFF2-40B4-BE49-F238E27FC236}">
                    <a16:creationId xmlns:a16="http://schemas.microsoft.com/office/drawing/2014/main" id="{3B30B398-23A1-B8C5-2739-DE1A4F1012AB}"/>
                  </a:ext>
                </a:extLst>
              </p:cNvPr>
              <p:cNvSpPr/>
              <p:nvPr/>
            </p:nvSpPr>
            <p:spPr>
              <a:xfrm rot="-2982371">
                <a:off x="2688935" y="2926106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4008;p75">
                <a:extLst>
                  <a:ext uri="{FF2B5EF4-FFF2-40B4-BE49-F238E27FC236}">
                    <a16:creationId xmlns:a16="http://schemas.microsoft.com/office/drawing/2014/main" id="{CF5663AF-BD0C-9FA6-9226-E3ED5A8B805A}"/>
                  </a:ext>
                </a:extLst>
              </p:cNvPr>
              <p:cNvSpPr/>
              <p:nvPr/>
            </p:nvSpPr>
            <p:spPr>
              <a:xfrm rot="-2982371">
                <a:off x="2536183" y="2805098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4009;p75">
                <a:extLst>
                  <a:ext uri="{FF2B5EF4-FFF2-40B4-BE49-F238E27FC236}">
                    <a16:creationId xmlns:a16="http://schemas.microsoft.com/office/drawing/2014/main" id="{5B602F47-772B-766C-325E-D12380F77A88}"/>
                  </a:ext>
                </a:extLst>
              </p:cNvPr>
              <p:cNvSpPr/>
              <p:nvPr/>
            </p:nvSpPr>
            <p:spPr>
              <a:xfrm rot="-2982371">
                <a:off x="2449217" y="2656776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4010;p75">
                <a:extLst>
                  <a:ext uri="{FF2B5EF4-FFF2-40B4-BE49-F238E27FC236}">
                    <a16:creationId xmlns:a16="http://schemas.microsoft.com/office/drawing/2014/main" id="{FC3317DC-1471-56A7-3B0A-2843494118EC}"/>
                  </a:ext>
                </a:extLst>
              </p:cNvPr>
              <p:cNvSpPr/>
              <p:nvPr/>
            </p:nvSpPr>
            <p:spPr>
              <a:xfrm rot="-2982371">
                <a:off x="2421403" y="2511229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4011;p75">
                <a:extLst>
                  <a:ext uri="{FF2B5EF4-FFF2-40B4-BE49-F238E27FC236}">
                    <a16:creationId xmlns:a16="http://schemas.microsoft.com/office/drawing/2014/main" id="{45B404A8-0448-7590-3AF0-E399A303A8B1}"/>
                  </a:ext>
                </a:extLst>
              </p:cNvPr>
              <p:cNvSpPr/>
              <p:nvPr/>
            </p:nvSpPr>
            <p:spPr>
              <a:xfrm rot="-2982371">
                <a:off x="2438069" y="2361613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4012;p75">
                <a:extLst>
                  <a:ext uri="{FF2B5EF4-FFF2-40B4-BE49-F238E27FC236}">
                    <a16:creationId xmlns:a16="http://schemas.microsoft.com/office/drawing/2014/main" id="{DC1C9CAD-A012-176B-91CD-BEB8024E4DD5}"/>
                  </a:ext>
                </a:extLst>
              </p:cNvPr>
              <p:cNvSpPr/>
              <p:nvPr/>
            </p:nvSpPr>
            <p:spPr>
              <a:xfrm rot="-2982371">
                <a:off x="2502291" y="2231168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4013;p75">
                <a:extLst>
                  <a:ext uri="{FF2B5EF4-FFF2-40B4-BE49-F238E27FC236}">
                    <a16:creationId xmlns:a16="http://schemas.microsoft.com/office/drawing/2014/main" id="{1DC37D0A-2C52-D2C3-7129-BC33DF484E59}"/>
                  </a:ext>
                </a:extLst>
              </p:cNvPr>
              <p:cNvSpPr/>
              <p:nvPr/>
            </p:nvSpPr>
            <p:spPr>
              <a:xfrm rot="-2982371">
                <a:off x="2611413" y="2121739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4014;p75">
                <a:extLst>
                  <a:ext uri="{FF2B5EF4-FFF2-40B4-BE49-F238E27FC236}">
                    <a16:creationId xmlns:a16="http://schemas.microsoft.com/office/drawing/2014/main" id="{F145ED9B-0F85-1747-8A5B-DD019CA38F4A}"/>
                  </a:ext>
                </a:extLst>
              </p:cNvPr>
              <p:cNvSpPr/>
              <p:nvPr/>
            </p:nvSpPr>
            <p:spPr>
              <a:xfrm rot="-2982371">
                <a:off x="2725634" y="2041286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4015;p75">
                <a:extLst>
                  <a:ext uri="{FF2B5EF4-FFF2-40B4-BE49-F238E27FC236}">
                    <a16:creationId xmlns:a16="http://schemas.microsoft.com/office/drawing/2014/main" id="{73B2ED70-840C-21FE-8E2E-3B5A326D6081}"/>
                  </a:ext>
                </a:extLst>
              </p:cNvPr>
              <p:cNvSpPr/>
              <p:nvPr/>
            </p:nvSpPr>
            <p:spPr>
              <a:xfrm rot="-2982371">
                <a:off x="2864414" y="1996097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4016;p75">
                <a:extLst>
                  <a:ext uri="{FF2B5EF4-FFF2-40B4-BE49-F238E27FC236}">
                    <a16:creationId xmlns:a16="http://schemas.microsoft.com/office/drawing/2014/main" id="{EB4E4E58-4A41-92C2-5E76-AA719CF6E808}"/>
                  </a:ext>
                </a:extLst>
              </p:cNvPr>
              <p:cNvSpPr/>
              <p:nvPr/>
            </p:nvSpPr>
            <p:spPr>
              <a:xfrm rot="-2982371">
                <a:off x="6265629" y="2963459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4017;p75">
                <a:extLst>
                  <a:ext uri="{FF2B5EF4-FFF2-40B4-BE49-F238E27FC236}">
                    <a16:creationId xmlns:a16="http://schemas.microsoft.com/office/drawing/2014/main" id="{FFD5E15F-DC02-992E-4F94-5C3C26AA4362}"/>
                  </a:ext>
                </a:extLst>
              </p:cNvPr>
              <p:cNvSpPr/>
              <p:nvPr/>
            </p:nvSpPr>
            <p:spPr>
              <a:xfrm rot="-2982371">
                <a:off x="6397542" y="2877326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4018;p75">
                <a:extLst>
                  <a:ext uri="{FF2B5EF4-FFF2-40B4-BE49-F238E27FC236}">
                    <a16:creationId xmlns:a16="http://schemas.microsoft.com/office/drawing/2014/main" id="{2E172F47-AF45-CB18-DF98-71FE0E4273A2}"/>
                  </a:ext>
                </a:extLst>
              </p:cNvPr>
              <p:cNvSpPr/>
              <p:nvPr/>
            </p:nvSpPr>
            <p:spPr>
              <a:xfrm rot="-2982371">
                <a:off x="6507218" y="2765015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4019;p75">
                <a:extLst>
                  <a:ext uri="{FF2B5EF4-FFF2-40B4-BE49-F238E27FC236}">
                    <a16:creationId xmlns:a16="http://schemas.microsoft.com/office/drawing/2014/main" id="{1D46A537-A91A-434C-4D2D-EF81BB660B60}"/>
                  </a:ext>
                </a:extLst>
              </p:cNvPr>
              <p:cNvSpPr/>
              <p:nvPr/>
            </p:nvSpPr>
            <p:spPr>
              <a:xfrm rot="-2982371">
                <a:off x="6574120" y="2629481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4020;p75">
                <a:extLst>
                  <a:ext uri="{FF2B5EF4-FFF2-40B4-BE49-F238E27FC236}">
                    <a16:creationId xmlns:a16="http://schemas.microsoft.com/office/drawing/2014/main" id="{C1E6EF6A-7684-FC56-8657-43201CE65BD3}"/>
                  </a:ext>
                </a:extLst>
              </p:cNvPr>
              <p:cNvSpPr/>
              <p:nvPr/>
            </p:nvSpPr>
            <p:spPr>
              <a:xfrm rot="-2982371">
                <a:off x="6611975" y="2477583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4021;p75">
                <a:extLst>
                  <a:ext uri="{FF2B5EF4-FFF2-40B4-BE49-F238E27FC236}">
                    <a16:creationId xmlns:a16="http://schemas.microsoft.com/office/drawing/2014/main" id="{55591B3D-604F-9D19-D9FA-1987779A8559}"/>
                  </a:ext>
                </a:extLst>
              </p:cNvPr>
              <p:cNvSpPr/>
              <p:nvPr/>
            </p:nvSpPr>
            <p:spPr>
              <a:xfrm rot="-2982371">
                <a:off x="6598708" y="2316472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4022;p75">
                <a:extLst>
                  <a:ext uri="{FF2B5EF4-FFF2-40B4-BE49-F238E27FC236}">
                    <a16:creationId xmlns:a16="http://schemas.microsoft.com/office/drawing/2014/main" id="{53589708-A486-D91A-1D94-064D0E79B417}"/>
                  </a:ext>
                </a:extLst>
              </p:cNvPr>
              <p:cNvSpPr/>
              <p:nvPr/>
            </p:nvSpPr>
            <p:spPr>
              <a:xfrm rot="-2982371">
                <a:off x="6519619" y="2169615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4023;p75">
                <a:extLst>
                  <a:ext uri="{FF2B5EF4-FFF2-40B4-BE49-F238E27FC236}">
                    <a16:creationId xmlns:a16="http://schemas.microsoft.com/office/drawing/2014/main" id="{A8A00EB4-944B-B366-432C-F31E7E4C75E9}"/>
                  </a:ext>
                </a:extLst>
              </p:cNvPr>
              <p:cNvSpPr/>
              <p:nvPr/>
            </p:nvSpPr>
            <p:spPr>
              <a:xfrm rot="-2982371">
                <a:off x="6368196" y="2052694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4024;p75">
                <a:extLst>
                  <a:ext uri="{FF2B5EF4-FFF2-40B4-BE49-F238E27FC236}">
                    <a16:creationId xmlns:a16="http://schemas.microsoft.com/office/drawing/2014/main" id="{1B9A26D5-48A1-C62F-53C3-E77C9B185725}"/>
                  </a:ext>
                </a:extLst>
              </p:cNvPr>
              <p:cNvSpPr/>
              <p:nvPr/>
            </p:nvSpPr>
            <p:spPr>
              <a:xfrm rot="-2982371">
                <a:off x="6219892" y="2005124"/>
                <a:ext cx="111103" cy="163237"/>
              </a:xfrm>
              <a:prstGeom prst="diamond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77" name="Google Shape;3459;p61">
            <a:extLst>
              <a:ext uri="{FF2B5EF4-FFF2-40B4-BE49-F238E27FC236}">
                <a16:creationId xmlns:a16="http://schemas.microsoft.com/office/drawing/2014/main" id="{A8FF0A1F-A267-7635-EE12-DA27685122F1}"/>
              </a:ext>
            </a:extLst>
          </p:cNvPr>
          <p:cNvSpPr/>
          <p:nvPr/>
        </p:nvSpPr>
        <p:spPr>
          <a:xfrm>
            <a:off x="897364" y="3127492"/>
            <a:ext cx="4883228" cy="683685"/>
          </a:xfrm>
          <a:prstGeom prst="round2SameRect">
            <a:avLst>
              <a:gd name="adj1" fmla="val 29626"/>
              <a:gd name="adj2" fmla="val 0"/>
            </a:avLst>
          </a:prstGeom>
          <a:gradFill flip="none" rotWithShape="1">
            <a:gsLst>
              <a:gs pos="49400">
                <a:srgbClr val="6E317F"/>
              </a:gs>
              <a:gs pos="0">
                <a:srgbClr val="4A2F85"/>
              </a:gs>
              <a:gs pos="100000">
                <a:srgbClr val="188DA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ts val="1600"/>
            </a:pPr>
            <a:r>
              <a:rPr lang="tr-TR" sz="1600" b="1" dirty="0" err="1">
                <a:solidFill>
                  <a:srgbClr val="FFFFFF"/>
                </a:solidFill>
              </a:rPr>
              <a:t>Humoral</a:t>
            </a:r>
            <a:r>
              <a:rPr lang="tr-TR" sz="1600" b="1" dirty="0">
                <a:solidFill>
                  <a:srgbClr val="FFFFFF"/>
                </a:solidFill>
              </a:rPr>
              <a:t> Bağışıklık Yanıtı</a:t>
            </a:r>
          </a:p>
        </p:txBody>
      </p:sp>
      <p:sp>
        <p:nvSpPr>
          <p:cNvPr id="278" name="Metin kutusu 277">
            <a:extLst>
              <a:ext uri="{FF2B5EF4-FFF2-40B4-BE49-F238E27FC236}">
                <a16:creationId xmlns:a16="http://schemas.microsoft.com/office/drawing/2014/main" id="{D895A10C-B6AC-A8BE-3FDA-57AB7D92DF7B}"/>
              </a:ext>
            </a:extLst>
          </p:cNvPr>
          <p:cNvSpPr txBox="1"/>
          <p:nvPr/>
        </p:nvSpPr>
        <p:spPr>
          <a:xfrm>
            <a:off x="872202" y="3876327"/>
            <a:ext cx="4743137" cy="1182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200" b="1" i="0" u="none" strike="noStrike" kern="0" cap="none" spc="0" normalizeH="0" baseline="0" noProof="0" dirty="0" err="1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Nötralizan</a:t>
            </a: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antikorların konak hücrelerine viral girişi bloke ederek </a:t>
            </a: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RSV enfeksiyonunu önlediği düşünülmektedir.</a:t>
            </a:r>
            <a:r>
              <a:rPr kumimoji="0" lang="tr-TR" sz="1200" b="0" i="0" u="none" strike="noStrike" kern="0" cap="none" spc="0" normalizeH="0" baseline="3000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endParaRPr kumimoji="0" lang="tr-TR" sz="1200" b="0" i="0" u="none" strike="noStrike" kern="0" cap="none" spc="0" normalizeH="0" baseline="0" noProof="0" dirty="0">
              <a:ln>
                <a:noFill/>
              </a:ln>
              <a:solidFill>
                <a:srgbClr val="4A4F5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467"/>
              <a:tabLst/>
              <a:defRPr/>
            </a:pP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Serum </a:t>
            </a:r>
            <a:r>
              <a:rPr kumimoji="0" lang="tr-T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nötralizan</a:t>
            </a: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antikor düzeylerinin daha düşük olması, yaşlı erişkinler arasında </a:t>
            </a: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RSV ile ilişkili hastalık şiddetinde artış </a:t>
            </a: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ile ilişkilidir.</a:t>
            </a:r>
            <a:r>
              <a:rPr kumimoji="0" lang="tr-TR" sz="1200" b="0" i="0" u="none" strike="noStrike" kern="0" cap="none" spc="0" normalizeH="0" baseline="3000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</a:t>
            </a: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lang="tr-TR" sz="1200" b="0" i="0" u="none" strike="noStrike" kern="0" cap="none" spc="0" normalizeH="0" baseline="0" noProof="0" dirty="0">
              <a:ln>
                <a:noFill/>
              </a:ln>
              <a:solidFill>
                <a:srgbClr val="4A4F5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9" name="Google Shape;3459;p61">
            <a:extLst>
              <a:ext uri="{FF2B5EF4-FFF2-40B4-BE49-F238E27FC236}">
                <a16:creationId xmlns:a16="http://schemas.microsoft.com/office/drawing/2014/main" id="{72EAB96C-DA1B-D13F-20EA-3D64204F81DB}"/>
              </a:ext>
            </a:extLst>
          </p:cNvPr>
          <p:cNvSpPr/>
          <p:nvPr/>
        </p:nvSpPr>
        <p:spPr>
          <a:xfrm>
            <a:off x="6380663" y="3127492"/>
            <a:ext cx="4883228" cy="683685"/>
          </a:xfrm>
          <a:prstGeom prst="round2SameRect">
            <a:avLst>
              <a:gd name="adj1" fmla="val 29626"/>
              <a:gd name="adj2" fmla="val 0"/>
            </a:avLst>
          </a:prstGeom>
          <a:gradFill flip="none" rotWithShape="1">
            <a:gsLst>
              <a:gs pos="49400">
                <a:srgbClr val="6E317F"/>
              </a:gs>
              <a:gs pos="0">
                <a:srgbClr val="4A2F85"/>
              </a:gs>
              <a:gs pos="100000">
                <a:srgbClr val="188DA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ts val="1600"/>
            </a:pPr>
            <a:r>
              <a:rPr lang="tr-TR" sz="1600" b="1" dirty="0">
                <a:solidFill>
                  <a:srgbClr val="FFFFFF"/>
                </a:solidFill>
              </a:rPr>
              <a:t>Hücresel Bağışıklık Yanıtı</a:t>
            </a:r>
          </a:p>
        </p:txBody>
      </p:sp>
      <p:sp>
        <p:nvSpPr>
          <p:cNvPr id="280" name="Metin kutusu 279">
            <a:extLst>
              <a:ext uri="{FF2B5EF4-FFF2-40B4-BE49-F238E27FC236}">
                <a16:creationId xmlns:a16="http://schemas.microsoft.com/office/drawing/2014/main" id="{8259FB63-3ABE-BDA5-A280-3599ABAFA0FD}"/>
              </a:ext>
            </a:extLst>
          </p:cNvPr>
          <p:cNvSpPr txBox="1"/>
          <p:nvPr/>
        </p:nvSpPr>
        <p:spPr>
          <a:xfrm>
            <a:off x="6377535" y="3876327"/>
            <a:ext cx="5026075" cy="1459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8900" marR="0" lvl="0" indent="-88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RSV’ye spesifik </a:t>
            </a: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 hücre yanıtlarının viral klirensi desteklediği</a:t>
            </a: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ve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hastalık şiddetinin azaltılmasında kritik olduğu </a:t>
            </a: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düşünülmektedir.</a:t>
            </a:r>
            <a:r>
              <a:rPr kumimoji="0" lang="tr-TR" sz="1200" b="0" i="0" u="none" strike="noStrike" kern="0" cap="none" spc="0" normalizeH="0" baseline="3000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br>
              <a:rPr kumimoji="0" lang="en-US" sz="1200" b="0" i="0" u="none" strike="noStrike" kern="0" cap="none" spc="0" normalizeH="0" baseline="3000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endParaRPr kumimoji="0" lang="tr-TR" sz="600" b="0" i="0" u="none" strike="noStrike" kern="0" cap="none" spc="0" normalizeH="0" baseline="0" noProof="0" dirty="0">
              <a:ln>
                <a:noFill/>
              </a:ln>
              <a:solidFill>
                <a:srgbClr val="4A4F5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67"/>
              <a:tabLst/>
              <a:defRPr/>
            </a:pP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CD4</a:t>
            </a:r>
            <a:r>
              <a:rPr kumimoji="0" lang="tr-TR" sz="1200" b="1" i="0" u="none" strike="noStrike" kern="0" cap="none" spc="0" normalizeH="0" baseline="3000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+</a:t>
            </a: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 hücreleri, etkili ve dengeli bir antikor yanıtını destekleyerek </a:t>
            </a: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viral enfeksiyonun yayılmasının önlenmesinde temel bir rol oynayabilir.</a:t>
            </a:r>
            <a:r>
              <a:rPr kumimoji="0" lang="tr-TR" sz="1200" b="0" i="0" u="none" strike="noStrike" kern="0" cap="none" spc="0" normalizeH="0" baseline="3000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endParaRPr kumimoji="0" lang="tr-TR" sz="1200" b="1" i="0" u="none" strike="noStrike" kern="0" cap="none" spc="0" normalizeH="0" baseline="0" noProof="0" dirty="0">
              <a:ln>
                <a:noFill/>
              </a:ln>
              <a:solidFill>
                <a:srgbClr val="4A4F54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0000"/>
              </a:buClr>
              <a:buSzPts val="1467"/>
              <a:tabLst/>
              <a:defRPr/>
            </a:pP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CD8</a:t>
            </a:r>
            <a:r>
              <a:rPr kumimoji="0" lang="tr-TR" sz="1200" b="1" i="0" u="none" strike="noStrike" kern="0" cap="none" spc="0" normalizeH="0" baseline="3000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+</a:t>
            </a: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 hücreleri, viral klirensin desteklenmesi </a:t>
            </a: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yoluyla semptomların çözülmesinde </a:t>
            </a:r>
            <a:r>
              <a:rPr kumimoji="0" lang="tr-TR" sz="1200" b="0" i="0" u="none" strike="noStrike" kern="0" cap="none" spc="0" normalizeH="0" baseline="0" noProof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görev alabilir.</a:t>
            </a:r>
            <a:r>
              <a:rPr kumimoji="0" lang="tr-TR" sz="1200" b="0" i="0" u="none" strike="noStrike" kern="0" cap="none" spc="0" normalizeH="0" baseline="30000" noProof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endParaRPr kumimoji="0" lang="tr-TR" sz="1200" b="0" i="0" u="none" strike="noStrike" kern="0" cap="none" spc="0" normalizeH="0" baseline="0" noProof="0" dirty="0">
              <a:ln>
                <a:noFill/>
              </a:ln>
              <a:solidFill>
                <a:srgbClr val="4A4F5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93" name="Resim 292" descr="daire, renklilik, mor, hafif içeren bir resim&#10;&#10;Açıklama otomatik olarak oluşturuldu">
            <a:extLst>
              <a:ext uri="{FF2B5EF4-FFF2-40B4-BE49-F238E27FC236}">
                <a16:creationId xmlns:a16="http://schemas.microsoft.com/office/drawing/2014/main" id="{500AB092-2793-D68B-2789-51FEE8643FB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1015" y="1513143"/>
            <a:ext cx="2010386" cy="2010386"/>
          </a:xfrm>
          <a:prstGeom prst="rect">
            <a:avLst/>
          </a:prstGeom>
        </p:spPr>
      </p:pic>
      <p:grpSp>
        <p:nvGrpSpPr>
          <p:cNvPr id="294" name="Grup 293">
            <a:extLst>
              <a:ext uri="{FF2B5EF4-FFF2-40B4-BE49-F238E27FC236}">
                <a16:creationId xmlns:a16="http://schemas.microsoft.com/office/drawing/2014/main" id="{92C02F1B-1F9D-67E4-0A2B-6A421B41B0BA}"/>
              </a:ext>
            </a:extLst>
          </p:cNvPr>
          <p:cNvGrpSpPr/>
          <p:nvPr/>
        </p:nvGrpSpPr>
        <p:grpSpPr>
          <a:xfrm>
            <a:off x="3010852" y="2129782"/>
            <a:ext cx="570547" cy="845129"/>
            <a:chOff x="2063672" y="2520360"/>
            <a:chExt cx="424040" cy="628114"/>
          </a:xfrm>
        </p:grpSpPr>
        <p:sp>
          <p:nvSpPr>
            <p:cNvPr id="283" name="Google Shape;3754;p75">
              <a:extLst>
                <a:ext uri="{FF2B5EF4-FFF2-40B4-BE49-F238E27FC236}">
                  <a16:creationId xmlns:a16="http://schemas.microsoft.com/office/drawing/2014/main" id="{24074B83-B1F7-C359-E6E4-D1226CDADB15}"/>
                </a:ext>
              </a:extLst>
            </p:cNvPr>
            <p:cNvSpPr/>
            <p:nvPr/>
          </p:nvSpPr>
          <p:spPr>
            <a:xfrm rot="18900000">
              <a:off x="2063672" y="2826749"/>
              <a:ext cx="261731" cy="274969"/>
            </a:xfrm>
            <a:custGeom>
              <a:avLst/>
              <a:gdLst/>
              <a:ahLst/>
              <a:cxnLst/>
              <a:rect l="l" t="t" r="r" b="b"/>
              <a:pathLst>
                <a:path w="4038641" h="4185422" extrusionOk="0">
                  <a:moveTo>
                    <a:pt x="3894325" y="372829"/>
                  </a:moveTo>
                  <a:cubicBezTo>
                    <a:pt x="3931258" y="372829"/>
                    <a:pt x="3968192" y="386919"/>
                    <a:pt x="3996372" y="415098"/>
                  </a:cubicBezTo>
                  <a:cubicBezTo>
                    <a:pt x="4052731" y="471458"/>
                    <a:pt x="4052731" y="562833"/>
                    <a:pt x="3996372" y="619191"/>
                  </a:cubicBezTo>
                  <a:lnTo>
                    <a:pt x="2870493" y="1745070"/>
                  </a:lnTo>
                  <a:cubicBezTo>
                    <a:pt x="2814134" y="1801429"/>
                    <a:pt x="2722758" y="1801430"/>
                    <a:pt x="2666400" y="1745070"/>
                  </a:cubicBezTo>
                  <a:lnTo>
                    <a:pt x="2666400" y="1745071"/>
                  </a:lnTo>
                  <a:cubicBezTo>
                    <a:pt x="2610040" y="1688713"/>
                    <a:pt x="2610040" y="1597338"/>
                    <a:pt x="2666400" y="1540978"/>
                  </a:cubicBezTo>
                  <a:cubicBezTo>
                    <a:pt x="3041693" y="1165684"/>
                    <a:pt x="3416985" y="790391"/>
                    <a:pt x="3792278" y="415098"/>
                  </a:cubicBezTo>
                  <a:cubicBezTo>
                    <a:pt x="3820457" y="386919"/>
                    <a:pt x="3857392" y="372828"/>
                    <a:pt x="3894325" y="372829"/>
                  </a:cubicBezTo>
                  <a:close/>
                  <a:moveTo>
                    <a:pt x="144316" y="372829"/>
                  </a:moveTo>
                  <a:cubicBezTo>
                    <a:pt x="181248" y="372829"/>
                    <a:pt x="218184" y="386919"/>
                    <a:pt x="246362" y="415099"/>
                  </a:cubicBezTo>
                  <a:cubicBezTo>
                    <a:pt x="621656" y="790391"/>
                    <a:pt x="996948" y="1165684"/>
                    <a:pt x="1372240" y="1540978"/>
                  </a:cubicBezTo>
                  <a:cubicBezTo>
                    <a:pt x="1428600" y="1597338"/>
                    <a:pt x="1428601" y="1688713"/>
                    <a:pt x="1372240" y="1745072"/>
                  </a:cubicBezTo>
                  <a:lnTo>
                    <a:pt x="1372240" y="1745069"/>
                  </a:lnTo>
                  <a:cubicBezTo>
                    <a:pt x="1315883" y="1801430"/>
                    <a:pt x="1224507" y="1801429"/>
                    <a:pt x="1168148" y="1745070"/>
                  </a:cubicBezTo>
                  <a:lnTo>
                    <a:pt x="42269" y="619191"/>
                  </a:lnTo>
                  <a:cubicBezTo>
                    <a:pt x="-14091" y="562833"/>
                    <a:pt x="-14090" y="471458"/>
                    <a:pt x="42269" y="415098"/>
                  </a:cubicBezTo>
                  <a:cubicBezTo>
                    <a:pt x="70449" y="386919"/>
                    <a:pt x="107382" y="372830"/>
                    <a:pt x="144316" y="372829"/>
                  </a:cubicBezTo>
                  <a:close/>
                  <a:moveTo>
                    <a:pt x="3544063" y="0"/>
                  </a:moveTo>
                  <a:cubicBezTo>
                    <a:pt x="3580996" y="0"/>
                    <a:pt x="3617930" y="14090"/>
                    <a:pt x="3646110" y="42270"/>
                  </a:cubicBezTo>
                  <a:cubicBezTo>
                    <a:pt x="3702469" y="98629"/>
                    <a:pt x="3702469" y="190004"/>
                    <a:pt x="3646110" y="246364"/>
                  </a:cubicBezTo>
                  <a:lnTo>
                    <a:pt x="2428038" y="1464435"/>
                  </a:lnTo>
                  <a:lnTo>
                    <a:pt x="2428039" y="4041105"/>
                  </a:lnTo>
                  <a:cubicBezTo>
                    <a:pt x="2428039" y="4120808"/>
                    <a:pt x="2363426" y="4185421"/>
                    <a:pt x="2283723" y="4185421"/>
                  </a:cubicBezTo>
                  <a:lnTo>
                    <a:pt x="2283724" y="4185422"/>
                  </a:lnTo>
                  <a:cubicBezTo>
                    <a:pt x="2204019" y="4185422"/>
                    <a:pt x="2139407" y="4120810"/>
                    <a:pt x="2139407" y="4041105"/>
                  </a:cubicBezTo>
                  <a:cubicBezTo>
                    <a:pt x="2139407" y="3161465"/>
                    <a:pt x="2139406" y="2281824"/>
                    <a:pt x="2139406" y="1402185"/>
                  </a:cubicBezTo>
                  <a:cubicBezTo>
                    <a:pt x="2139406" y="1362332"/>
                    <a:pt x="2155559" y="1326253"/>
                    <a:pt x="2181675" y="1300137"/>
                  </a:cubicBezTo>
                  <a:lnTo>
                    <a:pt x="2189415" y="1294919"/>
                  </a:lnTo>
                  <a:lnTo>
                    <a:pt x="2189507" y="1294779"/>
                  </a:lnTo>
                  <a:cubicBezTo>
                    <a:pt x="2607011" y="877277"/>
                    <a:pt x="3024513" y="459773"/>
                    <a:pt x="3442016" y="42270"/>
                  </a:cubicBezTo>
                  <a:cubicBezTo>
                    <a:pt x="3470196" y="14090"/>
                    <a:pt x="3507129" y="0"/>
                    <a:pt x="3544063" y="0"/>
                  </a:cubicBezTo>
                  <a:close/>
                  <a:moveTo>
                    <a:pt x="494578" y="0"/>
                  </a:moveTo>
                  <a:cubicBezTo>
                    <a:pt x="531511" y="1"/>
                    <a:pt x="568445" y="14090"/>
                    <a:pt x="596625" y="42270"/>
                  </a:cubicBezTo>
                  <a:cubicBezTo>
                    <a:pt x="1014127" y="459773"/>
                    <a:pt x="1431630" y="877277"/>
                    <a:pt x="1849133" y="1294779"/>
                  </a:cubicBezTo>
                  <a:lnTo>
                    <a:pt x="1849225" y="1294919"/>
                  </a:lnTo>
                  <a:lnTo>
                    <a:pt x="1856964" y="1300137"/>
                  </a:lnTo>
                  <a:cubicBezTo>
                    <a:pt x="1883081" y="1326253"/>
                    <a:pt x="1899234" y="1362332"/>
                    <a:pt x="1899234" y="1402185"/>
                  </a:cubicBezTo>
                  <a:cubicBezTo>
                    <a:pt x="1899234" y="2281824"/>
                    <a:pt x="1899233" y="3161465"/>
                    <a:pt x="1899233" y="4041106"/>
                  </a:cubicBezTo>
                  <a:cubicBezTo>
                    <a:pt x="1899232" y="4120810"/>
                    <a:pt x="1834620" y="4185421"/>
                    <a:pt x="1754917" y="4185422"/>
                  </a:cubicBezTo>
                  <a:cubicBezTo>
                    <a:pt x="1675215" y="4185421"/>
                    <a:pt x="1610602" y="4120808"/>
                    <a:pt x="1610602" y="4041105"/>
                  </a:cubicBezTo>
                  <a:lnTo>
                    <a:pt x="1610603" y="1464435"/>
                  </a:lnTo>
                  <a:lnTo>
                    <a:pt x="392531" y="246364"/>
                  </a:lnTo>
                  <a:cubicBezTo>
                    <a:pt x="336172" y="190004"/>
                    <a:pt x="336172" y="98629"/>
                    <a:pt x="392531" y="42270"/>
                  </a:cubicBezTo>
                  <a:cubicBezTo>
                    <a:pt x="420711" y="14090"/>
                    <a:pt x="457645" y="0"/>
                    <a:pt x="494578" y="0"/>
                  </a:cubicBezTo>
                  <a:close/>
                </a:path>
              </a:pathLst>
            </a:custGeom>
            <a:solidFill>
              <a:srgbClr val="BC107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6000" tIns="96000" rIns="96000" bIns="960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3755;p75">
              <a:extLst>
                <a:ext uri="{FF2B5EF4-FFF2-40B4-BE49-F238E27FC236}">
                  <a16:creationId xmlns:a16="http://schemas.microsoft.com/office/drawing/2014/main" id="{1AAE76F3-2D82-37FB-3AF2-AABDCD1B964D}"/>
                </a:ext>
              </a:extLst>
            </p:cNvPr>
            <p:cNvSpPr/>
            <p:nvPr/>
          </p:nvSpPr>
          <p:spPr>
            <a:xfrm rot="18900000">
              <a:off x="2083040" y="2873505"/>
              <a:ext cx="129482" cy="274969"/>
            </a:xfrm>
            <a:prstGeom prst="rect">
              <a:avLst/>
            </a:prstGeom>
            <a:solidFill>
              <a:schemeClr val="lt1">
                <a:alpha val="24705"/>
              </a:schemeClr>
            </a:solidFill>
            <a:ln>
              <a:noFill/>
            </a:ln>
          </p:spPr>
          <p:txBody>
            <a:bodyPr spcFirstLastPara="1" wrap="square" lIns="96000" tIns="96000" rIns="96000" bIns="960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3756;p75">
              <a:extLst>
                <a:ext uri="{FF2B5EF4-FFF2-40B4-BE49-F238E27FC236}">
                  <a16:creationId xmlns:a16="http://schemas.microsoft.com/office/drawing/2014/main" id="{26A41414-7F92-C02E-DB18-AC71D81E84FB}"/>
                </a:ext>
              </a:extLst>
            </p:cNvPr>
            <p:cNvSpPr/>
            <p:nvPr/>
          </p:nvSpPr>
          <p:spPr>
            <a:xfrm rot="510103">
              <a:off x="2225981" y="2530136"/>
              <a:ext cx="261731" cy="274967"/>
            </a:xfrm>
            <a:custGeom>
              <a:avLst/>
              <a:gdLst/>
              <a:ahLst/>
              <a:cxnLst/>
              <a:rect l="l" t="t" r="r" b="b"/>
              <a:pathLst>
                <a:path w="4038641" h="4185422" extrusionOk="0">
                  <a:moveTo>
                    <a:pt x="3894325" y="372829"/>
                  </a:moveTo>
                  <a:cubicBezTo>
                    <a:pt x="3931258" y="372829"/>
                    <a:pt x="3968192" y="386919"/>
                    <a:pt x="3996372" y="415098"/>
                  </a:cubicBezTo>
                  <a:cubicBezTo>
                    <a:pt x="4052731" y="471458"/>
                    <a:pt x="4052731" y="562833"/>
                    <a:pt x="3996372" y="619191"/>
                  </a:cubicBezTo>
                  <a:lnTo>
                    <a:pt x="2870493" y="1745070"/>
                  </a:lnTo>
                  <a:cubicBezTo>
                    <a:pt x="2814134" y="1801429"/>
                    <a:pt x="2722758" y="1801430"/>
                    <a:pt x="2666400" y="1745070"/>
                  </a:cubicBezTo>
                  <a:lnTo>
                    <a:pt x="2666400" y="1745071"/>
                  </a:lnTo>
                  <a:cubicBezTo>
                    <a:pt x="2610040" y="1688713"/>
                    <a:pt x="2610040" y="1597338"/>
                    <a:pt x="2666400" y="1540978"/>
                  </a:cubicBezTo>
                  <a:cubicBezTo>
                    <a:pt x="3041693" y="1165684"/>
                    <a:pt x="3416985" y="790391"/>
                    <a:pt x="3792278" y="415098"/>
                  </a:cubicBezTo>
                  <a:cubicBezTo>
                    <a:pt x="3820457" y="386919"/>
                    <a:pt x="3857392" y="372828"/>
                    <a:pt x="3894325" y="372829"/>
                  </a:cubicBezTo>
                  <a:close/>
                  <a:moveTo>
                    <a:pt x="144316" y="372829"/>
                  </a:moveTo>
                  <a:cubicBezTo>
                    <a:pt x="181248" y="372829"/>
                    <a:pt x="218184" y="386919"/>
                    <a:pt x="246362" y="415099"/>
                  </a:cubicBezTo>
                  <a:cubicBezTo>
                    <a:pt x="621656" y="790391"/>
                    <a:pt x="996948" y="1165684"/>
                    <a:pt x="1372240" y="1540978"/>
                  </a:cubicBezTo>
                  <a:cubicBezTo>
                    <a:pt x="1428600" y="1597338"/>
                    <a:pt x="1428601" y="1688713"/>
                    <a:pt x="1372240" y="1745072"/>
                  </a:cubicBezTo>
                  <a:lnTo>
                    <a:pt x="1372240" y="1745069"/>
                  </a:lnTo>
                  <a:cubicBezTo>
                    <a:pt x="1315883" y="1801430"/>
                    <a:pt x="1224507" y="1801429"/>
                    <a:pt x="1168148" y="1745070"/>
                  </a:cubicBezTo>
                  <a:lnTo>
                    <a:pt x="42269" y="619191"/>
                  </a:lnTo>
                  <a:cubicBezTo>
                    <a:pt x="-14091" y="562833"/>
                    <a:pt x="-14090" y="471458"/>
                    <a:pt x="42269" y="415098"/>
                  </a:cubicBezTo>
                  <a:cubicBezTo>
                    <a:pt x="70449" y="386919"/>
                    <a:pt x="107382" y="372830"/>
                    <a:pt x="144316" y="372829"/>
                  </a:cubicBezTo>
                  <a:close/>
                  <a:moveTo>
                    <a:pt x="3544063" y="0"/>
                  </a:moveTo>
                  <a:cubicBezTo>
                    <a:pt x="3580996" y="0"/>
                    <a:pt x="3617930" y="14090"/>
                    <a:pt x="3646110" y="42270"/>
                  </a:cubicBezTo>
                  <a:cubicBezTo>
                    <a:pt x="3702469" y="98629"/>
                    <a:pt x="3702469" y="190004"/>
                    <a:pt x="3646110" y="246364"/>
                  </a:cubicBezTo>
                  <a:lnTo>
                    <a:pt x="2428038" y="1464435"/>
                  </a:lnTo>
                  <a:lnTo>
                    <a:pt x="2428039" y="4041105"/>
                  </a:lnTo>
                  <a:cubicBezTo>
                    <a:pt x="2428039" y="4120808"/>
                    <a:pt x="2363426" y="4185421"/>
                    <a:pt x="2283723" y="4185421"/>
                  </a:cubicBezTo>
                  <a:lnTo>
                    <a:pt x="2283724" y="4185422"/>
                  </a:lnTo>
                  <a:cubicBezTo>
                    <a:pt x="2204019" y="4185422"/>
                    <a:pt x="2139407" y="4120810"/>
                    <a:pt x="2139407" y="4041105"/>
                  </a:cubicBezTo>
                  <a:cubicBezTo>
                    <a:pt x="2139407" y="3161465"/>
                    <a:pt x="2139406" y="2281824"/>
                    <a:pt x="2139406" y="1402185"/>
                  </a:cubicBezTo>
                  <a:cubicBezTo>
                    <a:pt x="2139406" y="1362332"/>
                    <a:pt x="2155559" y="1326253"/>
                    <a:pt x="2181675" y="1300137"/>
                  </a:cubicBezTo>
                  <a:lnTo>
                    <a:pt x="2189415" y="1294919"/>
                  </a:lnTo>
                  <a:lnTo>
                    <a:pt x="2189507" y="1294779"/>
                  </a:lnTo>
                  <a:cubicBezTo>
                    <a:pt x="2607011" y="877277"/>
                    <a:pt x="3024513" y="459773"/>
                    <a:pt x="3442016" y="42270"/>
                  </a:cubicBezTo>
                  <a:cubicBezTo>
                    <a:pt x="3470196" y="14090"/>
                    <a:pt x="3507129" y="0"/>
                    <a:pt x="3544063" y="0"/>
                  </a:cubicBezTo>
                  <a:close/>
                  <a:moveTo>
                    <a:pt x="494578" y="0"/>
                  </a:moveTo>
                  <a:cubicBezTo>
                    <a:pt x="531511" y="1"/>
                    <a:pt x="568445" y="14090"/>
                    <a:pt x="596625" y="42270"/>
                  </a:cubicBezTo>
                  <a:cubicBezTo>
                    <a:pt x="1014127" y="459773"/>
                    <a:pt x="1431630" y="877277"/>
                    <a:pt x="1849133" y="1294779"/>
                  </a:cubicBezTo>
                  <a:lnTo>
                    <a:pt x="1849225" y="1294919"/>
                  </a:lnTo>
                  <a:lnTo>
                    <a:pt x="1856964" y="1300137"/>
                  </a:lnTo>
                  <a:cubicBezTo>
                    <a:pt x="1883081" y="1326253"/>
                    <a:pt x="1899234" y="1362332"/>
                    <a:pt x="1899234" y="1402185"/>
                  </a:cubicBezTo>
                  <a:cubicBezTo>
                    <a:pt x="1899234" y="2281824"/>
                    <a:pt x="1899233" y="3161465"/>
                    <a:pt x="1899233" y="4041106"/>
                  </a:cubicBezTo>
                  <a:cubicBezTo>
                    <a:pt x="1899232" y="4120810"/>
                    <a:pt x="1834620" y="4185421"/>
                    <a:pt x="1754917" y="4185422"/>
                  </a:cubicBezTo>
                  <a:cubicBezTo>
                    <a:pt x="1675215" y="4185421"/>
                    <a:pt x="1610602" y="4120808"/>
                    <a:pt x="1610602" y="4041105"/>
                  </a:cubicBezTo>
                  <a:lnTo>
                    <a:pt x="1610603" y="1464435"/>
                  </a:lnTo>
                  <a:lnTo>
                    <a:pt x="392531" y="246364"/>
                  </a:lnTo>
                  <a:cubicBezTo>
                    <a:pt x="336172" y="190004"/>
                    <a:pt x="336172" y="98629"/>
                    <a:pt x="392531" y="42270"/>
                  </a:cubicBezTo>
                  <a:cubicBezTo>
                    <a:pt x="420711" y="14090"/>
                    <a:pt x="457645" y="0"/>
                    <a:pt x="494578" y="0"/>
                  </a:cubicBezTo>
                  <a:close/>
                </a:path>
              </a:pathLst>
            </a:custGeom>
            <a:solidFill>
              <a:srgbClr val="BC1077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6000" tIns="96000" rIns="96000" bIns="960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3757;p75">
              <a:extLst>
                <a:ext uri="{FF2B5EF4-FFF2-40B4-BE49-F238E27FC236}">
                  <a16:creationId xmlns:a16="http://schemas.microsoft.com/office/drawing/2014/main" id="{84FD2617-15FA-B64B-047F-273474110D5D}"/>
                </a:ext>
              </a:extLst>
            </p:cNvPr>
            <p:cNvSpPr/>
            <p:nvPr/>
          </p:nvSpPr>
          <p:spPr>
            <a:xfrm rot="510103">
              <a:off x="2226710" y="2520360"/>
              <a:ext cx="129482" cy="274967"/>
            </a:xfrm>
            <a:prstGeom prst="rect">
              <a:avLst/>
            </a:prstGeom>
            <a:solidFill>
              <a:schemeClr val="lt1">
                <a:alpha val="24705"/>
              </a:schemeClr>
            </a:solidFill>
            <a:ln>
              <a:noFill/>
            </a:ln>
          </p:spPr>
          <p:txBody>
            <a:bodyPr spcFirstLastPara="1" wrap="square" lIns="96000" tIns="96000" rIns="96000" bIns="960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95" name="Resim 294" descr="daire, renklilik, mor, hafif içeren bir resim&#10;&#10;Açıklama otomatik olarak oluşturuldu">
            <a:extLst>
              <a:ext uri="{FF2B5EF4-FFF2-40B4-BE49-F238E27FC236}">
                <a16:creationId xmlns:a16="http://schemas.microsoft.com/office/drawing/2014/main" id="{1B9AB1A3-231E-9F7B-3F52-11DDA02D0E1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2986" y="1513143"/>
            <a:ext cx="2010386" cy="2010386"/>
          </a:xfrm>
          <a:prstGeom prst="rect">
            <a:avLst/>
          </a:prstGeom>
        </p:spPr>
      </p:pic>
      <p:grpSp>
        <p:nvGrpSpPr>
          <p:cNvPr id="296" name="Grup 295">
            <a:extLst>
              <a:ext uri="{FF2B5EF4-FFF2-40B4-BE49-F238E27FC236}">
                <a16:creationId xmlns:a16="http://schemas.microsoft.com/office/drawing/2014/main" id="{98C14971-8F06-BBA0-46CF-2A3FCA71DE62}"/>
              </a:ext>
            </a:extLst>
          </p:cNvPr>
          <p:cNvGrpSpPr/>
          <p:nvPr/>
        </p:nvGrpSpPr>
        <p:grpSpPr>
          <a:xfrm>
            <a:off x="8357741" y="2184069"/>
            <a:ext cx="753602" cy="666690"/>
            <a:chOff x="-250644" y="2363126"/>
            <a:chExt cx="448058" cy="396383"/>
          </a:xfrm>
        </p:grpSpPr>
        <p:grpSp>
          <p:nvGrpSpPr>
            <p:cNvPr id="289" name="Google Shape;3740;p75">
              <a:extLst>
                <a:ext uri="{FF2B5EF4-FFF2-40B4-BE49-F238E27FC236}">
                  <a16:creationId xmlns:a16="http://schemas.microsoft.com/office/drawing/2014/main" id="{EA9C36EA-8C53-6196-A2A3-A4E5C81FEBD0}"/>
                </a:ext>
              </a:extLst>
            </p:cNvPr>
            <p:cNvGrpSpPr/>
            <p:nvPr/>
          </p:nvGrpSpPr>
          <p:grpSpPr>
            <a:xfrm>
              <a:off x="-247701" y="2363126"/>
              <a:ext cx="445115" cy="363280"/>
              <a:chOff x="875226" y="3366544"/>
              <a:chExt cx="323556" cy="264070"/>
            </a:xfrm>
          </p:grpSpPr>
          <p:sp>
            <p:nvSpPr>
              <p:cNvPr id="291" name="Google Shape;3741;p75">
                <a:extLst>
                  <a:ext uri="{FF2B5EF4-FFF2-40B4-BE49-F238E27FC236}">
                    <a16:creationId xmlns:a16="http://schemas.microsoft.com/office/drawing/2014/main" id="{D4368671-462D-F086-8CB5-AC425B0CACD8}"/>
                  </a:ext>
                </a:extLst>
              </p:cNvPr>
              <p:cNvSpPr/>
              <p:nvPr/>
            </p:nvSpPr>
            <p:spPr>
              <a:xfrm>
                <a:off x="875226" y="3366544"/>
                <a:ext cx="323556" cy="264070"/>
              </a:xfrm>
              <a:custGeom>
                <a:avLst/>
                <a:gdLst/>
                <a:ahLst/>
                <a:cxnLst/>
                <a:rect l="l" t="t" r="r" b="b"/>
                <a:pathLst>
                  <a:path w="366703" h="299284" extrusionOk="0">
                    <a:moveTo>
                      <a:pt x="193760" y="0"/>
                    </a:moveTo>
                    <a:lnTo>
                      <a:pt x="204729" y="71"/>
                    </a:lnTo>
                    <a:lnTo>
                      <a:pt x="215844" y="637"/>
                    </a:lnTo>
                    <a:lnTo>
                      <a:pt x="226436" y="1547"/>
                    </a:lnTo>
                    <a:lnTo>
                      <a:pt x="237246" y="2595"/>
                    </a:lnTo>
                    <a:lnTo>
                      <a:pt x="247241" y="4205"/>
                    </a:lnTo>
                    <a:lnTo>
                      <a:pt x="257236" y="5815"/>
                    </a:lnTo>
                    <a:lnTo>
                      <a:pt x="266975" y="8071"/>
                    </a:lnTo>
                    <a:lnTo>
                      <a:pt x="276156" y="10244"/>
                    </a:lnTo>
                    <a:lnTo>
                      <a:pt x="284935" y="12566"/>
                    </a:lnTo>
                    <a:lnTo>
                      <a:pt x="293313" y="15040"/>
                    </a:lnTo>
                    <a:lnTo>
                      <a:pt x="300950" y="17717"/>
                    </a:lnTo>
                    <a:lnTo>
                      <a:pt x="308247" y="20449"/>
                    </a:lnTo>
                    <a:lnTo>
                      <a:pt x="314815" y="23124"/>
                    </a:lnTo>
                    <a:lnTo>
                      <a:pt x="320872" y="25879"/>
                    </a:lnTo>
                    <a:lnTo>
                      <a:pt x="326092" y="28509"/>
                    </a:lnTo>
                    <a:lnTo>
                      <a:pt x="330461" y="31274"/>
                    </a:lnTo>
                    <a:lnTo>
                      <a:pt x="338251" y="36609"/>
                    </a:lnTo>
                    <a:lnTo>
                      <a:pt x="345082" y="42011"/>
                    </a:lnTo>
                    <a:lnTo>
                      <a:pt x="348273" y="44704"/>
                    </a:lnTo>
                    <a:lnTo>
                      <a:pt x="350953" y="47478"/>
                    </a:lnTo>
                    <a:lnTo>
                      <a:pt x="353415" y="50114"/>
                    </a:lnTo>
                    <a:lnTo>
                      <a:pt x="355695" y="53039"/>
                    </a:lnTo>
                    <a:lnTo>
                      <a:pt x="357646" y="55757"/>
                    </a:lnTo>
                    <a:lnTo>
                      <a:pt x="359476" y="58666"/>
                    </a:lnTo>
                    <a:lnTo>
                      <a:pt x="361306" y="61576"/>
                    </a:lnTo>
                    <a:lnTo>
                      <a:pt x="362735" y="64636"/>
                    </a:lnTo>
                    <a:lnTo>
                      <a:pt x="363665" y="67516"/>
                    </a:lnTo>
                    <a:lnTo>
                      <a:pt x="364645" y="70561"/>
                    </a:lnTo>
                    <a:lnTo>
                      <a:pt x="365563" y="73703"/>
                    </a:lnTo>
                    <a:lnTo>
                      <a:pt x="366154" y="76637"/>
                    </a:lnTo>
                    <a:lnTo>
                      <a:pt x="366703" y="82778"/>
                    </a:lnTo>
                    <a:lnTo>
                      <a:pt x="366511" y="89124"/>
                    </a:lnTo>
                    <a:lnTo>
                      <a:pt x="365577" y="95675"/>
                    </a:lnTo>
                    <a:lnTo>
                      <a:pt x="363854" y="102265"/>
                    </a:lnTo>
                    <a:lnTo>
                      <a:pt x="361463" y="108701"/>
                    </a:lnTo>
                    <a:lnTo>
                      <a:pt x="358440" y="115411"/>
                    </a:lnTo>
                    <a:lnTo>
                      <a:pt x="354907" y="122203"/>
                    </a:lnTo>
                    <a:lnTo>
                      <a:pt x="350850" y="129337"/>
                    </a:lnTo>
                    <a:lnTo>
                      <a:pt x="332546" y="158983"/>
                    </a:lnTo>
                    <a:lnTo>
                      <a:pt x="312876" y="191269"/>
                    </a:lnTo>
                    <a:lnTo>
                      <a:pt x="291891" y="226360"/>
                    </a:lnTo>
                    <a:lnTo>
                      <a:pt x="269081" y="263126"/>
                    </a:lnTo>
                    <a:lnTo>
                      <a:pt x="265647" y="267825"/>
                    </a:lnTo>
                    <a:lnTo>
                      <a:pt x="262179" y="272097"/>
                    </a:lnTo>
                    <a:lnTo>
                      <a:pt x="257994" y="276051"/>
                    </a:lnTo>
                    <a:lnTo>
                      <a:pt x="253506" y="279274"/>
                    </a:lnTo>
                    <a:lnTo>
                      <a:pt x="248508" y="282579"/>
                    </a:lnTo>
                    <a:lnTo>
                      <a:pt x="243413" y="285552"/>
                    </a:lnTo>
                    <a:lnTo>
                      <a:pt x="237882" y="288250"/>
                    </a:lnTo>
                    <a:lnTo>
                      <a:pt x="232485" y="290493"/>
                    </a:lnTo>
                    <a:lnTo>
                      <a:pt x="226189" y="292706"/>
                    </a:lnTo>
                    <a:lnTo>
                      <a:pt x="219930" y="294135"/>
                    </a:lnTo>
                    <a:lnTo>
                      <a:pt x="213489" y="295852"/>
                    </a:lnTo>
                    <a:lnTo>
                      <a:pt x="206903" y="297074"/>
                    </a:lnTo>
                    <a:lnTo>
                      <a:pt x="199892" y="297757"/>
                    </a:lnTo>
                    <a:lnTo>
                      <a:pt x="193271" y="298551"/>
                    </a:lnTo>
                    <a:lnTo>
                      <a:pt x="186042" y="299096"/>
                    </a:lnTo>
                    <a:lnTo>
                      <a:pt x="178886" y="299284"/>
                    </a:lnTo>
                    <a:lnTo>
                      <a:pt x="172023" y="299251"/>
                    </a:lnTo>
                    <a:lnTo>
                      <a:pt x="164722" y="298943"/>
                    </a:lnTo>
                    <a:lnTo>
                      <a:pt x="157495" y="298276"/>
                    </a:lnTo>
                    <a:lnTo>
                      <a:pt x="150317" y="297775"/>
                    </a:lnTo>
                    <a:lnTo>
                      <a:pt x="143102" y="296847"/>
                    </a:lnTo>
                    <a:lnTo>
                      <a:pt x="136071" y="295630"/>
                    </a:lnTo>
                    <a:lnTo>
                      <a:pt x="129331" y="294194"/>
                    </a:lnTo>
                    <a:lnTo>
                      <a:pt x="122639" y="292923"/>
                    </a:lnTo>
                    <a:lnTo>
                      <a:pt x="115973" y="291130"/>
                    </a:lnTo>
                    <a:lnTo>
                      <a:pt x="109537" y="289212"/>
                    </a:lnTo>
                    <a:lnTo>
                      <a:pt x="103333" y="287172"/>
                    </a:lnTo>
                    <a:lnTo>
                      <a:pt x="97481" y="284816"/>
                    </a:lnTo>
                    <a:lnTo>
                      <a:pt x="92018" y="282571"/>
                    </a:lnTo>
                    <a:lnTo>
                      <a:pt x="86507" y="280161"/>
                    </a:lnTo>
                    <a:lnTo>
                      <a:pt x="81688" y="277381"/>
                    </a:lnTo>
                    <a:lnTo>
                      <a:pt x="76809" y="274697"/>
                    </a:lnTo>
                    <a:lnTo>
                      <a:pt x="67525" y="268821"/>
                    </a:lnTo>
                    <a:lnTo>
                      <a:pt x="57987" y="262380"/>
                    </a:lnTo>
                    <a:lnTo>
                      <a:pt x="48352" y="255608"/>
                    </a:lnTo>
                    <a:lnTo>
                      <a:pt x="43632" y="251947"/>
                    </a:lnTo>
                    <a:lnTo>
                      <a:pt x="38755" y="248051"/>
                    </a:lnTo>
                    <a:lnTo>
                      <a:pt x="34509" y="243882"/>
                    </a:lnTo>
                    <a:lnTo>
                      <a:pt x="29972" y="239933"/>
                    </a:lnTo>
                    <a:lnTo>
                      <a:pt x="25849" y="235571"/>
                    </a:lnTo>
                    <a:lnTo>
                      <a:pt x="21798" y="230852"/>
                    </a:lnTo>
                    <a:lnTo>
                      <a:pt x="18076" y="226340"/>
                    </a:lnTo>
                    <a:lnTo>
                      <a:pt x="14501" y="221113"/>
                    </a:lnTo>
                    <a:lnTo>
                      <a:pt x="11265" y="215831"/>
                    </a:lnTo>
                    <a:lnTo>
                      <a:pt x="8479" y="210565"/>
                    </a:lnTo>
                    <a:lnTo>
                      <a:pt x="6011" y="204556"/>
                    </a:lnTo>
                    <a:lnTo>
                      <a:pt x="3712" y="198520"/>
                    </a:lnTo>
                    <a:lnTo>
                      <a:pt x="2203" y="192444"/>
                    </a:lnTo>
                    <a:lnTo>
                      <a:pt x="963" y="185461"/>
                    </a:lnTo>
                    <a:lnTo>
                      <a:pt x="207" y="178920"/>
                    </a:lnTo>
                    <a:lnTo>
                      <a:pt x="0" y="171513"/>
                    </a:lnTo>
                    <a:lnTo>
                      <a:pt x="316" y="163762"/>
                    </a:lnTo>
                    <a:lnTo>
                      <a:pt x="1081" y="156027"/>
                    </a:lnTo>
                    <a:lnTo>
                      <a:pt x="2722" y="147634"/>
                    </a:lnTo>
                    <a:lnTo>
                      <a:pt x="4813" y="139255"/>
                    </a:lnTo>
                    <a:lnTo>
                      <a:pt x="7669" y="130149"/>
                    </a:lnTo>
                    <a:lnTo>
                      <a:pt x="11097" y="120866"/>
                    </a:lnTo>
                    <a:lnTo>
                      <a:pt x="15620" y="111062"/>
                    </a:lnTo>
                    <a:lnTo>
                      <a:pt x="20446" y="100777"/>
                    </a:lnTo>
                    <a:lnTo>
                      <a:pt x="26293" y="90330"/>
                    </a:lnTo>
                    <a:lnTo>
                      <a:pt x="33113" y="79555"/>
                    </a:lnTo>
                    <a:lnTo>
                      <a:pt x="36706" y="73879"/>
                    </a:lnTo>
                    <a:lnTo>
                      <a:pt x="40443" y="68699"/>
                    </a:lnTo>
                    <a:lnTo>
                      <a:pt x="44460" y="63561"/>
                    </a:lnTo>
                    <a:lnTo>
                      <a:pt x="48342" y="58876"/>
                    </a:lnTo>
                    <a:lnTo>
                      <a:pt x="52504" y="54234"/>
                    </a:lnTo>
                    <a:lnTo>
                      <a:pt x="56824" y="49827"/>
                    </a:lnTo>
                    <a:lnTo>
                      <a:pt x="61130" y="45680"/>
                    </a:lnTo>
                    <a:lnTo>
                      <a:pt x="65656" y="41673"/>
                    </a:lnTo>
                    <a:lnTo>
                      <a:pt x="70326" y="38161"/>
                    </a:lnTo>
                    <a:lnTo>
                      <a:pt x="75166" y="34622"/>
                    </a:lnTo>
                    <a:lnTo>
                      <a:pt x="80055" y="31248"/>
                    </a:lnTo>
                    <a:lnTo>
                      <a:pt x="84870" y="28233"/>
                    </a:lnTo>
                    <a:lnTo>
                      <a:pt x="89747" y="25121"/>
                    </a:lnTo>
                    <a:lnTo>
                      <a:pt x="95108" y="22450"/>
                    </a:lnTo>
                    <a:lnTo>
                      <a:pt x="105138" y="17480"/>
                    </a:lnTo>
                    <a:lnTo>
                      <a:pt x="116090" y="13228"/>
                    </a:lnTo>
                    <a:lnTo>
                      <a:pt x="126676" y="9553"/>
                    </a:lnTo>
                    <a:lnTo>
                      <a:pt x="137784" y="6747"/>
                    </a:lnTo>
                    <a:lnTo>
                      <a:pt x="148940" y="4106"/>
                    </a:lnTo>
                    <a:lnTo>
                      <a:pt x="160155" y="2580"/>
                    </a:lnTo>
                    <a:lnTo>
                      <a:pt x="171431" y="959"/>
                    </a:lnTo>
                    <a:lnTo>
                      <a:pt x="182377" y="341"/>
                    </a:lnTo>
                    <a:close/>
                  </a:path>
                </a:pathLst>
              </a:custGeom>
              <a:solidFill>
                <a:srgbClr val="15717D"/>
              </a:solidFill>
              <a:ln w="12700" cap="flat" cmpd="sng">
                <a:solidFill>
                  <a:srgbClr val="0D444B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3742;p75">
                <a:extLst>
                  <a:ext uri="{FF2B5EF4-FFF2-40B4-BE49-F238E27FC236}">
                    <a16:creationId xmlns:a16="http://schemas.microsoft.com/office/drawing/2014/main" id="{0FABF1B2-9352-2F39-5624-A10F9092DAC7}"/>
                  </a:ext>
                </a:extLst>
              </p:cNvPr>
              <p:cNvSpPr/>
              <p:nvPr/>
            </p:nvSpPr>
            <p:spPr>
              <a:xfrm>
                <a:off x="953129" y="3450237"/>
                <a:ext cx="139637" cy="144453"/>
              </a:xfrm>
              <a:custGeom>
                <a:avLst/>
                <a:gdLst/>
                <a:ahLst/>
                <a:cxnLst/>
                <a:rect l="l" t="t" r="r" b="b"/>
                <a:pathLst>
                  <a:path w="659" h="739" extrusionOk="0">
                    <a:moveTo>
                      <a:pt x="0" y="369"/>
                    </a:moveTo>
                    <a:lnTo>
                      <a:pt x="3" y="332"/>
                    </a:lnTo>
                    <a:lnTo>
                      <a:pt x="6" y="294"/>
                    </a:lnTo>
                    <a:lnTo>
                      <a:pt x="14" y="259"/>
                    </a:lnTo>
                    <a:lnTo>
                      <a:pt x="27" y="224"/>
                    </a:lnTo>
                    <a:lnTo>
                      <a:pt x="40" y="192"/>
                    </a:lnTo>
                    <a:lnTo>
                      <a:pt x="57" y="163"/>
                    </a:lnTo>
                    <a:lnTo>
                      <a:pt x="75" y="133"/>
                    </a:lnTo>
                    <a:lnTo>
                      <a:pt x="97" y="107"/>
                    </a:lnTo>
                    <a:lnTo>
                      <a:pt x="121" y="83"/>
                    </a:lnTo>
                    <a:lnTo>
                      <a:pt x="145" y="61"/>
                    </a:lnTo>
                    <a:lnTo>
                      <a:pt x="172" y="42"/>
                    </a:lnTo>
                    <a:lnTo>
                      <a:pt x="201" y="29"/>
                    </a:lnTo>
                    <a:lnTo>
                      <a:pt x="231" y="16"/>
                    </a:lnTo>
                    <a:lnTo>
                      <a:pt x="263" y="8"/>
                    </a:lnTo>
                    <a:lnTo>
                      <a:pt x="298" y="0"/>
                    </a:lnTo>
                    <a:lnTo>
                      <a:pt x="330" y="0"/>
                    </a:lnTo>
                    <a:lnTo>
                      <a:pt x="364" y="0"/>
                    </a:lnTo>
                    <a:lnTo>
                      <a:pt x="397" y="8"/>
                    </a:lnTo>
                    <a:lnTo>
                      <a:pt x="429" y="16"/>
                    </a:lnTo>
                    <a:lnTo>
                      <a:pt x="458" y="29"/>
                    </a:lnTo>
                    <a:lnTo>
                      <a:pt x="488" y="42"/>
                    </a:lnTo>
                    <a:lnTo>
                      <a:pt x="514" y="61"/>
                    </a:lnTo>
                    <a:lnTo>
                      <a:pt x="539" y="83"/>
                    </a:lnTo>
                    <a:lnTo>
                      <a:pt x="563" y="107"/>
                    </a:lnTo>
                    <a:lnTo>
                      <a:pt x="584" y="133"/>
                    </a:lnTo>
                    <a:lnTo>
                      <a:pt x="603" y="163"/>
                    </a:lnTo>
                    <a:lnTo>
                      <a:pt x="619" y="192"/>
                    </a:lnTo>
                    <a:lnTo>
                      <a:pt x="635" y="224"/>
                    </a:lnTo>
                    <a:lnTo>
                      <a:pt x="646" y="259"/>
                    </a:lnTo>
                    <a:lnTo>
                      <a:pt x="654" y="294"/>
                    </a:lnTo>
                    <a:lnTo>
                      <a:pt x="659" y="332"/>
                    </a:lnTo>
                    <a:lnTo>
                      <a:pt x="659" y="369"/>
                    </a:lnTo>
                    <a:lnTo>
                      <a:pt x="659" y="407"/>
                    </a:lnTo>
                    <a:lnTo>
                      <a:pt x="654" y="444"/>
                    </a:lnTo>
                    <a:lnTo>
                      <a:pt x="646" y="479"/>
                    </a:lnTo>
                    <a:lnTo>
                      <a:pt x="635" y="514"/>
                    </a:lnTo>
                    <a:lnTo>
                      <a:pt x="619" y="546"/>
                    </a:lnTo>
                    <a:lnTo>
                      <a:pt x="603" y="575"/>
                    </a:lnTo>
                    <a:lnTo>
                      <a:pt x="584" y="605"/>
                    </a:lnTo>
                    <a:lnTo>
                      <a:pt x="563" y="632"/>
                    </a:lnTo>
                    <a:lnTo>
                      <a:pt x="539" y="656"/>
                    </a:lnTo>
                    <a:lnTo>
                      <a:pt x="514" y="677"/>
                    </a:lnTo>
                    <a:lnTo>
                      <a:pt x="488" y="696"/>
                    </a:lnTo>
                    <a:lnTo>
                      <a:pt x="458" y="709"/>
                    </a:lnTo>
                    <a:lnTo>
                      <a:pt x="429" y="723"/>
                    </a:lnTo>
                    <a:lnTo>
                      <a:pt x="397" y="731"/>
                    </a:lnTo>
                    <a:lnTo>
                      <a:pt x="364" y="736"/>
                    </a:lnTo>
                    <a:lnTo>
                      <a:pt x="330" y="739"/>
                    </a:lnTo>
                    <a:lnTo>
                      <a:pt x="298" y="736"/>
                    </a:lnTo>
                    <a:lnTo>
                      <a:pt x="263" y="731"/>
                    </a:lnTo>
                    <a:lnTo>
                      <a:pt x="231" y="723"/>
                    </a:lnTo>
                    <a:lnTo>
                      <a:pt x="201" y="709"/>
                    </a:lnTo>
                    <a:lnTo>
                      <a:pt x="172" y="696"/>
                    </a:lnTo>
                    <a:lnTo>
                      <a:pt x="145" y="677"/>
                    </a:lnTo>
                    <a:lnTo>
                      <a:pt x="121" y="656"/>
                    </a:lnTo>
                    <a:lnTo>
                      <a:pt x="97" y="632"/>
                    </a:lnTo>
                    <a:lnTo>
                      <a:pt x="75" y="605"/>
                    </a:lnTo>
                    <a:lnTo>
                      <a:pt x="57" y="575"/>
                    </a:lnTo>
                    <a:lnTo>
                      <a:pt x="40" y="546"/>
                    </a:lnTo>
                    <a:lnTo>
                      <a:pt x="27" y="514"/>
                    </a:lnTo>
                    <a:lnTo>
                      <a:pt x="14" y="479"/>
                    </a:lnTo>
                    <a:lnTo>
                      <a:pt x="6" y="444"/>
                    </a:lnTo>
                    <a:lnTo>
                      <a:pt x="3" y="407"/>
                    </a:lnTo>
                    <a:lnTo>
                      <a:pt x="0" y="369"/>
                    </a:lnTo>
                    <a:close/>
                  </a:path>
                </a:pathLst>
              </a:custGeom>
              <a:gradFill>
                <a:gsLst>
                  <a:gs pos="0">
                    <a:srgbClr val="15717D"/>
                  </a:gs>
                  <a:gs pos="1000">
                    <a:srgbClr val="15717D"/>
                  </a:gs>
                  <a:gs pos="100000">
                    <a:srgbClr val="C1EFF5"/>
                  </a:gs>
                </a:gsLst>
                <a:lin ang="2700000" scaled="0"/>
              </a:gradFill>
              <a:ln w="12700" cap="flat" cmpd="sng">
                <a:solidFill>
                  <a:srgbClr val="BEEB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90" name="Google Shape;3743;p75">
              <a:extLst>
                <a:ext uri="{FF2B5EF4-FFF2-40B4-BE49-F238E27FC236}">
                  <a16:creationId xmlns:a16="http://schemas.microsoft.com/office/drawing/2014/main" id="{E57D5760-5C2F-B0AE-C3CE-31430001DF6E}"/>
                </a:ext>
              </a:extLst>
            </p:cNvPr>
            <p:cNvSpPr/>
            <p:nvPr/>
          </p:nvSpPr>
          <p:spPr>
            <a:xfrm>
              <a:off x="-250644" y="2363126"/>
              <a:ext cx="214343" cy="396383"/>
            </a:xfrm>
            <a:prstGeom prst="rect">
              <a:avLst/>
            </a:prstGeom>
            <a:solidFill>
              <a:schemeClr val="lt1">
                <a:alpha val="24705"/>
              </a:schemeClr>
            </a:solidFill>
            <a:ln>
              <a:noFill/>
            </a:ln>
          </p:spPr>
          <p:txBody>
            <a:bodyPr spcFirstLastPara="1" wrap="square" lIns="96000" tIns="96000" rIns="96000" bIns="960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8" name="Google Shape;3735;p75"/>
          <p:cNvSpPr txBox="1">
            <a:spLocks/>
          </p:cNvSpPr>
          <p:nvPr/>
        </p:nvSpPr>
        <p:spPr>
          <a:xfrm>
            <a:off x="552195" y="6368657"/>
            <a:ext cx="9809390" cy="362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720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880"/>
            </a:pPr>
            <a:r>
              <a:rPr lang="tr-TR" sz="800" dirty="0"/>
              <a:t>CD, farklılaşma kümesi</a:t>
            </a:r>
            <a:r>
              <a:rPr lang="tr-TR" sz="800" baseline="30000" dirty="0"/>
              <a:t>3</a:t>
            </a:r>
            <a:endParaRPr lang="tr-TR" baseline="30000" dirty="0"/>
          </a:p>
          <a:p>
            <a:pPr>
              <a:buSzPts val="880"/>
            </a:pPr>
            <a:r>
              <a:rPr lang="tr-TR" sz="800" dirty="0">
                <a:solidFill>
                  <a:schemeClr val="tx1"/>
                </a:solidFill>
              </a:rPr>
              <a:t>Referanslar: 1. </a:t>
            </a:r>
            <a:r>
              <a:rPr lang="tr-TR" sz="800" dirty="0" err="1">
                <a:solidFill>
                  <a:schemeClr val="tx1"/>
                </a:solidFill>
              </a:rPr>
              <a:t>Openshaw</a:t>
            </a:r>
            <a:r>
              <a:rPr lang="tr-TR" sz="800" dirty="0">
                <a:solidFill>
                  <a:schemeClr val="tx1"/>
                </a:solidFill>
              </a:rPr>
              <a:t> PJM, </a:t>
            </a:r>
            <a:r>
              <a:rPr lang="tr-TR" sz="800" i="1" dirty="0">
                <a:solidFill>
                  <a:schemeClr val="tx1"/>
                </a:solidFill>
              </a:rPr>
              <a:t>et al. </a:t>
            </a:r>
            <a:r>
              <a:rPr lang="tr-TR" sz="800" i="1" dirty="0" err="1">
                <a:solidFill>
                  <a:schemeClr val="tx1"/>
                </a:solidFill>
              </a:rPr>
              <a:t>Annu</a:t>
            </a:r>
            <a:r>
              <a:rPr lang="tr-TR" sz="800" i="1" dirty="0">
                <a:solidFill>
                  <a:schemeClr val="tx1"/>
                </a:solidFill>
              </a:rPr>
              <a:t> </a:t>
            </a:r>
            <a:r>
              <a:rPr lang="tr-TR" sz="800" i="1" dirty="0" err="1">
                <a:solidFill>
                  <a:schemeClr val="tx1"/>
                </a:solidFill>
              </a:rPr>
              <a:t>Rev</a:t>
            </a:r>
            <a:r>
              <a:rPr lang="tr-TR" sz="800" i="1" dirty="0">
                <a:solidFill>
                  <a:schemeClr val="tx1"/>
                </a:solidFill>
              </a:rPr>
              <a:t> </a:t>
            </a:r>
            <a:r>
              <a:rPr lang="tr-TR" sz="800" i="1" dirty="0" err="1">
                <a:solidFill>
                  <a:schemeClr val="tx1"/>
                </a:solidFill>
              </a:rPr>
              <a:t>Immunol</a:t>
            </a:r>
            <a:r>
              <a:rPr lang="tr-TR" sz="800" i="1" dirty="0">
                <a:solidFill>
                  <a:schemeClr val="tx1"/>
                </a:solidFill>
              </a:rPr>
              <a:t> </a:t>
            </a:r>
            <a:r>
              <a:rPr lang="tr-TR" sz="800" dirty="0">
                <a:solidFill>
                  <a:schemeClr val="tx1"/>
                </a:solidFill>
              </a:rPr>
              <a:t>2017;35:501–532; 2. </a:t>
            </a:r>
            <a:r>
              <a:rPr lang="tr-TR" sz="800" dirty="0" err="1">
                <a:solidFill>
                  <a:schemeClr val="tx1"/>
                </a:solidFill>
              </a:rPr>
              <a:t>Walsh</a:t>
            </a:r>
            <a:r>
              <a:rPr lang="tr-TR" sz="800" dirty="0">
                <a:solidFill>
                  <a:schemeClr val="tx1"/>
                </a:solidFill>
              </a:rPr>
              <a:t> EE </a:t>
            </a:r>
            <a:r>
              <a:rPr lang="tr-TR" sz="800" i="1" dirty="0">
                <a:solidFill>
                  <a:schemeClr val="tx1"/>
                </a:solidFill>
              </a:rPr>
              <a:t>et al. J </a:t>
            </a:r>
            <a:r>
              <a:rPr lang="tr-TR" sz="800" i="1" dirty="0" err="1">
                <a:solidFill>
                  <a:schemeClr val="tx1"/>
                </a:solidFill>
              </a:rPr>
              <a:t>Infect</a:t>
            </a:r>
            <a:r>
              <a:rPr lang="tr-TR" sz="800" i="1" dirty="0">
                <a:solidFill>
                  <a:schemeClr val="tx1"/>
                </a:solidFill>
              </a:rPr>
              <a:t> </a:t>
            </a:r>
            <a:r>
              <a:rPr lang="tr-TR" sz="800" i="1" dirty="0" err="1">
                <a:solidFill>
                  <a:schemeClr val="tx1"/>
                </a:solidFill>
              </a:rPr>
              <a:t>Dis</a:t>
            </a:r>
            <a:r>
              <a:rPr lang="tr-TR" sz="800" i="1" dirty="0">
                <a:solidFill>
                  <a:schemeClr val="tx1"/>
                </a:solidFill>
              </a:rPr>
              <a:t> </a:t>
            </a:r>
            <a:r>
              <a:rPr lang="tr-TR" sz="800" dirty="0">
                <a:solidFill>
                  <a:schemeClr val="tx1"/>
                </a:solidFill>
              </a:rPr>
              <a:t>2004;189(2):233–238; 3. </a:t>
            </a:r>
            <a:r>
              <a:rPr lang="tr-TR" sz="800" dirty="0" err="1">
                <a:solidFill>
                  <a:schemeClr val="tx1"/>
                </a:solidFill>
              </a:rPr>
              <a:t>Jozwik</a:t>
            </a:r>
            <a:r>
              <a:rPr lang="tr-TR" sz="800" dirty="0">
                <a:solidFill>
                  <a:schemeClr val="tx1"/>
                </a:solidFill>
              </a:rPr>
              <a:t> A </a:t>
            </a:r>
            <a:r>
              <a:rPr lang="tr-TR" sz="800" i="1" dirty="0">
                <a:solidFill>
                  <a:schemeClr val="tx1"/>
                </a:solidFill>
              </a:rPr>
              <a:t>et al. </a:t>
            </a:r>
            <a:r>
              <a:rPr lang="tr-TR" sz="800" i="1" dirty="0" err="1">
                <a:solidFill>
                  <a:schemeClr val="tx1"/>
                </a:solidFill>
              </a:rPr>
              <a:t>Nat</a:t>
            </a:r>
            <a:r>
              <a:rPr lang="tr-TR" sz="800" i="1" dirty="0">
                <a:solidFill>
                  <a:schemeClr val="tx1"/>
                </a:solidFill>
              </a:rPr>
              <a:t> </a:t>
            </a:r>
            <a:r>
              <a:rPr lang="tr-TR" sz="800" i="1" dirty="0" err="1">
                <a:solidFill>
                  <a:schemeClr val="tx1"/>
                </a:solidFill>
              </a:rPr>
              <a:t>Commun</a:t>
            </a:r>
            <a:r>
              <a:rPr lang="tr-TR" sz="800" i="1" dirty="0">
                <a:solidFill>
                  <a:schemeClr val="tx1"/>
                </a:solidFill>
              </a:rPr>
              <a:t> </a:t>
            </a:r>
            <a:r>
              <a:rPr lang="tr-TR" sz="800" dirty="0">
                <a:solidFill>
                  <a:schemeClr val="tx1"/>
                </a:solidFill>
              </a:rPr>
              <a:t>2015;6:10224</a:t>
            </a: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9124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1BCFFA2C-2807-BDFE-4738-C4CEA50FA5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D5CAA88-E802-506F-DEEE-C48DF50D0A84}"/>
              </a:ext>
            </a:extLst>
          </p:cNvPr>
          <p:cNvSpPr txBox="1"/>
          <p:nvPr/>
        </p:nvSpPr>
        <p:spPr>
          <a:xfrm>
            <a:off x="596752" y="596550"/>
            <a:ext cx="115952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tr-TR" sz="2400" b="1" dirty="0">
                <a:solidFill>
                  <a:srgbClr val="4A2F85"/>
                </a:solidFill>
              </a:rPr>
              <a:t>Antijene karşı </a:t>
            </a:r>
            <a:r>
              <a:rPr lang="tr-TR" sz="2400" b="1" dirty="0" err="1">
                <a:solidFill>
                  <a:srgbClr val="4A2F85"/>
                </a:solidFill>
              </a:rPr>
              <a:t>immun</a:t>
            </a:r>
            <a:r>
              <a:rPr lang="tr-TR" sz="2400" b="1" dirty="0">
                <a:solidFill>
                  <a:srgbClr val="4A2F85"/>
                </a:solidFill>
              </a:rPr>
              <a:t> yanıtı arttırmak için ASO1 </a:t>
            </a:r>
            <a:r>
              <a:rPr lang="tr-TR" sz="2400" b="1" dirty="0" err="1">
                <a:solidFill>
                  <a:srgbClr val="4A2F85"/>
                </a:solidFill>
              </a:rPr>
              <a:t>adjuvan</a:t>
            </a:r>
            <a:r>
              <a:rPr lang="tr-TR" sz="2400" b="1" dirty="0">
                <a:solidFill>
                  <a:srgbClr val="4A2F85"/>
                </a:solidFill>
              </a:rPr>
              <a:t> sistemi seçilmiştir.</a:t>
            </a:r>
            <a:r>
              <a:rPr lang="tr-TR" sz="2400" b="1" baseline="30000" dirty="0">
                <a:solidFill>
                  <a:srgbClr val="4A2F85"/>
                </a:solidFill>
              </a:rPr>
              <a:t>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tr-TR" sz="2400" b="1" dirty="0">
              <a:solidFill>
                <a:srgbClr val="4A2F85"/>
              </a:solidFill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74EA68E4-C46E-22F7-6DE1-640CD6348F17}"/>
              </a:ext>
            </a:extLst>
          </p:cNvPr>
          <p:cNvSpPr txBox="1"/>
          <p:nvPr/>
        </p:nvSpPr>
        <p:spPr>
          <a:xfrm>
            <a:off x="407623" y="6500453"/>
            <a:ext cx="943844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Referanslar: 1. </a:t>
            </a:r>
            <a:r>
              <a:rPr kumimoji="0" lang="tr-TR" sz="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Garçon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N et al. </a:t>
            </a:r>
            <a:r>
              <a:rPr kumimoji="0" lang="tr-TR" sz="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Perspect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Vaccinol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2011;1:89-113. 2.Leroux-Roels I et al. J </a:t>
            </a:r>
            <a:r>
              <a:rPr kumimoji="0" lang="tr-TR" sz="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Infect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Dis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2022; </a:t>
            </a:r>
            <a:r>
              <a:rPr kumimoji="0" lang="tr-TR" sz="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Epub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ahead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of </a:t>
            </a:r>
            <a:r>
              <a:rPr kumimoji="0" lang="tr-TR" sz="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print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</a:t>
            </a:r>
            <a:r>
              <a:rPr kumimoji="0" lang="tr-TR" sz="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doi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tr-TR" sz="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10.1093/</a:t>
            </a:r>
            <a:r>
              <a:rPr kumimoji="0" lang="tr-TR" sz="800" b="0" i="0" u="none" strike="noStrike" kern="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infdis</a:t>
            </a:r>
            <a:r>
              <a:rPr kumimoji="0" lang="tr-TR" sz="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/jiac327. </a:t>
            </a:r>
            <a:endParaRPr kumimoji="0" lang="tr-TR" sz="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Google Shape;2561;p28">
            <a:extLst>
              <a:ext uri="{FF2B5EF4-FFF2-40B4-BE49-F238E27FC236}">
                <a16:creationId xmlns:a16="http://schemas.microsoft.com/office/drawing/2014/main" id="{B42F2F82-00FA-22DC-57E7-761BE2779820}"/>
              </a:ext>
            </a:extLst>
          </p:cNvPr>
          <p:cNvSpPr/>
          <p:nvPr/>
        </p:nvSpPr>
        <p:spPr>
          <a:xfrm>
            <a:off x="1108236" y="1741269"/>
            <a:ext cx="9975527" cy="3882894"/>
          </a:xfrm>
          <a:prstGeom prst="roundRect">
            <a:avLst>
              <a:gd name="adj" fmla="val 5049"/>
            </a:avLst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2581;p28">
            <a:extLst>
              <a:ext uri="{FF2B5EF4-FFF2-40B4-BE49-F238E27FC236}">
                <a16:creationId xmlns:a16="http://schemas.microsoft.com/office/drawing/2014/main" id="{CEF7E5D0-BF0B-2AB5-CF29-33F92E6CD9CD}"/>
              </a:ext>
            </a:extLst>
          </p:cNvPr>
          <p:cNvSpPr/>
          <p:nvPr/>
        </p:nvSpPr>
        <p:spPr>
          <a:xfrm>
            <a:off x="1110493" y="1606984"/>
            <a:ext cx="9973270" cy="380050"/>
          </a:xfrm>
          <a:prstGeom prst="round2SameRect">
            <a:avLst>
              <a:gd name="adj1" fmla="val 29626"/>
              <a:gd name="adj2" fmla="val 0"/>
            </a:avLst>
          </a:prstGeom>
          <a:gradFill>
            <a:gsLst>
              <a:gs pos="0">
                <a:srgbClr val="532F7E"/>
              </a:gs>
              <a:gs pos="100000">
                <a:srgbClr val="9E447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tr-TR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Erken ve geçici yanıt sıklıkla lokal veya sistemik </a:t>
            </a:r>
            <a:r>
              <a:rPr kumimoji="0" lang="tr-TR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semptomlarla ilişkilidir.</a:t>
            </a:r>
            <a:r>
              <a:rPr kumimoji="0" lang="tr-TR" sz="1800" b="0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1,2</a:t>
            </a:r>
            <a:endParaRPr kumimoji="0" lang="tr-TR" sz="1800" b="0" i="0" u="none" strike="noStrike" kern="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" name="Grup 8">
            <a:extLst>
              <a:ext uri="{FF2B5EF4-FFF2-40B4-BE49-F238E27FC236}">
                <a16:creationId xmlns:a16="http://schemas.microsoft.com/office/drawing/2014/main" id="{BFC86A56-F87F-D3B2-3FFE-5E1D6B426F45}"/>
              </a:ext>
            </a:extLst>
          </p:cNvPr>
          <p:cNvGrpSpPr/>
          <p:nvPr/>
        </p:nvGrpSpPr>
        <p:grpSpPr>
          <a:xfrm>
            <a:off x="2161645" y="2242736"/>
            <a:ext cx="8084042" cy="3003842"/>
            <a:chOff x="2013177" y="1994721"/>
            <a:chExt cx="8380978" cy="3114175"/>
          </a:xfrm>
        </p:grpSpPr>
        <p:sp>
          <p:nvSpPr>
            <p:cNvPr id="10" name="Serbest Form: Şekil 8">
              <a:extLst>
                <a:ext uri="{FF2B5EF4-FFF2-40B4-BE49-F238E27FC236}">
                  <a16:creationId xmlns:a16="http://schemas.microsoft.com/office/drawing/2014/main" id="{A6C77E11-E023-CB8F-F6D6-DC3544992FA6}"/>
                </a:ext>
              </a:extLst>
            </p:cNvPr>
            <p:cNvSpPr/>
            <p:nvPr/>
          </p:nvSpPr>
          <p:spPr>
            <a:xfrm>
              <a:off x="2013177" y="1994721"/>
              <a:ext cx="8380978" cy="2817690"/>
            </a:xfrm>
            <a:custGeom>
              <a:avLst/>
              <a:gdLst>
                <a:gd name="connsiteX0" fmla="*/ 0 w 8380978"/>
                <a:gd name="connsiteY0" fmla="*/ 0 h 2817690"/>
                <a:gd name="connsiteX1" fmla="*/ 0 w 8380978"/>
                <a:gd name="connsiteY1" fmla="*/ 2817690 h 2817690"/>
                <a:gd name="connsiteX2" fmla="*/ 8380979 w 8380978"/>
                <a:gd name="connsiteY2" fmla="*/ 2817690 h 2817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80978" h="2817690">
                  <a:moveTo>
                    <a:pt x="0" y="0"/>
                  </a:moveTo>
                  <a:lnTo>
                    <a:pt x="0" y="2817690"/>
                  </a:lnTo>
                  <a:lnTo>
                    <a:pt x="8380979" y="2817690"/>
                  </a:lnTo>
                </a:path>
              </a:pathLst>
            </a:custGeom>
            <a:noFill/>
            <a:ln w="6350" cap="flat">
              <a:solidFill>
                <a:schemeClr val="bg1">
                  <a:lumMod val="6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tr-T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Serbest Form: Şekil 10">
              <a:extLst>
                <a:ext uri="{FF2B5EF4-FFF2-40B4-BE49-F238E27FC236}">
                  <a16:creationId xmlns:a16="http://schemas.microsoft.com/office/drawing/2014/main" id="{A1E08FD0-AE69-6487-80C1-FC153FE60671}"/>
                </a:ext>
              </a:extLst>
            </p:cNvPr>
            <p:cNvSpPr/>
            <p:nvPr/>
          </p:nvSpPr>
          <p:spPr>
            <a:xfrm>
              <a:off x="2013177" y="1994721"/>
              <a:ext cx="8380978" cy="2817690"/>
            </a:xfrm>
            <a:custGeom>
              <a:avLst/>
              <a:gdLst>
                <a:gd name="connsiteX0" fmla="*/ 0 w 8380978"/>
                <a:gd name="connsiteY0" fmla="*/ 2817690 h 2817690"/>
                <a:gd name="connsiteX1" fmla="*/ 2099201 w 8380978"/>
                <a:gd name="connsiteY1" fmla="*/ 0 h 2817690"/>
                <a:gd name="connsiteX2" fmla="*/ 5856663 w 8380978"/>
                <a:gd name="connsiteY2" fmla="*/ 1853032 h 2817690"/>
                <a:gd name="connsiteX3" fmla="*/ 8380979 w 8380978"/>
                <a:gd name="connsiteY3" fmla="*/ 1853032 h 2817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80978" h="2817690">
                  <a:moveTo>
                    <a:pt x="0" y="2817690"/>
                  </a:moveTo>
                  <a:cubicBezTo>
                    <a:pt x="0" y="2817690"/>
                    <a:pt x="816957" y="0"/>
                    <a:pt x="2099201" y="0"/>
                  </a:cubicBezTo>
                  <a:cubicBezTo>
                    <a:pt x="3381445" y="0"/>
                    <a:pt x="3219136" y="1853032"/>
                    <a:pt x="5856663" y="1853032"/>
                  </a:cubicBezTo>
                  <a:lnTo>
                    <a:pt x="8380979" y="1853032"/>
                  </a:lnTo>
                </a:path>
              </a:pathLst>
            </a:custGeom>
            <a:noFill/>
            <a:ln w="19050" cap="flat">
              <a:solidFill>
                <a:srgbClr val="C25287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tr-T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Serbest Form: Şekil 11">
              <a:extLst>
                <a:ext uri="{FF2B5EF4-FFF2-40B4-BE49-F238E27FC236}">
                  <a16:creationId xmlns:a16="http://schemas.microsoft.com/office/drawing/2014/main" id="{FEC96ED9-90BD-A265-F76C-8D64E5F3D5C3}"/>
                </a:ext>
              </a:extLst>
            </p:cNvPr>
            <p:cNvSpPr/>
            <p:nvPr/>
          </p:nvSpPr>
          <p:spPr>
            <a:xfrm>
              <a:off x="2156415" y="4131794"/>
              <a:ext cx="7823445" cy="680617"/>
            </a:xfrm>
            <a:custGeom>
              <a:avLst/>
              <a:gdLst>
                <a:gd name="connsiteX0" fmla="*/ 0 w 7823445"/>
                <a:gd name="connsiteY0" fmla="*/ 680617 h 680617"/>
                <a:gd name="connsiteX1" fmla="*/ 1845052 w 7823445"/>
                <a:gd name="connsiteY1" fmla="*/ 0 h 680617"/>
                <a:gd name="connsiteX2" fmla="*/ 7823446 w 7823445"/>
                <a:gd name="connsiteY2" fmla="*/ 635712 h 680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23445" h="680617">
                  <a:moveTo>
                    <a:pt x="0" y="680617"/>
                  </a:moveTo>
                  <a:cubicBezTo>
                    <a:pt x="0" y="680617"/>
                    <a:pt x="884721" y="0"/>
                    <a:pt x="1845052" y="0"/>
                  </a:cubicBezTo>
                  <a:cubicBezTo>
                    <a:pt x="2805382" y="0"/>
                    <a:pt x="4631362" y="635712"/>
                    <a:pt x="7823446" y="635712"/>
                  </a:cubicBezTo>
                </a:path>
              </a:pathLst>
            </a:custGeom>
            <a:noFill/>
            <a:ln w="19050" cap="flat">
              <a:solidFill>
                <a:srgbClr val="582A8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tr-T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Serbest Form: Şekil 12">
              <a:extLst>
                <a:ext uri="{FF2B5EF4-FFF2-40B4-BE49-F238E27FC236}">
                  <a16:creationId xmlns:a16="http://schemas.microsoft.com/office/drawing/2014/main" id="{8B083B35-6C4B-DCE0-9323-15D6382BE553}"/>
                </a:ext>
              </a:extLst>
            </p:cNvPr>
            <p:cNvSpPr/>
            <p:nvPr/>
          </p:nvSpPr>
          <p:spPr>
            <a:xfrm>
              <a:off x="2013177" y="4987976"/>
              <a:ext cx="8380978" cy="120920"/>
            </a:xfrm>
            <a:custGeom>
              <a:avLst/>
              <a:gdLst>
                <a:gd name="connsiteX0" fmla="*/ 0 w 8380978"/>
                <a:gd name="connsiteY0" fmla="*/ 0 h 120920"/>
                <a:gd name="connsiteX1" fmla="*/ 0 w 8380978"/>
                <a:gd name="connsiteY1" fmla="*/ 120920 h 120920"/>
                <a:gd name="connsiteX2" fmla="*/ 8380979 w 8380978"/>
                <a:gd name="connsiteY2" fmla="*/ 120920 h 120920"/>
                <a:gd name="connsiteX3" fmla="*/ 8380979 w 8380978"/>
                <a:gd name="connsiteY3" fmla="*/ 0 h 120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80978" h="120920">
                  <a:moveTo>
                    <a:pt x="0" y="0"/>
                  </a:moveTo>
                  <a:lnTo>
                    <a:pt x="0" y="120920"/>
                  </a:lnTo>
                  <a:lnTo>
                    <a:pt x="8380979" y="120920"/>
                  </a:lnTo>
                  <a:lnTo>
                    <a:pt x="8380979" y="0"/>
                  </a:lnTo>
                </a:path>
              </a:pathLst>
            </a:custGeom>
            <a:noFill/>
            <a:ln w="6350" cap="flat">
              <a:solidFill>
                <a:schemeClr val="bg1">
                  <a:lumMod val="65000"/>
                </a:schemeClr>
              </a:solidFill>
              <a:prstDash val="solid"/>
              <a:miter/>
              <a:headEnd type="arrow"/>
              <a:tailEnd type="arrow"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tr-T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" name="Google Shape;4455;p78">
            <a:extLst>
              <a:ext uri="{FF2B5EF4-FFF2-40B4-BE49-F238E27FC236}">
                <a16:creationId xmlns:a16="http://schemas.microsoft.com/office/drawing/2014/main" id="{3239FA5A-1574-585D-816C-C48E45B2DA39}"/>
              </a:ext>
            </a:extLst>
          </p:cNvPr>
          <p:cNvSpPr txBox="1"/>
          <p:nvPr/>
        </p:nvSpPr>
        <p:spPr>
          <a:xfrm>
            <a:off x="5635327" y="5198872"/>
            <a:ext cx="919758" cy="532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180000" rIns="180000" bIns="18000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100" b="0" i="0" u="none" strike="noStrike" kern="0" cap="none" spc="0" normalizeH="0" baseline="0" noProof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Zaman</a:t>
            </a: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4A4F5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4456;p78">
            <a:extLst>
              <a:ext uri="{FF2B5EF4-FFF2-40B4-BE49-F238E27FC236}">
                <a16:creationId xmlns:a16="http://schemas.microsoft.com/office/drawing/2014/main" id="{28396876-4F5B-EDA9-B542-EDA3D8AAF49F}"/>
              </a:ext>
            </a:extLst>
          </p:cNvPr>
          <p:cNvSpPr txBox="1"/>
          <p:nvPr/>
        </p:nvSpPr>
        <p:spPr>
          <a:xfrm>
            <a:off x="1976734" y="5188739"/>
            <a:ext cx="900522" cy="532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180000" rIns="180000" bIns="18000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1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Günler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4A4F5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4457;p78">
            <a:extLst>
              <a:ext uri="{FF2B5EF4-FFF2-40B4-BE49-F238E27FC236}">
                <a16:creationId xmlns:a16="http://schemas.microsoft.com/office/drawing/2014/main" id="{D2A1D1DF-6CB5-D9CB-35E2-A380A8AA4CF3}"/>
              </a:ext>
            </a:extLst>
          </p:cNvPr>
          <p:cNvSpPr txBox="1"/>
          <p:nvPr/>
        </p:nvSpPr>
        <p:spPr>
          <a:xfrm>
            <a:off x="9183523" y="5198872"/>
            <a:ext cx="1237088" cy="532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180000" rIns="180000" bIns="18000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1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Aylar-Yıllar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4A4F5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4453;p78">
            <a:extLst>
              <a:ext uri="{FF2B5EF4-FFF2-40B4-BE49-F238E27FC236}">
                <a16:creationId xmlns:a16="http://schemas.microsoft.com/office/drawing/2014/main" id="{BCABDBDB-66EE-029D-ADBE-68C7DE3B2AB7}"/>
              </a:ext>
            </a:extLst>
          </p:cNvPr>
          <p:cNvSpPr txBox="1"/>
          <p:nvPr/>
        </p:nvSpPr>
        <p:spPr>
          <a:xfrm rot="-5400000">
            <a:off x="1057981" y="3321619"/>
            <a:ext cx="1495236" cy="578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180000" rIns="180000" bIns="180000" anchor="t" anchorCtr="0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4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İmmün Yanıt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4A4F5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4454;p78">
            <a:extLst>
              <a:ext uri="{FF2B5EF4-FFF2-40B4-BE49-F238E27FC236}">
                <a16:creationId xmlns:a16="http://schemas.microsoft.com/office/drawing/2014/main" id="{E365B71C-3D9E-969F-60F7-92C840FDA2CC}"/>
              </a:ext>
            </a:extLst>
          </p:cNvPr>
          <p:cNvSpPr txBox="1"/>
          <p:nvPr/>
        </p:nvSpPr>
        <p:spPr>
          <a:xfrm>
            <a:off x="5273646" y="2344079"/>
            <a:ext cx="2134834" cy="794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180000" rIns="180000" bIns="1800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4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Adjuvan Formülasyonu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4A4F5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4458;p78">
            <a:extLst>
              <a:ext uri="{FF2B5EF4-FFF2-40B4-BE49-F238E27FC236}">
                <a16:creationId xmlns:a16="http://schemas.microsoft.com/office/drawing/2014/main" id="{3CC85E8E-B742-771B-AEB8-1195E86C6F9E}"/>
              </a:ext>
            </a:extLst>
          </p:cNvPr>
          <p:cNvSpPr txBox="1"/>
          <p:nvPr/>
        </p:nvSpPr>
        <p:spPr>
          <a:xfrm>
            <a:off x="8977753" y="3280181"/>
            <a:ext cx="1573436" cy="794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180000" rIns="180000" bIns="1800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4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Uzun Dönem </a:t>
            </a:r>
            <a:r>
              <a:rPr kumimoji="0" lang="tr-TR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İmmun</a:t>
            </a:r>
            <a:r>
              <a:rPr kumimoji="0" lang="tr-TR" sz="14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Yanıt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4A4F5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4459;p78">
            <a:extLst>
              <a:ext uri="{FF2B5EF4-FFF2-40B4-BE49-F238E27FC236}">
                <a16:creationId xmlns:a16="http://schemas.microsoft.com/office/drawing/2014/main" id="{1D4158AA-B6D4-0BF9-BAC3-AB67CAF8C5D8}"/>
              </a:ext>
            </a:extLst>
          </p:cNvPr>
          <p:cNvSpPr txBox="1"/>
          <p:nvPr/>
        </p:nvSpPr>
        <p:spPr>
          <a:xfrm>
            <a:off x="3369703" y="2984157"/>
            <a:ext cx="1573436" cy="794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180000" rIns="180000" bIns="1800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4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Yüksek/Geniş </a:t>
            </a:r>
            <a:r>
              <a:rPr kumimoji="0" lang="tr-TR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İmmun</a:t>
            </a:r>
            <a:r>
              <a:rPr kumimoji="0" lang="tr-TR" sz="14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Yanıt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4A4F5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4460;p78">
            <a:extLst>
              <a:ext uri="{FF2B5EF4-FFF2-40B4-BE49-F238E27FC236}">
                <a16:creationId xmlns:a16="http://schemas.microsoft.com/office/drawing/2014/main" id="{DC8F649F-455E-874A-C6D7-2A883B6022EF}"/>
              </a:ext>
            </a:extLst>
          </p:cNvPr>
          <p:cNvSpPr txBox="1"/>
          <p:nvPr/>
        </p:nvSpPr>
        <p:spPr>
          <a:xfrm>
            <a:off x="5262628" y="4038999"/>
            <a:ext cx="3081052" cy="578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180000" rIns="180000" bIns="1800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4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Adjuvan Olmayan Formülasyon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4A4F5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34C9335-40FF-94E1-94E0-4E74F8AEE73D}"/>
              </a:ext>
            </a:extLst>
          </p:cNvPr>
          <p:cNvSpPr/>
          <p:nvPr/>
        </p:nvSpPr>
        <p:spPr>
          <a:xfrm>
            <a:off x="8438920" y="3302358"/>
            <a:ext cx="612400" cy="2086367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Google Shape;4456;p78">
            <a:extLst>
              <a:ext uri="{FF2B5EF4-FFF2-40B4-BE49-F238E27FC236}">
                <a16:creationId xmlns:a16="http://schemas.microsoft.com/office/drawing/2014/main" id="{B9138B7A-646B-B0D6-C515-6E91311BF145}"/>
              </a:ext>
            </a:extLst>
          </p:cNvPr>
          <p:cNvSpPr txBox="1"/>
          <p:nvPr/>
        </p:nvSpPr>
        <p:spPr>
          <a:xfrm>
            <a:off x="1117330" y="4662266"/>
            <a:ext cx="1030254" cy="532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180000" rIns="180000" bIns="18000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1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Dakikalar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4A4F5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BEE02DC4-7869-8F00-3D05-BFE49622716D}"/>
              </a:ext>
            </a:extLst>
          </p:cNvPr>
          <p:cNvSpPr txBox="1"/>
          <p:nvPr/>
        </p:nvSpPr>
        <p:spPr>
          <a:xfrm>
            <a:off x="596752" y="1148937"/>
            <a:ext cx="111732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tr-TR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AS01E </a:t>
            </a:r>
            <a:r>
              <a:rPr kumimoji="0" lang="tr-TR" b="0" i="0" u="none" strike="noStrike" kern="0" cap="none" spc="0" normalizeH="0" baseline="0" noProof="0" dirty="0" err="1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adjuvan</a:t>
            </a:r>
            <a:r>
              <a:rPr kumimoji="0" lang="tr-TR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sistem: Hücresel yanıtı güçlendirir ve ileri yaş erişkinlerde RSVPreF3 CD4⁺ T hücre düzeyini eski haline döndürür.²</a:t>
            </a:r>
          </a:p>
        </p:txBody>
      </p:sp>
    </p:spTree>
    <p:extLst>
      <p:ext uri="{BB962C8B-B14F-4D97-AF65-F5344CB8AC3E}">
        <p14:creationId xmlns:p14="http://schemas.microsoft.com/office/powerpoint/2010/main" val="22316427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1BCFFA2C-2807-BDFE-4738-C4CEA50FA5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D5CAA88-E802-506F-DEEE-C48DF50D0A84}"/>
              </a:ext>
            </a:extLst>
          </p:cNvPr>
          <p:cNvSpPr txBox="1"/>
          <p:nvPr/>
        </p:nvSpPr>
        <p:spPr>
          <a:xfrm>
            <a:off x="596752" y="596550"/>
            <a:ext cx="115952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tr-TR" sz="2400" b="1" dirty="0">
                <a:solidFill>
                  <a:srgbClr val="4A2F85"/>
                </a:solidFill>
              </a:rPr>
              <a:t>GSK </a:t>
            </a:r>
            <a:r>
              <a:rPr lang="tr-TR" sz="2400" b="1" dirty="0" err="1">
                <a:solidFill>
                  <a:srgbClr val="4A2F85"/>
                </a:solidFill>
              </a:rPr>
              <a:t>Adjuvanlı</a:t>
            </a:r>
            <a:r>
              <a:rPr lang="tr-TR" sz="2400" b="1" dirty="0">
                <a:solidFill>
                  <a:srgbClr val="4A2F85"/>
                </a:solidFill>
              </a:rPr>
              <a:t> Aşıları </a:t>
            </a:r>
          </a:p>
        </p:txBody>
      </p:sp>
      <p:graphicFrame>
        <p:nvGraphicFramePr>
          <p:cNvPr id="4" name="Tablo 3">
            <a:extLst>
              <a:ext uri="{FF2B5EF4-FFF2-40B4-BE49-F238E27FC236}">
                <a16:creationId xmlns:a16="http://schemas.microsoft.com/office/drawing/2014/main" id="{53A41717-9F67-3536-DC66-6FDA565DD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949384"/>
              </p:ext>
            </p:extLst>
          </p:nvPr>
        </p:nvGraphicFramePr>
        <p:xfrm>
          <a:off x="2044827" y="1823831"/>
          <a:ext cx="8098449" cy="35082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99483">
                  <a:extLst>
                    <a:ext uri="{9D8B030D-6E8A-4147-A177-3AD203B41FA5}">
                      <a16:colId xmlns:a16="http://schemas.microsoft.com/office/drawing/2014/main" val="1138249885"/>
                    </a:ext>
                  </a:extLst>
                </a:gridCol>
                <a:gridCol w="2699483">
                  <a:extLst>
                    <a:ext uri="{9D8B030D-6E8A-4147-A177-3AD203B41FA5}">
                      <a16:colId xmlns:a16="http://schemas.microsoft.com/office/drawing/2014/main" val="118755838"/>
                    </a:ext>
                  </a:extLst>
                </a:gridCol>
                <a:gridCol w="2699483">
                  <a:extLst>
                    <a:ext uri="{9D8B030D-6E8A-4147-A177-3AD203B41FA5}">
                      <a16:colId xmlns:a16="http://schemas.microsoft.com/office/drawing/2014/main" val="667197249"/>
                    </a:ext>
                  </a:extLst>
                </a:gridCol>
              </a:tblGrid>
              <a:tr h="12252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400" b="0" u="none" strike="noStrike" cap="none" noProof="0" dirty="0">
                          <a:solidFill>
                            <a:srgbClr val="4A4F54"/>
                          </a:solidFill>
                          <a:sym typeface="Arial"/>
                        </a:rPr>
                        <a:t>Antijen</a:t>
                      </a:r>
                      <a:endParaRPr lang="tr-TR" sz="1400" b="0" i="0" u="none" strike="noStrike" cap="none" noProof="0" dirty="0">
                        <a:solidFill>
                          <a:srgbClr val="4A4F5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400" b="0" u="none" strike="noStrike" cap="none" noProof="0" dirty="0" err="1">
                          <a:solidFill>
                            <a:srgbClr val="4A4F54"/>
                          </a:solidFill>
                          <a:sym typeface="Arial"/>
                        </a:rPr>
                        <a:t>Varisella</a:t>
                      </a:r>
                      <a:r>
                        <a:rPr lang="tr-TR" sz="1400" b="0" u="none" strike="noStrike" cap="none" noProof="0" dirty="0">
                          <a:solidFill>
                            <a:srgbClr val="4A4F54"/>
                          </a:solidFill>
                          <a:sym typeface="Arial"/>
                        </a:rPr>
                        <a:t> </a:t>
                      </a:r>
                      <a:r>
                        <a:rPr lang="tr-TR" sz="1400" b="0" u="none" strike="noStrike" cap="none" noProof="0" dirty="0" err="1">
                          <a:solidFill>
                            <a:srgbClr val="4A4F54"/>
                          </a:solidFill>
                          <a:sym typeface="Arial"/>
                        </a:rPr>
                        <a:t>Zoster</a:t>
                      </a:r>
                      <a:r>
                        <a:rPr lang="tr-TR" sz="1400" b="0" u="none" strike="noStrike" cap="none" noProof="0" dirty="0">
                          <a:solidFill>
                            <a:srgbClr val="4A4F54"/>
                          </a:solidFill>
                          <a:sym typeface="Arial"/>
                        </a:rPr>
                        <a:t> (VZV) Glikoprotein E (</a:t>
                      </a:r>
                      <a:r>
                        <a:rPr lang="tr-TR" sz="1400" b="0" u="none" strike="noStrike" cap="none" noProof="0" dirty="0" err="1">
                          <a:solidFill>
                            <a:srgbClr val="4A4F54"/>
                          </a:solidFill>
                          <a:sym typeface="Arial"/>
                        </a:rPr>
                        <a:t>Ge</a:t>
                      </a:r>
                      <a:r>
                        <a:rPr lang="tr-TR" sz="1400" b="0" u="none" strike="noStrike" cap="none" noProof="0" dirty="0">
                          <a:solidFill>
                            <a:srgbClr val="4A4F54"/>
                          </a:solidFill>
                          <a:sym typeface="Arial"/>
                        </a:rPr>
                        <a:t>)</a:t>
                      </a:r>
                      <a:endParaRPr lang="tr-TR" sz="1400" b="0" i="0" u="none" strike="noStrike" cap="none" noProof="0" dirty="0">
                        <a:solidFill>
                          <a:srgbClr val="4A4F5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400" b="0" u="none" strike="noStrike" cap="none" noProof="0" dirty="0">
                          <a:solidFill>
                            <a:srgbClr val="4A4F54"/>
                          </a:solidFill>
                          <a:sym typeface="Arial"/>
                        </a:rPr>
                        <a:t>Respiratuvar Sinsityal Virus rekombinan glikoprotein F pre-füzyon konformasyonunda stabilize oluyor =  RSVPreF3</a:t>
                      </a:r>
                      <a:endParaRPr lang="tr-TR" sz="1400" b="0" i="0" u="none" strike="noStrike" cap="none" noProof="0" dirty="0">
                        <a:solidFill>
                          <a:srgbClr val="4A4F5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2742324"/>
                  </a:ext>
                </a:extLst>
              </a:tr>
              <a:tr h="4052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400" b="0" u="none" strike="noStrike" cap="none" noProof="0" dirty="0">
                          <a:solidFill>
                            <a:srgbClr val="4A4F54"/>
                          </a:solidFill>
                          <a:sym typeface="Arial"/>
                        </a:rPr>
                        <a:t>Adjuvan Sistemi</a:t>
                      </a:r>
                      <a:endParaRPr lang="tr-TR" sz="1400" b="0" i="0" u="none" strike="noStrike" cap="none" noProof="0" dirty="0">
                        <a:solidFill>
                          <a:srgbClr val="4A4F5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400" b="0" u="none" strike="noStrike" cap="none" noProof="0" dirty="0">
                          <a:solidFill>
                            <a:srgbClr val="4A4F54"/>
                          </a:solidFill>
                          <a:sym typeface="Arial"/>
                        </a:rPr>
                        <a:t>AS01</a:t>
                      </a:r>
                      <a:r>
                        <a:rPr lang="tr-TR" sz="1400" b="0" u="none" strike="noStrike" cap="none" baseline="-25000" noProof="0" dirty="0">
                          <a:solidFill>
                            <a:srgbClr val="4A4F54"/>
                          </a:solidFill>
                          <a:sym typeface="Arial"/>
                        </a:rPr>
                        <a:t>B</a:t>
                      </a:r>
                      <a:endParaRPr lang="tr-TR" sz="1400" b="0" i="0" u="none" strike="noStrike" cap="none" baseline="-25000" noProof="0" dirty="0">
                        <a:solidFill>
                          <a:srgbClr val="4A4F5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400" b="0" u="none" strike="noStrike" cap="none" noProof="0" dirty="0">
                          <a:solidFill>
                            <a:srgbClr val="4A4F54"/>
                          </a:solidFill>
                          <a:sym typeface="Arial"/>
                        </a:rPr>
                        <a:t>AS01</a:t>
                      </a:r>
                      <a:r>
                        <a:rPr lang="tr-TR" sz="1400" b="0" u="none" strike="noStrike" cap="none" baseline="-25000" noProof="0" dirty="0">
                          <a:solidFill>
                            <a:srgbClr val="4A4F54"/>
                          </a:solidFill>
                          <a:sym typeface="Arial"/>
                        </a:rPr>
                        <a:t>E</a:t>
                      </a:r>
                      <a:endParaRPr lang="tr-TR" sz="1400" b="0" i="0" u="none" strike="noStrike" cap="none" baseline="-25000" noProof="0" dirty="0">
                        <a:solidFill>
                          <a:srgbClr val="4A4F5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5847002"/>
                  </a:ext>
                </a:extLst>
              </a:tr>
              <a:tr h="1067118">
                <a:tc>
                  <a:txBody>
                    <a:bodyPr/>
                    <a:lstStyle/>
                    <a:p>
                      <a:r>
                        <a:rPr lang="tr-TR" sz="1400" b="0" u="none" strike="noStrike" cap="none" noProof="0">
                          <a:solidFill>
                            <a:srgbClr val="4A4F54"/>
                          </a:solidFill>
                          <a:sym typeface="Arial"/>
                        </a:rPr>
                        <a:t>Etkinlik</a:t>
                      </a:r>
                      <a:endParaRPr lang="tr-TR" sz="1400" b="0" i="0" u="none" strike="noStrike" cap="none" dirty="0">
                        <a:solidFill>
                          <a:srgbClr val="4A4F54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tr-TR" sz="2000" b="1" u="none" strike="noStrike" cap="none" noProof="0">
                          <a:solidFill>
                            <a:srgbClr val="4A4F54"/>
                          </a:solidFill>
                          <a:sym typeface="Arial"/>
                        </a:rPr>
                        <a:t>97.2%</a:t>
                      </a:r>
                      <a:r>
                        <a:rPr lang="tr-TR" sz="2000" b="0" u="none" strike="noStrike" cap="none" baseline="30000" noProof="0" dirty="0">
                          <a:solidFill>
                            <a:srgbClr val="4A4F54"/>
                          </a:solidFill>
                          <a:sym typeface="Arial"/>
                        </a:rPr>
                        <a:t>2</a:t>
                      </a:r>
                      <a:endParaRPr lang="tr-TR" sz="2000" b="1" u="none" strike="noStrike" cap="none" noProof="0" dirty="0">
                        <a:solidFill>
                          <a:srgbClr val="4A4F54"/>
                        </a:solidFill>
                        <a:sym typeface="Arial"/>
                      </a:endParaRPr>
                    </a:p>
                    <a:p>
                      <a:pPr algn="ctr"/>
                      <a:r>
                        <a:rPr lang="tr-TR" sz="1400" b="0" u="none" strike="noStrike" cap="none" dirty="0">
                          <a:solidFill>
                            <a:srgbClr val="4A4F54"/>
                          </a:solidFill>
                          <a:sym typeface="Arial"/>
                        </a:rPr>
                        <a:t>Herpes </a:t>
                      </a:r>
                      <a:r>
                        <a:rPr lang="tr-TR" sz="1400" b="0" u="none" strike="noStrike" cap="none" dirty="0" err="1">
                          <a:solidFill>
                            <a:srgbClr val="4A4F54"/>
                          </a:solidFill>
                          <a:sym typeface="Arial"/>
                        </a:rPr>
                        <a:t>Zoster’e</a:t>
                      </a:r>
                      <a:r>
                        <a:rPr lang="tr-TR" sz="1400" b="0" u="none" strike="noStrike" cap="none" dirty="0">
                          <a:solidFill>
                            <a:srgbClr val="4A4F54"/>
                          </a:solidFill>
                          <a:sym typeface="Arial"/>
                        </a:rPr>
                        <a:t> Karşı</a:t>
                      </a:r>
                      <a:endParaRPr lang="tr-TR" sz="1400" b="0" i="0" u="none" strike="noStrike" cap="none" dirty="0">
                        <a:solidFill>
                          <a:srgbClr val="4A4F54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b="1" u="none" strike="noStrike" cap="none" noProof="0">
                          <a:solidFill>
                            <a:srgbClr val="4A4F54"/>
                          </a:solidFill>
                          <a:sym typeface="Arial"/>
                        </a:rPr>
                        <a:t>94.6%</a:t>
                      </a:r>
                      <a:r>
                        <a:rPr lang="tr-TR" sz="2000" b="0" u="none" strike="noStrike" cap="none" baseline="30000" noProof="0">
                          <a:solidFill>
                            <a:srgbClr val="4A4F54"/>
                          </a:solidFill>
                          <a:sym typeface="Arial"/>
                        </a:rPr>
                        <a:t>3</a:t>
                      </a:r>
                      <a:endParaRPr lang="tr-TR" sz="2000" b="1" u="none" strike="noStrike" cap="none" noProof="0" dirty="0">
                        <a:solidFill>
                          <a:srgbClr val="4A4F54"/>
                        </a:solidFill>
                        <a:sym typeface="Arial"/>
                      </a:endParaRPr>
                    </a:p>
                    <a:p>
                      <a:pPr algn="ctr"/>
                      <a:r>
                        <a:rPr lang="tr-TR" sz="1400" b="0" u="none" strike="noStrike" cap="none" dirty="0" err="1">
                          <a:solidFill>
                            <a:srgbClr val="4A4F54"/>
                          </a:solidFill>
                          <a:sym typeface="Arial"/>
                        </a:rPr>
                        <a:t>Komorbid</a:t>
                      </a:r>
                      <a:r>
                        <a:rPr lang="tr-TR" sz="1400" b="0" u="none" strike="noStrike" cap="none" dirty="0">
                          <a:solidFill>
                            <a:srgbClr val="4A4F54"/>
                          </a:solidFill>
                          <a:sym typeface="Arial"/>
                        </a:rPr>
                        <a:t> hastalarda RSV-</a:t>
                      </a:r>
                      <a:r>
                        <a:rPr lang="tr-TR" sz="1400" b="0" u="none" strike="noStrike" cap="none" dirty="0" err="1">
                          <a:solidFill>
                            <a:srgbClr val="4A4F54"/>
                          </a:solidFill>
                          <a:sym typeface="Arial"/>
                        </a:rPr>
                        <a:t>ASYH’e</a:t>
                      </a:r>
                      <a:r>
                        <a:rPr lang="tr-TR" sz="1400" b="0" u="none" strike="noStrike" cap="none" dirty="0">
                          <a:solidFill>
                            <a:srgbClr val="4A4F54"/>
                          </a:solidFill>
                          <a:sym typeface="Arial"/>
                        </a:rPr>
                        <a:t> Karşı </a:t>
                      </a:r>
                      <a:endParaRPr lang="tr-TR" sz="1400" b="0" i="0" u="none" strike="noStrike" cap="none" dirty="0">
                        <a:solidFill>
                          <a:srgbClr val="4A4F54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7887750"/>
                  </a:ext>
                </a:extLst>
              </a:tr>
              <a:tr h="4052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400" b="0" u="none" strike="noStrike" cap="none" noProof="0" dirty="0">
                          <a:solidFill>
                            <a:srgbClr val="4A4F54"/>
                          </a:solidFill>
                          <a:sym typeface="Arial"/>
                        </a:rPr>
                        <a:t>Koruma Süresi </a:t>
                      </a:r>
                      <a:endParaRPr lang="tr-TR" sz="1400" b="0" i="0" u="none" strike="noStrike" cap="none" dirty="0">
                        <a:solidFill>
                          <a:srgbClr val="4A4F54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400" b="0" u="none" strike="noStrike" cap="none" noProof="0" dirty="0">
                          <a:solidFill>
                            <a:srgbClr val="4A4F54"/>
                          </a:solidFill>
                          <a:sym typeface="Arial"/>
                        </a:rPr>
                        <a:t>10 Yıllık takip Çalışması </a:t>
                      </a:r>
                      <a:endParaRPr lang="tr-TR" sz="1400" b="0" i="0" u="none" strike="noStrike" cap="none" noProof="0" dirty="0">
                        <a:solidFill>
                          <a:srgbClr val="4A4F5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400" b="0" u="none" strike="noStrike" cap="none" noProof="0">
                          <a:solidFill>
                            <a:srgbClr val="4A4F54"/>
                          </a:solidFill>
                          <a:sym typeface="Arial"/>
                        </a:rPr>
                        <a:t>10,4 </a:t>
                      </a:r>
                      <a:r>
                        <a:rPr lang="tr-TR" sz="1400" b="0" u="none" strike="noStrike" cap="none" noProof="0" dirty="0">
                          <a:solidFill>
                            <a:srgbClr val="4A4F54"/>
                          </a:solidFill>
                          <a:sym typeface="Arial"/>
                        </a:rPr>
                        <a:t>ay </a:t>
                      </a:r>
                      <a:r>
                        <a:rPr lang="tr-TR" sz="1400" b="0" u="none" strike="noStrike" cap="none" noProof="0">
                          <a:solidFill>
                            <a:srgbClr val="4A4F54"/>
                          </a:solidFill>
                          <a:sym typeface="Arial"/>
                        </a:rPr>
                        <a:t>takip çalışması</a:t>
                      </a:r>
                      <a:r>
                        <a:rPr lang="tr-TR" sz="1400" b="0" u="none" strike="noStrike" cap="none" baseline="30000" noProof="0">
                          <a:solidFill>
                            <a:srgbClr val="4A4F54"/>
                          </a:solidFill>
                          <a:sym typeface="Arial"/>
                        </a:rPr>
                        <a:t>3</a:t>
                      </a:r>
                      <a:endParaRPr lang="tr-TR" sz="1400" b="0" i="0" u="none" strike="noStrike" cap="none" baseline="30000" noProof="0" dirty="0">
                        <a:solidFill>
                          <a:srgbClr val="4A4F54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6805875"/>
                  </a:ext>
                </a:extLst>
              </a:tr>
              <a:tr h="405292">
                <a:tc>
                  <a:txBody>
                    <a:bodyPr/>
                    <a:lstStyle/>
                    <a:p>
                      <a:r>
                        <a:rPr lang="tr-TR" sz="1400" b="0" u="none" strike="noStrike" cap="none" dirty="0">
                          <a:solidFill>
                            <a:srgbClr val="4A4F54"/>
                          </a:solidFill>
                          <a:sym typeface="Arial"/>
                        </a:rPr>
                        <a:t>Kullanılabilirlik Yılı</a:t>
                      </a:r>
                      <a:endParaRPr lang="tr-TR" sz="1400" b="0" i="0" u="none" strike="noStrike" cap="none" dirty="0">
                        <a:solidFill>
                          <a:srgbClr val="4A4F54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0" u="none" strike="noStrike" cap="none" dirty="0">
                          <a:solidFill>
                            <a:srgbClr val="4A4F54"/>
                          </a:solidFill>
                          <a:sym typeface="Arial"/>
                        </a:rPr>
                        <a:t>2017</a:t>
                      </a:r>
                      <a:r>
                        <a:rPr lang="tr-TR" sz="1400" b="0" u="none" strike="noStrike" cap="none" baseline="30000" dirty="0">
                          <a:solidFill>
                            <a:srgbClr val="4A4F54"/>
                          </a:solidFill>
                          <a:sym typeface="Arial"/>
                        </a:rPr>
                        <a:t>2</a:t>
                      </a:r>
                      <a:endParaRPr lang="tr-TR" sz="1400" b="0" i="0" u="none" strike="noStrike" cap="none" baseline="30000" dirty="0">
                        <a:solidFill>
                          <a:srgbClr val="4A4F54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0" u="none" strike="noStrike" cap="none" dirty="0">
                          <a:solidFill>
                            <a:srgbClr val="4A4F54"/>
                          </a:solidFill>
                          <a:sym typeface="Arial"/>
                        </a:rPr>
                        <a:t>2023</a:t>
                      </a:r>
                      <a:r>
                        <a:rPr lang="tr-TR" sz="1400" b="0" u="none" strike="noStrike" cap="none" baseline="30000" dirty="0">
                          <a:solidFill>
                            <a:srgbClr val="4A4F54"/>
                          </a:solidFill>
                          <a:sym typeface="Arial"/>
                        </a:rPr>
                        <a:t>3</a:t>
                      </a:r>
                      <a:endParaRPr lang="tr-TR" sz="1400" b="0" i="0" u="none" strike="noStrike" cap="none" baseline="30000" dirty="0">
                        <a:solidFill>
                          <a:srgbClr val="4A4F54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7546014"/>
                  </a:ext>
                </a:extLst>
              </a:tr>
            </a:tbl>
          </a:graphicData>
        </a:graphic>
      </p:graphicFrame>
      <p:sp>
        <p:nvSpPr>
          <p:cNvPr id="8" name="Dikdörtgen: Üst Köşeleri Yuvarlatılmış 4">
            <a:extLst>
              <a:ext uri="{FF2B5EF4-FFF2-40B4-BE49-F238E27FC236}">
                <a16:creationId xmlns:a16="http://schemas.microsoft.com/office/drawing/2014/main" id="{83052A08-7721-1AA3-FA6E-F00874183371}"/>
              </a:ext>
            </a:extLst>
          </p:cNvPr>
          <p:cNvSpPr/>
          <p:nvPr/>
        </p:nvSpPr>
        <p:spPr>
          <a:xfrm>
            <a:off x="2044827" y="1444704"/>
            <a:ext cx="2667799" cy="461665"/>
          </a:xfrm>
          <a:prstGeom prst="round2SameRect">
            <a:avLst/>
          </a:prstGeom>
          <a:gradFill flip="none" rotWithShape="1">
            <a:gsLst>
              <a:gs pos="49400">
                <a:srgbClr val="6E317F"/>
              </a:gs>
              <a:gs pos="0">
                <a:srgbClr val="4A2F85"/>
              </a:gs>
              <a:gs pos="100000">
                <a:srgbClr val="188DA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ts val="1600"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"/>
                <a:cs typeface="Arial"/>
                <a:sym typeface="Arial"/>
              </a:rPr>
              <a:t>Özellik</a:t>
            </a:r>
            <a:endParaRPr lang="tr-TR" sz="1200" b="1">
              <a:solidFill>
                <a:srgbClr val="FFFFFF"/>
              </a:solidFill>
            </a:endParaRPr>
          </a:p>
        </p:txBody>
      </p:sp>
      <p:sp>
        <p:nvSpPr>
          <p:cNvPr id="19" name="Dikdörtgen: Üst Köşeleri Yuvarlatılmış 7">
            <a:extLst>
              <a:ext uri="{FF2B5EF4-FFF2-40B4-BE49-F238E27FC236}">
                <a16:creationId xmlns:a16="http://schemas.microsoft.com/office/drawing/2014/main" id="{F006EE12-1BA9-7FE2-9A0E-D53BFBD2299C}"/>
              </a:ext>
            </a:extLst>
          </p:cNvPr>
          <p:cNvSpPr/>
          <p:nvPr/>
        </p:nvSpPr>
        <p:spPr>
          <a:xfrm>
            <a:off x="4775256" y="1426576"/>
            <a:ext cx="2667799" cy="461665"/>
          </a:xfrm>
          <a:prstGeom prst="round2SameRect">
            <a:avLst/>
          </a:prstGeom>
          <a:solidFill>
            <a:srgbClr val="4A4F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"/>
                <a:cs typeface="Arial"/>
                <a:sym typeface="Arial"/>
              </a:rPr>
              <a:t>Rekombinant</a:t>
            </a: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"/>
                <a:cs typeface="Arial"/>
                <a:sym typeface="Arial"/>
              </a:rPr>
              <a:t> </a:t>
            </a:r>
            <a:r>
              <a:rPr kumimoji="0" lang="tr-T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"/>
                <a:cs typeface="Arial"/>
                <a:sym typeface="Arial"/>
              </a:rPr>
              <a:t>Zoster</a:t>
            </a: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"/>
                <a:cs typeface="Arial"/>
                <a:sym typeface="Arial"/>
              </a:rPr>
              <a:t> Aşısı (RZV</a:t>
            </a: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"/>
                <a:cs typeface="Arial"/>
                <a:sym typeface="Arial"/>
              </a:rPr>
              <a:t>)</a:t>
            </a:r>
            <a:r>
              <a:rPr kumimoji="0" lang="tr-TR" sz="12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</a:t>
            </a:r>
            <a:endParaRPr lang="tr-TR" sz="1200" dirty="0">
              <a:latin typeface="+mj-lt"/>
            </a:endParaRPr>
          </a:p>
        </p:txBody>
      </p:sp>
      <p:sp>
        <p:nvSpPr>
          <p:cNvPr id="26" name="Dikdörtgen: Üst Köşeleri Yuvarlatılmış 8">
            <a:extLst>
              <a:ext uri="{FF2B5EF4-FFF2-40B4-BE49-F238E27FC236}">
                <a16:creationId xmlns:a16="http://schemas.microsoft.com/office/drawing/2014/main" id="{F9A7EF3F-C741-5777-09FA-7EBECD027684}"/>
              </a:ext>
            </a:extLst>
          </p:cNvPr>
          <p:cNvSpPr/>
          <p:nvPr/>
        </p:nvSpPr>
        <p:spPr>
          <a:xfrm>
            <a:off x="7483714" y="1426576"/>
            <a:ext cx="2667799" cy="461665"/>
          </a:xfrm>
          <a:prstGeom prst="round2SameRect">
            <a:avLst/>
          </a:prstGeom>
          <a:gradFill flip="none" rotWithShape="1">
            <a:gsLst>
              <a:gs pos="49400">
                <a:srgbClr val="6E317F"/>
              </a:gs>
              <a:gs pos="0">
                <a:srgbClr val="4A2F85"/>
              </a:gs>
              <a:gs pos="100000">
                <a:srgbClr val="188DA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"/>
                <a:cs typeface="Arial"/>
                <a:sym typeface="Arial"/>
              </a:rPr>
              <a:t>AREXVY-GSK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"/>
                <a:cs typeface="Arial"/>
                <a:sym typeface="Arial"/>
              </a:rPr>
              <a:t>(</a:t>
            </a:r>
            <a:r>
              <a:rPr kumimoji="0" lang="tr-T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"/>
                <a:cs typeface="Arial"/>
                <a:sym typeface="Arial"/>
              </a:rPr>
              <a:t>Adjuvanlı</a:t>
            </a: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"/>
                <a:cs typeface="Arial"/>
                <a:sym typeface="Arial"/>
              </a:rPr>
              <a:t> </a:t>
            </a: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"/>
                <a:cs typeface="Arial"/>
                <a:sym typeface="Arial"/>
              </a:rPr>
              <a:t>RSV Aşısı)</a:t>
            </a:r>
            <a:r>
              <a:rPr kumimoji="0" lang="tr-TR" sz="12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</a:t>
            </a:r>
            <a:endParaRPr lang="tr-TR" sz="1200" dirty="0">
              <a:latin typeface="+mj-lt"/>
            </a:endParaRPr>
          </a:p>
        </p:txBody>
      </p:sp>
      <p:sp>
        <p:nvSpPr>
          <p:cNvPr id="27" name="Google Shape;2450;p354">
            <a:extLst>
              <a:ext uri="{FF2B5EF4-FFF2-40B4-BE49-F238E27FC236}">
                <a16:creationId xmlns:a16="http://schemas.microsoft.com/office/drawing/2014/main" id="{7C8BE0D0-5DE6-D4E7-7221-34F15AFADF8B}"/>
              </a:ext>
            </a:extLst>
          </p:cNvPr>
          <p:cNvSpPr/>
          <p:nvPr/>
        </p:nvSpPr>
        <p:spPr>
          <a:xfrm>
            <a:off x="7333105" y="1146433"/>
            <a:ext cx="2969015" cy="4565133"/>
          </a:xfrm>
          <a:prstGeom prst="roundRect">
            <a:avLst>
              <a:gd name="adj" fmla="val 5971"/>
            </a:avLst>
          </a:prstGeom>
          <a:gradFill flip="none" rotWithShape="1">
            <a:gsLst>
              <a:gs pos="0">
                <a:srgbClr val="4A2F85">
                  <a:alpha val="0"/>
                </a:srgbClr>
              </a:gs>
              <a:gs pos="100000">
                <a:srgbClr val="188DA5">
                  <a:alpha val="25000"/>
                </a:srgbClr>
              </a:gs>
            </a:gsLst>
            <a:lin ang="16200000" scaled="1"/>
            <a:tileRect/>
          </a:gradFill>
          <a:ln w="3175" cap="flat" cmpd="sng">
            <a:solidFill>
              <a:srgbClr val="188D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74EA68E4-C46E-22F7-6DE1-640CD6348F17}"/>
              </a:ext>
            </a:extLst>
          </p:cNvPr>
          <p:cNvSpPr txBox="1"/>
          <p:nvPr/>
        </p:nvSpPr>
        <p:spPr>
          <a:xfrm>
            <a:off x="407623" y="6500453"/>
            <a:ext cx="943844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800" dirty="0"/>
              <a:t>Referanslar: 1.  </a:t>
            </a:r>
            <a:r>
              <a:rPr lang="tr-TR" sz="800" dirty="0" err="1"/>
              <a:t>Shingrix</a:t>
            </a:r>
            <a:r>
              <a:rPr lang="tr-TR" sz="800" dirty="0"/>
              <a:t>  KÜB  </a:t>
            </a:r>
            <a:r>
              <a:rPr lang="en-US" sz="800" dirty="0"/>
              <a:t>2</a:t>
            </a:r>
            <a:r>
              <a:rPr lang="tr-TR" sz="800" dirty="0"/>
              <a:t>. Arexvy KÜB </a:t>
            </a:r>
          </a:p>
        </p:txBody>
      </p:sp>
    </p:spTree>
    <p:extLst>
      <p:ext uri="{BB962C8B-B14F-4D97-AF65-F5344CB8AC3E}">
        <p14:creationId xmlns:p14="http://schemas.microsoft.com/office/powerpoint/2010/main" val="4309639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41DB00C8-FE45-2D14-A402-54E26690990C}"/>
              </a:ext>
            </a:extLst>
          </p:cNvPr>
          <p:cNvSpPr/>
          <p:nvPr/>
        </p:nvSpPr>
        <p:spPr>
          <a:xfrm>
            <a:off x="753158" y="1649553"/>
            <a:ext cx="4373023" cy="44307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tr-TR" sz="24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4" name="Dikdörtgen 23">
            <a:extLst>
              <a:ext uri="{FF2B5EF4-FFF2-40B4-BE49-F238E27FC236}">
                <a16:creationId xmlns:a16="http://schemas.microsoft.com/office/drawing/2014/main" id="{5F2638DE-B497-6E73-9736-CA94A1067033}"/>
              </a:ext>
            </a:extLst>
          </p:cNvPr>
          <p:cNvSpPr/>
          <p:nvPr/>
        </p:nvSpPr>
        <p:spPr>
          <a:xfrm>
            <a:off x="753158" y="2375846"/>
            <a:ext cx="4373023" cy="44307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tr-TR" sz="24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7" name="Dikdörtgen 26">
            <a:extLst>
              <a:ext uri="{FF2B5EF4-FFF2-40B4-BE49-F238E27FC236}">
                <a16:creationId xmlns:a16="http://schemas.microsoft.com/office/drawing/2014/main" id="{2F5A7C9C-9027-15F8-6D35-DB075FCEC325}"/>
              </a:ext>
            </a:extLst>
          </p:cNvPr>
          <p:cNvSpPr/>
          <p:nvPr/>
        </p:nvSpPr>
        <p:spPr>
          <a:xfrm>
            <a:off x="753158" y="3137796"/>
            <a:ext cx="4373023" cy="44307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tr-TR" sz="24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0" name="Dikdörtgen 29">
            <a:extLst>
              <a:ext uri="{FF2B5EF4-FFF2-40B4-BE49-F238E27FC236}">
                <a16:creationId xmlns:a16="http://schemas.microsoft.com/office/drawing/2014/main" id="{C1951DF9-69DE-20D4-FFB6-FDB40D1BE161}"/>
              </a:ext>
            </a:extLst>
          </p:cNvPr>
          <p:cNvSpPr/>
          <p:nvPr/>
        </p:nvSpPr>
        <p:spPr>
          <a:xfrm>
            <a:off x="753158" y="3864088"/>
            <a:ext cx="4373023" cy="44307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tr-TR" sz="24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3" name="Dikdörtgen 32">
            <a:extLst>
              <a:ext uri="{FF2B5EF4-FFF2-40B4-BE49-F238E27FC236}">
                <a16:creationId xmlns:a16="http://schemas.microsoft.com/office/drawing/2014/main" id="{2A75C0FF-FEB2-C40F-0894-B0AC9D8E760D}"/>
              </a:ext>
            </a:extLst>
          </p:cNvPr>
          <p:cNvSpPr/>
          <p:nvPr/>
        </p:nvSpPr>
        <p:spPr>
          <a:xfrm>
            <a:off x="753158" y="4607814"/>
            <a:ext cx="4373023" cy="44307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tr-TR" sz="24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6" name="Dikdörtgen 35">
            <a:extLst>
              <a:ext uri="{FF2B5EF4-FFF2-40B4-BE49-F238E27FC236}">
                <a16:creationId xmlns:a16="http://schemas.microsoft.com/office/drawing/2014/main" id="{CA6E1FC8-F2D1-F7BF-90AC-B9210D353D2E}"/>
              </a:ext>
            </a:extLst>
          </p:cNvPr>
          <p:cNvSpPr/>
          <p:nvPr/>
        </p:nvSpPr>
        <p:spPr>
          <a:xfrm>
            <a:off x="753158" y="5334107"/>
            <a:ext cx="4373023" cy="44307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tr-TR" sz="240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1BCFFA2C-2807-BDFE-4738-C4CEA50FA5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D5CAA88-E802-506F-DEEE-C48DF50D0A84}"/>
              </a:ext>
            </a:extLst>
          </p:cNvPr>
          <p:cNvSpPr txBox="1"/>
          <p:nvPr/>
        </p:nvSpPr>
        <p:spPr>
          <a:xfrm>
            <a:off x="596752" y="596550"/>
            <a:ext cx="115952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tr-TR" sz="2400" b="1" dirty="0">
                <a:solidFill>
                  <a:srgbClr val="4A2F85"/>
                </a:solidFill>
              </a:rPr>
              <a:t>AREXVY-GSK Faz III klinik çalışmada araştırılmıştır</a:t>
            </a:r>
            <a:r>
              <a:rPr lang="tr-TR" sz="2400" b="1" baseline="30000" dirty="0">
                <a:solidFill>
                  <a:srgbClr val="4A2F85"/>
                </a:solidFill>
              </a:rPr>
              <a:t>1-3</a:t>
            </a:r>
            <a:endParaRPr kumimoji="0" lang="tr-TR" sz="2400" b="1" i="0" u="none" strike="noStrike" kern="0" cap="none" spc="0" normalizeH="0" baseline="0" noProof="0" dirty="0">
              <a:ln>
                <a:noFill/>
              </a:ln>
              <a:solidFill>
                <a:srgbClr val="4A2F8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D8C4C14C-94E7-56B7-E4A6-73251461E3D8}"/>
              </a:ext>
            </a:extLst>
          </p:cNvPr>
          <p:cNvSpPr txBox="1"/>
          <p:nvPr/>
        </p:nvSpPr>
        <p:spPr>
          <a:xfrm>
            <a:off x="407624" y="6320574"/>
            <a:ext cx="85730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tr-TR" sz="700"/>
              <a:t>ASYH, alt solunum yolu hastalığı</a:t>
            </a:r>
            <a:endParaRPr kumimoji="0" lang="tr-TR" sz="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Referanslar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1. ClinicalTrials.gov, 2024  NCT04886596. https://clinicaltrials.gov/ct2/show/NCT04886596;  2.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Papi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et al. N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Engl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J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Med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2023;388(7):595–608;  3.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Ison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MG et al. 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Clin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Infect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Dis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2024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Jun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14;78(6):1732-1744.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doi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10.1093/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cid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/ciae010. RSVPreF3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Vaccine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for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Respiratory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Syncytial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Virus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(RSV) in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Older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Adults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Presented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at VRBPAC Meeting,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March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1, 2023; FDA.gov (URL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accessed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August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2024);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NA, North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America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; UK, United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Kingdom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; VRBPAC,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Vaccines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and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Related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Biological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Products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Advisory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Committee</a:t>
            </a:r>
            <a:endParaRPr kumimoji="0" lang="tr-TR" sz="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9" name="Resim 18" descr="daire, renklilik, mor, hafif içeren bir resim&#10;&#10;Açıklama otomatik olarak oluşturuldu">
            <a:extLst>
              <a:ext uri="{FF2B5EF4-FFF2-40B4-BE49-F238E27FC236}">
                <a16:creationId xmlns:a16="http://schemas.microsoft.com/office/drawing/2014/main" id="{007DD3BE-3B45-AF6F-C213-442EF472FD8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24" y="1413164"/>
            <a:ext cx="915853" cy="915852"/>
          </a:xfrm>
          <a:prstGeom prst="rect">
            <a:avLst/>
          </a:prstGeom>
        </p:spPr>
      </p:pic>
      <p:pic>
        <p:nvPicPr>
          <p:cNvPr id="25" name="Resim 24" descr="daire, renklilik, mor, hafif içeren bir resim&#10;&#10;Açıklama otomatik olarak oluşturuldu">
            <a:extLst>
              <a:ext uri="{FF2B5EF4-FFF2-40B4-BE49-F238E27FC236}">
                <a16:creationId xmlns:a16="http://schemas.microsoft.com/office/drawing/2014/main" id="{BE81E715-F59B-F45B-618B-64BC6E46EF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24" y="2139457"/>
            <a:ext cx="915853" cy="915852"/>
          </a:xfrm>
          <a:prstGeom prst="rect">
            <a:avLst/>
          </a:prstGeom>
        </p:spPr>
      </p:pic>
      <p:pic>
        <p:nvPicPr>
          <p:cNvPr id="28" name="Resim 27" descr="daire, renklilik, mor, hafif içeren bir resim&#10;&#10;Açıklama otomatik olarak oluşturuldu">
            <a:extLst>
              <a:ext uri="{FF2B5EF4-FFF2-40B4-BE49-F238E27FC236}">
                <a16:creationId xmlns:a16="http://schemas.microsoft.com/office/drawing/2014/main" id="{4BC1A1C1-9017-3E3E-E076-3511E823DA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24" y="2901407"/>
            <a:ext cx="915853" cy="915852"/>
          </a:xfrm>
          <a:prstGeom prst="rect">
            <a:avLst/>
          </a:prstGeom>
        </p:spPr>
      </p:pic>
      <p:pic>
        <p:nvPicPr>
          <p:cNvPr id="31" name="Resim 30" descr="daire, renklilik, mor, hafif içeren bir resim&#10;&#10;Açıklama otomatik olarak oluşturuldu">
            <a:extLst>
              <a:ext uri="{FF2B5EF4-FFF2-40B4-BE49-F238E27FC236}">
                <a16:creationId xmlns:a16="http://schemas.microsoft.com/office/drawing/2014/main" id="{39531E70-F8EA-DF58-2D5A-600EF3D3528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24" y="3627699"/>
            <a:ext cx="915853" cy="915852"/>
          </a:xfrm>
          <a:prstGeom prst="rect">
            <a:avLst/>
          </a:prstGeom>
        </p:spPr>
      </p:pic>
      <p:pic>
        <p:nvPicPr>
          <p:cNvPr id="34" name="Resim 33" descr="daire, renklilik, mor, hafif içeren bir resim&#10;&#10;Açıklama otomatik olarak oluşturuldu">
            <a:extLst>
              <a:ext uri="{FF2B5EF4-FFF2-40B4-BE49-F238E27FC236}">
                <a16:creationId xmlns:a16="http://schemas.microsoft.com/office/drawing/2014/main" id="{36097E90-7F8D-B6EE-3BE8-F5EAA06CA6A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24" y="4371425"/>
            <a:ext cx="915853" cy="915852"/>
          </a:xfrm>
          <a:prstGeom prst="rect">
            <a:avLst/>
          </a:prstGeom>
        </p:spPr>
      </p:pic>
      <p:pic>
        <p:nvPicPr>
          <p:cNvPr id="37" name="Resim 36" descr="daire, renklilik, mor, hafif içeren bir resim&#10;&#10;Açıklama otomatik olarak oluşturuldu">
            <a:extLst>
              <a:ext uri="{FF2B5EF4-FFF2-40B4-BE49-F238E27FC236}">
                <a16:creationId xmlns:a16="http://schemas.microsoft.com/office/drawing/2014/main" id="{0B7B5A1D-D401-EE1D-B621-B04D48E356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24" y="5097718"/>
            <a:ext cx="915853" cy="915852"/>
          </a:xfrm>
          <a:prstGeom prst="rect">
            <a:avLst/>
          </a:prstGeom>
        </p:spPr>
      </p:pic>
      <p:sp>
        <p:nvSpPr>
          <p:cNvPr id="40" name="object 12"/>
          <p:cNvSpPr txBox="1"/>
          <p:nvPr/>
        </p:nvSpPr>
        <p:spPr>
          <a:xfrm>
            <a:off x="467638" y="1715805"/>
            <a:ext cx="694174" cy="229828"/>
          </a:xfrm>
          <a:prstGeom prst="rect">
            <a:avLst/>
          </a:prstGeom>
          <a:noFill/>
        </p:spPr>
        <p:txBody>
          <a:bodyPr vert="horz" wrap="square" lIns="0" tIns="105685" rIns="0" bIns="0" rtlCol="0">
            <a:spAutoFit/>
          </a:bodyPr>
          <a:lstStyle/>
          <a:p>
            <a:pPr marL="147533" marR="0" lvl="0" indent="0" algn="ctr" defTabSz="914400" rtl="0" eaLnBrk="1" fontAlgn="auto" latinLnBrk="0" hangingPunct="1">
              <a:lnSpc>
                <a:spcPct val="100000"/>
              </a:lnSpc>
              <a:spcBef>
                <a:spcPts val="832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800" b="1" i="0" u="none" strike="noStrike" kern="0" cap="none" spc="-14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YAŞ</a:t>
            </a:r>
            <a:endParaRPr kumimoji="0" sz="800" b="1" i="0" u="none" strike="noStrike" kern="0" cap="none" spc="0" normalizeH="0" baseline="0" noProof="0" dirty="0">
              <a:ln>
                <a:noFill/>
              </a:ln>
              <a:solidFill>
                <a:srgbClr val="4A2F8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object 14"/>
          <p:cNvSpPr txBox="1"/>
          <p:nvPr/>
        </p:nvSpPr>
        <p:spPr>
          <a:xfrm>
            <a:off x="531433" y="2376813"/>
            <a:ext cx="915852" cy="331071"/>
          </a:xfrm>
          <a:prstGeom prst="rect">
            <a:avLst/>
          </a:prstGeom>
          <a:noFill/>
        </p:spPr>
        <p:txBody>
          <a:bodyPr vert="horz" wrap="square" lIns="0" tIns="84029" rIns="0" bIns="0" rtlCol="0">
            <a:spAutoFit/>
          </a:bodyPr>
          <a:lstStyle/>
          <a:p>
            <a:pPr marL="0" marR="262731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800" b="1" i="0" u="none" strike="noStrike" kern="0" cap="none" spc="-5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Çalışma</a:t>
            </a:r>
            <a:r>
              <a:rPr kumimoji="0" sz="800" b="1" i="0" u="none" strike="noStrike" kern="0" cap="none" spc="-5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</a:t>
            </a:r>
            <a:r>
              <a:rPr kumimoji="0" lang="tr-TR" sz="800" b="1" i="0" u="none" strike="noStrike" kern="0" cap="none" spc="-5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Tasarımı</a:t>
            </a:r>
            <a:endParaRPr kumimoji="0" sz="800" b="1" i="0" u="none" strike="noStrike" kern="0" cap="none" spc="0" normalizeH="0" baseline="0" noProof="0" dirty="0">
              <a:ln>
                <a:noFill/>
              </a:ln>
              <a:solidFill>
                <a:srgbClr val="4A2F8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object 24"/>
          <p:cNvSpPr txBox="1"/>
          <p:nvPr/>
        </p:nvSpPr>
        <p:spPr>
          <a:xfrm>
            <a:off x="596752" y="3224098"/>
            <a:ext cx="538911" cy="248262"/>
          </a:xfrm>
          <a:prstGeom prst="rect">
            <a:avLst/>
          </a:prstGeom>
          <a:noFill/>
        </p:spPr>
        <p:txBody>
          <a:bodyPr vert="horz" wrap="square" lIns="0" tIns="2021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8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Hasta Sayısı</a:t>
            </a:r>
            <a:endParaRPr kumimoji="0" sz="800" b="1" i="0" u="none" strike="noStrike" kern="0" cap="none" spc="0" normalizeH="0" baseline="0" noProof="0" dirty="0">
              <a:ln>
                <a:noFill/>
              </a:ln>
              <a:solidFill>
                <a:srgbClr val="4A2F8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object 24">
            <a:extLst>
              <a:ext uri="{FF2B5EF4-FFF2-40B4-BE49-F238E27FC236}">
                <a16:creationId xmlns:a16="http://schemas.microsoft.com/office/drawing/2014/main" id="{11506AFE-273B-8734-BF26-51F84FB53248}"/>
              </a:ext>
            </a:extLst>
          </p:cNvPr>
          <p:cNvSpPr txBox="1"/>
          <p:nvPr/>
        </p:nvSpPr>
        <p:spPr>
          <a:xfrm>
            <a:off x="609404" y="3948465"/>
            <a:ext cx="546000" cy="248262"/>
          </a:xfrm>
          <a:prstGeom prst="rect">
            <a:avLst/>
          </a:prstGeom>
          <a:noFill/>
        </p:spPr>
        <p:txBody>
          <a:bodyPr vert="horz" wrap="square" lIns="0" tIns="2021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8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Doz ş</a:t>
            </a:r>
            <a:r>
              <a:rPr kumimoji="0" lang="en-GB" sz="8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ema</a:t>
            </a:r>
            <a:r>
              <a:rPr kumimoji="0" lang="tr-TR" sz="800" b="1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sı</a:t>
            </a:r>
            <a:endParaRPr kumimoji="0" lang="en-GB" sz="800" b="1" i="0" u="none" strike="noStrike" kern="0" cap="none" spc="0" normalizeH="0" baseline="0" noProof="0" dirty="0">
              <a:ln>
                <a:noFill/>
              </a:ln>
              <a:solidFill>
                <a:srgbClr val="4A2F8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8" name="object 14">
            <a:extLst>
              <a:ext uri="{FF2B5EF4-FFF2-40B4-BE49-F238E27FC236}">
                <a16:creationId xmlns:a16="http://schemas.microsoft.com/office/drawing/2014/main" id="{C1400ABA-4379-075D-4075-9C5B75F115C3}"/>
              </a:ext>
            </a:extLst>
          </p:cNvPr>
          <p:cNvSpPr txBox="1"/>
          <p:nvPr/>
        </p:nvSpPr>
        <p:spPr>
          <a:xfrm>
            <a:off x="588139" y="4536860"/>
            <a:ext cx="806221" cy="454181"/>
          </a:xfrm>
          <a:prstGeom prst="rect">
            <a:avLst/>
          </a:prstGeom>
          <a:noFill/>
        </p:spPr>
        <p:txBody>
          <a:bodyPr vert="horz" wrap="square" lIns="0" tIns="84029" rIns="0" bIns="0" rtlCol="0">
            <a:spAutoFit/>
          </a:bodyPr>
          <a:lstStyle/>
          <a:p>
            <a:pPr marL="0" marR="262731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800" b="1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Çalışma</a:t>
            </a:r>
            <a:r>
              <a:rPr kumimoji="0" sz="8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</a:t>
            </a:r>
            <a:r>
              <a:rPr kumimoji="0" lang="tr-TR" sz="8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sonlanım noktaları</a:t>
            </a:r>
            <a:endParaRPr kumimoji="0" sz="800" b="1" i="0" u="none" strike="noStrike" kern="0" cap="none" spc="0" normalizeH="0" baseline="0" noProof="0" dirty="0">
              <a:ln>
                <a:noFill/>
              </a:ln>
              <a:solidFill>
                <a:srgbClr val="4A2F8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object 14">
            <a:extLst>
              <a:ext uri="{FF2B5EF4-FFF2-40B4-BE49-F238E27FC236}">
                <a16:creationId xmlns:a16="http://schemas.microsoft.com/office/drawing/2014/main" id="{8CF77CFB-432C-6179-E838-6053193C22CA}"/>
              </a:ext>
            </a:extLst>
          </p:cNvPr>
          <p:cNvSpPr txBox="1"/>
          <p:nvPr/>
        </p:nvSpPr>
        <p:spPr>
          <a:xfrm>
            <a:off x="495990" y="5298836"/>
            <a:ext cx="958383" cy="454181"/>
          </a:xfrm>
          <a:prstGeom prst="rect">
            <a:avLst/>
          </a:prstGeom>
          <a:noFill/>
        </p:spPr>
        <p:txBody>
          <a:bodyPr vert="horz" wrap="square" lIns="0" tIns="84029" rIns="0" bIns="0" rtlCol="0">
            <a:spAutoFit/>
          </a:bodyPr>
          <a:lstStyle/>
          <a:p>
            <a:pPr marL="0" marR="262731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8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Çalışma  sonlanım noktaları</a:t>
            </a:r>
          </a:p>
        </p:txBody>
      </p:sp>
      <p:sp>
        <p:nvSpPr>
          <p:cNvPr id="45" name="Metin kutusu 44">
            <a:extLst>
              <a:ext uri="{FF2B5EF4-FFF2-40B4-BE49-F238E27FC236}">
                <a16:creationId xmlns:a16="http://schemas.microsoft.com/office/drawing/2014/main" id="{FE886311-6ECC-3508-3471-0069F7CCF162}"/>
              </a:ext>
            </a:extLst>
          </p:cNvPr>
          <p:cNvSpPr txBox="1"/>
          <p:nvPr/>
        </p:nvSpPr>
        <p:spPr>
          <a:xfrm>
            <a:off x="1210743" y="5321265"/>
            <a:ext cx="3695090" cy="468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0762" marR="461945" lvl="0" indent="0" algn="l" defTabSz="914400" rtl="0" eaLnBrk="1" fontAlgn="auto" latinLnBrk="0" hangingPunct="1">
              <a:lnSpc>
                <a:spcPct val="101699"/>
              </a:lnSpc>
              <a:spcBef>
                <a:spcPts val="787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Doğrulayıcı</a:t>
            </a:r>
            <a:r>
              <a:rPr kumimoji="0" lang="en-US" sz="800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800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ikincil</a:t>
            </a:r>
            <a:r>
              <a:rPr kumimoji="0" lang="en-US" sz="800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800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sonlanım</a:t>
            </a:r>
            <a:r>
              <a:rPr kumimoji="0" lang="en-US" sz="800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800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noktası</a:t>
            </a:r>
            <a:r>
              <a:rPr kumimoji="0" lang="en-US" sz="800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Tek </a:t>
            </a:r>
            <a:r>
              <a:rPr kumimoji="0" lang="en-US" sz="800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doz</a:t>
            </a:r>
            <a:r>
              <a:rPr kumimoji="0" lang="en-US" sz="800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AREXVY-GSK </a:t>
            </a:r>
            <a:r>
              <a:rPr kumimoji="0" lang="en-US" sz="800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ve</a:t>
            </a:r>
            <a:r>
              <a:rPr kumimoji="0" lang="en-US" sz="800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800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yıllık</a:t>
            </a:r>
            <a:r>
              <a:rPr kumimoji="0" lang="en-US" sz="800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800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yeniden</a:t>
            </a:r>
            <a:r>
              <a:rPr kumimoji="0" lang="en-US" sz="800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800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aşılama</a:t>
            </a:r>
            <a:r>
              <a:rPr kumimoji="0" lang="en-US" sz="800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800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dozunun</a:t>
            </a:r>
            <a:r>
              <a:rPr kumimoji="0" lang="en-US" sz="800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800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ardından</a:t>
            </a:r>
            <a:r>
              <a:rPr kumimoji="0" lang="en-US" sz="800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60 </a:t>
            </a:r>
            <a:r>
              <a:rPr kumimoji="0" lang="en-US" sz="800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yaş</a:t>
            </a:r>
            <a:r>
              <a:rPr kumimoji="0" lang="en-US" sz="800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800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ve</a:t>
            </a:r>
            <a:r>
              <a:rPr kumimoji="0" lang="en-US" sz="800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800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üzeri</a:t>
            </a:r>
            <a:r>
              <a:rPr kumimoji="0" lang="en-US" sz="800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800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yetişkinlerde</a:t>
            </a:r>
            <a:r>
              <a:rPr kumimoji="0" lang="en-US" sz="800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2 </a:t>
            </a:r>
            <a:r>
              <a:rPr kumimoji="0" lang="en-US" sz="800" i="0" u="none" strike="noStrike" kern="0" cap="none" spc="0" normalizeH="0" baseline="0" noProof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sezon</a:t>
            </a:r>
            <a:r>
              <a:rPr kumimoji="0" lang="en-US" sz="800" i="0" u="none" strike="noStrike" kern="0" cap="none" spc="0" normalizeH="0" baseline="0" noProof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boyunca</a:t>
            </a:r>
            <a:r>
              <a:rPr kumimoji="0" lang="tr-TR" sz="800" i="0" u="none" strike="noStrike" kern="0" cap="none" spc="0" normalizeH="0" baseline="30000" noProof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1-3</a:t>
            </a:r>
            <a:endParaRPr kumimoji="0" lang="en-US" sz="800" i="0" u="none" strike="noStrike" kern="0" cap="none" spc="0" normalizeH="0" baseline="30000" noProof="0" dirty="0">
              <a:ln>
                <a:noFill/>
              </a:ln>
              <a:solidFill>
                <a:srgbClr val="4A2F8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Metin kutusu 45">
            <a:extLst>
              <a:ext uri="{FF2B5EF4-FFF2-40B4-BE49-F238E27FC236}">
                <a16:creationId xmlns:a16="http://schemas.microsoft.com/office/drawing/2014/main" id="{509B853D-35A1-1E9D-4937-1E3E1ACAAC33}"/>
              </a:ext>
            </a:extLst>
          </p:cNvPr>
          <p:cNvSpPr txBox="1"/>
          <p:nvPr/>
        </p:nvSpPr>
        <p:spPr>
          <a:xfrm>
            <a:off x="1210743" y="4598251"/>
            <a:ext cx="3695090" cy="460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0762" marR="461945" lvl="0" indent="0" algn="l" defTabSz="914400" rtl="0" eaLnBrk="1" fontAlgn="auto" latinLnBrk="0" hangingPunct="1">
              <a:lnSpc>
                <a:spcPct val="101699"/>
              </a:lnSpc>
              <a:spcBef>
                <a:spcPts val="787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Birincil</a:t>
            </a:r>
            <a:r>
              <a:rPr kumimoji="0" lang="en-US" sz="800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800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sonlanım</a:t>
            </a:r>
            <a:r>
              <a:rPr kumimoji="0" lang="en-US" sz="800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800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noktası</a:t>
            </a:r>
            <a:r>
              <a:rPr kumimoji="0" lang="en-US" sz="800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İlk </a:t>
            </a:r>
            <a:r>
              <a:rPr kumimoji="0" lang="en-US" sz="800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sezonda</a:t>
            </a:r>
            <a:r>
              <a:rPr kumimoji="0" lang="en-US" sz="800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60 </a:t>
            </a:r>
            <a:r>
              <a:rPr kumimoji="0" lang="en-US" sz="800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yaş</a:t>
            </a:r>
            <a:r>
              <a:rPr kumimoji="0" lang="en-US" sz="800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800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ve</a:t>
            </a:r>
            <a:r>
              <a:rPr kumimoji="0" lang="en-US" sz="800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800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üzeri</a:t>
            </a:r>
            <a:r>
              <a:rPr kumimoji="0" lang="en-US" sz="800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800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erişkinlerde</a:t>
            </a:r>
            <a:r>
              <a:rPr kumimoji="0" lang="en-US" sz="800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AREXVY-</a:t>
            </a:r>
            <a:r>
              <a:rPr kumimoji="0" lang="en-US" sz="800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GSK’nın</a:t>
            </a:r>
            <a:r>
              <a:rPr kumimoji="0" lang="en-US" sz="800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RSV*</a:t>
            </a:r>
            <a:r>
              <a:rPr kumimoji="0" lang="en-US" sz="800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ASYH’nin</a:t>
            </a:r>
            <a:r>
              <a:rPr kumimoji="0" lang="en-US" sz="800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† </a:t>
            </a:r>
            <a:r>
              <a:rPr kumimoji="0" lang="en-US" sz="800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önlenmesindeki</a:t>
            </a:r>
            <a:r>
              <a:rPr kumimoji="0" lang="en-US" sz="800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800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etkinliğini</a:t>
            </a:r>
            <a:r>
              <a:rPr kumimoji="0" lang="en-US" sz="800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göstermek</a:t>
            </a:r>
            <a:r>
              <a:rPr kumimoji="0" lang="en-US" sz="800" i="0" u="none" strike="noStrike" kern="0" cap="none" spc="0" normalizeH="0" baseline="3000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2,3 </a:t>
            </a:r>
          </a:p>
        </p:txBody>
      </p:sp>
      <p:sp>
        <p:nvSpPr>
          <p:cNvPr id="50" name="Metin kutusu 49">
            <a:extLst>
              <a:ext uri="{FF2B5EF4-FFF2-40B4-BE49-F238E27FC236}">
                <a16:creationId xmlns:a16="http://schemas.microsoft.com/office/drawing/2014/main" id="{52D67974-8323-8056-552F-A0477EBB9882}"/>
              </a:ext>
            </a:extLst>
          </p:cNvPr>
          <p:cNvSpPr txBox="1"/>
          <p:nvPr/>
        </p:nvSpPr>
        <p:spPr>
          <a:xfrm>
            <a:off x="1210743" y="2379591"/>
            <a:ext cx="3695090" cy="437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0762" marR="461945" lvl="0" indent="0" algn="l" defTabSz="914400" rtl="0" eaLnBrk="1" fontAlgn="auto" latinLnBrk="0" hangingPunct="1">
              <a:lnSpc>
                <a:spcPct val="101699"/>
              </a:lnSpc>
              <a:spcBef>
                <a:spcPts val="787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Randomize, </a:t>
            </a:r>
            <a:r>
              <a:rPr kumimoji="0" lang="en-US" sz="1100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plasebo</a:t>
            </a:r>
            <a:r>
              <a:rPr kumimoji="0" lang="en-US" sz="1100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100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kontrollü</a:t>
            </a:r>
            <a:r>
              <a:rPr kumimoji="0" lang="en-US" sz="1100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1100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gözlemcinin</a:t>
            </a:r>
            <a:r>
              <a:rPr kumimoji="0" lang="en-US" sz="1100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100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körlendiği</a:t>
            </a:r>
            <a:r>
              <a:rPr kumimoji="0" lang="en-US" sz="1100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100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ve</a:t>
            </a:r>
            <a:r>
              <a:rPr kumimoji="0" lang="en-US" sz="1100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100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çok</a:t>
            </a:r>
            <a:r>
              <a:rPr kumimoji="0" lang="en-US" sz="1100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100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ülkeli</a:t>
            </a:r>
            <a:r>
              <a:rPr kumimoji="0" lang="en-US" sz="1100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100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bir</a:t>
            </a:r>
            <a:r>
              <a:rPr kumimoji="0" lang="en-US" sz="1100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100" i="0" u="none" strike="noStrike" kern="0" cap="none" spc="0" normalizeH="0" baseline="0" noProof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etkinlik</a:t>
            </a:r>
            <a:r>
              <a:rPr kumimoji="0" lang="en-US" sz="1100" i="0" u="none" strike="noStrike" kern="0" cap="none" spc="0" normalizeH="0" baseline="0" noProof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çalışması</a:t>
            </a:r>
            <a:r>
              <a:rPr kumimoji="0" lang="tr-TR" sz="1100" i="0" u="none" strike="noStrike" kern="0" cap="none" spc="0" normalizeH="0" baseline="30000" noProof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1-3</a:t>
            </a:r>
            <a:endParaRPr kumimoji="0" lang="en-US" sz="1100" i="0" u="none" strike="noStrike" kern="0" cap="none" spc="0" normalizeH="0" baseline="30000" noProof="0" dirty="0">
              <a:ln>
                <a:noFill/>
              </a:ln>
              <a:solidFill>
                <a:srgbClr val="4A2F8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Metin kutusu 50">
            <a:extLst>
              <a:ext uri="{FF2B5EF4-FFF2-40B4-BE49-F238E27FC236}">
                <a16:creationId xmlns:a16="http://schemas.microsoft.com/office/drawing/2014/main" id="{730E7B6D-FE32-9F64-FF65-A928C23D5204}"/>
              </a:ext>
            </a:extLst>
          </p:cNvPr>
          <p:cNvSpPr txBox="1"/>
          <p:nvPr/>
        </p:nvSpPr>
        <p:spPr>
          <a:xfrm>
            <a:off x="1210743" y="1706195"/>
            <a:ext cx="3695090" cy="35682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100762" marR="461945" lvl="0" indent="0" algn="l" defTabSz="914400" rtl="0" eaLnBrk="1" fontAlgn="auto" latinLnBrk="0" hangingPunct="1">
              <a:lnSpc>
                <a:spcPct val="101699"/>
              </a:lnSpc>
              <a:spcBef>
                <a:spcPts val="787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60+</a:t>
            </a:r>
          </a:p>
        </p:txBody>
      </p:sp>
      <p:sp>
        <p:nvSpPr>
          <p:cNvPr id="52" name="Metin kutusu 51">
            <a:extLst>
              <a:ext uri="{FF2B5EF4-FFF2-40B4-BE49-F238E27FC236}">
                <a16:creationId xmlns:a16="http://schemas.microsoft.com/office/drawing/2014/main" id="{15B2713C-D6A7-87F8-AECB-600A6C04EFBA}"/>
              </a:ext>
            </a:extLst>
          </p:cNvPr>
          <p:cNvSpPr txBox="1"/>
          <p:nvPr/>
        </p:nvSpPr>
        <p:spPr>
          <a:xfrm>
            <a:off x="1210743" y="3187667"/>
            <a:ext cx="3695090" cy="35682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100762" marR="461945" lvl="0" indent="0" algn="l" defTabSz="914400" rtl="0" eaLnBrk="1" fontAlgn="auto" latinLnBrk="0" hangingPunct="1">
              <a:lnSpc>
                <a:spcPct val="101699"/>
              </a:lnSpc>
              <a:spcBef>
                <a:spcPts val="787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24.966</a:t>
            </a:r>
            <a:r>
              <a:rPr kumimoji="0" lang="tr-TR" sz="1800" i="0" u="none" strike="noStrike" kern="0" cap="none" spc="0" normalizeH="0" baseline="30000" noProof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  <a:endParaRPr kumimoji="0" lang="en-US" sz="1800" i="0" u="none" strike="noStrike" kern="0" cap="none" spc="0" normalizeH="0" baseline="30000" noProof="0" dirty="0">
              <a:ln>
                <a:noFill/>
              </a:ln>
              <a:solidFill>
                <a:srgbClr val="4A2F8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Metin kutusu 53">
            <a:extLst>
              <a:ext uri="{FF2B5EF4-FFF2-40B4-BE49-F238E27FC236}">
                <a16:creationId xmlns:a16="http://schemas.microsoft.com/office/drawing/2014/main" id="{9B6A0B1C-533D-975E-33F7-F59641EAAE43}"/>
              </a:ext>
            </a:extLst>
          </p:cNvPr>
          <p:cNvSpPr txBox="1"/>
          <p:nvPr/>
        </p:nvSpPr>
        <p:spPr>
          <a:xfrm>
            <a:off x="1210743" y="3910679"/>
            <a:ext cx="3695090" cy="35682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100762" marR="461945" lvl="0" indent="0" algn="l" defTabSz="914400" rtl="0" eaLnBrk="1" fontAlgn="auto" latinLnBrk="0" hangingPunct="1">
              <a:lnSpc>
                <a:spcPct val="101699"/>
              </a:lnSpc>
              <a:spcBef>
                <a:spcPts val="787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Tek </a:t>
            </a:r>
            <a:r>
              <a:rPr kumimoji="0" lang="en-US" sz="1800" i="0" u="none" strike="noStrike" kern="0" cap="none" spc="0" normalizeH="0" baseline="0" noProof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doz</a:t>
            </a:r>
            <a:r>
              <a:rPr kumimoji="0" lang="en-US" sz="1800" i="0" u="none" strike="noStrike" kern="0" cap="none" spc="0" normalizeH="0" baseline="0" noProof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1800" i="0" u="none" strike="noStrike" kern="0" cap="none" spc="0" normalizeH="0" baseline="30000" noProof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1-3</a:t>
            </a:r>
            <a:endParaRPr kumimoji="0" lang="en-US" sz="1800" i="0" u="none" strike="noStrike" kern="0" cap="none" spc="0" normalizeH="0" baseline="30000" noProof="0" dirty="0">
              <a:ln>
                <a:noFill/>
              </a:ln>
              <a:solidFill>
                <a:srgbClr val="4A2F8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C73C72B5-7B74-1A1D-879C-DAA86A9B2D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7906" y="1131135"/>
            <a:ext cx="6463659" cy="425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892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1BCFFA2C-2807-BDFE-4738-C4CEA50FA5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D5CAA88-E802-506F-DEEE-C48DF50D0A84}"/>
              </a:ext>
            </a:extLst>
          </p:cNvPr>
          <p:cNvSpPr txBox="1"/>
          <p:nvPr/>
        </p:nvSpPr>
        <p:spPr>
          <a:xfrm>
            <a:off x="596752" y="596550"/>
            <a:ext cx="115952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AReSVi-006 Faz 3 çalışması tasarımı</a:t>
            </a:r>
            <a:r>
              <a:rPr kumimoji="0" lang="tr-TR" sz="2400" b="1" i="0" u="none" strike="noStrike" kern="0" cap="none" spc="0" normalizeH="0" baseline="3000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1–3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D8C4C14C-94E7-56B7-E4A6-73251461E3D8}"/>
              </a:ext>
            </a:extLst>
          </p:cNvPr>
          <p:cNvSpPr txBox="1"/>
          <p:nvPr/>
        </p:nvSpPr>
        <p:spPr>
          <a:xfrm>
            <a:off x="407624" y="6245418"/>
            <a:ext cx="857309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Şekil,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Ison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MG ve ark., A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respiratory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syncytial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virus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(RSV)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prefusion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F protein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candidate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vaccine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(RSVPreF3 OA) is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efficacious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in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adults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≥60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years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age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(YOA) izniyle adapte edilmiştir. 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IDWeek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 19−23 Ekim 2022, Washington, DC, ABD’de sunulmuştur.  *Doğrulanmış RT-PCR; †</a:t>
            </a:r>
            <a:r>
              <a:rPr lang="tr-TR" sz="700" dirty="0"/>
              <a:t>ASYH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≥1 alt solunum yolu belirtisi dahil ≥24 saat süreyle ≥2 alt solunum yolu semptomu/belirtisi VEYA ≥24 saat süreyle ≥3 alt solunum yolu semptomu olarak tanımlanır  D, gün; ASYH, alt solunum yolu hastalığı; KY, Kuzey Yarımküre; RT-PCR, ters transkriptaz polimeraz zincir reaksiyonu; S, sezon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Referanslar: 1. ClinicalTrials.gov, 2024  NCT04886596. https://clinicaltrials.gov/ct2/show/NCT04886596;  2.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Papi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 et al. N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Engl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J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Med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2023;388(7):595–608;  3.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Ison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MG et al. 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Clin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Infect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Dis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 2024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Jun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14;78(6):1732-1744.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doi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10.1093/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cid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/ciae010.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4169D6CD-2CFC-1E71-1271-00AC4854F1CD}"/>
              </a:ext>
            </a:extLst>
          </p:cNvPr>
          <p:cNvSpPr txBox="1"/>
          <p:nvPr/>
        </p:nvSpPr>
        <p:spPr>
          <a:xfrm>
            <a:off x="596752" y="997967"/>
            <a:ext cx="111732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tr-TR" sz="16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Randomize, plasebo kontrollü, gözlemcinin körlendiği ve çok ülkeli bir etkinlik çalışması</a:t>
            </a:r>
          </a:p>
        </p:txBody>
      </p:sp>
      <p:sp>
        <p:nvSpPr>
          <p:cNvPr id="19" name="Google Shape;2561;p28">
            <a:extLst>
              <a:ext uri="{FF2B5EF4-FFF2-40B4-BE49-F238E27FC236}">
                <a16:creationId xmlns:a16="http://schemas.microsoft.com/office/drawing/2014/main" id="{6C7972F7-21F7-4AA9-DFE3-3C72536898E6}"/>
              </a:ext>
            </a:extLst>
          </p:cNvPr>
          <p:cNvSpPr/>
          <p:nvPr/>
        </p:nvSpPr>
        <p:spPr>
          <a:xfrm>
            <a:off x="1123268" y="1525884"/>
            <a:ext cx="9912681" cy="3861129"/>
          </a:xfrm>
          <a:prstGeom prst="roundRect">
            <a:avLst>
              <a:gd name="adj" fmla="val 5049"/>
            </a:avLst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4542;p82">
            <a:extLst>
              <a:ext uri="{FF2B5EF4-FFF2-40B4-BE49-F238E27FC236}">
                <a16:creationId xmlns:a16="http://schemas.microsoft.com/office/drawing/2014/main" id="{70DB57BA-1108-F9EF-0504-210F4C61BA93}"/>
              </a:ext>
            </a:extLst>
          </p:cNvPr>
          <p:cNvSpPr/>
          <p:nvPr/>
        </p:nvSpPr>
        <p:spPr>
          <a:xfrm>
            <a:off x="5386554" y="1688968"/>
            <a:ext cx="1304545" cy="33533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5" tIns="18275" rIns="36575" bIns="1827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tr-TR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Tekrar randomizasyon (</a:t>
            </a:r>
            <a:r>
              <a:rPr kumimoji="0" lang="tr-TR" sz="800" b="0" i="0" u="none" strike="noStrike" kern="0" cap="none" spc="0" normalizeH="0" baseline="0" noProof="0">
                <a:ln>
                  <a:noFill/>
                </a:ln>
                <a:solidFill>
                  <a:srgbClr val="F3663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r>
              <a:rPr kumimoji="0" lang="tr-TR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r>
              <a:rPr kumimoji="0" lang="tr-TR" sz="800" b="0" i="0" u="none" strike="noStrike" kern="0" cap="none" spc="0" normalizeH="0" baseline="0" noProof="0">
                <a:ln>
                  <a:noFill/>
                </a:ln>
                <a:solidFill>
                  <a:srgbClr val="4E873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r>
              <a:rPr kumimoji="0" lang="tr-TR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)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4543;p82">
            <a:extLst>
              <a:ext uri="{FF2B5EF4-FFF2-40B4-BE49-F238E27FC236}">
                <a16:creationId xmlns:a16="http://schemas.microsoft.com/office/drawing/2014/main" id="{DF115B0E-7B8D-EB33-4460-930582924FB2}"/>
              </a:ext>
            </a:extLst>
          </p:cNvPr>
          <p:cNvSpPr/>
          <p:nvPr/>
        </p:nvSpPr>
        <p:spPr>
          <a:xfrm>
            <a:off x="6868678" y="1769689"/>
            <a:ext cx="1129653" cy="33533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36575" tIns="18275" rIns="36575" bIns="1827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tr-TR" sz="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RSV sezon 2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tr-TR" sz="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(2022-23)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4544;p82">
            <a:extLst>
              <a:ext uri="{FF2B5EF4-FFF2-40B4-BE49-F238E27FC236}">
                <a16:creationId xmlns:a16="http://schemas.microsoft.com/office/drawing/2014/main" id="{BCC13BAC-9C35-0E3C-A98A-3AF5C57EB6AD}"/>
              </a:ext>
            </a:extLst>
          </p:cNvPr>
          <p:cNvSpPr/>
          <p:nvPr/>
        </p:nvSpPr>
        <p:spPr>
          <a:xfrm>
            <a:off x="8798946" y="1769689"/>
            <a:ext cx="1129653" cy="33533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36575" tIns="18275" rIns="36575" bIns="1827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tr-TR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RSV sezon 3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tr-TR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(2023-24)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4545;p82">
            <a:extLst>
              <a:ext uri="{FF2B5EF4-FFF2-40B4-BE49-F238E27FC236}">
                <a16:creationId xmlns:a16="http://schemas.microsoft.com/office/drawing/2014/main" id="{66B18055-559F-2444-9E9D-A3AC0D8E5F1F}"/>
              </a:ext>
            </a:extLst>
          </p:cNvPr>
          <p:cNvSpPr/>
          <p:nvPr/>
        </p:nvSpPr>
        <p:spPr>
          <a:xfrm>
            <a:off x="3929659" y="1769689"/>
            <a:ext cx="1129653" cy="335331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36575" tIns="18275" rIns="36575" bIns="1827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tr-TR" sz="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RSV sezon 1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tr-TR" sz="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(2021-22)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0" name="Google Shape;4550;p82">
            <a:extLst>
              <a:ext uri="{FF2B5EF4-FFF2-40B4-BE49-F238E27FC236}">
                <a16:creationId xmlns:a16="http://schemas.microsoft.com/office/drawing/2014/main" id="{380B8BBA-F389-60C0-2803-CD8050BAD26F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271159" y="1882795"/>
            <a:ext cx="272229" cy="272229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4551;p82">
            <a:extLst>
              <a:ext uri="{FF2B5EF4-FFF2-40B4-BE49-F238E27FC236}">
                <a16:creationId xmlns:a16="http://schemas.microsoft.com/office/drawing/2014/main" id="{034FB2DB-92C4-0622-1948-2532227A18EB}"/>
              </a:ext>
            </a:extLst>
          </p:cNvPr>
          <p:cNvSpPr txBox="1"/>
          <p:nvPr/>
        </p:nvSpPr>
        <p:spPr>
          <a:xfrm>
            <a:off x="1655850" y="1889060"/>
            <a:ext cx="1203690" cy="247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tr-TR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RSVPreF3 OA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3" name="Google Shape;4554;p82">
            <a:extLst>
              <a:ext uri="{FF2B5EF4-FFF2-40B4-BE49-F238E27FC236}">
                <a16:creationId xmlns:a16="http://schemas.microsoft.com/office/drawing/2014/main" id="{CC341560-ECB7-1A04-1E77-5F4E74B52BD0}"/>
              </a:ext>
            </a:extLst>
          </p:cNvPr>
          <p:cNvGrpSpPr/>
          <p:nvPr/>
        </p:nvGrpSpPr>
        <p:grpSpPr>
          <a:xfrm>
            <a:off x="1519540" y="2614529"/>
            <a:ext cx="858992" cy="494438"/>
            <a:chOff x="288993" y="1866926"/>
            <a:chExt cx="1072737" cy="553122"/>
          </a:xfrm>
        </p:grpSpPr>
        <p:pic>
          <p:nvPicPr>
            <p:cNvPr id="90" name="Google Shape;4555;p82">
              <a:extLst>
                <a:ext uri="{FF2B5EF4-FFF2-40B4-BE49-F238E27FC236}">
                  <a16:creationId xmlns:a16="http://schemas.microsoft.com/office/drawing/2014/main" id="{A59727F1-AAF0-9928-8A67-241B06C6CE6A}"/>
                </a:ext>
              </a:extLst>
            </p:cNvPr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8993" y="1866926"/>
              <a:ext cx="573889" cy="552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Google Shape;4556;p82" descr="Icon&#10;&#10;Description automatically generated">
              <a:extLst>
                <a:ext uri="{FF2B5EF4-FFF2-40B4-BE49-F238E27FC236}">
                  <a16:creationId xmlns:a16="http://schemas.microsoft.com/office/drawing/2014/main" id="{8057F460-C3E8-1505-B600-0D0DE1C3DE46}"/>
                </a:ext>
              </a:extLst>
            </p:cNvPr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8578" y="1867272"/>
              <a:ext cx="573889" cy="552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" name="Google Shape;4557;p82">
              <a:extLst>
                <a:ext uri="{FF2B5EF4-FFF2-40B4-BE49-F238E27FC236}">
                  <a16:creationId xmlns:a16="http://schemas.microsoft.com/office/drawing/2014/main" id="{41BC8B75-3338-E928-83E9-FB11548F0842}"/>
                </a:ext>
              </a:extLst>
            </p:cNvPr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7841" y="1866926"/>
              <a:ext cx="573889" cy="5527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" name="Google Shape;4558;p82">
            <a:extLst>
              <a:ext uri="{FF2B5EF4-FFF2-40B4-BE49-F238E27FC236}">
                <a16:creationId xmlns:a16="http://schemas.microsoft.com/office/drawing/2014/main" id="{F232D577-4339-7F24-8C43-F9E03854E62F}"/>
              </a:ext>
            </a:extLst>
          </p:cNvPr>
          <p:cNvSpPr/>
          <p:nvPr/>
        </p:nvSpPr>
        <p:spPr>
          <a:xfrm>
            <a:off x="1223966" y="2543627"/>
            <a:ext cx="1460400" cy="1295495"/>
          </a:xfrm>
          <a:prstGeom prst="roundRect">
            <a:avLst>
              <a:gd name="adj" fmla="val 5419"/>
            </a:avLst>
          </a:prstGeom>
          <a:noFill/>
          <a:ln w="1905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" tIns="72000" rIns="36000" bIns="7200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tabLst/>
              <a:defRPr/>
            </a:pP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tabLst/>
              <a:defRPr/>
            </a:pP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60 yaş ve üzeri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tabLst/>
              <a:defRPr/>
            </a:pPr>
            <a:r>
              <a:rPr kumimoji="0" lang="tr-TR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ileri yaş erişkinler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tabLst/>
              <a:defRPr/>
            </a:pPr>
            <a:r>
              <a:rPr kumimoji="0" lang="tr-TR" sz="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N=24.966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36" name="Google Shape;4559;p82">
            <a:extLst>
              <a:ext uri="{FF2B5EF4-FFF2-40B4-BE49-F238E27FC236}">
                <a16:creationId xmlns:a16="http://schemas.microsoft.com/office/drawing/2014/main" id="{4297D58D-D6B0-5D35-EF82-9A17779D1A9F}"/>
              </a:ext>
            </a:extLst>
          </p:cNvPr>
          <p:cNvCxnSpPr>
            <a:endCxn id="44" idx="4"/>
          </p:cNvCxnSpPr>
          <p:nvPr/>
        </p:nvCxnSpPr>
        <p:spPr>
          <a:xfrm rot="10800000">
            <a:off x="3011438" y="3373613"/>
            <a:ext cx="167223" cy="348184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" name="Google Shape;4561;p82">
            <a:extLst>
              <a:ext uri="{FF2B5EF4-FFF2-40B4-BE49-F238E27FC236}">
                <a16:creationId xmlns:a16="http://schemas.microsoft.com/office/drawing/2014/main" id="{839E82B4-E4F6-369F-6973-954EF0861AD0}"/>
              </a:ext>
            </a:extLst>
          </p:cNvPr>
          <p:cNvCxnSpPr/>
          <p:nvPr/>
        </p:nvCxnSpPr>
        <p:spPr>
          <a:xfrm>
            <a:off x="3154723" y="3730699"/>
            <a:ext cx="7026898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9" name="Google Shape;4562;p82">
            <a:extLst>
              <a:ext uri="{FF2B5EF4-FFF2-40B4-BE49-F238E27FC236}">
                <a16:creationId xmlns:a16="http://schemas.microsoft.com/office/drawing/2014/main" id="{5981C834-37FD-460B-11BC-7978039CB679}"/>
              </a:ext>
            </a:extLst>
          </p:cNvPr>
          <p:cNvGrpSpPr/>
          <p:nvPr/>
        </p:nvGrpSpPr>
        <p:grpSpPr>
          <a:xfrm rot="10800000" flipH="1">
            <a:off x="3011438" y="2826929"/>
            <a:ext cx="3159568" cy="254269"/>
            <a:chOff x="2098367" y="2726763"/>
            <a:chExt cx="2794757" cy="213000"/>
          </a:xfrm>
        </p:grpSpPr>
        <p:cxnSp>
          <p:nvCxnSpPr>
            <p:cNvPr id="88" name="Google Shape;4563;p82">
              <a:extLst>
                <a:ext uri="{FF2B5EF4-FFF2-40B4-BE49-F238E27FC236}">
                  <a16:creationId xmlns:a16="http://schemas.microsoft.com/office/drawing/2014/main" id="{B0321D4B-4E7C-6C7A-231E-473F7F9996E6}"/>
                </a:ext>
              </a:extLst>
            </p:cNvPr>
            <p:cNvCxnSpPr>
              <a:endCxn id="44" idx="0"/>
            </p:cNvCxnSpPr>
            <p:nvPr/>
          </p:nvCxnSpPr>
          <p:spPr>
            <a:xfrm rot="10800000">
              <a:off x="2098367" y="2726763"/>
              <a:ext cx="138300" cy="2130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9" name="Google Shape;4564;p82">
              <a:extLst>
                <a:ext uri="{FF2B5EF4-FFF2-40B4-BE49-F238E27FC236}">
                  <a16:creationId xmlns:a16="http://schemas.microsoft.com/office/drawing/2014/main" id="{B36DBBF3-E073-502B-6C1D-A3D6E7A02139}"/>
                </a:ext>
              </a:extLst>
            </p:cNvPr>
            <p:cNvCxnSpPr/>
            <p:nvPr/>
          </p:nvCxnSpPr>
          <p:spPr>
            <a:xfrm>
              <a:off x="2236623" y="2900435"/>
              <a:ext cx="2656501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40" name="Google Shape;4565;p82">
            <a:extLst>
              <a:ext uri="{FF2B5EF4-FFF2-40B4-BE49-F238E27FC236}">
                <a16:creationId xmlns:a16="http://schemas.microsoft.com/office/drawing/2014/main" id="{DC49F9A8-3BDD-53EC-DFD2-AB32BC385A13}"/>
              </a:ext>
            </a:extLst>
          </p:cNvPr>
          <p:cNvGrpSpPr/>
          <p:nvPr/>
        </p:nvGrpSpPr>
        <p:grpSpPr>
          <a:xfrm>
            <a:off x="6137263" y="2967473"/>
            <a:ext cx="4044369" cy="217437"/>
            <a:chOff x="2089802" y="2664480"/>
            <a:chExt cx="6530516" cy="264287"/>
          </a:xfrm>
        </p:grpSpPr>
        <p:cxnSp>
          <p:nvCxnSpPr>
            <p:cNvPr id="86" name="Google Shape;4566;p82">
              <a:extLst>
                <a:ext uri="{FF2B5EF4-FFF2-40B4-BE49-F238E27FC236}">
                  <a16:creationId xmlns:a16="http://schemas.microsoft.com/office/drawing/2014/main" id="{276C3D63-02E0-7EAD-8C04-C1AC30460978}"/>
                </a:ext>
              </a:extLst>
            </p:cNvPr>
            <p:cNvCxnSpPr/>
            <p:nvPr/>
          </p:nvCxnSpPr>
          <p:spPr>
            <a:xfrm rot="10800000">
              <a:off x="2089802" y="2664480"/>
              <a:ext cx="247667" cy="210357"/>
            </a:xfrm>
            <a:prstGeom prst="straightConnector1">
              <a:avLst/>
            </a:prstGeom>
            <a:noFill/>
            <a:ln w="19050" cap="flat" cmpd="sng">
              <a:solidFill>
                <a:srgbClr val="4E873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7" name="Google Shape;4567;p82">
              <a:extLst>
                <a:ext uri="{FF2B5EF4-FFF2-40B4-BE49-F238E27FC236}">
                  <a16:creationId xmlns:a16="http://schemas.microsoft.com/office/drawing/2014/main" id="{DDE52698-9C6A-6F94-5435-1ADA6ADDE9FB}"/>
                </a:ext>
              </a:extLst>
            </p:cNvPr>
            <p:cNvCxnSpPr/>
            <p:nvPr/>
          </p:nvCxnSpPr>
          <p:spPr>
            <a:xfrm>
              <a:off x="2324467" y="2928767"/>
              <a:ext cx="6295851" cy="0"/>
            </a:xfrm>
            <a:prstGeom prst="straightConnector1">
              <a:avLst/>
            </a:prstGeom>
            <a:noFill/>
            <a:ln w="19050" cap="flat" cmpd="sng">
              <a:solidFill>
                <a:srgbClr val="4E873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41" name="Google Shape;4568;p82">
            <a:extLst>
              <a:ext uri="{FF2B5EF4-FFF2-40B4-BE49-F238E27FC236}">
                <a16:creationId xmlns:a16="http://schemas.microsoft.com/office/drawing/2014/main" id="{D8056C62-58F8-A23B-6B84-7843BD9862A1}"/>
              </a:ext>
            </a:extLst>
          </p:cNvPr>
          <p:cNvGrpSpPr/>
          <p:nvPr/>
        </p:nvGrpSpPr>
        <p:grpSpPr>
          <a:xfrm rot="10800000" flipH="1">
            <a:off x="6129211" y="2568960"/>
            <a:ext cx="4052422" cy="176410"/>
            <a:chOff x="2076800" y="2696055"/>
            <a:chExt cx="6543518" cy="214420"/>
          </a:xfrm>
        </p:grpSpPr>
        <p:cxnSp>
          <p:nvCxnSpPr>
            <p:cNvPr id="84" name="Google Shape;4569;p82">
              <a:extLst>
                <a:ext uri="{FF2B5EF4-FFF2-40B4-BE49-F238E27FC236}">
                  <a16:creationId xmlns:a16="http://schemas.microsoft.com/office/drawing/2014/main" id="{13C60B2E-A47E-49E9-AD26-5093E30CC931}"/>
                </a:ext>
              </a:extLst>
            </p:cNvPr>
            <p:cNvCxnSpPr/>
            <p:nvPr/>
          </p:nvCxnSpPr>
          <p:spPr>
            <a:xfrm rot="10800000">
              <a:off x="2076800" y="2696055"/>
              <a:ext cx="247667" cy="197504"/>
            </a:xfrm>
            <a:prstGeom prst="straightConnector1">
              <a:avLst/>
            </a:prstGeom>
            <a:noFill/>
            <a:ln w="19050" cap="flat" cmpd="sng">
              <a:solidFill>
                <a:srgbClr val="A299C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5" name="Google Shape;4570;p82">
              <a:extLst>
                <a:ext uri="{FF2B5EF4-FFF2-40B4-BE49-F238E27FC236}">
                  <a16:creationId xmlns:a16="http://schemas.microsoft.com/office/drawing/2014/main" id="{10A02070-E881-E8AD-B5A1-09343816AE78}"/>
                </a:ext>
              </a:extLst>
            </p:cNvPr>
            <p:cNvCxnSpPr/>
            <p:nvPr/>
          </p:nvCxnSpPr>
          <p:spPr>
            <a:xfrm>
              <a:off x="2324467" y="2910475"/>
              <a:ext cx="6295851" cy="0"/>
            </a:xfrm>
            <a:prstGeom prst="straightConnector1">
              <a:avLst/>
            </a:prstGeom>
            <a:noFill/>
            <a:ln w="19050" cap="flat" cmpd="sng">
              <a:solidFill>
                <a:srgbClr val="A299C9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42" name="Google Shape;4571;p82">
            <a:extLst>
              <a:ext uri="{FF2B5EF4-FFF2-40B4-BE49-F238E27FC236}">
                <a16:creationId xmlns:a16="http://schemas.microsoft.com/office/drawing/2014/main" id="{CB7425E4-B471-5E22-0571-46758D8038CC}"/>
              </a:ext>
            </a:extLst>
          </p:cNvPr>
          <p:cNvSpPr txBox="1"/>
          <p:nvPr/>
        </p:nvSpPr>
        <p:spPr>
          <a:xfrm>
            <a:off x="3337363" y="2500750"/>
            <a:ext cx="1057561" cy="378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tr-TR" sz="900" b="1" i="0" u="none" strike="noStrike" kern="0" cap="none" spc="0" normalizeH="0" baseline="0" noProof="0">
                <a:ln>
                  <a:noFill/>
                </a:ln>
                <a:solidFill>
                  <a:srgbClr val="6658A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RSVPreF3 OA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tr-TR" sz="800" b="1" i="0" u="none" strike="noStrike" kern="0" cap="none" spc="0" normalizeH="0" baseline="0" noProof="0">
                <a:ln>
                  <a:noFill/>
                </a:ln>
                <a:solidFill>
                  <a:srgbClr val="6658A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N=12.467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572;p82">
            <a:extLst>
              <a:ext uri="{FF2B5EF4-FFF2-40B4-BE49-F238E27FC236}">
                <a16:creationId xmlns:a16="http://schemas.microsoft.com/office/drawing/2014/main" id="{B3E41E67-AFA3-7C8C-B8EC-E32CA1337F0D}"/>
              </a:ext>
            </a:extLst>
          </p:cNvPr>
          <p:cNvSpPr txBox="1"/>
          <p:nvPr/>
        </p:nvSpPr>
        <p:spPr>
          <a:xfrm>
            <a:off x="3368212" y="3364783"/>
            <a:ext cx="704664" cy="378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tr-TR" sz="900" b="1" i="0" u="none" strike="noStrike" kern="0" cap="none" spc="0" normalizeH="0" baseline="0" noProof="0">
                <a:ln>
                  <a:noFill/>
                </a:ln>
                <a:solidFill>
                  <a:srgbClr val="E218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Plasebo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tr-TR" sz="800" b="1" i="0" u="none" strike="noStrike" kern="0" cap="none" spc="0" normalizeH="0" baseline="0" noProof="0">
                <a:ln>
                  <a:noFill/>
                </a:ln>
                <a:solidFill>
                  <a:srgbClr val="E218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N=12.499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560;p82">
            <a:extLst>
              <a:ext uri="{FF2B5EF4-FFF2-40B4-BE49-F238E27FC236}">
                <a16:creationId xmlns:a16="http://schemas.microsoft.com/office/drawing/2014/main" id="{F881FFD5-2513-1C8F-8D32-1C37344754A7}"/>
              </a:ext>
            </a:extLst>
          </p:cNvPr>
          <p:cNvSpPr/>
          <p:nvPr/>
        </p:nvSpPr>
        <p:spPr>
          <a:xfrm>
            <a:off x="2884633" y="3120003"/>
            <a:ext cx="253609" cy="253609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tr-TR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73;p82">
            <a:extLst>
              <a:ext uri="{FF2B5EF4-FFF2-40B4-BE49-F238E27FC236}">
                <a16:creationId xmlns:a16="http://schemas.microsoft.com/office/drawing/2014/main" id="{53999763-BD25-9C24-F42A-6898EA122BBB}"/>
              </a:ext>
            </a:extLst>
          </p:cNvPr>
          <p:cNvSpPr/>
          <p:nvPr/>
        </p:nvSpPr>
        <p:spPr>
          <a:xfrm>
            <a:off x="6002405" y="2737320"/>
            <a:ext cx="253609" cy="253609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tr-TR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46" name="Google Shape;4574;p82">
            <a:extLst>
              <a:ext uri="{FF2B5EF4-FFF2-40B4-BE49-F238E27FC236}">
                <a16:creationId xmlns:a16="http://schemas.microsoft.com/office/drawing/2014/main" id="{FC7B6D8B-6D54-2DEB-C928-0C96E5D84F6C}"/>
              </a:ext>
            </a:extLst>
          </p:cNvPr>
          <p:cNvCxnSpPr>
            <a:endCxn id="44" idx="2"/>
          </p:cNvCxnSpPr>
          <p:nvPr/>
        </p:nvCxnSpPr>
        <p:spPr>
          <a:xfrm>
            <a:off x="2684387" y="3246808"/>
            <a:ext cx="200246" cy="0"/>
          </a:xfrm>
          <a:prstGeom prst="straightConnector1">
            <a:avLst/>
          </a:prstGeom>
          <a:noFill/>
          <a:ln w="1905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" name="Google Shape;4575;p82">
            <a:extLst>
              <a:ext uri="{FF2B5EF4-FFF2-40B4-BE49-F238E27FC236}">
                <a16:creationId xmlns:a16="http://schemas.microsoft.com/office/drawing/2014/main" id="{D8D82E5B-34BF-7688-6FA8-034285E44B36}"/>
              </a:ext>
            </a:extLst>
          </p:cNvPr>
          <p:cNvSpPr/>
          <p:nvPr/>
        </p:nvSpPr>
        <p:spPr>
          <a:xfrm>
            <a:off x="2731747" y="2072452"/>
            <a:ext cx="1372012" cy="18952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5" tIns="18275" rIns="36575" bIns="1827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tr-TR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Randomizasyon (</a:t>
            </a:r>
            <a:r>
              <a:rPr kumimoji="0" lang="tr-TR" sz="800" b="0" i="0" u="none" strike="noStrike" kern="0" cap="none" spc="0" normalizeH="0" baseline="0" noProof="0">
                <a:ln>
                  <a:noFill/>
                </a:ln>
                <a:solidFill>
                  <a:srgbClr val="1A3A7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r>
              <a:rPr kumimoji="0" lang="tr-TR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r>
              <a:rPr kumimoji="0" lang="tr-TR" sz="800" b="0" i="0" u="none" strike="noStrike" kern="0" cap="none" spc="0" normalizeH="0" baseline="0" noProof="0">
                <a:ln>
                  <a:noFill/>
                </a:ln>
                <a:solidFill>
                  <a:srgbClr val="E218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r>
              <a:rPr kumimoji="0" lang="tr-TR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)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48" name="Google Shape;4576;p82">
            <a:extLst>
              <a:ext uri="{FF2B5EF4-FFF2-40B4-BE49-F238E27FC236}">
                <a16:creationId xmlns:a16="http://schemas.microsoft.com/office/drawing/2014/main" id="{73051792-5B51-336C-8D80-AC537E271EDC}"/>
              </a:ext>
            </a:extLst>
          </p:cNvPr>
          <p:cNvCxnSpPr>
            <a:endCxn id="44" idx="0"/>
          </p:cNvCxnSpPr>
          <p:nvPr/>
        </p:nvCxnSpPr>
        <p:spPr>
          <a:xfrm>
            <a:off x="3000342" y="2418086"/>
            <a:ext cx="11096" cy="701917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49" name="Google Shape;4577;p82">
            <a:extLst>
              <a:ext uri="{FF2B5EF4-FFF2-40B4-BE49-F238E27FC236}">
                <a16:creationId xmlns:a16="http://schemas.microsoft.com/office/drawing/2014/main" id="{71AFC399-651E-4EBE-94D8-ACFA8CFA5F7F}"/>
              </a:ext>
            </a:extLst>
          </p:cNvPr>
          <p:cNvCxnSpPr>
            <a:stCxn id="24" idx="2"/>
            <a:endCxn id="45" idx="0"/>
          </p:cNvCxnSpPr>
          <p:nvPr/>
        </p:nvCxnSpPr>
        <p:spPr>
          <a:xfrm>
            <a:off x="6038827" y="2024299"/>
            <a:ext cx="90383" cy="713021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50" name="Google Shape;4578;p82">
            <a:extLst>
              <a:ext uri="{FF2B5EF4-FFF2-40B4-BE49-F238E27FC236}">
                <a16:creationId xmlns:a16="http://schemas.microsoft.com/office/drawing/2014/main" id="{009243F6-B59E-CEE8-77BF-E80BC8C780FA}"/>
              </a:ext>
            </a:extLst>
          </p:cNvPr>
          <p:cNvSpPr txBox="1"/>
          <p:nvPr/>
        </p:nvSpPr>
        <p:spPr>
          <a:xfrm>
            <a:off x="3016619" y="2961602"/>
            <a:ext cx="322124" cy="362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tr-TR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D1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4579;p82">
            <a:extLst>
              <a:ext uri="{FF2B5EF4-FFF2-40B4-BE49-F238E27FC236}">
                <a16:creationId xmlns:a16="http://schemas.microsoft.com/office/drawing/2014/main" id="{DF176875-9099-799D-FD1F-1293BEB4A99D}"/>
              </a:ext>
            </a:extLst>
          </p:cNvPr>
          <p:cNvSpPr txBox="1"/>
          <p:nvPr/>
        </p:nvSpPr>
        <p:spPr>
          <a:xfrm>
            <a:off x="3017572" y="3840623"/>
            <a:ext cx="322124" cy="362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tr-TR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D1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4580;p82">
            <a:extLst>
              <a:ext uri="{FF2B5EF4-FFF2-40B4-BE49-F238E27FC236}">
                <a16:creationId xmlns:a16="http://schemas.microsoft.com/office/drawing/2014/main" id="{663FB3DB-FB4D-7C5A-7152-CBFFCB92051D}"/>
              </a:ext>
            </a:extLst>
          </p:cNvPr>
          <p:cNvSpPr/>
          <p:nvPr/>
        </p:nvSpPr>
        <p:spPr>
          <a:xfrm>
            <a:off x="3115591" y="2817327"/>
            <a:ext cx="123340" cy="1233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1860"/>
              </a:buClr>
              <a:buSzPts val="1620"/>
              <a:buFont typeface="Arial"/>
              <a:buNone/>
              <a:tabLst/>
              <a:defRPr/>
            </a:pP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4581;p82">
            <a:extLst>
              <a:ext uri="{FF2B5EF4-FFF2-40B4-BE49-F238E27FC236}">
                <a16:creationId xmlns:a16="http://schemas.microsoft.com/office/drawing/2014/main" id="{A6CDDF96-BE61-5C6F-E821-52525807A6E7}"/>
              </a:ext>
            </a:extLst>
          </p:cNvPr>
          <p:cNvSpPr/>
          <p:nvPr/>
        </p:nvSpPr>
        <p:spPr>
          <a:xfrm>
            <a:off x="3115591" y="3665931"/>
            <a:ext cx="123340" cy="1233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1860"/>
              </a:buClr>
              <a:buSzPts val="1620"/>
              <a:buFont typeface="Arial"/>
              <a:buNone/>
              <a:tabLst/>
              <a:defRPr/>
            </a:pP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4582;p82">
            <a:extLst>
              <a:ext uri="{FF2B5EF4-FFF2-40B4-BE49-F238E27FC236}">
                <a16:creationId xmlns:a16="http://schemas.microsoft.com/office/drawing/2014/main" id="{EE185133-7F33-D261-934C-A198F8106AD1}"/>
              </a:ext>
            </a:extLst>
          </p:cNvPr>
          <p:cNvSpPr/>
          <p:nvPr/>
        </p:nvSpPr>
        <p:spPr>
          <a:xfrm>
            <a:off x="6274290" y="3665931"/>
            <a:ext cx="123340" cy="1233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1860"/>
              </a:buClr>
              <a:buSzPts val="1620"/>
              <a:buFont typeface="Arial"/>
              <a:buNone/>
              <a:tabLst/>
              <a:defRPr/>
            </a:pP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4583;p82">
            <a:extLst>
              <a:ext uri="{FF2B5EF4-FFF2-40B4-BE49-F238E27FC236}">
                <a16:creationId xmlns:a16="http://schemas.microsoft.com/office/drawing/2014/main" id="{78A705F9-D1A8-ACFC-CD47-153FC55BD4A1}"/>
              </a:ext>
            </a:extLst>
          </p:cNvPr>
          <p:cNvSpPr/>
          <p:nvPr/>
        </p:nvSpPr>
        <p:spPr>
          <a:xfrm>
            <a:off x="8561413" y="3665931"/>
            <a:ext cx="123340" cy="12334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1860"/>
              </a:buClr>
              <a:buSzPts val="1620"/>
              <a:buFont typeface="Arial"/>
              <a:buNone/>
              <a:tabLst/>
              <a:defRPr/>
            </a:pP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4584;p82">
            <a:extLst>
              <a:ext uri="{FF2B5EF4-FFF2-40B4-BE49-F238E27FC236}">
                <a16:creationId xmlns:a16="http://schemas.microsoft.com/office/drawing/2014/main" id="{E536C6C8-793F-20A6-8B07-B148DB58ADEE}"/>
              </a:ext>
            </a:extLst>
          </p:cNvPr>
          <p:cNvSpPr/>
          <p:nvPr/>
        </p:nvSpPr>
        <p:spPr>
          <a:xfrm>
            <a:off x="6274290" y="3112894"/>
            <a:ext cx="123340" cy="123340"/>
          </a:xfrm>
          <a:prstGeom prst="ellipse">
            <a:avLst/>
          </a:prstGeom>
          <a:solidFill>
            <a:srgbClr val="345A2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1860"/>
              </a:buClr>
              <a:buSzPts val="1620"/>
              <a:buFont typeface="Arial"/>
              <a:buNone/>
              <a:tabLst/>
              <a:defRPr/>
            </a:pP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4585;p82">
            <a:extLst>
              <a:ext uri="{FF2B5EF4-FFF2-40B4-BE49-F238E27FC236}">
                <a16:creationId xmlns:a16="http://schemas.microsoft.com/office/drawing/2014/main" id="{159808AB-08F4-FF7C-4938-49ECDB75AFD9}"/>
              </a:ext>
            </a:extLst>
          </p:cNvPr>
          <p:cNvSpPr/>
          <p:nvPr/>
        </p:nvSpPr>
        <p:spPr>
          <a:xfrm>
            <a:off x="8561413" y="3112894"/>
            <a:ext cx="123340" cy="123340"/>
          </a:xfrm>
          <a:prstGeom prst="ellipse">
            <a:avLst/>
          </a:prstGeom>
          <a:solidFill>
            <a:srgbClr val="345A2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1860"/>
              </a:buClr>
              <a:buSzPts val="1620"/>
              <a:buFont typeface="Arial"/>
              <a:buNone/>
              <a:tabLst/>
              <a:defRPr/>
            </a:pP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4586;p82">
            <a:extLst>
              <a:ext uri="{FF2B5EF4-FFF2-40B4-BE49-F238E27FC236}">
                <a16:creationId xmlns:a16="http://schemas.microsoft.com/office/drawing/2014/main" id="{38DF0631-0DEE-1C80-58E9-476DE3A1E9F3}"/>
              </a:ext>
            </a:extLst>
          </p:cNvPr>
          <p:cNvSpPr/>
          <p:nvPr/>
        </p:nvSpPr>
        <p:spPr>
          <a:xfrm>
            <a:off x="6274290" y="2506940"/>
            <a:ext cx="123340" cy="123340"/>
          </a:xfrm>
          <a:prstGeom prst="ellipse">
            <a:avLst/>
          </a:prstGeom>
          <a:solidFill>
            <a:srgbClr val="A299C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1860"/>
              </a:buClr>
              <a:buSzPts val="1620"/>
              <a:buFont typeface="Arial"/>
              <a:buNone/>
              <a:tabLst/>
              <a:defRPr/>
            </a:pP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4587;p82">
            <a:extLst>
              <a:ext uri="{FF2B5EF4-FFF2-40B4-BE49-F238E27FC236}">
                <a16:creationId xmlns:a16="http://schemas.microsoft.com/office/drawing/2014/main" id="{9ACA7479-AD04-8769-ACB8-072A161447EC}"/>
              </a:ext>
            </a:extLst>
          </p:cNvPr>
          <p:cNvSpPr/>
          <p:nvPr/>
        </p:nvSpPr>
        <p:spPr>
          <a:xfrm>
            <a:off x="8561413" y="2506940"/>
            <a:ext cx="123340" cy="123340"/>
          </a:xfrm>
          <a:prstGeom prst="ellipse">
            <a:avLst/>
          </a:prstGeom>
          <a:solidFill>
            <a:srgbClr val="A299C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1860"/>
              </a:buClr>
              <a:buSzPts val="1620"/>
              <a:buFont typeface="Arial"/>
              <a:buNone/>
              <a:tabLst/>
              <a:defRPr/>
            </a:pP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0" name="Google Shape;4588;p82">
            <a:extLst>
              <a:ext uri="{FF2B5EF4-FFF2-40B4-BE49-F238E27FC236}">
                <a16:creationId xmlns:a16="http://schemas.microsoft.com/office/drawing/2014/main" id="{BD9E5423-A1BE-64CB-0E7F-70F2A63B28F9}"/>
              </a:ext>
            </a:extLst>
          </p:cNvPr>
          <p:cNvCxnSpPr/>
          <p:nvPr/>
        </p:nvCxnSpPr>
        <p:spPr>
          <a:xfrm>
            <a:off x="5779603" y="2277258"/>
            <a:ext cx="0" cy="1690941"/>
          </a:xfrm>
          <a:prstGeom prst="straightConnector1">
            <a:avLst/>
          </a:prstGeom>
          <a:noFill/>
          <a:ln w="25400" cap="rnd" cmpd="sng">
            <a:solidFill>
              <a:srgbClr val="A299C9"/>
            </a:solidFill>
            <a:prstDash val="dash"/>
            <a:round/>
            <a:headEnd type="none" w="med" len="med"/>
            <a:tailEnd type="triangle" w="med" len="med"/>
          </a:ln>
        </p:spPr>
      </p:cxnSp>
      <p:pic>
        <p:nvPicPr>
          <p:cNvPr id="61" name="Google Shape;4589;p82">
            <a:extLst>
              <a:ext uri="{FF2B5EF4-FFF2-40B4-BE49-F238E27FC236}">
                <a16:creationId xmlns:a16="http://schemas.microsoft.com/office/drawing/2014/main" id="{E68C6188-9694-3435-4050-A046A6C491DA}"/>
              </a:ext>
            </a:extLst>
          </p:cNvPr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269746" y="2146678"/>
            <a:ext cx="272229" cy="272229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4590;p82">
            <a:extLst>
              <a:ext uri="{FF2B5EF4-FFF2-40B4-BE49-F238E27FC236}">
                <a16:creationId xmlns:a16="http://schemas.microsoft.com/office/drawing/2014/main" id="{5B8DBD11-956B-57CE-388F-E90BF7DC609C}"/>
              </a:ext>
            </a:extLst>
          </p:cNvPr>
          <p:cNvSpPr txBox="1"/>
          <p:nvPr/>
        </p:nvSpPr>
        <p:spPr>
          <a:xfrm>
            <a:off x="1654437" y="2152943"/>
            <a:ext cx="1203690" cy="247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tr-TR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Plasebo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3" name="Google Shape;4591;p82">
            <a:extLst>
              <a:ext uri="{FF2B5EF4-FFF2-40B4-BE49-F238E27FC236}">
                <a16:creationId xmlns:a16="http://schemas.microsoft.com/office/drawing/2014/main" id="{B728D3F0-796A-6889-E42E-E4D2C486A035}"/>
              </a:ext>
            </a:extLst>
          </p:cNvPr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147459" y="2581566"/>
            <a:ext cx="174356" cy="174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4592;p82">
            <a:extLst>
              <a:ext uri="{FF2B5EF4-FFF2-40B4-BE49-F238E27FC236}">
                <a16:creationId xmlns:a16="http://schemas.microsoft.com/office/drawing/2014/main" id="{D688BA48-F62F-3132-066D-E9436F21E47E}"/>
              </a:ext>
            </a:extLst>
          </p:cNvPr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154723" y="3437983"/>
            <a:ext cx="174356" cy="174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4593;p82">
            <a:extLst>
              <a:ext uri="{FF2B5EF4-FFF2-40B4-BE49-F238E27FC236}">
                <a16:creationId xmlns:a16="http://schemas.microsoft.com/office/drawing/2014/main" id="{7238A567-2E54-A560-EB00-4BCCF3719FCF}"/>
              </a:ext>
            </a:extLst>
          </p:cNvPr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271990" y="2885593"/>
            <a:ext cx="174356" cy="174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4594;p82">
            <a:extLst>
              <a:ext uri="{FF2B5EF4-FFF2-40B4-BE49-F238E27FC236}">
                <a16:creationId xmlns:a16="http://schemas.microsoft.com/office/drawing/2014/main" id="{DA130E6B-871C-9E96-99A3-727D68FDDC20}"/>
              </a:ext>
            </a:extLst>
          </p:cNvPr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518858" y="2885593"/>
            <a:ext cx="174356" cy="174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4595;p82">
            <a:extLst>
              <a:ext uri="{FF2B5EF4-FFF2-40B4-BE49-F238E27FC236}">
                <a16:creationId xmlns:a16="http://schemas.microsoft.com/office/drawing/2014/main" id="{B0E37F2B-A5E8-0986-A99F-56C4297C29C8}"/>
              </a:ext>
            </a:extLst>
          </p:cNvPr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271990" y="2293305"/>
            <a:ext cx="174356" cy="174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4596;p82">
            <a:extLst>
              <a:ext uri="{FF2B5EF4-FFF2-40B4-BE49-F238E27FC236}">
                <a16:creationId xmlns:a16="http://schemas.microsoft.com/office/drawing/2014/main" id="{A79450C2-5824-8E82-5FAF-E87A69028681}"/>
              </a:ext>
            </a:extLst>
          </p:cNvPr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510397" y="2293305"/>
            <a:ext cx="174356" cy="174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4597;p82">
            <a:extLst>
              <a:ext uri="{FF2B5EF4-FFF2-40B4-BE49-F238E27FC236}">
                <a16:creationId xmlns:a16="http://schemas.microsoft.com/office/drawing/2014/main" id="{9326FD69-BC5F-EB80-1F15-D9B9848738CA}"/>
              </a:ext>
            </a:extLst>
          </p:cNvPr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270001" y="3452294"/>
            <a:ext cx="174356" cy="174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4598;p82">
            <a:extLst>
              <a:ext uri="{FF2B5EF4-FFF2-40B4-BE49-F238E27FC236}">
                <a16:creationId xmlns:a16="http://schemas.microsoft.com/office/drawing/2014/main" id="{AA6CC152-B9A0-6B9F-18C0-45DCC4F2E794}"/>
              </a:ext>
            </a:extLst>
          </p:cNvPr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542874" y="3435111"/>
            <a:ext cx="174356" cy="174356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4599;p82">
            <a:extLst>
              <a:ext uri="{FF2B5EF4-FFF2-40B4-BE49-F238E27FC236}">
                <a16:creationId xmlns:a16="http://schemas.microsoft.com/office/drawing/2014/main" id="{17CEBA0D-E94B-3B9A-EBA3-D365982D5CAB}"/>
              </a:ext>
            </a:extLst>
          </p:cNvPr>
          <p:cNvSpPr/>
          <p:nvPr/>
        </p:nvSpPr>
        <p:spPr>
          <a:xfrm>
            <a:off x="5071982" y="4086646"/>
            <a:ext cx="1415242" cy="371783"/>
          </a:xfrm>
          <a:prstGeom prst="roundRect">
            <a:avLst>
              <a:gd name="adj" fmla="val 16667"/>
            </a:avLst>
          </a:prstGeom>
          <a:solidFill>
            <a:srgbClr val="A299C9"/>
          </a:solidFill>
          <a:ln>
            <a:noFill/>
          </a:ln>
        </p:spPr>
        <p:txBody>
          <a:bodyPr spcFirstLastPara="1" wrap="square" lIns="36575" tIns="18275" rIns="36575" bIns="18275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tabLst/>
              <a:defRPr/>
            </a:pP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S1 Sonu Analizi 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tabLst/>
              <a:defRPr/>
            </a:pP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KY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'de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; Nisan 2022) 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tabLst/>
              <a:defRPr/>
            </a:pP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NEJM'de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yayınlanmıştır</a:t>
            </a:r>
            <a:r>
              <a:rPr kumimoji="0" lang="tr-TR" sz="60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72" name="Google Shape;4600;p82">
            <a:extLst>
              <a:ext uri="{FF2B5EF4-FFF2-40B4-BE49-F238E27FC236}">
                <a16:creationId xmlns:a16="http://schemas.microsoft.com/office/drawing/2014/main" id="{A2A47FDE-7CB1-802B-5384-AE44EF739EF6}"/>
              </a:ext>
            </a:extLst>
          </p:cNvPr>
          <p:cNvCxnSpPr/>
          <p:nvPr/>
        </p:nvCxnSpPr>
        <p:spPr>
          <a:xfrm>
            <a:off x="3008717" y="3445320"/>
            <a:ext cx="11110" cy="702002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73" name="Google Shape;4601;p82">
            <a:extLst>
              <a:ext uri="{FF2B5EF4-FFF2-40B4-BE49-F238E27FC236}">
                <a16:creationId xmlns:a16="http://schemas.microsoft.com/office/drawing/2014/main" id="{5427FB03-ABF9-92F8-1805-76B0BAD5EEF7}"/>
              </a:ext>
            </a:extLst>
          </p:cNvPr>
          <p:cNvSpPr/>
          <p:nvPr/>
        </p:nvSpPr>
        <p:spPr>
          <a:xfrm>
            <a:off x="2354080" y="4062295"/>
            <a:ext cx="1396285" cy="48114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5" tIns="18275" rIns="36575" bIns="18275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Çalışmanın </a:t>
            </a:r>
            <a:r>
              <a:rPr kumimoji="0" lang="tr-TR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başlatılması (</a:t>
            </a:r>
            <a:r>
              <a:rPr kumimoji="0" lang="tr-TR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KY</a:t>
            </a:r>
            <a:r>
              <a:rPr kumimoji="0" lang="tr-TR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'de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):</a:t>
            </a:r>
            <a:b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Mayıs 2021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4602;p82">
            <a:extLst>
              <a:ext uri="{FF2B5EF4-FFF2-40B4-BE49-F238E27FC236}">
                <a16:creationId xmlns:a16="http://schemas.microsoft.com/office/drawing/2014/main" id="{FF5E3AE3-06A8-5BAE-D837-3CA5BB811DD1}"/>
              </a:ext>
            </a:extLst>
          </p:cNvPr>
          <p:cNvSpPr txBox="1"/>
          <p:nvPr/>
        </p:nvSpPr>
        <p:spPr>
          <a:xfrm>
            <a:off x="6421524" y="2159986"/>
            <a:ext cx="1493741" cy="378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tr-TR" sz="900" b="1" i="0" u="none" strike="noStrike" kern="0" cap="none" spc="0" normalizeH="0" baseline="0" noProof="0" dirty="0">
                <a:ln>
                  <a:noFill/>
                </a:ln>
                <a:solidFill>
                  <a:srgbClr val="6658A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RSVPreF3 OA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tr-TR" sz="800" b="1" i="0" u="none" strike="noStrike" kern="0" cap="none" spc="0" normalizeH="0" baseline="0" noProof="0" dirty="0">
                <a:ln>
                  <a:noFill/>
                </a:ln>
                <a:solidFill>
                  <a:srgbClr val="A299C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(yıllık grup, doz 2)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A299C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4603;p82">
            <a:extLst>
              <a:ext uri="{FF2B5EF4-FFF2-40B4-BE49-F238E27FC236}">
                <a16:creationId xmlns:a16="http://schemas.microsoft.com/office/drawing/2014/main" id="{CA3DF97C-51CB-17E8-A331-C7D7036E3D96}"/>
              </a:ext>
            </a:extLst>
          </p:cNvPr>
          <p:cNvSpPr txBox="1"/>
          <p:nvPr/>
        </p:nvSpPr>
        <p:spPr>
          <a:xfrm>
            <a:off x="8644634" y="2159986"/>
            <a:ext cx="1493741" cy="378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tr-TR" sz="900" b="1" i="0" u="none" strike="noStrike" kern="0" cap="none" spc="0" normalizeH="0" baseline="0" noProof="0" dirty="0">
                <a:ln>
                  <a:noFill/>
                </a:ln>
                <a:solidFill>
                  <a:srgbClr val="6658A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RSVPreF3 OA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tr-TR" sz="800" b="1" i="0" u="none" strike="noStrike" kern="0" cap="none" spc="0" normalizeH="0" baseline="0" noProof="0" dirty="0">
                <a:ln>
                  <a:noFill/>
                </a:ln>
                <a:solidFill>
                  <a:srgbClr val="A299C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(yıllık grup, doz 3)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A299C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4604;p82">
            <a:extLst>
              <a:ext uri="{FF2B5EF4-FFF2-40B4-BE49-F238E27FC236}">
                <a16:creationId xmlns:a16="http://schemas.microsoft.com/office/drawing/2014/main" id="{F1C5F7B1-631F-8FBC-07FD-63F196FC2E86}"/>
              </a:ext>
            </a:extLst>
          </p:cNvPr>
          <p:cNvSpPr txBox="1"/>
          <p:nvPr/>
        </p:nvSpPr>
        <p:spPr>
          <a:xfrm>
            <a:off x="6444357" y="2783048"/>
            <a:ext cx="1784529" cy="35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tr-TR" sz="900" b="1" i="0" u="none" strike="noStrike" kern="0" cap="none" spc="0" normalizeH="0" baseline="0" noProof="0" dirty="0" err="1">
                <a:ln>
                  <a:noFill/>
                </a:ln>
                <a:solidFill>
                  <a:srgbClr val="E218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Plasebo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tr-TR" sz="800" b="1" i="0" u="none" strike="noStrike" kern="0" cap="none" spc="0" normalizeH="0" baseline="0" noProof="0" dirty="0">
                <a:ln>
                  <a:noFill/>
                </a:ln>
                <a:solidFill>
                  <a:srgbClr val="345A2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(AREXVY-GSK tek dozu)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4605;p82">
            <a:extLst>
              <a:ext uri="{FF2B5EF4-FFF2-40B4-BE49-F238E27FC236}">
                <a16:creationId xmlns:a16="http://schemas.microsoft.com/office/drawing/2014/main" id="{201D342E-E326-815D-FF82-7DDFA436BB63}"/>
              </a:ext>
            </a:extLst>
          </p:cNvPr>
          <p:cNvSpPr txBox="1"/>
          <p:nvPr/>
        </p:nvSpPr>
        <p:spPr>
          <a:xfrm>
            <a:off x="6448328" y="3398334"/>
            <a:ext cx="682079" cy="247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tr-TR" sz="900" b="1" i="0" u="none" strike="noStrike" kern="0" cap="none" spc="0" normalizeH="0" baseline="0" noProof="0">
                <a:ln>
                  <a:noFill/>
                </a:ln>
                <a:solidFill>
                  <a:srgbClr val="E218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Plasebo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4606;p82">
            <a:extLst>
              <a:ext uri="{FF2B5EF4-FFF2-40B4-BE49-F238E27FC236}">
                <a16:creationId xmlns:a16="http://schemas.microsoft.com/office/drawing/2014/main" id="{81D2E439-F21A-4C5D-A75D-8CEB21EE7E71}"/>
              </a:ext>
            </a:extLst>
          </p:cNvPr>
          <p:cNvSpPr txBox="1"/>
          <p:nvPr/>
        </p:nvSpPr>
        <p:spPr>
          <a:xfrm>
            <a:off x="8717230" y="3398334"/>
            <a:ext cx="682079" cy="247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tr-TR" sz="900" b="1" i="0" u="none" strike="noStrike" kern="0" cap="none" spc="0" normalizeH="0" baseline="0" noProof="0">
                <a:ln>
                  <a:noFill/>
                </a:ln>
                <a:solidFill>
                  <a:srgbClr val="E218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Plasebo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4607;p82">
            <a:extLst>
              <a:ext uri="{FF2B5EF4-FFF2-40B4-BE49-F238E27FC236}">
                <a16:creationId xmlns:a16="http://schemas.microsoft.com/office/drawing/2014/main" id="{D2023E5D-CEF8-AE14-F693-64ACB2A71BD5}"/>
              </a:ext>
            </a:extLst>
          </p:cNvPr>
          <p:cNvSpPr txBox="1"/>
          <p:nvPr/>
        </p:nvSpPr>
        <p:spPr>
          <a:xfrm>
            <a:off x="8678184" y="2783048"/>
            <a:ext cx="1784529" cy="35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r>
              <a:rPr kumimoji="0" lang="tr-TR" sz="900" b="1" i="0" u="none" strike="noStrike" kern="0" cap="none" spc="0" normalizeH="0" baseline="0" noProof="0" dirty="0" err="1">
                <a:ln>
                  <a:noFill/>
                </a:ln>
                <a:solidFill>
                  <a:srgbClr val="E2186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Plasebo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tr-TR" sz="800" b="1" i="0" u="none" strike="noStrike" kern="0" cap="none" spc="0" normalizeH="0" baseline="0" noProof="0" dirty="0">
                <a:ln>
                  <a:noFill/>
                </a:ln>
                <a:solidFill>
                  <a:srgbClr val="345A2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(AREXVY-GSK tek dozu)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80" name="Google Shape;4608;p82">
            <a:extLst>
              <a:ext uri="{FF2B5EF4-FFF2-40B4-BE49-F238E27FC236}">
                <a16:creationId xmlns:a16="http://schemas.microsoft.com/office/drawing/2014/main" id="{E511747C-E95B-11F3-65C1-04C48AF16527}"/>
              </a:ext>
            </a:extLst>
          </p:cNvPr>
          <p:cNvCxnSpPr/>
          <p:nvPr/>
        </p:nvCxnSpPr>
        <p:spPr>
          <a:xfrm>
            <a:off x="8394353" y="2277746"/>
            <a:ext cx="0" cy="1690941"/>
          </a:xfrm>
          <a:prstGeom prst="straightConnector1">
            <a:avLst/>
          </a:prstGeom>
          <a:noFill/>
          <a:ln w="25400" cap="rnd" cmpd="sng">
            <a:solidFill>
              <a:srgbClr val="A299C9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81" name="Google Shape;4609;p82">
            <a:extLst>
              <a:ext uri="{FF2B5EF4-FFF2-40B4-BE49-F238E27FC236}">
                <a16:creationId xmlns:a16="http://schemas.microsoft.com/office/drawing/2014/main" id="{A88E08C0-44F4-5E28-5F18-C64F655E654E}"/>
              </a:ext>
            </a:extLst>
          </p:cNvPr>
          <p:cNvSpPr/>
          <p:nvPr/>
        </p:nvSpPr>
        <p:spPr>
          <a:xfrm>
            <a:off x="7686731" y="4104872"/>
            <a:ext cx="1415242" cy="335331"/>
          </a:xfrm>
          <a:prstGeom prst="roundRect">
            <a:avLst>
              <a:gd name="adj" fmla="val 16667"/>
            </a:avLst>
          </a:prstGeom>
          <a:solidFill>
            <a:srgbClr val="A299C9"/>
          </a:solidFill>
          <a:ln>
            <a:noFill/>
          </a:ln>
        </p:spPr>
        <p:txBody>
          <a:bodyPr spcFirstLastPara="1" wrap="square" lIns="36575" tIns="18275" rIns="36575" bIns="18275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tabLst/>
              <a:defRPr/>
            </a:pP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S2 Sonu Analizi 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tabLst/>
              <a:defRPr/>
            </a:pP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</a:t>
            </a:r>
            <a:r>
              <a:rPr kumimoji="0" lang="tr-TR" sz="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KY</a:t>
            </a:r>
            <a:r>
              <a:rPr kumimoji="0" lang="tr-TR" sz="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'de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; Mart 2023)</a:t>
            </a:r>
            <a:r>
              <a:rPr kumimoji="0" lang="tr-TR" sz="800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4610;p82">
            <a:extLst>
              <a:ext uri="{FF2B5EF4-FFF2-40B4-BE49-F238E27FC236}">
                <a16:creationId xmlns:a16="http://schemas.microsoft.com/office/drawing/2014/main" id="{E8438615-561D-80C8-C559-2FEDF3DB88C6}"/>
              </a:ext>
            </a:extLst>
          </p:cNvPr>
          <p:cNvSpPr/>
          <p:nvPr/>
        </p:nvSpPr>
        <p:spPr>
          <a:xfrm>
            <a:off x="9391505" y="4141325"/>
            <a:ext cx="1448070" cy="262426"/>
          </a:xfrm>
          <a:prstGeom prst="roundRect">
            <a:avLst>
              <a:gd name="adj" fmla="val 16667"/>
            </a:avLst>
          </a:prstGeom>
          <a:solidFill>
            <a:srgbClr val="A299C9"/>
          </a:solidFill>
          <a:ln>
            <a:noFill/>
          </a:ln>
        </p:spPr>
        <p:txBody>
          <a:bodyPr spcFirstLastPara="1" wrap="square" lIns="36575" tIns="18275" rIns="36575" bIns="18275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tabLst/>
              <a:defRPr/>
            </a:pPr>
            <a:r>
              <a:rPr kumimoji="0" lang="tr-TR" sz="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S3  Sonu Analizi (4) 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  <a:tabLst/>
              <a:defRPr/>
            </a:pPr>
            <a:r>
              <a:rPr kumimoji="0" lang="tr-TR" sz="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Ekim 2024  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4098;p77">
            <a:extLst>
              <a:ext uri="{FF2B5EF4-FFF2-40B4-BE49-F238E27FC236}">
                <a16:creationId xmlns:a16="http://schemas.microsoft.com/office/drawing/2014/main" id="{CA749B92-72E5-DF74-5C4D-F6527537A088}"/>
              </a:ext>
            </a:extLst>
          </p:cNvPr>
          <p:cNvSpPr/>
          <p:nvPr/>
        </p:nvSpPr>
        <p:spPr>
          <a:xfrm>
            <a:off x="1138054" y="4717284"/>
            <a:ext cx="9897895" cy="804402"/>
          </a:xfrm>
          <a:prstGeom prst="round2SameRect">
            <a:avLst>
              <a:gd name="adj1" fmla="val 0"/>
              <a:gd name="adj2" fmla="val 32515"/>
            </a:avLst>
          </a:prstGeom>
          <a:gradFill flip="none" rotWithShape="1">
            <a:gsLst>
              <a:gs pos="49400">
                <a:srgbClr val="6E317F"/>
              </a:gs>
              <a:gs pos="0">
                <a:srgbClr val="4A2F85"/>
              </a:gs>
              <a:gs pos="100000">
                <a:srgbClr val="188DA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ts val="1600"/>
            </a:pPr>
            <a:r>
              <a:rPr lang="tr-TR" sz="1000" b="1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Birincil sonlanım noktası: İlk sezonda 60 yaş ve üzeri erişkinlerde AREXVY-</a:t>
            </a:r>
            <a:r>
              <a:rPr lang="tr-TR" sz="1000" b="1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GSK’nın</a:t>
            </a:r>
            <a:r>
              <a:rPr lang="tr-TR" sz="1000" b="1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RSV*</a:t>
            </a:r>
            <a:r>
              <a:rPr lang="tr-TR" sz="1000" b="1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ASYH’nin</a:t>
            </a:r>
            <a:r>
              <a:rPr lang="tr-TR" sz="1000" b="1" baseline="300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†</a:t>
            </a:r>
            <a:r>
              <a:rPr lang="tr-TR" sz="1000" b="1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önlenmesindeki etkinliğini göstermek</a:t>
            </a:r>
            <a:r>
              <a:rPr lang="tr-TR" sz="1000" b="1" baseline="300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2,3</a:t>
            </a:r>
            <a:r>
              <a:rPr lang="tr-TR" sz="1000" b="1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algn="ctr">
              <a:buSzPts val="1600"/>
            </a:pPr>
            <a:r>
              <a:rPr lang="tr-TR" sz="1000" b="1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Doğrulayıcı ikincil sonlanım noktası: Tek doz AREXVY-GSK ve yıllık yeniden aşılama dozunun ardından, 60 yaş ve üzeri yetişkinlerde </a:t>
            </a:r>
            <a:r>
              <a:rPr lang="tr-TR" sz="1000" b="1" dirty="0">
                <a:solidFill>
                  <a:srgbClr val="FFFFFF"/>
                </a:solidFill>
              </a:rPr>
              <a:t>3 </a:t>
            </a:r>
            <a:r>
              <a:rPr lang="tr-TR" sz="1000" b="1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sezon boyunca AREXVY-</a:t>
            </a:r>
            <a:r>
              <a:rPr lang="tr-TR" sz="1000" b="1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GSK’nın</a:t>
            </a:r>
            <a:r>
              <a:rPr lang="tr-TR" sz="1000" b="1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RSV* </a:t>
            </a:r>
            <a:r>
              <a:rPr lang="tr-TR" sz="1000" b="1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ASYH’nin</a:t>
            </a:r>
            <a:r>
              <a:rPr lang="tr-TR" sz="1000" b="1" baseline="300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†</a:t>
            </a:r>
            <a:r>
              <a:rPr lang="tr-TR" sz="1000" b="1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önlenmesindeki etkinliğini göstermek</a:t>
            </a:r>
            <a:r>
              <a:rPr lang="tr-TR" sz="1000" b="1" baseline="30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1</a:t>
            </a:r>
          </a:p>
          <a:p>
            <a:pPr algn="ctr">
              <a:buSzPts val="1600"/>
            </a:pPr>
            <a:r>
              <a:rPr lang="tr-TR" sz="1000" b="1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Tüm RSV-ASYH</a:t>
            </a:r>
            <a:r>
              <a:rPr lang="tr-TR" sz="1000" b="1" baseline="300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† </a:t>
            </a:r>
            <a:r>
              <a:rPr lang="tr-TR" sz="1000" b="1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vakaları, bağımsız bir harici karar komitesi tarafından karara bağlanmıştır.</a:t>
            </a:r>
          </a:p>
        </p:txBody>
      </p:sp>
    </p:spTree>
    <p:extLst>
      <p:ext uri="{BB962C8B-B14F-4D97-AF65-F5344CB8AC3E}">
        <p14:creationId xmlns:p14="http://schemas.microsoft.com/office/powerpoint/2010/main" val="1538542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İMMUNOSENESENS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930" indent="0" algn="just">
              <a:buNone/>
            </a:pPr>
            <a:r>
              <a:rPr lang="tr-TR" sz="1600" b="1" dirty="0">
                <a:solidFill>
                  <a:srgbClr val="0070C0"/>
                </a:solidFill>
              </a:rPr>
              <a:t>HÜCRESEL/HUMORAL BAĞIŞIKLIKTA AZALMA, MASKELİ  YÜKSEK İNFLAMASYON,  </a:t>
            </a:r>
          </a:p>
          <a:p>
            <a:pPr marL="74930" indent="0" algn="just">
              <a:buNone/>
            </a:pPr>
            <a:r>
              <a:rPr lang="tr-TR" sz="1600" b="1" dirty="0">
                <a:solidFill>
                  <a:srgbClr val="0070C0"/>
                </a:solidFill>
              </a:rPr>
              <a:t>ONKOGEN SUPRESÖR GENLERDE ZAFİYET, KANSER HÜCRE KLİRENSİNDE AZALMA</a:t>
            </a:r>
          </a:p>
          <a:p>
            <a:pPr marL="74930" indent="0">
              <a:buNone/>
            </a:pPr>
            <a:r>
              <a:rPr lang="tr-TR" b="1" dirty="0"/>
              <a:t>1-Zayıflamış </a:t>
            </a:r>
            <a:r>
              <a:rPr lang="tr-TR" b="1" dirty="0" err="1"/>
              <a:t>antimikrobiyal</a:t>
            </a:r>
            <a:r>
              <a:rPr lang="tr-TR" b="1" dirty="0"/>
              <a:t>  bağışıklık</a:t>
            </a:r>
          </a:p>
          <a:p>
            <a:pPr marL="74930" indent="0">
              <a:buNone/>
            </a:pPr>
            <a:r>
              <a:rPr lang="tr-TR" b="1" dirty="0"/>
              <a:t>Solunum   yolu enfeksiyonlarına   yatkınlık , Kronik </a:t>
            </a:r>
            <a:r>
              <a:rPr lang="tr-TR" b="1" dirty="0" err="1"/>
              <a:t>viral</a:t>
            </a:r>
            <a:r>
              <a:rPr lang="tr-TR" b="1" dirty="0"/>
              <a:t> enfeksiyonlarda sık </a:t>
            </a:r>
            <a:r>
              <a:rPr lang="tr-TR" b="1" dirty="0" err="1"/>
              <a:t>reaktivasyon</a:t>
            </a:r>
            <a:endParaRPr lang="tr-TR" b="1" dirty="0"/>
          </a:p>
          <a:p>
            <a:pPr marL="74930" indent="0">
              <a:buNone/>
            </a:pPr>
            <a:r>
              <a:rPr lang="tr-TR" b="1" dirty="0"/>
              <a:t>2- Aşılarda azalmış antikor yanıtı </a:t>
            </a:r>
            <a:r>
              <a:rPr lang="tr-TR" b="1" dirty="0">
                <a:solidFill>
                  <a:srgbClr val="FF0000"/>
                </a:solidFill>
              </a:rPr>
              <a:t>( **ADJUVANLI AŞI İHTİYACI**)</a:t>
            </a:r>
          </a:p>
          <a:p>
            <a:pPr marL="74930" indent="0">
              <a:buNone/>
            </a:pPr>
            <a:r>
              <a:rPr lang="tr-TR" b="1" dirty="0"/>
              <a:t>3- Kanser sıklığında artış ( Solunum,  GIS, Meme, Prostat , Cilt </a:t>
            </a:r>
            <a:r>
              <a:rPr lang="tr-TR" b="1" dirty="0" err="1"/>
              <a:t>vs</a:t>
            </a:r>
            <a:r>
              <a:rPr lang="tr-TR" b="1" dirty="0"/>
              <a:t>)</a:t>
            </a:r>
          </a:p>
          <a:p>
            <a:pPr marL="74930" indent="0">
              <a:buNone/>
            </a:pPr>
            <a:r>
              <a:rPr lang="tr-TR" b="1" dirty="0"/>
              <a:t>4-Inflamtuvar hastalıklara yatkınlık</a:t>
            </a:r>
          </a:p>
          <a:p>
            <a:pPr marL="74930" indent="0">
              <a:buNone/>
            </a:pPr>
            <a:r>
              <a:rPr lang="tr-TR" b="1" dirty="0"/>
              <a:t>5-Yüksek  </a:t>
            </a:r>
            <a:r>
              <a:rPr lang="tr-TR" b="1" dirty="0" err="1"/>
              <a:t>otoimmunite</a:t>
            </a:r>
            <a:r>
              <a:rPr lang="tr-TR" b="1" dirty="0"/>
              <a:t> (RA, </a:t>
            </a:r>
            <a:r>
              <a:rPr lang="tr-TR" b="1" dirty="0" err="1"/>
              <a:t>Sjögren</a:t>
            </a:r>
            <a:r>
              <a:rPr lang="tr-TR" b="1" dirty="0"/>
              <a:t>, PMR, </a:t>
            </a:r>
            <a:r>
              <a:rPr lang="tr-TR" b="1" dirty="0" err="1"/>
              <a:t>Temporal</a:t>
            </a:r>
            <a:r>
              <a:rPr lang="tr-TR" b="1" dirty="0"/>
              <a:t> arterit…)</a:t>
            </a:r>
          </a:p>
          <a:p>
            <a:pPr marL="74930" indent="0">
              <a:buNone/>
            </a:pPr>
            <a:r>
              <a:rPr lang="tr-TR" b="1" dirty="0"/>
              <a:t>6- Bozulmuş yara iyileşmesi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4</a:t>
            </a:fld>
            <a:endParaRPr lang="en-US"/>
          </a:p>
        </p:txBody>
      </p:sp>
      <p:sp>
        <p:nvSpPr>
          <p:cNvPr id="5" name="Yuvarlatılmış Dikdörtgen 4"/>
          <p:cNvSpPr/>
          <p:nvPr/>
        </p:nvSpPr>
        <p:spPr>
          <a:xfrm>
            <a:off x="365125" y="6343650"/>
            <a:ext cx="1054372" cy="2698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758882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Resim 23">
            <a:extLst>
              <a:ext uri="{FF2B5EF4-FFF2-40B4-BE49-F238E27FC236}">
                <a16:creationId xmlns:a16="http://schemas.microsoft.com/office/drawing/2014/main" id="{F74CB819-BC05-2EED-C9D8-F4A0F757C4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4487" y="1525481"/>
            <a:ext cx="2955477" cy="4070993"/>
          </a:xfrm>
          <a:prstGeom prst="rect">
            <a:avLst/>
          </a:prstGeom>
        </p:spPr>
      </p:pic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1BCFFA2C-2807-BDFE-4738-C4CEA50FA5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D5CAA88-E802-506F-DEEE-C48DF50D0A84}"/>
              </a:ext>
            </a:extLst>
          </p:cNvPr>
          <p:cNvSpPr txBox="1"/>
          <p:nvPr/>
        </p:nvSpPr>
        <p:spPr>
          <a:xfrm>
            <a:off x="596752" y="596550"/>
            <a:ext cx="115952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AReSVi-006 Faz 3 çalışması </a:t>
            </a: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582B8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tasarımı</a:t>
            </a:r>
            <a:r>
              <a:rPr kumimoji="0" lang="tr-TR" sz="2400" b="1" i="0" u="none" strike="noStrike" kern="0" cap="none" spc="0" normalizeH="0" baseline="30000" noProof="0" dirty="0">
                <a:ln>
                  <a:noFill/>
                </a:ln>
                <a:solidFill>
                  <a:srgbClr val="582B8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D8C4C14C-94E7-56B7-E4A6-73251461E3D8}"/>
              </a:ext>
            </a:extLst>
          </p:cNvPr>
          <p:cNvSpPr txBox="1"/>
          <p:nvPr/>
        </p:nvSpPr>
        <p:spPr>
          <a:xfrm>
            <a:off x="407624" y="6445835"/>
            <a:ext cx="857309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ts val="880"/>
              <a:defRPr/>
            </a:pP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Şekiller, orijinal verilere göre GSK tarafından bağımsız olarak oluşturulmuştur. * maruz </a:t>
            </a:r>
            <a:r>
              <a:rPr kumimoji="0" lang="tr-T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kalan </a:t>
            </a:r>
            <a:r>
              <a:rPr lang="tr-TR" sz="700"/>
              <a:t>grup; ‡ KOAH, astım, herhangi bir kronik solunum/akciğer hastalığı, tip 1 veya tip 2 diyabet, kronik kalp yetmezliği, ilerlemiş karaciğer veya böbrek hastalığı.</a:t>
            </a:r>
            <a:r>
              <a:rPr kumimoji="0" lang="tr-TR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KOAH, kronik obstrüktif akciğer hastalığı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tabLst/>
              <a:defRPr/>
            </a:pP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Referans: 1. Feldman RG et al.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Clin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Infect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Dis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2024;78(1):202–9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4169D6CD-2CFC-1E71-1271-00AC4854F1CD}"/>
              </a:ext>
            </a:extLst>
          </p:cNvPr>
          <p:cNvSpPr txBox="1"/>
          <p:nvPr/>
        </p:nvSpPr>
        <p:spPr>
          <a:xfrm>
            <a:off x="596752" y="997967"/>
            <a:ext cx="111732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tr-TR" sz="16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Demografik özellikler çalışma grupları arasında dengelidir (Maruziyet Seti)</a:t>
            </a:r>
          </a:p>
        </p:txBody>
      </p:sp>
      <p:sp>
        <p:nvSpPr>
          <p:cNvPr id="4" name="Dikdörtgen 3">
            <a:extLst>
              <a:ext uri="{FF2B5EF4-FFF2-40B4-BE49-F238E27FC236}">
                <a16:creationId xmlns:a16="http://schemas.microsoft.com/office/drawing/2014/main" id="{28671E8F-F101-A72B-B545-572722402978}"/>
              </a:ext>
            </a:extLst>
          </p:cNvPr>
          <p:cNvSpPr/>
          <p:nvPr/>
        </p:nvSpPr>
        <p:spPr>
          <a:xfrm>
            <a:off x="2162776" y="2242128"/>
            <a:ext cx="1636834" cy="99223"/>
          </a:xfrm>
          <a:prstGeom prst="rect">
            <a:avLst/>
          </a:prstGeom>
          <a:solidFill>
            <a:srgbClr val="582A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9A84FAE5-070A-B2A7-42A8-899894CDE14F}"/>
              </a:ext>
            </a:extLst>
          </p:cNvPr>
          <p:cNvSpPr/>
          <p:nvPr/>
        </p:nvSpPr>
        <p:spPr>
          <a:xfrm>
            <a:off x="2785782" y="2383322"/>
            <a:ext cx="1013827" cy="99223"/>
          </a:xfrm>
          <a:prstGeom prst="rect">
            <a:avLst/>
          </a:prstGeom>
          <a:solidFill>
            <a:srgbClr val="582A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64155A48-CBFB-9C78-C2B3-EC6BAA57AABE}"/>
              </a:ext>
            </a:extLst>
          </p:cNvPr>
          <p:cNvSpPr/>
          <p:nvPr/>
        </p:nvSpPr>
        <p:spPr>
          <a:xfrm>
            <a:off x="3148853" y="2528999"/>
            <a:ext cx="650756" cy="99223"/>
          </a:xfrm>
          <a:prstGeom prst="rect">
            <a:avLst/>
          </a:prstGeom>
          <a:solidFill>
            <a:srgbClr val="582A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76689819-A52C-9777-948E-A0D1161F3EF9}"/>
              </a:ext>
            </a:extLst>
          </p:cNvPr>
          <p:cNvSpPr/>
          <p:nvPr/>
        </p:nvSpPr>
        <p:spPr>
          <a:xfrm>
            <a:off x="3545541" y="2672434"/>
            <a:ext cx="254068" cy="99223"/>
          </a:xfrm>
          <a:prstGeom prst="rect">
            <a:avLst/>
          </a:prstGeom>
          <a:solidFill>
            <a:srgbClr val="582A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F677AC48-0915-31DF-C9DE-D8B27A044611}"/>
              </a:ext>
            </a:extLst>
          </p:cNvPr>
          <p:cNvSpPr/>
          <p:nvPr/>
        </p:nvSpPr>
        <p:spPr>
          <a:xfrm>
            <a:off x="2926080" y="3111455"/>
            <a:ext cx="873529" cy="99223"/>
          </a:xfrm>
          <a:prstGeom prst="rect">
            <a:avLst/>
          </a:prstGeom>
          <a:solidFill>
            <a:srgbClr val="582A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48B63332-0D91-AF0D-229F-25942B59FCE9}"/>
              </a:ext>
            </a:extLst>
          </p:cNvPr>
          <p:cNvSpPr/>
          <p:nvPr/>
        </p:nvSpPr>
        <p:spPr>
          <a:xfrm>
            <a:off x="2990427" y="3254890"/>
            <a:ext cx="809182" cy="101415"/>
          </a:xfrm>
          <a:prstGeom prst="rect">
            <a:avLst/>
          </a:prstGeom>
          <a:solidFill>
            <a:srgbClr val="582A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F3A20127-FE5F-B97D-6772-CD00600C6E86}"/>
              </a:ext>
            </a:extLst>
          </p:cNvPr>
          <p:cNvSpPr/>
          <p:nvPr/>
        </p:nvSpPr>
        <p:spPr>
          <a:xfrm>
            <a:off x="2655676" y="3687274"/>
            <a:ext cx="1143933" cy="99223"/>
          </a:xfrm>
          <a:prstGeom prst="rect">
            <a:avLst/>
          </a:prstGeom>
          <a:solidFill>
            <a:srgbClr val="582A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8BC5A863-7080-A33B-A3C2-378AA665F770}"/>
              </a:ext>
            </a:extLst>
          </p:cNvPr>
          <p:cNvSpPr/>
          <p:nvPr/>
        </p:nvSpPr>
        <p:spPr>
          <a:xfrm>
            <a:off x="3545541" y="3828995"/>
            <a:ext cx="254068" cy="99223"/>
          </a:xfrm>
          <a:prstGeom prst="rect">
            <a:avLst/>
          </a:prstGeom>
          <a:solidFill>
            <a:srgbClr val="582A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id="{9AA25DB8-E82D-7478-FB98-573D3FD24CF3}"/>
              </a:ext>
            </a:extLst>
          </p:cNvPr>
          <p:cNvSpPr/>
          <p:nvPr/>
        </p:nvSpPr>
        <p:spPr>
          <a:xfrm>
            <a:off x="3620747" y="3976405"/>
            <a:ext cx="178861" cy="99223"/>
          </a:xfrm>
          <a:prstGeom prst="rect">
            <a:avLst/>
          </a:prstGeom>
          <a:solidFill>
            <a:srgbClr val="582A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Dikdörtgen 14">
            <a:extLst>
              <a:ext uri="{FF2B5EF4-FFF2-40B4-BE49-F238E27FC236}">
                <a16:creationId xmlns:a16="http://schemas.microsoft.com/office/drawing/2014/main" id="{DA767E0B-60C6-EE95-1D57-ABFFDEE36AEB}"/>
              </a:ext>
            </a:extLst>
          </p:cNvPr>
          <p:cNvSpPr/>
          <p:nvPr/>
        </p:nvSpPr>
        <p:spPr>
          <a:xfrm>
            <a:off x="3680633" y="4116905"/>
            <a:ext cx="118975" cy="99223"/>
          </a:xfrm>
          <a:prstGeom prst="rect">
            <a:avLst/>
          </a:prstGeom>
          <a:solidFill>
            <a:srgbClr val="582A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Dikdörtgen 15">
            <a:extLst>
              <a:ext uri="{FF2B5EF4-FFF2-40B4-BE49-F238E27FC236}">
                <a16:creationId xmlns:a16="http://schemas.microsoft.com/office/drawing/2014/main" id="{056D80F7-65DA-BEBE-A82C-6720227EA7EE}"/>
              </a:ext>
            </a:extLst>
          </p:cNvPr>
          <p:cNvSpPr/>
          <p:nvPr/>
        </p:nvSpPr>
        <p:spPr>
          <a:xfrm>
            <a:off x="3747428" y="4547617"/>
            <a:ext cx="52180" cy="99223"/>
          </a:xfrm>
          <a:prstGeom prst="rect">
            <a:avLst/>
          </a:prstGeom>
          <a:solidFill>
            <a:srgbClr val="582A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Dikdörtgen 16">
            <a:extLst>
              <a:ext uri="{FF2B5EF4-FFF2-40B4-BE49-F238E27FC236}">
                <a16:creationId xmlns:a16="http://schemas.microsoft.com/office/drawing/2014/main" id="{A6AE4982-260D-5412-755D-093FBEF8D0CF}"/>
              </a:ext>
            </a:extLst>
          </p:cNvPr>
          <p:cNvSpPr/>
          <p:nvPr/>
        </p:nvSpPr>
        <p:spPr>
          <a:xfrm>
            <a:off x="3507887" y="4696109"/>
            <a:ext cx="291722" cy="99223"/>
          </a:xfrm>
          <a:prstGeom prst="rect">
            <a:avLst/>
          </a:prstGeom>
          <a:solidFill>
            <a:srgbClr val="582A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Dikdörtgen 17">
            <a:extLst>
              <a:ext uri="{FF2B5EF4-FFF2-40B4-BE49-F238E27FC236}">
                <a16:creationId xmlns:a16="http://schemas.microsoft.com/office/drawing/2014/main" id="{359321AB-A3D1-1274-B952-6FC05D10CC8E}"/>
              </a:ext>
            </a:extLst>
          </p:cNvPr>
          <p:cNvSpPr/>
          <p:nvPr/>
        </p:nvSpPr>
        <p:spPr>
          <a:xfrm>
            <a:off x="3406543" y="5198223"/>
            <a:ext cx="393066" cy="99223"/>
          </a:xfrm>
          <a:prstGeom prst="rect">
            <a:avLst/>
          </a:prstGeom>
          <a:solidFill>
            <a:srgbClr val="582A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Dikdörtgen 19">
            <a:extLst>
              <a:ext uri="{FF2B5EF4-FFF2-40B4-BE49-F238E27FC236}">
                <a16:creationId xmlns:a16="http://schemas.microsoft.com/office/drawing/2014/main" id="{8E3240A6-8D96-9516-0DD6-713005A3B69E}"/>
              </a:ext>
            </a:extLst>
          </p:cNvPr>
          <p:cNvSpPr/>
          <p:nvPr/>
        </p:nvSpPr>
        <p:spPr>
          <a:xfrm>
            <a:off x="3588501" y="5403215"/>
            <a:ext cx="211107" cy="99223"/>
          </a:xfrm>
          <a:prstGeom prst="rect">
            <a:avLst/>
          </a:prstGeom>
          <a:solidFill>
            <a:srgbClr val="582A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Dikdörtgen 20">
            <a:extLst>
              <a:ext uri="{FF2B5EF4-FFF2-40B4-BE49-F238E27FC236}">
                <a16:creationId xmlns:a16="http://schemas.microsoft.com/office/drawing/2014/main" id="{C73E07C8-6333-2187-C101-072EB413578F}"/>
              </a:ext>
            </a:extLst>
          </p:cNvPr>
          <p:cNvSpPr/>
          <p:nvPr/>
        </p:nvSpPr>
        <p:spPr>
          <a:xfrm>
            <a:off x="3558559" y="5555231"/>
            <a:ext cx="241049" cy="99223"/>
          </a:xfrm>
          <a:prstGeom prst="rect">
            <a:avLst/>
          </a:prstGeom>
          <a:solidFill>
            <a:srgbClr val="582A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Dikdörtgen 21">
            <a:extLst>
              <a:ext uri="{FF2B5EF4-FFF2-40B4-BE49-F238E27FC236}">
                <a16:creationId xmlns:a16="http://schemas.microsoft.com/office/drawing/2014/main" id="{1839254B-C099-EC1D-E11E-D06F6F0D18C0}"/>
              </a:ext>
            </a:extLst>
          </p:cNvPr>
          <p:cNvSpPr/>
          <p:nvPr/>
        </p:nvSpPr>
        <p:spPr>
          <a:xfrm>
            <a:off x="5407685" y="2242128"/>
            <a:ext cx="1636834" cy="99223"/>
          </a:xfrm>
          <a:prstGeom prst="rect">
            <a:avLst/>
          </a:prstGeom>
          <a:solidFill>
            <a:srgbClr val="C252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7ECFD639-E5FF-F4F7-91D0-B3DC3B225AA0}"/>
              </a:ext>
            </a:extLst>
          </p:cNvPr>
          <p:cNvSpPr/>
          <p:nvPr/>
        </p:nvSpPr>
        <p:spPr>
          <a:xfrm>
            <a:off x="5407685" y="2383322"/>
            <a:ext cx="1013827" cy="99223"/>
          </a:xfrm>
          <a:prstGeom prst="rect">
            <a:avLst/>
          </a:prstGeom>
          <a:solidFill>
            <a:srgbClr val="C252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Dikdörtgen 25">
            <a:extLst>
              <a:ext uri="{FF2B5EF4-FFF2-40B4-BE49-F238E27FC236}">
                <a16:creationId xmlns:a16="http://schemas.microsoft.com/office/drawing/2014/main" id="{DD4823A1-46F6-9017-95D5-DBDE5A20A303}"/>
              </a:ext>
            </a:extLst>
          </p:cNvPr>
          <p:cNvSpPr/>
          <p:nvPr/>
        </p:nvSpPr>
        <p:spPr>
          <a:xfrm>
            <a:off x="5407685" y="2528999"/>
            <a:ext cx="650756" cy="99223"/>
          </a:xfrm>
          <a:prstGeom prst="rect">
            <a:avLst/>
          </a:prstGeom>
          <a:solidFill>
            <a:srgbClr val="C252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Dikdörtgen 28">
            <a:extLst>
              <a:ext uri="{FF2B5EF4-FFF2-40B4-BE49-F238E27FC236}">
                <a16:creationId xmlns:a16="http://schemas.microsoft.com/office/drawing/2014/main" id="{58830130-316F-C91A-18CB-31A71DE44A24}"/>
              </a:ext>
            </a:extLst>
          </p:cNvPr>
          <p:cNvSpPr/>
          <p:nvPr/>
        </p:nvSpPr>
        <p:spPr>
          <a:xfrm>
            <a:off x="5407685" y="2672434"/>
            <a:ext cx="254068" cy="99223"/>
          </a:xfrm>
          <a:prstGeom prst="rect">
            <a:avLst/>
          </a:prstGeom>
          <a:solidFill>
            <a:srgbClr val="C252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2" name="Dikdörtgen 31">
            <a:extLst>
              <a:ext uri="{FF2B5EF4-FFF2-40B4-BE49-F238E27FC236}">
                <a16:creationId xmlns:a16="http://schemas.microsoft.com/office/drawing/2014/main" id="{383A6229-9A13-5CE9-2FED-5963B82C49DE}"/>
              </a:ext>
            </a:extLst>
          </p:cNvPr>
          <p:cNvSpPr/>
          <p:nvPr/>
        </p:nvSpPr>
        <p:spPr>
          <a:xfrm>
            <a:off x="5407685" y="3111456"/>
            <a:ext cx="828409" cy="93418"/>
          </a:xfrm>
          <a:prstGeom prst="rect">
            <a:avLst/>
          </a:prstGeom>
          <a:solidFill>
            <a:srgbClr val="C252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5" name="Dikdörtgen 34">
            <a:extLst>
              <a:ext uri="{FF2B5EF4-FFF2-40B4-BE49-F238E27FC236}">
                <a16:creationId xmlns:a16="http://schemas.microsoft.com/office/drawing/2014/main" id="{BC876E34-2CB3-F137-8C0A-2674B17C6B7C}"/>
              </a:ext>
            </a:extLst>
          </p:cNvPr>
          <p:cNvSpPr/>
          <p:nvPr/>
        </p:nvSpPr>
        <p:spPr>
          <a:xfrm>
            <a:off x="5407685" y="3254890"/>
            <a:ext cx="809182" cy="101415"/>
          </a:xfrm>
          <a:prstGeom prst="rect">
            <a:avLst/>
          </a:prstGeom>
          <a:solidFill>
            <a:srgbClr val="C252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8" name="Dikdörtgen 37">
            <a:extLst>
              <a:ext uri="{FF2B5EF4-FFF2-40B4-BE49-F238E27FC236}">
                <a16:creationId xmlns:a16="http://schemas.microsoft.com/office/drawing/2014/main" id="{8C520307-E67D-BC95-216F-613D7A70D377}"/>
              </a:ext>
            </a:extLst>
          </p:cNvPr>
          <p:cNvSpPr/>
          <p:nvPr/>
        </p:nvSpPr>
        <p:spPr>
          <a:xfrm>
            <a:off x="5407685" y="3687274"/>
            <a:ext cx="1143933" cy="99223"/>
          </a:xfrm>
          <a:prstGeom prst="rect">
            <a:avLst/>
          </a:prstGeom>
          <a:solidFill>
            <a:srgbClr val="C252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3" name="Dikdörtgen 92">
            <a:extLst>
              <a:ext uri="{FF2B5EF4-FFF2-40B4-BE49-F238E27FC236}">
                <a16:creationId xmlns:a16="http://schemas.microsoft.com/office/drawing/2014/main" id="{75E46221-F458-B092-ED6E-AC59A1928A21}"/>
              </a:ext>
            </a:extLst>
          </p:cNvPr>
          <p:cNvSpPr/>
          <p:nvPr/>
        </p:nvSpPr>
        <p:spPr>
          <a:xfrm>
            <a:off x="5407685" y="3828995"/>
            <a:ext cx="254068" cy="99223"/>
          </a:xfrm>
          <a:prstGeom prst="rect">
            <a:avLst/>
          </a:prstGeom>
          <a:solidFill>
            <a:srgbClr val="C252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4" name="Dikdörtgen 93">
            <a:extLst>
              <a:ext uri="{FF2B5EF4-FFF2-40B4-BE49-F238E27FC236}">
                <a16:creationId xmlns:a16="http://schemas.microsoft.com/office/drawing/2014/main" id="{90428CEA-4302-DC19-6BAB-013BF9732BB4}"/>
              </a:ext>
            </a:extLst>
          </p:cNvPr>
          <p:cNvSpPr/>
          <p:nvPr/>
        </p:nvSpPr>
        <p:spPr>
          <a:xfrm>
            <a:off x="5407685" y="3976405"/>
            <a:ext cx="178861" cy="99223"/>
          </a:xfrm>
          <a:prstGeom prst="rect">
            <a:avLst/>
          </a:prstGeom>
          <a:solidFill>
            <a:srgbClr val="C252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5" name="Dikdörtgen 94">
            <a:extLst>
              <a:ext uri="{FF2B5EF4-FFF2-40B4-BE49-F238E27FC236}">
                <a16:creationId xmlns:a16="http://schemas.microsoft.com/office/drawing/2014/main" id="{DCF43ECA-D3FD-A883-D94A-C644C1CA8747}"/>
              </a:ext>
            </a:extLst>
          </p:cNvPr>
          <p:cNvSpPr/>
          <p:nvPr/>
        </p:nvSpPr>
        <p:spPr>
          <a:xfrm>
            <a:off x="5407685" y="4116905"/>
            <a:ext cx="118975" cy="99223"/>
          </a:xfrm>
          <a:prstGeom prst="rect">
            <a:avLst/>
          </a:prstGeom>
          <a:solidFill>
            <a:srgbClr val="C252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6" name="Dikdörtgen 95">
            <a:extLst>
              <a:ext uri="{FF2B5EF4-FFF2-40B4-BE49-F238E27FC236}">
                <a16:creationId xmlns:a16="http://schemas.microsoft.com/office/drawing/2014/main" id="{345E0AC8-656E-909E-FF5C-8105395F77B2}"/>
              </a:ext>
            </a:extLst>
          </p:cNvPr>
          <p:cNvSpPr/>
          <p:nvPr/>
        </p:nvSpPr>
        <p:spPr>
          <a:xfrm>
            <a:off x="5407685" y="4547617"/>
            <a:ext cx="52180" cy="99223"/>
          </a:xfrm>
          <a:prstGeom prst="rect">
            <a:avLst/>
          </a:prstGeom>
          <a:solidFill>
            <a:srgbClr val="C252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7" name="Dikdörtgen 96">
            <a:extLst>
              <a:ext uri="{FF2B5EF4-FFF2-40B4-BE49-F238E27FC236}">
                <a16:creationId xmlns:a16="http://schemas.microsoft.com/office/drawing/2014/main" id="{4E167B77-A8CA-3955-084F-C92A39079B40}"/>
              </a:ext>
            </a:extLst>
          </p:cNvPr>
          <p:cNvSpPr/>
          <p:nvPr/>
        </p:nvSpPr>
        <p:spPr>
          <a:xfrm>
            <a:off x="5407685" y="4696109"/>
            <a:ext cx="291722" cy="99223"/>
          </a:xfrm>
          <a:prstGeom prst="rect">
            <a:avLst/>
          </a:prstGeom>
          <a:solidFill>
            <a:srgbClr val="C252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8" name="Dikdörtgen 97">
            <a:extLst>
              <a:ext uri="{FF2B5EF4-FFF2-40B4-BE49-F238E27FC236}">
                <a16:creationId xmlns:a16="http://schemas.microsoft.com/office/drawing/2014/main" id="{1EFCF3CA-6B18-67DB-15F4-55F571F1A54B}"/>
              </a:ext>
            </a:extLst>
          </p:cNvPr>
          <p:cNvSpPr/>
          <p:nvPr/>
        </p:nvSpPr>
        <p:spPr>
          <a:xfrm>
            <a:off x="5407685" y="5198223"/>
            <a:ext cx="393066" cy="99223"/>
          </a:xfrm>
          <a:prstGeom prst="rect">
            <a:avLst/>
          </a:prstGeom>
          <a:solidFill>
            <a:srgbClr val="C252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9" name="Dikdörtgen 98">
            <a:extLst>
              <a:ext uri="{FF2B5EF4-FFF2-40B4-BE49-F238E27FC236}">
                <a16:creationId xmlns:a16="http://schemas.microsoft.com/office/drawing/2014/main" id="{A9461CB6-98D5-1C05-B388-A060A0EB0818}"/>
              </a:ext>
            </a:extLst>
          </p:cNvPr>
          <p:cNvSpPr/>
          <p:nvPr/>
        </p:nvSpPr>
        <p:spPr>
          <a:xfrm>
            <a:off x="5407685" y="5403215"/>
            <a:ext cx="211107" cy="99223"/>
          </a:xfrm>
          <a:prstGeom prst="rect">
            <a:avLst/>
          </a:prstGeom>
          <a:solidFill>
            <a:srgbClr val="C252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0" name="Dikdörtgen 99">
            <a:extLst>
              <a:ext uri="{FF2B5EF4-FFF2-40B4-BE49-F238E27FC236}">
                <a16:creationId xmlns:a16="http://schemas.microsoft.com/office/drawing/2014/main" id="{D3162DA0-3BF1-6528-A43D-61A516E2B5DC}"/>
              </a:ext>
            </a:extLst>
          </p:cNvPr>
          <p:cNvSpPr/>
          <p:nvPr/>
        </p:nvSpPr>
        <p:spPr>
          <a:xfrm>
            <a:off x="5407685" y="5555231"/>
            <a:ext cx="241049" cy="99223"/>
          </a:xfrm>
          <a:prstGeom prst="rect">
            <a:avLst/>
          </a:prstGeom>
          <a:solidFill>
            <a:srgbClr val="C252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aphicFrame>
        <p:nvGraphicFramePr>
          <p:cNvPr id="101" name="Tablo 100">
            <a:extLst>
              <a:ext uri="{FF2B5EF4-FFF2-40B4-BE49-F238E27FC236}">
                <a16:creationId xmlns:a16="http://schemas.microsoft.com/office/drawing/2014/main" id="{6ECEB72F-FB8F-BE80-1F4F-96D607EDDB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8983127"/>
              </p:ext>
            </p:extLst>
          </p:nvPr>
        </p:nvGraphicFramePr>
        <p:xfrm>
          <a:off x="539828" y="1502433"/>
          <a:ext cx="8100000" cy="4447145"/>
        </p:xfrm>
        <a:graphic>
          <a:graphicData uri="http://schemas.openxmlformats.org/drawingml/2006/table">
            <a:tbl>
              <a:tblPr/>
              <a:tblGrid>
                <a:gridCol w="1620000">
                  <a:extLst>
                    <a:ext uri="{9D8B030D-6E8A-4147-A177-3AD203B41FA5}">
                      <a16:colId xmlns:a16="http://schemas.microsoft.com/office/drawing/2014/main" val="1375519726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3600049693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395547446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1198516072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3981938121"/>
                    </a:ext>
                  </a:extLst>
                </a:gridCol>
              </a:tblGrid>
              <a:tr h="28239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RSVPreF3 OA</a:t>
                      </a:r>
                      <a:br>
                        <a:rPr lang="tr-TR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</a:br>
                      <a:r>
                        <a:rPr lang="tr-TR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(N=12.467)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82A8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tr-TR" sz="10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Özellikler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2528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Plasebo</a:t>
                      </a:r>
                      <a:br>
                        <a:rPr lang="tr-TR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</a:br>
                      <a:r>
                        <a:rPr lang="tr-TR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(N=12.499)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99C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tr-TR" sz="10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810287"/>
                  </a:ext>
                </a:extLst>
              </a:tr>
              <a:tr h="14444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69.5 yaş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tr-TR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Ortalama yaş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69.5 yaş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tr-TR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383513"/>
                  </a:ext>
                </a:extLst>
              </a:tr>
              <a:tr h="144445">
                <a:tc>
                  <a:txBody>
                    <a:bodyPr/>
                    <a:lstStyle/>
                    <a:p>
                      <a:pPr algn="ctr" fontAlgn="b"/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81735"/>
                  </a:ext>
                </a:extLst>
              </a:tr>
              <a:tr h="144445"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9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9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Yaş kategorisi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9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9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9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476041"/>
                  </a:ext>
                </a:extLst>
              </a:tr>
              <a:tr h="144445"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12.467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100,00%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60 yaş ve üzeri 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100,00%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12.499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3107069"/>
                  </a:ext>
                </a:extLst>
              </a:tr>
              <a:tr h="144445"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6.963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55,90%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60-69 yaş 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55,80%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6.980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960195"/>
                  </a:ext>
                </a:extLst>
              </a:tr>
              <a:tr h="144445"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4.487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36,00%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70-79 yaş 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35,90%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4.491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3278624"/>
                  </a:ext>
                </a:extLst>
              </a:tr>
              <a:tr h="144445"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1.017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8,20%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80 yaş ve üzeri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8,20%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1.028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9247453"/>
                  </a:ext>
                </a:extLst>
              </a:tr>
              <a:tr h="144445">
                <a:tc>
                  <a:txBody>
                    <a:bodyPr/>
                    <a:lstStyle/>
                    <a:p>
                      <a:pPr algn="ctr" fontAlgn="b"/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7044897"/>
                  </a:ext>
                </a:extLst>
              </a:tr>
              <a:tr h="144445"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9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9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Cinsiyet 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9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9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9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670494"/>
                  </a:ext>
                </a:extLst>
              </a:tr>
              <a:tr h="144445"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6.488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52,00%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Kadın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51,40%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6.427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2443453"/>
                  </a:ext>
                </a:extLst>
              </a:tr>
              <a:tr h="144445"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5.979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48,00%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Erkek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48,60%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6.072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3518087"/>
                  </a:ext>
                </a:extLst>
              </a:tr>
              <a:tr h="144445">
                <a:tc>
                  <a:txBody>
                    <a:bodyPr/>
                    <a:lstStyle/>
                    <a:p>
                      <a:pPr algn="ctr" fontAlgn="b"/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5314471"/>
                  </a:ext>
                </a:extLst>
              </a:tr>
              <a:tr h="144445"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9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9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Irk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9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9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9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665118"/>
                  </a:ext>
                </a:extLst>
              </a:tr>
              <a:tr h="144445"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9.887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79,30%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Beyaz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79,50%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9.932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2334159"/>
                  </a:ext>
                </a:extLst>
              </a:tr>
              <a:tr h="144445"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1.064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8,50%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Siyahi veya </a:t>
                      </a:r>
                      <a:r>
                        <a:rPr lang="tr-TR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Afro</a:t>
                      </a:r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-Amerikan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8,80%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1.101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742655"/>
                  </a:ext>
                </a:extLst>
              </a:tr>
              <a:tr h="144445"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953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7,60%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Asyalı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7,60%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956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2730278"/>
                  </a:ext>
                </a:extLst>
              </a:tr>
              <a:tr h="144445"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563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4,50%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Diğer*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4,10%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510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6414166"/>
                  </a:ext>
                </a:extLst>
              </a:tr>
              <a:tr h="144445">
                <a:tc>
                  <a:txBody>
                    <a:bodyPr/>
                    <a:lstStyle/>
                    <a:p>
                      <a:pPr algn="ctr" fontAlgn="b"/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9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0030413"/>
                  </a:ext>
                </a:extLst>
              </a:tr>
              <a:tr h="144445"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9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9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Kırılganlık durumu†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9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9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9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697800"/>
                  </a:ext>
                </a:extLst>
              </a:tr>
              <a:tr h="144445"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189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1,50%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Kırılgan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1,40%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177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8405028"/>
                  </a:ext>
                </a:extLst>
              </a:tr>
              <a:tr h="144445"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4.793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38,40%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Pre-</a:t>
                      </a:r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Kırılganlık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38,30%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4.781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0743089"/>
                  </a:ext>
                </a:extLst>
              </a:tr>
              <a:tr h="144445">
                <a:tc>
                  <a:txBody>
                    <a:bodyPr/>
                    <a:lstStyle/>
                    <a:p>
                      <a:pPr algn="ctr" fontAlgn="b"/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r-TR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5016588"/>
                  </a:ext>
                </a:extLst>
              </a:tr>
              <a:tr h="144445"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9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9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Önemli komorbidite‡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9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99C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29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5853419"/>
                  </a:ext>
                </a:extLst>
              </a:tr>
              <a:tr h="282395"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4.937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39,60%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Önceden mevcut olan ≥1 önemli komorbidite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38,90%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4.864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5080445"/>
                  </a:ext>
                </a:extLst>
              </a:tr>
              <a:tr h="144445"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2.496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20,00%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≥1 kardiyorespiratuar rahatsızlık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19,40%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2.422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5620216"/>
                  </a:ext>
                </a:extLst>
              </a:tr>
              <a:tr h="144445"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3.200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25,70%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≥1 endokrin metabolik rahatsızlık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25,90%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3.236</a:t>
                      </a:r>
                    </a:p>
                  </a:txBody>
                  <a:tcPr marL="5740" marR="5740" marT="574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9677441"/>
                  </a:ext>
                </a:extLst>
              </a:tr>
            </a:tbl>
          </a:graphicData>
        </a:graphic>
      </p:graphicFrame>
      <p:sp>
        <p:nvSpPr>
          <p:cNvPr id="25" name="Metin kutusu 24">
            <a:extLst>
              <a:ext uri="{FF2B5EF4-FFF2-40B4-BE49-F238E27FC236}">
                <a16:creationId xmlns:a16="http://schemas.microsoft.com/office/drawing/2014/main" id="{42E9C6D8-470A-8C3E-A90D-88ACFE003EBD}"/>
              </a:ext>
            </a:extLst>
          </p:cNvPr>
          <p:cNvSpPr txBox="1"/>
          <p:nvPr/>
        </p:nvSpPr>
        <p:spPr>
          <a:xfrm>
            <a:off x="8874884" y="2533915"/>
            <a:ext cx="282650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8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Her gruptaki katılımcıların yaklaşık %39'unda, ciddi RSV hastalığı riskinde artışla ilişkilendirilen halihazırda en az </a:t>
            </a:r>
          </a:p>
          <a:p>
            <a:pPr algn="ctr"/>
            <a:r>
              <a:rPr lang="tr-TR" sz="18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1 </a:t>
            </a:r>
            <a:r>
              <a:rPr lang="tr-TR" sz="18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komorbidite</a:t>
            </a:r>
            <a:r>
              <a:rPr lang="tr-TR" sz="18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 mevcut olduğu görülmüştür.‡</a:t>
            </a:r>
          </a:p>
          <a:p>
            <a:pPr algn="ctr"/>
            <a:endParaRPr lang="tr-TR" sz="18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141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1BCFFA2C-2807-BDFE-4738-C4CEA50FA5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D5CAA88-E802-506F-DEEE-C48DF50D0A84}"/>
              </a:ext>
            </a:extLst>
          </p:cNvPr>
          <p:cNvSpPr txBox="1"/>
          <p:nvPr/>
        </p:nvSpPr>
        <p:spPr>
          <a:xfrm>
            <a:off x="596752" y="596550"/>
            <a:ext cx="115952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AREXVY-GSK ile birincil sonlanım noktasına ulaşılmıştır. </a:t>
            </a:r>
            <a:b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</a:t>
            </a: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ek bir doz AREXVY-GSK, RSV-</a:t>
            </a:r>
            <a:r>
              <a:rPr kumimoji="0" lang="tr-T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ASYH’den</a:t>
            </a: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korunmada oldukça etkilidir.</a:t>
            </a:r>
            <a:r>
              <a:rPr kumimoji="0" lang="tr-TR" sz="2400" b="1" i="0" u="none" strike="noStrike" kern="0" cap="none" spc="0" normalizeH="0" baseline="3000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1,2</a:t>
            </a:r>
            <a:endParaRPr kumimoji="0" lang="tr-TR" sz="2400" b="0" i="0" u="none" strike="noStrike" kern="0" cap="none" spc="0" normalizeH="0" baseline="30000" noProof="0" dirty="0">
              <a:ln>
                <a:noFill/>
              </a:ln>
              <a:solidFill>
                <a:srgbClr val="4A2F8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D8C4C14C-94E7-56B7-E4A6-73251461E3D8}"/>
              </a:ext>
            </a:extLst>
          </p:cNvPr>
          <p:cNvSpPr txBox="1"/>
          <p:nvPr/>
        </p:nvSpPr>
        <p:spPr>
          <a:xfrm>
            <a:off x="407624" y="6245419"/>
            <a:ext cx="857309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tabLst/>
              <a:defRPr/>
            </a:pP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Şekil,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Ison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MG ve ark.’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nın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izniyle uyarlanmıştır *A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RI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≥24 saat süreyle ≥2 solunum yolu semptomları/bulguları veya ≥24 saat süreyle ≥1 solunum yolu semptomu/bulgusu + 1 sistemik semptom/bulgu olarak tanımlanmıştır. *</a:t>
            </a:r>
            <a:r>
              <a:rPr lang="tr-TR" sz="700" dirty="0"/>
              <a:t>ASYH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≥24 saat süreyle ≥2 alt solunum yolu semptomu/bulgusu olarak tanımlanmış olup, ≥24 saat süreyle ≥1 alt solunum yolu bulgusu VEYA ≥3 alt solunum yolu semptomu da buna dahildir. Tüm RSV vakaları RT-PCR ile doğrulanmıştır. </a:t>
            </a:r>
            <a:endParaRPr kumimoji="0" lang="tr-TR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lvl="0">
              <a:buSzPts val="880"/>
              <a:defRPr/>
            </a:pP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RI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akut </a:t>
            </a:r>
            <a:r>
              <a:rPr lang="en-US" sz="700" dirty="0"/>
              <a:t>r</a:t>
            </a:r>
            <a:r>
              <a:rPr kumimoji="0" lang="en-US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espiratuvar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i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nfeksiyonu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; GA, güven aralığı ASYH, alt solunum yolu hastalığı; RT-PCR,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revers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transkriptaz polimeraz zincir </a:t>
            </a:r>
            <a:r>
              <a:rPr lang="tr-TR" sz="700" dirty="0"/>
              <a:t>reaksiyonu; LL, alt sınır </a:t>
            </a:r>
            <a:endParaRPr kumimoji="0" lang="tr-TR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tabLst/>
              <a:defRPr/>
            </a:pP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Referanslar: 1.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Ison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MG, et al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Clin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Infect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Dis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2024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Jun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14;78(6):1732-1744.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doi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10.1093/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cid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/ciae010. 2.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Papi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et al. N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Engl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J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Med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2023;388(7):595–608</a:t>
            </a:r>
          </a:p>
        </p:txBody>
      </p:sp>
      <p:pic>
        <p:nvPicPr>
          <p:cNvPr id="16" name="Resim 15">
            <a:extLst>
              <a:ext uri="{FF2B5EF4-FFF2-40B4-BE49-F238E27FC236}">
                <a16:creationId xmlns:a16="http://schemas.microsoft.com/office/drawing/2014/main" id="{7D0B1216-A054-2C43-91D0-ABCCD75F6B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43" t="16396" r="9177" b="12195"/>
          <a:stretch/>
        </p:blipFill>
        <p:spPr>
          <a:xfrm>
            <a:off x="1515612" y="1591749"/>
            <a:ext cx="9160776" cy="42062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591AE9-DE8D-012F-EA1C-2068024F241D}"/>
              </a:ext>
            </a:extLst>
          </p:cNvPr>
          <p:cNvSpPr txBox="1"/>
          <p:nvPr/>
        </p:nvSpPr>
        <p:spPr>
          <a:xfrm>
            <a:off x="8133906" y="2106035"/>
            <a:ext cx="1520456" cy="261610"/>
          </a:xfrm>
          <a:prstGeom prst="rect">
            <a:avLst/>
          </a:prstGeom>
          <a:solidFill>
            <a:srgbClr val="1290A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Vaka </a:t>
            </a:r>
            <a:r>
              <a:rPr lang="en-US" sz="1100" b="1" dirty="0" err="1">
                <a:solidFill>
                  <a:schemeClr val="bg1"/>
                </a:solidFill>
              </a:rPr>
              <a:t>Sayısı</a:t>
            </a:r>
            <a:endParaRPr lang="tr-TR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2063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1BCFFA2C-2807-BDFE-4738-C4CEA50FA5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D5CAA88-E802-506F-DEEE-C48DF50D0A84}"/>
              </a:ext>
            </a:extLst>
          </p:cNvPr>
          <p:cNvSpPr txBox="1"/>
          <p:nvPr/>
        </p:nvSpPr>
        <p:spPr>
          <a:xfrm>
            <a:off x="596752" y="596550"/>
            <a:ext cx="115952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AREXVY-GSK, RSV ile ilişkili şiddetli hastalıkta ve artmış risk altındaki 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60 yaş ve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üzeri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ileri yaşlı erişkinlerde çok yüksek ve tutarlı aşı etkinliği göstermiştir.</a:t>
            </a:r>
            <a:r>
              <a:rPr kumimoji="0" lang="tr-TR" sz="2400" b="1" i="0" u="none" strike="noStrike" kern="0" cap="none" spc="0" normalizeH="0" baseline="3000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1-3</a:t>
            </a:r>
            <a:endParaRPr kumimoji="0" lang="tr-TR" sz="2400" b="0" i="0" u="none" strike="noStrike" kern="0" cap="none" spc="0" normalizeH="0" baseline="30000" noProof="0" dirty="0">
              <a:ln>
                <a:noFill/>
              </a:ln>
              <a:solidFill>
                <a:srgbClr val="4A2F8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D8C4C14C-94E7-56B7-E4A6-73251461E3D8}"/>
              </a:ext>
            </a:extLst>
          </p:cNvPr>
          <p:cNvSpPr txBox="1"/>
          <p:nvPr/>
        </p:nvSpPr>
        <p:spPr>
          <a:xfrm>
            <a:off x="407623" y="6308048"/>
            <a:ext cx="893515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tabLst/>
              <a:defRPr/>
            </a:pP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Şekil,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Ison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MG ve ark.’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nın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izniyle uyarlanmıştır: A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respiratory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syncytial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virus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(RSV)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prefusion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F protein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candidate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vaccine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(RSVPreF3 OA) is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efficacious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in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adults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≥60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years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of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age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(YOA).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Presented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at ID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Week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October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19−23, 2022, Washington, DC, USA. *</a:t>
            </a:r>
            <a:r>
              <a:rPr lang="tr-TR" sz="600" dirty="0"/>
              <a:t>ASYH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≥24 saat süreyle ≥2 alt solunum yolu semptomu/bulgusu olarak tanımlanmış olup, ≥24 saat süreyle ≥1 alt solunum yolu bulgusu VEYA ≥3 alt solunum yolu semptomu da buna dahildir. Şiddetli </a:t>
            </a:r>
            <a:r>
              <a:rPr lang="tr-TR" sz="600" dirty="0"/>
              <a:t>ASYH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; ≥2 alt solunum yolu bulgusu ile birlikte olan ASYH veya araştırmacı tarafından şiddetli olarak değerlendirilen bir </a:t>
            </a:r>
            <a:r>
              <a:rPr lang="tr-TR" sz="600" dirty="0"/>
              <a:t>ASYH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epizotudur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Tüm RSV vakaları RT-PCR ile doğrulanmıştır; †Kırılganlık, yürüme hızı testi ile değerlendirilmiştir; ‡ COPD, astım, herhangi bir kronik solunum yolu/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pulmoner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hastalık, tip 1 veya tip 2 diyabet, konjestif kalp yetmezliği, ilerlemiş karaciğer veya böbrek hastalığı. COPD, kronik obstrüktif akciğer hastalığı; GA, güven aralığı; ASYH, alt solunum yolu hastalığı; RT-PCR,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revers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transkriptaz polimeraz zincir reaksiyonu; VE, aşı etkililiği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tabLst/>
              <a:defRPr/>
            </a:pP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Referanslar: 1.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Ison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MG et al. 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Clin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Infect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Dis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2024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Jun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14;78(6):1732-1744.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doi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10.1093/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cid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/ciae010. 2.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Papi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et al. N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Engl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J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Med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2023;388(7):595–608; 3. Feldman RG et al.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Clin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Infect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Dis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2023:ciad471.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doi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10.1093/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cid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/ciad471.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Epub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ahead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of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print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</a:p>
        </p:txBody>
      </p:sp>
      <p:sp>
        <p:nvSpPr>
          <p:cNvPr id="35" name="Google Shape;2581;p28">
            <a:extLst>
              <a:ext uri="{FF2B5EF4-FFF2-40B4-BE49-F238E27FC236}">
                <a16:creationId xmlns:a16="http://schemas.microsoft.com/office/drawing/2014/main" id="{8F09ACC1-A754-574F-BE85-9F3CC4ED1B67}"/>
              </a:ext>
            </a:extLst>
          </p:cNvPr>
          <p:cNvSpPr/>
          <p:nvPr/>
        </p:nvSpPr>
        <p:spPr>
          <a:xfrm>
            <a:off x="570227" y="5041723"/>
            <a:ext cx="11051157" cy="519310"/>
          </a:xfrm>
          <a:prstGeom prst="round2SameRect">
            <a:avLst>
              <a:gd name="adj1" fmla="val 0"/>
              <a:gd name="adj2" fmla="val 36210"/>
            </a:avLst>
          </a:prstGeom>
          <a:gradFill>
            <a:gsLst>
              <a:gs pos="0">
                <a:srgbClr val="532F7E"/>
              </a:gs>
              <a:gs pos="100000">
                <a:srgbClr val="9E447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80 yaş ve üzeri erişkinlerde ve kırılgan kabul edilenlerde çok az sayıda vaka gözlenmesi nedeniyle, </a:t>
            </a:r>
            <a:r>
              <a:rPr kumimoji="0" lang="tr-T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VE’ye</a:t>
            </a: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ilişkin sonuca varılamamıştır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80 yaş ve üzeri (olay sayısı/N): AREXVY-GSK (2/1016); plasebo (3/1028) Kırılgan (olay sayısı /N): AREXVY-GSK (1/189); plasebo </a:t>
            </a:r>
            <a:r>
              <a:rPr kumimoji="0" lang="tr-TR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(1/177)</a:t>
            </a:r>
            <a:r>
              <a:rPr kumimoji="0" lang="tr-TR" sz="1200" b="0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endParaRPr kumimoji="0" lang="tr-TR" sz="1200" b="0" i="0" u="none" strike="noStrike" kern="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4734;p86">
            <a:extLst>
              <a:ext uri="{FF2B5EF4-FFF2-40B4-BE49-F238E27FC236}">
                <a16:creationId xmlns:a16="http://schemas.microsoft.com/office/drawing/2014/main" id="{AC9897AA-5360-EB4F-8181-0B118E6B510D}"/>
              </a:ext>
            </a:extLst>
          </p:cNvPr>
          <p:cNvSpPr txBox="1"/>
          <p:nvPr/>
        </p:nvSpPr>
        <p:spPr>
          <a:xfrm>
            <a:off x="2009770" y="1712602"/>
            <a:ext cx="149511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C2528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Sezon  1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74F1138-1D79-B3B6-50AC-10DAB7883438}"/>
              </a:ext>
            </a:extLst>
          </p:cNvPr>
          <p:cNvGrpSpPr/>
          <p:nvPr/>
        </p:nvGrpSpPr>
        <p:grpSpPr>
          <a:xfrm>
            <a:off x="1583349" y="1339436"/>
            <a:ext cx="9024914" cy="3787428"/>
            <a:chOff x="1583349" y="1339436"/>
            <a:chExt cx="9024914" cy="378742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80DC17E-2D45-8B04-C26C-62BD17DA8C6F}"/>
                </a:ext>
              </a:extLst>
            </p:cNvPr>
            <p:cNvGrpSpPr/>
            <p:nvPr/>
          </p:nvGrpSpPr>
          <p:grpSpPr>
            <a:xfrm>
              <a:off x="1583349" y="1339436"/>
              <a:ext cx="9024914" cy="3787428"/>
              <a:chOff x="1583349" y="1339436"/>
              <a:chExt cx="9024914" cy="3787428"/>
            </a:xfrm>
          </p:grpSpPr>
          <p:pic>
            <p:nvPicPr>
              <p:cNvPr id="5" name="Resim 4">
                <a:extLst>
                  <a:ext uri="{FF2B5EF4-FFF2-40B4-BE49-F238E27FC236}">
                    <a16:creationId xmlns:a16="http://schemas.microsoft.com/office/drawing/2014/main" id="{D5C2FCBB-4BEC-F94A-87E5-CEC2FECD49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287" t="11058" r="3344" b="18536"/>
              <a:stretch/>
            </p:blipFill>
            <p:spPr>
              <a:xfrm>
                <a:off x="1583349" y="1339436"/>
                <a:ext cx="9024914" cy="3787428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6D5B808-0587-FA21-D831-096766D2121F}"/>
                  </a:ext>
                </a:extLst>
              </p:cNvPr>
              <p:cNvSpPr txBox="1"/>
              <p:nvPr/>
            </p:nvSpPr>
            <p:spPr>
              <a:xfrm>
                <a:off x="1786269" y="2578598"/>
                <a:ext cx="1169581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700" b="1" dirty="0"/>
                  <a:t>Pre-Kırılganlık</a:t>
                </a:r>
                <a:r>
                  <a:rPr lang="en-US" sz="700" b="1" baseline="30000" dirty="0"/>
                  <a:t>1</a:t>
                </a:r>
              </a:p>
              <a:p>
                <a:pPr algn="r"/>
                <a:r>
                  <a:rPr lang="en-US" sz="700" dirty="0"/>
                  <a:t>(RSV-ASYH*)</a:t>
                </a:r>
                <a:endParaRPr lang="tr-TR" sz="700" dirty="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5E6954-1AE9-BFB4-B308-A9F4497EFFCA}"/>
                </a:ext>
              </a:extLst>
            </p:cNvPr>
            <p:cNvSpPr txBox="1"/>
            <p:nvPr/>
          </p:nvSpPr>
          <p:spPr>
            <a:xfrm>
              <a:off x="8697432" y="1383021"/>
              <a:ext cx="152045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Vaka </a:t>
              </a:r>
              <a:r>
                <a:rPr lang="en-US" sz="1100" b="1" dirty="0" err="1"/>
                <a:t>Sayısı</a:t>
              </a:r>
              <a:endParaRPr lang="tr-TR" sz="1100" b="1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F110198-3429-F8A4-79B0-FE5C3DF80C73}"/>
              </a:ext>
            </a:extLst>
          </p:cNvPr>
          <p:cNvSpPr txBox="1"/>
          <p:nvPr/>
        </p:nvSpPr>
        <p:spPr>
          <a:xfrm>
            <a:off x="407623" y="6061395"/>
            <a:ext cx="688989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 dirty="0" err="1"/>
              <a:t>Yürüme</a:t>
            </a:r>
            <a:r>
              <a:rPr lang="en-US" sz="700" i="1" dirty="0"/>
              <a:t> </a:t>
            </a:r>
            <a:r>
              <a:rPr lang="en-US" sz="700" i="1" dirty="0" err="1"/>
              <a:t>hızı</a:t>
            </a:r>
            <a:r>
              <a:rPr lang="en-US" sz="700" i="1" dirty="0"/>
              <a:t> </a:t>
            </a:r>
            <a:r>
              <a:rPr lang="en-US" sz="700" i="1" dirty="0" err="1"/>
              <a:t>testinde</a:t>
            </a:r>
            <a:r>
              <a:rPr lang="en-US" sz="700" i="1" dirty="0"/>
              <a:t> 0.4 m/s </a:t>
            </a:r>
            <a:r>
              <a:rPr lang="en-US" sz="700" i="1" dirty="0" err="1"/>
              <a:t>altı</a:t>
            </a:r>
            <a:r>
              <a:rPr lang="en-US" sz="700" i="1" dirty="0"/>
              <a:t> </a:t>
            </a:r>
            <a:r>
              <a:rPr lang="en-US" sz="700" i="1" dirty="0" err="1"/>
              <a:t>kırılgan</a:t>
            </a:r>
            <a:r>
              <a:rPr lang="en-US" sz="700" i="1" dirty="0"/>
              <a:t>, 1 m/s </a:t>
            </a:r>
            <a:r>
              <a:rPr lang="en-US" sz="700" i="1" dirty="0" err="1"/>
              <a:t>altı</a:t>
            </a:r>
            <a:r>
              <a:rPr lang="en-US" sz="700" i="1" dirty="0"/>
              <a:t> pre-</a:t>
            </a:r>
            <a:r>
              <a:rPr lang="en-US" sz="700" i="1" dirty="0" err="1"/>
              <a:t>kırılgan</a:t>
            </a:r>
            <a:r>
              <a:rPr lang="en-US" sz="700" i="1" dirty="0"/>
              <a:t> </a:t>
            </a:r>
            <a:r>
              <a:rPr lang="en-US" sz="700" i="1" dirty="0" err="1"/>
              <a:t>olarak</a:t>
            </a:r>
            <a:r>
              <a:rPr lang="en-US" sz="700" i="1" dirty="0"/>
              <a:t> </a:t>
            </a:r>
            <a:r>
              <a:rPr lang="en-US" sz="700" i="1" dirty="0" err="1"/>
              <a:t>belirlenmiştir</a:t>
            </a:r>
            <a:r>
              <a:rPr lang="en-US" sz="700" i="1" dirty="0"/>
              <a:t>.</a:t>
            </a:r>
            <a:endParaRPr lang="tr-TR" sz="700" i="1" dirty="0"/>
          </a:p>
        </p:txBody>
      </p:sp>
    </p:spTree>
    <p:extLst>
      <p:ext uri="{BB962C8B-B14F-4D97-AF65-F5344CB8AC3E}">
        <p14:creationId xmlns:p14="http://schemas.microsoft.com/office/powerpoint/2010/main" val="34462400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1BCFFA2C-2807-BDFE-4738-C4CEA50FA5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D5CAA88-E802-506F-DEEE-C48DF50D0A84}"/>
              </a:ext>
            </a:extLst>
          </p:cNvPr>
          <p:cNvSpPr txBox="1"/>
          <p:nvPr/>
        </p:nvSpPr>
        <p:spPr>
          <a:xfrm>
            <a:off x="596752" y="596550"/>
            <a:ext cx="115952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AREXVY-GSK ile altta yatan en az 1 komorbiditesi olan 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60 yaş ve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üzeri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ileri yaş erişkinlerde RSV-ASYH*’ye karşı yüksek aşı etkinliği gösterilmiştir.</a:t>
            </a:r>
            <a:r>
              <a:rPr kumimoji="0" lang="tr-TR" sz="2400" b="1" i="0" u="none" strike="noStrike" kern="0" cap="none" spc="0" normalizeH="0" baseline="3000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  <a:endParaRPr kumimoji="0" lang="tr-TR" sz="2400" b="0" i="0" u="none" strike="noStrike" kern="0" cap="none" spc="0" normalizeH="0" baseline="30000" noProof="0" dirty="0">
              <a:ln>
                <a:noFill/>
              </a:ln>
              <a:solidFill>
                <a:srgbClr val="4A2F8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D8C4C14C-94E7-56B7-E4A6-73251461E3D8}"/>
              </a:ext>
            </a:extLst>
          </p:cNvPr>
          <p:cNvSpPr txBox="1"/>
          <p:nvPr/>
        </p:nvSpPr>
        <p:spPr>
          <a:xfrm>
            <a:off x="407624" y="6289182"/>
            <a:ext cx="85730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ts val="880"/>
              <a:defRPr/>
            </a:pP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*ASYH, ≥24 saat süreyle ≥2 alt solunum yolu semptomu/bulgusu olarak tanımlanmış olup, ≥24 saat süreyle ≥1 alt solunum yolu bulgusu veya ≥3 alt solunum yolu semptomu da buna dahildir. Tüm RSV vakaları RT-PCR ile doğrulanmıştır; COPD, astım, herhangi bir kronik solunum yolu/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pulmoner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hastalığı, tip 1 veya tip 2 diyabet, konjestif kalp yetmezliği, ilerlemiş karaciğer veya böbrek hastalığı. COPD, kronik obstrüktif akciğer hastalığı; GA, güven aralığı ASYH, alt solunum yolu hastalığı; RT-PCR,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revers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transkriptaz polimeraz zincir reaksiyonu. †Kırılganlık, yürüme hızı testi ile değerlendirilmiştir. Referans: 1. Papi A et al. N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Engl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J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Med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2023;388(7):595–608</a:t>
            </a:r>
          </a:p>
        </p:txBody>
      </p:sp>
      <p:sp>
        <p:nvSpPr>
          <p:cNvPr id="4" name="Google Shape;2561;p28">
            <a:extLst>
              <a:ext uri="{FF2B5EF4-FFF2-40B4-BE49-F238E27FC236}">
                <a16:creationId xmlns:a16="http://schemas.microsoft.com/office/drawing/2014/main" id="{D3F6D293-DEB1-A032-DE4F-BA2E2CD8081A}"/>
              </a:ext>
            </a:extLst>
          </p:cNvPr>
          <p:cNvSpPr/>
          <p:nvPr/>
        </p:nvSpPr>
        <p:spPr>
          <a:xfrm>
            <a:off x="570228" y="1477069"/>
            <a:ext cx="11051157" cy="4159140"/>
          </a:xfrm>
          <a:prstGeom prst="roundRect">
            <a:avLst>
              <a:gd name="adj" fmla="val 5049"/>
            </a:avLst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4734;p86">
            <a:extLst>
              <a:ext uri="{FF2B5EF4-FFF2-40B4-BE49-F238E27FC236}">
                <a16:creationId xmlns:a16="http://schemas.microsoft.com/office/drawing/2014/main" id="{A762186C-CAC0-748F-B3CA-3E35B8FEDE0B}"/>
              </a:ext>
            </a:extLst>
          </p:cNvPr>
          <p:cNvSpPr txBox="1"/>
          <p:nvPr/>
        </p:nvSpPr>
        <p:spPr>
          <a:xfrm>
            <a:off x="856831" y="1537112"/>
            <a:ext cx="149511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200" b="1" i="0" u="none" strike="noStrike" kern="0" cap="none" spc="0" normalizeH="0" baseline="0" noProof="0">
                <a:ln>
                  <a:noFill/>
                </a:ln>
                <a:solidFill>
                  <a:srgbClr val="C2528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Sezon </a:t>
            </a: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C2528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29B704A-EF38-6D63-C527-C6C9DC4152A6}"/>
              </a:ext>
            </a:extLst>
          </p:cNvPr>
          <p:cNvGrpSpPr/>
          <p:nvPr/>
        </p:nvGrpSpPr>
        <p:grpSpPr>
          <a:xfrm>
            <a:off x="755130" y="1610822"/>
            <a:ext cx="10681352" cy="4192004"/>
            <a:chOff x="755130" y="1610822"/>
            <a:chExt cx="10681352" cy="4192004"/>
          </a:xfrm>
        </p:grpSpPr>
        <p:grpSp>
          <p:nvGrpSpPr>
            <p:cNvPr id="12" name="Grup 11">
              <a:extLst>
                <a:ext uri="{FF2B5EF4-FFF2-40B4-BE49-F238E27FC236}">
                  <a16:creationId xmlns:a16="http://schemas.microsoft.com/office/drawing/2014/main" id="{B4B884E1-9B42-AD00-5885-93F7F94B282B}"/>
                </a:ext>
              </a:extLst>
            </p:cNvPr>
            <p:cNvGrpSpPr/>
            <p:nvPr/>
          </p:nvGrpSpPr>
          <p:grpSpPr>
            <a:xfrm>
              <a:off x="755130" y="1610822"/>
              <a:ext cx="10681352" cy="4192004"/>
              <a:chOff x="570228" y="1427547"/>
              <a:chExt cx="10681352" cy="4192004"/>
            </a:xfrm>
          </p:grpSpPr>
          <p:grpSp>
            <p:nvGrpSpPr>
              <p:cNvPr id="8" name="Grup 7">
                <a:extLst>
                  <a:ext uri="{FF2B5EF4-FFF2-40B4-BE49-F238E27FC236}">
                    <a16:creationId xmlns:a16="http://schemas.microsoft.com/office/drawing/2014/main" id="{8A9B4257-CE79-90DD-22C3-AE34FD1E39A0}"/>
                  </a:ext>
                </a:extLst>
              </p:cNvPr>
              <p:cNvGrpSpPr/>
              <p:nvPr/>
            </p:nvGrpSpPr>
            <p:grpSpPr>
              <a:xfrm>
                <a:off x="570228" y="1427547"/>
                <a:ext cx="10681352" cy="4103458"/>
                <a:chOff x="570228" y="1427547"/>
                <a:chExt cx="10681352" cy="4103458"/>
              </a:xfrm>
            </p:grpSpPr>
            <p:pic>
              <p:nvPicPr>
                <p:cNvPr id="16" name="Resim 15">
                  <a:extLst>
                    <a:ext uri="{FF2B5EF4-FFF2-40B4-BE49-F238E27FC236}">
                      <a16:creationId xmlns:a16="http://schemas.microsoft.com/office/drawing/2014/main" id="{2E84BA29-A964-7F4D-8F27-8141C381BC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70228" y="1427547"/>
                  <a:ext cx="10681352" cy="4103458"/>
                </a:xfrm>
                <a:prstGeom prst="rect">
                  <a:avLst/>
                </a:prstGeom>
              </p:spPr>
            </p:pic>
            <p:sp>
              <p:nvSpPr>
                <p:cNvPr id="7" name="Metin kutusu 6">
                  <a:extLst>
                    <a:ext uri="{FF2B5EF4-FFF2-40B4-BE49-F238E27FC236}">
                      <a16:creationId xmlns:a16="http://schemas.microsoft.com/office/drawing/2014/main" id="{31E673EE-A3FA-7866-5946-AE685112302A}"/>
                    </a:ext>
                  </a:extLst>
                </p:cNvPr>
                <p:cNvSpPr txBox="1"/>
                <p:nvPr/>
              </p:nvSpPr>
              <p:spPr>
                <a:xfrm>
                  <a:off x="4425244" y="5147731"/>
                  <a:ext cx="184731" cy="307777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rtlCol="0">
                  <a:spAutoFit/>
                </a:bodyPr>
                <a:lstStyle/>
                <a:p>
                  <a:endParaRPr lang="tr-TR" dirty="0"/>
                </a:p>
              </p:txBody>
            </p:sp>
          </p:grpSp>
          <p:pic>
            <p:nvPicPr>
              <p:cNvPr id="11" name="Resim 10">
                <a:extLst>
                  <a:ext uri="{FF2B5EF4-FFF2-40B4-BE49-F238E27FC236}">
                    <a16:creationId xmlns:a16="http://schemas.microsoft.com/office/drawing/2014/main" id="{9FB9A8B5-ED18-4187-B601-84FEC51C2F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425005" y="5385297"/>
                <a:ext cx="1659707" cy="234254"/>
              </a:xfrm>
              <a:prstGeom prst="rect">
                <a:avLst/>
              </a:prstGeom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64146B-F7A0-34BD-2EB9-8A3992F05DD0}"/>
                </a:ext>
              </a:extLst>
            </p:cNvPr>
            <p:cNvSpPr txBox="1"/>
            <p:nvPr/>
          </p:nvSpPr>
          <p:spPr>
            <a:xfrm>
              <a:off x="9080204" y="1753557"/>
              <a:ext cx="152045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Vaka </a:t>
              </a:r>
              <a:r>
                <a:rPr lang="en-US" sz="1100" b="1" dirty="0" err="1"/>
                <a:t>Sayısı</a:t>
              </a:r>
              <a:endParaRPr lang="tr-TR" sz="11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6860590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Resim 22">
            <a:extLst>
              <a:ext uri="{FF2B5EF4-FFF2-40B4-BE49-F238E27FC236}">
                <a16:creationId xmlns:a16="http://schemas.microsoft.com/office/drawing/2014/main" id="{BCAEBE80-8C7F-5E95-144E-12383402B3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71795" y="172996"/>
            <a:ext cx="12020204" cy="5367303"/>
          </a:xfrm>
          <a:prstGeom prst="rect">
            <a:avLst/>
          </a:prstGeom>
        </p:spPr>
      </p:pic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1BCFFA2C-2807-BDFE-4738-C4CEA50FA5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D5CAA88-E802-506F-DEEE-C48DF50D0A84}"/>
              </a:ext>
            </a:extLst>
          </p:cNvPr>
          <p:cNvSpPr txBox="1"/>
          <p:nvPr/>
        </p:nvSpPr>
        <p:spPr>
          <a:xfrm>
            <a:off x="596752" y="596552"/>
            <a:ext cx="1142345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Ağır RSV-</a:t>
            </a:r>
            <a:r>
              <a:rPr kumimoji="0" lang="tr-T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ASYH’ye</a:t>
            </a: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karşı korumada etkinlik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lang="tr-TR" sz="2400" b="1" dirty="0">
                <a:solidFill>
                  <a:srgbClr val="4A2F85"/>
                </a:solidFill>
              </a:rPr>
              <a:t> </a:t>
            </a:r>
          </a:p>
          <a:p>
            <a:pPr lvl="0"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</a:t>
            </a: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ek bir AREXVY-GSK dozu </a:t>
            </a:r>
            <a:r>
              <a:rPr lang="tr-TR" sz="2400" b="1" u="sng" dirty="0">
                <a:solidFill>
                  <a:srgbClr val="4A2F85"/>
                </a:solidFill>
              </a:rPr>
              <a:t>60 yaş ve üzeri </a:t>
            </a:r>
            <a:r>
              <a:rPr lang="tr-TR" sz="2400" b="1" dirty="0">
                <a:solidFill>
                  <a:srgbClr val="4A2F85"/>
                </a:solidFill>
              </a:rPr>
              <a:t>ileri </a:t>
            </a: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yaş </a:t>
            </a:r>
          </a:p>
          <a:p>
            <a:pPr lvl="0">
              <a:defRPr/>
            </a:pP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erişkinlerde </a:t>
            </a:r>
            <a:r>
              <a:rPr lang="tr-TR" sz="2400" b="1" dirty="0">
                <a:solidFill>
                  <a:srgbClr val="4A2F85"/>
                </a:solidFill>
              </a:rPr>
              <a:t>a</a:t>
            </a:r>
            <a:r>
              <a:rPr kumimoji="0" lang="tr-T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ğır</a:t>
            </a: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RSV-ASYH gelişme riskini </a:t>
            </a:r>
          </a:p>
          <a:p>
            <a:pPr lvl="0">
              <a:defRPr/>
            </a:pP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%94.1 aza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lt</a:t>
            </a: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mıştır.</a:t>
            </a:r>
            <a:r>
              <a:rPr kumimoji="0" lang="tr-TR" sz="2400" b="1" i="0" u="none" strike="noStrike" kern="0" cap="none" spc="0" normalizeH="0" baseline="3000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1*</a:t>
            </a:r>
            <a:endParaRPr kumimoji="0" lang="tr-TR" sz="2400" b="0" i="0" u="none" strike="noStrike" kern="0" cap="none" spc="0" normalizeH="0" baseline="30000" noProof="0" dirty="0">
              <a:ln>
                <a:noFill/>
              </a:ln>
              <a:solidFill>
                <a:srgbClr val="4A2F8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D8C4C14C-94E7-56B7-E4A6-73251461E3D8}"/>
              </a:ext>
            </a:extLst>
          </p:cNvPr>
          <p:cNvSpPr txBox="1"/>
          <p:nvPr/>
        </p:nvSpPr>
        <p:spPr>
          <a:xfrm>
            <a:off x="407624" y="6345627"/>
            <a:ext cx="8573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tabLst/>
              <a:defRPr/>
            </a:pP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*ASYH, ≥24 saat süreyle ≥2 alt solunum yolu semptomu/bulgusu olarak tanımlanmış olup, ≥24 saat süreyle ≥1 alt solunum yolu bulgusu VEYA ≥3 alt solunum yolu semptomu da buna dahildir. Şiddetli ASYH; ≥2 alt solunum yolu bulgusu ile birlikte olan </a:t>
            </a:r>
            <a:r>
              <a:rPr lang="tr-TR" sz="600" dirty="0"/>
              <a:t>ASYH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veya araştırmacı tarafından şiddetli olarak değerlendirilen bir </a:t>
            </a:r>
            <a:r>
              <a:rPr lang="tr-TR" sz="600" dirty="0"/>
              <a:t>ASYH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epizotudur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Tüm RSV vakaları RT-PCR ile doğrulanmıştır; †Kırılganlık, yürüme hızı testi ile değerlendirilmiştir.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tabLst/>
              <a:defRPr/>
            </a:pP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Referanslar1. .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Papi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et al. N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Engl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J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Med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2023;388(7):595–608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318A0C9B-EAF0-AB8B-3311-B85E9E5AC069}"/>
              </a:ext>
            </a:extLst>
          </p:cNvPr>
          <p:cNvSpPr txBox="1"/>
          <p:nvPr/>
        </p:nvSpPr>
        <p:spPr>
          <a:xfrm>
            <a:off x="4354464" y="2958232"/>
            <a:ext cx="39137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350" dirty="0">
                <a:solidFill>
                  <a:srgbClr val="4A4F54"/>
                </a:solidFill>
              </a:rPr>
              <a:t>RSV-</a:t>
            </a:r>
            <a:r>
              <a:rPr lang="tr-TR" sz="1350" dirty="0" err="1">
                <a:solidFill>
                  <a:srgbClr val="4A4F54"/>
                </a:solidFill>
              </a:rPr>
              <a:t>ASYH’ye</a:t>
            </a:r>
            <a:r>
              <a:rPr lang="tr-TR" sz="1350" dirty="0">
                <a:solidFill>
                  <a:srgbClr val="4A4F54"/>
                </a:solidFill>
              </a:rPr>
              <a:t> Karşı Korumada Genel​ Etkinlik​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B71AFDE5-1302-34B0-3867-78D8B94BB60E}"/>
              </a:ext>
            </a:extLst>
          </p:cNvPr>
          <p:cNvSpPr txBox="1"/>
          <p:nvPr/>
        </p:nvSpPr>
        <p:spPr>
          <a:xfrm>
            <a:off x="4354464" y="3733932"/>
            <a:ext cx="44277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350" b="1" dirty="0">
                <a:solidFill>
                  <a:srgbClr val="582B82"/>
                </a:solidFill>
              </a:rPr>
              <a:t>Belirli </a:t>
            </a:r>
            <a:r>
              <a:rPr lang="tr-TR" sz="1350" b="1" dirty="0" err="1">
                <a:solidFill>
                  <a:srgbClr val="582B82"/>
                </a:solidFill>
              </a:rPr>
              <a:t>Komorbid</a:t>
            </a:r>
            <a:r>
              <a:rPr lang="tr-TR" sz="1350" b="1" dirty="0">
                <a:solidFill>
                  <a:srgbClr val="582B82"/>
                </a:solidFill>
              </a:rPr>
              <a:t> Hastalıkları Olan Hastalarda </a:t>
            </a:r>
          </a:p>
          <a:p>
            <a:r>
              <a:rPr lang="tr-TR" sz="1350" b="1" dirty="0">
                <a:solidFill>
                  <a:srgbClr val="582B82"/>
                </a:solidFill>
              </a:rPr>
              <a:t>RSV-</a:t>
            </a:r>
            <a:r>
              <a:rPr lang="tr-TR" sz="1350" b="1" dirty="0" err="1">
                <a:solidFill>
                  <a:srgbClr val="582B82"/>
                </a:solidFill>
              </a:rPr>
              <a:t>ASYH’ye</a:t>
            </a:r>
            <a:r>
              <a:rPr lang="tr-TR" sz="1350" b="1" dirty="0">
                <a:solidFill>
                  <a:srgbClr val="582B82"/>
                </a:solidFill>
              </a:rPr>
              <a:t> Karşı Korumada Etkinlik​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71A5B9F8-97B8-3CBE-AC63-C96BD95EAF22}"/>
              </a:ext>
            </a:extLst>
          </p:cNvPr>
          <p:cNvSpPr txBox="1"/>
          <p:nvPr/>
        </p:nvSpPr>
        <p:spPr>
          <a:xfrm>
            <a:off x="4354464" y="4734665"/>
            <a:ext cx="37276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350" dirty="0">
                <a:solidFill>
                  <a:srgbClr val="4A4F54"/>
                </a:solidFill>
              </a:rPr>
              <a:t>Ağır RSV-</a:t>
            </a:r>
            <a:r>
              <a:rPr lang="tr-TR" sz="1350" dirty="0" err="1">
                <a:solidFill>
                  <a:srgbClr val="4A4F54"/>
                </a:solidFill>
              </a:rPr>
              <a:t>ASYH’ya</a:t>
            </a:r>
            <a:r>
              <a:rPr lang="tr-TR" sz="1350" dirty="0">
                <a:solidFill>
                  <a:srgbClr val="4A4F54"/>
                </a:solidFill>
              </a:rPr>
              <a:t> Karşı Korumada Etkinlik​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EC2BA90C-5F19-1306-A9BF-B406CB439849}"/>
              </a:ext>
            </a:extLst>
          </p:cNvPr>
          <p:cNvSpPr txBox="1"/>
          <p:nvPr/>
        </p:nvSpPr>
        <p:spPr>
          <a:xfrm>
            <a:off x="2317110" y="2980256"/>
            <a:ext cx="15286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tr-TR" sz="7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AREXVY-GSK (7/12,466 Olgu) </a:t>
            </a:r>
            <a:r>
              <a:rPr lang="tr-TR" sz="7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Plasebo</a:t>
            </a:r>
            <a:r>
              <a:rPr lang="tr-TR" sz="7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(40/12,494 Olgu)</a:t>
            </a:r>
            <a:r>
              <a:rPr lang="tr-TR" sz="7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​​​</a:t>
            </a:r>
            <a:endParaRPr lang="tr-TR" sz="700" dirty="0">
              <a:solidFill>
                <a:schemeClr val="bg1"/>
              </a:solidFill>
            </a:endParaRP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1850DE42-77B0-CC18-5F5E-30C023754422}"/>
              </a:ext>
            </a:extLst>
          </p:cNvPr>
          <p:cNvSpPr txBox="1"/>
          <p:nvPr/>
        </p:nvSpPr>
        <p:spPr>
          <a:xfrm>
            <a:off x="819474" y="2788954"/>
            <a:ext cx="13292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%82,6</a:t>
            </a:r>
          </a:p>
          <a:p>
            <a:pPr algn="ctr"/>
            <a:r>
              <a:rPr lang="tr-TR" sz="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(%96,95 GA, 57,9 , 94,1)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67186828-2388-7355-B22C-14FB2E03B2EB}"/>
              </a:ext>
            </a:extLst>
          </p:cNvPr>
          <p:cNvSpPr txBox="1"/>
          <p:nvPr/>
        </p:nvSpPr>
        <p:spPr>
          <a:xfrm>
            <a:off x="2317110" y="3859775"/>
            <a:ext cx="15286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tr-TR" sz="7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AREXVY-GSK (1/4937 Olgu)​</a:t>
            </a:r>
          </a:p>
          <a:p>
            <a:pPr rtl="0" fontAlgn="base"/>
            <a:r>
              <a:rPr lang="tr-TR" sz="7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Plasebo</a:t>
            </a:r>
            <a:r>
              <a:rPr lang="tr-TR" sz="7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(18/4861 Olgu)​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93C9D52D-2F95-3001-5C13-81040DCE5611}"/>
              </a:ext>
            </a:extLst>
          </p:cNvPr>
          <p:cNvSpPr txBox="1"/>
          <p:nvPr/>
        </p:nvSpPr>
        <p:spPr>
          <a:xfrm>
            <a:off x="881991" y="3662553"/>
            <a:ext cx="1204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%94,6</a:t>
            </a:r>
          </a:p>
          <a:p>
            <a:pPr algn="ctr"/>
            <a:r>
              <a:rPr lang="tr-TR" sz="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(%95 GA 65,9-99,9)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F8568EEA-3313-CB4B-D8DE-54F80F002B10}"/>
              </a:ext>
            </a:extLst>
          </p:cNvPr>
          <p:cNvSpPr txBox="1"/>
          <p:nvPr/>
        </p:nvSpPr>
        <p:spPr>
          <a:xfrm>
            <a:off x="2317110" y="4758434"/>
            <a:ext cx="15286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tr-TR" sz="7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AREXVY-GSK (1/12,466 Olgu)​</a:t>
            </a:r>
          </a:p>
          <a:p>
            <a:pPr rtl="0" fontAlgn="base"/>
            <a:r>
              <a:rPr lang="tr-TR" sz="700" b="0" i="0" u="none" strike="noStrike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Plasebo</a:t>
            </a:r>
            <a:r>
              <a:rPr lang="tr-TR" sz="7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(17/12,494 Olgu)​</a:t>
            </a: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D4DCF7DA-E5C4-59A0-3B06-A5F6A0DEFCB4}"/>
              </a:ext>
            </a:extLst>
          </p:cNvPr>
          <p:cNvSpPr txBox="1"/>
          <p:nvPr/>
        </p:nvSpPr>
        <p:spPr>
          <a:xfrm>
            <a:off x="881991" y="4565387"/>
            <a:ext cx="1204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8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%94,1​</a:t>
            </a:r>
          </a:p>
          <a:p>
            <a:pPr algn="ctr"/>
            <a:r>
              <a:rPr lang="tr-TR" sz="8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(%96 GA, 62,4, 99,9)​</a:t>
            </a:r>
          </a:p>
        </p:txBody>
      </p:sp>
    </p:spTree>
    <p:extLst>
      <p:ext uri="{BB962C8B-B14F-4D97-AF65-F5344CB8AC3E}">
        <p14:creationId xmlns:p14="http://schemas.microsoft.com/office/powerpoint/2010/main" val="41240704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1BCFFA2C-2807-BDFE-4738-C4CEA50FA5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D8C4C14C-94E7-56B7-E4A6-73251461E3D8}"/>
              </a:ext>
            </a:extLst>
          </p:cNvPr>
          <p:cNvSpPr txBox="1"/>
          <p:nvPr/>
        </p:nvSpPr>
        <p:spPr>
          <a:xfrm>
            <a:off x="407624" y="6345627"/>
            <a:ext cx="85730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ts val="880"/>
              <a:defRPr/>
            </a:pPr>
            <a:r>
              <a:rPr lang="tr-TR" sz="600" dirty="0"/>
              <a:t>Şekil, </a:t>
            </a:r>
            <a:r>
              <a:rPr lang="tr-TR" sz="600" dirty="0" err="1"/>
              <a:t>Ison</a:t>
            </a:r>
            <a:r>
              <a:rPr lang="tr-TR" sz="600" dirty="0"/>
              <a:t> MG ve ark.’</a:t>
            </a:r>
            <a:r>
              <a:rPr lang="tr-TR" sz="600" dirty="0" err="1"/>
              <a:t>nın</a:t>
            </a:r>
            <a:r>
              <a:rPr lang="tr-TR" sz="600" dirty="0"/>
              <a:t> izniyle uyarlanmıştır*ARI ≥24 saat süreyle ≥2 solunum yolu semptomları/bulguları veya ≥24 saat süreyle ≥1 solunum yolu semptomu/bulgusu + 1 sistemik semptom/bulgu olarak tanımlanmıştır. *LRTD, ≥24 saat süreyle ≥2 alt solunum yolu semptomu/bulgusu olarak tanımlanmış olup, ≥24 saat süreyle ≥1 alt solunum yolu bulgusu VEYA ≥3 alt solunum yolu semptomu da buna dahildir. Tüm RSV vakaları RT-PCR ile doğrulanmıştır. </a:t>
            </a:r>
          </a:p>
          <a:p>
            <a:pPr lvl="0">
              <a:buSzPts val="880"/>
              <a:defRPr/>
            </a:pPr>
            <a:r>
              <a:rPr lang="en-US" sz="600" dirty="0"/>
              <a:t>ARI;</a:t>
            </a:r>
            <a:r>
              <a:rPr lang="tr-TR" sz="600" dirty="0"/>
              <a:t>akut </a:t>
            </a:r>
            <a:r>
              <a:rPr lang="en-US" sz="600" dirty="0" err="1"/>
              <a:t>respiratuvar</a:t>
            </a:r>
            <a:r>
              <a:rPr lang="en-US" sz="600" dirty="0"/>
              <a:t> i</a:t>
            </a:r>
            <a:r>
              <a:rPr lang="tr-TR" sz="600" dirty="0" err="1"/>
              <a:t>nfeksiyonu</a:t>
            </a:r>
            <a:r>
              <a:rPr lang="tr-TR" sz="600" dirty="0"/>
              <a:t>; GA, güven aralığı ASYH, alt solunum yolu hastalığı; RT-PCR, </a:t>
            </a:r>
            <a:r>
              <a:rPr lang="tr-TR" sz="600" dirty="0" err="1"/>
              <a:t>revers</a:t>
            </a:r>
            <a:r>
              <a:rPr lang="tr-TR" sz="600" dirty="0"/>
              <a:t> transkriptaz polimeraz zincir reaksiyonu</a:t>
            </a:r>
          </a:p>
          <a:p>
            <a:pPr lvl="0">
              <a:buSzPts val="880"/>
              <a:defRPr/>
            </a:pPr>
            <a:r>
              <a:rPr lang="tr-TR" sz="600" dirty="0"/>
              <a:t>Referanslar: 1. </a:t>
            </a:r>
            <a:r>
              <a:rPr lang="tr-TR" sz="600" dirty="0" err="1"/>
              <a:t>Ison</a:t>
            </a:r>
            <a:r>
              <a:rPr lang="tr-TR" sz="600" dirty="0"/>
              <a:t> MG, et al </a:t>
            </a:r>
            <a:r>
              <a:rPr lang="tr-TR" sz="600" dirty="0" err="1"/>
              <a:t>Clin</a:t>
            </a:r>
            <a:r>
              <a:rPr lang="tr-TR" sz="600" dirty="0"/>
              <a:t> </a:t>
            </a:r>
            <a:r>
              <a:rPr lang="tr-TR" sz="600" dirty="0" err="1"/>
              <a:t>Infect</a:t>
            </a:r>
            <a:r>
              <a:rPr lang="tr-TR" sz="600" dirty="0"/>
              <a:t> </a:t>
            </a:r>
            <a:r>
              <a:rPr lang="tr-TR" sz="600" dirty="0" err="1"/>
              <a:t>Dis</a:t>
            </a:r>
            <a:r>
              <a:rPr lang="tr-TR" sz="600" dirty="0"/>
              <a:t>  2024 </a:t>
            </a:r>
            <a:r>
              <a:rPr lang="tr-TR" sz="600" dirty="0" err="1"/>
              <a:t>Jun</a:t>
            </a:r>
            <a:r>
              <a:rPr lang="tr-TR" sz="600" dirty="0"/>
              <a:t> 14;78(6):1732-1744. </a:t>
            </a:r>
            <a:r>
              <a:rPr lang="tr-TR" sz="600" dirty="0" err="1"/>
              <a:t>doi</a:t>
            </a:r>
            <a:r>
              <a:rPr lang="tr-TR" sz="600" dirty="0"/>
              <a:t>: 10.1093/</a:t>
            </a:r>
            <a:r>
              <a:rPr lang="tr-TR" sz="600" dirty="0" err="1"/>
              <a:t>cid</a:t>
            </a:r>
            <a:r>
              <a:rPr lang="tr-TR" sz="600" dirty="0"/>
              <a:t>/ciae010</a:t>
            </a:r>
          </a:p>
        </p:txBody>
      </p:sp>
      <p:sp>
        <p:nvSpPr>
          <p:cNvPr id="4" name="Google Shape;2561;p28">
            <a:extLst>
              <a:ext uri="{FF2B5EF4-FFF2-40B4-BE49-F238E27FC236}">
                <a16:creationId xmlns:a16="http://schemas.microsoft.com/office/drawing/2014/main" id="{1753DEB5-CD7A-BC1C-E8EB-3CD883F1BC95}"/>
              </a:ext>
            </a:extLst>
          </p:cNvPr>
          <p:cNvSpPr/>
          <p:nvPr/>
        </p:nvSpPr>
        <p:spPr>
          <a:xfrm>
            <a:off x="570228" y="1502121"/>
            <a:ext cx="11051157" cy="4159140"/>
          </a:xfrm>
          <a:prstGeom prst="roundRect">
            <a:avLst>
              <a:gd name="adj" fmla="val 5049"/>
            </a:avLst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4734;p86">
            <a:extLst>
              <a:ext uri="{FF2B5EF4-FFF2-40B4-BE49-F238E27FC236}">
                <a16:creationId xmlns:a16="http://schemas.microsoft.com/office/drawing/2014/main" id="{90B23D1C-B090-2DD9-8E5F-C32ACA5C2965}"/>
              </a:ext>
            </a:extLst>
          </p:cNvPr>
          <p:cNvSpPr txBox="1"/>
          <p:nvPr/>
        </p:nvSpPr>
        <p:spPr>
          <a:xfrm>
            <a:off x="856831" y="1562164"/>
            <a:ext cx="149511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tr-TR" sz="1200" b="1">
                <a:solidFill>
                  <a:srgbClr val="C25287"/>
                </a:solidFill>
              </a:rPr>
              <a:t>Sezon</a:t>
            </a:r>
            <a:r>
              <a:rPr kumimoji="0" lang="tr-TR" sz="1200" b="1" i="0" u="none" strike="noStrike" kern="0" cap="none" spc="0" normalizeH="0" baseline="0" noProof="0">
                <a:ln>
                  <a:noFill/>
                </a:ln>
                <a:solidFill>
                  <a:srgbClr val="C2528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C2528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26DAE5CF-83FC-E518-00E8-5973B663B9D6}"/>
              </a:ext>
            </a:extLst>
          </p:cNvPr>
          <p:cNvSpPr txBox="1"/>
          <p:nvPr/>
        </p:nvSpPr>
        <p:spPr>
          <a:xfrm>
            <a:off x="4536334" y="4899915"/>
            <a:ext cx="184731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endParaRPr lang="tr-TR" dirty="0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1262"/>
            <a:ext cx="12192000" cy="6356029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D5CAA88-E802-506F-DEEE-C48DF50D0A84}"/>
              </a:ext>
            </a:extLst>
          </p:cNvPr>
          <p:cNvSpPr txBox="1"/>
          <p:nvPr/>
        </p:nvSpPr>
        <p:spPr>
          <a:xfrm>
            <a:off x="596752" y="596550"/>
            <a:ext cx="115952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AREXVY-GSK, RSV ile ilişkili geniş bir hastalık spektrumu içerisinde tutarlı şekilde yüksek aşı etkinliği göstermiştir.</a:t>
            </a:r>
            <a:r>
              <a:rPr kumimoji="0" lang="tr-TR" sz="2400" b="1" i="0" u="none" strike="noStrike" kern="0" cap="none" spc="0" normalizeH="0" baseline="3000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  <a:endParaRPr kumimoji="0" lang="tr-TR" sz="2400" b="0" i="0" u="none" strike="noStrike" kern="0" cap="none" spc="0" normalizeH="0" baseline="30000" noProof="0" dirty="0">
              <a:ln>
                <a:noFill/>
              </a:ln>
              <a:solidFill>
                <a:srgbClr val="4A2F8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E2F224-E419-A69C-44A8-69CF032D9316}"/>
              </a:ext>
            </a:extLst>
          </p:cNvPr>
          <p:cNvSpPr txBox="1"/>
          <p:nvPr/>
        </p:nvSpPr>
        <p:spPr>
          <a:xfrm>
            <a:off x="8980714" y="1839163"/>
            <a:ext cx="1300966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Vaka </a:t>
            </a:r>
            <a:r>
              <a:rPr lang="en-US" sz="105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Sayısı</a:t>
            </a:r>
            <a:endParaRPr lang="tr-TR" sz="105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F2921D-B0EE-CAFA-CE18-3013368ED645}"/>
              </a:ext>
            </a:extLst>
          </p:cNvPr>
          <p:cNvSpPr txBox="1"/>
          <p:nvPr/>
        </p:nvSpPr>
        <p:spPr>
          <a:xfrm>
            <a:off x="771855" y="2891139"/>
            <a:ext cx="83253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53585D"/>
                </a:solidFill>
              </a:rPr>
              <a:t>RSV-ARI</a:t>
            </a:r>
            <a:endParaRPr lang="tr-TR" sz="1000" b="1" dirty="0">
              <a:solidFill>
                <a:srgbClr val="5358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8182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1BCFFA2C-2807-BDFE-4738-C4CEA50FA5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D8C4C14C-94E7-56B7-E4A6-73251461E3D8}"/>
              </a:ext>
            </a:extLst>
          </p:cNvPr>
          <p:cNvSpPr txBox="1"/>
          <p:nvPr/>
        </p:nvSpPr>
        <p:spPr>
          <a:xfrm>
            <a:off x="407624" y="6345627"/>
            <a:ext cx="85730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tabLst/>
              <a:defRPr/>
            </a:pP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Şekil,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Ison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MG ve ark.’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nın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izniyle uyarlanmıştır*A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RI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≥24 saat süreyle ≥2 solunum yolu semptomları/bulguları veya ≥24 saat süreyle ≥1 solunum yolu semptomu/bulgusu + 1 sistemik semptom/bulgu olarak tanımlanmıştır. *ASYH, ≥24 saat süreyle ≥2 alt solunum yolu semptomu/bulgusu olarak tanımlanmış olup, ≥24 saat süreyle ≥1 alt solunum yolu bulgusu VEYA ≥3 alt solunum yolu semptomu da buna dahildir. Tüm RSV vakaları RT-PCR ile doğrulanmıştır.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tabLst/>
              <a:defRPr/>
            </a:pP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RI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akut 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Respiratuvar i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nfeksiyonu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; GA, güven aralığı ASYH, alt solunum yolu hastalığı; RT-PCR,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revers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transkriptaz polimeraz zincir reaksiyonu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tabLst/>
              <a:defRPr/>
            </a:pP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Referanslar: 1.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Ison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MG, et al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Clin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Infect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Dis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2024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Jun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14;78(6):1732-1744.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doi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10.1093/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cid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/ciae010. 2.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Papi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et al. N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Engl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J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Med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2023;388(7):595–608</a:t>
            </a:r>
          </a:p>
        </p:txBody>
      </p:sp>
      <p:sp>
        <p:nvSpPr>
          <p:cNvPr id="7" name="Google Shape;2561;p28">
            <a:extLst>
              <a:ext uri="{FF2B5EF4-FFF2-40B4-BE49-F238E27FC236}">
                <a16:creationId xmlns:a16="http://schemas.microsoft.com/office/drawing/2014/main" id="{58CEEBC6-1D20-53A9-529E-A3A42721E827}"/>
              </a:ext>
            </a:extLst>
          </p:cNvPr>
          <p:cNvSpPr/>
          <p:nvPr/>
        </p:nvSpPr>
        <p:spPr>
          <a:xfrm>
            <a:off x="570228" y="1491019"/>
            <a:ext cx="11051157" cy="4159140"/>
          </a:xfrm>
          <a:prstGeom prst="roundRect">
            <a:avLst>
              <a:gd name="adj" fmla="val 5049"/>
            </a:avLst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4734;p86">
            <a:extLst>
              <a:ext uri="{FF2B5EF4-FFF2-40B4-BE49-F238E27FC236}">
                <a16:creationId xmlns:a16="http://schemas.microsoft.com/office/drawing/2014/main" id="{D003309F-25B0-84F1-DA25-CE194F8681EE}"/>
              </a:ext>
            </a:extLst>
          </p:cNvPr>
          <p:cNvSpPr txBox="1"/>
          <p:nvPr/>
        </p:nvSpPr>
        <p:spPr>
          <a:xfrm>
            <a:off x="856831" y="1667438"/>
            <a:ext cx="149511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tr-TR" sz="1200" b="1">
                <a:solidFill>
                  <a:srgbClr val="C25287"/>
                </a:solidFill>
              </a:rPr>
              <a:t>Sezon</a:t>
            </a:r>
            <a:r>
              <a:rPr kumimoji="0" lang="tr-TR" sz="1200" b="1" i="0" u="none" strike="noStrike" kern="0" cap="none" spc="0" normalizeH="0" baseline="0" noProof="0">
                <a:ln>
                  <a:noFill/>
                </a:ln>
                <a:solidFill>
                  <a:srgbClr val="C2528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C2528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4" y="596550"/>
            <a:ext cx="12192000" cy="603860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D5CAA88-E802-506F-DEEE-C48DF50D0A84}"/>
              </a:ext>
            </a:extLst>
          </p:cNvPr>
          <p:cNvSpPr txBox="1"/>
          <p:nvPr/>
        </p:nvSpPr>
        <p:spPr>
          <a:xfrm>
            <a:off x="596752" y="596550"/>
            <a:ext cx="115952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AREXVY-GSK, hastane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ye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yatış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gerektiren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RSV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sebepli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Alt Solunum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Yolu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Hastalığına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ve </a:t>
            </a: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RSV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sebepli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Alt Solunum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Yolu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Enfeksiyonu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vakalarına karşı yüksek etkinlik göstermiştir.</a:t>
            </a:r>
            <a:r>
              <a:rPr kumimoji="0" lang="tr-TR" sz="2400" b="1" i="0" u="none" strike="noStrike" kern="0" cap="none" spc="0" normalizeH="0" baseline="3000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  <a:endParaRPr kumimoji="0" lang="tr-TR" sz="2400" b="0" i="0" u="none" strike="noStrike" kern="0" cap="none" spc="0" normalizeH="0" baseline="30000" noProof="0" dirty="0">
              <a:ln>
                <a:noFill/>
              </a:ln>
              <a:solidFill>
                <a:srgbClr val="4A2F8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D6C423-9C40-727E-C375-C62BBBA555D1}"/>
              </a:ext>
            </a:extLst>
          </p:cNvPr>
          <p:cNvSpPr txBox="1"/>
          <p:nvPr/>
        </p:nvSpPr>
        <p:spPr>
          <a:xfrm>
            <a:off x="8980714" y="2184009"/>
            <a:ext cx="1300966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Vaka </a:t>
            </a:r>
            <a:r>
              <a:rPr lang="en-US" sz="105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Sayısı</a:t>
            </a:r>
            <a:endParaRPr lang="tr-TR" sz="105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B5D86B-3E33-7CAF-3B32-6B47C1B9D24E}"/>
              </a:ext>
            </a:extLst>
          </p:cNvPr>
          <p:cNvSpPr txBox="1"/>
          <p:nvPr/>
        </p:nvSpPr>
        <p:spPr>
          <a:xfrm>
            <a:off x="771855" y="3280408"/>
            <a:ext cx="83253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53585D"/>
                </a:solidFill>
              </a:rPr>
              <a:t>RSV-ARI</a:t>
            </a:r>
            <a:endParaRPr lang="tr-TR" sz="1000" b="1" dirty="0">
              <a:solidFill>
                <a:srgbClr val="5358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6576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9F81F-FD23-3967-A890-C68D5D0FD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21A02E26-5330-DA99-DE8F-3C5F77B24840}"/>
              </a:ext>
            </a:extLst>
          </p:cNvPr>
          <p:cNvGrpSpPr/>
          <p:nvPr/>
        </p:nvGrpSpPr>
        <p:grpSpPr>
          <a:xfrm>
            <a:off x="155238" y="93305"/>
            <a:ext cx="11754764" cy="1231075"/>
            <a:chOff x="344918" y="308953"/>
            <a:chExt cx="11201885" cy="861986"/>
          </a:xfrm>
        </p:grpSpPr>
        <p:sp>
          <p:nvSpPr>
            <p:cNvPr id="18" name="Dikdörtgen: Üst Köşeleri Yuvarlatılmış 44">
              <a:extLst>
                <a:ext uri="{FF2B5EF4-FFF2-40B4-BE49-F238E27FC236}">
                  <a16:creationId xmlns:a16="http://schemas.microsoft.com/office/drawing/2014/main" id="{DFB9F9FD-DCE5-A947-AEF8-3BA0B1CD63DF}"/>
                </a:ext>
              </a:extLst>
            </p:cNvPr>
            <p:cNvSpPr/>
            <p:nvPr/>
          </p:nvSpPr>
          <p:spPr>
            <a:xfrm>
              <a:off x="344918" y="308953"/>
              <a:ext cx="11048347" cy="861986"/>
            </a:xfrm>
            <a:prstGeom prst="round2SameRect">
              <a:avLst/>
            </a:prstGeom>
            <a:gradFill flip="none" rotWithShape="1">
              <a:gsLst>
                <a:gs pos="49400">
                  <a:srgbClr val="6E317F"/>
                </a:gs>
                <a:gs pos="0">
                  <a:srgbClr val="4A2F85"/>
                </a:gs>
                <a:gs pos="100000">
                  <a:srgbClr val="188DA5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4F40"/>
                </a:buClr>
                <a:buSzPts val="1600"/>
                <a:buFontTx/>
                <a:buNone/>
                <a:tabLst/>
                <a:defRPr/>
              </a:pPr>
              <a:r>
                <a:rPr kumimoji="0" lang="tr-T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BA00D2-EB05-BA23-5499-146E0FA60D10}"/>
                </a:ext>
              </a:extLst>
            </p:cNvPr>
            <p:cNvSpPr txBox="1"/>
            <p:nvPr/>
          </p:nvSpPr>
          <p:spPr>
            <a:xfrm>
              <a:off x="353001" y="351393"/>
              <a:ext cx="1119380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 Display" panose="02110004020202020204"/>
                  <a:ea typeface="+mn-ea"/>
                  <a:cs typeface="Arial"/>
                  <a:sym typeface="Arial"/>
                </a:rPr>
                <a:t>RSV-A ve RSV-B ile ilişkili hastalığa karşı tutarlı şekilde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 Display" panose="02110004020202020204"/>
                  <a:ea typeface="+mn-ea"/>
                  <a:cs typeface="Arial"/>
                  <a:sym typeface="Arial"/>
                </a:rPr>
                <a:t> </a:t>
              </a:r>
              <a:r>
                <a:rPr kumimoji="0" lang="tr-TR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 Display" panose="02110004020202020204"/>
                  <a:ea typeface="+mn-ea"/>
                  <a:cs typeface="Arial"/>
                  <a:sym typeface="Arial"/>
                </a:rPr>
                <a:t>AREXVY-</a:t>
              </a:r>
              <a:r>
                <a:rPr kumimoji="0" lang="tr-TR" sz="2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 Display" panose="02110004020202020204"/>
                  <a:ea typeface="+mn-ea"/>
                  <a:cs typeface="Arial"/>
                  <a:sym typeface="Arial"/>
                </a:rPr>
                <a:t>GSK’nın</a:t>
              </a:r>
              <a:r>
                <a:rPr kumimoji="0" lang="tr-TR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 Display" panose="02110004020202020204"/>
                  <a:ea typeface="+mn-ea"/>
                  <a:cs typeface="Arial"/>
                  <a:sym typeface="Arial"/>
                </a:rPr>
                <a:t> yüksek etkinliği gösterilmiştir.</a:t>
              </a:r>
              <a:r>
                <a:rPr kumimoji="0" lang="en-US" sz="2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1,5</a:t>
              </a:r>
              <a:endParaRPr kumimoji="0" lang="tr-TR" sz="2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C5A8835-7FCD-11CE-9076-09D2F2F4781B}"/>
              </a:ext>
            </a:extLst>
          </p:cNvPr>
          <p:cNvSpPr txBox="1"/>
          <p:nvPr/>
        </p:nvSpPr>
        <p:spPr>
          <a:xfrm>
            <a:off x="88136" y="6319095"/>
            <a:ext cx="11881524" cy="4924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Arial"/>
                <a:cs typeface="Arial"/>
                <a:sym typeface="Arial"/>
              </a:rPr>
              <a:t>*</a:t>
            </a:r>
            <a:r>
              <a:rPr kumimoji="0" lang="tr-TR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Arial"/>
                <a:cs typeface="Arial"/>
                <a:sym typeface="Arial"/>
              </a:rPr>
              <a:t>RSV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Arial"/>
                <a:cs typeface="Arial"/>
                <a:sym typeface="Arial"/>
              </a:rPr>
              <a:t>-</a:t>
            </a:r>
            <a:r>
              <a:rPr kumimoji="0" lang="tr-TR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Arial"/>
                <a:cs typeface="Arial"/>
                <a:sym typeface="Arial"/>
              </a:rPr>
              <a:t>A ve RSV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Arial"/>
                <a:cs typeface="Arial"/>
                <a:sym typeface="Arial"/>
              </a:rPr>
              <a:t>-</a:t>
            </a:r>
            <a:r>
              <a:rPr kumimoji="0" lang="tr-TR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Arial"/>
                <a:cs typeface="Arial"/>
                <a:sym typeface="Arial"/>
              </a:rPr>
              <a:t>B alt tiplerinde F proteininin yapısı %90 ve üzerinde aynıdır, bu aynı yapı antijen olarak hedeflenilmiştir.</a:t>
            </a:r>
            <a:r>
              <a:rPr kumimoji="0" lang="en-US" sz="900" b="1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2,3,4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**</a:t>
            </a:r>
            <a:r>
              <a:rPr kumimoji="0" lang="tr-T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“Arexvy-GSK, RSV-A </a:t>
            </a:r>
            <a:r>
              <a:rPr kumimoji="0" lang="tr-TR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prefüzyon</a:t>
            </a:r>
            <a:r>
              <a:rPr kumimoji="0" lang="tr-T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F glikoproteini ile RSV-A'ya direkt, RSV-B'ye ise yüksek düzeyde çapraz koruma sağlar</a:t>
            </a:r>
            <a:r>
              <a:rPr kumimoji="0" lang="tr-TR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.”</a:t>
            </a:r>
            <a:r>
              <a:rPr kumimoji="0" lang="en-US" sz="900" b="1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3,4</a:t>
            </a:r>
            <a:br>
              <a:rPr kumimoji="0" lang="tr-T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da-DK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Referanslar: 1. Papi A et al. N Engl J Med 2023;388;7:595–608. 2.Graham BS, et al. Curr Opin Immunol. 2015 ;35 :30– 38.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  <a:r>
              <a:rPr kumimoji="0" lang="tr-T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kumimoji="0" lang="tr-TR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McLellan</a:t>
            </a:r>
            <a:r>
              <a:rPr kumimoji="0" lang="tr-T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JS, et al. </a:t>
            </a:r>
            <a:r>
              <a:rPr kumimoji="0" lang="tr-TR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Curr</a:t>
            </a:r>
            <a:r>
              <a:rPr kumimoji="0" lang="tr-T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Top </a:t>
            </a:r>
            <a:r>
              <a:rPr kumimoji="0" lang="tr-TR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Microbiol</a:t>
            </a:r>
            <a:r>
              <a:rPr kumimoji="0" lang="tr-T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tr-TR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Immunol</a:t>
            </a:r>
            <a:r>
              <a:rPr kumimoji="0" lang="tr-T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2013;372:83–104.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</a:t>
            </a:r>
            <a:r>
              <a:rPr kumimoji="0" lang="tr-T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kumimoji="0" lang="tr-TR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Sacconnay</a:t>
            </a:r>
            <a:r>
              <a:rPr kumimoji="0" lang="tr-T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L, et al. </a:t>
            </a:r>
            <a:r>
              <a:rPr kumimoji="0" lang="tr-TR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Sci</a:t>
            </a:r>
            <a:r>
              <a:rPr kumimoji="0" lang="tr-T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tr-TR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Transl</a:t>
            </a:r>
            <a:r>
              <a:rPr kumimoji="0" lang="tr-T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tr-TR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Med</a:t>
            </a:r>
            <a:r>
              <a:rPr kumimoji="0" lang="tr-T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tr-T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2023;15(710):eadg6050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5. Arexvy-GSK KÜB</a:t>
            </a:r>
            <a:endParaRPr kumimoji="0" lang="tr-TR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43226A-E10E-68BA-7648-A49D26539D43}"/>
              </a:ext>
            </a:extLst>
          </p:cNvPr>
          <p:cNvSpPr txBox="1"/>
          <p:nvPr/>
        </p:nvSpPr>
        <p:spPr>
          <a:xfrm>
            <a:off x="5108337" y="1803139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SK Precision" pitchFamily="2" charset="-94"/>
                <a:ea typeface="+mn-ea"/>
                <a:cs typeface="+mn-cs"/>
              </a:rPr>
              <a:t>Glikoprotein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SK Precision" pitchFamily="2" charset="-94"/>
                <a:ea typeface="+mn-ea"/>
                <a:cs typeface="+mn-cs"/>
              </a:rPr>
              <a:t> G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SK Precision" pitchFamily="2" charset="-9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BA65C9-E0D1-E4C9-0418-28542FB279AC}"/>
              </a:ext>
            </a:extLst>
          </p:cNvPr>
          <p:cNvSpPr txBox="1"/>
          <p:nvPr/>
        </p:nvSpPr>
        <p:spPr>
          <a:xfrm>
            <a:off x="5135750" y="2626377"/>
            <a:ext cx="1673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SK Precision" pitchFamily="2" charset="-94"/>
                <a:ea typeface="+mn-ea"/>
                <a:cs typeface="+mn-cs"/>
              </a:rPr>
              <a:t>Glikoprotein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SK Precision" pitchFamily="2" charset="-94"/>
                <a:ea typeface="+mn-ea"/>
                <a:cs typeface="+mn-cs"/>
              </a:rPr>
              <a:t> 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SK Precision" pitchFamily="2" charset="-94"/>
                <a:ea typeface="+mn-ea"/>
                <a:cs typeface="+mn-cs"/>
              </a:rPr>
              <a:t>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SK Precision" pitchFamily="2" charset="-94"/>
                <a:ea typeface="+mn-ea"/>
                <a:cs typeface="+mn-cs"/>
              </a:rPr>
              <a:t>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SK Precision" pitchFamily="2" charset="-9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SK Precision" pitchFamily="2" charset="-94"/>
                <a:ea typeface="+mn-ea"/>
                <a:cs typeface="+mn-cs"/>
              </a:rPr>
              <a:t>(RSVPreF3)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SK Precision" pitchFamily="2" charset="-9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CCD1D8F-7D56-A636-68AF-9E279C6BE303}"/>
              </a:ext>
            </a:extLst>
          </p:cNvPr>
          <p:cNvSpPr txBox="1"/>
          <p:nvPr/>
        </p:nvSpPr>
        <p:spPr>
          <a:xfrm>
            <a:off x="1251059" y="3649363"/>
            <a:ext cx="1172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RSV-A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4AAF47D-573A-BB5A-1AC2-8A0C2FA611FC}"/>
              </a:ext>
            </a:extLst>
          </p:cNvPr>
          <p:cNvSpPr txBox="1"/>
          <p:nvPr/>
        </p:nvSpPr>
        <p:spPr>
          <a:xfrm>
            <a:off x="9190566" y="3654580"/>
            <a:ext cx="1172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RSV-B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DA3A662-3AEB-CA80-D255-6C1ED7486287}"/>
              </a:ext>
            </a:extLst>
          </p:cNvPr>
          <p:cNvSpPr txBox="1"/>
          <p:nvPr/>
        </p:nvSpPr>
        <p:spPr>
          <a:xfrm>
            <a:off x="5275657" y="2118546"/>
            <a:ext cx="1394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FARKLIDIR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3,4</a:t>
            </a:r>
            <a:endParaRPr kumimoji="0" lang="tr-TR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B27A84A-57DA-51AB-5BD3-D4BB5F464D77}"/>
              </a:ext>
            </a:extLst>
          </p:cNvPr>
          <p:cNvSpPr txBox="1"/>
          <p:nvPr/>
        </p:nvSpPr>
        <p:spPr>
          <a:xfrm>
            <a:off x="5385519" y="3153298"/>
            <a:ext cx="12911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AYNIDIR*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3,4</a:t>
            </a:r>
            <a:endParaRPr kumimoji="0" lang="tr-TR" sz="1600" b="1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53C0770-8D38-C6A6-2FA7-42D7573E8EEC}"/>
              </a:ext>
            </a:extLst>
          </p:cNvPr>
          <p:cNvGrpSpPr/>
          <p:nvPr/>
        </p:nvGrpSpPr>
        <p:grpSpPr>
          <a:xfrm>
            <a:off x="5615491" y="3501260"/>
            <a:ext cx="456157" cy="417696"/>
            <a:chOff x="5851535" y="3208385"/>
            <a:chExt cx="504291" cy="504291"/>
          </a:xfrm>
        </p:grpSpPr>
        <p:sp>
          <p:nvSpPr>
            <p:cNvPr id="55" name="Google Shape;4439;p77">
              <a:extLst>
                <a:ext uri="{FF2B5EF4-FFF2-40B4-BE49-F238E27FC236}">
                  <a16:creationId xmlns:a16="http://schemas.microsoft.com/office/drawing/2014/main" id="{DF23E123-374D-2A83-8E67-A7139611AFD4}"/>
                </a:ext>
              </a:extLst>
            </p:cNvPr>
            <p:cNvSpPr/>
            <p:nvPr/>
          </p:nvSpPr>
          <p:spPr>
            <a:xfrm>
              <a:off x="5851535" y="3208385"/>
              <a:ext cx="504291" cy="504291"/>
            </a:xfrm>
            <a:custGeom>
              <a:avLst/>
              <a:gdLst/>
              <a:ahLst/>
              <a:cxnLst/>
              <a:rect l="l" t="t" r="r" b="b"/>
              <a:pathLst>
                <a:path w="885249" h="885249" extrusionOk="0">
                  <a:moveTo>
                    <a:pt x="204696" y="0"/>
                  </a:moveTo>
                  <a:lnTo>
                    <a:pt x="623174" y="0"/>
                  </a:lnTo>
                  <a:lnTo>
                    <a:pt x="680553" y="0"/>
                  </a:lnTo>
                  <a:lnTo>
                    <a:pt x="885249" y="0"/>
                  </a:lnTo>
                  <a:lnTo>
                    <a:pt x="885249" y="204696"/>
                  </a:lnTo>
                  <a:lnTo>
                    <a:pt x="885249" y="262075"/>
                  </a:lnTo>
                  <a:lnTo>
                    <a:pt x="885249" y="680553"/>
                  </a:lnTo>
                  <a:cubicBezTo>
                    <a:pt x="885249" y="793603"/>
                    <a:pt x="793603" y="885249"/>
                    <a:pt x="680553" y="885249"/>
                  </a:cubicBezTo>
                  <a:lnTo>
                    <a:pt x="204696" y="885249"/>
                  </a:lnTo>
                  <a:cubicBezTo>
                    <a:pt x="91646" y="885249"/>
                    <a:pt x="0" y="793603"/>
                    <a:pt x="0" y="680553"/>
                  </a:cubicBezTo>
                  <a:lnTo>
                    <a:pt x="0" y="204696"/>
                  </a:lnTo>
                  <a:cubicBezTo>
                    <a:pt x="0" y="91646"/>
                    <a:pt x="91646" y="0"/>
                    <a:pt x="204696" y="0"/>
                  </a:cubicBezTo>
                  <a:close/>
                </a:path>
              </a:pathLst>
            </a:custGeom>
            <a:gradFill>
              <a:gsLst>
                <a:gs pos="0">
                  <a:srgbClr val="532F7E"/>
                </a:gs>
                <a:gs pos="100000">
                  <a:srgbClr val="9E4470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6" name="Google Shape;4440;p77">
              <a:extLst>
                <a:ext uri="{FF2B5EF4-FFF2-40B4-BE49-F238E27FC236}">
                  <a16:creationId xmlns:a16="http://schemas.microsoft.com/office/drawing/2014/main" id="{A77B4249-8777-ED94-5EC3-534B32C83205}"/>
                </a:ext>
              </a:extLst>
            </p:cNvPr>
            <p:cNvSpPr/>
            <p:nvPr/>
          </p:nvSpPr>
          <p:spPr>
            <a:xfrm>
              <a:off x="5927343" y="3255091"/>
              <a:ext cx="362711" cy="362711"/>
            </a:xfrm>
            <a:prstGeom prst="mathPlus">
              <a:avLst>
                <a:gd name="adj1" fmla="val 235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A915A088-5BD3-BD9C-A977-454386B44CA1}"/>
              </a:ext>
            </a:extLst>
          </p:cNvPr>
          <p:cNvSpPr txBox="1"/>
          <p:nvPr/>
        </p:nvSpPr>
        <p:spPr>
          <a:xfrm>
            <a:off x="5258915" y="3938127"/>
            <a:ext cx="133402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SK Precision" pitchFamily="2" charset="-94"/>
                <a:ea typeface="+mn-ea"/>
                <a:cs typeface="+mn-cs"/>
              </a:rPr>
              <a:t>AS01E</a:t>
            </a:r>
            <a:b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SK Precision" pitchFamily="2" charset="-94"/>
                <a:ea typeface="+mn-ea"/>
                <a:cs typeface="+mn-cs"/>
              </a:rPr>
            </a:br>
            <a:r>
              <a:rPr kumimoji="0" lang="tr-T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SK Precision" pitchFamily="2" charset="-94"/>
                <a:ea typeface="+mn-ea"/>
                <a:cs typeface="+mn-cs"/>
              </a:rPr>
              <a:t>Adjuvant</a:t>
            </a:r>
            <a:r>
              <a:rPr kumimoji="0" lang="tr-T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SK Precision" pitchFamily="2" charset="-94"/>
                <a:ea typeface="+mn-ea"/>
                <a:cs typeface="+mn-cs"/>
              </a:rPr>
              <a:t> Sistemi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SK Precision" pitchFamily="2" charset="-94"/>
              <a:ea typeface="+mn-ea"/>
              <a:cs typeface="+mn-cs"/>
            </a:endParaRPr>
          </a:p>
        </p:txBody>
      </p:sp>
      <p:grpSp>
        <p:nvGrpSpPr>
          <p:cNvPr id="58" name="Google Shape;4101;p77">
            <a:extLst>
              <a:ext uri="{FF2B5EF4-FFF2-40B4-BE49-F238E27FC236}">
                <a16:creationId xmlns:a16="http://schemas.microsoft.com/office/drawing/2014/main" id="{88A0AF7D-AC9D-6919-6D27-2FF67A3BB685}"/>
              </a:ext>
            </a:extLst>
          </p:cNvPr>
          <p:cNvGrpSpPr/>
          <p:nvPr/>
        </p:nvGrpSpPr>
        <p:grpSpPr>
          <a:xfrm>
            <a:off x="4831808" y="3966154"/>
            <a:ext cx="454065" cy="553998"/>
            <a:chOff x="3259031" y="1299028"/>
            <a:chExt cx="3037028" cy="3126995"/>
          </a:xfrm>
        </p:grpSpPr>
        <p:sp>
          <p:nvSpPr>
            <p:cNvPr id="59" name="Google Shape;4102;p77">
              <a:extLst>
                <a:ext uri="{FF2B5EF4-FFF2-40B4-BE49-F238E27FC236}">
                  <a16:creationId xmlns:a16="http://schemas.microsoft.com/office/drawing/2014/main" id="{504946BC-F454-2D81-F00B-1D64616CB16C}"/>
                </a:ext>
              </a:extLst>
            </p:cNvPr>
            <p:cNvSpPr/>
            <p:nvPr/>
          </p:nvSpPr>
          <p:spPr>
            <a:xfrm>
              <a:off x="3978760" y="2120016"/>
              <a:ext cx="1584221" cy="1584223"/>
            </a:xfrm>
            <a:prstGeom prst="ellipse">
              <a:avLst/>
            </a:prstGeom>
            <a:gradFill>
              <a:gsLst>
                <a:gs pos="0">
                  <a:srgbClr val="E3E5F3"/>
                </a:gs>
                <a:gs pos="84000">
                  <a:srgbClr val="6A7CBC"/>
                </a:gs>
                <a:gs pos="100000">
                  <a:srgbClr val="6A7CB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6000" tIns="96000" rIns="96000" bIns="960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4103;p77">
              <a:extLst>
                <a:ext uri="{FF2B5EF4-FFF2-40B4-BE49-F238E27FC236}">
                  <a16:creationId xmlns:a16="http://schemas.microsoft.com/office/drawing/2014/main" id="{2C6FC2A2-FF69-8684-483A-97CC7A31CDCF}"/>
                </a:ext>
              </a:extLst>
            </p:cNvPr>
            <p:cNvSpPr/>
            <p:nvPr/>
          </p:nvSpPr>
          <p:spPr>
            <a:xfrm>
              <a:off x="3978760" y="2120016"/>
              <a:ext cx="792111" cy="1584223"/>
            </a:xfrm>
            <a:custGeom>
              <a:avLst/>
              <a:gdLst/>
              <a:ahLst/>
              <a:cxnLst/>
              <a:rect l="l" t="t" r="r" b="b"/>
              <a:pathLst>
                <a:path w="2484000" h="4968000" extrusionOk="0">
                  <a:moveTo>
                    <a:pt x="2484000" y="0"/>
                  </a:moveTo>
                  <a:lnTo>
                    <a:pt x="2484000" y="4968000"/>
                  </a:lnTo>
                  <a:cubicBezTo>
                    <a:pt x="1112125" y="4968000"/>
                    <a:pt x="0" y="3855875"/>
                    <a:pt x="0" y="2484000"/>
                  </a:cubicBezTo>
                  <a:cubicBezTo>
                    <a:pt x="0" y="1112125"/>
                    <a:pt x="1112125" y="0"/>
                    <a:pt x="2484000" y="0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6000" tIns="96000" rIns="96000" bIns="960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" name="Google Shape;4104;p77">
              <a:extLst>
                <a:ext uri="{FF2B5EF4-FFF2-40B4-BE49-F238E27FC236}">
                  <a16:creationId xmlns:a16="http://schemas.microsoft.com/office/drawing/2014/main" id="{1A9FA6BF-52A0-E7F1-8899-6541D1919226}"/>
                </a:ext>
              </a:extLst>
            </p:cNvPr>
            <p:cNvGrpSpPr/>
            <p:nvPr/>
          </p:nvGrpSpPr>
          <p:grpSpPr>
            <a:xfrm rot="3540000">
              <a:off x="4930949" y="3867435"/>
              <a:ext cx="656005" cy="187798"/>
              <a:chOff x="7794882" y="2156387"/>
              <a:chExt cx="447214" cy="128025"/>
            </a:xfrm>
          </p:grpSpPr>
          <p:grpSp>
            <p:nvGrpSpPr>
              <p:cNvPr id="385" name="Google Shape;4105;p77">
                <a:extLst>
                  <a:ext uri="{FF2B5EF4-FFF2-40B4-BE49-F238E27FC236}">
                    <a16:creationId xmlns:a16="http://schemas.microsoft.com/office/drawing/2014/main" id="{AD4F6FE8-A24E-657D-1ACD-F73590F261BC}"/>
                  </a:ext>
                </a:extLst>
              </p:cNvPr>
              <p:cNvGrpSpPr/>
              <p:nvPr/>
            </p:nvGrpSpPr>
            <p:grpSpPr>
              <a:xfrm rot="5700000">
                <a:off x="8093112" y="2130378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391" name="Google Shape;4106;p77">
                  <a:extLst>
                    <a:ext uri="{FF2B5EF4-FFF2-40B4-BE49-F238E27FC236}">
                      <a16:creationId xmlns:a16="http://schemas.microsoft.com/office/drawing/2014/main" id="{4807F616-7FA9-070A-B446-7600DE15A5D7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393" name="Google Shape;4107;p77">
                    <a:extLst>
                      <a:ext uri="{FF2B5EF4-FFF2-40B4-BE49-F238E27FC236}">
                        <a16:creationId xmlns:a16="http://schemas.microsoft.com/office/drawing/2014/main" id="{B5C98157-05C1-AAF8-B445-C699F9B9A8D0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4" name="Google Shape;4108;p77">
                    <a:extLst>
                      <a:ext uri="{FF2B5EF4-FFF2-40B4-BE49-F238E27FC236}">
                        <a16:creationId xmlns:a16="http://schemas.microsoft.com/office/drawing/2014/main" id="{5D016BDE-FEB6-EB4E-BEB1-F37D4406699B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92" name="Google Shape;4109;p77">
                  <a:extLst>
                    <a:ext uri="{FF2B5EF4-FFF2-40B4-BE49-F238E27FC236}">
                      <a16:creationId xmlns:a16="http://schemas.microsoft.com/office/drawing/2014/main" id="{13E962B9-1D93-139F-EC64-7F204B3468F2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86" name="Google Shape;4110;p77">
                <a:extLst>
                  <a:ext uri="{FF2B5EF4-FFF2-40B4-BE49-F238E27FC236}">
                    <a16:creationId xmlns:a16="http://schemas.microsoft.com/office/drawing/2014/main" id="{32CA5BBF-FD8E-DC17-7C5F-BCE4B992FA4F}"/>
                  </a:ext>
                </a:extLst>
              </p:cNvPr>
              <p:cNvGrpSpPr/>
              <p:nvPr/>
            </p:nvGrpSpPr>
            <p:grpSpPr>
              <a:xfrm rot="-5100000">
                <a:off x="7853939" y="2109453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387" name="Google Shape;4111;p77">
                  <a:extLst>
                    <a:ext uri="{FF2B5EF4-FFF2-40B4-BE49-F238E27FC236}">
                      <a16:creationId xmlns:a16="http://schemas.microsoft.com/office/drawing/2014/main" id="{28FF3CC1-20BC-8442-36CC-676005B2FC99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389" name="Google Shape;4112;p77">
                    <a:extLst>
                      <a:ext uri="{FF2B5EF4-FFF2-40B4-BE49-F238E27FC236}">
                        <a16:creationId xmlns:a16="http://schemas.microsoft.com/office/drawing/2014/main" id="{D2CEE545-B066-D198-B962-F271AE126FBB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0" name="Google Shape;4113;p77">
                    <a:extLst>
                      <a:ext uri="{FF2B5EF4-FFF2-40B4-BE49-F238E27FC236}">
                        <a16:creationId xmlns:a16="http://schemas.microsoft.com/office/drawing/2014/main" id="{4BF47764-3592-422B-CED1-82536F1729DF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88" name="Google Shape;4114;p77">
                  <a:extLst>
                    <a:ext uri="{FF2B5EF4-FFF2-40B4-BE49-F238E27FC236}">
                      <a16:creationId xmlns:a16="http://schemas.microsoft.com/office/drawing/2014/main" id="{52B88919-3179-15D6-C2DE-9D336A36ED8E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2" name="Google Shape;4115;p77">
              <a:extLst>
                <a:ext uri="{FF2B5EF4-FFF2-40B4-BE49-F238E27FC236}">
                  <a16:creationId xmlns:a16="http://schemas.microsoft.com/office/drawing/2014/main" id="{CA1BF0C3-4F6B-76C7-C563-7172FD06F716}"/>
                </a:ext>
              </a:extLst>
            </p:cNvPr>
            <p:cNvGrpSpPr/>
            <p:nvPr/>
          </p:nvGrpSpPr>
          <p:grpSpPr>
            <a:xfrm rot="3540000">
              <a:off x="3569677" y="2011736"/>
              <a:ext cx="659067" cy="294866"/>
              <a:chOff x="4576305" y="2401389"/>
              <a:chExt cx="449301" cy="201016"/>
            </a:xfrm>
          </p:grpSpPr>
          <p:grpSp>
            <p:nvGrpSpPr>
              <p:cNvPr id="375" name="Google Shape;4116;p77">
                <a:extLst>
                  <a:ext uri="{FF2B5EF4-FFF2-40B4-BE49-F238E27FC236}">
                    <a16:creationId xmlns:a16="http://schemas.microsoft.com/office/drawing/2014/main" id="{5F6277C1-ADEA-A2EF-FF44-505E8A549B11}"/>
                  </a:ext>
                </a:extLst>
              </p:cNvPr>
              <p:cNvGrpSpPr/>
              <p:nvPr/>
            </p:nvGrpSpPr>
            <p:grpSpPr>
              <a:xfrm rot="4500000">
                <a:off x="4871945" y="2370344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381" name="Google Shape;4117;p77">
                  <a:extLst>
                    <a:ext uri="{FF2B5EF4-FFF2-40B4-BE49-F238E27FC236}">
                      <a16:creationId xmlns:a16="http://schemas.microsoft.com/office/drawing/2014/main" id="{CE35DDEE-F348-8DB1-4515-FBFDBE1AD15E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383" name="Google Shape;4118;p77">
                    <a:extLst>
                      <a:ext uri="{FF2B5EF4-FFF2-40B4-BE49-F238E27FC236}">
                        <a16:creationId xmlns:a16="http://schemas.microsoft.com/office/drawing/2014/main" id="{A013CBCB-B773-25EB-F352-D5B94EEA45D1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4" name="Google Shape;4119;p77">
                    <a:extLst>
                      <a:ext uri="{FF2B5EF4-FFF2-40B4-BE49-F238E27FC236}">
                        <a16:creationId xmlns:a16="http://schemas.microsoft.com/office/drawing/2014/main" id="{2C229EBC-3621-3991-B5F1-2DC13509DF2E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82" name="Google Shape;4120;p77">
                  <a:extLst>
                    <a:ext uri="{FF2B5EF4-FFF2-40B4-BE49-F238E27FC236}">
                      <a16:creationId xmlns:a16="http://schemas.microsoft.com/office/drawing/2014/main" id="{62C9F0F4-C597-57D4-95BF-41370A7B6F83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76" name="Google Shape;4121;p77">
                <a:extLst>
                  <a:ext uri="{FF2B5EF4-FFF2-40B4-BE49-F238E27FC236}">
                    <a16:creationId xmlns:a16="http://schemas.microsoft.com/office/drawing/2014/main" id="{347D4F5F-1016-D749-390A-69349638DB57}"/>
                  </a:ext>
                </a:extLst>
              </p:cNvPr>
              <p:cNvGrpSpPr/>
              <p:nvPr/>
            </p:nvGrpSpPr>
            <p:grpSpPr>
              <a:xfrm rot="-6300000">
                <a:off x="4640039" y="2432483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377" name="Google Shape;4122;p77">
                  <a:extLst>
                    <a:ext uri="{FF2B5EF4-FFF2-40B4-BE49-F238E27FC236}">
                      <a16:creationId xmlns:a16="http://schemas.microsoft.com/office/drawing/2014/main" id="{6B0F1295-9815-C997-472D-AB3D1F1E8F2A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379" name="Google Shape;4123;p77">
                    <a:extLst>
                      <a:ext uri="{FF2B5EF4-FFF2-40B4-BE49-F238E27FC236}">
                        <a16:creationId xmlns:a16="http://schemas.microsoft.com/office/drawing/2014/main" id="{04261482-88AA-0F50-4141-BBAB16B4C056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0" name="Google Shape;4124;p77">
                    <a:extLst>
                      <a:ext uri="{FF2B5EF4-FFF2-40B4-BE49-F238E27FC236}">
                        <a16:creationId xmlns:a16="http://schemas.microsoft.com/office/drawing/2014/main" id="{F3A5E4DD-EBCB-3543-4D0B-B4007DE33C74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78" name="Google Shape;4125;p77">
                  <a:extLst>
                    <a:ext uri="{FF2B5EF4-FFF2-40B4-BE49-F238E27FC236}">
                      <a16:creationId xmlns:a16="http://schemas.microsoft.com/office/drawing/2014/main" id="{FD1F9235-DD87-03CC-C1F9-994584B24E55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3" name="Google Shape;4126;p77">
              <a:extLst>
                <a:ext uri="{FF2B5EF4-FFF2-40B4-BE49-F238E27FC236}">
                  <a16:creationId xmlns:a16="http://schemas.microsoft.com/office/drawing/2014/main" id="{85510FFA-7055-6695-59A2-7AD1C2FE7D12}"/>
                </a:ext>
              </a:extLst>
            </p:cNvPr>
            <p:cNvGrpSpPr/>
            <p:nvPr/>
          </p:nvGrpSpPr>
          <p:grpSpPr>
            <a:xfrm rot="3480000">
              <a:off x="5449564" y="3306413"/>
              <a:ext cx="642103" cy="392976"/>
              <a:chOff x="7652222" y="1250510"/>
              <a:chExt cx="437737" cy="267899"/>
            </a:xfrm>
          </p:grpSpPr>
          <p:grpSp>
            <p:nvGrpSpPr>
              <p:cNvPr id="365" name="Google Shape;4127;p77">
                <a:extLst>
                  <a:ext uri="{FF2B5EF4-FFF2-40B4-BE49-F238E27FC236}">
                    <a16:creationId xmlns:a16="http://schemas.microsoft.com/office/drawing/2014/main" id="{14D81882-F9F4-74FE-1586-3601701A8823}"/>
                  </a:ext>
                </a:extLst>
              </p:cNvPr>
              <p:cNvGrpSpPr/>
              <p:nvPr/>
            </p:nvGrpSpPr>
            <p:grpSpPr>
              <a:xfrm rot="3900000">
                <a:off x="7934923" y="1233243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371" name="Google Shape;4128;p77">
                  <a:extLst>
                    <a:ext uri="{FF2B5EF4-FFF2-40B4-BE49-F238E27FC236}">
                      <a16:creationId xmlns:a16="http://schemas.microsoft.com/office/drawing/2014/main" id="{F7075E8C-EA77-C81C-253C-CF940E6572FD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373" name="Google Shape;4129;p77">
                    <a:extLst>
                      <a:ext uri="{FF2B5EF4-FFF2-40B4-BE49-F238E27FC236}">
                        <a16:creationId xmlns:a16="http://schemas.microsoft.com/office/drawing/2014/main" id="{897A1C00-922A-A4B0-BF66-7B0F89BDBA59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4" name="Google Shape;4130;p77">
                    <a:extLst>
                      <a:ext uri="{FF2B5EF4-FFF2-40B4-BE49-F238E27FC236}">
                        <a16:creationId xmlns:a16="http://schemas.microsoft.com/office/drawing/2014/main" id="{98BE19C4-8D7A-6DD2-CD50-9C47F90CFB23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72" name="Google Shape;4131;p77">
                  <a:extLst>
                    <a:ext uri="{FF2B5EF4-FFF2-40B4-BE49-F238E27FC236}">
                      <a16:creationId xmlns:a16="http://schemas.microsoft.com/office/drawing/2014/main" id="{EB0D1250-8A9D-5084-4C83-0F444347A382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66" name="Google Shape;4132;p77">
                <a:extLst>
                  <a:ext uri="{FF2B5EF4-FFF2-40B4-BE49-F238E27FC236}">
                    <a16:creationId xmlns:a16="http://schemas.microsoft.com/office/drawing/2014/main" id="{3F7DC06C-F4F6-D12A-98E5-85F2B7FC1C0A}"/>
                  </a:ext>
                </a:extLst>
              </p:cNvPr>
              <p:cNvGrpSpPr/>
              <p:nvPr/>
            </p:nvGrpSpPr>
            <p:grpSpPr>
              <a:xfrm rot="-6900000">
                <a:off x="7717330" y="1334708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367" name="Google Shape;4133;p77">
                  <a:extLst>
                    <a:ext uri="{FF2B5EF4-FFF2-40B4-BE49-F238E27FC236}">
                      <a16:creationId xmlns:a16="http://schemas.microsoft.com/office/drawing/2014/main" id="{CDCA4D6A-6EB7-D58B-4FF2-704FFC3DB358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369" name="Google Shape;4134;p77">
                    <a:extLst>
                      <a:ext uri="{FF2B5EF4-FFF2-40B4-BE49-F238E27FC236}">
                        <a16:creationId xmlns:a16="http://schemas.microsoft.com/office/drawing/2014/main" id="{427094A9-8EF8-2A2A-5075-2DC17611EEEB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0" name="Google Shape;4135;p77">
                    <a:extLst>
                      <a:ext uri="{FF2B5EF4-FFF2-40B4-BE49-F238E27FC236}">
                        <a16:creationId xmlns:a16="http://schemas.microsoft.com/office/drawing/2014/main" id="{88749910-7513-7BF5-CABC-5BED791B64F6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68" name="Google Shape;4136;p77">
                  <a:extLst>
                    <a:ext uri="{FF2B5EF4-FFF2-40B4-BE49-F238E27FC236}">
                      <a16:creationId xmlns:a16="http://schemas.microsoft.com/office/drawing/2014/main" id="{EC65FE5F-8A98-A0BD-D5F3-E9F56CB97586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4" name="Google Shape;4137;p77">
              <a:extLst>
                <a:ext uri="{FF2B5EF4-FFF2-40B4-BE49-F238E27FC236}">
                  <a16:creationId xmlns:a16="http://schemas.microsoft.com/office/drawing/2014/main" id="{8F4CA20B-6B44-47CF-453C-BE53DF6622A4}"/>
                </a:ext>
              </a:extLst>
            </p:cNvPr>
            <p:cNvGrpSpPr/>
            <p:nvPr/>
          </p:nvGrpSpPr>
          <p:grpSpPr>
            <a:xfrm rot="3300000">
              <a:off x="3443508" y="2151738"/>
              <a:ext cx="642103" cy="392976"/>
              <a:chOff x="4679851" y="2636550"/>
              <a:chExt cx="437737" cy="267899"/>
            </a:xfrm>
          </p:grpSpPr>
          <p:grpSp>
            <p:nvGrpSpPr>
              <p:cNvPr id="355" name="Google Shape;4138;p77">
                <a:extLst>
                  <a:ext uri="{FF2B5EF4-FFF2-40B4-BE49-F238E27FC236}">
                    <a16:creationId xmlns:a16="http://schemas.microsoft.com/office/drawing/2014/main" id="{13DC7004-9D12-2D3E-1F0E-2977BC52E934}"/>
                  </a:ext>
                </a:extLst>
              </p:cNvPr>
              <p:cNvGrpSpPr/>
              <p:nvPr/>
            </p:nvGrpSpPr>
            <p:grpSpPr>
              <a:xfrm rot="3900000">
                <a:off x="4962552" y="2619283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361" name="Google Shape;4139;p77">
                  <a:extLst>
                    <a:ext uri="{FF2B5EF4-FFF2-40B4-BE49-F238E27FC236}">
                      <a16:creationId xmlns:a16="http://schemas.microsoft.com/office/drawing/2014/main" id="{50D7F2B2-B4E7-ADAE-545D-76F326A3815C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363" name="Google Shape;4140;p77">
                    <a:extLst>
                      <a:ext uri="{FF2B5EF4-FFF2-40B4-BE49-F238E27FC236}">
                        <a16:creationId xmlns:a16="http://schemas.microsoft.com/office/drawing/2014/main" id="{1EC7B130-6BD0-8013-5C62-820032D90CBD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4" name="Google Shape;4141;p77">
                    <a:extLst>
                      <a:ext uri="{FF2B5EF4-FFF2-40B4-BE49-F238E27FC236}">
                        <a16:creationId xmlns:a16="http://schemas.microsoft.com/office/drawing/2014/main" id="{C5132194-82E4-5A3F-3CC4-B60AAF8604E7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62" name="Google Shape;4142;p77">
                  <a:extLst>
                    <a:ext uri="{FF2B5EF4-FFF2-40B4-BE49-F238E27FC236}">
                      <a16:creationId xmlns:a16="http://schemas.microsoft.com/office/drawing/2014/main" id="{AB6430A8-D7E4-FCB8-5ED5-79A853AA5F64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56" name="Google Shape;4143;p77">
                <a:extLst>
                  <a:ext uri="{FF2B5EF4-FFF2-40B4-BE49-F238E27FC236}">
                    <a16:creationId xmlns:a16="http://schemas.microsoft.com/office/drawing/2014/main" id="{1FE0B6A9-90B8-2AD1-5747-A2866B6D8D2A}"/>
                  </a:ext>
                </a:extLst>
              </p:cNvPr>
              <p:cNvGrpSpPr/>
              <p:nvPr/>
            </p:nvGrpSpPr>
            <p:grpSpPr>
              <a:xfrm rot="-6900000">
                <a:off x="4744959" y="2720748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357" name="Google Shape;4144;p77">
                  <a:extLst>
                    <a:ext uri="{FF2B5EF4-FFF2-40B4-BE49-F238E27FC236}">
                      <a16:creationId xmlns:a16="http://schemas.microsoft.com/office/drawing/2014/main" id="{6BEE89D2-F6FF-1AEE-E91C-598EDBFE1AFD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359" name="Google Shape;4145;p77">
                    <a:extLst>
                      <a:ext uri="{FF2B5EF4-FFF2-40B4-BE49-F238E27FC236}">
                        <a16:creationId xmlns:a16="http://schemas.microsoft.com/office/drawing/2014/main" id="{CDEC902E-3BA9-8002-4662-77BE415F16AE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0" name="Google Shape;4146;p77">
                    <a:extLst>
                      <a:ext uri="{FF2B5EF4-FFF2-40B4-BE49-F238E27FC236}">
                        <a16:creationId xmlns:a16="http://schemas.microsoft.com/office/drawing/2014/main" id="{C8B4BEB1-A2FA-B42F-2DB3-BA4BF1B392B1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58" name="Google Shape;4147;p77">
                  <a:extLst>
                    <a:ext uri="{FF2B5EF4-FFF2-40B4-BE49-F238E27FC236}">
                      <a16:creationId xmlns:a16="http://schemas.microsoft.com/office/drawing/2014/main" id="{088BCF02-7694-19AA-F181-200C6742A470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5" name="Google Shape;4148;p77">
              <a:extLst>
                <a:ext uri="{FF2B5EF4-FFF2-40B4-BE49-F238E27FC236}">
                  <a16:creationId xmlns:a16="http://schemas.microsoft.com/office/drawing/2014/main" id="{2F63139E-D2ED-94A7-49EF-343FA9E1C5D8}"/>
                </a:ext>
              </a:extLst>
            </p:cNvPr>
            <p:cNvGrpSpPr/>
            <p:nvPr/>
          </p:nvGrpSpPr>
          <p:grpSpPr>
            <a:xfrm rot="3420000">
              <a:off x="3403901" y="2481405"/>
              <a:ext cx="479143" cy="605629"/>
              <a:chOff x="5281018" y="3214309"/>
              <a:chExt cx="326642" cy="412871"/>
            </a:xfrm>
          </p:grpSpPr>
          <p:grpSp>
            <p:nvGrpSpPr>
              <p:cNvPr id="345" name="Google Shape;4149;p77">
                <a:extLst>
                  <a:ext uri="{FF2B5EF4-FFF2-40B4-BE49-F238E27FC236}">
                    <a16:creationId xmlns:a16="http://schemas.microsoft.com/office/drawing/2014/main" id="{70A9C696-1A4E-8749-3C19-C00009310FDE}"/>
                  </a:ext>
                </a:extLst>
              </p:cNvPr>
              <p:cNvGrpSpPr/>
              <p:nvPr/>
            </p:nvGrpSpPr>
            <p:grpSpPr>
              <a:xfrm rot="2100000">
                <a:off x="5468230" y="3221927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351" name="Google Shape;4150;p77">
                  <a:extLst>
                    <a:ext uri="{FF2B5EF4-FFF2-40B4-BE49-F238E27FC236}">
                      <a16:creationId xmlns:a16="http://schemas.microsoft.com/office/drawing/2014/main" id="{E68A1294-AB9C-68D2-BC87-FAA11AC5DD7A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353" name="Google Shape;4151;p77">
                    <a:extLst>
                      <a:ext uri="{FF2B5EF4-FFF2-40B4-BE49-F238E27FC236}">
                        <a16:creationId xmlns:a16="http://schemas.microsoft.com/office/drawing/2014/main" id="{CB51B7C5-D325-2CC6-16FD-0F1655B2C7FE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4" name="Google Shape;4152;p77">
                    <a:extLst>
                      <a:ext uri="{FF2B5EF4-FFF2-40B4-BE49-F238E27FC236}">
                        <a16:creationId xmlns:a16="http://schemas.microsoft.com/office/drawing/2014/main" id="{6D845CCB-A38F-A36E-74BF-4699DACE58A6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52" name="Google Shape;4153;p77">
                  <a:extLst>
                    <a:ext uri="{FF2B5EF4-FFF2-40B4-BE49-F238E27FC236}">
                      <a16:creationId xmlns:a16="http://schemas.microsoft.com/office/drawing/2014/main" id="{06850BE9-76C2-6E5F-C9A4-61A35A065255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46" name="Google Shape;4154;p77">
                <a:extLst>
                  <a:ext uri="{FF2B5EF4-FFF2-40B4-BE49-F238E27FC236}">
                    <a16:creationId xmlns:a16="http://schemas.microsoft.com/office/drawing/2014/main" id="{C0CB4E32-E308-FBAA-1DD2-0BBED3CB6361}"/>
                  </a:ext>
                </a:extLst>
              </p:cNvPr>
              <p:cNvGrpSpPr/>
              <p:nvPr/>
            </p:nvGrpSpPr>
            <p:grpSpPr>
              <a:xfrm rot="-8700000">
                <a:off x="5330522" y="3418595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347" name="Google Shape;4155;p77">
                  <a:extLst>
                    <a:ext uri="{FF2B5EF4-FFF2-40B4-BE49-F238E27FC236}">
                      <a16:creationId xmlns:a16="http://schemas.microsoft.com/office/drawing/2014/main" id="{AD1465CE-134D-61C1-B702-C6FE25098463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349" name="Google Shape;4156;p77">
                    <a:extLst>
                      <a:ext uri="{FF2B5EF4-FFF2-40B4-BE49-F238E27FC236}">
                        <a16:creationId xmlns:a16="http://schemas.microsoft.com/office/drawing/2014/main" id="{AE96B3CD-453E-AE11-8010-80B6ABFBBA7F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0" name="Google Shape;4157;p77">
                    <a:extLst>
                      <a:ext uri="{FF2B5EF4-FFF2-40B4-BE49-F238E27FC236}">
                        <a16:creationId xmlns:a16="http://schemas.microsoft.com/office/drawing/2014/main" id="{21F42220-2F76-17AB-4F42-F5DB0096E9BD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48" name="Google Shape;4158;p77">
                  <a:extLst>
                    <a:ext uri="{FF2B5EF4-FFF2-40B4-BE49-F238E27FC236}">
                      <a16:creationId xmlns:a16="http://schemas.microsoft.com/office/drawing/2014/main" id="{A91FAA87-994E-6193-0F6D-13F190505A85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6" name="Google Shape;4159;p77">
              <a:extLst>
                <a:ext uri="{FF2B5EF4-FFF2-40B4-BE49-F238E27FC236}">
                  <a16:creationId xmlns:a16="http://schemas.microsoft.com/office/drawing/2014/main" id="{74ABB21F-ED53-D4EB-4485-A3E5485B31D8}"/>
                </a:ext>
              </a:extLst>
            </p:cNvPr>
            <p:cNvGrpSpPr/>
            <p:nvPr/>
          </p:nvGrpSpPr>
          <p:grpSpPr>
            <a:xfrm rot="3300000">
              <a:off x="5723592" y="2279201"/>
              <a:ext cx="294866" cy="659067"/>
              <a:chOff x="6708814" y="268880"/>
              <a:chExt cx="201016" cy="449301"/>
            </a:xfrm>
          </p:grpSpPr>
          <p:grpSp>
            <p:nvGrpSpPr>
              <p:cNvPr id="335" name="Google Shape;4160;p77">
                <a:extLst>
                  <a:ext uri="{FF2B5EF4-FFF2-40B4-BE49-F238E27FC236}">
                    <a16:creationId xmlns:a16="http://schemas.microsoft.com/office/drawing/2014/main" id="{1EC977A1-D8B2-AE14-2CED-F389694CCB4F}"/>
                  </a:ext>
                </a:extLst>
              </p:cNvPr>
              <p:cNvGrpSpPr/>
              <p:nvPr/>
            </p:nvGrpSpPr>
            <p:grpSpPr>
              <a:xfrm rot="900000">
                <a:off x="6795428" y="277094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341" name="Google Shape;4161;p77">
                  <a:extLst>
                    <a:ext uri="{FF2B5EF4-FFF2-40B4-BE49-F238E27FC236}">
                      <a16:creationId xmlns:a16="http://schemas.microsoft.com/office/drawing/2014/main" id="{E250A35B-B27F-4972-A997-2E222F03D27A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343" name="Google Shape;4162;p77">
                    <a:extLst>
                      <a:ext uri="{FF2B5EF4-FFF2-40B4-BE49-F238E27FC236}">
                        <a16:creationId xmlns:a16="http://schemas.microsoft.com/office/drawing/2014/main" id="{829AB500-33D5-42BB-700A-E8EF8960D9F5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4" name="Google Shape;4163;p77">
                    <a:extLst>
                      <a:ext uri="{FF2B5EF4-FFF2-40B4-BE49-F238E27FC236}">
                        <a16:creationId xmlns:a16="http://schemas.microsoft.com/office/drawing/2014/main" id="{49CE2C75-2714-6948-5BB5-A503F235F4AD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42" name="Google Shape;4164;p77">
                  <a:extLst>
                    <a:ext uri="{FF2B5EF4-FFF2-40B4-BE49-F238E27FC236}">
                      <a16:creationId xmlns:a16="http://schemas.microsoft.com/office/drawing/2014/main" id="{D86DDC1C-6AE2-EAC8-ACB2-E9C7F8D25993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6" name="Google Shape;4165;p77">
                <a:extLst>
                  <a:ext uri="{FF2B5EF4-FFF2-40B4-BE49-F238E27FC236}">
                    <a16:creationId xmlns:a16="http://schemas.microsoft.com/office/drawing/2014/main" id="{5BF036E7-F9DC-715F-F13F-381A16172D96}"/>
                  </a:ext>
                </a:extLst>
              </p:cNvPr>
              <p:cNvGrpSpPr/>
              <p:nvPr/>
            </p:nvGrpSpPr>
            <p:grpSpPr>
              <a:xfrm rot="-9900000">
                <a:off x="6733289" y="509000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337" name="Google Shape;4166;p77">
                  <a:extLst>
                    <a:ext uri="{FF2B5EF4-FFF2-40B4-BE49-F238E27FC236}">
                      <a16:creationId xmlns:a16="http://schemas.microsoft.com/office/drawing/2014/main" id="{99F6B05E-C63A-AEE8-1BD3-222079640648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339" name="Google Shape;4167;p77">
                    <a:extLst>
                      <a:ext uri="{FF2B5EF4-FFF2-40B4-BE49-F238E27FC236}">
                        <a16:creationId xmlns:a16="http://schemas.microsoft.com/office/drawing/2014/main" id="{940EC13B-B709-546B-7363-334B9CA96C79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0" name="Google Shape;4168;p77">
                    <a:extLst>
                      <a:ext uri="{FF2B5EF4-FFF2-40B4-BE49-F238E27FC236}">
                        <a16:creationId xmlns:a16="http://schemas.microsoft.com/office/drawing/2014/main" id="{22961447-96D5-0F58-61BB-C248C4D270F4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8" name="Google Shape;4169;p77">
                  <a:extLst>
                    <a:ext uri="{FF2B5EF4-FFF2-40B4-BE49-F238E27FC236}">
                      <a16:creationId xmlns:a16="http://schemas.microsoft.com/office/drawing/2014/main" id="{DF2F14D4-8881-AA4B-16E4-04553648552B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7" name="Google Shape;4170;p77">
              <a:extLst>
                <a:ext uri="{FF2B5EF4-FFF2-40B4-BE49-F238E27FC236}">
                  <a16:creationId xmlns:a16="http://schemas.microsoft.com/office/drawing/2014/main" id="{47B24699-10D2-1ED1-24A8-D2CAE8B87FD8}"/>
                </a:ext>
              </a:extLst>
            </p:cNvPr>
            <p:cNvGrpSpPr/>
            <p:nvPr/>
          </p:nvGrpSpPr>
          <p:grpSpPr>
            <a:xfrm rot="3780000">
              <a:off x="4284747" y="3787597"/>
              <a:ext cx="580399" cy="516916"/>
              <a:chOff x="7443247" y="2955342"/>
              <a:chExt cx="395671" cy="352393"/>
            </a:xfrm>
          </p:grpSpPr>
          <p:grpSp>
            <p:nvGrpSpPr>
              <p:cNvPr id="325" name="Google Shape;4171;p77">
                <a:extLst>
                  <a:ext uri="{FF2B5EF4-FFF2-40B4-BE49-F238E27FC236}">
                    <a16:creationId xmlns:a16="http://schemas.microsoft.com/office/drawing/2014/main" id="{CA4AEA8A-7B80-F978-F75B-83948D327CB7}"/>
                  </a:ext>
                </a:extLst>
              </p:cNvPr>
              <p:cNvGrpSpPr/>
              <p:nvPr/>
            </p:nvGrpSpPr>
            <p:grpSpPr>
              <a:xfrm rot="7800000">
                <a:off x="7688078" y="3108217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331" name="Google Shape;4172;p77">
                  <a:extLst>
                    <a:ext uri="{FF2B5EF4-FFF2-40B4-BE49-F238E27FC236}">
                      <a16:creationId xmlns:a16="http://schemas.microsoft.com/office/drawing/2014/main" id="{3BD8EC83-8902-4F32-8B41-8B55B3ACF78A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333" name="Google Shape;4173;p77">
                    <a:extLst>
                      <a:ext uri="{FF2B5EF4-FFF2-40B4-BE49-F238E27FC236}">
                        <a16:creationId xmlns:a16="http://schemas.microsoft.com/office/drawing/2014/main" id="{373833AF-8E41-36A0-FD9B-D392C9B29789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4" name="Google Shape;4174;p77">
                    <a:extLst>
                      <a:ext uri="{FF2B5EF4-FFF2-40B4-BE49-F238E27FC236}">
                        <a16:creationId xmlns:a16="http://schemas.microsoft.com/office/drawing/2014/main" id="{81C638A6-786F-B66B-0AC6-0030720AE0F8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2" name="Google Shape;4175;p77">
                  <a:extLst>
                    <a:ext uri="{FF2B5EF4-FFF2-40B4-BE49-F238E27FC236}">
                      <a16:creationId xmlns:a16="http://schemas.microsoft.com/office/drawing/2014/main" id="{029A22B4-F43F-AB92-5C19-29C33E50D5BB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26" name="Google Shape;4176;p77">
                <a:extLst>
                  <a:ext uri="{FF2B5EF4-FFF2-40B4-BE49-F238E27FC236}">
                    <a16:creationId xmlns:a16="http://schemas.microsoft.com/office/drawing/2014/main" id="{90871333-95E5-769F-2DBA-E63511A649D5}"/>
                  </a:ext>
                </a:extLst>
              </p:cNvPr>
              <p:cNvGrpSpPr/>
              <p:nvPr/>
            </p:nvGrpSpPr>
            <p:grpSpPr>
              <a:xfrm rot="-3000000">
                <a:off x="7504161" y="2953892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327" name="Google Shape;4177;p77">
                  <a:extLst>
                    <a:ext uri="{FF2B5EF4-FFF2-40B4-BE49-F238E27FC236}">
                      <a16:creationId xmlns:a16="http://schemas.microsoft.com/office/drawing/2014/main" id="{AE1269F7-1BB8-840A-992B-EA24F875A028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329" name="Google Shape;4178;p77">
                    <a:extLst>
                      <a:ext uri="{FF2B5EF4-FFF2-40B4-BE49-F238E27FC236}">
                        <a16:creationId xmlns:a16="http://schemas.microsoft.com/office/drawing/2014/main" id="{47FBD5DB-5B79-CD60-4708-AB4F81490946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" name="Google Shape;4179;p77">
                    <a:extLst>
                      <a:ext uri="{FF2B5EF4-FFF2-40B4-BE49-F238E27FC236}">
                        <a16:creationId xmlns:a16="http://schemas.microsoft.com/office/drawing/2014/main" id="{4C616F7F-C6AF-456E-4BD4-B66F03BB4BBE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28" name="Google Shape;4180;p77">
                  <a:extLst>
                    <a:ext uri="{FF2B5EF4-FFF2-40B4-BE49-F238E27FC236}">
                      <a16:creationId xmlns:a16="http://schemas.microsoft.com/office/drawing/2014/main" id="{297D9004-A70A-A412-5AD7-C0A0034A9AAA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8" name="Google Shape;4181;p77">
              <a:extLst>
                <a:ext uri="{FF2B5EF4-FFF2-40B4-BE49-F238E27FC236}">
                  <a16:creationId xmlns:a16="http://schemas.microsoft.com/office/drawing/2014/main" id="{82CC4516-734C-81CF-E16C-79A2D768BF7D}"/>
                </a:ext>
              </a:extLst>
            </p:cNvPr>
            <p:cNvGrpSpPr/>
            <p:nvPr/>
          </p:nvGrpSpPr>
          <p:grpSpPr>
            <a:xfrm rot="3600000">
              <a:off x="4875362" y="1534532"/>
              <a:ext cx="516914" cy="580399"/>
              <a:chOff x="5143599" y="621487"/>
              <a:chExt cx="352392" cy="395671"/>
            </a:xfrm>
          </p:grpSpPr>
          <p:grpSp>
            <p:nvGrpSpPr>
              <p:cNvPr id="315" name="Google Shape;4182;p77">
                <a:extLst>
                  <a:ext uri="{FF2B5EF4-FFF2-40B4-BE49-F238E27FC236}">
                    <a16:creationId xmlns:a16="http://schemas.microsoft.com/office/drawing/2014/main" id="{36F4175E-1693-86B2-E372-8AFE97C3F143}"/>
                  </a:ext>
                </a:extLst>
              </p:cNvPr>
              <p:cNvGrpSpPr/>
              <p:nvPr/>
            </p:nvGrpSpPr>
            <p:grpSpPr>
              <a:xfrm rot="-2400000">
                <a:off x="5197669" y="626880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321" name="Google Shape;4183;p77">
                  <a:extLst>
                    <a:ext uri="{FF2B5EF4-FFF2-40B4-BE49-F238E27FC236}">
                      <a16:creationId xmlns:a16="http://schemas.microsoft.com/office/drawing/2014/main" id="{7C88AC61-28E3-17EB-CE71-5B07660F456F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323" name="Google Shape;4184;p77">
                    <a:extLst>
                      <a:ext uri="{FF2B5EF4-FFF2-40B4-BE49-F238E27FC236}">
                        <a16:creationId xmlns:a16="http://schemas.microsoft.com/office/drawing/2014/main" id="{92A47CD5-EF1E-B9F3-8372-ED21E998B187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4" name="Google Shape;4185;p77">
                    <a:extLst>
                      <a:ext uri="{FF2B5EF4-FFF2-40B4-BE49-F238E27FC236}">
                        <a16:creationId xmlns:a16="http://schemas.microsoft.com/office/drawing/2014/main" id="{DB542367-DA36-DDC4-DEC8-1083FA2376B9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22" name="Google Shape;4186;p77">
                  <a:extLst>
                    <a:ext uri="{FF2B5EF4-FFF2-40B4-BE49-F238E27FC236}">
                      <a16:creationId xmlns:a16="http://schemas.microsoft.com/office/drawing/2014/main" id="{BDFEC9E4-7C6D-A49D-A2CD-9E5C9D33E65B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6" name="Google Shape;4187;p77">
                <a:extLst>
                  <a:ext uri="{FF2B5EF4-FFF2-40B4-BE49-F238E27FC236}">
                    <a16:creationId xmlns:a16="http://schemas.microsoft.com/office/drawing/2014/main" id="{10A4AA03-F854-A275-9B3C-5BEBB339740F}"/>
                  </a:ext>
                </a:extLst>
              </p:cNvPr>
              <p:cNvGrpSpPr/>
              <p:nvPr/>
            </p:nvGrpSpPr>
            <p:grpSpPr>
              <a:xfrm rot="8400000">
                <a:off x="5351993" y="810797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317" name="Google Shape;4188;p77">
                  <a:extLst>
                    <a:ext uri="{FF2B5EF4-FFF2-40B4-BE49-F238E27FC236}">
                      <a16:creationId xmlns:a16="http://schemas.microsoft.com/office/drawing/2014/main" id="{40FE810D-91FE-D356-65AA-66E3410C4C7B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319" name="Google Shape;4189;p77">
                    <a:extLst>
                      <a:ext uri="{FF2B5EF4-FFF2-40B4-BE49-F238E27FC236}">
                        <a16:creationId xmlns:a16="http://schemas.microsoft.com/office/drawing/2014/main" id="{E48D19E0-388B-CF01-CB48-2A92E0947471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0" name="Google Shape;4190;p77">
                    <a:extLst>
                      <a:ext uri="{FF2B5EF4-FFF2-40B4-BE49-F238E27FC236}">
                        <a16:creationId xmlns:a16="http://schemas.microsoft.com/office/drawing/2014/main" id="{D3E8CD82-135B-5DA1-B21B-D8087EAFB81D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18" name="Google Shape;4191;p77">
                  <a:extLst>
                    <a:ext uri="{FF2B5EF4-FFF2-40B4-BE49-F238E27FC236}">
                      <a16:creationId xmlns:a16="http://schemas.microsoft.com/office/drawing/2014/main" id="{B1372A08-E924-C59B-2753-D69638C2276B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9" name="Google Shape;4192;p77">
              <a:extLst>
                <a:ext uri="{FF2B5EF4-FFF2-40B4-BE49-F238E27FC236}">
                  <a16:creationId xmlns:a16="http://schemas.microsoft.com/office/drawing/2014/main" id="{55FC02C9-78D5-C2F2-8970-69DA5A964793}"/>
                </a:ext>
              </a:extLst>
            </p:cNvPr>
            <p:cNvGrpSpPr/>
            <p:nvPr/>
          </p:nvGrpSpPr>
          <p:grpSpPr>
            <a:xfrm rot="3600000">
              <a:off x="5713870" y="2504935"/>
              <a:ext cx="392976" cy="642101"/>
              <a:chOff x="6949735" y="374039"/>
              <a:chExt cx="267899" cy="437736"/>
            </a:xfrm>
          </p:grpSpPr>
          <p:grpSp>
            <p:nvGrpSpPr>
              <p:cNvPr id="305" name="Google Shape;4193;p77">
                <a:extLst>
                  <a:ext uri="{FF2B5EF4-FFF2-40B4-BE49-F238E27FC236}">
                    <a16:creationId xmlns:a16="http://schemas.microsoft.com/office/drawing/2014/main" id="{E1D9FB58-E5BF-0053-6052-8C2F20B2F563}"/>
                  </a:ext>
                </a:extLst>
              </p:cNvPr>
              <p:cNvGrpSpPr/>
              <p:nvPr/>
            </p:nvGrpSpPr>
            <p:grpSpPr>
              <a:xfrm rot="-9300000">
                <a:off x="6987989" y="601219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311" name="Google Shape;4194;p77">
                  <a:extLst>
                    <a:ext uri="{FF2B5EF4-FFF2-40B4-BE49-F238E27FC236}">
                      <a16:creationId xmlns:a16="http://schemas.microsoft.com/office/drawing/2014/main" id="{87C538C1-F3A3-3A06-7354-9BDC962ABDA2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313" name="Google Shape;4195;p77">
                    <a:extLst>
                      <a:ext uri="{FF2B5EF4-FFF2-40B4-BE49-F238E27FC236}">
                        <a16:creationId xmlns:a16="http://schemas.microsoft.com/office/drawing/2014/main" id="{4B934FDD-4389-9DFD-A223-06CDA8CA45B3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4" name="Google Shape;4196;p77">
                    <a:extLst>
                      <a:ext uri="{FF2B5EF4-FFF2-40B4-BE49-F238E27FC236}">
                        <a16:creationId xmlns:a16="http://schemas.microsoft.com/office/drawing/2014/main" id="{B64B6535-A46C-488B-393A-F38D7AB487E9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12" name="Google Shape;4197;p77">
                  <a:extLst>
                    <a:ext uri="{FF2B5EF4-FFF2-40B4-BE49-F238E27FC236}">
                      <a16:creationId xmlns:a16="http://schemas.microsoft.com/office/drawing/2014/main" id="{F67A357D-8D6A-65BD-482B-70F08215B295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6" name="Google Shape;4198;p77">
                <a:extLst>
                  <a:ext uri="{FF2B5EF4-FFF2-40B4-BE49-F238E27FC236}">
                    <a16:creationId xmlns:a16="http://schemas.microsoft.com/office/drawing/2014/main" id="{91EFC746-4E37-783B-1255-B95D734B9EE3}"/>
                  </a:ext>
                </a:extLst>
              </p:cNvPr>
              <p:cNvGrpSpPr/>
              <p:nvPr/>
            </p:nvGrpSpPr>
            <p:grpSpPr>
              <a:xfrm rot="1500000">
                <a:off x="7089454" y="383627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307" name="Google Shape;4199;p77">
                  <a:extLst>
                    <a:ext uri="{FF2B5EF4-FFF2-40B4-BE49-F238E27FC236}">
                      <a16:creationId xmlns:a16="http://schemas.microsoft.com/office/drawing/2014/main" id="{1C15C011-FBFC-4FFB-994F-4547BAAB1E0D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309" name="Google Shape;4200;p77">
                    <a:extLst>
                      <a:ext uri="{FF2B5EF4-FFF2-40B4-BE49-F238E27FC236}">
                        <a16:creationId xmlns:a16="http://schemas.microsoft.com/office/drawing/2014/main" id="{13774BB7-98F7-1F03-F8AF-5A75AF7EEF3F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0" name="Google Shape;4201;p77">
                    <a:extLst>
                      <a:ext uri="{FF2B5EF4-FFF2-40B4-BE49-F238E27FC236}">
                        <a16:creationId xmlns:a16="http://schemas.microsoft.com/office/drawing/2014/main" id="{21DA4E27-B1EC-29E5-5224-B80C3E37BF54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08" name="Google Shape;4202;p77">
                  <a:extLst>
                    <a:ext uri="{FF2B5EF4-FFF2-40B4-BE49-F238E27FC236}">
                      <a16:creationId xmlns:a16="http://schemas.microsoft.com/office/drawing/2014/main" id="{F761D13F-D936-AC58-2909-A74AF5DC947A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0" name="Google Shape;4203;p77">
              <a:extLst>
                <a:ext uri="{FF2B5EF4-FFF2-40B4-BE49-F238E27FC236}">
                  <a16:creationId xmlns:a16="http://schemas.microsoft.com/office/drawing/2014/main" id="{16633660-C2BE-7315-DCE3-D5948FC706E1}"/>
                </a:ext>
              </a:extLst>
            </p:cNvPr>
            <p:cNvGrpSpPr/>
            <p:nvPr/>
          </p:nvGrpSpPr>
          <p:grpSpPr>
            <a:xfrm rot="3600000">
              <a:off x="3444341" y="2707458"/>
              <a:ext cx="422687" cy="659079"/>
              <a:chOff x="5563695" y="3334837"/>
              <a:chExt cx="288154" cy="449309"/>
            </a:xfrm>
          </p:grpSpPr>
          <p:grpSp>
            <p:nvGrpSpPr>
              <p:cNvPr id="291" name="Google Shape;4204;p77">
                <a:extLst>
                  <a:ext uri="{FF2B5EF4-FFF2-40B4-BE49-F238E27FC236}">
                    <a16:creationId xmlns:a16="http://schemas.microsoft.com/office/drawing/2014/main" id="{AAFD7CE0-FB00-C014-73EC-2A4099122586}"/>
                  </a:ext>
                </a:extLst>
              </p:cNvPr>
              <p:cNvGrpSpPr/>
              <p:nvPr/>
            </p:nvGrpSpPr>
            <p:grpSpPr>
              <a:xfrm rot="-9300000">
                <a:off x="5601949" y="3573590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301" name="Google Shape;4205;p77">
                  <a:extLst>
                    <a:ext uri="{FF2B5EF4-FFF2-40B4-BE49-F238E27FC236}">
                      <a16:creationId xmlns:a16="http://schemas.microsoft.com/office/drawing/2014/main" id="{31341FBC-BD8F-1FFA-A56E-280EB05D7E9B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303" name="Google Shape;4206;p77">
                    <a:extLst>
                      <a:ext uri="{FF2B5EF4-FFF2-40B4-BE49-F238E27FC236}">
                        <a16:creationId xmlns:a16="http://schemas.microsoft.com/office/drawing/2014/main" id="{E89D4BD0-1DFC-BB3B-7D74-371806E8E4AD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4" name="Google Shape;4207;p77">
                    <a:extLst>
                      <a:ext uri="{FF2B5EF4-FFF2-40B4-BE49-F238E27FC236}">
                        <a16:creationId xmlns:a16="http://schemas.microsoft.com/office/drawing/2014/main" id="{CCEBD6A5-6154-2AF0-0E04-BCCB077A381C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02" name="Google Shape;4208;p77">
                  <a:extLst>
                    <a:ext uri="{FF2B5EF4-FFF2-40B4-BE49-F238E27FC236}">
                      <a16:creationId xmlns:a16="http://schemas.microsoft.com/office/drawing/2014/main" id="{5B9F5C97-4206-8C72-92E7-213E79AA0998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2" name="Google Shape;4209;p77">
                <a:extLst>
                  <a:ext uri="{FF2B5EF4-FFF2-40B4-BE49-F238E27FC236}">
                    <a16:creationId xmlns:a16="http://schemas.microsoft.com/office/drawing/2014/main" id="{3C66417C-5D33-3181-EED4-1BFD175959D7}"/>
                  </a:ext>
                </a:extLst>
              </p:cNvPr>
              <p:cNvGrpSpPr/>
              <p:nvPr/>
            </p:nvGrpSpPr>
            <p:grpSpPr>
              <a:xfrm rot="1500000">
                <a:off x="5674794" y="3355260"/>
                <a:ext cx="141204" cy="200968"/>
                <a:chOff x="4913199" y="770698"/>
                <a:chExt cx="251264" cy="357609"/>
              </a:xfrm>
            </p:grpSpPr>
            <p:sp>
              <p:nvSpPr>
                <p:cNvPr id="293" name="Google Shape;4210;p77">
                  <a:extLst>
                    <a:ext uri="{FF2B5EF4-FFF2-40B4-BE49-F238E27FC236}">
                      <a16:creationId xmlns:a16="http://schemas.microsoft.com/office/drawing/2014/main" id="{AD0D8B8A-EBA8-87A9-E92C-BC0111080F2D}"/>
                    </a:ext>
                  </a:extLst>
                </p:cNvPr>
                <p:cNvSpPr/>
                <p:nvPr/>
              </p:nvSpPr>
              <p:spPr>
                <a:xfrm>
                  <a:off x="4963353" y="840307"/>
                  <a:ext cx="18000" cy="288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4" name="Google Shape;4211;p77">
                  <a:extLst>
                    <a:ext uri="{FF2B5EF4-FFF2-40B4-BE49-F238E27FC236}">
                      <a16:creationId xmlns:a16="http://schemas.microsoft.com/office/drawing/2014/main" id="{9116379B-7B32-0DF0-E460-E4F52C05D242}"/>
                    </a:ext>
                  </a:extLst>
                </p:cNvPr>
                <p:cNvSpPr/>
                <p:nvPr/>
              </p:nvSpPr>
              <p:spPr>
                <a:xfrm>
                  <a:off x="5036597" y="840307"/>
                  <a:ext cx="18000" cy="288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5" name="Google Shape;4212;p77">
                  <a:extLst>
                    <a:ext uri="{FF2B5EF4-FFF2-40B4-BE49-F238E27FC236}">
                      <a16:creationId xmlns:a16="http://schemas.microsoft.com/office/drawing/2014/main" id="{A1DB4706-6E3B-99DE-C978-3ACB6BE28570}"/>
                    </a:ext>
                  </a:extLst>
                </p:cNvPr>
                <p:cNvSpPr/>
                <p:nvPr/>
              </p:nvSpPr>
              <p:spPr>
                <a:xfrm>
                  <a:off x="5109841" y="876307"/>
                  <a:ext cx="18000" cy="252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4213;p77">
                  <a:extLst>
                    <a:ext uri="{FF2B5EF4-FFF2-40B4-BE49-F238E27FC236}">
                      <a16:creationId xmlns:a16="http://schemas.microsoft.com/office/drawing/2014/main" id="{6340A93F-E0E9-2A6B-0D46-4F3B193CEC0A}"/>
                    </a:ext>
                  </a:extLst>
                </p:cNvPr>
                <p:cNvSpPr/>
                <p:nvPr/>
              </p:nvSpPr>
              <p:spPr>
                <a:xfrm>
                  <a:off x="5146463" y="876307"/>
                  <a:ext cx="18000" cy="252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Google Shape;4214;p77">
                  <a:extLst>
                    <a:ext uri="{FF2B5EF4-FFF2-40B4-BE49-F238E27FC236}">
                      <a16:creationId xmlns:a16="http://schemas.microsoft.com/office/drawing/2014/main" id="{61437C9D-6C31-185B-AFD2-9F7209F278A6}"/>
                    </a:ext>
                  </a:extLst>
                </p:cNvPr>
                <p:cNvSpPr/>
                <p:nvPr/>
              </p:nvSpPr>
              <p:spPr>
                <a:xfrm>
                  <a:off x="4999975" y="840307"/>
                  <a:ext cx="18000" cy="288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" name="Google Shape;4215;p77">
                  <a:extLst>
                    <a:ext uri="{FF2B5EF4-FFF2-40B4-BE49-F238E27FC236}">
                      <a16:creationId xmlns:a16="http://schemas.microsoft.com/office/drawing/2014/main" id="{C5C8C17A-239A-BA1D-1936-CA5DC1BF56A9}"/>
                    </a:ext>
                  </a:extLst>
                </p:cNvPr>
                <p:cNvSpPr/>
                <p:nvPr/>
              </p:nvSpPr>
              <p:spPr>
                <a:xfrm>
                  <a:off x="5073219" y="876307"/>
                  <a:ext cx="18000" cy="252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9" name="Google Shape;4216;p77">
                  <a:extLst>
                    <a:ext uri="{FF2B5EF4-FFF2-40B4-BE49-F238E27FC236}">
                      <a16:creationId xmlns:a16="http://schemas.microsoft.com/office/drawing/2014/main" id="{73DC3036-D8F6-74F5-6CDD-869771DD47E4}"/>
                    </a:ext>
                  </a:extLst>
                </p:cNvPr>
                <p:cNvSpPr/>
                <p:nvPr/>
              </p:nvSpPr>
              <p:spPr>
                <a:xfrm rot="-5400000">
                  <a:off x="5083463" y="813307"/>
                  <a:ext cx="18000" cy="144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" name="Google Shape;4217;p77">
                  <a:extLst>
                    <a:ext uri="{FF2B5EF4-FFF2-40B4-BE49-F238E27FC236}">
                      <a16:creationId xmlns:a16="http://schemas.microsoft.com/office/drawing/2014/main" id="{85228A78-283F-ABF8-9ED2-129258F800C6}"/>
                    </a:ext>
                  </a:extLst>
                </p:cNvPr>
                <p:cNvSpPr/>
                <p:nvPr/>
              </p:nvSpPr>
              <p:spPr>
                <a:xfrm>
                  <a:off x="4913199" y="770698"/>
                  <a:ext cx="160020" cy="16002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1" name="Google Shape;4218;p77">
              <a:extLst>
                <a:ext uri="{FF2B5EF4-FFF2-40B4-BE49-F238E27FC236}">
                  <a16:creationId xmlns:a16="http://schemas.microsoft.com/office/drawing/2014/main" id="{52A488D7-98EE-7FBE-2920-B362DA468A22}"/>
                </a:ext>
              </a:extLst>
            </p:cNvPr>
            <p:cNvGrpSpPr/>
            <p:nvPr/>
          </p:nvGrpSpPr>
          <p:grpSpPr>
            <a:xfrm rot="3600000">
              <a:off x="3396140" y="2287984"/>
              <a:ext cx="550751" cy="550752"/>
              <a:chOff x="5038541" y="3047488"/>
              <a:chExt cx="375460" cy="375460"/>
            </a:xfrm>
          </p:grpSpPr>
          <p:grpSp>
            <p:nvGrpSpPr>
              <p:cNvPr id="281" name="Google Shape;4219;p77">
                <a:extLst>
                  <a:ext uri="{FF2B5EF4-FFF2-40B4-BE49-F238E27FC236}">
                    <a16:creationId xmlns:a16="http://schemas.microsoft.com/office/drawing/2014/main" id="{22A26497-FAE4-8559-8427-EDCA330B757C}"/>
                  </a:ext>
                </a:extLst>
              </p:cNvPr>
              <p:cNvGrpSpPr/>
              <p:nvPr/>
            </p:nvGrpSpPr>
            <p:grpSpPr>
              <a:xfrm rot="2700000">
                <a:off x="5266190" y="3049851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287" name="Google Shape;4220;p77">
                  <a:extLst>
                    <a:ext uri="{FF2B5EF4-FFF2-40B4-BE49-F238E27FC236}">
                      <a16:creationId xmlns:a16="http://schemas.microsoft.com/office/drawing/2014/main" id="{51F66AA2-1126-E640-254B-1E625FFE4373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289" name="Google Shape;4221;p77">
                    <a:extLst>
                      <a:ext uri="{FF2B5EF4-FFF2-40B4-BE49-F238E27FC236}">
                        <a16:creationId xmlns:a16="http://schemas.microsoft.com/office/drawing/2014/main" id="{8E4BFF78-4323-6675-F1D9-9C8F8F054D51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0" name="Google Shape;4222;p77">
                    <a:extLst>
                      <a:ext uri="{FF2B5EF4-FFF2-40B4-BE49-F238E27FC236}">
                        <a16:creationId xmlns:a16="http://schemas.microsoft.com/office/drawing/2014/main" id="{3D4046D8-69F8-6215-FB03-B98DE4B981EC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88" name="Google Shape;4223;p77">
                  <a:extLst>
                    <a:ext uri="{FF2B5EF4-FFF2-40B4-BE49-F238E27FC236}">
                      <a16:creationId xmlns:a16="http://schemas.microsoft.com/office/drawing/2014/main" id="{61FD185C-C93A-AA4C-BD8D-167D5C5611B6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82" name="Google Shape;4224;p77">
                <a:extLst>
                  <a:ext uri="{FF2B5EF4-FFF2-40B4-BE49-F238E27FC236}">
                    <a16:creationId xmlns:a16="http://schemas.microsoft.com/office/drawing/2014/main" id="{AF7E5EDC-096D-2F91-DBE9-7ECBEF4934A9}"/>
                  </a:ext>
                </a:extLst>
              </p:cNvPr>
              <p:cNvGrpSpPr/>
              <p:nvPr/>
            </p:nvGrpSpPr>
            <p:grpSpPr>
              <a:xfrm rot="-8100000">
                <a:off x="5096424" y="3219617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283" name="Google Shape;4225;p77">
                  <a:extLst>
                    <a:ext uri="{FF2B5EF4-FFF2-40B4-BE49-F238E27FC236}">
                      <a16:creationId xmlns:a16="http://schemas.microsoft.com/office/drawing/2014/main" id="{BE891587-1F96-27E2-4836-9674A787D2BE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285" name="Google Shape;4226;p77">
                    <a:extLst>
                      <a:ext uri="{FF2B5EF4-FFF2-40B4-BE49-F238E27FC236}">
                        <a16:creationId xmlns:a16="http://schemas.microsoft.com/office/drawing/2014/main" id="{D5FA777A-28DA-E244-0153-369E9485160F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6" name="Google Shape;4227;p77">
                    <a:extLst>
                      <a:ext uri="{FF2B5EF4-FFF2-40B4-BE49-F238E27FC236}">
                        <a16:creationId xmlns:a16="http://schemas.microsoft.com/office/drawing/2014/main" id="{1E253CB3-9DC5-006E-5B39-8F37C063E92F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84" name="Google Shape;4228;p77">
                  <a:extLst>
                    <a:ext uri="{FF2B5EF4-FFF2-40B4-BE49-F238E27FC236}">
                      <a16:creationId xmlns:a16="http://schemas.microsoft.com/office/drawing/2014/main" id="{4F3B482E-C683-8FCE-E409-FDF8D5F4B3B1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2" name="Google Shape;4229;p77">
              <a:extLst>
                <a:ext uri="{FF2B5EF4-FFF2-40B4-BE49-F238E27FC236}">
                  <a16:creationId xmlns:a16="http://schemas.microsoft.com/office/drawing/2014/main" id="{E915B09D-978E-568A-3C04-FE779F651824}"/>
                </a:ext>
              </a:extLst>
            </p:cNvPr>
            <p:cNvGrpSpPr/>
            <p:nvPr/>
          </p:nvGrpSpPr>
          <p:grpSpPr>
            <a:xfrm rot="3300000">
              <a:off x="5607256" y="2787034"/>
              <a:ext cx="573607" cy="579858"/>
              <a:chOff x="7342023" y="728426"/>
              <a:chExt cx="391039" cy="395303"/>
            </a:xfrm>
          </p:grpSpPr>
          <p:grpSp>
            <p:nvGrpSpPr>
              <p:cNvPr id="267" name="Google Shape;4230;p77">
                <a:extLst>
                  <a:ext uri="{FF2B5EF4-FFF2-40B4-BE49-F238E27FC236}">
                    <a16:creationId xmlns:a16="http://schemas.microsoft.com/office/drawing/2014/main" id="{3E879C3A-BA55-FA9F-24C5-21CA4217A21B}"/>
                  </a:ext>
                </a:extLst>
              </p:cNvPr>
              <p:cNvGrpSpPr/>
              <p:nvPr/>
            </p:nvGrpSpPr>
            <p:grpSpPr>
              <a:xfrm rot="2700000">
                <a:off x="7585252" y="730789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277" name="Google Shape;4231;p77">
                  <a:extLst>
                    <a:ext uri="{FF2B5EF4-FFF2-40B4-BE49-F238E27FC236}">
                      <a16:creationId xmlns:a16="http://schemas.microsoft.com/office/drawing/2014/main" id="{D558C84A-FD05-96B6-0E28-E7A45C91A50B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279" name="Google Shape;4232;p77">
                    <a:extLst>
                      <a:ext uri="{FF2B5EF4-FFF2-40B4-BE49-F238E27FC236}">
                        <a16:creationId xmlns:a16="http://schemas.microsoft.com/office/drawing/2014/main" id="{21995A15-36B0-8233-7BFE-945EC34395E0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0" name="Google Shape;4233;p77">
                    <a:extLst>
                      <a:ext uri="{FF2B5EF4-FFF2-40B4-BE49-F238E27FC236}">
                        <a16:creationId xmlns:a16="http://schemas.microsoft.com/office/drawing/2014/main" id="{3470D952-E1B5-2D66-BE63-DE5EAAE1118F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78" name="Google Shape;4234;p77">
                  <a:extLst>
                    <a:ext uri="{FF2B5EF4-FFF2-40B4-BE49-F238E27FC236}">
                      <a16:creationId xmlns:a16="http://schemas.microsoft.com/office/drawing/2014/main" id="{7C5DA70E-D65C-84D6-6531-09B232E6DDDF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68" name="Google Shape;4235;p77">
                <a:extLst>
                  <a:ext uri="{FF2B5EF4-FFF2-40B4-BE49-F238E27FC236}">
                    <a16:creationId xmlns:a16="http://schemas.microsoft.com/office/drawing/2014/main" id="{5C76FEFF-239A-DA41-D00D-E1096D16BEC2}"/>
                  </a:ext>
                </a:extLst>
              </p:cNvPr>
              <p:cNvGrpSpPr/>
              <p:nvPr/>
            </p:nvGrpSpPr>
            <p:grpSpPr>
              <a:xfrm rot="-8100000">
                <a:off x="7392397" y="902269"/>
                <a:ext cx="141204" cy="200968"/>
                <a:chOff x="4913199" y="770698"/>
                <a:chExt cx="251264" cy="357609"/>
              </a:xfrm>
            </p:grpSpPr>
            <p:sp>
              <p:nvSpPr>
                <p:cNvPr id="269" name="Google Shape;4236;p77">
                  <a:extLst>
                    <a:ext uri="{FF2B5EF4-FFF2-40B4-BE49-F238E27FC236}">
                      <a16:creationId xmlns:a16="http://schemas.microsoft.com/office/drawing/2014/main" id="{56290BEC-40B8-BF2F-3995-16BA1C807E8D}"/>
                    </a:ext>
                  </a:extLst>
                </p:cNvPr>
                <p:cNvSpPr/>
                <p:nvPr/>
              </p:nvSpPr>
              <p:spPr>
                <a:xfrm>
                  <a:off x="4963353" y="840307"/>
                  <a:ext cx="18000" cy="288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4237;p77">
                  <a:extLst>
                    <a:ext uri="{FF2B5EF4-FFF2-40B4-BE49-F238E27FC236}">
                      <a16:creationId xmlns:a16="http://schemas.microsoft.com/office/drawing/2014/main" id="{12A86A5D-29BB-FA7F-AE60-D8FFFEA0DA5B}"/>
                    </a:ext>
                  </a:extLst>
                </p:cNvPr>
                <p:cNvSpPr/>
                <p:nvPr/>
              </p:nvSpPr>
              <p:spPr>
                <a:xfrm>
                  <a:off x="5036597" y="840307"/>
                  <a:ext cx="18000" cy="288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4238;p77">
                  <a:extLst>
                    <a:ext uri="{FF2B5EF4-FFF2-40B4-BE49-F238E27FC236}">
                      <a16:creationId xmlns:a16="http://schemas.microsoft.com/office/drawing/2014/main" id="{239C6885-74E7-B8A2-2749-052C0F596F62}"/>
                    </a:ext>
                  </a:extLst>
                </p:cNvPr>
                <p:cNvSpPr/>
                <p:nvPr/>
              </p:nvSpPr>
              <p:spPr>
                <a:xfrm>
                  <a:off x="5109841" y="876307"/>
                  <a:ext cx="18000" cy="252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4239;p77">
                  <a:extLst>
                    <a:ext uri="{FF2B5EF4-FFF2-40B4-BE49-F238E27FC236}">
                      <a16:creationId xmlns:a16="http://schemas.microsoft.com/office/drawing/2014/main" id="{7AF25AFD-AB3F-EFA9-12EC-80A7A7D85822}"/>
                    </a:ext>
                  </a:extLst>
                </p:cNvPr>
                <p:cNvSpPr/>
                <p:nvPr/>
              </p:nvSpPr>
              <p:spPr>
                <a:xfrm>
                  <a:off x="5146463" y="876307"/>
                  <a:ext cx="18000" cy="252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4240;p77">
                  <a:extLst>
                    <a:ext uri="{FF2B5EF4-FFF2-40B4-BE49-F238E27FC236}">
                      <a16:creationId xmlns:a16="http://schemas.microsoft.com/office/drawing/2014/main" id="{669F56A0-9B87-4D95-0590-F4D28B20A92F}"/>
                    </a:ext>
                  </a:extLst>
                </p:cNvPr>
                <p:cNvSpPr/>
                <p:nvPr/>
              </p:nvSpPr>
              <p:spPr>
                <a:xfrm>
                  <a:off x="4999975" y="840307"/>
                  <a:ext cx="18000" cy="288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4241;p77">
                  <a:extLst>
                    <a:ext uri="{FF2B5EF4-FFF2-40B4-BE49-F238E27FC236}">
                      <a16:creationId xmlns:a16="http://schemas.microsoft.com/office/drawing/2014/main" id="{3D5029B7-1BAC-0CDA-2918-E0C618B93346}"/>
                    </a:ext>
                  </a:extLst>
                </p:cNvPr>
                <p:cNvSpPr/>
                <p:nvPr/>
              </p:nvSpPr>
              <p:spPr>
                <a:xfrm>
                  <a:off x="5073219" y="876307"/>
                  <a:ext cx="18000" cy="252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4242;p77">
                  <a:extLst>
                    <a:ext uri="{FF2B5EF4-FFF2-40B4-BE49-F238E27FC236}">
                      <a16:creationId xmlns:a16="http://schemas.microsoft.com/office/drawing/2014/main" id="{BD3E478D-B3F3-F99D-671D-088B5184CBF2}"/>
                    </a:ext>
                  </a:extLst>
                </p:cNvPr>
                <p:cNvSpPr/>
                <p:nvPr/>
              </p:nvSpPr>
              <p:spPr>
                <a:xfrm rot="-5400000">
                  <a:off x="5083463" y="813307"/>
                  <a:ext cx="18000" cy="144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4243;p77">
                  <a:extLst>
                    <a:ext uri="{FF2B5EF4-FFF2-40B4-BE49-F238E27FC236}">
                      <a16:creationId xmlns:a16="http://schemas.microsoft.com/office/drawing/2014/main" id="{DF5E3846-8AE4-914F-B878-0F932B960751}"/>
                    </a:ext>
                  </a:extLst>
                </p:cNvPr>
                <p:cNvSpPr/>
                <p:nvPr/>
              </p:nvSpPr>
              <p:spPr>
                <a:xfrm>
                  <a:off x="4913199" y="770698"/>
                  <a:ext cx="160020" cy="16002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3" name="Google Shape;4244;p77">
              <a:extLst>
                <a:ext uri="{FF2B5EF4-FFF2-40B4-BE49-F238E27FC236}">
                  <a16:creationId xmlns:a16="http://schemas.microsoft.com/office/drawing/2014/main" id="{0A785951-5D34-74AC-66B7-C315C85E8004}"/>
                </a:ext>
              </a:extLst>
            </p:cNvPr>
            <p:cNvGrpSpPr/>
            <p:nvPr/>
          </p:nvGrpSpPr>
          <p:grpSpPr>
            <a:xfrm rot="3840000">
              <a:off x="3588392" y="2986010"/>
              <a:ext cx="187798" cy="656005"/>
              <a:chOff x="6177997" y="3487534"/>
              <a:chExt cx="128025" cy="447214"/>
            </a:xfrm>
          </p:grpSpPr>
          <p:grpSp>
            <p:nvGrpSpPr>
              <p:cNvPr id="257" name="Google Shape;4245;p77">
                <a:extLst>
                  <a:ext uri="{FF2B5EF4-FFF2-40B4-BE49-F238E27FC236}">
                    <a16:creationId xmlns:a16="http://schemas.microsoft.com/office/drawing/2014/main" id="{1D15630F-78B2-D5E5-F9D6-9E36CF1C6EAF}"/>
                  </a:ext>
                </a:extLst>
              </p:cNvPr>
              <p:cNvGrpSpPr/>
              <p:nvPr/>
            </p:nvGrpSpPr>
            <p:grpSpPr>
              <a:xfrm rot="300000">
                <a:off x="6207509" y="3491070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263" name="Google Shape;4246;p77">
                  <a:extLst>
                    <a:ext uri="{FF2B5EF4-FFF2-40B4-BE49-F238E27FC236}">
                      <a16:creationId xmlns:a16="http://schemas.microsoft.com/office/drawing/2014/main" id="{BED34CC7-4DFB-4586-1867-1A60883702AF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265" name="Google Shape;4247;p77">
                    <a:extLst>
                      <a:ext uri="{FF2B5EF4-FFF2-40B4-BE49-F238E27FC236}">
                        <a16:creationId xmlns:a16="http://schemas.microsoft.com/office/drawing/2014/main" id="{7AB33CE9-2250-2CC4-FB56-6EE923B83483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" name="Google Shape;4248;p77">
                    <a:extLst>
                      <a:ext uri="{FF2B5EF4-FFF2-40B4-BE49-F238E27FC236}">
                        <a16:creationId xmlns:a16="http://schemas.microsoft.com/office/drawing/2014/main" id="{5D6E8D75-50C8-5B1E-583F-A187517F9623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64" name="Google Shape;4249;p77">
                  <a:extLst>
                    <a:ext uri="{FF2B5EF4-FFF2-40B4-BE49-F238E27FC236}">
                      <a16:creationId xmlns:a16="http://schemas.microsoft.com/office/drawing/2014/main" id="{5DD8FD59-F478-D63B-426F-EA5E19B14F09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8" name="Google Shape;4250;p77">
                <a:extLst>
                  <a:ext uri="{FF2B5EF4-FFF2-40B4-BE49-F238E27FC236}">
                    <a16:creationId xmlns:a16="http://schemas.microsoft.com/office/drawing/2014/main" id="{47DD355B-19B7-C115-C405-763FD5B08D03}"/>
                  </a:ext>
                </a:extLst>
              </p:cNvPr>
              <p:cNvGrpSpPr/>
              <p:nvPr/>
            </p:nvGrpSpPr>
            <p:grpSpPr>
              <a:xfrm rot="-10500000">
                <a:off x="6186584" y="3730243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259" name="Google Shape;4251;p77">
                  <a:extLst>
                    <a:ext uri="{FF2B5EF4-FFF2-40B4-BE49-F238E27FC236}">
                      <a16:creationId xmlns:a16="http://schemas.microsoft.com/office/drawing/2014/main" id="{087B2CA4-F6E5-45A2-1664-7AA944EAD16B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261" name="Google Shape;4252;p77">
                    <a:extLst>
                      <a:ext uri="{FF2B5EF4-FFF2-40B4-BE49-F238E27FC236}">
                        <a16:creationId xmlns:a16="http://schemas.microsoft.com/office/drawing/2014/main" id="{A65E90B6-6267-9CF7-9BFC-CA1778ECC3E5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" name="Google Shape;4253;p77">
                    <a:extLst>
                      <a:ext uri="{FF2B5EF4-FFF2-40B4-BE49-F238E27FC236}">
                        <a16:creationId xmlns:a16="http://schemas.microsoft.com/office/drawing/2014/main" id="{15399A3F-0EE7-50D2-ED5A-98E819B8A1B0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60" name="Google Shape;4254;p77">
                  <a:extLst>
                    <a:ext uri="{FF2B5EF4-FFF2-40B4-BE49-F238E27FC236}">
                      <a16:creationId xmlns:a16="http://schemas.microsoft.com/office/drawing/2014/main" id="{5F07DC51-16DF-6BCF-7755-963FF3390866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4" name="Google Shape;4255;p77">
              <a:extLst>
                <a:ext uri="{FF2B5EF4-FFF2-40B4-BE49-F238E27FC236}">
                  <a16:creationId xmlns:a16="http://schemas.microsoft.com/office/drawing/2014/main" id="{9221F278-6791-0C43-0D56-343FDF97DD4F}"/>
                </a:ext>
              </a:extLst>
            </p:cNvPr>
            <p:cNvGrpSpPr/>
            <p:nvPr/>
          </p:nvGrpSpPr>
          <p:grpSpPr>
            <a:xfrm rot="3300000">
              <a:off x="5642619" y="2038683"/>
              <a:ext cx="232033" cy="658806"/>
              <a:chOff x="6441351" y="220365"/>
              <a:chExt cx="158182" cy="449122"/>
            </a:xfrm>
          </p:grpSpPr>
          <p:grpSp>
            <p:nvGrpSpPr>
              <p:cNvPr id="243" name="Google Shape;4256;p77">
                <a:extLst>
                  <a:ext uri="{FF2B5EF4-FFF2-40B4-BE49-F238E27FC236}">
                    <a16:creationId xmlns:a16="http://schemas.microsoft.com/office/drawing/2014/main" id="{22998AF4-C0AE-E6BD-5CA1-814E0B751477}"/>
                  </a:ext>
                </a:extLst>
              </p:cNvPr>
              <p:cNvGrpSpPr/>
              <p:nvPr/>
            </p:nvGrpSpPr>
            <p:grpSpPr>
              <a:xfrm rot="300000">
                <a:off x="6493349" y="223901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253" name="Google Shape;4257;p77">
                  <a:extLst>
                    <a:ext uri="{FF2B5EF4-FFF2-40B4-BE49-F238E27FC236}">
                      <a16:creationId xmlns:a16="http://schemas.microsoft.com/office/drawing/2014/main" id="{A34531DE-21F5-DB19-4716-D84794EC71F7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255" name="Google Shape;4258;p77">
                    <a:extLst>
                      <a:ext uri="{FF2B5EF4-FFF2-40B4-BE49-F238E27FC236}">
                        <a16:creationId xmlns:a16="http://schemas.microsoft.com/office/drawing/2014/main" id="{ACABBCA1-27E5-8A1E-63E3-7561C4EA85FA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6" name="Google Shape;4259;p77">
                    <a:extLst>
                      <a:ext uri="{FF2B5EF4-FFF2-40B4-BE49-F238E27FC236}">
                        <a16:creationId xmlns:a16="http://schemas.microsoft.com/office/drawing/2014/main" id="{A36013E5-1B08-6264-0391-AB1460977DFB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54" name="Google Shape;4260;p77">
                  <a:extLst>
                    <a:ext uri="{FF2B5EF4-FFF2-40B4-BE49-F238E27FC236}">
                      <a16:creationId xmlns:a16="http://schemas.microsoft.com/office/drawing/2014/main" id="{415D5609-3347-DDAF-506C-C43F5026A278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44" name="Google Shape;4261;p77">
                <a:extLst>
                  <a:ext uri="{FF2B5EF4-FFF2-40B4-BE49-F238E27FC236}">
                    <a16:creationId xmlns:a16="http://schemas.microsoft.com/office/drawing/2014/main" id="{A3E56DB2-D371-7371-BC23-C3099B448BE0}"/>
                  </a:ext>
                </a:extLst>
              </p:cNvPr>
              <p:cNvGrpSpPr/>
              <p:nvPr/>
            </p:nvGrpSpPr>
            <p:grpSpPr>
              <a:xfrm rot="-10500000">
                <a:off x="6449840" y="462748"/>
                <a:ext cx="141204" cy="200968"/>
                <a:chOff x="4913199" y="770698"/>
                <a:chExt cx="251264" cy="357609"/>
              </a:xfrm>
            </p:grpSpPr>
            <p:sp>
              <p:nvSpPr>
                <p:cNvPr id="245" name="Google Shape;4262;p77">
                  <a:extLst>
                    <a:ext uri="{FF2B5EF4-FFF2-40B4-BE49-F238E27FC236}">
                      <a16:creationId xmlns:a16="http://schemas.microsoft.com/office/drawing/2014/main" id="{6A2881CE-E951-A87A-3C40-D977008D473A}"/>
                    </a:ext>
                  </a:extLst>
                </p:cNvPr>
                <p:cNvSpPr/>
                <p:nvPr/>
              </p:nvSpPr>
              <p:spPr>
                <a:xfrm>
                  <a:off x="4963353" y="840307"/>
                  <a:ext cx="18000" cy="288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" name="Google Shape;4263;p77">
                  <a:extLst>
                    <a:ext uri="{FF2B5EF4-FFF2-40B4-BE49-F238E27FC236}">
                      <a16:creationId xmlns:a16="http://schemas.microsoft.com/office/drawing/2014/main" id="{D2B0F9DC-5C42-C6E6-1538-64431FB32A79}"/>
                    </a:ext>
                  </a:extLst>
                </p:cNvPr>
                <p:cNvSpPr/>
                <p:nvPr/>
              </p:nvSpPr>
              <p:spPr>
                <a:xfrm>
                  <a:off x="5036597" y="840307"/>
                  <a:ext cx="18000" cy="288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" name="Google Shape;4264;p77">
                  <a:extLst>
                    <a:ext uri="{FF2B5EF4-FFF2-40B4-BE49-F238E27FC236}">
                      <a16:creationId xmlns:a16="http://schemas.microsoft.com/office/drawing/2014/main" id="{65C57AC8-478A-740E-5604-1B6D84F88289}"/>
                    </a:ext>
                  </a:extLst>
                </p:cNvPr>
                <p:cNvSpPr/>
                <p:nvPr/>
              </p:nvSpPr>
              <p:spPr>
                <a:xfrm>
                  <a:off x="5109841" y="876307"/>
                  <a:ext cx="18000" cy="252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" name="Google Shape;4265;p77">
                  <a:extLst>
                    <a:ext uri="{FF2B5EF4-FFF2-40B4-BE49-F238E27FC236}">
                      <a16:creationId xmlns:a16="http://schemas.microsoft.com/office/drawing/2014/main" id="{11607D0E-4639-E016-D0BE-613DB8D9AA43}"/>
                    </a:ext>
                  </a:extLst>
                </p:cNvPr>
                <p:cNvSpPr/>
                <p:nvPr/>
              </p:nvSpPr>
              <p:spPr>
                <a:xfrm>
                  <a:off x="5146463" y="876307"/>
                  <a:ext cx="18000" cy="252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" name="Google Shape;4266;p77">
                  <a:extLst>
                    <a:ext uri="{FF2B5EF4-FFF2-40B4-BE49-F238E27FC236}">
                      <a16:creationId xmlns:a16="http://schemas.microsoft.com/office/drawing/2014/main" id="{8082022F-64AC-E874-082D-C88CC51BE9A9}"/>
                    </a:ext>
                  </a:extLst>
                </p:cNvPr>
                <p:cNvSpPr/>
                <p:nvPr/>
              </p:nvSpPr>
              <p:spPr>
                <a:xfrm>
                  <a:off x="4999975" y="840307"/>
                  <a:ext cx="18000" cy="288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4267;p77">
                  <a:extLst>
                    <a:ext uri="{FF2B5EF4-FFF2-40B4-BE49-F238E27FC236}">
                      <a16:creationId xmlns:a16="http://schemas.microsoft.com/office/drawing/2014/main" id="{F3EDF912-950C-7B2B-FD48-25E278AE42B6}"/>
                    </a:ext>
                  </a:extLst>
                </p:cNvPr>
                <p:cNvSpPr/>
                <p:nvPr/>
              </p:nvSpPr>
              <p:spPr>
                <a:xfrm>
                  <a:off x="5073219" y="876307"/>
                  <a:ext cx="18000" cy="252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4268;p77">
                  <a:extLst>
                    <a:ext uri="{FF2B5EF4-FFF2-40B4-BE49-F238E27FC236}">
                      <a16:creationId xmlns:a16="http://schemas.microsoft.com/office/drawing/2014/main" id="{A72BCE77-1B9A-15B0-2F55-D77B2DB4797A}"/>
                    </a:ext>
                  </a:extLst>
                </p:cNvPr>
                <p:cNvSpPr/>
                <p:nvPr/>
              </p:nvSpPr>
              <p:spPr>
                <a:xfrm rot="-5400000">
                  <a:off x="5083463" y="813307"/>
                  <a:ext cx="18000" cy="144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" name="Google Shape;4269;p77">
                  <a:extLst>
                    <a:ext uri="{FF2B5EF4-FFF2-40B4-BE49-F238E27FC236}">
                      <a16:creationId xmlns:a16="http://schemas.microsoft.com/office/drawing/2014/main" id="{BDA4CD67-05BE-C536-74B5-20234EEF6FA3}"/>
                    </a:ext>
                  </a:extLst>
                </p:cNvPr>
                <p:cNvSpPr/>
                <p:nvPr/>
              </p:nvSpPr>
              <p:spPr>
                <a:xfrm>
                  <a:off x="4913199" y="770698"/>
                  <a:ext cx="160020" cy="16002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5" name="Google Shape;4270;p77">
              <a:extLst>
                <a:ext uri="{FF2B5EF4-FFF2-40B4-BE49-F238E27FC236}">
                  <a16:creationId xmlns:a16="http://schemas.microsoft.com/office/drawing/2014/main" id="{80B50831-31F9-E740-D0BE-FA6B8064762A}"/>
                </a:ext>
              </a:extLst>
            </p:cNvPr>
            <p:cNvGrpSpPr/>
            <p:nvPr/>
          </p:nvGrpSpPr>
          <p:grpSpPr>
            <a:xfrm rot="3300000">
              <a:off x="4075771" y="1684711"/>
              <a:ext cx="659067" cy="294866"/>
              <a:chOff x="4566057" y="1554058"/>
              <a:chExt cx="449301" cy="201016"/>
            </a:xfrm>
          </p:grpSpPr>
          <p:grpSp>
            <p:nvGrpSpPr>
              <p:cNvPr id="233" name="Google Shape;4271;p77">
                <a:extLst>
                  <a:ext uri="{FF2B5EF4-FFF2-40B4-BE49-F238E27FC236}">
                    <a16:creationId xmlns:a16="http://schemas.microsoft.com/office/drawing/2014/main" id="{C006C68E-1B5B-5C2A-62E2-C9AF774AB55A}"/>
                  </a:ext>
                </a:extLst>
              </p:cNvPr>
              <p:cNvGrpSpPr/>
              <p:nvPr/>
            </p:nvGrpSpPr>
            <p:grpSpPr>
              <a:xfrm rot="-4500000">
                <a:off x="4629791" y="1523013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239" name="Google Shape;4272;p77">
                  <a:extLst>
                    <a:ext uri="{FF2B5EF4-FFF2-40B4-BE49-F238E27FC236}">
                      <a16:creationId xmlns:a16="http://schemas.microsoft.com/office/drawing/2014/main" id="{B4FC9B50-BE68-EB35-0E4B-B64B6D4F95B7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241" name="Google Shape;4273;p77">
                    <a:extLst>
                      <a:ext uri="{FF2B5EF4-FFF2-40B4-BE49-F238E27FC236}">
                        <a16:creationId xmlns:a16="http://schemas.microsoft.com/office/drawing/2014/main" id="{E1520344-747E-1AB2-3ADD-4E07167C8A73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" name="Google Shape;4274;p77">
                    <a:extLst>
                      <a:ext uri="{FF2B5EF4-FFF2-40B4-BE49-F238E27FC236}">
                        <a16:creationId xmlns:a16="http://schemas.microsoft.com/office/drawing/2014/main" id="{934F5B8E-8000-96B9-DE0F-48814B9EF5AD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40" name="Google Shape;4275;p77">
                  <a:extLst>
                    <a:ext uri="{FF2B5EF4-FFF2-40B4-BE49-F238E27FC236}">
                      <a16:creationId xmlns:a16="http://schemas.microsoft.com/office/drawing/2014/main" id="{623444A9-4735-1139-DB3A-024A6FFE5285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34" name="Google Shape;4276;p77">
                <a:extLst>
                  <a:ext uri="{FF2B5EF4-FFF2-40B4-BE49-F238E27FC236}">
                    <a16:creationId xmlns:a16="http://schemas.microsoft.com/office/drawing/2014/main" id="{BEE98D88-EF43-57CD-B3EB-A1B604E4A967}"/>
                  </a:ext>
                </a:extLst>
              </p:cNvPr>
              <p:cNvGrpSpPr/>
              <p:nvPr/>
            </p:nvGrpSpPr>
            <p:grpSpPr>
              <a:xfrm rot="6300000">
                <a:off x="4861697" y="1585152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235" name="Google Shape;4277;p77">
                  <a:extLst>
                    <a:ext uri="{FF2B5EF4-FFF2-40B4-BE49-F238E27FC236}">
                      <a16:creationId xmlns:a16="http://schemas.microsoft.com/office/drawing/2014/main" id="{39D73048-2D97-05CE-EFFA-B311D953E02D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237" name="Google Shape;4278;p77">
                    <a:extLst>
                      <a:ext uri="{FF2B5EF4-FFF2-40B4-BE49-F238E27FC236}">
                        <a16:creationId xmlns:a16="http://schemas.microsoft.com/office/drawing/2014/main" id="{61844062-4ABD-8AFA-800B-9A8BD9950164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" name="Google Shape;4279;p77">
                    <a:extLst>
                      <a:ext uri="{FF2B5EF4-FFF2-40B4-BE49-F238E27FC236}">
                        <a16:creationId xmlns:a16="http://schemas.microsoft.com/office/drawing/2014/main" id="{C2E1E1B9-6F4C-15C4-2450-9E06EC76583F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36" name="Google Shape;4280;p77">
                  <a:extLst>
                    <a:ext uri="{FF2B5EF4-FFF2-40B4-BE49-F238E27FC236}">
                      <a16:creationId xmlns:a16="http://schemas.microsoft.com/office/drawing/2014/main" id="{29DFFD5F-03E3-4F85-A438-E9FE16420374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6" name="Google Shape;4281;p77">
              <a:extLst>
                <a:ext uri="{FF2B5EF4-FFF2-40B4-BE49-F238E27FC236}">
                  <a16:creationId xmlns:a16="http://schemas.microsoft.com/office/drawing/2014/main" id="{852D0ADA-2970-6A01-07DD-EE6AFCFE9136}"/>
                </a:ext>
              </a:extLst>
            </p:cNvPr>
            <p:cNvGrpSpPr/>
            <p:nvPr/>
          </p:nvGrpSpPr>
          <p:grpSpPr>
            <a:xfrm rot="3600000">
              <a:off x="4699172" y="3884350"/>
              <a:ext cx="682219" cy="328352"/>
              <a:chOff x="7733955" y="2402894"/>
              <a:chExt cx="465084" cy="223844"/>
            </a:xfrm>
          </p:grpSpPr>
          <p:grpSp>
            <p:nvGrpSpPr>
              <p:cNvPr id="219" name="Google Shape;4282;p77">
                <a:extLst>
                  <a:ext uri="{FF2B5EF4-FFF2-40B4-BE49-F238E27FC236}">
                    <a16:creationId xmlns:a16="http://schemas.microsoft.com/office/drawing/2014/main" id="{F7A6F918-B419-3B58-0715-E384DAFE6146}"/>
                  </a:ext>
                </a:extLst>
              </p:cNvPr>
              <p:cNvGrpSpPr/>
              <p:nvPr/>
            </p:nvGrpSpPr>
            <p:grpSpPr>
              <a:xfrm rot="6300000">
                <a:off x="8013104" y="2432051"/>
                <a:ext cx="141204" cy="200968"/>
                <a:chOff x="4913199" y="770698"/>
                <a:chExt cx="251264" cy="357609"/>
              </a:xfrm>
            </p:grpSpPr>
            <p:sp>
              <p:nvSpPr>
                <p:cNvPr id="225" name="Google Shape;4283;p77">
                  <a:extLst>
                    <a:ext uri="{FF2B5EF4-FFF2-40B4-BE49-F238E27FC236}">
                      <a16:creationId xmlns:a16="http://schemas.microsoft.com/office/drawing/2014/main" id="{AC42E5F4-8949-1964-7335-CECAE7464243}"/>
                    </a:ext>
                  </a:extLst>
                </p:cNvPr>
                <p:cNvSpPr/>
                <p:nvPr/>
              </p:nvSpPr>
              <p:spPr>
                <a:xfrm>
                  <a:off x="4963353" y="840307"/>
                  <a:ext cx="18000" cy="288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" name="Google Shape;4284;p77">
                  <a:extLst>
                    <a:ext uri="{FF2B5EF4-FFF2-40B4-BE49-F238E27FC236}">
                      <a16:creationId xmlns:a16="http://schemas.microsoft.com/office/drawing/2014/main" id="{9BF55DC0-5EE8-8AF4-8413-5F5F93E95193}"/>
                    </a:ext>
                  </a:extLst>
                </p:cNvPr>
                <p:cNvSpPr/>
                <p:nvPr/>
              </p:nvSpPr>
              <p:spPr>
                <a:xfrm>
                  <a:off x="5036597" y="840307"/>
                  <a:ext cx="18000" cy="288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" name="Google Shape;4285;p77">
                  <a:extLst>
                    <a:ext uri="{FF2B5EF4-FFF2-40B4-BE49-F238E27FC236}">
                      <a16:creationId xmlns:a16="http://schemas.microsoft.com/office/drawing/2014/main" id="{4EE57017-D719-4876-7525-1991549EEB60}"/>
                    </a:ext>
                  </a:extLst>
                </p:cNvPr>
                <p:cNvSpPr/>
                <p:nvPr/>
              </p:nvSpPr>
              <p:spPr>
                <a:xfrm>
                  <a:off x="5109841" y="876307"/>
                  <a:ext cx="18000" cy="252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" name="Google Shape;4286;p77">
                  <a:extLst>
                    <a:ext uri="{FF2B5EF4-FFF2-40B4-BE49-F238E27FC236}">
                      <a16:creationId xmlns:a16="http://schemas.microsoft.com/office/drawing/2014/main" id="{F1020BB4-A85F-BD5F-2183-CDFDEB4B0872}"/>
                    </a:ext>
                  </a:extLst>
                </p:cNvPr>
                <p:cNvSpPr/>
                <p:nvPr/>
              </p:nvSpPr>
              <p:spPr>
                <a:xfrm>
                  <a:off x="5146463" y="876307"/>
                  <a:ext cx="18000" cy="252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" name="Google Shape;4287;p77">
                  <a:extLst>
                    <a:ext uri="{FF2B5EF4-FFF2-40B4-BE49-F238E27FC236}">
                      <a16:creationId xmlns:a16="http://schemas.microsoft.com/office/drawing/2014/main" id="{9DB465E9-F67C-A11E-33F3-E07FFE8697D5}"/>
                    </a:ext>
                  </a:extLst>
                </p:cNvPr>
                <p:cNvSpPr/>
                <p:nvPr/>
              </p:nvSpPr>
              <p:spPr>
                <a:xfrm>
                  <a:off x="4999975" y="840307"/>
                  <a:ext cx="18000" cy="288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" name="Google Shape;4288;p77">
                  <a:extLst>
                    <a:ext uri="{FF2B5EF4-FFF2-40B4-BE49-F238E27FC236}">
                      <a16:creationId xmlns:a16="http://schemas.microsoft.com/office/drawing/2014/main" id="{6D85115B-5574-8BBB-4ACA-4561C95B4248}"/>
                    </a:ext>
                  </a:extLst>
                </p:cNvPr>
                <p:cNvSpPr/>
                <p:nvPr/>
              </p:nvSpPr>
              <p:spPr>
                <a:xfrm>
                  <a:off x="5073219" y="876307"/>
                  <a:ext cx="18000" cy="252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" name="Google Shape;4289;p77">
                  <a:extLst>
                    <a:ext uri="{FF2B5EF4-FFF2-40B4-BE49-F238E27FC236}">
                      <a16:creationId xmlns:a16="http://schemas.microsoft.com/office/drawing/2014/main" id="{76508EAA-6BDB-35BC-FFE3-BD6422708E94}"/>
                    </a:ext>
                  </a:extLst>
                </p:cNvPr>
                <p:cNvSpPr/>
                <p:nvPr/>
              </p:nvSpPr>
              <p:spPr>
                <a:xfrm rot="-5400000">
                  <a:off x="5083463" y="813307"/>
                  <a:ext cx="18000" cy="144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2" name="Google Shape;4290;p77">
                  <a:extLst>
                    <a:ext uri="{FF2B5EF4-FFF2-40B4-BE49-F238E27FC236}">
                      <a16:creationId xmlns:a16="http://schemas.microsoft.com/office/drawing/2014/main" id="{379D9D5E-ABD4-4ECC-8171-39805B1A6473}"/>
                    </a:ext>
                  </a:extLst>
                </p:cNvPr>
                <p:cNvSpPr/>
                <p:nvPr/>
              </p:nvSpPr>
              <p:spPr>
                <a:xfrm>
                  <a:off x="4913199" y="770698"/>
                  <a:ext cx="160020" cy="16002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20" name="Google Shape;4291;p77">
                <a:extLst>
                  <a:ext uri="{FF2B5EF4-FFF2-40B4-BE49-F238E27FC236}">
                    <a16:creationId xmlns:a16="http://schemas.microsoft.com/office/drawing/2014/main" id="{054BDEF8-9184-789C-8284-77AF90C52F83}"/>
                  </a:ext>
                </a:extLst>
              </p:cNvPr>
              <p:cNvGrpSpPr/>
              <p:nvPr/>
            </p:nvGrpSpPr>
            <p:grpSpPr>
              <a:xfrm rot="-4500000">
                <a:off x="7797689" y="2371849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221" name="Google Shape;4292;p77">
                  <a:extLst>
                    <a:ext uri="{FF2B5EF4-FFF2-40B4-BE49-F238E27FC236}">
                      <a16:creationId xmlns:a16="http://schemas.microsoft.com/office/drawing/2014/main" id="{96CAECD8-5CAE-880A-9306-B395931D15EA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223" name="Google Shape;4293;p77">
                    <a:extLst>
                      <a:ext uri="{FF2B5EF4-FFF2-40B4-BE49-F238E27FC236}">
                        <a16:creationId xmlns:a16="http://schemas.microsoft.com/office/drawing/2014/main" id="{84948AF6-E3E5-5988-771E-D68BD9D36142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4" name="Google Shape;4294;p77">
                    <a:extLst>
                      <a:ext uri="{FF2B5EF4-FFF2-40B4-BE49-F238E27FC236}">
                        <a16:creationId xmlns:a16="http://schemas.microsoft.com/office/drawing/2014/main" id="{1CC1F346-8D3E-4727-AC4D-30653266BE19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22" name="Google Shape;4295;p77">
                  <a:extLst>
                    <a:ext uri="{FF2B5EF4-FFF2-40B4-BE49-F238E27FC236}">
                      <a16:creationId xmlns:a16="http://schemas.microsoft.com/office/drawing/2014/main" id="{0580DE68-AA60-3A53-64CF-79B67EFD3B32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7" name="Google Shape;4296;p77">
              <a:extLst>
                <a:ext uri="{FF2B5EF4-FFF2-40B4-BE49-F238E27FC236}">
                  <a16:creationId xmlns:a16="http://schemas.microsoft.com/office/drawing/2014/main" id="{3019FB4E-A44F-BB4F-13E4-438FEEDC6EF1}"/>
                </a:ext>
              </a:extLst>
            </p:cNvPr>
            <p:cNvGrpSpPr/>
            <p:nvPr/>
          </p:nvGrpSpPr>
          <p:grpSpPr>
            <a:xfrm rot="3780000">
              <a:off x="5498146" y="1811516"/>
              <a:ext cx="287534" cy="677539"/>
              <a:chOff x="5986480" y="227517"/>
              <a:chExt cx="196019" cy="461894"/>
            </a:xfrm>
          </p:grpSpPr>
          <p:grpSp>
            <p:nvGrpSpPr>
              <p:cNvPr id="205" name="Google Shape;4297;p77">
                <a:extLst>
                  <a:ext uri="{FF2B5EF4-FFF2-40B4-BE49-F238E27FC236}">
                    <a16:creationId xmlns:a16="http://schemas.microsoft.com/office/drawing/2014/main" id="{92D0D4B1-305F-E6E3-B3AD-72E9AB58C646}"/>
                  </a:ext>
                </a:extLst>
              </p:cNvPr>
              <p:cNvGrpSpPr/>
              <p:nvPr/>
            </p:nvGrpSpPr>
            <p:grpSpPr>
              <a:xfrm rot="-600000">
                <a:off x="6002856" y="238250"/>
                <a:ext cx="141204" cy="200968"/>
                <a:chOff x="4913199" y="770698"/>
                <a:chExt cx="251264" cy="357609"/>
              </a:xfrm>
            </p:grpSpPr>
            <p:sp>
              <p:nvSpPr>
                <p:cNvPr id="211" name="Google Shape;4298;p77">
                  <a:extLst>
                    <a:ext uri="{FF2B5EF4-FFF2-40B4-BE49-F238E27FC236}">
                      <a16:creationId xmlns:a16="http://schemas.microsoft.com/office/drawing/2014/main" id="{D8DC4CC6-BF21-CBAE-71B8-BE2BD44531CC}"/>
                    </a:ext>
                  </a:extLst>
                </p:cNvPr>
                <p:cNvSpPr/>
                <p:nvPr/>
              </p:nvSpPr>
              <p:spPr>
                <a:xfrm>
                  <a:off x="4963353" y="840307"/>
                  <a:ext cx="18000" cy="288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" name="Google Shape;4299;p77">
                  <a:extLst>
                    <a:ext uri="{FF2B5EF4-FFF2-40B4-BE49-F238E27FC236}">
                      <a16:creationId xmlns:a16="http://schemas.microsoft.com/office/drawing/2014/main" id="{752CD7AF-CFFE-3D15-01B2-34A36E027BB3}"/>
                    </a:ext>
                  </a:extLst>
                </p:cNvPr>
                <p:cNvSpPr/>
                <p:nvPr/>
              </p:nvSpPr>
              <p:spPr>
                <a:xfrm>
                  <a:off x="5036597" y="840307"/>
                  <a:ext cx="18000" cy="288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" name="Google Shape;4300;p77">
                  <a:extLst>
                    <a:ext uri="{FF2B5EF4-FFF2-40B4-BE49-F238E27FC236}">
                      <a16:creationId xmlns:a16="http://schemas.microsoft.com/office/drawing/2014/main" id="{BD9CBDF2-8931-DFF1-6301-2E4E37BBF9C9}"/>
                    </a:ext>
                  </a:extLst>
                </p:cNvPr>
                <p:cNvSpPr/>
                <p:nvPr/>
              </p:nvSpPr>
              <p:spPr>
                <a:xfrm>
                  <a:off x="5109841" y="876307"/>
                  <a:ext cx="18000" cy="252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" name="Google Shape;4301;p77">
                  <a:extLst>
                    <a:ext uri="{FF2B5EF4-FFF2-40B4-BE49-F238E27FC236}">
                      <a16:creationId xmlns:a16="http://schemas.microsoft.com/office/drawing/2014/main" id="{F89D656B-13E1-106B-AC69-B0A8883D76BC}"/>
                    </a:ext>
                  </a:extLst>
                </p:cNvPr>
                <p:cNvSpPr/>
                <p:nvPr/>
              </p:nvSpPr>
              <p:spPr>
                <a:xfrm>
                  <a:off x="5146463" y="876307"/>
                  <a:ext cx="18000" cy="252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" name="Google Shape;4302;p77">
                  <a:extLst>
                    <a:ext uri="{FF2B5EF4-FFF2-40B4-BE49-F238E27FC236}">
                      <a16:creationId xmlns:a16="http://schemas.microsoft.com/office/drawing/2014/main" id="{E5FB1EC3-AC8A-AE50-2CC2-DEFB1EA90FF6}"/>
                    </a:ext>
                  </a:extLst>
                </p:cNvPr>
                <p:cNvSpPr/>
                <p:nvPr/>
              </p:nvSpPr>
              <p:spPr>
                <a:xfrm>
                  <a:off x="4999975" y="840307"/>
                  <a:ext cx="18000" cy="288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6" name="Google Shape;4303;p77">
                  <a:extLst>
                    <a:ext uri="{FF2B5EF4-FFF2-40B4-BE49-F238E27FC236}">
                      <a16:creationId xmlns:a16="http://schemas.microsoft.com/office/drawing/2014/main" id="{57C4A030-AE47-FB52-AAD6-03B0B922D011}"/>
                    </a:ext>
                  </a:extLst>
                </p:cNvPr>
                <p:cNvSpPr/>
                <p:nvPr/>
              </p:nvSpPr>
              <p:spPr>
                <a:xfrm>
                  <a:off x="5073219" y="876307"/>
                  <a:ext cx="18000" cy="252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7" name="Google Shape;4304;p77">
                  <a:extLst>
                    <a:ext uri="{FF2B5EF4-FFF2-40B4-BE49-F238E27FC236}">
                      <a16:creationId xmlns:a16="http://schemas.microsoft.com/office/drawing/2014/main" id="{6C4129C1-4F57-11D3-542F-0C44F96B5602}"/>
                    </a:ext>
                  </a:extLst>
                </p:cNvPr>
                <p:cNvSpPr/>
                <p:nvPr/>
              </p:nvSpPr>
              <p:spPr>
                <a:xfrm rot="-5400000">
                  <a:off x="5083463" y="813307"/>
                  <a:ext cx="18000" cy="144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" name="Google Shape;4305;p77">
                  <a:extLst>
                    <a:ext uri="{FF2B5EF4-FFF2-40B4-BE49-F238E27FC236}">
                      <a16:creationId xmlns:a16="http://schemas.microsoft.com/office/drawing/2014/main" id="{EE258280-24B0-32D1-CFDC-D9BE68E84912}"/>
                    </a:ext>
                  </a:extLst>
                </p:cNvPr>
                <p:cNvSpPr/>
                <p:nvPr/>
              </p:nvSpPr>
              <p:spPr>
                <a:xfrm>
                  <a:off x="4913199" y="770698"/>
                  <a:ext cx="160020" cy="16002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06" name="Google Shape;4306;p77">
                <a:extLst>
                  <a:ext uri="{FF2B5EF4-FFF2-40B4-BE49-F238E27FC236}">
                    <a16:creationId xmlns:a16="http://schemas.microsoft.com/office/drawing/2014/main" id="{222DD045-A2D5-DD97-000D-91C6B8BF0F03}"/>
                  </a:ext>
                </a:extLst>
              </p:cNvPr>
              <p:cNvGrpSpPr/>
              <p:nvPr/>
            </p:nvGrpSpPr>
            <p:grpSpPr>
              <a:xfrm rot="10200000">
                <a:off x="6075806" y="482161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207" name="Google Shape;4307;p77">
                  <a:extLst>
                    <a:ext uri="{FF2B5EF4-FFF2-40B4-BE49-F238E27FC236}">
                      <a16:creationId xmlns:a16="http://schemas.microsoft.com/office/drawing/2014/main" id="{EFF1C019-FF59-A1A4-C069-8446EB7FF4FD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209" name="Google Shape;4308;p77">
                    <a:extLst>
                      <a:ext uri="{FF2B5EF4-FFF2-40B4-BE49-F238E27FC236}">
                        <a16:creationId xmlns:a16="http://schemas.microsoft.com/office/drawing/2014/main" id="{51BFDA77-4210-44CF-0D65-C7892A49C989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0" name="Google Shape;4309;p77">
                    <a:extLst>
                      <a:ext uri="{FF2B5EF4-FFF2-40B4-BE49-F238E27FC236}">
                        <a16:creationId xmlns:a16="http://schemas.microsoft.com/office/drawing/2014/main" id="{03706FAE-CEC3-8D45-FE1A-DBF56EBFEFF5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08" name="Google Shape;4310;p77">
                  <a:extLst>
                    <a:ext uri="{FF2B5EF4-FFF2-40B4-BE49-F238E27FC236}">
                      <a16:creationId xmlns:a16="http://schemas.microsoft.com/office/drawing/2014/main" id="{09E6E659-B02E-AE5A-CAB4-703573F648F2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8" name="Google Shape;4311;p77">
              <a:extLst>
                <a:ext uri="{FF2B5EF4-FFF2-40B4-BE49-F238E27FC236}">
                  <a16:creationId xmlns:a16="http://schemas.microsoft.com/office/drawing/2014/main" id="{6642562E-09C9-223A-B22E-971F9B43FCB8}"/>
                </a:ext>
              </a:extLst>
            </p:cNvPr>
            <p:cNvGrpSpPr/>
            <p:nvPr/>
          </p:nvGrpSpPr>
          <p:grpSpPr>
            <a:xfrm rot="-8700000">
              <a:off x="5407784" y="1690218"/>
              <a:ext cx="131911" cy="646970"/>
              <a:chOff x="368676" y="7258907"/>
              <a:chExt cx="160020" cy="784827"/>
            </a:xfrm>
          </p:grpSpPr>
          <p:grpSp>
            <p:nvGrpSpPr>
              <p:cNvPr id="195" name="Google Shape;4312;p77">
                <a:extLst>
                  <a:ext uri="{FF2B5EF4-FFF2-40B4-BE49-F238E27FC236}">
                    <a16:creationId xmlns:a16="http://schemas.microsoft.com/office/drawing/2014/main" id="{634633C5-E10B-3606-8DC7-7690186808B9}"/>
                  </a:ext>
                </a:extLst>
              </p:cNvPr>
              <p:cNvGrpSpPr/>
              <p:nvPr/>
            </p:nvGrpSpPr>
            <p:grpSpPr>
              <a:xfrm>
                <a:off x="368676" y="7258907"/>
                <a:ext cx="160020" cy="357609"/>
                <a:chOff x="366295" y="1420607"/>
                <a:chExt cx="160020" cy="357609"/>
              </a:xfrm>
            </p:grpSpPr>
            <p:grpSp>
              <p:nvGrpSpPr>
                <p:cNvPr id="201" name="Google Shape;4313;p77">
                  <a:extLst>
                    <a:ext uri="{FF2B5EF4-FFF2-40B4-BE49-F238E27FC236}">
                      <a16:creationId xmlns:a16="http://schemas.microsoft.com/office/drawing/2014/main" id="{AFB7D242-939B-D117-BC46-DA3108B1F2AC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203" name="Google Shape;4314;p77">
                    <a:extLst>
                      <a:ext uri="{FF2B5EF4-FFF2-40B4-BE49-F238E27FC236}">
                        <a16:creationId xmlns:a16="http://schemas.microsoft.com/office/drawing/2014/main" id="{57F64B6C-4A38-CBC2-1038-9B018D3D4AAA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4" name="Google Shape;4315;p77">
                    <a:extLst>
                      <a:ext uri="{FF2B5EF4-FFF2-40B4-BE49-F238E27FC236}">
                        <a16:creationId xmlns:a16="http://schemas.microsoft.com/office/drawing/2014/main" id="{3355579A-01DD-80BB-D55F-DFC1ACD823FD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02" name="Google Shape;4316;p77">
                  <a:extLst>
                    <a:ext uri="{FF2B5EF4-FFF2-40B4-BE49-F238E27FC236}">
                      <a16:creationId xmlns:a16="http://schemas.microsoft.com/office/drawing/2014/main" id="{2B31C995-E701-A498-0FDA-A50F00645573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96" name="Google Shape;4317;p77">
                <a:extLst>
                  <a:ext uri="{FF2B5EF4-FFF2-40B4-BE49-F238E27FC236}">
                    <a16:creationId xmlns:a16="http://schemas.microsoft.com/office/drawing/2014/main" id="{8AD8089E-7145-AF71-51FD-33777E321292}"/>
                  </a:ext>
                </a:extLst>
              </p:cNvPr>
              <p:cNvGrpSpPr/>
              <p:nvPr/>
            </p:nvGrpSpPr>
            <p:grpSpPr>
              <a:xfrm rot="10800000">
                <a:off x="368676" y="7686125"/>
                <a:ext cx="160020" cy="357609"/>
                <a:chOff x="366295" y="1420607"/>
                <a:chExt cx="160020" cy="357609"/>
              </a:xfrm>
            </p:grpSpPr>
            <p:grpSp>
              <p:nvGrpSpPr>
                <p:cNvPr id="197" name="Google Shape;4318;p77">
                  <a:extLst>
                    <a:ext uri="{FF2B5EF4-FFF2-40B4-BE49-F238E27FC236}">
                      <a16:creationId xmlns:a16="http://schemas.microsoft.com/office/drawing/2014/main" id="{F542CA2D-5954-E845-365E-1F60ED47A6C2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199" name="Google Shape;4319;p77">
                    <a:extLst>
                      <a:ext uri="{FF2B5EF4-FFF2-40B4-BE49-F238E27FC236}">
                        <a16:creationId xmlns:a16="http://schemas.microsoft.com/office/drawing/2014/main" id="{7AB03E0D-E80E-4D1D-4391-3B0559471DD2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0" name="Google Shape;4320;p77">
                    <a:extLst>
                      <a:ext uri="{FF2B5EF4-FFF2-40B4-BE49-F238E27FC236}">
                        <a16:creationId xmlns:a16="http://schemas.microsoft.com/office/drawing/2014/main" id="{2E6D8C19-8036-A3EB-F45D-5C87A8F7EF6F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98" name="Google Shape;4321;p77">
                  <a:extLst>
                    <a:ext uri="{FF2B5EF4-FFF2-40B4-BE49-F238E27FC236}">
                      <a16:creationId xmlns:a16="http://schemas.microsoft.com/office/drawing/2014/main" id="{92D55C44-4B80-F814-233E-77938E9ABC63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9" name="Google Shape;4322;p77">
              <a:extLst>
                <a:ext uri="{FF2B5EF4-FFF2-40B4-BE49-F238E27FC236}">
                  <a16:creationId xmlns:a16="http://schemas.microsoft.com/office/drawing/2014/main" id="{23CB1EF1-A53C-944E-0E84-C2FCA0C55024}"/>
                </a:ext>
              </a:extLst>
            </p:cNvPr>
            <p:cNvGrpSpPr/>
            <p:nvPr/>
          </p:nvGrpSpPr>
          <p:grpSpPr>
            <a:xfrm rot="3300000">
              <a:off x="4143441" y="3686807"/>
              <a:ext cx="437725" cy="626249"/>
              <a:chOff x="7055614" y="3284146"/>
              <a:chExt cx="298406" cy="426928"/>
            </a:xfrm>
          </p:grpSpPr>
          <p:grpSp>
            <p:nvGrpSpPr>
              <p:cNvPr id="185" name="Google Shape;4323;p77">
                <a:extLst>
                  <a:ext uri="{FF2B5EF4-FFF2-40B4-BE49-F238E27FC236}">
                    <a16:creationId xmlns:a16="http://schemas.microsoft.com/office/drawing/2014/main" id="{0AE38D74-CC0B-4EFB-A89D-AEAF92C74C88}"/>
                  </a:ext>
                </a:extLst>
              </p:cNvPr>
              <p:cNvGrpSpPr/>
              <p:nvPr/>
            </p:nvGrpSpPr>
            <p:grpSpPr>
              <a:xfrm rot="9000000">
                <a:off x="7219875" y="3501086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191" name="Google Shape;4324;p77">
                  <a:extLst>
                    <a:ext uri="{FF2B5EF4-FFF2-40B4-BE49-F238E27FC236}">
                      <a16:creationId xmlns:a16="http://schemas.microsoft.com/office/drawing/2014/main" id="{35EC638B-C7B9-9CF2-2C57-9D80FF3E6CBA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193" name="Google Shape;4325;p77">
                    <a:extLst>
                      <a:ext uri="{FF2B5EF4-FFF2-40B4-BE49-F238E27FC236}">
                        <a16:creationId xmlns:a16="http://schemas.microsoft.com/office/drawing/2014/main" id="{D5B88E4D-DA89-BFAD-722C-7EA7A47AED1E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4" name="Google Shape;4326;p77">
                    <a:extLst>
                      <a:ext uri="{FF2B5EF4-FFF2-40B4-BE49-F238E27FC236}">
                        <a16:creationId xmlns:a16="http://schemas.microsoft.com/office/drawing/2014/main" id="{5856B554-874D-E773-351E-9F93781C487F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92" name="Google Shape;4327;p77">
                  <a:extLst>
                    <a:ext uri="{FF2B5EF4-FFF2-40B4-BE49-F238E27FC236}">
                      <a16:creationId xmlns:a16="http://schemas.microsoft.com/office/drawing/2014/main" id="{032A4359-B108-E887-4246-A7CAC3F7888D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6" name="Google Shape;4328;p77">
                <a:extLst>
                  <a:ext uri="{FF2B5EF4-FFF2-40B4-BE49-F238E27FC236}">
                    <a16:creationId xmlns:a16="http://schemas.microsoft.com/office/drawing/2014/main" id="{7E7E458A-7AFD-1657-3C80-B3F35B88763E}"/>
                  </a:ext>
                </a:extLst>
              </p:cNvPr>
              <p:cNvGrpSpPr/>
              <p:nvPr/>
            </p:nvGrpSpPr>
            <p:grpSpPr>
              <a:xfrm rot="-1800000">
                <a:off x="7099832" y="3293165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187" name="Google Shape;4329;p77">
                  <a:extLst>
                    <a:ext uri="{FF2B5EF4-FFF2-40B4-BE49-F238E27FC236}">
                      <a16:creationId xmlns:a16="http://schemas.microsoft.com/office/drawing/2014/main" id="{D9ED0B9B-7328-76BB-FF6D-20D44F5D86BB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189" name="Google Shape;4330;p77">
                    <a:extLst>
                      <a:ext uri="{FF2B5EF4-FFF2-40B4-BE49-F238E27FC236}">
                        <a16:creationId xmlns:a16="http://schemas.microsoft.com/office/drawing/2014/main" id="{E10BCB10-D6FF-852E-95DD-17E048E2AA01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0" name="Google Shape;4331;p77">
                    <a:extLst>
                      <a:ext uri="{FF2B5EF4-FFF2-40B4-BE49-F238E27FC236}">
                        <a16:creationId xmlns:a16="http://schemas.microsoft.com/office/drawing/2014/main" id="{13FBE4CE-D793-CF35-11B7-F631B9E795A4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88" name="Google Shape;4332;p77">
                  <a:extLst>
                    <a:ext uri="{FF2B5EF4-FFF2-40B4-BE49-F238E27FC236}">
                      <a16:creationId xmlns:a16="http://schemas.microsoft.com/office/drawing/2014/main" id="{8313EA2E-C8DD-B99F-DB34-454696589CD8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80" name="Google Shape;4333;p77">
              <a:extLst>
                <a:ext uri="{FF2B5EF4-FFF2-40B4-BE49-F238E27FC236}">
                  <a16:creationId xmlns:a16="http://schemas.microsoft.com/office/drawing/2014/main" id="{1249F3D3-D5C8-0814-10AE-FC739204B0A0}"/>
                </a:ext>
              </a:extLst>
            </p:cNvPr>
            <p:cNvGrpSpPr/>
            <p:nvPr/>
          </p:nvGrpSpPr>
          <p:grpSpPr>
            <a:xfrm rot="-5280000">
              <a:off x="4505542" y="3961680"/>
              <a:ext cx="656004" cy="187799"/>
              <a:chOff x="-2388459" y="3246918"/>
              <a:chExt cx="795787" cy="227814"/>
            </a:xfrm>
          </p:grpSpPr>
          <p:grpSp>
            <p:nvGrpSpPr>
              <p:cNvPr id="175" name="Google Shape;4334;p77">
                <a:extLst>
                  <a:ext uri="{FF2B5EF4-FFF2-40B4-BE49-F238E27FC236}">
                    <a16:creationId xmlns:a16="http://schemas.microsoft.com/office/drawing/2014/main" id="{6B74BD95-4E71-5036-E81A-AE84AA30558F}"/>
                  </a:ext>
                </a:extLst>
              </p:cNvPr>
              <p:cNvGrpSpPr/>
              <p:nvPr/>
            </p:nvGrpSpPr>
            <p:grpSpPr>
              <a:xfrm rot="5100000">
                <a:off x="-1857780" y="3163403"/>
                <a:ext cx="160020" cy="357609"/>
                <a:chOff x="366295" y="1420607"/>
                <a:chExt cx="160020" cy="357609"/>
              </a:xfrm>
            </p:grpSpPr>
            <p:grpSp>
              <p:nvGrpSpPr>
                <p:cNvPr id="181" name="Google Shape;4335;p77">
                  <a:extLst>
                    <a:ext uri="{FF2B5EF4-FFF2-40B4-BE49-F238E27FC236}">
                      <a16:creationId xmlns:a16="http://schemas.microsoft.com/office/drawing/2014/main" id="{00BE0049-8CAF-982C-FB9D-70745AB78C61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183" name="Google Shape;4336;p77">
                    <a:extLst>
                      <a:ext uri="{FF2B5EF4-FFF2-40B4-BE49-F238E27FC236}">
                        <a16:creationId xmlns:a16="http://schemas.microsoft.com/office/drawing/2014/main" id="{4B50125E-AD57-24F7-A7BD-AB490C0D7C69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4" name="Google Shape;4337;p77">
                    <a:extLst>
                      <a:ext uri="{FF2B5EF4-FFF2-40B4-BE49-F238E27FC236}">
                        <a16:creationId xmlns:a16="http://schemas.microsoft.com/office/drawing/2014/main" id="{7466DD60-DFF3-5CFC-5EBA-2189A41E34D7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82" name="Google Shape;4338;p77">
                  <a:extLst>
                    <a:ext uri="{FF2B5EF4-FFF2-40B4-BE49-F238E27FC236}">
                      <a16:creationId xmlns:a16="http://schemas.microsoft.com/office/drawing/2014/main" id="{CFA38534-C1BE-9E14-C4E0-9349D06332B7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76" name="Google Shape;4339;p77">
                <a:extLst>
                  <a:ext uri="{FF2B5EF4-FFF2-40B4-BE49-F238E27FC236}">
                    <a16:creationId xmlns:a16="http://schemas.microsoft.com/office/drawing/2014/main" id="{76DCCD19-8A8A-F616-D5D9-485273B138A3}"/>
                  </a:ext>
                </a:extLst>
              </p:cNvPr>
              <p:cNvGrpSpPr/>
              <p:nvPr/>
            </p:nvGrpSpPr>
            <p:grpSpPr>
              <a:xfrm rot="-5700000">
                <a:off x="-2283372" y="3200638"/>
                <a:ext cx="160020" cy="357609"/>
                <a:chOff x="366295" y="1420607"/>
                <a:chExt cx="160020" cy="357609"/>
              </a:xfrm>
            </p:grpSpPr>
            <p:grpSp>
              <p:nvGrpSpPr>
                <p:cNvPr id="177" name="Google Shape;4340;p77">
                  <a:extLst>
                    <a:ext uri="{FF2B5EF4-FFF2-40B4-BE49-F238E27FC236}">
                      <a16:creationId xmlns:a16="http://schemas.microsoft.com/office/drawing/2014/main" id="{3F948F97-B1E2-9E23-265F-24348D55752B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179" name="Google Shape;4341;p77">
                    <a:extLst>
                      <a:ext uri="{FF2B5EF4-FFF2-40B4-BE49-F238E27FC236}">
                        <a16:creationId xmlns:a16="http://schemas.microsoft.com/office/drawing/2014/main" id="{8B27F108-87DB-F5B5-338F-AB2F95F97A59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0" name="Google Shape;4342;p77">
                    <a:extLst>
                      <a:ext uri="{FF2B5EF4-FFF2-40B4-BE49-F238E27FC236}">
                        <a16:creationId xmlns:a16="http://schemas.microsoft.com/office/drawing/2014/main" id="{372B2672-4829-1878-EC15-19E6EA3FD481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78" name="Google Shape;4343;p77">
                  <a:extLst>
                    <a:ext uri="{FF2B5EF4-FFF2-40B4-BE49-F238E27FC236}">
                      <a16:creationId xmlns:a16="http://schemas.microsoft.com/office/drawing/2014/main" id="{A5A58D09-2B71-30C2-F15A-D18AB4A6FB11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81" name="Google Shape;4344;p77">
              <a:extLst>
                <a:ext uri="{FF2B5EF4-FFF2-40B4-BE49-F238E27FC236}">
                  <a16:creationId xmlns:a16="http://schemas.microsoft.com/office/drawing/2014/main" id="{FD4A5581-8C4D-9C5B-BC47-D9AC3401894C}"/>
                </a:ext>
              </a:extLst>
            </p:cNvPr>
            <p:cNvGrpSpPr/>
            <p:nvPr/>
          </p:nvGrpSpPr>
          <p:grpSpPr>
            <a:xfrm rot="9000000">
              <a:off x="4139696" y="1594621"/>
              <a:ext cx="131911" cy="646970"/>
              <a:chOff x="368676" y="7258907"/>
              <a:chExt cx="160020" cy="784827"/>
            </a:xfrm>
          </p:grpSpPr>
          <p:grpSp>
            <p:nvGrpSpPr>
              <p:cNvPr id="165" name="Google Shape;4345;p77">
                <a:extLst>
                  <a:ext uri="{FF2B5EF4-FFF2-40B4-BE49-F238E27FC236}">
                    <a16:creationId xmlns:a16="http://schemas.microsoft.com/office/drawing/2014/main" id="{8BD7C487-9D4C-71B7-E1A7-61382C7295E4}"/>
                  </a:ext>
                </a:extLst>
              </p:cNvPr>
              <p:cNvGrpSpPr/>
              <p:nvPr/>
            </p:nvGrpSpPr>
            <p:grpSpPr>
              <a:xfrm>
                <a:off x="368676" y="7258907"/>
                <a:ext cx="160020" cy="357609"/>
                <a:chOff x="366295" y="1420607"/>
                <a:chExt cx="160020" cy="357609"/>
              </a:xfrm>
            </p:grpSpPr>
            <p:grpSp>
              <p:nvGrpSpPr>
                <p:cNvPr id="171" name="Google Shape;4346;p77">
                  <a:extLst>
                    <a:ext uri="{FF2B5EF4-FFF2-40B4-BE49-F238E27FC236}">
                      <a16:creationId xmlns:a16="http://schemas.microsoft.com/office/drawing/2014/main" id="{763BED03-D7F8-E13F-8282-9EAD63F6F23B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173" name="Google Shape;4347;p77">
                    <a:extLst>
                      <a:ext uri="{FF2B5EF4-FFF2-40B4-BE49-F238E27FC236}">
                        <a16:creationId xmlns:a16="http://schemas.microsoft.com/office/drawing/2014/main" id="{3CEC5D6B-75CD-1D10-4AD0-B490790108E6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4" name="Google Shape;4348;p77">
                    <a:extLst>
                      <a:ext uri="{FF2B5EF4-FFF2-40B4-BE49-F238E27FC236}">
                        <a16:creationId xmlns:a16="http://schemas.microsoft.com/office/drawing/2014/main" id="{FB73945E-A743-1A56-CCA8-F544AF3E0103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72" name="Google Shape;4349;p77">
                  <a:extLst>
                    <a:ext uri="{FF2B5EF4-FFF2-40B4-BE49-F238E27FC236}">
                      <a16:creationId xmlns:a16="http://schemas.microsoft.com/office/drawing/2014/main" id="{80DB8DAD-B26B-1868-77EC-0B2099AA69C0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6" name="Google Shape;4350;p77">
                <a:extLst>
                  <a:ext uri="{FF2B5EF4-FFF2-40B4-BE49-F238E27FC236}">
                    <a16:creationId xmlns:a16="http://schemas.microsoft.com/office/drawing/2014/main" id="{73A53E9E-7A79-3250-6F5A-227CF19C3661}"/>
                  </a:ext>
                </a:extLst>
              </p:cNvPr>
              <p:cNvGrpSpPr/>
              <p:nvPr/>
            </p:nvGrpSpPr>
            <p:grpSpPr>
              <a:xfrm rot="10800000">
                <a:off x="368676" y="7686125"/>
                <a:ext cx="160020" cy="357609"/>
                <a:chOff x="366295" y="1420607"/>
                <a:chExt cx="160020" cy="357609"/>
              </a:xfrm>
            </p:grpSpPr>
            <p:grpSp>
              <p:nvGrpSpPr>
                <p:cNvPr id="167" name="Google Shape;4351;p77">
                  <a:extLst>
                    <a:ext uri="{FF2B5EF4-FFF2-40B4-BE49-F238E27FC236}">
                      <a16:creationId xmlns:a16="http://schemas.microsoft.com/office/drawing/2014/main" id="{F361CC25-AF58-9C86-FC52-7D7A0CC90340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169" name="Google Shape;4352;p77">
                    <a:extLst>
                      <a:ext uri="{FF2B5EF4-FFF2-40B4-BE49-F238E27FC236}">
                        <a16:creationId xmlns:a16="http://schemas.microsoft.com/office/drawing/2014/main" id="{78B208B8-517E-E20F-5080-69C8DBE4B667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" name="Google Shape;4353;p77">
                    <a:extLst>
                      <a:ext uri="{FF2B5EF4-FFF2-40B4-BE49-F238E27FC236}">
                        <a16:creationId xmlns:a16="http://schemas.microsoft.com/office/drawing/2014/main" id="{AACB07D2-AFC0-DBAA-7B40-F94FEFA9C646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68" name="Google Shape;4354;p77">
                  <a:extLst>
                    <a:ext uri="{FF2B5EF4-FFF2-40B4-BE49-F238E27FC236}">
                      <a16:creationId xmlns:a16="http://schemas.microsoft.com/office/drawing/2014/main" id="{6AB4BA21-CE88-F94B-F072-F556BA6AB6FE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82" name="Google Shape;4355;p77">
              <a:extLst>
                <a:ext uri="{FF2B5EF4-FFF2-40B4-BE49-F238E27FC236}">
                  <a16:creationId xmlns:a16="http://schemas.microsoft.com/office/drawing/2014/main" id="{44C385F9-F575-FCD6-AF6D-4856B5252EB0}"/>
                </a:ext>
              </a:extLst>
            </p:cNvPr>
            <p:cNvGrpSpPr/>
            <p:nvPr/>
          </p:nvGrpSpPr>
          <p:grpSpPr>
            <a:xfrm rot="3600000">
              <a:off x="3982907" y="3593040"/>
              <a:ext cx="437725" cy="626249"/>
              <a:chOff x="7055614" y="3284146"/>
              <a:chExt cx="298406" cy="426928"/>
            </a:xfrm>
          </p:grpSpPr>
          <p:grpSp>
            <p:nvGrpSpPr>
              <p:cNvPr id="155" name="Google Shape;4356;p77">
                <a:extLst>
                  <a:ext uri="{FF2B5EF4-FFF2-40B4-BE49-F238E27FC236}">
                    <a16:creationId xmlns:a16="http://schemas.microsoft.com/office/drawing/2014/main" id="{9E429F2F-73A0-2C8F-3368-E855CF3E7CCF}"/>
                  </a:ext>
                </a:extLst>
              </p:cNvPr>
              <p:cNvGrpSpPr/>
              <p:nvPr/>
            </p:nvGrpSpPr>
            <p:grpSpPr>
              <a:xfrm rot="9000000">
                <a:off x="7219875" y="3501086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161" name="Google Shape;4357;p77">
                  <a:extLst>
                    <a:ext uri="{FF2B5EF4-FFF2-40B4-BE49-F238E27FC236}">
                      <a16:creationId xmlns:a16="http://schemas.microsoft.com/office/drawing/2014/main" id="{3E2EBA04-B73A-F507-FEAC-612D5B5B8F93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163" name="Google Shape;4358;p77">
                    <a:extLst>
                      <a:ext uri="{FF2B5EF4-FFF2-40B4-BE49-F238E27FC236}">
                        <a16:creationId xmlns:a16="http://schemas.microsoft.com/office/drawing/2014/main" id="{EEC5430B-D9CB-5BF9-150B-076F0DB546DE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" name="Google Shape;4359;p77">
                    <a:extLst>
                      <a:ext uri="{FF2B5EF4-FFF2-40B4-BE49-F238E27FC236}">
                        <a16:creationId xmlns:a16="http://schemas.microsoft.com/office/drawing/2014/main" id="{A6334ED0-3C72-AC93-EF2C-A65CB1255D40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62" name="Google Shape;4360;p77">
                  <a:extLst>
                    <a:ext uri="{FF2B5EF4-FFF2-40B4-BE49-F238E27FC236}">
                      <a16:creationId xmlns:a16="http://schemas.microsoft.com/office/drawing/2014/main" id="{7A2801F4-5BE8-2D5D-DED1-265C231FAFFC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6" name="Google Shape;4361;p77">
                <a:extLst>
                  <a:ext uri="{FF2B5EF4-FFF2-40B4-BE49-F238E27FC236}">
                    <a16:creationId xmlns:a16="http://schemas.microsoft.com/office/drawing/2014/main" id="{EDD72F69-AE21-19CD-F456-B35587099370}"/>
                  </a:ext>
                </a:extLst>
              </p:cNvPr>
              <p:cNvGrpSpPr/>
              <p:nvPr/>
            </p:nvGrpSpPr>
            <p:grpSpPr>
              <a:xfrm rot="-1800000">
                <a:off x="7099832" y="3293165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157" name="Google Shape;4362;p77">
                  <a:extLst>
                    <a:ext uri="{FF2B5EF4-FFF2-40B4-BE49-F238E27FC236}">
                      <a16:creationId xmlns:a16="http://schemas.microsoft.com/office/drawing/2014/main" id="{008A894A-E246-970A-AE79-B55AB2D67FB5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159" name="Google Shape;4363;p77">
                    <a:extLst>
                      <a:ext uri="{FF2B5EF4-FFF2-40B4-BE49-F238E27FC236}">
                        <a16:creationId xmlns:a16="http://schemas.microsoft.com/office/drawing/2014/main" id="{9CDF526B-DF52-CF2C-F30E-F2C5D4CBA45E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" name="Google Shape;4364;p77">
                    <a:extLst>
                      <a:ext uri="{FF2B5EF4-FFF2-40B4-BE49-F238E27FC236}">
                        <a16:creationId xmlns:a16="http://schemas.microsoft.com/office/drawing/2014/main" id="{B8947E32-037F-EAAD-6E8C-BFC7B128779C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58" name="Google Shape;4365;p77">
                  <a:extLst>
                    <a:ext uri="{FF2B5EF4-FFF2-40B4-BE49-F238E27FC236}">
                      <a16:creationId xmlns:a16="http://schemas.microsoft.com/office/drawing/2014/main" id="{F1A77CFF-C655-4217-81F0-E814B9F96368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83" name="Google Shape;4366;p77">
              <a:extLst>
                <a:ext uri="{FF2B5EF4-FFF2-40B4-BE49-F238E27FC236}">
                  <a16:creationId xmlns:a16="http://schemas.microsoft.com/office/drawing/2014/main" id="{615F49E0-3B6B-3401-F09A-41224E15DC30}"/>
                </a:ext>
              </a:extLst>
            </p:cNvPr>
            <p:cNvGrpSpPr/>
            <p:nvPr/>
          </p:nvGrpSpPr>
          <p:grpSpPr>
            <a:xfrm rot="8520000">
              <a:off x="3973492" y="1702791"/>
              <a:ext cx="131911" cy="646970"/>
              <a:chOff x="368676" y="7258907"/>
              <a:chExt cx="160020" cy="784827"/>
            </a:xfrm>
          </p:grpSpPr>
          <p:grpSp>
            <p:nvGrpSpPr>
              <p:cNvPr id="145" name="Google Shape;4367;p77">
                <a:extLst>
                  <a:ext uri="{FF2B5EF4-FFF2-40B4-BE49-F238E27FC236}">
                    <a16:creationId xmlns:a16="http://schemas.microsoft.com/office/drawing/2014/main" id="{EABD3F66-37E4-4E60-44D1-D951F8CC3CA6}"/>
                  </a:ext>
                </a:extLst>
              </p:cNvPr>
              <p:cNvGrpSpPr/>
              <p:nvPr/>
            </p:nvGrpSpPr>
            <p:grpSpPr>
              <a:xfrm>
                <a:off x="368676" y="7258907"/>
                <a:ext cx="160020" cy="357609"/>
                <a:chOff x="366295" y="1420607"/>
                <a:chExt cx="160020" cy="357609"/>
              </a:xfrm>
            </p:grpSpPr>
            <p:grpSp>
              <p:nvGrpSpPr>
                <p:cNvPr id="151" name="Google Shape;4368;p77">
                  <a:extLst>
                    <a:ext uri="{FF2B5EF4-FFF2-40B4-BE49-F238E27FC236}">
                      <a16:creationId xmlns:a16="http://schemas.microsoft.com/office/drawing/2014/main" id="{55FB2BF4-75B0-4DF3-359B-E201C542B2B9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153" name="Google Shape;4369;p77">
                    <a:extLst>
                      <a:ext uri="{FF2B5EF4-FFF2-40B4-BE49-F238E27FC236}">
                        <a16:creationId xmlns:a16="http://schemas.microsoft.com/office/drawing/2014/main" id="{3F7C719B-2BE3-296F-2559-288E4CF56F39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" name="Google Shape;4370;p77">
                    <a:extLst>
                      <a:ext uri="{FF2B5EF4-FFF2-40B4-BE49-F238E27FC236}">
                        <a16:creationId xmlns:a16="http://schemas.microsoft.com/office/drawing/2014/main" id="{90D491F0-6F3E-90DF-67C6-0BA81A3763C5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52" name="Google Shape;4371;p77">
                  <a:extLst>
                    <a:ext uri="{FF2B5EF4-FFF2-40B4-BE49-F238E27FC236}">
                      <a16:creationId xmlns:a16="http://schemas.microsoft.com/office/drawing/2014/main" id="{6D9D0F04-DD59-36FB-9D87-7A700D38B3EA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6" name="Google Shape;4372;p77">
                <a:extLst>
                  <a:ext uri="{FF2B5EF4-FFF2-40B4-BE49-F238E27FC236}">
                    <a16:creationId xmlns:a16="http://schemas.microsoft.com/office/drawing/2014/main" id="{E8A8CB6A-EB55-7EC3-B7BC-CA07FF9194AE}"/>
                  </a:ext>
                </a:extLst>
              </p:cNvPr>
              <p:cNvGrpSpPr/>
              <p:nvPr/>
            </p:nvGrpSpPr>
            <p:grpSpPr>
              <a:xfrm rot="10800000">
                <a:off x="368676" y="7686125"/>
                <a:ext cx="160020" cy="357609"/>
                <a:chOff x="366295" y="1420607"/>
                <a:chExt cx="160020" cy="357609"/>
              </a:xfrm>
            </p:grpSpPr>
            <p:grpSp>
              <p:nvGrpSpPr>
                <p:cNvPr id="147" name="Google Shape;4373;p77">
                  <a:extLst>
                    <a:ext uri="{FF2B5EF4-FFF2-40B4-BE49-F238E27FC236}">
                      <a16:creationId xmlns:a16="http://schemas.microsoft.com/office/drawing/2014/main" id="{76B4379C-2D46-44FC-2885-38119761282D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149" name="Google Shape;4374;p77">
                    <a:extLst>
                      <a:ext uri="{FF2B5EF4-FFF2-40B4-BE49-F238E27FC236}">
                        <a16:creationId xmlns:a16="http://schemas.microsoft.com/office/drawing/2014/main" id="{E0034893-14E8-81F7-185B-5028031BF457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" name="Google Shape;4375;p77">
                    <a:extLst>
                      <a:ext uri="{FF2B5EF4-FFF2-40B4-BE49-F238E27FC236}">
                        <a16:creationId xmlns:a16="http://schemas.microsoft.com/office/drawing/2014/main" id="{B7E6DDB1-06D6-2173-965B-F47A1C7DC2AF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48" name="Google Shape;4376;p77">
                  <a:extLst>
                    <a:ext uri="{FF2B5EF4-FFF2-40B4-BE49-F238E27FC236}">
                      <a16:creationId xmlns:a16="http://schemas.microsoft.com/office/drawing/2014/main" id="{7CD04F76-8E51-2A88-325F-774CAB613F07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84" name="Google Shape;4377;p77">
              <a:extLst>
                <a:ext uri="{FF2B5EF4-FFF2-40B4-BE49-F238E27FC236}">
                  <a16:creationId xmlns:a16="http://schemas.microsoft.com/office/drawing/2014/main" id="{1636F1B3-3B80-E11D-DE3E-FC797B4B779B}"/>
                </a:ext>
              </a:extLst>
            </p:cNvPr>
            <p:cNvGrpSpPr/>
            <p:nvPr/>
          </p:nvGrpSpPr>
          <p:grpSpPr>
            <a:xfrm rot="-9000000">
              <a:off x="5253147" y="1584378"/>
              <a:ext cx="131911" cy="646970"/>
              <a:chOff x="368676" y="7258907"/>
              <a:chExt cx="160020" cy="784827"/>
            </a:xfrm>
          </p:grpSpPr>
          <p:grpSp>
            <p:nvGrpSpPr>
              <p:cNvPr id="135" name="Google Shape;4378;p77">
                <a:extLst>
                  <a:ext uri="{FF2B5EF4-FFF2-40B4-BE49-F238E27FC236}">
                    <a16:creationId xmlns:a16="http://schemas.microsoft.com/office/drawing/2014/main" id="{78AF732B-9AA7-B9CD-E83B-D6DD5ACC3FCF}"/>
                  </a:ext>
                </a:extLst>
              </p:cNvPr>
              <p:cNvGrpSpPr/>
              <p:nvPr/>
            </p:nvGrpSpPr>
            <p:grpSpPr>
              <a:xfrm>
                <a:off x="368676" y="7258907"/>
                <a:ext cx="160020" cy="357609"/>
                <a:chOff x="366295" y="1420607"/>
                <a:chExt cx="160020" cy="357609"/>
              </a:xfrm>
            </p:grpSpPr>
            <p:grpSp>
              <p:nvGrpSpPr>
                <p:cNvPr id="141" name="Google Shape;4379;p77">
                  <a:extLst>
                    <a:ext uri="{FF2B5EF4-FFF2-40B4-BE49-F238E27FC236}">
                      <a16:creationId xmlns:a16="http://schemas.microsoft.com/office/drawing/2014/main" id="{5E8BD461-4B4A-33B4-E606-703BDDFE42D4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143" name="Google Shape;4380;p77">
                    <a:extLst>
                      <a:ext uri="{FF2B5EF4-FFF2-40B4-BE49-F238E27FC236}">
                        <a16:creationId xmlns:a16="http://schemas.microsoft.com/office/drawing/2014/main" id="{450DF984-9DF1-4DA5-7F92-A3678EB41524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4" name="Google Shape;4381;p77">
                    <a:extLst>
                      <a:ext uri="{FF2B5EF4-FFF2-40B4-BE49-F238E27FC236}">
                        <a16:creationId xmlns:a16="http://schemas.microsoft.com/office/drawing/2014/main" id="{072F4C26-B88F-83B7-6D58-B34CB0C2F281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42" name="Google Shape;4382;p77">
                  <a:extLst>
                    <a:ext uri="{FF2B5EF4-FFF2-40B4-BE49-F238E27FC236}">
                      <a16:creationId xmlns:a16="http://schemas.microsoft.com/office/drawing/2014/main" id="{3A35F7EA-A618-7007-74E6-84BCE62240C0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6" name="Google Shape;4383;p77">
                <a:extLst>
                  <a:ext uri="{FF2B5EF4-FFF2-40B4-BE49-F238E27FC236}">
                    <a16:creationId xmlns:a16="http://schemas.microsoft.com/office/drawing/2014/main" id="{988897D7-AACE-301F-F717-511674C3F80C}"/>
                  </a:ext>
                </a:extLst>
              </p:cNvPr>
              <p:cNvGrpSpPr/>
              <p:nvPr/>
            </p:nvGrpSpPr>
            <p:grpSpPr>
              <a:xfrm rot="10800000">
                <a:off x="368676" y="7686125"/>
                <a:ext cx="160020" cy="357609"/>
                <a:chOff x="366295" y="1420607"/>
                <a:chExt cx="160020" cy="357609"/>
              </a:xfrm>
            </p:grpSpPr>
            <p:grpSp>
              <p:nvGrpSpPr>
                <p:cNvPr id="137" name="Google Shape;4384;p77">
                  <a:extLst>
                    <a:ext uri="{FF2B5EF4-FFF2-40B4-BE49-F238E27FC236}">
                      <a16:creationId xmlns:a16="http://schemas.microsoft.com/office/drawing/2014/main" id="{020C8114-765A-03EF-8A80-4CC123B8065F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139" name="Google Shape;4385;p77">
                    <a:extLst>
                      <a:ext uri="{FF2B5EF4-FFF2-40B4-BE49-F238E27FC236}">
                        <a16:creationId xmlns:a16="http://schemas.microsoft.com/office/drawing/2014/main" id="{3046B957-36C2-87DC-3127-3D1C8E260881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" name="Google Shape;4386;p77">
                    <a:extLst>
                      <a:ext uri="{FF2B5EF4-FFF2-40B4-BE49-F238E27FC236}">
                        <a16:creationId xmlns:a16="http://schemas.microsoft.com/office/drawing/2014/main" id="{B159D2C5-EE33-A276-A422-79FDE79045DE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38" name="Google Shape;4387;p77">
                  <a:extLst>
                    <a:ext uri="{FF2B5EF4-FFF2-40B4-BE49-F238E27FC236}">
                      <a16:creationId xmlns:a16="http://schemas.microsoft.com/office/drawing/2014/main" id="{4BF16A76-8A96-C991-3273-8BC112908453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85" name="Google Shape;4388;p77">
              <a:extLst>
                <a:ext uri="{FF2B5EF4-FFF2-40B4-BE49-F238E27FC236}">
                  <a16:creationId xmlns:a16="http://schemas.microsoft.com/office/drawing/2014/main" id="{63F3E044-DE29-AF86-D1BE-2A2907D86E64}"/>
                </a:ext>
              </a:extLst>
            </p:cNvPr>
            <p:cNvGrpSpPr/>
            <p:nvPr/>
          </p:nvGrpSpPr>
          <p:grpSpPr>
            <a:xfrm rot="2700000">
              <a:off x="5544915" y="3105384"/>
              <a:ext cx="642103" cy="392976"/>
              <a:chOff x="7652222" y="1250510"/>
              <a:chExt cx="437737" cy="267899"/>
            </a:xfrm>
          </p:grpSpPr>
          <p:grpSp>
            <p:nvGrpSpPr>
              <p:cNvPr id="125" name="Google Shape;4389;p77">
                <a:extLst>
                  <a:ext uri="{FF2B5EF4-FFF2-40B4-BE49-F238E27FC236}">
                    <a16:creationId xmlns:a16="http://schemas.microsoft.com/office/drawing/2014/main" id="{79D64393-DF34-A869-B5C3-3572AB45F712}"/>
                  </a:ext>
                </a:extLst>
              </p:cNvPr>
              <p:cNvGrpSpPr/>
              <p:nvPr/>
            </p:nvGrpSpPr>
            <p:grpSpPr>
              <a:xfrm rot="3900000">
                <a:off x="7934923" y="1233243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131" name="Google Shape;4390;p77">
                  <a:extLst>
                    <a:ext uri="{FF2B5EF4-FFF2-40B4-BE49-F238E27FC236}">
                      <a16:creationId xmlns:a16="http://schemas.microsoft.com/office/drawing/2014/main" id="{AF737C3B-AD1E-1037-87E0-0C20BDE14E37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133" name="Google Shape;4391;p77">
                    <a:extLst>
                      <a:ext uri="{FF2B5EF4-FFF2-40B4-BE49-F238E27FC236}">
                        <a16:creationId xmlns:a16="http://schemas.microsoft.com/office/drawing/2014/main" id="{34673405-4674-7CEF-CD0E-71152D6D2141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" name="Google Shape;4392;p77">
                    <a:extLst>
                      <a:ext uri="{FF2B5EF4-FFF2-40B4-BE49-F238E27FC236}">
                        <a16:creationId xmlns:a16="http://schemas.microsoft.com/office/drawing/2014/main" id="{AF61F414-4C85-7306-7840-E606D725F8D1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32" name="Google Shape;4393;p77">
                  <a:extLst>
                    <a:ext uri="{FF2B5EF4-FFF2-40B4-BE49-F238E27FC236}">
                      <a16:creationId xmlns:a16="http://schemas.microsoft.com/office/drawing/2014/main" id="{366BE829-0278-B7C7-DBAE-954F580A8FF8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26" name="Google Shape;4394;p77">
                <a:extLst>
                  <a:ext uri="{FF2B5EF4-FFF2-40B4-BE49-F238E27FC236}">
                    <a16:creationId xmlns:a16="http://schemas.microsoft.com/office/drawing/2014/main" id="{640BF935-6823-A606-1494-19552134AEE6}"/>
                  </a:ext>
                </a:extLst>
              </p:cNvPr>
              <p:cNvGrpSpPr/>
              <p:nvPr/>
            </p:nvGrpSpPr>
            <p:grpSpPr>
              <a:xfrm rot="-6900000">
                <a:off x="7717330" y="1334708"/>
                <a:ext cx="89927" cy="200968"/>
                <a:chOff x="366295" y="1420607"/>
                <a:chExt cx="160020" cy="357609"/>
              </a:xfrm>
            </p:grpSpPr>
            <p:grpSp>
              <p:nvGrpSpPr>
                <p:cNvPr id="127" name="Google Shape;4395;p77">
                  <a:extLst>
                    <a:ext uri="{FF2B5EF4-FFF2-40B4-BE49-F238E27FC236}">
                      <a16:creationId xmlns:a16="http://schemas.microsoft.com/office/drawing/2014/main" id="{22227FF4-D213-268B-8315-D1114CF4BE04}"/>
                    </a:ext>
                  </a:extLst>
                </p:cNvPr>
                <p:cNvGrpSpPr/>
                <p:nvPr/>
              </p:nvGrpSpPr>
              <p:grpSpPr>
                <a:xfrm>
                  <a:off x="407977" y="1490216"/>
                  <a:ext cx="76656" cy="288000"/>
                  <a:chOff x="410589" y="1490216"/>
                  <a:chExt cx="76656" cy="288000"/>
                </a:xfrm>
              </p:grpSpPr>
              <p:sp>
                <p:nvSpPr>
                  <p:cNvPr id="129" name="Google Shape;4396;p77">
                    <a:extLst>
                      <a:ext uri="{FF2B5EF4-FFF2-40B4-BE49-F238E27FC236}">
                        <a16:creationId xmlns:a16="http://schemas.microsoft.com/office/drawing/2014/main" id="{045D0C09-113D-8492-11E1-C1795685097A}"/>
                      </a:ext>
                    </a:extLst>
                  </p:cNvPr>
                  <p:cNvSpPr/>
                  <p:nvPr/>
                </p:nvSpPr>
                <p:spPr>
                  <a:xfrm>
                    <a:off x="410589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0" name="Google Shape;4397;p77">
                    <a:extLst>
                      <a:ext uri="{FF2B5EF4-FFF2-40B4-BE49-F238E27FC236}">
                        <a16:creationId xmlns:a16="http://schemas.microsoft.com/office/drawing/2014/main" id="{36A47206-4C58-7AAD-F4C0-3F67C75C8989}"/>
                      </a:ext>
                    </a:extLst>
                  </p:cNvPr>
                  <p:cNvSpPr/>
                  <p:nvPr/>
                </p:nvSpPr>
                <p:spPr>
                  <a:xfrm>
                    <a:off x="469245" y="1490216"/>
                    <a:ext cx="18000" cy="288000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A5A5A5"/>
                  </a:solidFill>
                  <a:ln>
                    <a:noFill/>
                  </a:ln>
                </p:spPr>
                <p:txBody>
                  <a:bodyPr spcFirstLastPara="1" wrap="square" lIns="96000" tIns="96000" rIns="96000" bIns="960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200"/>
                      <a:buFont typeface="Arial"/>
                      <a:buNone/>
                      <a:tabLst/>
                      <a:defRPr/>
                    </a:pPr>
                    <a:endParaRPr kumimoji="0" sz="12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28" name="Google Shape;4398;p77">
                  <a:extLst>
                    <a:ext uri="{FF2B5EF4-FFF2-40B4-BE49-F238E27FC236}">
                      <a16:creationId xmlns:a16="http://schemas.microsoft.com/office/drawing/2014/main" id="{037AA180-902D-C3AF-DD8F-F38442B6AA67}"/>
                    </a:ext>
                  </a:extLst>
                </p:cNvPr>
                <p:cNvSpPr/>
                <p:nvPr/>
              </p:nvSpPr>
              <p:spPr>
                <a:xfrm>
                  <a:off x="366295" y="1420607"/>
                  <a:ext cx="160020" cy="160020"/>
                </a:xfrm>
                <a:prstGeom prst="ellipse">
                  <a:avLst/>
                </a:prstGeom>
                <a:gradFill>
                  <a:gsLst>
                    <a:gs pos="0">
                      <a:srgbClr val="FFDBA5"/>
                    </a:gs>
                    <a:gs pos="84000">
                      <a:srgbClr val="F29D04"/>
                    </a:gs>
                    <a:gs pos="100000">
                      <a:srgbClr val="F29D0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6000" tIns="96000" rIns="96000" bIns="960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200"/>
                    <a:buFont typeface="Arial"/>
                    <a:buNone/>
                    <a:tabLst/>
                    <a:defRPr/>
                  </a:pPr>
                  <a:endParaRPr kumimoji="0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86" name="Google Shape;4399;p77">
              <a:extLst>
                <a:ext uri="{FF2B5EF4-FFF2-40B4-BE49-F238E27FC236}">
                  <a16:creationId xmlns:a16="http://schemas.microsoft.com/office/drawing/2014/main" id="{875B2777-E2F6-771A-8095-D96B0D6B7A53}"/>
                </a:ext>
              </a:extLst>
            </p:cNvPr>
            <p:cNvGrpSpPr/>
            <p:nvPr/>
          </p:nvGrpSpPr>
          <p:grpSpPr>
            <a:xfrm rot="-9660000">
              <a:off x="5201451" y="3496685"/>
              <a:ext cx="674185" cy="604064"/>
              <a:chOff x="4668446" y="1094452"/>
              <a:chExt cx="459608" cy="411806"/>
            </a:xfrm>
          </p:grpSpPr>
          <p:sp>
            <p:nvSpPr>
              <p:cNvPr id="113" name="Google Shape;4400;p77">
                <a:extLst>
                  <a:ext uri="{FF2B5EF4-FFF2-40B4-BE49-F238E27FC236}">
                    <a16:creationId xmlns:a16="http://schemas.microsoft.com/office/drawing/2014/main" id="{45005CF7-1D49-DB1F-77FC-6DCC569B2EF2}"/>
                  </a:ext>
                </a:extLst>
              </p:cNvPr>
              <p:cNvSpPr/>
              <p:nvPr/>
            </p:nvSpPr>
            <p:spPr>
              <a:xfrm rot="-3425354">
                <a:off x="4835606" y="1152053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4401;p77">
                <a:extLst>
                  <a:ext uri="{FF2B5EF4-FFF2-40B4-BE49-F238E27FC236}">
                    <a16:creationId xmlns:a16="http://schemas.microsoft.com/office/drawing/2014/main" id="{E7298AAF-1A35-879C-9143-C54789A39B6C}"/>
                  </a:ext>
                </a:extLst>
              </p:cNvPr>
              <p:cNvSpPr/>
              <p:nvPr/>
            </p:nvSpPr>
            <p:spPr>
              <a:xfrm rot="-3872523">
                <a:off x="4791851" y="1238038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4402;p77">
                <a:extLst>
                  <a:ext uri="{FF2B5EF4-FFF2-40B4-BE49-F238E27FC236}">
                    <a16:creationId xmlns:a16="http://schemas.microsoft.com/office/drawing/2014/main" id="{31575757-4FBC-BE51-7FE3-E3010B737AED}"/>
                  </a:ext>
                </a:extLst>
              </p:cNvPr>
              <p:cNvSpPr/>
              <p:nvPr/>
            </p:nvSpPr>
            <p:spPr>
              <a:xfrm rot="-4051931">
                <a:off x="4771967" y="1282182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4403;p77">
                <a:extLst>
                  <a:ext uri="{FF2B5EF4-FFF2-40B4-BE49-F238E27FC236}">
                    <a16:creationId xmlns:a16="http://schemas.microsoft.com/office/drawing/2014/main" id="{034ED993-8CF9-84A7-3273-C1EC22161C8E}"/>
                  </a:ext>
                </a:extLst>
              </p:cNvPr>
              <p:cNvSpPr/>
              <p:nvPr/>
            </p:nvSpPr>
            <p:spPr>
              <a:xfrm rot="-3283778">
                <a:off x="4863234" y="1112381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4404;p77">
                <a:extLst>
                  <a:ext uri="{FF2B5EF4-FFF2-40B4-BE49-F238E27FC236}">
                    <a16:creationId xmlns:a16="http://schemas.microsoft.com/office/drawing/2014/main" id="{9D75AB79-2BA8-F80A-1BF4-8AF3A1F2495F}"/>
                  </a:ext>
                </a:extLst>
              </p:cNvPr>
              <p:cNvSpPr/>
              <p:nvPr/>
            </p:nvSpPr>
            <p:spPr>
              <a:xfrm rot="-3049185">
                <a:off x="4890489" y="1072494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4405;p77">
                <a:extLst>
                  <a:ext uri="{FF2B5EF4-FFF2-40B4-BE49-F238E27FC236}">
                    <a16:creationId xmlns:a16="http://schemas.microsoft.com/office/drawing/2014/main" id="{F3158A8D-827E-7190-67FB-A847DFB1AC70}"/>
                  </a:ext>
                </a:extLst>
              </p:cNvPr>
              <p:cNvSpPr/>
              <p:nvPr/>
            </p:nvSpPr>
            <p:spPr>
              <a:xfrm rot="-4197515">
                <a:off x="4751630" y="1326064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4406;p77">
                <a:extLst>
                  <a:ext uri="{FF2B5EF4-FFF2-40B4-BE49-F238E27FC236}">
                    <a16:creationId xmlns:a16="http://schemas.microsoft.com/office/drawing/2014/main" id="{88BDDAC4-D96B-C30B-F4AC-49CC9B697F92}"/>
                  </a:ext>
                </a:extLst>
              </p:cNvPr>
              <p:cNvSpPr/>
              <p:nvPr/>
            </p:nvSpPr>
            <p:spPr>
              <a:xfrm rot="-4253355">
                <a:off x="4941433" y="1389282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4407;p77">
                <a:extLst>
                  <a:ext uri="{FF2B5EF4-FFF2-40B4-BE49-F238E27FC236}">
                    <a16:creationId xmlns:a16="http://schemas.microsoft.com/office/drawing/2014/main" id="{77936F23-4831-B81F-7925-668AD2103F4B}"/>
                  </a:ext>
                </a:extLst>
              </p:cNvPr>
              <p:cNvSpPr/>
              <p:nvPr/>
            </p:nvSpPr>
            <p:spPr>
              <a:xfrm rot="-3918603">
                <a:off x="4960401" y="1339395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4408;p77">
                <a:extLst>
                  <a:ext uri="{FF2B5EF4-FFF2-40B4-BE49-F238E27FC236}">
                    <a16:creationId xmlns:a16="http://schemas.microsoft.com/office/drawing/2014/main" id="{479EDBBF-BD9A-A2D7-2A19-F5C6BAB83B47}"/>
                  </a:ext>
                </a:extLst>
              </p:cNvPr>
              <p:cNvSpPr/>
              <p:nvPr/>
            </p:nvSpPr>
            <p:spPr>
              <a:xfrm rot="-3600000">
                <a:off x="4985371" y="1291099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4409;p77">
                <a:extLst>
                  <a:ext uri="{FF2B5EF4-FFF2-40B4-BE49-F238E27FC236}">
                    <a16:creationId xmlns:a16="http://schemas.microsoft.com/office/drawing/2014/main" id="{7E217C0C-4E92-0372-B2B1-ED71FB380D69}"/>
                  </a:ext>
                </a:extLst>
              </p:cNvPr>
              <p:cNvSpPr/>
              <p:nvPr/>
            </p:nvSpPr>
            <p:spPr>
              <a:xfrm rot="-3312074">
                <a:off x="5016022" y="1246083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4410;p77">
                <a:extLst>
                  <a:ext uri="{FF2B5EF4-FFF2-40B4-BE49-F238E27FC236}">
                    <a16:creationId xmlns:a16="http://schemas.microsoft.com/office/drawing/2014/main" id="{87DD7A09-BAE5-CA33-B65D-9DE249F041C9}"/>
                  </a:ext>
                </a:extLst>
              </p:cNvPr>
              <p:cNvSpPr/>
              <p:nvPr/>
            </p:nvSpPr>
            <p:spPr>
              <a:xfrm rot="-3147380">
                <a:off x="5047610" y="1201608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4411;p77">
                <a:extLst>
                  <a:ext uri="{FF2B5EF4-FFF2-40B4-BE49-F238E27FC236}">
                    <a16:creationId xmlns:a16="http://schemas.microsoft.com/office/drawing/2014/main" id="{823856F6-95E9-D779-9A12-F23BD322892A}"/>
                  </a:ext>
                </a:extLst>
              </p:cNvPr>
              <p:cNvSpPr/>
              <p:nvPr/>
            </p:nvSpPr>
            <p:spPr>
              <a:xfrm rot="-3600000">
                <a:off x="4731510" y="1168755"/>
                <a:ext cx="125151" cy="217896"/>
              </a:xfrm>
              <a:custGeom>
                <a:avLst/>
                <a:gdLst/>
                <a:ahLst/>
                <a:cxnLst/>
                <a:rect l="l" t="t" r="r" b="b"/>
                <a:pathLst>
                  <a:path w="152340" h="265234" extrusionOk="0">
                    <a:moveTo>
                      <a:pt x="1994" y="2693"/>
                    </a:moveTo>
                    <a:cubicBezTo>
                      <a:pt x="4697" y="46"/>
                      <a:pt x="15469" y="-1559"/>
                      <a:pt x="18608" y="2296"/>
                    </a:cubicBezTo>
                    <a:cubicBezTo>
                      <a:pt x="52111" y="13417"/>
                      <a:pt x="81774" y="67958"/>
                      <a:pt x="102184" y="71784"/>
                    </a:cubicBezTo>
                    <a:cubicBezTo>
                      <a:pt x="122594" y="75610"/>
                      <a:pt x="129001" y="54043"/>
                      <a:pt x="137686" y="48958"/>
                    </a:cubicBezTo>
                    <a:cubicBezTo>
                      <a:pt x="141553" y="45835"/>
                      <a:pt x="147219" y="46438"/>
                      <a:pt x="150342" y="50306"/>
                    </a:cubicBezTo>
                    <a:cubicBezTo>
                      <a:pt x="153465" y="54173"/>
                      <a:pt x="152862" y="59839"/>
                      <a:pt x="148995" y="62962"/>
                    </a:cubicBezTo>
                    <a:cubicBezTo>
                      <a:pt x="135640" y="74448"/>
                      <a:pt x="116076" y="86497"/>
                      <a:pt x="110058" y="97983"/>
                    </a:cubicBezTo>
                    <a:cubicBezTo>
                      <a:pt x="104040" y="109469"/>
                      <a:pt x="108171" y="228171"/>
                      <a:pt x="106671" y="256234"/>
                    </a:cubicBezTo>
                    <a:cubicBezTo>
                      <a:pt x="106671" y="261205"/>
                      <a:pt x="102642" y="265234"/>
                      <a:pt x="97671" y="265234"/>
                    </a:cubicBezTo>
                    <a:cubicBezTo>
                      <a:pt x="92700" y="265234"/>
                      <a:pt x="88671" y="261205"/>
                      <a:pt x="88671" y="256234"/>
                    </a:cubicBezTo>
                    <a:cubicBezTo>
                      <a:pt x="88671" y="202733"/>
                      <a:pt x="94585" y="132586"/>
                      <a:pt x="80205" y="92910"/>
                    </a:cubicBezTo>
                    <a:cubicBezTo>
                      <a:pt x="65825" y="53234"/>
                      <a:pt x="23047" y="29262"/>
                      <a:pt x="2392" y="18177"/>
                    </a:cubicBezTo>
                    <a:cubicBezTo>
                      <a:pt x="-747" y="14322"/>
                      <a:pt x="-709" y="5340"/>
                      <a:pt x="1994" y="269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7" name="Google Shape;4412;p77">
              <a:extLst>
                <a:ext uri="{FF2B5EF4-FFF2-40B4-BE49-F238E27FC236}">
                  <a16:creationId xmlns:a16="http://schemas.microsoft.com/office/drawing/2014/main" id="{9321AC62-19EF-FE07-EDF2-1CF95FF8B456}"/>
                </a:ext>
              </a:extLst>
            </p:cNvPr>
            <p:cNvGrpSpPr/>
            <p:nvPr/>
          </p:nvGrpSpPr>
          <p:grpSpPr>
            <a:xfrm rot="-4140000">
              <a:off x="3521767" y="3345845"/>
              <a:ext cx="674185" cy="604064"/>
              <a:chOff x="4668446" y="1094452"/>
              <a:chExt cx="459608" cy="411806"/>
            </a:xfrm>
          </p:grpSpPr>
          <p:sp>
            <p:nvSpPr>
              <p:cNvPr id="101" name="Google Shape;4413;p77">
                <a:extLst>
                  <a:ext uri="{FF2B5EF4-FFF2-40B4-BE49-F238E27FC236}">
                    <a16:creationId xmlns:a16="http://schemas.microsoft.com/office/drawing/2014/main" id="{300E66FF-76C2-8BFE-794B-91A09F718F0A}"/>
                  </a:ext>
                </a:extLst>
              </p:cNvPr>
              <p:cNvSpPr/>
              <p:nvPr/>
            </p:nvSpPr>
            <p:spPr>
              <a:xfrm rot="-3425354">
                <a:off x="4835606" y="1152053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414;p77">
                <a:extLst>
                  <a:ext uri="{FF2B5EF4-FFF2-40B4-BE49-F238E27FC236}">
                    <a16:creationId xmlns:a16="http://schemas.microsoft.com/office/drawing/2014/main" id="{B9210EEF-6B92-9764-E6B9-E3FE5A27F13A}"/>
                  </a:ext>
                </a:extLst>
              </p:cNvPr>
              <p:cNvSpPr/>
              <p:nvPr/>
            </p:nvSpPr>
            <p:spPr>
              <a:xfrm rot="-3872523">
                <a:off x="4791851" y="1238038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4415;p77">
                <a:extLst>
                  <a:ext uri="{FF2B5EF4-FFF2-40B4-BE49-F238E27FC236}">
                    <a16:creationId xmlns:a16="http://schemas.microsoft.com/office/drawing/2014/main" id="{44B7B507-247E-87F8-7B8B-66569EF74EDD}"/>
                  </a:ext>
                </a:extLst>
              </p:cNvPr>
              <p:cNvSpPr/>
              <p:nvPr/>
            </p:nvSpPr>
            <p:spPr>
              <a:xfrm rot="-4051931">
                <a:off x="4771967" y="1282182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4416;p77">
                <a:extLst>
                  <a:ext uri="{FF2B5EF4-FFF2-40B4-BE49-F238E27FC236}">
                    <a16:creationId xmlns:a16="http://schemas.microsoft.com/office/drawing/2014/main" id="{6CAEEB79-5183-F201-9AFB-6095B72CB904}"/>
                  </a:ext>
                </a:extLst>
              </p:cNvPr>
              <p:cNvSpPr/>
              <p:nvPr/>
            </p:nvSpPr>
            <p:spPr>
              <a:xfrm rot="-3283778">
                <a:off x="4863234" y="1112381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4417;p77">
                <a:extLst>
                  <a:ext uri="{FF2B5EF4-FFF2-40B4-BE49-F238E27FC236}">
                    <a16:creationId xmlns:a16="http://schemas.microsoft.com/office/drawing/2014/main" id="{8ED9342E-60B1-64FF-E9CB-BBF4D68C4793}"/>
                  </a:ext>
                </a:extLst>
              </p:cNvPr>
              <p:cNvSpPr/>
              <p:nvPr/>
            </p:nvSpPr>
            <p:spPr>
              <a:xfrm rot="-3049185">
                <a:off x="4890489" y="1072494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4418;p77">
                <a:extLst>
                  <a:ext uri="{FF2B5EF4-FFF2-40B4-BE49-F238E27FC236}">
                    <a16:creationId xmlns:a16="http://schemas.microsoft.com/office/drawing/2014/main" id="{A6B3FF01-A40F-F016-2922-76B9EECAF3DF}"/>
                  </a:ext>
                </a:extLst>
              </p:cNvPr>
              <p:cNvSpPr/>
              <p:nvPr/>
            </p:nvSpPr>
            <p:spPr>
              <a:xfrm rot="-4197515">
                <a:off x="4751630" y="1326064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4419;p77">
                <a:extLst>
                  <a:ext uri="{FF2B5EF4-FFF2-40B4-BE49-F238E27FC236}">
                    <a16:creationId xmlns:a16="http://schemas.microsoft.com/office/drawing/2014/main" id="{88661744-364D-FA44-2037-330BBC9D2BEE}"/>
                  </a:ext>
                </a:extLst>
              </p:cNvPr>
              <p:cNvSpPr/>
              <p:nvPr/>
            </p:nvSpPr>
            <p:spPr>
              <a:xfrm rot="-4253355">
                <a:off x="4941433" y="1389282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4420;p77">
                <a:extLst>
                  <a:ext uri="{FF2B5EF4-FFF2-40B4-BE49-F238E27FC236}">
                    <a16:creationId xmlns:a16="http://schemas.microsoft.com/office/drawing/2014/main" id="{E74CD999-56C3-4CEA-DB3F-0A5DB872AEFE}"/>
                  </a:ext>
                </a:extLst>
              </p:cNvPr>
              <p:cNvSpPr/>
              <p:nvPr/>
            </p:nvSpPr>
            <p:spPr>
              <a:xfrm rot="-3918603">
                <a:off x="4960401" y="1339395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4421;p77">
                <a:extLst>
                  <a:ext uri="{FF2B5EF4-FFF2-40B4-BE49-F238E27FC236}">
                    <a16:creationId xmlns:a16="http://schemas.microsoft.com/office/drawing/2014/main" id="{18BB23DC-36C7-F9B1-27F7-DA123A67708D}"/>
                  </a:ext>
                </a:extLst>
              </p:cNvPr>
              <p:cNvSpPr/>
              <p:nvPr/>
            </p:nvSpPr>
            <p:spPr>
              <a:xfrm rot="-3600000">
                <a:off x="4985371" y="1291099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4422;p77">
                <a:extLst>
                  <a:ext uri="{FF2B5EF4-FFF2-40B4-BE49-F238E27FC236}">
                    <a16:creationId xmlns:a16="http://schemas.microsoft.com/office/drawing/2014/main" id="{9418283C-DEE8-5677-103F-5D0884AC1AF7}"/>
                  </a:ext>
                </a:extLst>
              </p:cNvPr>
              <p:cNvSpPr/>
              <p:nvPr/>
            </p:nvSpPr>
            <p:spPr>
              <a:xfrm rot="-3312074">
                <a:off x="5016022" y="1246083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4423;p77">
                <a:extLst>
                  <a:ext uri="{FF2B5EF4-FFF2-40B4-BE49-F238E27FC236}">
                    <a16:creationId xmlns:a16="http://schemas.microsoft.com/office/drawing/2014/main" id="{C8B55B61-A510-AF90-4640-487357FD2A64}"/>
                  </a:ext>
                </a:extLst>
              </p:cNvPr>
              <p:cNvSpPr/>
              <p:nvPr/>
            </p:nvSpPr>
            <p:spPr>
              <a:xfrm rot="-3147380">
                <a:off x="5047610" y="1201608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4424;p77">
                <a:extLst>
                  <a:ext uri="{FF2B5EF4-FFF2-40B4-BE49-F238E27FC236}">
                    <a16:creationId xmlns:a16="http://schemas.microsoft.com/office/drawing/2014/main" id="{F9844BEB-28FF-49B5-D59F-D5062B56DE7F}"/>
                  </a:ext>
                </a:extLst>
              </p:cNvPr>
              <p:cNvSpPr/>
              <p:nvPr/>
            </p:nvSpPr>
            <p:spPr>
              <a:xfrm rot="-3600000">
                <a:off x="4731510" y="1168755"/>
                <a:ext cx="125151" cy="217896"/>
              </a:xfrm>
              <a:custGeom>
                <a:avLst/>
                <a:gdLst/>
                <a:ahLst/>
                <a:cxnLst/>
                <a:rect l="l" t="t" r="r" b="b"/>
                <a:pathLst>
                  <a:path w="152340" h="265234" extrusionOk="0">
                    <a:moveTo>
                      <a:pt x="1994" y="2693"/>
                    </a:moveTo>
                    <a:cubicBezTo>
                      <a:pt x="4697" y="46"/>
                      <a:pt x="15469" y="-1559"/>
                      <a:pt x="18608" y="2296"/>
                    </a:cubicBezTo>
                    <a:cubicBezTo>
                      <a:pt x="52111" y="13417"/>
                      <a:pt x="81774" y="67958"/>
                      <a:pt x="102184" y="71784"/>
                    </a:cubicBezTo>
                    <a:cubicBezTo>
                      <a:pt x="122594" y="75610"/>
                      <a:pt x="129001" y="54043"/>
                      <a:pt x="137686" y="48958"/>
                    </a:cubicBezTo>
                    <a:cubicBezTo>
                      <a:pt x="141553" y="45835"/>
                      <a:pt x="147219" y="46438"/>
                      <a:pt x="150342" y="50306"/>
                    </a:cubicBezTo>
                    <a:cubicBezTo>
                      <a:pt x="153465" y="54173"/>
                      <a:pt x="152862" y="59839"/>
                      <a:pt x="148995" y="62962"/>
                    </a:cubicBezTo>
                    <a:cubicBezTo>
                      <a:pt x="135640" y="74448"/>
                      <a:pt x="116076" y="86497"/>
                      <a:pt x="110058" y="97983"/>
                    </a:cubicBezTo>
                    <a:cubicBezTo>
                      <a:pt x="104040" y="109469"/>
                      <a:pt x="108171" y="228171"/>
                      <a:pt x="106671" y="256234"/>
                    </a:cubicBezTo>
                    <a:cubicBezTo>
                      <a:pt x="106671" y="261205"/>
                      <a:pt x="102642" y="265234"/>
                      <a:pt x="97671" y="265234"/>
                    </a:cubicBezTo>
                    <a:cubicBezTo>
                      <a:pt x="92700" y="265234"/>
                      <a:pt x="88671" y="261205"/>
                      <a:pt x="88671" y="256234"/>
                    </a:cubicBezTo>
                    <a:cubicBezTo>
                      <a:pt x="88671" y="202733"/>
                      <a:pt x="94585" y="132586"/>
                      <a:pt x="80205" y="92910"/>
                    </a:cubicBezTo>
                    <a:cubicBezTo>
                      <a:pt x="65825" y="53234"/>
                      <a:pt x="23047" y="29262"/>
                      <a:pt x="2392" y="18177"/>
                    </a:cubicBezTo>
                    <a:cubicBezTo>
                      <a:pt x="-747" y="14322"/>
                      <a:pt x="-709" y="5340"/>
                      <a:pt x="1994" y="269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8" name="Google Shape;4425;p77">
              <a:extLst>
                <a:ext uri="{FF2B5EF4-FFF2-40B4-BE49-F238E27FC236}">
                  <a16:creationId xmlns:a16="http://schemas.microsoft.com/office/drawing/2014/main" id="{5AAE8B42-6F7B-0F9A-232F-2F3F1ECC66D4}"/>
                </a:ext>
              </a:extLst>
            </p:cNvPr>
            <p:cNvGrpSpPr/>
            <p:nvPr/>
          </p:nvGrpSpPr>
          <p:grpSpPr>
            <a:xfrm rot="3660000">
              <a:off x="4457590" y="1438251"/>
              <a:ext cx="674185" cy="604064"/>
              <a:chOff x="4668446" y="1094452"/>
              <a:chExt cx="459608" cy="411806"/>
            </a:xfrm>
          </p:grpSpPr>
          <p:sp>
            <p:nvSpPr>
              <p:cNvPr id="89" name="Google Shape;4426;p77">
                <a:extLst>
                  <a:ext uri="{FF2B5EF4-FFF2-40B4-BE49-F238E27FC236}">
                    <a16:creationId xmlns:a16="http://schemas.microsoft.com/office/drawing/2014/main" id="{311C3984-6CA2-A4EC-99AA-0B3F0C0B6AB1}"/>
                  </a:ext>
                </a:extLst>
              </p:cNvPr>
              <p:cNvSpPr/>
              <p:nvPr/>
            </p:nvSpPr>
            <p:spPr>
              <a:xfrm rot="-3425354">
                <a:off x="4835606" y="1152053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4427;p77">
                <a:extLst>
                  <a:ext uri="{FF2B5EF4-FFF2-40B4-BE49-F238E27FC236}">
                    <a16:creationId xmlns:a16="http://schemas.microsoft.com/office/drawing/2014/main" id="{5F022F85-B12B-0566-D87B-CB26752D9C76}"/>
                  </a:ext>
                </a:extLst>
              </p:cNvPr>
              <p:cNvSpPr/>
              <p:nvPr/>
            </p:nvSpPr>
            <p:spPr>
              <a:xfrm rot="-3872523">
                <a:off x="4791851" y="1238038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4428;p77">
                <a:extLst>
                  <a:ext uri="{FF2B5EF4-FFF2-40B4-BE49-F238E27FC236}">
                    <a16:creationId xmlns:a16="http://schemas.microsoft.com/office/drawing/2014/main" id="{FFE9E24E-EA80-1E92-1E9C-37E1E1C2FC76}"/>
                  </a:ext>
                </a:extLst>
              </p:cNvPr>
              <p:cNvSpPr/>
              <p:nvPr/>
            </p:nvSpPr>
            <p:spPr>
              <a:xfrm rot="-4051931">
                <a:off x="4771967" y="1282182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429;p77">
                <a:extLst>
                  <a:ext uri="{FF2B5EF4-FFF2-40B4-BE49-F238E27FC236}">
                    <a16:creationId xmlns:a16="http://schemas.microsoft.com/office/drawing/2014/main" id="{A181A32E-27FF-7668-01C4-E3ED90BCB462}"/>
                  </a:ext>
                </a:extLst>
              </p:cNvPr>
              <p:cNvSpPr/>
              <p:nvPr/>
            </p:nvSpPr>
            <p:spPr>
              <a:xfrm rot="-3283778">
                <a:off x="4863234" y="1112381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430;p77">
                <a:extLst>
                  <a:ext uri="{FF2B5EF4-FFF2-40B4-BE49-F238E27FC236}">
                    <a16:creationId xmlns:a16="http://schemas.microsoft.com/office/drawing/2014/main" id="{2FF997C6-3357-6144-CEFF-F36008011596}"/>
                  </a:ext>
                </a:extLst>
              </p:cNvPr>
              <p:cNvSpPr/>
              <p:nvPr/>
            </p:nvSpPr>
            <p:spPr>
              <a:xfrm rot="-3049185">
                <a:off x="4890489" y="1072494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431;p77">
                <a:extLst>
                  <a:ext uri="{FF2B5EF4-FFF2-40B4-BE49-F238E27FC236}">
                    <a16:creationId xmlns:a16="http://schemas.microsoft.com/office/drawing/2014/main" id="{AD0986AC-4EA0-333C-3D74-CA99EFAA4F53}"/>
                  </a:ext>
                </a:extLst>
              </p:cNvPr>
              <p:cNvSpPr/>
              <p:nvPr/>
            </p:nvSpPr>
            <p:spPr>
              <a:xfrm rot="-4197515">
                <a:off x="4751630" y="1326064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432;p77">
                <a:extLst>
                  <a:ext uri="{FF2B5EF4-FFF2-40B4-BE49-F238E27FC236}">
                    <a16:creationId xmlns:a16="http://schemas.microsoft.com/office/drawing/2014/main" id="{AD6D9DA2-975A-F1B7-B9EC-EAE2886388BC}"/>
                  </a:ext>
                </a:extLst>
              </p:cNvPr>
              <p:cNvSpPr/>
              <p:nvPr/>
            </p:nvSpPr>
            <p:spPr>
              <a:xfrm rot="-4253355">
                <a:off x="4941433" y="1389282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4433;p77">
                <a:extLst>
                  <a:ext uri="{FF2B5EF4-FFF2-40B4-BE49-F238E27FC236}">
                    <a16:creationId xmlns:a16="http://schemas.microsoft.com/office/drawing/2014/main" id="{E340A0A9-D11A-49B3-DFD4-59C022EC25F1}"/>
                  </a:ext>
                </a:extLst>
              </p:cNvPr>
              <p:cNvSpPr/>
              <p:nvPr/>
            </p:nvSpPr>
            <p:spPr>
              <a:xfrm rot="-3918603">
                <a:off x="4960401" y="1339395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4434;p77">
                <a:extLst>
                  <a:ext uri="{FF2B5EF4-FFF2-40B4-BE49-F238E27FC236}">
                    <a16:creationId xmlns:a16="http://schemas.microsoft.com/office/drawing/2014/main" id="{43C5C5CB-CD3B-613F-27DF-AFE012C77425}"/>
                  </a:ext>
                </a:extLst>
              </p:cNvPr>
              <p:cNvSpPr/>
              <p:nvPr/>
            </p:nvSpPr>
            <p:spPr>
              <a:xfrm rot="-3600000">
                <a:off x="4985371" y="1291099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4435;p77">
                <a:extLst>
                  <a:ext uri="{FF2B5EF4-FFF2-40B4-BE49-F238E27FC236}">
                    <a16:creationId xmlns:a16="http://schemas.microsoft.com/office/drawing/2014/main" id="{359F5F95-A607-F568-09CB-A891C99D7457}"/>
                  </a:ext>
                </a:extLst>
              </p:cNvPr>
              <p:cNvSpPr/>
              <p:nvPr/>
            </p:nvSpPr>
            <p:spPr>
              <a:xfrm rot="-3312074">
                <a:off x="5016022" y="1246083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4436;p77">
                <a:extLst>
                  <a:ext uri="{FF2B5EF4-FFF2-40B4-BE49-F238E27FC236}">
                    <a16:creationId xmlns:a16="http://schemas.microsoft.com/office/drawing/2014/main" id="{4C358C6B-DA00-55F0-818F-10283316087A}"/>
                  </a:ext>
                </a:extLst>
              </p:cNvPr>
              <p:cNvSpPr/>
              <p:nvPr/>
            </p:nvSpPr>
            <p:spPr>
              <a:xfrm rot="-3147380">
                <a:off x="5047610" y="1201608"/>
                <a:ext cx="20231" cy="16184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4437;p77">
                <a:extLst>
                  <a:ext uri="{FF2B5EF4-FFF2-40B4-BE49-F238E27FC236}">
                    <a16:creationId xmlns:a16="http://schemas.microsoft.com/office/drawing/2014/main" id="{7DC9ABDB-5AC6-F5F7-8EB7-39F5C63BAF47}"/>
                  </a:ext>
                </a:extLst>
              </p:cNvPr>
              <p:cNvSpPr/>
              <p:nvPr/>
            </p:nvSpPr>
            <p:spPr>
              <a:xfrm rot="-3600000">
                <a:off x="4731510" y="1168755"/>
                <a:ext cx="125151" cy="217896"/>
              </a:xfrm>
              <a:custGeom>
                <a:avLst/>
                <a:gdLst/>
                <a:ahLst/>
                <a:cxnLst/>
                <a:rect l="l" t="t" r="r" b="b"/>
                <a:pathLst>
                  <a:path w="152340" h="265234" extrusionOk="0">
                    <a:moveTo>
                      <a:pt x="1994" y="2693"/>
                    </a:moveTo>
                    <a:cubicBezTo>
                      <a:pt x="4697" y="46"/>
                      <a:pt x="15469" y="-1559"/>
                      <a:pt x="18608" y="2296"/>
                    </a:cubicBezTo>
                    <a:cubicBezTo>
                      <a:pt x="52111" y="13417"/>
                      <a:pt x="81774" y="67958"/>
                      <a:pt x="102184" y="71784"/>
                    </a:cubicBezTo>
                    <a:cubicBezTo>
                      <a:pt x="122594" y="75610"/>
                      <a:pt x="129001" y="54043"/>
                      <a:pt x="137686" y="48958"/>
                    </a:cubicBezTo>
                    <a:cubicBezTo>
                      <a:pt x="141553" y="45835"/>
                      <a:pt x="147219" y="46438"/>
                      <a:pt x="150342" y="50306"/>
                    </a:cubicBezTo>
                    <a:cubicBezTo>
                      <a:pt x="153465" y="54173"/>
                      <a:pt x="152862" y="59839"/>
                      <a:pt x="148995" y="62962"/>
                    </a:cubicBezTo>
                    <a:cubicBezTo>
                      <a:pt x="135640" y="74448"/>
                      <a:pt x="116076" y="86497"/>
                      <a:pt x="110058" y="97983"/>
                    </a:cubicBezTo>
                    <a:cubicBezTo>
                      <a:pt x="104040" y="109469"/>
                      <a:pt x="108171" y="228171"/>
                      <a:pt x="106671" y="256234"/>
                    </a:cubicBezTo>
                    <a:cubicBezTo>
                      <a:pt x="106671" y="261205"/>
                      <a:pt x="102642" y="265234"/>
                      <a:pt x="97671" y="265234"/>
                    </a:cubicBezTo>
                    <a:cubicBezTo>
                      <a:pt x="92700" y="265234"/>
                      <a:pt x="88671" y="261205"/>
                      <a:pt x="88671" y="256234"/>
                    </a:cubicBezTo>
                    <a:cubicBezTo>
                      <a:pt x="88671" y="202733"/>
                      <a:pt x="94585" y="132586"/>
                      <a:pt x="80205" y="92910"/>
                    </a:cubicBezTo>
                    <a:cubicBezTo>
                      <a:pt x="65825" y="53234"/>
                      <a:pt x="23047" y="29262"/>
                      <a:pt x="2392" y="18177"/>
                    </a:cubicBezTo>
                    <a:cubicBezTo>
                      <a:pt x="-747" y="14322"/>
                      <a:pt x="-709" y="5340"/>
                      <a:pt x="1994" y="269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6000" tIns="96000" rIns="96000" bIns="960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6588E17-702C-9E4A-ECD6-BDB9B47F9CA2}"/>
              </a:ext>
            </a:extLst>
          </p:cNvPr>
          <p:cNvGrpSpPr/>
          <p:nvPr/>
        </p:nvGrpSpPr>
        <p:grpSpPr>
          <a:xfrm>
            <a:off x="880085" y="1757085"/>
            <a:ext cx="3828019" cy="1724297"/>
            <a:chOff x="780227" y="845848"/>
            <a:chExt cx="4155567" cy="221705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" name="Resim 50">
              <a:extLst>
                <a:ext uri="{FF2B5EF4-FFF2-40B4-BE49-F238E27FC236}">
                  <a16:creationId xmlns:a16="http://schemas.microsoft.com/office/drawing/2014/main" id="{854033BE-69D5-D4B2-FCF2-BF65DCCCD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227" y="845848"/>
              <a:ext cx="2676235" cy="2217054"/>
            </a:xfrm>
            <a:prstGeom prst="rect">
              <a:avLst/>
            </a:prstGeom>
          </p:spPr>
        </p:pic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ED533A1-F022-1FBA-7675-9B39139B7F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94039" y="1241746"/>
              <a:ext cx="2241755" cy="18466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95" name="Straight Connector 394">
              <a:extLst>
                <a:ext uri="{FF2B5EF4-FFF2-40B4-BE49-F238E27FC236}">
                  <a16:creationId xmlns:a16="http://schemas.microsoft.com/office/drawing/2014/main" id="{5FCF398E-C340-E960-98C1-C7AFE448798D}"/>
                </a:ext>
              </a:extLst>
            </p:cNvPr>
            <p:cNvCxnSpPr>
              <a:cxnSpLocks/>
            </p:cNvCxnSpPr>
            <p:nvPr/>
          </p:nvCxnSpPr>
          <p:spPr>
            <a:xfrm>
              <a:off x="1970857" y="2301791"/>
              <a:ext cx="2800692" cy="34696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53475B3-BC47-A837-1F82-7999EDE32928}"/>
              </a:ext>
            </a:extLst>
          </p:cNvPr>
          <p:cNvGrpSpPr/>
          <p:nvPr/>
        </p:nvGrpSpPr>
        <p:grpSpPr>
          <a:xfrm>
            <a:off x="6805504" y="1730996"/>
            <a:ext cx="3969827" cy="1747777"/>
            <a:chOff x="7111539" y="825922"/>
            <a:chExt cx="4289019" cy="2377309"/>
          </a:xfrm>
        </p:grpSpPr>
        <p:pic>
          <p:nvPicPr>
            <p:cNvPr id="4" name="Resim 50">
              <a:extLst>
                <a:ext uri="{FF2B5EF4-FFF2-40B4-BE49-F238E27FC236}">
                  <a16:creationId xmlns:a16="http://schemas.microsoft.com/office/drawing/2014/main" id="{674564CA-4604-0B92-8692-25EE2990A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724323" y="825922"/>
              <a:ext cx="2676235" cy="237730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49C8AFC-317C-6BFE-06DE-C22080D45E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56205" y="1241746"/>
              <a:ext cx="2241755" cy="184666"/>
            </a:xfrm>
            <a:prstGeom prst="line">
              <a:avLst/>
            </a:prstGeom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98" name="Straight Connector 397">
              <a:extLst>
                <a:ext uri="{FF2B5EF4-FFF2-40B4-BE49-F238E27FC236}">
                  <a16:creationId xmlns:a16="http://schemas.microsoft.com/office/drawing/2014/main" id="{01FC3D8F-6BC9-2D0D-FB1C-467D22B1A8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11539" y="2360944"/>
              <a:ext cx="3046613" cy="38654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pic>
        <p:nvPicPr>
          <p:cNvPr id="400" name="Picture 399">
            <a:extLst>
              <a:ext uri="{FF2B5EF4-FFF2-40B4-BE49-F238E27FC236}">
                <a16:creationId xmlns:a16="http://schemas.microsoft.com/office/drawing/2014/main" id="{D072A134-A63E-B6D3-A14B-3A5F32CBD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556" y="4694430"/>
            <a:ext cx="2729542" cy="764697"/>
          </a:xfrm>
          <a:prstGeom prst="rect">
            <a:avLst/>
          </a:prstGeom>
        </p:spPr>
      </p:pic>
      <p:grpSp>
        <p:nvGrpSpPr>
          <p:cNvPr id="404" name="Group 403">
            <a:extLst>
              <a:ext uri="{FF2B5EF4-FFF2-40B4-BE49-F238E27FC236}">
                <a16:creationId xmlns:a16="http://schemas.microsoft.com/office/drawing/2014/main" id="{B945A3BD-EAE3-DA6F-76BC-6D8FC1C49BA5}"/>
              </a:ext>
            </a:extLst>
          </p:cNvPr>
          <p:cNvGrpSpPr/>
          <p:nvPr/>
        </p:nvGrpSpPr>
        <p:grpSpPr>
          <a:xfrm>
            <a:off x="7607046" y="4255392"/>
            <a:ext cx="4229478" cy="1347120"/>
            <a:chOff x="-3823278" y="3805894"/>
            <a:chExt cx="11476074" cy="861986"/>
          </a:xfrm>
        </p:grpSpPr>
        <p:sp>
          <p:nvSpPr>
            <p:cNvPr id="405" name="Dikdörtgen: Üst Köşeleri Yuvarlatılmış 44">
              <a:extLst>
                <a:ext uri="{FF2B5EF4-FFF2-40B4-BE49-F238E27FC236}">
                  <a16:creationId xmlns:a16="http://schemas.microsoft.com/office/drawing/2014/main" id="{FE27D7B2-2B53-D53B-F568-133B8B87949F}"/>
                </a:ext>
              </a:extLst>
            </p:cNvPr>
            <p:cNvSpPr/>
            <p:nvPr/>
          </p:nvSpPr>
          <p:spPr>
            <a:xfrm>
              <a:off x="-3823278" y="3805894"/>
              <a:ext cx="11299411" cy="861986"/>
            </a:xfrm>
            <a:prstGeom prst="round2SameRect">
              <a:avLst>
                <a:gd name="adj1" fmla="val 16667"/>
                <a:gd name="adj2" fmla="val 1224"/>
              </a:avLst>
            </a:prstGeom>
            <a:gradFill flip="none" rotWithShape="1">
              <a:gsLst>
                <a:gs pos="49400">
                  <a:srgbClr val="6E317F"/>
                </a:gs>
                <a:gs pos="0">
                  <a:srgbClr val="4A2F85"/>
                </a:gs>
                <a:gs pos="100000">
                  <a:srgbClr val="188DA5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4F40"/>
                </a:buClr>
                <a:buSzPts val="1600"/>
                <a:buFontTx/>
                <a:buNone/>
                <a:tabLst/>
                <a:defRPr/>
              </a:pPr>
              <a:r>
                <a:rPr kumimoji="0" lang="tr-T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406" name="TextBox 405">
              <a:extLst>
                <a:ext uri="{FF2B5EF4-FFF2-40B4-BE49-F238E27FC236}">
                  <a16:creationId xmlns:a16="http://schemas.microsoft.com/office/drawing/2014/main" id="{CDC579E7-7C48-EF14-67FC-21991ADD9C13}"/>
                </a:ext>
              </a:extLst>
            </p:cNvPr>
            <p:cNvSpPr txBox="1"/>
            <p:nvPr/>
          </p:nvSpPr>
          <p:spPr>
            <a:xfrm>
              <a:off x="-3746056" y="3828096"/>
              <a:ext cx="11398852" cy="8271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RSV-B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’</a:t>
              </a:r>
              <a:r>
                <a:rPr kumimoji="0" lang="tr-T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ye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karşı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etkinlik</a:t>
              </a:r>
              <a:r>
                <a:rPr kumimoji="0" lang="en-US" sz="2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%80.9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(5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tr-T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vaka / 12.466 katılımcı)</a:t>
              </a:r>
              <a:endParaRPr kumimoji="0" lang="tr-TR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407" name="Group 406">
            <a:extLst>
              <a:ext uri="{FF2B5EF4-FFF2-40B4-BE49-F238E27FC236}">
                <a16:creationId xmlns:a16="http://schemas.microsoft.com/office/drawing/2014/main" id="{47963300-7089-C08B-434F-CD9A580B9128}"/>
              </a:ext>
            </a:extLst>
          </p:cNvPr>
          <p:cNvGrpSpPr/>
          <p:nvPr/>
        </p:nvGrpSpPr>
        <p:grpSpPr>
          <a:xfrm>
            <a:off x="174346" y="4332807"/>
            <a:ext cx="4247013" cy="1292662"/>
            <a:chOff x="-30996912" y="3739328"/>
            <a:chExt cx="11523653" cy="890401"/>
          </a:xfrm>
        </p:grpSpPr>
        <p:sp>
          <p:nvSpPr>
            <p:cNvPr id="408" name="Dikdörtgen: Üst Köşeleri Yuvarlatılmış 44">
              <a:extLst>
                <a:ext uri="{FF2B5EF4-FFF2-40B4-BE49-F238E27FC236}">
                  <a16:creationId xmlns:a16="http://schemas.microsoft.com/office/drawing/2014/main" id="{2BC32F57-69BC-B8CD-0326-A3DE8AB8D5C5}"/>
                </a:ext>
              </a:extLst>
            </p:cNvPr>
            <p:cNvSpPr/>
            <p:nvPr/>
          </p:nvSpPr>
          <p:spPr>
            <a:xfrm>
              <a:off x="-30996912" y="3747144"/>
              <a:ext cx="11299410" cy="861986"/>
            </a:xfrm>
            <a:prstGeom prst="round2SameRect">
              <a:avLst>
                <a:gd name="adj1" fmla="val 16667"/>
                <a:gd name="adj2" fmla="val 1224"/>
              </a:avLst>
            </a:prstGeom>
            <a:gradFill flip="none" rotWithShape="1">
              <a:gsLst>
                <a:gs pos="49400">
                  <a:srgbClr val="6E317F"/>
                </a:gs>
                <a:gs pos="0">
                  <a:srgbClr val="4A2F85"/>
                </a:gs>
                <a:gs pos="100000">
                  <a:srgbClr val="188DA5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4F40"/>
                </a:buClr>
                <a:buSzPts val="1600"/>
                <a:buFontTx/>
                <a:buNone/>
                <a:tabLst/>
                <a:defRPr/>
              </a:pPr>
              <a:r>
                <a:rPr kumimoji="0" lang="tr-T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409" name="TextBox 408">
              <a:extLst>
                <a:ext uri="{FF2B5EF4-FFF2-40B4-BE49-F238E27FC236}">
                  <a16:creationId xmlns:a16="http://schemas.microsoft.com/office/drawing/2014/main" id="{AD0EF956-6B3E-00C1-B52D-5607D1645406}"/>
                </a:ext>
              </a:extLst>
            </p:cNvPr>
            <p:cNvSpPr txBox="1"/>
            <p:nvPr/>
          </p:nvSpPr>
          <p:spPr>
            <a:xfrm>
              <a:off x="-30600762" y="3739328"/>
              <a:ext cx="11127503" cy="8904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RSV –A’ya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karşı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etkinlik</a:t>
              </a:r>
              <a:r>
                <a:rPr kumimoji="0" lang="en-US" sz="2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%84.6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(2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tr-T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vaka / 12.466 katılımcı)</a:t>
              </a:r>
              <a:endParaRPr kumimoji="0" lang="tr-TR" sz="2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3E98359-01CE-426A-3A0E-D8CE7EF92804}"/>
              </a:ext>
            </a:extLst>
          </p:cNvPr>
          <p:cNvGrpSpPr/>
          <p:nvPr/>
        </p:nvGrpSpPr>
        <p:grpSpPr>
          <a:xfrm>
            <a:off x="175852" y="5612199"/>
            <a:ext cx="11593647" cy="714099"/>
            <a:chOff x="408432" y="308953"/>
            <a:chExt cx="11205917" cy="861986"/>
          </a:xfrm>
        </p:grpSpPr>
        <p:sp>
          <p:nvSpPr>
            <p:cNvPr id="15" name="Dikdörtgen: Üst Köşeleri Yuvarlatılmış 44">
              <a:extLst>
                <a:ext uri="{FF2B5EF4-FFF2-40B4-BE49-F238E27FC236}">
                  <a16:creationId xmlns:a16="http://schemas.microsoft.com/office/drawing/2014/main" id="{7EF04478-6860-F042-2AD8-2646874A580B}"/>
                </a:ext>
              </a:extLst>
            </p:cNvPr>
            <p:cNvSpPr/>
            <p:nvPr/>
          </p:nvSpPr>
          <p:spPr>
            <a:xfrm flipV="1">
              <a:off x="408432" y="308953"/>
              <a:ext cx="11205917" cy="861986"/>
            </a:xfrm>
            <a:prstGeom prst="round2SameRect">
              <a:avLst/>
            </a:prstGeom>
            <a:noFill/>
            <a:ln>
              <a:solidFill>
                <a:srgbClr val="4A2F8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4F40"/>
                </a:buClr>
                <a:buSzPts val="1600"/>
                <a:buFontTx/>
                <a:buNone/>
                <a:tabLst/>
                <a:defRPr/>
              </a:pPr>
              <a:r>
                <a:rPr kumimoji="0" lang="tr-T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AF437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DFF3987-F3A2-A9FC-DB15-C650ED5B445D}"/>
                </a:ext>
              </a:extLst>
            </p:cNvPr>
            <p:cNvSpPr txBox="1"/>
            <p:nvPr/>
          </p:nvSpPr>
          <p:spPr>
            <a:xfrm>
              <a:off x="813832" y="341198"/>
              <a:ext cx="10254513" cy="7801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AREXVY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-GSK</a:t>
              </a:r>
              <a:r>
                <a:rPr kumimoji="0" lang="tr-TR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, </a:t>
              </a:r>
              <a:r>
                <a:rPr kumimoji="0" lang="tr-TR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antijen RSVPreF3 (füzyon öncesi konformasyonda stabilize edilmiş </a:t>
              </a:r>
              <a:r>
                <a:rPr kumimoji="0" lang="tr-T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rekombinant</a:t>
              </a:r>
              <a:r>
                <a:rPr kumimoji="0" lang="tr-TR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  <a:r>
                <a:rPr kumimoji="0" lang="tr-TR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RSV glikoprotein F) </a:t>
              </a:r>
              <a:r>
                <a:rPr kumimoji="0" lang="tr-TR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ve </a:t>
              </a:r>
              <a:r>
                <a:rPr kumimoji="0" lang="tr-TR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adjuvan AS01E </a:t>
              </a:r>
              <a:r>
                <a:rPr kumimoji="0" lang="tr-TR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içeren </a:t>
              </a:r>
              <a:r>
                <a:rPr kumimoji="0" lang="tr-T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rekombinant</a:t>
              </a:r>
              <a:r>
                <a:rPr kumimoji="0" lang="tr-TR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teknolojide oluşturulmuş bir aşıdır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.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1,5</a:t>
              </a:r>
              <a:endParaRPr kumimoji="0" lang="tr-TR" sz="1800" b="0" i="0" u="none" strike="noStrike" kern="1200" cap="none" spc="0" normalizeH="0" baseline="3000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2B05B93-274F-00E2-22B5-2CB226120D8F}"/>
              </a:ext>
            </a:extLst>
          </p:cNvPr>
          <p:cNvSpPr/>
          <p:nvPr/>
        </p:nvSpPr>
        <p:spPr>
          <a:xfrm>
            <a:off x="163720" y="1003003"/>
            <a:ext cx="11593648" cy="4609195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339746-0CFB-AEA1-DE60-0525A8616D30}"/>
              </a:ext>
            </a:extLst>
          </p:cNvPr>
          <p:cNvSpPr txBox="1"/>
          <p:nvPr/>
        </p:nvSpPr>
        <p:spPr>
          <a:xfrm>
            <a:off x="2002923" y="1005210"/>
            <a:ext cx="7939507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Tek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Hedef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Çift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Zafer**: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Tek Bir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Glikoprotein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RSV-A ve RSV-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B’ye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Karşı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Nasıl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Etkili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Olabilir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</a:t>
            </a:r>
            <a:endParaRPr kumimoji="0" lang="tr-TR" sz="1800" b="0" i="0" u="none" strike="noStrike" kern="1200" cap="none" spc="0" normalizeH="0" baseline="3000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3DEB5E-56FB-FC6A-BEA4-BD7FDA64EB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50568" y="-97557"/>
            <a:ext cx="757752" cy="7595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ABAF5DE-C1F1-3086-407E-A10A101956BE}"/>
              </a:ext>
            </a:extLst>
          </p:cNvPr>
          <p:cNvSpPr txBox="1"/>
          <p:nvPr/>
        </p:nvSpPr>
        <p:spPr>
          <a:xfrm rot="16200000">
            <a:off x="10692933" y="2700914"/>
            <a:ext cx="272392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800" b="0" i="0" dirty="0">
                <a:solidFill>
                  <a:srgbClr val="1D1D1D"/>
                </a:solidFill>
                <a:effectLst/>
                <a:latin typeface="Arial" panose="020B0604020202020204" pitchFamily="34" charset="0"/>
              </a:rPr>
              <a:t>PM-TR-RSA-PPTX-250005</a:t>
            </a:r>
            <a:endParaRPr lang="tr-TR" sz="800" dirty="0"/>
          </a:p>
        </p:txBody>
      </p:sp>
    </p:spTree>
    <p:extLst>
      <p:ext uri="{BB962C8B-B14F-4D97-AF65-F5344CB8AC3E}">
        <p14:creationId xmlns:p14="http://schemas.microsoft.com/office/powerpoint/2010/main" val="19529613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1BCFFA2C-2807-BDFE-4738-C4CEA50FA5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D5CAA88-E802-506F-DEEE-C48DF50D0A84}"/>
              </a:ext>
            </a:extLst>
          </p:cNvPr>
          <p:cNvSpPr txBox="1"/>
          <p:nvPr/>
        </p:nvSpPr>
        <p:spPr>
          <a:xfrm>
            <a:off x="596752" y="596550"/>
            <a:ext cx="115952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2400" b="1" i="0" u="sng" strike="noStrike" kern="0" cap="none" spc="0" normalizeH="0" baseline="0" noProof="0" dirty="0">
                <a:ln>
                  <a:noFill/>
                </a:ln>
                <a:solidFill>
                  <a:srgbClr val="AF437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RSV-A ve RSV-B</a:t>
            </a: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ile ilişkili hastalığa karşı tutarlı şekilde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2400" b="1" i="0" u="sng" strike="noStrike" kern="0" cap="none" spc="0" normalizeH="0" baseline="0" noProof="0" dirty="0">
                <a:ln>
                  <a:noFill/>
                </a:ln>
                <a:solidFill>
                  <a:srgbClr val="AF437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AREXVY-</a:t>
            </a:r>
            <a:r>
              <a:rPr kumimoji="0" lang="tr-TR" sz="2400" b="1" i="0" u="sng" strike="noStrike" kern="0" cap="none" spc="0" normalizeH="0" baseline="0" noProof="0" dirty="0" err="1">
                <a:ln>
                  <a:noFill/>
                </a:ln>
                <a:solidFill>
                  <a:srgbClr val="AF437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GSK’nın</a:t>
            </a:r>
            <a:r>
              <a:rPr kumimoji="0" lang="tr-TR" sz="2400" b="1" i="0" u="sng" strike="noStrike" kern="0" cap="none" spc="0" normalizeH="0" baseline="0" noProof="0" dirty="0">
                <a:ln>
                  <a:noFill/>
                </a:ln>
                <a:solidFill>
                  <a:srgbClr val="AF437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yüksek etkinliği gösterilmiştir.</a:t>
            </a:r>
            <a:r>
              <a:rPr kumimoji="0" lang="tr-TR" sz="2400" b="1" i="0" u="sng" strike="noStrike" kern="0" cap="none" spc="0" normalizeH="0" baseline="30000" noProof="0" dirty="0">
                <a:ln>
                  <a:noFill/>
                </a:ln>
                <a:solidFill>
                  <a:srgbClr val="AF437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1,2</a:t>
            </a:r>
            <a:endParaRPr kumimoji="0" lang="tr-TR" sz="2400" b="0" i="0" u="sng" strike="noStrike" kern="0" cap="none" spc="0" normalizeH="0" baseline="30000" noProof="0" dirty="0">
              <a:ln>
                <a:noFill/>
              </a:ln>
              <a:solidFill>
                <a:srgbClr val="AF437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D8C4C14C-94E7-56B7-E4A6-73251461E3D8}"/>
              </a:ext>
            </a:extLst>
          </p:cNvPr>
          <p:cNvSpPr txBox="1"/>
          <p:nvPr/>
        </p:nvSpPr>
        <p:spPr>
          <a:xfrm>
            <a:off x="407624" y="6345627"/>
            <a:ext cx="85730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tabLst/>
              <a:defRPr/>
            </a:pP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Şekil,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Ison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MG ve ark.’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nın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izniyle uyarlanmıştır*A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RI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≥24 saat süreyle ≥2 solunum yolu semptomları/bulguları veya ≥24 saat süreyle ≥1 solunum yolu semptomu/bulgusu + 1 sistemik semptom/bulgu olarak tanımlanmıştır. *</a:t>
            </a:r>
            <a:r>
              <a:rPr lang="tr-TR" sz="600" dirty="0"/>
              <a:t>ASYH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≥24 saat süreyle ≥2 alt solunum yolu semptomu/bulgusu olarak tanımlanmış olup, ≥24 saat süreyle ≥1 alt solunum yolu bulgusu VEYA ≥3 alt solunum yolu semptomu da buna dahildir. Tüm RSV vakaları RT-PCR ile doğrulanmıştır.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tabLst/>
              <a:defRPr/>
            </a:pP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RI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akut solunum yolu enfeksiyonu; GA, güven aralığı ASYH, alt solunum yolu hastalığı; RT-PCR,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revers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transkriptaz polimeraz zincir reaksiyonu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tabLst/>
              <a:defRPr/>
            </a:pP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Referanslar: 1.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Ison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MG, et al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Clin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Infect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Dis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2024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Jun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14;78(6):1732-1744.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doi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10.1093/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cid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/ciae010. 2.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Papi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et al. N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Engl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J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Med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2023;388(7):595–608</a:t>
            </a:r>
          </a:p>
        </p:txBody>
      </p:sp>
      <p:sp>
        <p:nvSpPr>
          <p:cNvPr id="7" name="Google Shape;2561;p28">
            <a:extLst>
              <a:ext uri="{FF2B5EF4-FFF2-40B4-BE49-F238E27FC236}">
                <a16:creationId xmlns:a16="http://schemas.microsoft.com/office/drawing/2014/main" id="{7BC933C6-49B8-6713-C6D2-979F44D5348D}"/>
              </a:ext>
            </a:extLst>
          </p:cNvPr>
          <p:cNvSpPr/>
          <p:nvPr/>
        </p:nvSpPr>
        <p:spPr>
          <a:xfrm>
            <a:off x="570228" y="1490597"/>
            <a:ext cx="11051157" cy="4045404"/>
          </a:xfrm>
          <a:prstGeom prst="roundRect">
            <a:avLst>
              <a:gd name="adj" fmla="val 5049"/>
            </a:avLst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4734;p86">
            <a:extLst>
              <a:ext uri="{FF2B5EF4-FFF2-40B4-BE49-F238E27FC236}">
                <a16:creationId xmlns:a16="http://schemas.microsoft.com/office/drawing/2014/main" id="{78EB9D48-1E7E-9FFC-5D9A-C65CE7084B33}"/>
              </a:ext>
            </a:extLst>
          </p:cNvPr>
          <p:cNvSpPr txBox="1"/>
          <p:nvPr/>
        </p:nvSpPr>
        <p:spPr>
          <a:xfrm>
            <a:off x="856831" y="1436904"/>
            <a:ext cx="149511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200" b="1" i="0" u="none" strike="noStrike" kern="0" cap="none" spc="0" normalizeH="0" baseline="0" noProof="0">
                <a:ln>
                  <a:noFill/>
                </a:ln>
                <a:solidFill>
                  <a:srgbClr val="C2528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Sezon </a:t>
            </a: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C25287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B5D523B4-3521-73F8-D820-D031A7692E08}"/>
              </a:ext>
            </a:extLst>
          </p:cNvPr>
          <p:cNvSpPr txBox="1"/>
          <p:nvPr/>
        </p:nvSpPr>
        <p:spPr>
          <a:xfrm>
            <a:off x="9966036" y="2049438"/>
            <a:ext cx="738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8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N=12,494</a:t>
            </a:r>
            <a:r>
              <a:rPr lang="tr-TR" sz="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tr-TR" sz="800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14469C99-2AD1-07A8-383E-33411093BFC3}"/>
              </a:ext>
            </a:extLst>
          </p:cNvPr>
          <p:cNvSpPr txBox="1"/>
          <p:nvPr/>
        </p:nvSpPr>
        <p:spPr>
          <a:xfrm>
            <a:off x="8706278" y="2051411"/>
            <a:ext cx="7389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800" b="0" i="0" u="none" strike="noStrike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N=12,466</a:t>
            </a:r>
            <a:r>
              <a:rPr lang="tr-TR" sz="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tr-TR" sz="800" dirty="0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7" y="264846"/>
            <a:ext cx="12192000" cy="65120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579B2F-8D29-4C2B-E77C-8598EB393E08}"/>
              </a:ext>
            </a:extLst>
          </p:cNvPr>
          <p:cNvSpPr txBox="1"/>
          <p:nvPr/>
        </p:nvSpPr>
        <p:spPr>
          <a:xfrm>
            <a:off x="8980714" y="1578444"/>
            <a:ext cx="1300966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Vaka </a:t>
            </a:r>
            <a:r>
              <a:rPr lang="en-US" sz="105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Sayısı</a:t>
            </a:r>
            <a:endParaRPr lang="tr-TR" sz="105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929CA7-EE42-116F-12D5-581D0E1A8378}"/>
              </a:ext>
            </a:extLst>
          </p:cNvPr>
          <p:cNvSpPr txBox="1"/>
          <p:nvPr/>
        </p:nvSpPr>
        <p:spPr>
          <a:xfrm>
            <a:off x="812584" y="2603870"/>
            <a:ext cx="99237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53585D"/>
                </a:solidFill>
              </a:rPr>
              <a:t>RSV –A ARI*</a:t>
            </a:r>
            <a:endParaRPr lang="tr-TR" sz="1000" b="1" dirty="0">
              <a:solidFill>
                <a:srgbClr val="53585D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0F09F1-DE1C-0123-A081-DD6EC97DB6F0}"/>
              </a:ext>
            </a:extLst>
          </p:cNvPr>
          <p:cNvSpPr txBox="1"/>
          <p:nvPr/>
        </p:nvSpPr>
        <p:spPr>
          <a:xfrm>
            <a:off x="892504" y="3136447"/>
            <a:ext cx="83253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53585D"/>
                </a:solidFill>
              </a:rPr>
              <a:t>RSV-B ARI</a:t>
            </a:r>
            <a:endParaRPr lang="tr-TR" sz="1000" b="1" dirty="0">
              <a:solidFill>
                <a:srgbClr val="53585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2719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>
          <a:extLst>
            <a:ext uri="{FF2B5EF4-FFF2-40B4-BE49-F238E27FC236}">
              <a16:creationId xmlns:a16="http://schemas.microsoft.com/office/drawing/2014/main" id="{E4CB7C9D-9647-99CA-83B9-540211F03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5E9C7152-9AB2-A85F-DC8B-6F5385B5D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DA899E64-E342-ACE1-BB5D-4791DB6CAFB8}"/>
              </a:ext>
            </a:extLst>
          </p:cNvPr>
          <p:cNvSpPr txBox="1"/>
          <p:nvPr/>
        </p:nvSpPr>
        <p:spPr>
          <a:xfrm>
            <a:off x="596752" y="596550"/>
            <a:ext cx="96676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tr-TR" sz="20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AREXVY-GSK’ nın,  </a:t>
            </a:r>
            <a:r>
              <a:rPr kumimoji="0" lang="tr-TR" sz="20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60 yaş ve üstü erişkinlerde </a:t>
            </a: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r>
              <a:rPr kumimoji="0" lang="tr-TR" sz="2000" b="1" i="0" u="sng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lang="tr-TR" sz="2000" b="1" i="0" u="sng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am RSV </a:t>
            </a: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lang="tr-TR" sz="2000" b="1" i="0" u="sng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ezonu</a:t>
            </a:r>
            <a:r>
              <a:rPr kumimoji="0" lang="tr-TR" sz="2000" b="1" i="0" u="sng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boyunca </a:t>
            </a:r>
            <a:r>
              <a:rPr kumimoji="0" lang="tr-TR" sz="20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RSV-ASYH’na karşı koruyuculuğu kanıtlanmıştır. </a:t>
            </a:r>
            <a:endParaRPr kumimoji="0" lang="tr-TR" sz="2000" b="1" i="0" u="none" strike="noStrike" kern="0" cap="none" spc="0" normalizeH="0" baseline="0" noProof="0" dirty="0">
              <a:ln>
                <a:noFill/>
              </a:ln>
              <a:solidFill>
                <a:srgbClr val="4A2F85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A2C39C7-41D2-7ED6-F352-77F8F4F7D29A}"/>
              </a:ext>
            </a:extLst>
          </p:cNvPr>
          <p:cNvSpPr txBox="1">
            <a:spLocks/>
          </p:cNvSpPr>
          <p:nvPr/>
        </p:nvSpPr>
        <p:spPr>
          <a:xfrm>
            <a:off x="11285288" y="6343650"/>
            <a:ext cx="540000" cy="269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533D-B52E-4A2F-BF72-0ADD2D94BD75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2" name="Slide Number Placeholder 3">
            <a:extLst>
              <a:ext uri="{FF2B5EF4-FFF2-40B4-BE49-F238E27FC236}">
                <a16:creationId xmlns:a16="http://schemas.microsoft.com/office/drawing/2014/main" id="{0EA37945-54C6-CED8-69DD-323E7B1F395A}"/>
              </a:ext>
            </a:extLst>
          </p:cNvPr>
          <p:cNvSpPr txBox="1">
            <a:spLocks/>
          </p:cNvSpPr>
          <p:nvPr/>
        </p:nvSpPr>
        <p:spPr>
          <a:xfrm>
            <a:off x="11157878" y="6410713"/>
            <a:ext cx="540000" cy="26987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F533D-B52E-4A2F-BF72-0ADD2D94BD75}" type="slidenum">
              <a:rPr kumimoji="0" lang="en-GB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Noto Sans"/>
            </a:endParaRPr>
          </a:p>
        </p:txBody>
      </p:sp>
      <p:sp>
        <p:nvSpPr>
          <p:cNvPr id="303" name="Text Placeholder 1">
            <a:extLst>
              <a:ext uri="{FF2B5EF4-FFF2-40B4-BE49-F238E27FC236}">
                <a16:creationId xmlns:a16="http://schemas.microsoft.com/office/drawing/2014/main" id="{D7850E5C-8D31-E0FD-40DE-8F149CCAE2B1}"/>
              </a:ext>
            </a:extLst>
          </p:cNvPr>
          <p:cNvSpPr txBox="1">
            <a:spLocks/>
          </p:cNvSpPr>
          <p:nvPr/>
        </p:nvSpPr>
        <p:spPr>
          <a:xfrm>
            <a:off x="363794" y="6648072"/>
            <a:ext cx="9000000" cy="298800"/>
          </a:xfrm>
          <a:prstGeom prst="rect">
            <a:avLst/>
          </a:prstGeom>
        </p:spPr>
        <p:txBody>
          <a:bodyPr vert="horz" wrap="square" lIns="0" tIns="72000" rIns="0" bIns="72000" rtlCol="0" anchor="b" anchorCtr="0">
            <a:no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542" indent="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982" indent="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1424" indent="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9964" indent="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67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59946" indent="-359991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99940" indent="-359991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59931" indent="-359991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19922" indent="-359991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kumimoji="0" lang="tr-TR" sz="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Şekil CDC orijinal verileri kullanılarak GSK için bağımsız olarak oluşturulmuştur. Şekil CDC orijinal verileri kullanılarak GSK için bağımsız olarak oluşturulmuştur.  Respiratuvar Virüslerden En Fazla Etkilenen Gruplar – Hastaneye yatışlar. https:/www.cdc.gov/respiratory-viruses/data/hospitalizations.html. Adresinde mevcuttur. Erişim Eylül 2024.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kumimoji="0" lang="tr-TR" sz="800" b="0" i="0" u="none" strike="noStrike" kern="1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kumimoji="0" lang="tr-TR" sz="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VE yaş, bölge ve sezon için ayarlanmış bir </a:t>
            </a:r>
            <a:r>
              <a:rPr kumimoji="0" lang="tr-TR" sz="8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Poisson</a:t>
            </a:r>
            <a:r>
              <a:rPr kumimoji="0" lang="tr-TR" sz="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modeli kullanılarak tahmin edilmiştir. </a:t>
            </a:r>
            <a:r>
              <a:rPr kumimoji="0" lang="tr-TR" sz="800" b="0" i="0" u="none" strike="noStrike" kern="1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</a:t>
            </a:r>
            <a:r>
              <a:rPr kumimoji="0" lang="tr-TR" sz="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60 yaş ve üstü erişkinlerde RSV-</a:t>
            </a:r>
            <a:r>
              <a:rPr kumimoji="0" lang="tr-TR" sz="8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ASYH’nın</a:t>
            </a:r>
            <a:r>
              <a:rPr kumimoji="0" lang="tr-TR" sz="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önlenmesinde etkinlik.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kumimoji="0" lang="tr-TR" sz="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CDC, Hastalık Kontrol ve Önleme Merkezleri; ASYH, alt solunum yolu hastalığı; AO, yaşlı erişkin; RSV, respiratuar sinsityal virüs; VE, aşı etkinliği; YOA, yaş.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kumimoji="0" lang="tr-TR" sz="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Kaynaklar için slayt notlarına bakınız.</a:t>
            </a:r>
          </a:p>
        </p:txBody>
      </p:sp>
      <p:sp>
        <p:nvSpPr>
          <p:cNvPr id="306" name="Rectangle 305">
            <a:extLst>
              <a:ext uri="{FF2B5EF4-FFF2-40B4-BE49-F238E27FC236}">
                <a16:creationId xmlns:a16="http://schemas.microsoft.com/office/drawing/2014/main" id="{B2140A88-D7D3-C6DF-1C7B-D4D5ACEE0D16}"/>
              </a:ext>
            </a:extLst>
          </p:cNvPr>
          <p:cNvSpPr/>
          <p:nvPr/>
        </p:nvSpPr>
        <p:spPr bwMode="auto">
          <a:xfrm>
            <a:off x="1288693" y="1302813"/>
            <a:ext cx="10058399" cy="4252374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noFill/>
            <a:prstDash val="solid"/>
            <a:headEnd/>
            <a:tailEnd/>
          </a:ln>
          <a:effectLst/>
        </p:spPr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3663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0" cap="none" spc="0" normalizeH="0" baseline="0" noProof="0" err="1">
              <a:ln>
                <a:noFill/>
              </a:ln>
              <a:solidFill>
                <a:srgbClr val="F36633"/>
              </a:solidFill>
              <a:effectLst/>
              <a:uLnTx/>
              <a:uFillTx/>
              <a:latin typeface="Arial"/>
              <a:ea typeface="+mn-ea"/>
              <a:cs typeface="Noto Sans"/>
            </a:endParaRPr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id="{0D852356-559D-E0DD-5ACC-1260095D1F02}"/>
              </a:ext>
            </a:extLst>
          </p:cNvPr>
          <p:cNvSpPr/>
          <p:nvPr/>
        </p:nvSpPr>
        <p:spPr>
          <a:xfrm>
            <a:off x="2801133" y="5814271"/>
            <a:ext cx="517116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F29726F5-4298-E9D7-6F0A-DE81C95A545B}"/>
              </a:ext>
            </a:extLst>
          </p:cNvPr>
          <p:cNvSpPr/>
          <p:nvPr/>
        </p:nvSpPr>
        <p:spPr>
          <a:xfrm>
            <a:off x="5172377" y="5814271"/>
            <a:ext cx="517116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309" name="Rectangle 308">
            <a:extLst>
              <a:ext uri="{FF2B5EF4-FFF2-40B4-BE49-F238E27FC236}">
                <a16:creationId xmlns:a16="http://schemas.microsoft.com/office/drawing/2014/main" id="{F8BAAF80-A863-1B26-D912-EA4EAAC2E329}"/>
              </a:ext>
            </a:extLst>
          </p:cNvPr>
          <p:cNvSpPr/>
          <p:nvPr/>
        </p:nvSpPr>
        <p:spPr>
          <a:xfrm>
            <a:off x="8019540" y="5814271"/>
            <a:ext cx="517116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310" name="Rectangle 309">
            <a:extLst>
              <a:ext uri="{FF2B5EF4-FFF2-40B4-BE49-F238E27FC236}">
                <a16:creationId xmlns:a16="http://schemas.microsoft.com/office/drawing/2014/main" id="{5A9E051F-4004-1A75-1C32-6B602AD1583E}"/>
              </a:ext>
            </a:extLst>
          </p:cNvPr>
          <p:cNvSpPr/>
          <p:nvPr/>
        </p:nvSpPr>
        <p:spPr>
          <a:xfrm>
            <a:off x="10148650" y="5814271"/>
            <a:ext cx="517116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2024</a:t>
            </a:r>
          </a:p>
        </p:txBody>
      </p:sp>
      <p:cxnSp>
        <p:nvCxnSpPr>
          <p:cNvPr id="311" name="Straight Connector 310">
            <a:extLst>
              <a:ext uri="{FF2B5EF4-FFF2-40B4-BE49-F238E27FC236}">
                <a16:creationId xmlns:a16="http://schemas.microsoft.com/office/drawing/2014/main" id="{D9EBF9C5-7F7E-6228-7651-0E222C01AF0C}"/>
              </a:ext>
            </a:extLst>
          </p:cNvPr>
          <p:cNvCxnSpPr>
            <a:cxnSpLocks/>
          </p:cNvCxnSpPr>
          <p:nvPr/>
        </p:nvCxnSpPr>
        <p:spPr>
          <a:xfrm rot="16200000">
            <a:off x="11127989" y="5489517"/>
            <a:ext cx="75757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12" name="Straight Connector 311">
            <a:extLst>
              <a:ext uri="{FF2B5EF4-FFF2-40B4-BE49-F238E27FC236}">
                <a16:creationId xmlns:a16="http://schemas.microsoft.com/office/drawing/2014/main" id="{A5EE2397-541F-3FEC-0184-3E29142B958C}"/>
              </a:ext>
            </a:extLst>
          </p:cNvPr>
          <p:cNvCxnSpPr>
            <a:cxnSpLocks/>
          </p:cNvCxnSpPr>
          <p:nvPr/>
        </p:nvCxnSpPr>
        <p:spPr>
          <a:xfrm rot="16200000">
            <a:off x="10884828" y="5489517"/>
            <a:ext cx="75757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313" name="Rectangle 312">
            <a:extLst>
              <a:ext uri="{FF2B5EF4-FFF2-40B4-BE49-F238E27FC236}">
                <a16:creationId xmlns:a16="http://schemas.microsoft.com/office/drawing/2014/main" id="{0BAC12F9-A9FE-113A-C323-62AC14A3C8F8}"/>
              </a:ext>
            </a:extLst>
          </p:cNvPr>
          <p:cNvSpPr/>
          <p:nvPr/>
        </p:nvSpPr>
        <p:spPr bwMode="auto">
          <a:xfrm>
            <a:off x="9259625" y="1256304"/>
            <a:ext cx="1409519" cy="42118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headEnd/>
            <a:tailEnd/>
          </a:ln>
          <a:effectLst/>
        </p:spPr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3663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Noto Sans"/>
            </a:endParaRPr>
          </a:p>
        </p:txBody>
      </p:sp>
      <p:sp>
        <p:nvSpPr>
          <p:cNvPr id="314" name="Rectangle 313">
            <a:extLst>
              <a:ext uri="{FF2B5EF4-FFF2-40B4-BE49-F238E27FC236}">
                <a16:creationId xmlns:a16="http://schemas.microsoft.com/office/drawing/2014/main" id="{3BBE2379-5E17-220B-D5D0-386C17DC2EF4}"/>
              </a:ext>
            </a:extLst>
          </p:cNvPr>
          <p:cNvSpPr/>
          <p:nvPr/>
        </p:nvSpPr>
        <p:spPr bwMode="auto">
          <a:xfrm>
            <a:off x="6404112" y="1256304"/>
            <a:ext cx="1418283" cy="42118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headEnd/>
            <a:tailEnd/>
          </a:ln>
          <a:effectLst/>
        </p:spPr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3663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Noto Sans"/>
            </a:endParaRPr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id="{FBDEF1DB-1A4A-26C5-57F7-112A5A23573C}"/>
              </a:ext>
            </a:extLst>
          </p:cNvPr>
          <p:cNvSpPr/>
          <p:nvPr/>
        </p:nvSpPr>
        <p:spPr bwMode="auto">
          <a:xfrm>
            <a:off x="3576292" y="1256304"/>
            <a:ext cx="1418284" cy="42118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noFill/>
            <a:prstDash val="solid"/>
            <a:headEnd/>
            <a:tailEnd/>
          </a:ln>
          <a:effectLst/>
        </p:spPr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3663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Noto Sans"/>
            </a:endParaRPr>
          </a:p>
        </p:txBody>
      </p:sp>
      <p:grpSp>
        <p:nvGrpSpPr>
          <p:cNvPr id="316" name="Group 315">
            <a:extLst>
              <a:ext uri="{FF2B5EF4-FFF2-40B4-BE49-F238E27FC236}">
                <a16:creationId xmlns:a16="http://schemas.microsoft.com/office/drawing/2014/main" id="{3D93686D-AB94-37B0-4243-F472C7AD0AE1}"/>
              </a:ext>
            </a:extLst>
          </p:cNvPr>
          <p:cNvGrpSpPr/>
          <p:nvPr/>
        </p:nvGrpSpPr>
        <p:grpSpPr>
          <a:xfrm>
            <a:off x="2373823" y="2441130"/>
            <a:ext cx="8306660" cy="3026977"/>
            <a:chOff x="2452688" y="2009775"/>
            <a:chExt cx="6317456" cy="2188370"/>
          </a:xfrm>
        </p:grpSpPr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94B9A327-FB1E-BC77-0D24-5C7390945C0C}"/>
                </a:ext>
              </a:extLst>
            </p:cNvPr>
            <p:cNvSpPr/>
            <p:nvPr/>
          </p:nvSpPr>
          <p:spPr>
            <a:xfrm>
              <a:off x="2452688" y="3664744"/>
              <a:ext cx="2588418" cy="521494"/>
            </a:xfrm>
            <a:custGeom>
              <a:avLst/>
              <a:gdLst>
                <a:gd name="connsiteX0" fmla="*/ 0 w 2588418"/>
                <a:gd name="connsiteY0" fmla="*/ 521494 h 521494"/>
                <a:gd name="connsiteX1" fmla="*/ 71437 w 2588418"/>
                <a:gd name="connsiteY1" fmla="*/ 521494 h 521494"/>
                <a:gd name="connsiteX2" fmla="*/ 92869 w 2588418"/>
                <a:gd name="connsiteY2" fmla="*/ 500062 h 521494"/>
                <a:gd name="connsiteX3" fmla="*/ 314325 w 2588418"/>
                <a:gd name="connsiteY3" fmla="*/ 500062 h 521494"/>
                <a:gd name="connsiteX4" fmla="*/ 335756 w 2588418"/>
                <a:gd name="connsiteY4" fmla="*/ 478631 h 521494"/>
                <a:gd name="connsiteX5" fmla="*/ 442912 w 2588418"/>
                <a:gd name="connsiteY5" fmla="*/ 478631 h 521494"/>
                <a:gd name="connsiteX6" fmla="*/ 597693 w 2588418"/>
                <a:gd name="connsiteY6" fmla="*/ 388144 h 521494"/>
                <a:gd name="connsiteX7" fmla="*/ 645318 w 2588418"/>
                <a:gd name="connsiteY7" fmla="*/ 435769 h 521494"/>
                <a:gd name="connsiteX8" fmla="*/ 683418 w 2588418"/>
                <a:gd name="connsiteY8" fmla="*/ 435769 h 521494"/>
                <a:gd name="connsiteX9" fmla="*/ 723900 w 2588418"/>
                <a:gd name="connsiteY9" fmla="*/ 407194 h 521494"/>
                <a:gd name="connsiteX10" fmla="*/ 757237 w 2588418"/>
                <a:gd name="connsiteY10" fmla="*/ 440531 h 521494"/>
                <a:gd name="connsiteX11" fmla="*/ 809625 w 2588418"/>
                <a:gd name="connsiteY11" fmla="*/ 411956 h 521494"/>
                <a:gd name="connsiteX12" fmla="*/ 854868 w 2588418"/>
                <a:gd name="connsiteY12" fmla="*/ 411956 h 521494"/>
                <a:gd name="connsiteX13" fmla="*/ 885825 w 2588418"/>
                <a:gd name="connsiteY13" fmla="*/ 440531 h 521494"/>
                <a:gd name="connsiteX14" fmla="*/ 931068 w 2588418"/>
                <a:gd name="connsiteY14" fmla="*/ 364331 h 521494"/>
                <a:gd name="connsiteX15" fmla="*/ 973931 w 2588418"/>
                <a:gd name="connsiteY15" fmla="*/ 364331 h 521494"/>
                <a:gd name="connsiteX16" fmla="*/ 1007268 w 2588418"/>
                <a:gd name="connsiteY16" fmla="*/ 285750 h 521494"/>
                <a:gd name="connsiteX17" fmla="*/ 1054893 w 2588418"/>
                <a:gd name="connsiteY17" fmla="*/ 285750 h 521494"/>
                <a:gd name="connsiteX18" fmla="*/ 1090612 w 2588418"/>
                <a:gd name="connsiteY18" fmla="*/ 321469 h 521494"/>
                <a:gd name="connsiteX19" fmla="*/ 1145381 w 2588418"/>
                <a:gd name="connsiteY19" fmla="*/ 295275 h 521494"/>
                <a:gd name="connsiteX20" fmla="*/ 1176337 w 2588418"/>
                <a:gd name="connsiteY20" fmla="*/ 180975 h 521494"/>
                <a:gd name="connsiteX21" fmla="*/ 1219200 w 2588418"/>
                <a:gd name="connsiteY21" fmla="*/ 285750 h 521494"/>
                <a:gd name="connsiteX22" fmla="*/ 1266825 w 2588418"/>
                <a:gd name="connsiteY22" fmla="*/ 295275 h 521494"/>
                <a:gd name="connsiteX23" fmla="*/ 1338262 w 2588418"/>
                <a:gd name="connsiteY23" fmla="*/ 0 h 521494"/>
                <a:gd name="connsiteX24" fmla="*/ 1385887 w 2588418"/>
                <a:gd name="connsiteY24" fmla="*/ 116681 h 521494"/>
                <a:gd name="connsiteX25" fmla="*/ 1426368 w 2588418"/>
                <a:gd name="connsiteY25" fmla="*/ 116681 h 521494"/>
                <a:gd name="connsiteX26" fmla="*/ 1476375 w 2588418"/>
                <a:gd name="connsiteY26" fmla="*/ 142875 h 521494"/>
                <a:gd name="connsiteX27" fmla="*/ 1514475 w 2588418"/>
                <a:gd name="connsiteY27" fmla="*/ 142875 h 521494"/>
                <a:gd name="connsiteX28" fmla="*/ 1554956 w 2588418"/>
                <a:gd name="connsiteY28" fmla="*/ 345281 h 521494"/>
                <a:gd name="connsiteX29" fmla="*/ 1604962 w 2588418"/>
                <a:gd name="connsiteY29" fmla="*/ 373856 h 521494"/>
                <a:gd name="connsiteX30" fmla="*/ 1633537 w 2588418"/>
                <a:gd name="connsiteY30" fmla="*/ 461962 h 521494"/>
                <a:gd name="connsiteX31" fmla="*/ 1683543 w 2588418"/>
                <a:gd name="connsiteY31" fmla="*/ 431006 h 521494"/>
                <a:gd name="connsiteX32" fmla="*/ 1712118 w 2588418"/>
                <a:gd name="connsiteY32" fmla="*/ 485775 h 521494"/>
                <a:gd name="connsiteX33" fmla="*/ 1766887 w 2588418"/>
                <a:gd name="connsiteY33" fmla="*/ 450056 h 521494"/>
                <a:gd name="connsiteX34" fmla="*/ 1802606 w 2588418"/>
                <a:gd name="connsiteY34" fmla="*/ 485775 h 521494"/>
                <a:gd name="connsiteX35" fmla="*/ 1838325 w 2588418"/>
                <a:gd name="connsiteY35" fmla="*/ 485775 h 521494"/>
                <a:gd name="connsiteX36" fmla="*/ 1881187 w 2588418"/>
                <a:gd name="connsiteY36" fmla="*/ 452437 h 521494"/>
                <a:gd name="connsiteX37" fmla="*/ 1935956 w 2588418"/>
                <a:gd name="connsiteY37" fmla="*/ 452437 h 521494"/>
                <a:gd name="connsiteX38" fmla="*/ 1964531 w 2588418"/>
                <a:gd name="connsiteY38" fmla="*/ 485775 h 521494"/>
                <a:gd name="connsiteX39" fmla="*/ 2000250 w 2588418"/>
                <a:gd name="connsiteY39" fmla="*/ 485775 h 521494"/>
                <a:gd name="connsiteX40" fmla="*/ 2050256 w 2588418"/>
                <a:gd name="connsiteY40" fmla="*/ 428625 h 521494"/>
                <a:gd name="connsiteX41" fmla="*/ 2090737 w 2588418"/>
                <a:gd name="connsiteY41" fmla="*/ 459581 h 521494"/>
                <a:gd name="connsiteX42" fmla="*/ 2135981 w 2588418"/>
                <a:gd name="connsiteY42" fmla="*/ 459581 h 521494"/>
                <a:gd name="connsiteX43" fmla="*/ 2174081 w 2588418"/>
                <a:gd name="connsiteY43" fmla="*/ 428625 h 521494"/>
                <a:gd name="connsiteX44" fmla="*/ 2212181 w 2588418"/>
                <a:gd name="connsiteY44" fmla="*/ 485775 h 521494"/>
                <a:gd name="connsiteX45" fmla="*/ 2390775 w 2588418"/>
                <a:gd name="connsiteY45" fmla="*/ 485775 h 521494"/>
                <a:gd name="connsiteX46" fmla="*/ 2414587 w 2588418"/>
                <a:gd name="connsiteY46" fmla="*/ 504825 h 521494"/>
                <a:gd name="connsiteX47" fmla="*/ 2509837 w 2588418"/>
                <a:gd name="connsiteY47" fmla="*/ 457200 h 521494"/>
                <a:gd name="connsiteX48" fmla="*/ 2545556 w 2588418"/>
                <a:gd name="connsiteY48" fmla="*/ 485775 h 521494"/>
                <a:gd name="connsiteX49" fmla="*/ 2588418 w 2588418"/>
                <a:gd name="connsiteY49" fmla="*/ 431006 h 52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2588418" h="521494">
                  <a:moveTo>
                    <a:pt x="0" y="521494"/>
                  </a:moveTo>
                  <a:lnTo>
                    <a:pt x="71437" y="521494"/>
                  </a:lnTo>
                  <a:lnTo>
                    <a:pt x="92869" y="500062"/>
                  </a:lnTo>
                  <a:lnTo>
                    <a:pt x="314325" y="500062"/>
                  </a:lnTo>
                  <a:lnTo>
                    <a:pt x="335756" y="478631"/>
                  </a:lnTo>
                  <a:lnTo>
                    <a:pt x="442912" y="478631"/>
                  </a:lnTo>
                  <a:lnTo>
                    <a:pt x="597693" y="388144"/>
                  </a:lnTo>
                  <a:lnTo>
                    <a:pt x="645318" y="435769"/>
                  </a:lnTo>
                  <a:lnTo>
                    <a:pt x="683418" y="435769"/>
                  </a:lnTo>
                  <a:lnTo>
                    <a:pt x="723900" y="407194"/>
                  </a:lnTo>
                  <a:lnTo>
                    <a:pt x="757237" y="440531"/>
                  </a:lnTo>
                  <a:lnTo>
                    <a:pt x="809625" y="411956"/>
                  </a:lnTo>
                  <a:lnTo>
                    <a:pt x="854868" y="411956"/>
                  </a:lnTo>
                  <a:lnTo>
                    <a:pt x="885825" y="440531"/>
                  </a:lnTo>
                  <a:lnTo>
                    <a:pt x="931068" y="364331"/>
                  </a:lnTo>
                  <a:lnTo>
                    <a:pt x="973931" y="364331"/>
                  </a:lnTo>
                  <a:lnTo>
                    <a:pt x="1007268" y="285750"/>
                  </a:lnTo>
                  <a:lnTo>
                    <a:pt x="1054893" y="285750"/>
                  </a:lnTo>
                  <a:lnTo>
                    <a:pt x="1090612" y="321469"/>
                  </a:lnTo>
                  <a:lnTo>
                    <a:pt x="1145381" y="295275"/>
                  </a:lnTo>
                  <a:lnTo>
                    <a:pt x="1176337" y="180975"/>
                  </a:lnTo>
                  <a:lnTo>
                    <a:pt x="1219200" y="285750"/>
                  </a:lnTo>
                  <a:lnTo>
                    <a:pt x="1266825" y="295275"/>
                  </a:lnTo>
                  <a:lnTo>
                    <a:pt x="1338262" y="0"/>
                  </a:lnTo>
                  <a:lnTo>
                    <a:pt x="1385887" y="116681"/>
                  </a:lnTo>
                  <a:lnTo>
                    <a:pt x="1426368" y="116681"/>
                  </a:lnTo>
                  <a:lnTo>
                    <a:pt x="1476375" y="142875"/>
                  </a:lnTo>
                  <a:lnTo>
                    <a:pt x="1514475" y="142875"/>
                  </a:lnTo>
                  <a:lnTo>
                    <a:pt x="1554956" y="345281"/>
                  </a:lnTo>
                  <a:lnTo>
                    <a:pt x="1604962" y="373856"/>
                  </a:lnTo>
                  <a:lnTo>
                    <a:pt x="1633537" y="461962"/>
                  </a:lnTo>
                  <a:lnTo>
                    <a:pt x="1683543" y="431006"/>
                  </a:lnTo>
                  <a:lnTo>
                    <a:pt x="1712118" y="485775"/>
                  </a:lnTo>
                  <a:lnTo>
                    <a:pt x="1766887" y="450056"/>
                  </a:lnTo>
                  <a:lnTo>
                    <a:pt x="1802606" y="485775"/>
                  </a:lnTo>
                  <a:lnTo>
                    <a:pt x="1838325" y="485775"/>
                  </a:lnTo>
                  <a:lnTo>
                    <a:pt x="1881187" y="452437"/>
                  </a:lnTo>
                  <a:lnTo>
                    <a:pt x="1935956" y="452437"/>
                  </a:lnTo>
                  <a:lnTo>
                    <a:pt x="1964531" y="485775"/>
                  </a:lnTo>
                  <a:lnTo>
                    <a:pt x="2000250" y="485775"/>
                  </a:lnTo>
                  <a:lnTo>
                    <a:pt x="2050256" y="428625"/>
                  </a:lnTo>
                  <a:lnTo>
                    <a:pt x="2090737" y="459581"/>
                  </a:lnTo>
                  <a:lnTo>
                    <a:pt x="2135981" y="459581"/>
                  </a:lnTo>
                  <a:lnTo>
                    <a:pt x="2174081" y="428625"/>
                  </a:lnTo>
                  <a:lnTo>
                    <a:pt x="2212181" y="485775"/>
                  </a:lnTo>
                  <a:lnTo>
                    <a:pt x="2390775" y="485775"/>
                  </a:lnTo>
                  <a:lnTo>
                    <a:pt x="2414587" y="504825"/>
                  </a:lnTo>
                  <a:lnTo>
                    <a:pt x="2509837" y="457200"/>
                  </a:lnTo>
                  <a:lnTo>
                    <a:pt x="2545556" y="485775"/>
                  </a:lnTo>
                  <a:lnTo>
                    <a:pt x="2588418" y="431006"/>
                  </a:lnTo>
                </a:path>
              </a:pathLst>
            </a:custGeom>
            <a:noFill/>
            <a:ln w="19050" cap="rnd" cmpd="sng" algn="ctr">
              <a:solidFill>
                <a:srgbClr val="F36633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FA029FF9-7284-298B-5A0F-C1C869CFC5DB}"/>
                </a:ext>
              </a:extLst>
            </p:cNvPr>
            <p:cNvSpPr/>
            <p:nvPr/>
          </p:nvSpPr>
          <p:spPr>
            <a:xfrm>
              <a:off x="5038722" y="2481264"/>
              <a:ext cx="3152775" cy="1716881"/>
            </a:xfrm>
            <a:custGeom>
              <a:avLst/>
              <a:gdLst>
                <a:gd name="connsiteX0" fmla="*/ 0 w 3167062"/>
                <a:gd name="connsiteY0" fmla="*/ 1624013 h 1721644"/>
                <a:gd name="connsiteX1" fmla="*/ 52387 w 3167062"/>
                <a:gd name="connsiteY1" fmla="*/ 1624013 h 1721644"/>
                <a:gd name="connsiteX2" fmla="*/ 88106 w 3167062"/>
                <a:gd name="connsiteY2" fmla="*/ 1676400 h 1721644"/>
                <a:gd name="connsiteX3" fmla="*/ 135731 w 3167062"/>
                <a:gd name="connsiteY3" fmla="*/ 1619250 h 1721644"/>
                <a:gd name="connsiteX4" fmla="*/ 169068 w 3167062"/>
                <a:gd name="connsiteY4" fmla="*/ 1669256 h 1721644"/>
                <a:gd name="connsiteX5" fmla="*/ 221456 w 3167062"/>
                <a:gd name="connsiteY5" fmla="*/ 1643063 h 1721644"/>
                <a:gd name="connsiteX6" fmla="*/ 261937 w 3167062"/>
                <a:gd name="connsiteY6" fmla="*/ 1643063 h 1721644"/>
                <a:gd name="connsiteX7" fmla="*/ 304800 w 3167062"/>
                <a:gd name="connsiteY7" fmla="*/ 1621631 h 1721644"/>
                <a:gd name="connsiteX8" fmla="*/ 340518 w 3167062"/>
                <a:gd name="connsiteY8" fmla="*/ 1621631 h 1721644"/>
                <a:gd name="connsiteX9" fmla="*/ 381000 w 3167062"/>
                <a:gd name="connsiteY9" fmla="*/ 1652588 h 1721644"/>
                <a:gd name="connsiteX10" fmla="*/ 421481 w 3167062"/>
                <a:gd name="connsiteY10" fmla="*/ 1552575 h 1721644"/>
                <a:gd name="connsiteX11" fmla="*/ 471487 w 3167062"/>
                <a:gd name="connsiteY11" fmla="*/ 1581150 h 1721644"/>
                <a:gd name="connsiteX12" fmla="*/ 507206 w 3167062"/>
                <a:gd name="connsiteY12" fmla="*/ 1500188 h 1721644"/>
                <a:gd name="connsiteX13" fmla="*/ 557212 w 3167062"/>
                <a:gd name="connsiteY13" fmla="*/ 1478756 h 1721644"/>
                <a:gd name="connsiteX14" fmla="*/ 595312 w 3167062"/>
                <a:gd name="connsiteY14" fmla="*/ 1366838 h 1721644"/>
                <a:gd name="connsiteX15" fmla="*/ 635793 w 3167062"/>
                <a:gd name="connsiteY15" fmla="*/ 1333500 h 1721644"/>
                <a:gd name="connsiteX16" fmla="*/ 773906 w 3167062"/>
                <a:gd name="connsiteY16" fmla="*/ 852488 h 1721644"/>
                <a:gd name="connsiteX17" fmla="*/ 821531 w 3167062"/>
                <a:gd name="connsiteY17" fmla="*/ 733425 h 1721644"/>
                <a:gd name="connsiteX18" fmla="*/ 878681 w 3167062"/>
                <a:gd name="connsiteY18" fmla="*/ 316706 h 1721644"/>
                <a:gd name="connsiteX19" fmla="*/ 966787 w 3167062"/>
                <a:gd name="connsiteY19" fmla="*/ 700088 h 1721644"/>
                <a:gd name="connsiteX20" fmla="*/ 997743 w 3167062"/>
                <a:gd name="connsiteY20" fmla="*/ 959644 h 1721644"/>
                <a:gd name="connsiteX21" fmla="*/ 1045368 w 3167062"/>
                <a:gd name="connsiteY21" fmla="*/ 1026319 h 1721644"/>
                <a:gd name="connsiteX22" fmla="*/ 1083468 w 3167062"/>
                <a:gd name="connsiteY22" fmla="*/ 892969 h 1721644"/>
                <a:gd name="connsiteX23" fmla="*/ 1164431 w 3167062"/>
                <a:gd name="connsiteY23" fmla="*/ 1278731 h 1721644"/>
                <a:gd name="connsiteX24" fmla="*/ 1216818 w 3167062"/>
                <a:gd name="connsiteY24" fmla="*/ 1307306 h 1721644"/>
                <a:gd name="connsiteX25" fmla="*/ 1243012 w 3167062"/>
                <a:gd name="connsiteY25" fmla="*/ 1440656 h 1721644"/>
                <a:gd name="connsiteX26" fmla="*/ 1288256 w 3167062"/>
                <a:gd name="connsiteY26" fmla="*/ 1462088 h 1721644"/>
                <a:gd name="connsiteX27" fmla="*/ 1338262 w 3167062"/>
                <a:gd name="connsiteY27" fmla="*/ 1416844 h 1721644"/>
                <a:gd name="connsiteX28" fmla="*/ 1371600 w 3167062"/>
                <a:gd name="connsiteY28" fmla="*/ 1547813 h 1721644"/>
                <a:gd name="connsiteX29" fmla="*/ 1419225 w 3167062"/>
                <a:gd name="connsiteY29" fmla="*/ 1521619 h 1721644"/>
                <a:gd name="connsiteX30" fmla="*/ 1473993 w 3167062"/>
                <a:gd name="connsiteY30" fmla="*/ 1521619 h 1721644"/>
                <a:gd name="connsiteX31" fmla="*/ 1512093 w 3167062"/>
                <a:gd name="connsiteY31" fmla="*/ 1576388 h 1721644"/>
                <a:gd name="connsiteX32" fmla="*/ 1543050 w 3167062"/>
                <a:gd name="connsiteY32" fmla="*/ 1621631 h 1721644"/>
                <a:gd name="connsiteX33" fmla="*/ 1590675 w 3167062"/>
                <a:gd name="connsiteY33" fmla="*/ 1600200 h 1721644"/>
                <a:gd name="connsiteX34" fmla="*/ 1671637 w 3167062"/>
                <a:gd name="connsiteY34" fmla="*/ 1669256 h 1721644"/>
                <a:gd name="connsiteX35" fmla="*/ 1707356 w 3167062"/>
                <a:gd name="connsiteY35" fmla="*/ 1645444 h 1721644"/>
                <a:gd name="connsiteX36" fmla="*/ 1750218 w 3167062"/>
                <a:gd name="connsiteY36" fmla="*/ 1697831 h 1721644"/>
                <a:gd name="connsiteX37" fmla="*/ 1797843 w 3167062"/>
                <a:gd name="connsiteY37" fmla="*/ 1666875 h 1721644"/>
                <a:gd name="connsiteX38" fmla="*/ 1826418 w 3167062"/>
                <a:gd name="connsiteY38" fmla="*/ 1695450 h 1721644"/>
                <a:gd name="connsiteX39" fmla="*/ 1928812 w 3167062"/>
                <a:gd name="connsiteY39" fmla="*/ 1695450 h 1721644"/>
                <a:gd name="connsiteX40" fmla="*/ 1964531 w 3167062"/>
                <a:gd name="connsiteY40" fmla="*/ 1721644 h 1721644"/>
                <a:gd name="connsiteX41" fmla="*/ 2000250 w 3167062"/>
                <a:gd name="connsiteY41" fmla="*/ 1690688 h 1721644"/>
                <a:gd name="connsiteX42" fmla="*/ 2040731 w 3167062"/>
                <a:gd name="connsiteY42" fmla="*/ 1719263 h 1721644"/>
                <a:gd name="connsiteX43" fmla="*/ 2085975 w 3167062"/>
                <a:gd name="connsiteY43" fmla="*/ 1719263 h 1721644"/>
                <a:gd name="connsiteX44" fmla="*/ 2116931 w 3167062"/>
                <a:gd name="connsiteY44" fmla="*/ 1685925 h 1721644"/>
                <a:gd name="connsiteX45" fmla="*/ 2340768 w 3167062"/>
                <a:gd name="connsiteY45" fmla="*/ 1685925 h 1721644"/>
                <a:gd name="connsiteX46" fmla="*/ 2371725 w 3167062"/>
                <a:gd name="connsiteY46" fmla="*/ 1664494 h 1721644"/>
                <a:gd name="connsiteX47" fmla="*/ 2464593 w 3167062"/>
                <a:gd name="connsiteY47" fmla="*/ 1664494 h 1721644"/>
                <a:gd name="connsiteX48" fmla="*/ 2528887 w 3167062"/>
                <a:gd name="connsiteY48" fmla="*/ 1621631 h 1721644"/>
                <a:gd name="connsiteX49" fmla="*/ 2583656 w 3167062"/>
                <a:gd name="connsiteY49" fmla="*/ 1621631 h 1721644"/>
                <a:gd name="connsiteX50" fmla="*/ 2619375 w 3167062"/>
                <a:gd name="connsiteY50" fmla="*/ 1571625 h 1721644"/>
                <a:gd name="connsiteX51" fmla="*/ 2657475 w 3167062"/>
                <a:gd name="connsiteY51" fmla="*/ 1600200 h 1721644"/>
                <a:gd name="connsiteX52" fmla="*/ 2705100 w 3167062"/>
                <a:gd name="connsiteY52" fmla="*/ 1602581 h 1721644"/>
                <a:gd name="connsiteX53" fmla="*/ 2743200 w 3167062"/>
                <a:gd name="connsiteY53" fmla="*/ 1459706 h 1721644"/>
                <a:gd name="connsiteX54" fmla="*/ 2831306 w 3167062"/>
                <a:gd name="connsiteY54" fmla="*/ 1357313 h 1721644"/>
                <a:gd name="connsiteX55" fmla="*/ 2912268 w 3167062"/>
                <a:gd name="connsiteY55" fmla="*/ 1100138 h 1721644"/>
                <a:gd name="connsiteX56" fmla="*/ 2959893 w 3167062"/>
                <a:gd name="connsiteY56" fmla="*/ 742950 h 1721644"/>
                <a:gd name="connsiteX57" fmla="*/ 2990850 w 3167062"/>
                <a:gd name="connsiteY57" fmla="*/ 781050 h 1721644"/>
                <a:gd name="connsiteX58" fmla="*/ 3074193 w 3167062"/>
                <a:gd name="connsiteY58" fmla="*/ 38100 h 1721644"/>
                <a:gd name="connsiteX59" fmla="*/ 3136106 w 3167062"/>
                <a:gd name="connsiteY59" fmla="*/ 0 h 1721644"/>
                <a:gd name="connsiteX60" fmla="*/ 3167062 w 3167062"/>
                <a:gd name="connsiteY60" fmla="*/ 2381 h 1721644"/>
                <a:gd name="connsiteX0" fmla="*/ 0 w 3167062"/>
                <a:gd name="connsiteY0" fmla="*/ 1624013 h 1721644"/>
                <a:gd name="connsiteX1" fmla="*/ 52387 w 3167062"/>
                <a:gd name="connsiteY1" fmla="*/ 1624013 h 1721644"/>
                <a:gd name="connsiteX2" fmla="*/ 88106 w 3167062"/>
                <a:gd name="connsiteY2" fmla="*/ 1676400 h 1721644"/>
                <a:gd name="connsiteX3" fmla="*/ 135731 w 3167062"/>
                <a:gd name="connsiteY3" fmla="*/ 1619250 h 1721644"/>
                <a:gd name="connsiteX4" fmla="*/ 169068 w 3167062"/>
                <a:gd name="connsiteY4" fmla="*/ 1669256 h 1721644"/>
                <a:gd name="connsiteX5" fmla="*/ 221456 w 3167062"/>
                <a:gd name="connsiteY5" fmla="*/ 1643063 h 1721644"/>
                <a:gd name="connsiteX6" fmla="*/ 261937 w 3167062"/>
                <a:gd name="connsiteY6" fmla="*/ 1643063 h 1721644"/>
                <a:gd name="connsiteX7" fmla="*/ 304800 w 3167062"/>
                <a:gd name="connsiteY7" fmla="*/ 1621631 h 1721644"/>
                <a:gd name="connsiteX8" fmla="*/ 340518 w 3167062"/>
                <a:gd name="connsiteY8" fmla="*/ 1621631 h 1721644"/>
                <a:gd name="connsiteX9" fmla="*/ 381000 w 3167062"/>
                <a:gd name="connsiteY9" fmla="*/ 1652588 h 1721644"/>
                <a:gd name="connsiteX10" fmla="*/ 421481 w 3167062"/>
                <a:gd name="connsiteY10" fmla="*/ 1552575 h 1721644"/>
                <a:gd name="connsiteX11" fmla="*/ 471487 w 3167062"/>
                <a:gd name="connsiteY11" fmla="*/ 1581150 h 1721644"/>
                <a:gd name="connsiteX12" fmla="*/ 507206 w 3167062"/>
                <a:gd name="connsiteY12" fmla="*/ 1500188 h 1721644"/>
                <a:gd name="connsiteX13" fmla="*/ 557212 w 3167062"/>
                <a:gd name="connsiteY13" fmla="*/ 1478756 h 1721644"/>
                <a:gd name="connsiteX14" fmla="*/ 595312 w 3167062"/>
                <a:gd name="connsiteY14" fmla="*/ 1366838 h 1721644"/>
                <a:gd name="connsiteX15" fmla="*/ 635793 w 3167062"/>
                <a:gd name="connsiteY15" fmla="*/ 1333500 h 1721644"/>
                <a:gd name="connsiteX16" fmla="*/ 773906 w 3167062"/>
                <a:gd name="connsiteY16" fmla="*/ 852488 h 1721644"/>
                <a:gd name="connsiteX17" fmla="*/ 821531 w 3167062"/>
                <a:gd name="connsiteY17" fmla="*/ 733425 h 1721644"/>
                <a:gd name="connsiteX18" fmla="*/ 878681 w 3167062"/>
                <a:gd name="connsiteY18" fmla="*/ 316706 h 1721644"/>
                <a:gd name="connsiteX19" fmla="*/ 966787 w 3167062"/>
                <a:gd name="connsiteY19" fmla="*/ 700088 h 1721644"/>
                <a:gd name="connsiteX20" fmla="*/ 997743 w 3167062"/>
                <a:gd name="connsiteY20" fmla="*/ 959644 h 1721644"/>
                <a:gd name="connsiteX21" fmla="*/ 1045368 w 3167062"/>
                <a:gd name="connsiteY21" fmla="*/ 1026319 h 1721644"/>
                <a:gd name="connsiteX22" fmla="*/ 1083468 w 3167062"/>
                <a:gd name="connsiteY22" fmla="*/ 892969 h 1721644"/>
                <a:gd name="connsiteX23" fmla="*/ 1164431 w 3167062"/>
                <a:gd name="connsiteY23" fmla="*/ 1278731 h 1721644"/>
                <a:gd name="connsiteX24" fmla="*/ 1216818 w 3167062"/>
                <a:gd name="connsiteY24" fmla="*/ 1307306 h 1721644"/>
                <a:gd name="connsiteX25" fmla="*/ 1243012 w 3167062"/>
                <a:gd name="connsiteY25" fmla="*/ 1440656 h 1721644"/>
                <a:gd name="connsiteX26" fmla="*/ 1288256 w 3167062"/>
                <a:gd name="connsiteY26" fmla="*/ 1462088 h 1721644"/>
                <a:gd name="connsiteX27" fmla="*/ 1338262 w 3167062"/>
                <a:gd name="connsiteY27" fmla="*/ 1416844 h 1721644"/>
                <a:gd name="connsiteX28" fmla="*/ 1371600 w 3167062"/>
                <a:gd name="connsiteY28" fmla="*/ 1547813 h 1721644"/>
                <a:gd name="connsiteX29" fmla="*/ 1419225 w 3167062"/>
                <a:gd name="connsiteY29" fmla="*/ 1521619 h 1721644"/>
                <a:gd name="connsiteX30" fmla="*/ 1473993 w 3167062"/>
                <a:gd name="connsiteY30" fmla="*/ 1521619 h 1721644"/>
                <a:gd name="connsiteX31" fmla="*/ 1512093 w 3167062"/>
                <a:gd name="connsiteY31" fmla="*/ 1576388 h 1721644"/>
                <a:gd name="connsiteX32" fmla="*/ 1543050 w 3167062"/>
                <a:gd name="connsiteY32" fmla="*/ 1621631 h 1721644"/>
                <a:gd name="connsiteX33" fmla="*/ 1590675 w 3167062"/>
                <a:gd name="connsiteY33" fmla="*/ 1600200 h 1721644"/>
                <a:gd name="connsiteX34" fmla="*/ 1671637 w 3167062"/>
                <a:gd name="connsiteY34" fmla="*/ 1669256 h 1721644"/>
                <a:gd name="connsiteX35" fmla="*/ 1707356 w 3167062"/>
                <a:gd name="connsiteY35" fmla="*/ 1645444 h 1721644"/>
                <a:gd name="connsiteX36" fmla="*/ 1750218 w 3167062"/>
                <a:gd name="connsiteY36" fmla="*/ 1697831 h 1721644"/>
                <a:gd name="connsiteX37" fmla="*/ 1797843 w 3167062"/>
                <a:gd name="connsiteY37" fmla="*/ 1666875 h 1721644"/>
                <a:gd name="connsiteX38" fmla="*/ 1826418 w 3167062"/>
                <a:gd name="connsiteY38" fmla="*/ 1695450 h 1721644"/>
                <a:gd name="connsiteX39" fmla="*/ 1928812 w 3167062"/>
                <a:gd name="connsiteY39" fmla="*/ 1695450 h 1721644"/>
                <a:gd name="connsiteX40" fmla="*/ 1964531 w 3167062"/>
                <a:gd name="connsiteY40" fmla="*/ 1721644 h 1721644"/>
                <a:gd name="connsiteX41" fmla="*/ 2000250 w 3167062"/>
                <a:gd name="connsiteY41" fmla="*/ 1690688 h 1721644"/>
                <a:gd name="connsiteX42" fmla="*/ 2040731 w 3167062"/>
                <a:gd name="connsiteY42" fmla="*/ 1719263 h 1721644"/>
                <a:gd name="connsiteX43" fmla="*/ 2085975 w 3167062"/>
                <a:gd name="connsiteY43" fmla="*/ 1719263 h 1721644"/>
                <a:gd name="connsiteX44" fmla="*/ 2116931 w 3167062"/>
                <a:gd name="connsiteY44" fmla="*/ 1685925 h 1721644"/>
                <a:gd name="connsiteX45" fmla="*/ 2340768 w 3167062"/>
                <a:gd name="connsiteY45" fmla="*/ 1685925 h 1721644"/>
                <a:gd name="connsiteX46" fmla="*/ 2371725 w 3167062"/>
                <a:gd name="connsiteY46" fmla="*/ 1664494 h 1721644"/>
                <a:gd name="connsiteX47" fmla="*/ 2464593 w 3167062"/>
                <a:gd name="connsiteY47" fmla="*/ 1664494 h 1721644"/>
                <a:gd name="connsiteX48" fmla="*/ 2528887 w 3167062"/>
                <a:gd name="connsiteY48" fmla="*/ 1621631 h 1721644"/>
                <a:gd name="connsiteX49" fmla="*/ 2583656 w 3167062"/>
                <a:gd name="connsiteY49" fmla="*/ 1621631 h 1721644"/>
                <a:gd name="connsiteX50" fmla="*/ 2619375 w 3167062"/>
                <a:gd name="connsiteY50" fmla="*/ 1571625 h 1721644"/>
                <a:gd name="connsiteX51" fmla="*/ 2657475 w 3167062"/>
                <a:gd name="connsiteY51" fmla="*/ 1600200 h 1721644"/>
                <a:gd name="connsiteX52" fmla="*/ 2705100 w 3167062"/>
                <a:gd name="connsiteY52" fmla="*/ 1602581 h 1721644"/>
                <a:gd name="connsiteX53" fmla="*/ 2743200 w 3167062"/>
                <a:gd name="connsiteY53" fmla="*/ 1459706 h 1721644"/>
                <a:gd name="connsiteX54" fmla="*/ 2831306 w 3167062"/>
                <a:gd name="connsiteY54" fmla="*/ 1357313 h 1721644"/>
                <a:gd name="connsiteX55" fmla="*/ 2912268 w 3167062"/>
                <a:gd name="connsiteY55" fmla="*/ 1100138 h 1721644"/>
                <a:gd name="connsiteX56" fmla="*/ 2947986 w 3167062"/>
                <a:gd name="connsiteY56" fmla="*/ 752475 h 1721644"/>
                <a:gd name="connsiteX57" fmla="*/ 2990850 w 3167062"/>
                <a:gd name="connsiteY57" fmla="*/ 781050 h 1721644"/>
                <a:gd name="connsiteX58" fmla="*/ 3074193 w 3167062"/>
                <a:gd name="connsiteY58" fmla="*/ 38100 h 1721644"/>
                <a:gd name="connsiteX59" fmla="*/ 3136106 w 3167062"/>
                <a:gd name="connsiteY59" fmla="*/ 0 h 1721644"/>
                <a:gd name="connsiteX60" fmla="*/ 3167062 w 3167062"/>
                <a:gd name="connsiteY60" fmla="*/ 2381 h 1721644"/>
                <a:gd name="connsiteX0" fmla="*/ 0 w 3167062"/>
                <a:gd name="connsiteY0" fmla="*/ 1624013 h 1721644"/>
                <a:gd name="connsiteX1" fmla="*/ 52387 w 3167062"/>
                <a:gd name="connsiteY1" fmla="*/ 1624013 h 1721644"/>
                <a:gd name="connsiteX2" fmla="*/ 88106 w 3167062"/>
                <a:gd name="connsiteY2" fmla="*/ 1676400 h 1721644"/>
                <a:gd name="connsiteX3" fmla="*/ 135731 w 3167062"/>
                <a:gd name="connsiteY3" fmla="*/ 1619250 h 1721644"/>
                <a:gd name="connsiteX4" fmla="*/ 169068 w 3167062"/>
                <a:gd name="connsiteY4" fmla="*/ 1669256 h 1721644"/>
                <a:gd name="connsiteX5" fmla="*/ 221456 w 3167062"/>
                <a:gd name="connsiteY5" fmla="*/ 1643063 h 1721644"/>
                <a:gd name="connsiteX6" fmla="*/ 261937 w 3167062"/>
                <a:gd name="connsiteY6" fmla="*/ 1643063 h 1721644"/>
                <a:gd name="connsiteX7" fmla="*/ 304800 w 3167062"/>
                <a:gd name="connsiteY7" fmla="*/ 1621631 h 1721644"/>
                <a:gd name="connsiteX8" fmla="*/ 340518 w 3167062"/>
                <a:gd name="connsiteY8" fmla="*/ 1621631 h 1721644"/>
                <a:gd name="connsiteX9" fmla="*/ 381000 w 3167062"/>
                <a:gd name="connsiteY9" fmla="*/ 1652588 h 1721644"/>
                <a:gd name="connsiteX10" fmla="*/ 421481 w 3167062"/>
                <a:gd name="connsiteY10" fmla="*/ 1552575 h 1721644"/>
                <a:gd name="connsiteX11" fmla="*/ 471487 w 3167062"/>
                <a:gd name="connsiteY11" fmla="*/ 1581150 h 1721644"/>
                <a:gd name="connsiteX12" fmla="*/ 507206 w 3167062"/>
                <a:gd name="connsiteY12" fmla="*/ 1500188 h 1721644"/>
                <a:gd name="connsiteX13" fmla="*/ 557212 w 3167062"/>
                <a:gd name="connsiteY13" fmla="*/ 1478756 h 1721644"/>
                <a:gd name="connsiteX14" fmla="*/ 595312 w 3167062"/>
                <a:gd name="connsiteY14" fmla="*/ 1366838 h 1721644"/>
                <a:gd name="connsiteX15" fmla="*/ 635793 w 3167062"/>
                <a:gd name="connsiteY15" fmla="*/ 1333500 h 1721644"/>
                <a:gd name="connsiteX16" fmla="*/ 773906 w 3167062"/>
                <a:gd name="connsiteY16" fmla="*/ 852488 h 1721644"/>
                <a:gd name="connsiteX17" fmla="*/ 821531 w 3167062"/>
                <a:gd name="connsiteY17" fmla="*/ 733425 h 1721644"/>
                <a:gd name="connsiteX18" fmla="*/ 878681 w 3167062"/>
                <a:gd name="connsiteY18" fmla="*/ 316706 h 1721644"/>
                <a:gd name="connsiteX19" fmla="*/ 966787 w 3167062"/>
                <a:gd name="connsiteY19" fmla="*/ 700088 h 1721644"/>
                <a:gd name="connsiteX20" fmla="*/ 997743 w 3167062"/>
                <a:gd name="connsiteY20" fmla="*/ 959644 h 1721644"/>
                <a:gd name="connsiteX21" fmla="*/ 1045368 w 3167062"/>
                <a:gd name="connsiteY21" fmla="*/ 1026319 h 1721644"/>
                <a:gd name="connsiteX22" fmla="*/ 1083468 w 3167062"/>
                <a:gd name="connsiteY22" fmla="*/ 892969 h 1721644"/>
                <a:gd name="connsiteX23" fmla="*/ 1164431 w 3167062"/>
                <a:gd name="connsiteY23" fmla="*/ 1278731 h 1721644"/>
                <a:gd name="connsiteX24" fmla="*/ 1216818 w 3167062"/>
                <a:gd name="connsiteY24" fmla="*/ 1307306 h 1721644"/>
                <a:gd name="connsiteX25" fmla="*/ 1243012 w 3167062"/>
                <a:gd name="connsiteY25" fmla="*/ 1440656 h 1721644"/>
                <a:gd name="connsiteX26" fmla="*/ 1288256 w 3167062"/>
                <a:gd name="connsiteY26" fmla="*/ 1462088 h 1721644"/>
                <a:gd name="connsiteX27" fmla="*/ 1338262 w 3167062"/>
                <a:gd name="connsiteY27" fmla="*/ 1416844 h 1721644"/>
                <a:gd name="connsiteX28" fmla="*/ 1371600 w 3167062"/>
                <a:gd name="connsiteY28" fmla="*/ 1547813 h 1721644"/>
                <a:gd name="connsiteX29" fmla="*/ 1419225 w 3167062"/>
                <a:gd name="connsiteY29" fmla="*/ 1521619 h 1721644"/>
                <a:gd name="connsiteX30" fmla="*/ 1473993 w 3167062"/>
                <a:gd name="connsiteY30" fmla="*/ 1521619 h 1721644"/>
                <a:gd name="connsiteX31" fmla="*/ 1512093 w 3167062"/>
                <a:gd name="connsiteY31" fmla="*/ 1576388 h 1721644"/>
                <a:gd name="connsiteX32" fmla="*/ 1543050 w 3167062"/>
                <a:gd name="connsiteY32" fmla="*/ 1621631 h 1721644"/>
                <a:gd name="connsiteX33" fmla="*/ 1590675 w 3167062"/>
                <a:gd name="connsiteY33" fmla="*/ 1600200 h 1721644"/>
                <a:gd name="connsiteX34" fmla="*/ 1671637 w 3167062"/>
                <a:gd name="connsiteY34" fmla="*/ 1669256 h 1721644"/>
                <a:gd name="connsiteX35" fmla="*/ 1707356 w 3167062"/>
                <a:gd name="connsiteY35" fmla="*/ 1645444 h 1721644"/>
                <a:gd name="connsiteX36" fmla="*/ 1750218 w 3167062"/>
                <a:gd name="connsiteY36" fmla="*/ 1697831 h 1721644"/>
                <a:gd name="connsiteX37" fmla="*/ 1797843 w 3167062"/>
                <a:gd name="connsiteY37" fmla="*/ 1666875 h 1721644"/>
                <a:gd name="connsiteX38" fmla="*/ 1826418 w 3167062"/>
                <a:gd name="connsiteY38" fmla="*/ 1695450 h 1721644"/>
                <a:gd name="connsiteX39" fmla="*/ 1928812 w 3167062"/>
                <a:gd name="connsiteY39" fmla="*/ 1695450 h 1721644"/>
                <a:gd name="connsiteX40" fmla="*/ 1964531 w 3167062"/>
                <a:gd name="connsiteY40" fmla="*/ 1721644 h 1721644"/>
                <a:gd name="connsiteX41" fmla="*/ 2000250 w 3167062"/>
                <a:gd name="connsiteY41" fmla="*/ 1690688 h 1721644"/>
                <a:gd name="connsiteX42" fmla="*/ 2040731 w 3167062"/>
                <a:gd name="connsiteY42" fmla="*/ 1719263 h 1721644"/>
                <a:gd name="connsiteX43" fmla="*/ 2085975 w 3167062"/>
                <a:gd name="connsiteY43" fmla="*/ 1719263 h 1721644"/>
                <a:gd name="connsiteX44" fmla="*/ 2116931 w 3167062"/>
                <a:gd name="connsiteY44" fmla="*/ 1685925 h 1721644"/>
                <a:gd name="connsiteX45" fmla="*/ 2340768 w 3167062"/>
                <a:gd name="connsiteY45" fmla="*/ 1685925 h 1721644"/>
                <a:gd name="connsiteX46" fmla="*/ 2371725 w 3167062"/>
                <a:gd name="connsiteY46" fmla="*/ 1664494 h 1721644"/>
                <a:gd name="connsiteX47" fmla="*/ 2464593 w 3167062"/>
                <a:gd name="connsiteY47" fmla="*/ 1664494 h 1721644"/>
                <a:gd name="connsiteX48" fmla="*/ 2528887 w 3167062"/>
                <a:gd name="connsiteY48" fmla="*/ 1621631 h 1721644"/>
                <a:gd name="connsiteX49" fmla="*/ 2583656 w 3167062"/>
                <a:gd name="connsiteY49" fmla="*/ 1621631 h 1721644"/>
                <a:gd name="connsiteX50" fmla="*/ 2619375 w 3167062"/>
                <a:gd name="connsiteY50" fmla="*/ 1571625 h 1721644"/>
                <a:gd name="connsiteX51" fmla="*/ 2657475 w 3167062"/>
                <a:gd name="connsiteY51" fmla="*/ 1600200 h 1721644"/>
                <a:gd name="connsiteX52" fmla="*/ 2705100 w 3167062"/>
                <a:gd name="connsiteY52" fmla="*/ 1602581 h 1721644"/>
                <a:gd name="connsiteX53" fmla="*/ 2743200 w 3167062"/>
                <a:gd name="connsiteY53" fmla="*/ 1459706 h 1721644"/>
                <a:gd name="connsiteX54" fmla="*/ 2831306 w 3167062"/>
                <a:gd name="connsiteY54" fmla="*/ 1357313 h 1721644"/>
                <a:gd name="connsiteX55" fmla="*/ 2912268 w 3167062"/>
                <a:gd name="connsiteY55" fmla="*/ 1100138 h 1721644"/>
                <a:gd name="connsiteX56" fmla="*/ 2947986 w 3167062"/>
                <a:gd name="connsiteY56" fmla="*/ 752475 h 1721644"/>
                <a:gd name="connsiteX57" fmla="*/ 2995612 w 3167062"/>
                <a:gd name="connsiteY57" fmla="*/ 762000 h 1721644"/>
                <a:gd name="connsiteX58" fmla="*/ 3074193 w 3167062"/>
                <a:gd name="connsiteY58" fmla="*/ 38100 h 1721644"/>
                <a:gd name="connsiteX59" fmla="*/ 3136106 w 3167062"/>
                <a:gd name="connsiteY59" fmla="*/ 0 h 1721644"/>
                <a:gd name="connsiteX60" fmla="*/ 3167062 w 3167062"/>
                <a:gd name="connsiteY60" fmla="*/ 2381 h 1721644"/>
                <a:gd name="connsiteX0" fmla="*/ 0 w 3167062"/>
                <a:gd name="connsiteY0" fmla="*/ 1624013 h 1721644"/>
                <a:gd name="connsiteX1" fmla="*/ 52387 w 3167062"/>
                <a:gd name="connsiteY1" fmla="*/ 1624013 h 1721644"/>
                <a:gd name="connsiteX2" fmla="*/ 88106 w 3167062"/>
                <a:gd name="connsiteY2" fmla="*/ 1676400 h 1721644"/>
                <a:gd name="connsiteX3" fmla="*/ 135731 w 3167062"/>
                <a:gd name="connsiteY3" fmla="*/ 1619250 h 1721644"/>
                <a:gd name="connsiteX4" fmla="*/ 169068 w 3167062"/>
                <a:gd name="connsiteY4" fmla="*/ 1669256 h 1721644"/>
                <a:gd name="connsiteX5" fmla="*/ 221456 w 3167062"/>
                <a:gd name="connsiteY5" fmla="*/ 1643063 h 1721644"/>
                <a:gd name="connsiteX6" fmla="*/ 261937 w 3167062"/>
                <a:gd name="connsiteY6" fmla="*/ 1643063 h 1721644"/>
                <a:gd name="connsiteX7" fmla="*/ 304800 w 3167062"/>
                <a:gd name="connsiteY7" fmla="*/ 1621631 h 1721644"/>
                <a:gd name="connsiteX8" fmla="*/ 340518 w 3167062"/>
                <a:gd name="connsiteY8" fmla="*/ 1621631 h 1721644"/>
                <a:gd name="connsiteX9" fmla="*/ 381000 w 3167062"/>
                <a:gd name="connsiteY9" fmla="*/ 1652588 h 1721644"/>
                <a:gd name="connsiteX10" fmla="*/ 421481 w 3167062"/>
                <a:gd name="connsiteY10" fmla="*/ 1552575 h 1721644"/>
                <a:gd name="connsiteX11" fmla="*/ 471487 w 3167062"/>
                <a:gd name="connsiteY11" fmla="*/ 1581150 h 1721644"/>
                <a:gd name="connsiteX12" fmla="*/ 507206 w 3167062"/>
                <a:gd name="connsiteY12" fmla="*/ 1500188 h 1721644"/>
                <a:gd name="connsiteX13" fmla="*/ 557212 w 3167062"/>
                <a:gd name="connsiteY13" fmla="*/ 1478756 h 1721644"/>
                <a:gd name="connsiteX14" fmla="*/ 595312 w 3167062"/>
                <a:gd name="connsiteY14" fmla="*/ 1366838 h 1721644"/>
                <a:gd name="connsiteX15" fmla="*/ 635793 w 3167062"/>
                <a:gd name="connsiteY15" fmla="*/ 1333500 h 1721644"/>
                <a:gd name="connsiteX16" fmla="*/ 773906 w 3167062"/>
                <a:gd name="connsiteY16" fmla="*/ 852488 h 1721644"/>
                <a:gd name="connsiteX17" fmla="*/ 821531 w 3167062"/>
                <a:gd name="connsiteY17" fmla="*/ 733425 h 1721644"/>
                <a:gd name="connsiteX18" fmla="*/ 878681 w 3167062"/>
                <a:gd name="connsiteY18" fmla="*/ 316706 h 1721644"/>
                <a:gd name="connsiteX19" fmla="*/ 966787 w 3167062"/>
                <a:gd name="connsiteY19" fmla="*/ 700088 h 1721644"/>
                <a:gd name="connsiteX20" fmla="*/ 997743 w 3167062"/>
                <a:gd name="connsiteY20" fmla="*/ 959644 h 1721644"/>
                <a:gd name="connsiteX21" fmla="*/ 1045368 w 3167062"/>
                <a:gd name="connsiteY21" fmla="*/ 1026319 h 1721644"/>
                <a:gd name="connsiteX22" fmla="*/ 1083468 w 3167062"/>
                <a:gd name="connsiteY22" fmla="*/ 892969 h 1721644"/>
                <a:gd name="connsiteX23" fmla="*/ 1164431 w 3167062"/>
                <a:gd name="connsiteY23" fmla="*/ 1278731 h 1721644"/>
                <a:gd name="connsiteX24" fmla="*/ 1216818 w 3167062"/>
                <a:gd name="connsiteY24" fmla="*/ 1307306 h 1721644"/>
                <a:gd name="connsiteX25" fmla="*/ 1243012 w 3167062"/>
                <a:gd name="connsiteY25" fmla="*/ 1440656 h 1721644"/>
                <a:gd name="connsiteX26" fmla="*/ 1288256 w 3167062"/>
                <a:gd name="connsiteY26" fmla="*/ 1462088 h 1721644"/>
                <a:gd name="connsiteX27" fmla="*/ 1338262 w 3167062"/>
                <a:gd name="connsiteY27" fmla="*/ 1416844 h 1721644"/>
                <a:gd name="connsiteX28" fmla="*/ 1371600 w 3167062"/>
                <a:gd name="connsiteY28" fmla="*/ 1547813 h 1721644"/>
                <a:gd name="connsiteX29" fmla="*/ 1419225 w 3167062"/>
                <a:gd name="connsiteY29" fmla="*/ 1521619 h 1721644"/>
                <a:gd name="connsiteX30" fmla="*/ 1473993 w 3167062"/>
                <a:gd name="connsiteY30" fmla="*/ 1521619 h 1721644"/>
                <a:gd name="connsiteX31" fmla="*/ 1512093 w 3167062"/>
                <a:gd name="connsiteY31" fmla="*/ 1576388 h 1721644"/>
                <a:gd name="connsiteX32" fmla="*/ 1543050 w 3167062"/>
                <a:gd name="connsiteY32" fmla="*/ 1621631 h 1721644"/>
                <a:gd name="connsiteX33" fmla="*/ 1590675 w 3167062"/>
                <a:gd name="connsiteY33" fmla="*/ 1600200 h 1721644"/>
                <a:gd name="connsiteX34" fmla="*/ 1671637 w 3167062"/>
                <a:gd name="connsiteY34" fmla="*/ 1669256 h 1721644"/>
                <a:gd name="connsiteX35" fmla="*/ 1707356 w 3167062"/>
                <a:gd name="connsiteY35" fmla="*/ 1645444 h 1721644"/>
                <a:gd name="connsiteX36" fmla="*/ 1750218 w 3167062"/>
                <a:gd name="connsiteY36" fmla="*/ 1697831 h 1721644"/>
                <a:gd name="connsiteX37" fmla="*/ 1797843 w 3167062"/>
                <a:gd name="connsiteY37" fmla="*/ 1666875 h 1721644"/>
                <a:gd name="connsiteX38" fmla="*/ 1826418 w 3167062"/>
                <a:gd name="connsiteY38" fmla="*/ 1695450 h 1721644"/>
                <a:gd name="connsiteX39" fmla="*/ 1928812 w 3167062"/>
                <a:gd name="connsiteY39" fmla="*/ 1695450 h 1721644"/>
                <a:gd name="connsiteX40" fmla="*/ 1964531 w 3167062"/>
                <a:gd name="connsiteY40" fmla="*/ 1721644 h 1721644"/>
                <a:gd name="connsiteX41" fmla="*/ 2000250 w 3167062"/>
                <a:gd name="connsiteY41" fmla="*/ 1690688 h 1721644"/>
                <a:gd name="connsiteX42" fmla="*/ 2040731 w 3167062"/>
                <a:gd name="connsiteY42" fmla="*/ 1719263 h 1721644"/>
                <a:gd name="connsiteX43" fmla="*/ 2085975 w 3167062"/>
                <a:gd name="connsiteY43" fmla="*/ 1719263 h 1721644"/>
                <a:gd name="connsiteX44" fmla="*/ 2116931 w 3167062"/>
                <a:gd name="connsiteY44" fmla="*/ 1685925 h 1721644"/>
                <a:gd name="connsiteX45" fmla="*/ 2340768 w 3167062"/>
                <a:gd name="connsiteY45" fmla="*/ 1685925 h 1721644"/>
                <a:gd name="connsiteX46" fmla="*/ 2371725 w 3167062"/>
                <a:gd name="connsiteY46" fmla="*/ 1664494 h 1721644"/>
                <a:gd name="connsiteX47" fmla="*/ 2464593 w 3167062"/>
                <a:gd name="connsiteY47" fmla="*/ 1664494 h 1721644"/>
                <a:gd name="connsiteX48" fmla="*/ 2528887 w 3167062"/>
                <a:gd name="connsiteY48" fmla="*/ 1621631 h 1721644"/>
                <a:gd name="connsiteX49" fmla="*/ 2583656 w 3167062"/>
                <a:gd name="connsiteY49" fmla="*/ 1621631 h 1721644"/>
                <a:gd name="connsiteX50" fmla="*/ 2619375 w 3167062"/>
                <a:gd name="connsiteY50" fmla="*/ 1571625 h 1721644"/>
                <a:gd name="connsiteX51" fmla="*/ 2657475 w 3167062"/>
                <a:gd name="connsiteY51" fmla="*/ 1600200 h 1721644"/>
                <a:gd name="connsiteX52" fmla="*/ 2705100 w 3167062"/>
                <a:gd name="connsiteY52" fmla="*/ 1602581 h 1721644"/>
                <a:gd name="connsiteX53" fmla="*/ 2743200 w 3167062"/>
                <a:gd name="connsiteY53" fmla="*/ 1459706 h 1721644"/>
                <a:gd name="connsiteX54" fmla="*/ 2831306 w 3167062"/>
                <a:gd name="connsiteY54" fmla="*/ 1357313 h 1721644"/>
                <a:gd name="connsiteX55" fmla="*/ 2912268 w 3167062"/>
                <a:gd name="connsiteY55" fmla="*/ 1100138 h 1721644"/>
                <a:gd name="connsiteX56" fmla="*/ 2947986 w 3167062"/>
                <a:gd name="connsiteY56" fmla="*/ 752475 h 1721644"/>
                <a:gd name="connsiteX57" fmla="*/ 2988468 w 3167062"/>
                <a:gd name="connsiteY57" fmla="*/ 776287 h 1721644"/>
                <a:gd name="connsiteX58" fmla="*/ 3074193 w 3167062"/>
                <a:gd name="connsiteY58" fmla="*/ 38100 h 1721644"/>
                <a:gd name="connsiteX59" fmla="*/ 3136106 w 3167062"/>
                <a:gd name="connsiteY59" fmla="*/ 0 h 1721644"/>
                <a:gd name="connsiteX60" fmla="*/ 3167062 w 3167062"/>
                <a:gd name="connsiteY60" fmla="*/ 2381 h 1721644"/>
                <a:gd name="connsiteX0" fmla="*/ 0 w 3150394"/>
                <a:gd name="connsiteY0" fmla="*/ 1621632 h 1721644"/>
                <a:gd name="connsiteX1" fmla="*/ 35719 w 3150394"/>
                <a:gd name="connsiteY1" fmla="*/ 1624013 h 1721644"/>
                <a:gd name="connsiteX2" fmla="*/ 71438 w 3150394"/>
                <a:gd name="connsiteY2" fmla="*/ 1676400 h 1721644"/>
                <a:gd name="connsiteX3" fmla="*/ 119063 w 3150394"/>
                <a:gd name="connsiteY3" fmla="*/ 1619250 h 1721644"/>
                <a:gd name="connsiteX4" fmla="*/ 152400 w 3150394"/>
                <a:gd name="connsiteY4" fmla="*/ 1669256 h 1721644"/>
                <a:gd name="connsiteX5" fmla="*/ 204788 w 3150394"/>
                <a:gd name="connsiteY5" fmla="*/ 1643063 h 1721644"/>
                <a:gd name="connsiteX6" fmla="*/ 245269 w 3150394"/>
                <a:gd name="connsiteY6" fmla="*/ 1643063 h 1721644"/>
                <a:gd name="connsiteX7" fmla="*/ 288132 w 3150394"/>
                <a:gd name="connsiteY7" fmla="*/ 1621631 h 1721644"/>
                <a:gd name="connsiteX8" fmla="*/ 323850 w 3150394"/>
                <a:gd name="connsiteY8" fmla="*/ 1621631 h 1721644"/>
                <a:gd name="connsiteX9" fmla="*/ 364332 w 3150394"/>
                <a:gd name="connsiteY9" fmla="*/ 1652588 h 1721644"/>
                <a:gd name="connsiteX10" fmla="*/ 404813 w 3150394"/>
                <a:gd name="connsiteY10" fmla="*/ 1552575 h 1721644"/>
                <a:gd name="connsiteX11" fmla="*/ 454819 w 3150394"/>
                <a:gd name="connsiteY11" fmla="*/ 1581150 h 1721644"/>
                <a:gd name="connsiteX12" fmla="*/ 490538 w 3150394"/>
                <a:gd name="connsiteY12" fmla="*/ 1500188 h 1721644"/>
                <a:gd name="connsiteX13" fmla="*/ 540544 w 3150394"/>
                <a:gd name="connsiteY13" fmla="*/ 1478756 h 1721644"/>
                <a:gd name="connsiteX14" fmla="*/ 578644 w 3150394"/>
                <a:gd name="connsiteY14" fmla="*/ 1366838 h 1721644"/>
                <a:gd name="connsiteX15" fmla="*/ 619125 w 3150394"/>
                <a:gd name="connsiteY15" fmla="*/ 1333500 h 1721644"/>
                <a:gd name="connsiteX16" fmla="*/ 757238 w 3150394"/>
                <a:gd name="connsiteY16" fmla="*/ 852488 h 1721644"/>
                <a:gd name="connsiteX17" fmla="*/ 804863 w 3150394"/>
                <a:gd name="connsiteY17" fmla="*/ 733425 h 1721644"/>
                <a:gd name="connsiteX18" fmla="*/ 862013 w 3150394"/>
                <a:gd name="connsiteY18" fmla="*/ 316706 h 1721644"/>
                <a:gd name="connsiteX19" fmla="*/ 950119 w 3150394"/>
                <a:gd name="connsiteY19" fmla="*/ 700088 h 1721644"/>
                <a:gd name="connsiteX20" fmla="*/ 981075 w 3150394"/>
                <a:gd name="connsiteY20" fmla="*/ 959644 h 1721644"/>
                <a:gd name="connsiteX21" fmla="*/ 1028700 w 3150394"/>
                <a:gd name="connsiteY21" fmla="*/ 1026319 h 1721644"/>
                <a:gd name="connsiteX22" fmla="*/ 1066800 w 3150394"/>
                <a:gd name="connsiteY22" fmla="*/ 892969 h 1721644"/>
                <a:gd name="connsiteX23" fmla="*/ 1147763 w 3150394"/>
                <a:gd name="connsiteY23" fmla="*/ 1278731 h 1721644"/>
                <a:gd name="connsiteX24" fmla="*/ 1200150 w 3150394"/>
                <a:gd name="connsiteY24" fmla="*/ 1307306 h 1721644"/>
                <a:gd name="connsiteX25" fmla="*/ 1226344 w 3150394"/>
                <a:gd name="connsiteY25" fmla="*/ 1440656 h 1721644"/>
                <a:gd name="connsiteX26" fmla="*/ 1271588 w 3150394"/>
                <a:gd name="connsiteY26" fmla="*/ 1462088 h 1721644"/>
                <a:gd name="connsiteX27" fmla="*/ 1321594 w 3150394"/>
                <a:gd name="connsiteY27" fmla="*/ 1416844 h 1721644"/>
                <a:gd name="connsiteX28" fmla="*/ 1354932 w 3150394"/>
                <a:gd name="connsiteY28" fmla="*/ 1547813 h 1721644"/>
                <a:gd name="connsiteX29" fmla="*/ 1402557 w 3150394"/>
                <a:gd name="connsiteY29" fmla="*/ 1521619 h 1721644"/>
                <a:gd name="connsiteX30" fmla="*/ 1457325 w 3150394"/>
                <a:gd name="connsiteY30" fmla="*/ 1521619 h 1721644"/>
                <a:gd name="connsiteX31" fmla="*/ 1495425 w 3150394"/>
                <a:gd name="connsiteY31" fmla="*/ 1576388 h 1721644"/>
                <a:gd name="connsiteX32" fmla="*/ 1526382 w 3150394"/>
                <a:gd name="connsiteY32" fmla="*/ 1621631 h 1721644"/>
                <a:gd name="connsiteX33" fmla="*/ 1574007 w 3150394"/>
                <a:gd name="connsiteY33" fmla="*/ 1600200 h 1721644"/>
                <a:gd name="connsiteX34" fmla="*/ 1654969 w 3150394"/>
                <a:gd name="connsiteY34" fmla="*/ 1669256 h 1721644"/>
                <a:gd name="connsiteX35" fmla="*/ 1690688 w 3150394"/>
                <a:gd name="connsiteY35" fmla="*/ 1645444 h 1721644"/>
                <a:gd name="connsiteX36" fmla="*/ 1733550 w 3150394"/>
                <a:gd name="connsiteY36" fmla="*/ 1697831 h 1721644"/>
                <a:gd name="connsiteX37" fmla="*/ 1781175 w 3150394"/>
                <a:gd name="connsiteY37" fmla="*/ 1666875 h 1721644"/>
                <a:gd name="connsiteX38" fmla="*/ 1809750 w 3150394"/>
                <a:gd name="connsiteY38" fmla="*/ 1695450 h 1721644"/>
                <a:gd name="connsiteX39" fmla="*/ 1912144 w 3150394"/>
                <a:gd name="connsiteY39" fmla="*/ 1695450 h 1721644"/>
                <a:gd name="connsiteX40" fmla="*/ 1947863 w 3150394"/>
                <a:gd name="connsiteY40" fmla="*/ 1721644 h 1721644"/>
                <a:gd name="connsiteX41" fmla="*/ 1983582 w 3150394"/>
                <a:gd name="connsiteY41" fmla="*/ 1690688 h 1721644"/>
                <a:gd name="connsiteX42" fmla="*/ 2024063 w 3150394"/>
                <a:gd name="connsiteY42" fmla="*/ 1719263 h 1721644"/>
                <a:gd name="connsiteX43" fmla="*/ 2069307 w 3150394"/>
                <a:gd name="connsiteY43" fmla="*/ 1719263 h 1721644"/>
                <a:gd name="connsiteX44" fmla="*/ 2100263 w 3150394"/>
                <a:gd name="connsiteY44" fmla="*/ 1685925 h 1721644"/>
                <a:gd name="connsiteX45" fmla="*/ 2324100 w 3150394"/>
                <a:gd name="connsiteY45" fmla="*/ 1685925 h 1721644"/>
                <a:gd name="connsiteX46" fmla="*/ 2355057 w 3150394"/>
                <a:gd name="connsiteY46" fmla="*/ 1664494 h 1721644"/>
                <a:gd name="connsiteX47" fmla="*/ 2447925 w 3150394"/>
                <a:gd name="connsiteY47" fmla="*/ 1664494 h 1721644"/>
                <a:gd name="connsiteX48" fmla="*/ 2512219 w 3150394"/>
                <a:gd name="connsiteY48" fmla="*/ 1621631 h 1721644"/>
                <a:gd name="connsiteX49" fmla="*/ 2566988 w 3150394"/>
                <a:gd name="connsiteY49" fmla="*/ 1621631 h 1721644"/>
                <a:gd name="connsiteX50" fmla="*/ 2602707 w 3150394"/>
                <a:gd name="connsiteY50" fmla="*/ 1571625 h 1721644"/>
                <a:gd name="connsiteX51" fmla="*/ 2640807 w 3150394"/>
                <a:gd name="connsiteY51" fmla="*/ 1600200 h 1721644"/>
                <a:gd name="connsiteX52" fmla="*/ 2688432 w 3150394"/>
                <a:gd name="connsiteY52" fmla="*/ 1602581 h 1721644"/>
                <a:gd name="connsiteX53" fmla="*/ 2726532 w 3150394"/>
                <a:gd name="connsiteY53" fmla="*/ 1459706 h 1721644"/>
                <a:gd name="connsiteX54" fmla="*/ 2814638 w 3150394"/>
                <a:gd name="connsiteY54" fmla="*/ 1357313 h 1721644"/>
                <a:gd name="connsiteX55" fmla="*/ 2895600 w 3150394"/>
                <a:gd name="connsiteY55" fmla="*/ 1100138 h 1721644"/>
                <a:gd name="connsiteX56" fmla="*/ 2931318 w 3150394"/>
                <a:gd name="connsiteY56" fmla="*/ 752475 h 1721644"/>
                <a:gd name="connsiteX57" fmla="*/ 2971800 w 3150394"/>
                <a:gd name="connsiteY57" fmla="*/ 776287 h 1721644"/>
                <a:gd name="connsiteX58" fmla="*/ 3057525 w 3150394"/>
                <a:gd name="connsiteY58" fmla="*/ 38100 h 1721644"/>
                <a:gd name="connsiteX59" fmla="*/ 3119438 w 3150394"/>
                <a:gd name="connsiteY59" fmla="*/ 0 h 1721644"/>
                <a:gd name="connsiteX60" fmla="*/ 3150394 w 3150394"/>
                <a:gd name="connsiteY60" fmla="*/ 2381 h 1721644"/>
                <a:gd name="connsiteX0" fmla="*/ 0 w 3162301"/>
                <a:gd name="connsiteY0" fmla="*/ 1619251 h 1721644"/>
                <a:gd name="connsiteX1" fmla="*/ 47626 w 3162301"/>
                <a:gd name="connsiteY1" fmla="*/ 1624013 h 1721644"/>
                <a:gd name="connsiteX2" fmla="*/ 83345 w 3162301"/>
                <a:gd name="connsiteY2" fmla="*/ 1676400 h 1721644"/>
                <a:gd name="connsiteX3" fmla="*/ 130970 w 3162301"/>
                <a:gd name="connsiteY3" fmla="*/ 1619250 h 1721644"/>
                <a:gd name="connsiteX4" fmla="*/ 164307 w 3162301"/>
                <a:gd name="connsiteY4" fmla="*/ 1669256 h 1721644"/>
                <a:gd name="connsiteX5" fmla="*/ 216695 w 3162301"/>
                <a:gd name="connsiteY5" fmla="*/ 1643063 h 1721644"/>
                <a:gd name="connsiteX6" fmla="*/ 257176 w 3162301"/>
                <a:gd name="connsiteY6" fmla="*/ 1643063 h 1721644"/>
                <a:gd name="connsiteX7" fmla="*/ 300039 w 3162301"/>
                <a:gd name="connsiteY7" fmla="*/ 1621631 h 1721644"/>
                <a:gd name="connsiteX8" fmla="*/ 335757 w 3162301"/>
                <a:gd name="connsiteY8" fmla="*/ 1621631 h 1721644"/>
                <a:gd name="connsiteX9" fmla="*/ 376239 w 3162301"/>
                <a:gd name="connsiteY9" fmla="*/ 1652588 h 1721644"/>
                <a:gd name="connsiteX10" fmla="*/ 416720 w 3162301"/>
                <a:gd name="connsiteY10" fmla="*/ 1552575 h 1721644"/>
                <a:gd name="connsiteX11" fmla="*/ 466726 w 3162301"/>
                <a:gd name="connsiteY11" fmla="*/ 1581150 h 1721644"/>
                <a:gd name="connsiteX12" fmla="*/ 502445 w 3162301"/>
                <a:gd name="connsiteY12" fmla="*/ 1500188 h 1721644"/>
                <a:gd name="connsiteX13" fmla="*/ 552451 w 3162301"/>
                <a:gd name="connsiteY13" fmla="*/ 1478756 h 1721644"/>
                <a:gd name="connsiteX14" fmla="*/ 590551 w 3162301"/>
                <a:gd name="connsiteY14" fmla="*/ 1366838 h 1721644"/>
                <a:gd name="connsiteX15" fmla="*/ 631032 w 3162301"/>
                <a:gd name="connsiteY15" fmla="*/ 1333500 h 1721644"/>
                <a:gd name="connsiteX16" fmla="*/ 769145 w 3162301"/>
                <a:gd name="connsiteY16" fmla="*/ 852488 h 1721644"/>
                <a:gd name="connsiteX17" fmla="*/ 816770 w 3162301"/>
                <a:gd name="connsiteY17" fmla="*/ 733425 h 1721644"/>
                <a:gd name="connsiteX18" fmla="*/ 873920 w 3162301"/>
                <a:gd name="connsiteY18" fmla="*/ 316706 h 1721644"/>
                <a:gd name="connsiteX19" fmla="*/ 962026 w 3162301"/>
                <a:gd name="connsiteY19" fmla="*/ 700088 h 1721644"/>
                <a:gd name="connsiteX20" fmla="*/ 992982 w 3162301"/>
                <a:gd name="connsiteY20" fmla="*/ 959644 h 1721644"/>
                <a:gd name="connsiteX21" fmla="*/ 1040607 w 3162301"/>
                <a:gd name="connsiteY21" fmla="*/ 1026319 h 1721644"/>
                <a:gd name="connsiteX22" fmla="*/ 1078707 w 3162301"/>
                <a:gd name="connsiteY22" fmla="*/ 892969 h 1721644"/>
                <a:gd name="connsiteX23" fmla="*/ 1159670 w 3162301"/>
                <a:gd name="connsiteY23" fmla="*/ 1278731 h 1721644"/>
                <a:gd name="connsiteX24" fmla="*/ 1212057 w 3162301"/>
                <a:gd name="connsiteY24" fmla="*/ 1307306 h 1721644"/>
                <a:gd name="connsiteX25" fmla="*/ 1238251 w 3162301"/>
                <a:gd name="connsiteY25" fmla="*/ 1440656 h 1721644"/>
                <a:gd name="connsiteX26" fmla="*/ 1283495 w 3162301"/>
                <a:gd name="connsiteY26" fmla="*/ 1462088 h 1721644"/>
                <a:gd name="connsiteX27" fmla="*/ 1333501 w 3162301"/>
                <a:gd name="connsiteY27" fmla="*/ 1416844 h 1721644"/>
                <a:gd name="connsiteX28" fmla="*/ 1366839 w 3162301"/>
                <a:gd name="connsiteY28" fmla="*/ 1547813 h 1721644"/>
                <a:gd name="connsiteX29" fmla="*/ 1414464 w 3162301"/>
                <a:gd name="connsiteY29" fmla="*/ 1521619 h 1721644"/>
                <a:gd name="connsiteX30" fmla="*/ 1469232 w 3162301"/>
                <a:gd name="connsiteY30" fmla="*/ 1521619 h 1721644"/>
                <a:gd name="connsiteX31" fmla="*/ 1507332 w 3162301"/>
                <a:gd name="connsiteY31" fmla="*/ 1576388 h 1721644"/>
                <a:gd name="connsiteX32" fmla="*/ 1538289 w 3162301"/>
                <a:gd name="connsiteY32" fmla="*/ 1621631 h 1721644"/>
                <a:gd name="connsiteX33" fmla="*/ 1585914 w 3162301"/>
                <a:gd name="connsiteY33" fmla="*/ 1600200 h 1721644"/>
                <a:gd name="connsiteX34" fmla="*/ 1666876 w 3162301"/>
                <a:gd name="connsiteY34" fmla="*/ 1669256 h 1721644"/>
                <a:gd name="connsiteX35" fmla="*/ 1702595 w 3162301"/>
                <a:gd name="connsiteY35" fmla="*/ 1645444 h 1721644"/>
                <a:gd name="connsiteX36" fmla="*/ 1745457 w 3162301"/>
                <a:gd name="connsiteY36" fmla="*/ 1697831 h 1721644"/>
                <a:gd name="connsiteX37" fmla="*/ 1793082 w 3162301"/>
                <a:gd name="connsiteY37" fmla="*/ 1666875 h 1721644"/>
                <a:gd name="connsiteX38" fmla="*/ 1821657 w 3162301"/>
                <a:gd name="connsiteY38" fmla="*/ 1695450 h 1721644"/>
                <a:gd name="connsiteX39" fmla="*/ 1924051 w 3162301"/>
                <a:gd name="connsiteY39" fmla="*/ 1695450 h 1721644"/>
                <a:gd name="connsiteX40" fmla="*/ 1959770 w 3162301"/>
                <a:gd name="connsiteY40" fmla="*/ 1721644 h 1721644"/>
                <a:gd name="connsiteX41" fmla="*/ 1995489 w 3162301"/>
                <a:gd name="connsiteY41" fmla="*/ 1690688 h 1721644"/>
                <a:gd name="connsiteX42" fmla="*/ 2035970 w 3162301"/>
                <a:gd name="connsiteY42" fmla="*/ 1719263 h 1721644"/>
                <a:gd name="connsiteX43" fmla="*/ 2081214 w 3162301"/>
                <a:gd name="connsiteY43" fmla="*/ 1719263 h 1721644"/>
                <a:gd name="connsiteX44" fmla="*/ 2112170 w 3162301"/>
                <a:gd name="connsiteY44" fmla="*/ 1685925 h 1721644"/>
                <a:gd name="connsiteX45" fmla="*/ 2336007 w 3162301"/>
                <a:gd name="connsiteY45" fmla="*/ 1685925 h 1721644"/>
                <a:gd name="connsiteX46" fmla="*/ 2366964 w 3162301"/>
                <a:gd name="connsiteY46" fmla="*/ 1664494 h 1721644"/>
                <a:gd name="connsiteX47" fmla="*/ 2459832 w 3162301"/>
                <a:gd name="connsiteY47" fmla="*/ 1664494 h 1721644"/>
                <a:gd name="connsiteX48" fmla="*/ 2524126 w 3162301"/>
                <a:gd name="connsiteY48" fmla="*/ 1621631 h 1721644"/>
                <a:gd name="connsiteX49" fmla="*/ 2578895 w 3162301"/>
                <a:gd name="connsiteY49" fmla="*/ 1621631 h 1721644"/>
                <a:gd name="connsiteX50" fmla="*/ 2614614 w 3162301"/>
                <a:gd name="connsiteY50" fmla="*/ 1571625 h 1721644"/>
                <a:gd name="connsiteX51" fmla="*/ 2652714 w 3162301"/>
                <a:gd name="connsiteY51" fmla="*/ 1600200 h 1721644"/>
                <a:gd name="connsiteX52" fmla="*/ 2700339 w 3162301"/>
                <a:gd name="connsiteY52" fmla="*/ 1602581 h 1721644"/>
                <a:gd name="connsiteX53" fmla="*/ 2738439 w 3162301"/>
                <a:gd name="connsiteY53" fmla="*/ 1459706 h 1721644"/>
                <a:gd name="connsiteX54" fmla="*/ 2826545 w 3162301"/>
                <a:gd name="connsiteY54" fmla="*/ 1357313 h 1721644"/>
                <a:gd name="connsiteX55" fmla="*/ 2907507 w 3162301"/>
                <a:gd name="connsiteY55" fmla="*/ 1100138 h 1721644"/>
                <a:gd name="connsiteX56" fmla="*/ 2943225 w 3162301"/>
                <a:gd name="connsiteY56" fmla="*/ 752475 h 1721644"/>
                <a:gd name="connsiteX57" fmla="*/ 2983707 w 3162301"/>
                <a:gd name="connsiteY57" fmla="*/ 776287 h 1721644"/>
                <a:gd name="connsiteX58" fmla="*/ 3069432 w 3162301"/>
                <a:gd name="connsiteY58" fmla="*/ 38100 h 1721644"/>
                <a:gd name="connsiteX59" fmla="*/ 3131345 w 3162301"/>
                <a:gd name="connsiteY59" fmla="*/ 0 h 1721644"/>
                <a:gd name="connsiteX60" fmla="*/ 3162301 w 3162301"/>
                <a:gd name="connsiteY60" fmla="*/ 2381 h 1721644"/>
                <a:gd name="connsiteX0" fmla="*/ 0 w 3162301"/>
                <a:gd name="connsiteY0" fmla="*/ 1616870 h 1719263"/>
                <a:gd name="connsiteX1" fmla="*/ 47626 w 3162301"/>
                <a:gd name="connsiteY1" fmla="*/ 1621632 h 1719263"/>
                <a:gd name="connsiteX2" fmla="*/ 83345 w 3162301"/>
                <a:gd name="connsiteY2" fmla="*/ 1674019 h 1719263"/>
                <a:gd name="connsiteX3" fmla="*/ 130970 w 3162301"/>
                <a:gd name="connsiteY3" fmla="*/ 1616869 h 1719263"/>
                <a:gd name="connsiteX4" fmla="*/ 164307 w 3162301"/>
                <a:gd name="connsiteY4" fmla="*/ 1666875 h 1719263"/>
                <a:gd name="connsiteX5" fmla="*/ 216695 w 3162301"/>
                <a:gd name="connsiteY5" fmla="*/ 1640682 h 1719263"/>
                <a:gd name="connsiteX6" fmla="*/ 257176 w 3162301"/>
                <a:gd name="connsiteY6" fmla="*/ 1640682 h 1719263"/>
                <a:gd name="connsiteX7" fmla="*/ 300039 w 3162301"/>
                <a:gd name="connsiteY7" fmla="*/ 1619250 h 1719263"/>
                <a:gd name="connsiteX8" fmla="*/ 335757 w 3162301"/>
                <a:gd name="connsiteY8" fmla="*/ 1619250 h 1719263"/>
                <a:gd name="connsiteX9" fmla="*/ 376239 w 3162301"/>
                <a:gd name="connsiteY9" fmla="*/ 1650207 h 1719263"/>
                <a:gd name="connsiteX10" fmla="*/ 416720 w 3162301"/>
                <a:gd name="connsiteY10" fmla="*/ 1550194 h 1719263"/>
                <a:gd name="connsiteX11" fmla="*/ 466726 w 3162301"/>
                <a:gd name="connsiteY11" fmla="*/ 1578769 h 1719263"/>
                <a:gd name="connsiteX12" fmla="*/ 502445 w 3162301"/>
                <a:gd name="connsiteY12" fmla="*/ 1497807 h 1719263"/>
                <a:gd name="connsiteX13" fmla="*/ 552451 w 3162301"/>
                <a:gd name="connsiteY13" fmla="*/ 1476375 h 1719263"/>
                <a:gd name="connsiteX14" fmla="*/ 590551 w 3162301"/>
                <a:gd name="connsiteY14" fmla="*/ 1364457 h 1719263"/>
                <a:gd name="connsiteX15" fmla="*/ 631032 w 3162301"/>
                <a:gd name="connsiteY15" fmla="*/ 1331119 h 1719263"/>
                <a:gd name="connsiteX16" fmla="*/ 769145 w 3162301"/>
                <a:gd name="connsiteY16" fmla="*/ 850107 h 1719263"/>
                <a:gd name="connsiteX17" fmla="*/ 816770 w 3162301"/>
                <a:gd name="connsiteY17" fmla="*/ 731044 h 1719263"/>
                <a:gd name="connsiteX18" fmla="*/ 873920 w 3162301"/>
                <a:gd name="connsiteY18" fmla="*/ 314325 h 1719263"/>
                <a:gd name="connsiteX19" fmla="*/ 962026 w 3162301"/>
                <a:gd name="connsiteY19" fmla="*/ 697707 h 1719263"/>
                <a:gd name="connsiteX20" fmla="*/ 992982 w 3162301"/>
                <a:gd name="connsiteY20" fmla="*/ 957263 h 1719263"/>
                <a:gd name="connsiteX21" fmla="*/ 1040607 w 3162301"/>
                <a:gd name="connsiteY21" fmla="*/ 1023938 h 1719263"/>
                <a:gd name="connsiteX22" fmla="*/ 1078707 w 3162301"/>
                <a:gd name="connsiteY22" fmla="*/ 890588 h 1719263"/>
                <a:gd name="connsiteX23" fmla="*/ 1159670 w 3162301"/>
                <a:gd name="connsiteY23" fmla="*/ 1276350 h 1719263"/>
                <a:gd name="connsiteX24" fmla="*/ 1212057 w 3162301"/>
                <a:gd name="connsiteY24" fmla="*/ 1304925 h 1719263"/>
                <a:gd name="connsiteX25" fmla="*/ 1238251 w 3162301"/>
                <a:gd name="connsiteY25" fmla="*/ 1438275 h 1719263"/>
                <a:gd name="connsiteX26" fmla="*/ 1283495 w 3162301"/>
                <a:gd name="connsiteY26" fmla="*/ 1459707 h 1719263"/>
                <a:gd name="connsiteX27" fmla="*/ 1333501 w 3162301"/>
                <a:gd name="connsiteY27" fmla="*/ 1414463 h 1719263"/>
                <a:gd name="connsiteX28" fmla="*/ 1366839 w 3162301"/>
                <a:gd name="connsiteY28" fmla="*/ 1545432 h 1719263"/>
                <a:gd name="connsiteX29" fmla="*/ 1414464 w 3162301"/>
                <a:gd name="connsiteY29" fmla="*/ 1519238 h 1719263"/>
                <a:gd name="connsiteX30" fmla="*/ 1469232 w 3162301"/>
                <a:gd name="connsiteY30" fmla="*/ 1519238 h 1719263"/>
                <a:gd name="connsiteX31" fmla="*/ 1507332 w 3162301"/>
                <a:gd name="connsiteY31" fmla="*/ 1574007 h 1719263"/>
                <a:gd name="connsiteX32" fmla="*/ 1538289 w 3162301"/>
                <a:gd name="connsiteY32" fmla="*/ 1619250 h 1719263"/>
                <a:gd name="connsiteX33" fmla="*/ 1585914 w 3162301"/>
                <a:gd name="connsiteY33" fmla="*/ 1597819 h 1719263"/>
                <a:gd name="connsiteX34" fmla="*/ 1666876 w 3162301"/>
                <a:gd name="connsiteY34" fmla="*/ 1666875 h 1719263"/>
                <a:gd name="connsiteX35" fmla="*/ 1702595 w 3162301"/>
                <a:gd name="connsiteY35" fmla="*/ 1643063 h 1719263"/>
                <a:gd name="connsiteX36" fmla="*/ 1745457 w 3162301"/>
                <a:gd name="connsiteY36" fmla="*/ 1695450 h 1719263"/>
                <a:gd name="connsiteX37" fmla="*/ 1793082 w 3162301"/>
                <a:gd name="connsiteY37" fmla="*/ 1664494 h 1719263"/>
                <a:gd name="connsiteX38" fmla="*/ 1821657 w 3162301"/>
                <a:gd name="connsiteY38" fmla="*/ 1693069 h 1719263"/>
                <a:gd name="connsiteX39" fmla="*/ 1924051 w 3162301"/>
                <a:gd name="connsiteY39" fmla="*/ 1693069 h 1719263"/>
                <a:gd name="connsiteX40" fmla="*/ 1959770 w 3162301"/>
                <a:gd name="connsiteY40" fmla="*/ 1719263 h 1719263"/>
                <a:gd name="connsiteX41" fmla="*/ 1995489 w 3162301"/>
                <a:gd name="connsiteY41" fmla="*/ 1688307 h 1719263"/>
                <a:gd name="connsiteX42" fmla="*/ 2035970 w 3162301"/>
                <a:gd name="connsiteY42" fmla="*/ 1716882 h 1719263"/>
                <a:gd name="connsiteX43" fmla="*/ 2081214 w 3162301"/>
                <a:gd name="connsiteY43" fmla="*/ 1716882 h 1719263"/>
                <a:gd name="connsiteX44" fmla="*/ 2112170 w 3162301"/>
                <a:gd name="connsiteY44" fmla="*/ 1683544 h 1719263"/>
                <a:gd name="connsiteX45" fmla="*/ 2336007 w 3162301"/>
                <a:gd name="connsiteY45" fmla="*/ 1683544 h 1719263"/>
                <a:gd name="connsiteX46" fmla="*/ 2366964 w 3162301"/>
                <a:gd name="connsiteY46" fmla="*/ 1662113 h 1719263"/>
                <a:gd name="connsiteX47" fmla="*/ 2459832 w 3162301"/>
                <a:gd name="connsiteY47" fmla="*/ 1662113 h 1719263"/>
                <a:gd name="connsiteX48" fmla="*/ 2524126 w 3162301"/>
                <a:gd name="connsiteY48" fmla="*/ 1619250 h 1719263"/>
                <a:gd name="connsiteX49" fmla="*/ 2578895 w 3162301"/>
                <a:gd name="connsiteY49" fmla="*/ 1619250 h 1719263"/>
                <a:gd name="connsiteX50" fmla="*/ 2614614 w 3162301"/>
                <a:gd name="connsiteY50" fmla="*/ 1569244 h 1719263"/>
                <a:gd name="connsiteX51" fmla="*/ 2652714 w 3162301"/>
                <a:gd name="connsiteY51" fmla="*/ 1597819 h 1719263"/>
                <a:gd name="connsiteX52" fmla="*/ 2700339 w 3162301"/>
                <a:gd name="connsiteY52" fmla="*/ 1600200 h 1719263"/>
                <a:gd name="connsiteX53" fmla="*/ 2738439 w 3162301"/>
                <a:gd name="connsiteY53" fmla="*/ 1457325 h 1719263"/>
                <a:gd name="connsiteX54" fmla="*/ 2826545 w 3162301"/>
                <a:gd name="connsiteY54" fmla="*/ 1354932 h 1719263"/>
                <a:gd name="connsiteX55" fmla="*/ 2907507 w 3162301"/>
                <a:gd name="connsiteY55" fmla="*/ 1097757 h 1719263"/>
                <a:gd name="connsiteX56" fmla="*/ 2943225 w 3162301"/>
                <a:gd name="connsiteY56" fmla="*/ 750094 h 1719263"/>
                <a:gd name="connsiteX57" fmla="*/ 2983707 w 3162301"/>
                <a:gd name="connsiteY57" fmla="*/ 773906 h 1719263"/>
                <a:gd name="connsiteX58" fmla="*/ 3069432 w 3162301"/>
                <a:gd name="connsiteY58" fmla="*/ 35719 h 1719263"/>
                <a:gd name="connsiteX59" fmla="*/ 3131345 w 3162301"/>
                <a:gd name="connsiteY59" fmla="*/ 4763 h 1719263"/>
                <a:gd name="connsiteX60" fmla="*/ 3162301 w 3162301"/>
                <a:gd name="connsiteY60" fmla="*/ 0 h 1719263"/>
                <a:gd name="connsiteX0" fmla="*/ 0 w 3157538"/>
                <a:gd name="connsiteY0" fmla="*/ 1612107 h 1714500"/>
                <a:gd name="connsiteX1" fmla="*/ 47626 w 3157538"/>
                <a:gd name="connsiteY1" fmla="*/ 1616869 h 1714500"/>
                <a:gd name="connsiteX2" fmla="*/ 83345 w 3157538"/>
                <a:gd name="connsiteY2" fmla="*/ 1669256 h 1714500"/>
                <a:gd name="connsiteX3" fmla="*/ 130970 w 3157538"/>
                <a:gd name="connsiteY3" fmla="*/ 1612106 h 1714500"/>
                <a:gd name="connsiteX4" fmla="*/ 164307 w 3157538"/>
                <a:gd name="connsiteY4" fmla="*/ 1662112 h 1714500"/>
                <a:gd name="connsiteX5" fmla="*/ 216695 w 3157538"/>
                <a:gd name="connsiteY5" fmla="*/ 1635919 h 1714500"/>
                <a:gd name="connsiteX6" fmla="*/ 257176 w 3157538"/>
                <a:gd name="connsiteY6" fmla="*/ 1635919 h 1714500"/>
                <a:gd name="connsiteX7" fmla="*/ 300039 w 3157538"/>
                <a:gd name="connsiteY7" fmla="*/ 1614487 h 1714500"/>
                <a:gd name="connsiteX8" fmla="*/ 335757 w 3157538"/>
                <a:gd name="connsiteY8" fmla="*/ 1614487 h 1714500"/>
                <a:gd name="connsiteX9" fmla="*/ 376239 w 3157538"/>
                <a:gd name="connsiteY9" fmla="*/ 1645444 h 1714500"/>
                <a:gd name="connsiteX10" fmla="*/ 416720 w 3157538"/>
                <a:gd name="connsiteY10" fmla="*/ 1545431 h 1714500"/>
                <a:gd name="connsiteX11" fmla="*/ 466726 w 3157538"/>
                <a:gd name="connsiteY11" fmla="*/ 1574006 h 1714500"/>
                <a:gd name="connsiteX12" fmla="*/ 502445 w 3157538"/>
                <a:gd name="connsiteY12" fmla="*/ 1493044 h 1714500"/>
                <a:gd name="connsiteX13" fmla="*/ 552451 w 3157538"/>
                <a:gd name="connsiteY13" fmla="*/ 1471612 h 1714500"/>
                <a:gd name="connsiteX14" fmla="*/ 590551 w 3157538"/>
                <a:gd name="connsiteY14" fmla="*/ 1359694 h 1714500"/>
                <a:gd name="connsiteX15" fmla="*/ 631032 w 3157538"/>
                <a:gd name="connsiteY15" fmla="*/ 1326356 h 1714500"/>
                <a:gd name="connsiteX16" fmla="*/ 769145 w 3157538"/>
                <a:gd name="connsiteY16" fmla="*/ 845344 h 1714500"/>
                <a:gd name="connsiteX17" fmla="*/ 816770 w 3157538"/>
                <a:gd name="connsiteY17" fmla="*/ 726281 h 1714500"/>
                <a:gd name="connsiteX18" fmla="*/ 873920 w 3157538"/>
                <a:gd name="connsiteY18" fmla="*/ 309562 h 1714500"/>
                <a:gd name="connsiteX19" fmla="*/ 962026 w 3157538"/>
                <a:gd name="connsiteY19" fmla="*/ 692944 h 1714500"/>
                <a:gd name="connsiteX20" fmla="*/ 992982 w 3157538"/>
                <a:gd name="connsiteY20" fmla="*/ 952500 h 1714500"/>
                <a:gd name="connsiteX21" fmla="*/ 1040607 w 3157538"/>
                <a:gd name="connsiteY21" fmla="*/ 1019175 h 1714500"/>
                <a:gd name="connsiteX22" fmla="*/ 1078707 w 3157538"/>
                <a:gd name="connsiteY22" fmla="*/ 885825 h 1714500"/>
                <a:gd name="connsiteX23" fmla="*/ 1159670 w 3157538"/>
                <a:gd name="connsiteY23" fmla="*/ 1271587 h 1714500"/>
                <a:gd name="connsiteX24" fmla="*/ 1212057 w 3157538"/>
                <a:gd name="connsiteY24" fmla="*/ 1300162 h 1714500"/>
                <a:gd name="connsiteX25" fmla="*/ 1238251 w 3157538"/>
                <a:gd name="connsiteY25" fmla="*/ 1433512 h 1714500"/>
                <a:gd name="connsiteX26" fmla="*/ 1283495 w 3157538"/>
                <a:gd name="connsiteY26" fmla="*/ 1454944 h 1714500"/>
                <a:gd name="connsiteX27" fmla="*/ 1333501 w 3157538"/>
                <a:gd name="connsiteY27" fmla="*/ 1409700 h 1714500"/>
                <a:gd name="connsiteX28" fmla="*/ 1366839 w 3157538"/>
                <a:gd name="connsiteY28" fmla="*/ 1540669 h 1714500"/>
                <a:gd name="connsiteX29" fmla="*/ 1414464 w 3157538"/>
                <a:gd name="connsiteY29" fmla="*/ 1514475 h 1714500"/>
                <a:gd name="connsiteX30" fmla="*/ 1469232 w 3157538"/>
                <a:gd name="connsiteY30" fmla="*/ 1514475 h 1714500"/>
                <a:gd name="connsiteX31" fmla="*/ 1507332 w 3157538"/>
                <a:gd name="connsiteY31" fmla="*/ 1569244 h 1714500"/>
                <a:gd name="connsiteX32" fmla="*/ 1538289 w 3157538"/>
                <a:gd name="connsiteY32" fmla="*/ 1614487 h 1714500"/>
                <a:gd name="connsiteX33" fmla="*/ 1585914 w 3157538"/>
                <a:gd name="connsiteY33" fmla="*/ 1593056 h 1714500"/>
                <a:gd name="connsiteX34" fmla="*/ 1666876 w 3157538"/>
                <a:gd name="connsiteY34" fmla="*/ 1662112 h 1714500"/>
                <a:gd name="connsiteX35" fmla="*/ 1702595 w 3157538"/>
                <a:gd name="connsiteY35" fmla="*/ 1638300 h 1714500"/>
                <a:gd name="connsiteX36" fmla="*/ 1745457 w 3157538"/>
                <a:gd name="connsiteY36" fmla="*/ 1690687 h 1714500"/>
                <a:gd name="connsiteX37" fmla="*/ 1793082 w 3157538"/>
                <a:gd name="connsiteY37" fmla="*/ 1659731 h 1714500"/>
                <a:gd name="connsiteX38" fmla="*/ 1821657 w 3157538"/>
                <a:gd name="connsiteY38" fmla="*/ 1688306 h 1714500"/>
                <a:gd name="connsiteX39" fmla="*/ 1924051 w 3157538"/>
                <a:gd name="connsiteY39" fmla="*/ 1688306 h 1714500"/>
                <a:gd name="connsiteX40" fmla="*/ 1959770 w 3157538"/>
                <a:gd name="connsiteY40" fmla="*/ 1714500 h 1714500"/>
                <a:gd name="connsiteX41" fmla="*/ 1995489 w 3157538"/>
                <a:gd name="connsiteY41" fmla="*/ 1683544 h 1714500"/>
                <a:gd name="connsiteX42" fmla="*/ 2035970 w 3157538"/>
                <a:gd name="connsiteY42" fmla="*/ 1712119 h 1714500"/>
                <a:gd name="connsiteX43" fmla="*/ 2081214 w 3157538"/>
                <a:gd name="connsiteY43" fmla="*/ 1712119 h 1714500"/>
                <a:gd name="connsiteX44" fmla="*/ 2112170 w 3157538"/>
                <a:gd name="connsiteY44" fmla="*/ 1678781 h 1714500"/>
                <a:gd name="connsiteX45" fmla="*/ 2336007 w 3157538"/>
                <a:gd name="connsiteY45" fmla="*/ 1678781 h 1714500"/>
                <a:gd name="connsiteX46" fmla="*/ 2366964 w 3157538"/>
                <a:gd name="connsiteY46" fmla="*/ 1657350 h 1714500"/>
                <a:gd name="connsiteX47" fmla="*/ 2459832 w 3157538"/>
                <a:gd name="connsiteY47" fmla="*/ 1657350 h 1714500"/>
                <a:gd name="connsiteX48" fmla="*/ 2524126 w 3157538"/>
                <a:gd name="connsiteY48" fmla="*/ 1614487 h 1714500"/>
                <a:gd name="connsiteX49" fmla="*/ 2578895 w 3157538"/>
                <a:gd name="connsiteY49" fmla="*/ 1614487 h 1714500"/>
                <a:gd name="connsiteX50" fmla="*/ 2614614 w 3157538"/>
                <a:gd name="connsiteY50" fmla="*/ 1564481 h 1714500"/>
                <a:gd name="connsiteX51" fmla="*/ 2652714 w 3157538"/>
                <a:gd name="connsiteY51" fmla="*/ 1593056 h 1714500"/>
                <a:gd name="connsiteX52" fmla="*/ 2700339 w 3157538"/>
                <a:gd name="connsiteY52" fmla="*/ 1595437 h 1714500"/>
                <a:gd name="connsiteX53" fmla="*/ 2738439 w 3157538"/>
                <a:gd name="connsiteY53" fmla="*/ 1452562 h 1714500"/>
                <a:gd name="connsiteX54" fmla="*/ 2826545 w 3157538"/>
                <a:gd name="connsiteY54" fmla="*/ 1350169 h 1714500"/>
                <a:gd name="connsiteX55" fmla="*/ 2907507 w 3157538"/>
                <a:gd name="connsiteY55" fmla="*/ 1092994 h 1714500"/>
                <a:gd name="connsiteX56" fmla="*/ 2943225 w 3157538"/>
                <a:gd name="connsiteY56" fmla="*/ 745331 h 1714500"/>
                <a:gd name="connsiteX57" fmla="*/ 2983707 w 3157538"/>
                <a:gd name="connsiteY57" fmla="*/ 769143 h 1714500"/>
                <a:gd name="connsiteX58" fmla="*/ 3069432 w 3157538"/>
                <a:gd name="connsiteY58" fmla="*/ 30956 h 1714500"/>
                <a:gd name="connsiteX59" fmla="*/ 3131345 w 3157538"/>
                <a:gd name="connsiteY59" fmla="*/ 0 h 1714500"/>
                <a:gd name="connsiteX60" fmla="*/ 3157538 w 3157538"/>
                <a:gd name="connsiteY60" fmla="*/ 7143 h 1714500"/>
                <a:gd name="connsiteX0" fmla="*/ 0 w 3143250"/>
                <a:gd name="connsiteY0" fmla="*/ 1616870 h 1719263"/>
                <a:gd name="connsiteX1" fmla="*/ 47626 w 3143250"/>
                <a:gd name="connsiteY1" fmla="*/ 1621632 h 1719263"/>
                <a:gd name="connsiteX2" fmla="*/ 83345 w 3143250"/>
                <a:gd name="connsiteY2" fmla="*/ 1674019 h 1719263"/>
                <a:gd name="connsiteX3" fmla="*/ 130970 w 3143250"/>
                <a:gd name="connsiteY3" fmla="*/ 1616869 h 1719263"/>
                <a:gd name="connsiteX4" fmla="*/ 164307 w 3143250"/>
                <a:gd name="connsiteY4" fmla="*/ 1666875 h 1719263"/>
                <a:gd name="connsiteX5" fmla="*/ 216695 w 3143250"/>
                <a:gd name="connsiteY5" fmla="*/ 1640682 h 1719263"/>
                <a:gd name="connsiteX6" fmla="*/ 257176 w 3143250"/>
                <a:gd name="connsiteY6" fmla="*/ 1640682 h 1719263"/>
                <a:gd name="connsiteX7" fmla="*/ 300039 w 3143250"/>
                <a:gd name="connsiteY7" fmla="*/ 1619250 h 1719263"/>
                <a:gd name="connsiteX8" fmla="*/ 335757 w 3143250"/>
                <a:gd name="connsiteY8" fmla="*/ 1619250 h 1719263"/>
                <a:gd name="connsiteX9" fmla="*/ 376239 w 3143250"/>
                <a:gd name="connsiteY9" fmla="*/ 1650207 h 1719263"/>
                <a:gd name="connsiteX10" fmla="*/ 416720 w 3143250"/>
                <a:gd name="connsiteY10" fmla="*/ 1550194 h 1719263"/>
                <a:gd name="connsiteX11" fmla="*/ 466726 w 3143250"/>
                <a:gd name="connsiteY11" fmla="*/ 1578769 h 1719263"/>
                <a:gd name="connsiteX12" fmla="*/ 502445 w 3143250"/>
                <a:gd name="connsiteY12" fmla="*/ 1497807 h 1719263"/>
                <a:gd name="connsiteX13" fmla="*/ 552451 w 3143250"/>
                <a:gd name="connsiteY13" fmla="*/ 1476375 h 1719263"/>
                <a:gd name="connsiteX14" fmla="*/ 590551 w 3143250"/>
                <a:gd name="connsiteY14" fmla="*/ 1364457 h 1719263"/>
                <a:gd name="connsiteX15" fmla="*/ 631032 w 3143250"/>
                <a:gd name="connsiteY15" fmla="*/ 1331119 h 1719263"/>
                <a:gd name="connsiteX16" fmla="*/ 769145 w 3143250"/>
                <a:gd name="connsiteY16" fmla="*/ 850107 h 1719263"/>
                <a:gd name="connsiteX17" fmla="*/ 816770 w 3143250"/>
                <a:gd name="connsiteY17" fmla="*/ 731044 h 1719263"/>
                <a:gd name="connsiteX18" fmla="*/ 873920 w 3143250"/>
                <a:gd name="connsiteY18" fmla="*/ 314325 h 1719263"/>
                <a:gd name="connsiteX19" fmla="*/ 962026 w 3143250"/>
                <a:gd name="connsiteY19" fmla="*/ 697707 h 1719263"/>
                <a:gd name="connsiteX20" fmla="*/ 992982 w 3143250"/>
                <a:gd name="connsiteY20" fmla="*/ 957263 h 1719263"/>
                <a:gd name="connsiteX21" fmla="*/ 1040607 w 3143250"/>
                <a:gd name="connsiteY21" fmla="*/ 1023938 h 1719263"/>
                <a:gd name="connsiteX22" fmla="*/ 1078707 w 3143250"/>
                <a:gd name="connsiteY22" fmla="*/ 890588 h 1719263"/>
                <a:gd name="connsiteX23" fmla="*/ 1159670 w 3143250"/>
                <a:gd name="connsiteY23" fmla="*/ 1276350 h 1719263"/>
                <a:gd name="connsiteX24" fmla="*/ 1212057 w 3143250"/>
                <a:gd name="connsiteY24" fmla="*/ 1304925 h 1719263"/>
                <a:gd name="connsiteX25" fmla="*/ 1238251 w 3143250"/>
                <a:gd name="connsiteY25" fmla="*/ 1438275 h 1719263"/>
                <a:gd name="connsiteX26" fmla="*/ 1283495 w 3143250"/>
                <a:gd name="connsiteY26" fmla="*/ 1459707 h 1719263"/>
                <a:gd name="connsiteX27" fmla="*/ 1333501 w 3143250"/>
                <a:gd name="connsiteY27" fmla="*/ 1414463 h 1719263"/>
                <a:gd name="connsiteX28" fmla="*/ 1366839 w 3143250"/>
                <a:gd name="connsiteY28" fmla="*/ 1545432 h 1719263"/>
                <a:gd name="connsiteX29" fmla="*/ 1414464 w 3143250"/>
                <a:gd name="connsiteY29" fmla="*/ 1519238 h 1719263"/>
                <a:gd name="connsiteX30" fmla="*/ 1469232 w 3143250"/>
                <a:gd name="connsiteY30" fmla="*/ 1519238 h 1719263"/>
                <a:gd name="connsiteX31" fmla="*/ 1507332 w 3143250"/>
                <a:gd name="connsiteY31" fmla="*/ 1574007 h 1719263"/>
                <a:gd name="connsiteX32" fmla="*/ 1538289 w 3143250"/>
                <a:gd name="connsiteY32" fmla="*/ 1619250 h 1719263"/>
                <a:gd name="connsiteX33" fmla="*/ 1585914 w 3143250"/>
                <a:gd name="connsiteY33" fmla="*/ 1597819 h 1719263"/>
                <a:gd name="connsiteX34" fmla="*/ 1666876 w 3143250"/>
                <a:gd name="connsiteY34" fmla="*/ 1666875 h 1719263"/>
                <a:gd name="connsiteX35" fmla="*/ 1702595 w 3143250"/>
                <a:gd name="connsiteY35" fmla="*/ 1643063 h 1719263"/>
                <a:gd name="connsiteX36" fmla="*/ 1745457 w 3143250"/>
                <a:gd name="connsiteY36" fmla="*/ 1695450 h 1719263"/>
                <a:gd name="connsiteX37" fmla="*/ 1793082 w 3143250"/>
                <a:gd name="connsiteY37" fmla="*/ 1664494 h 1719263"/>
                <a:gd name="connsiteX38" fmla="*/ 1821657 w 3143250"/>
                <a:gd name="connsiteY38" fmla="*/ 1693069 h 1719263"/>
                <a:gd name="connsiteX39" fmla="*/ 1924051 w 3143250"/>
                <a:gd name="connsiteY39" fmla="*/ 1693069 h 1719263"/>
                <a:gd name="connsiteX40" fmla="*/ 1959770 w 3143250"/>
                <a:gd name="connsiteY40" fmla="*/ 1719263 h 1719263"/>
                <a:gd name="connsiteX41" fmla="*/ 1995489 w 3143250"/>
                <a:gd name="connsiteY41" fmla="*/ 1688307 h 1719263"/>
                <a:gd name="connsiteX42" fmla="*/ 2035970 w 3143250"/>
                <a:gd name="connsiteY42" fmla="*/ 1716882 h 1719263"/>
                <a:gd name="connsiteX43" fmla="*/ 2081214 w 3143250"/>
                <a:gd name="connsiteY43" fmla="*/ 1716882 h 1719263"/>
                <a:gd name="connsiteX44" fmla="*/ 2112170 w 3143250"/>
                <a:gd name="connsiteY44" fmla="*/ 1683544 h 1719263"/>
                <a:gd name="connsiteX45" fmla="*/ 2336007 w 3143250"/>
                <a:gd name="connsiteY45" fmla="*/ 1683544 h 1719263"/>
                <a:gd name="connsiteX46" fmla="*/ 2366964 w 3143250"/>
                <a:gd name="connsiteY46" fmla="*/ 1662113 h 1719263"/>
                <a:gd name="connsiteX47" fmla="*/ 2459832 w 3143250"/>
                <a:gd name="connsiteY47" fmla="*/ 1662113 h 1719263"/>
                <a:gd name="connsiteX48" fmla="*/ 2524126 w 3143250"/>
                <a:gd name="connsiteY48" fmla="*/ 1619250 h 1719263"/>
                <a:gd name="connsiteX49" fmla="*/ 2578895 w 3143250"/>
                <a:gd name="connsiteY49" fmla="*/ 1619250 h 1719263"/>
                <a:gd name="connsiteX50" fmla="*/ 2614614 w 3143250"/>
                <a:gd name="connsiteY50" fmla="*/ 1569244 h 1719263"/>
                <a:gd name="connsiteX51" fmla="*/ 2652714 w 3143250"/>
                <a:gd name="connsiteY51" fmla="*/ 1597819 h 1719263"/>
                <a:gd name="connsiteX52" fmla="*/ 2700339 w 3143250"/>
                <a:gd name="connsiteY52" fmla="*/ 1600200 h 1719263"/>
                <a:gd name="connsiteX53" fmla="*/ 2738439 w 3143250"/>
                <a:gd name="connsiteY53" fmla="*/ 1457325 h 1719263"/>
                <a:gd name="connsiteX54" fmla="*/ 2826545 w 3143250"/>
                <a:gd name="connsiteY54" fmla="*/ 1354932 h 1719263"/>
                <a:gd name="connsiteX55" fmla="*/ 2907507 w 3143250"/>
                <a:gd name="connsiteY55" fmla="*/ 1097757 h 1719263"/>
                <a:gd name="connsiteX56" fmla="*/ 2943225 w 3143250"/>
                <a:gd name="connsiteY56" fmla="*/ 750094 h 1719263"/>
                <a:gd name="connsiteX57" fmla="*/ 2983707 w 3143250"/>
                <a:gd name="connsiteY57" fmla="*/ 773906 h 1719263"/>
                <a:gd name="connsiteX58" fmla="*/ 3069432 w 3143250"/>
                <a:gd name="connsiteY58" fmla="*/ 35719 h 1719263"/>
                <a:gd name="connsiteX59" fmla="*/ 3131345 w 3143250"/>
                <a:gd name="connsiteY59" fmla="*/ 4763 h 1719263"/>
                <a:gd name="connsiteX60" fmla="*/ 3143250 w 3143250"/>
                <a:gd name="connsiteY60" fmla="*/ 0 h 1719263"/>
                <a:gd name="connsiteX0" fmla="*/ 0 w 3143250"/>
                <a:gd name="connsiteY0" fmla="*/ 1612107 h 1714500"/>
                <a:gd name="connsiteX1" fmla="*/ 47626 w 3143250"/>
                <a:gd name="connsiteY1" fmla="*/ 1616869 h 1714500"/>
                <a:gd name="connsiteX2" fmla="*/ 83345 w 3143250"/>
                <a:gd name="connsiteY2" fmla="*/ 1669256 h 1714500"/>
                <a:gd name="connsiteX3" fmla="*/ 130970 w 3143250"/>
                <a:gd name="connsiteY3" fmla="*/ 1612106 h 1714500"/>
                <a:gd name="connsiteX4" fmla="*/ 164307 w 3143250"/>
                <a:gd name="connsiteY4" fmla="*/ 1662112 h 1714500"/>
                <a:gd name="connsiteX5" fmla="*/ 216695 w 3143250"/>
                <a:gd name="connsiteY5" fmla="*/ 1635919 h 1714500"/>
                <a:gd name="connsiteX6" fmla="*/ 257176 w 3143250"/>
                <a:gd name="connsiteY6" fmla="*/ 1635919 h 1714500"/>
                <a:gd name="connsiteX7" fmla="*/ 300039 w 3143250"/>
                <a:gd name="connsiteY7" fmla="*/ 1614487 h 1714500"/>
                <a:gd name="connsiteX8" fmla="*/ 335757 w 3143250"/>
                <a:gd name="connsiteY8" fmla="*/ 1614487 h 1714500"/>
                <a:gd name="connsiteX9" fmla="*/ 376239 w 3143250"/>
                <a:gd name="connsiteY9" fmla="*/ 1645444 h 1714500"/>
                <a:gd name="connsiteX10" fmla="*/ 416720 w 3143250"/>
                <a:gd name="connsiteY10" fmla="*/ 1545431 h 1714500"/>
                <a:gd name="connsiteX11" fmla="*/ 466726 w 3143250"/>
                <a:gd name="connsiteY11" fmla="*/ 1574006 h 1714500"/>
                <a:gd name="connsiteX12" fmla="*/ 502445 w 3143250"/>
                <a:gd name="connsiteY12" fmla="*/ 1493044 h 1714500"/>
                <a:gd name="connsiteX13" fmla="*/ 552451 w 3143250"/>
                <a:gd name="connsiteY13" fmla="*/ 1471612 h 1714500"/>
                <a:gd name="connsiteX14" fmla="*/ 590551 w 3143250"/>
                <a:gd name="connsiteY14" fmla="*/ 1359694 h 1714500"/>
                <a:gd name="connsiteX15" fmla="*/ 631032 w 3143250"/>
                <a:gd name="connsiteY15" fmla="*/ 1326356 h 1714500"/>
                <a:gd name="connsiteX16" fmla="*/ 769145 w 3143250"/>
                <a:gd name="connsiteY16" fmla="*/ 845344 h 1714500"/>
                <a:gd name="connsiteX17" fmla="*/ 816770 w 3143250"/>
                <a:gd name="connsiteY17" fmla="*/ 726281 h 1714500"/>
                <a:gd name="connsiteX18" fmla="*/ 873920 w 3143250"/>
                <a:gd name="connsiteY18" fmla="*/ 309562 h 1714500"/>
                <a:gd name="connsiteX19" fmla="*/ 962026 w 3143250"/>
                <a:gd name="connsiteY19" fmla="*/ 692944 h 1714500"/>
                <a:gd name="connsiteX20" fmla="*/ 992982 w 3143250"/>
                <a:gd name="connsiteY20" fmla="*/ 952500 h 1714500"/>
                <a:gd name="connsiteX21" fmla="*/ 1040607 w 3143250"/>
                <a:gd name="connsiteY21" fmla="*/ 1019175 h 1714500"/>
                <a:gd name="connsiteX22" fmla="*/ 1078707 w 3143250"/>
                <a:gd name="connsiteY22" fmla="*/ 885825 h 1714500"/>
                <a:gd name="connsiteX23" fmla="*/ 1159670 w 3143250"/>
                <a:gd name="connsiteY23" fmla="*/ 1271587 h 1714500"/>
                <a:gd name="connsiteX24" fmla="*/ 1212057 w 3143250"/>
                <a:gd name="connsiteY24" fmla="*/ 1300162 h 1714500"/>
                <a:gd name="connsiteX25" fmla="*/ 1238251 w 3143250"/>
                <a:gd name="connsiteY25" fmla="*/ 1433512 h 1714500"/>
                <a:gd name="connsiteX26" fmla="*/ 1283495 w 3143250"/>
                <a:gd name="connsiteY26" fmla="*/ 1454944 h 1714500"/>
                <a:gd name="connsiteX27" fmla="*/ 1333501 w 3143250"/>
                <a:gd name="connsiteY27" fmla="*/ 1409700 h 1714500"/>
                <a:gd name="connsiteX28" fmla="*/ 1366839 w 3143250"/>
                <a:gd name="connsiteY28" fmla="*/ 1540669 h 1714500"/>
                <a:gd name="connsiteX29" fmla="*/ 1414464 w 3143250"/>
                <a:gd name="connsiteY29" fmla="*/ 1514475 h 1714500"/>
                <a:gd name="connsiteX30" fmla="*/ 1469232 w 3143250"/>
                <a:gd name="connsiteY30" fmla="*/ 1514475 h 1714500"/>
                <a:gd name="connsiteX31" fmla="*/ 1507332 w 3143250"/>
                <a:gd name="connsiteY31" fmla="*/ 1569244 h 1714500"/>
                <a:gd name="connsiteX32" fmla="*/ 1538289 w 3143250"/>
                <a:gd name="connsiteY32" fmla="*/ 1614487 h 1714500"/>
                <a:gd name="connsiteX33" fmla="*/ 1585914 w 3143250"/>
                <a:gd name="connsiteY33" fmla="*/ 1593056 h 1714500"/>
                <a:gd name="connsiteX34" fmla="*/ 1666876 w 3143250"/>
                <a:gd name="connsiteY34" fmla="*/ 1662112 h 1714500"/>
                <a:gd name="connsiteX35" fmla="*/ 1702595 w 3143250"/>
                <a:gd name="connsiteY35" fmla="*/ 1638300 h 1714500"/>
                <a:gd name="connsiteX36" fmla="*/ 1745457 w 3143250"/>
                <a:gd name="connsiteY36" fmla="*/ 1690687 h 1714500"/>
                <a:gd name="connsiteX37" fmla="*/ 1793082 w 3143250"/>
                <a:gd name="connsiteY37" fmla="*/ 1659731 h 1714500"/>
                <a:gd name="connsiteX38" fmla="*/ 1821657 w 3143250"/>
                <a:gd name="connsiteY38" fmla="*/ 1688306 h 1714500"/>
                <a:gd name="connsiteX39" fmla="*/ 1924051 w 3143250"/>
                <a:gd name="connsiteY39" fmla="*/ 1688306 h 1714500"/>
                <a:gd name="connsiteX40" fmla="*/ 1959770 w 3143250"/>
                <a:gd name="connsiteY40" fmla="*/ 1714500 h 1714500"/>
                <a:gd name="connsiteX41" fmla="*/ 1995489 w 3143250"/>
                <a:gd name="connsiteY41" fmla="*/ 1683544 h 1714500"/>
                <a:gd name="connsiteX42" fmla="*/ 2035970 w 3143250"/>
                <a:gd name="connsiteY42" fmla="*/ 1712119 h 1714500"/>
                <a:gd name="connsiteX43" fmla="*/ 2081214 w 3143250"/>
                <a:gd name="connsiteY43" fmla="*/ 1712119 h 1714500"/>
                <a:gd name="connsiteX44" fmla="*/ 2112170 w 3143250"/>
                <a:gd name="connsiteY44" fmla="*/ 1678781 h 1714500"/>
                <a:gd name="connsiteX45" fmla="*/ 2336007 w 3143250"/>
                <a:gd name="connsiteY45" fmla="*/ 1678781 h 1714500"/>
                <a:gd name="connsiteX46" fmla="*/ 2366964 w 3143250"/>
                <a:gd name="connsiteY46" fmla="*/ 1657350 h 1714500"/>
                <a:gd name="connsiteX47" fmla="*/ 2459832 w 3143250"/>
                <a:gd name="connsiteY47" fmla="*/ 1657350 h 1714500"/>
                <a:gd name="connsiteX48" fmla="*/ 2524126 w 3143250"/>
                <a:gd name="connsiteY48" fmla="*/ 1614487 h 1714500"/>
                <a:gd name="connsiteX49" fmla="*/ 2578895 w 3143250"/>
                <a:gd name="connsiteY49" fmla="*/ 1614487 h 1714500"/>
                <a:gd name="connsiteX50" fmla="*/ 2614614 w 3143250"/>
                <a:gd name="connsiteY50" fmla="*/ 1564481 h 1714500"/>
                <a:gd name="connsiteX51" fmla="*/ 2652714 w 3143250"/>
                <a:gd name="connsiteY51" fmla="*/ 1593056 h 1714500"/>
                <a:gd name="connsiteX52" fmla="*/ 2700339 w 3143250"/>
                <a:gd name="connsiteY52" fmla="*/ 1595437 h 1714500"/>
                <a:gd name="connsiteX53" fmla="*/ 2738439 w 3143250"/>
                <a:gd name="connsiteY53" fmla="*/ 1452562 h 1714500"/>
                <a:gd name="connsiteX54" fmla="*/ 2826545 w 3143250"/>
                <a:gd name="connsiteY54" fmla="*/ 1350169 h 1714500"/>
                <a:gd name="connsiteX55" fmla="*/ 2907507 w 3143250"/>
                <a:gd name="connsiteY55" fmla="*/ 1092994 h 1714500"/>
                <a:gd name="connsiteX56" fmla="*/ 2943225 w 3143250"/>
                <a:gd name="connsiteY56" fmla="*/ 745331 h 1714500"/>
                <a:gd name="connsiteX57" fmla="*/ 2983707 w 3143250"/>
                <a:gd name="connsiteY57" fmla="*/ 769143 h 1714500"/>
                <a:gd name="connsiteX58" fmla="*/ 3069432 w 3143250"/>
                <a:gd name="connsiteY58" fmla="*/ 30956 h 1714500"/>
                <a:gd name="connsiteX59" fmla="*/ 3131345 w 3143250"/>
                <a:gd name="connsiteY59" fmla="*/ 0 h 1714500"/>
                <a:gd name="connsiteX60" fmla="*/ 3143250 w 3143250"/>
                <a:gd name="connsiteY60" fmla="*/ 4762 h 1714500"/>
                <a:gd name="connsiteX0" fmla="*/ 0 w 3143250"/>
                <a:gd name="connsiteY0" fmla="*/ 1612107 h 1714500"/>
                <a:gd name="connsiteX1" fmla="*/ 47626 w 3143250"/>
                <a:gd name="connsiteY1" fmla="*/ 1616869 h 1714500"/>
                <a:gd name="connsiteX2" fmla="*/ 83345 w 3143250"/>
                <a:gd name="connsiteY2" fmla="*/ 1669256 h 1714500"/>
                <a:gd name="connsiteX3" fmla="*/ 130970 w 3143250"/>
                <a:gd name="connsiteY3" fmla="*/ 1612106 h 1714500"/>
                <a:gd name="connsiteX4" fmla="*/ 164307 w 3143250"/>
                <a:gd name="connsiteY4" fmla="*/ 1662112 h 1714500"/>
                <a:gd name="connsiteX5" fmla="*/ 216695 w 3143250"/>
                <a:gd name="connsiteY5" fmla="*/ 1635919 h 1714500"/>
                <a:gd name="connsiteX6" fmla="*/ 257176 w 3143250"/>
                <a:gd name="connsiteY6" fmla="*/ 1635919 h 1714500"/>
                <a:gd name="connsiteX7" fmla="*/ 300039 w 3143250"/>
                <a:gd name="connsiteY7" fmla="*/ 1614487 h 1714500"/>
                <a:gd name="connsiteX8" fmla="*/ 335757 w 3143250"/>
                <a:gd name="connsiteY8" fmla="*/ 1614487 h 1714500"/>
                <a:gd name="connsiteX9" fmla="*/ 376239 w 3143250"/>
                <a:gd name="connsiteY9" fmla="*/ 1645444 h 1714500"/>
                <a:gd name="connsiteX10" fmla="*/ 416720 w 3143250"/>
                <a:gd name="connsiteY10" fmla="*/ 1545431 h 1714500"/>
                <a:gd name="connsiteX11" fmla="*/ 466726 w 3143250"/>
                <a:gd name="connsiteY11" fmla="*/ 1574006 h 1714500"/>
                <a:gd name="connsiteX12" fmla="*/ 502445 w 3143250"/>
                <a:gd name="connsiteY12" fmla="*/ 1493044 h 1714500"/>
                <a:gd name="connsiteX13" fmla="*/ 552451 w 3143250"/>
                <a:gd name="connsiteY13" fmla="*/ 1471612 h 1714500"/>
                <a:gd name="connsiteX14" fmla="*/ 590551 w 3143250"/>
                <a:gd name="connsiteY14" fmla="*/ 1359694 h 1714500"/>
                <a:gd name="connsiteX15" fmla="*/ 631032 w 3143250"/>
                <a:gd name="connsiteY15" fmla="*/ 1326356 h 1714500"/>
                <a:gd name="connsiteX16" fmla="*/ 769145 w 3143250"/>
                <a:gd name="connsiteY16" fmla="*/ 845344 h 1714500"/>
                <a:gd name="connsiteX17" fmla="*/ 816770 w 3143250"/>
                <a:gd name="connsiteY17" fmla="*/ 726281 h 1714500"/>
                <a:gd name="connsiteX18" fmla="*/ 873920 w 3143250"/>
                <a:gd name="connsiteY18" fmla="*/ 309562 h 1714500"/>
                <a:gd name="connsiteX19" fmla="*/ 962026 w 3143250"/>
                <a:gd name="connsiteY19" fmla="*/ 692944 h 1714500"/>
                <a:gd name="connsiteX20" fmla="*/ 992982 w 3143250"/>
                <a:gd name="connsiteY20" fmla="*/ 952500 h 1714500"/>
                <a:gd name="connsiteX21" fmla="*/ 1040607 w 3143250"/>
                <a:gd name="connsiteY21" fmla="*/ 1019175 h 1714500"/>
                <a:gd name="connsiteX22" fmla="*/ 1078707 w 3143250"/>
                <a:gd name="connsiteY22" fmla="*/ 885825 h 1714500"/>
                <a:gd name="connsiteX23" fmla="*/ 1159670 w 3143250"/>
                <a:gd name="connsiteY23" fmla="*/ 1271587 h 1714500"/>
                <a:gd name="connsiteX24" fmla="*/ 1212057 w 3143250"/>
                <a:gd name="connsiteY24" fmla="*/ 1300162 h 1714500"/>
                <a:gd name="connsiteX25" fmla="*/ 1238251 w 3143250"/>
                <a:gd name="connsiteY25" fmla="*/ 1433512 h 1714500"/>
                <a:gd name="connsiteX26" fmla="*/ 1283495 w 3143250"/>
                <a:gd name="connsiteY26" fmla="*/ 1454944 h 1714500"/>
                <a:gd name="connsiteX27" fmla="*/ 1333501 w 3143250"/>
                <a:gd name="connsiteY27" fmla="*/ 1409700 h 1714500"/>
                <a:gd name="connsiteX28" fmla="*/ 1366839 w 3143250"/>
                <a:gd name="connsiteY28" fmla="*/ 1540669 h 1714500"/>
                <a:gd name="connsiteX29" fmla="*/ 1414464 w 3143250"/>
                <a:gd name="connsiteY29" fmla="*/ 1514475 h 1714500"/>
                <a:gd name="connsiteX30" fmla="*/ 1469232 w 3143250"/>
                <a:gd name="connsiteY30" fmla="*/ 1514475 h 1714500"/>
                <a:gd name="connsiteX31" fmla="*/ 1507332 w 3143250"/>
                <a:gd name="connsiteY31" fmla="*/ 1569244 h 1714500"/>
                <a:gd name="connsiteX32" fmla="*/ 1538289 w 3143250"/>
                <a:gd name="connsiteY32" fmla="*/ 1614487 h 1714500"/>
                <a:gd name="connsiteX33" fmla="*/ 1585914 w 3143250"/>
                <a:gd name="connsiteY33" fmla="*/ 1593056 h 1714500"/>
                <a:gd name="connsiteX34" fmla="*/ 1666876 w 3143250"/>
                <a:gd name="connsiteY34" fmla="*/ 1662112 h 1714500"/>
                <a:gd name="connsiteX35" fmla="*/ 1702595 w 3143250"/>
                <a:gd name="connsiteY35" fmla="*/ 1638300 h 1714500"/>
                <a:gd name="connsiteX36" fmla="*/ 1745457 w 3143250"/>
                <a:gd name="connsiteY36" fmla="*/ 1690687 h 1714500"/>
                <a:gd name="connsiteX37" fmla="*/ 1793082 w 3143250"/>
                <a:gd name="connsiteY37" fmla="*/ 1659731 h 1714500"/>
                <a:gd name="connsiteX38" fmla="*/ 1821657 w 3143250"/>
                <a:gd name="connsiteY38" fmla="*/ 1688306 h 1714500"/>
                <a:gd name="connsiteX39" fmla="*/ 1924051 w 3143250"/>
                <a:gd name="connsiteY39" fmla="*/ 1688306 h 1714500"/>
                <a:gd name="connsiteX40" fmla="*/ 1959770 w 3143250"/>
                <a:gd name="connsiteY40" fmla="*/ 1714500 h 1714500"/>
                <a:gd name="connsiteX41" fmla="*/ 1995489 w 3143250"/>
                <a:gd name="connsiteY41" fmla="*/ 1683544 h 1714500"/>
                <a:gd name="connsiteX42" fmla="*/ 2035970 w 3143250"/>
                <a:gd name="connsiteY42" fmla="*/ 1712119 h 1714500"/>
                <a:gd name="connsiteX43" fmla="*/ 2081214 w 3143250"/>
                <a:gd name="connsiteY43" fmla="*/ 1712119 h 1714500"/>
                <a:gd name="connsiteX44" fmla="*/ 2112170 w 3143250"/>
                <a:gd name="connsiteY44" fmla="*/ 1678781 h 1714500"/>
                <a:gd name="connsiteX45" fmla="*/ 2336007 w 3143250"/>
                <a:gd name="connsiteY45" fmla="*/ 1678781 h 1714500"/>
                <a:gd name="connsiteX46" fmla="*/ 2366964 w 3143250"/>
                <a:gd name="connsiteY46" fmla="*/ 1657350 h 1714500"/>
                <a:gd name="connsiteX47" fmla="*/ 2459832 w 3143250"/>
                <a:gd name="connsiteY47" fmla="*/ 1657350 h 1714500"/>
                <a:gd name="connsiteX48" fmla="*/ 2524126 w 3143250"/>
                <a:gd name="connsiteY48" fmla="*/ 1614487 h 1714500"/>
                <a:gd name="connsiteX49" fmla="*/ 2578895 w 3143250"/>
                <a:gd name="connsiteY49" fmla="*/ 1614487 h 1714500"/>
                <a:gd name="connsiteX50" fmla="*/ 2614614 w 3143250"/>
                <a:gd name="connsiteY50" fmla="*/ 1564481 h 1714500"/>
                <a:gd name="connsiteX51" fmla="*/ 2652714 w 3143250"/>
                <a:gd name="connsiteY51" fmla="*/ 1593056 h 1714500"/>
                <a:gd name="connsiteX52" fmla="*/ 2700339 w 3143250"/>
                <a:gd name="connsiteY52" fmla="*/ 1595437 h 1714500"/>
                <a:gd name="connsiteX53" fmla="*/ 2738439 w 3143250"/>
                <a:gd name="connsiteY53" fmla="*/ 1452562 h 1714500"/>
                <a:gd name="connsiteX54" fmla="*/ 2826545 w 3143250"/>
                <a:gd name="connsiteY54" fmla="*/ 1350169 h 1714500"/>
                <a:gd name="connsiteX55" fmla="*/ 2907507 w 3143250"/>
                <a:gd name="connsiteY55" fmla="*/ 1092994 h 1714500"/>
                <a:gd name="connsiteX56" fmla="*/ 2943225 w 3143250"/>
                <a:gd name="connsiteY56" fmla="*/ 745331 h 1714500"/>
                <a:gd name="connsiteX57" fmla="*/ 2983707 w 3143250"/>
                <a:gd name="connsiteY57" fmla="*/ 769143 h 1714500"/>
                <a:gd name="connsiteX58" fmla="*/ 3069432 w 3143250"/>
                <a:gd name="connsiteY58" fmla="*/ 30956 h 1714500"/>
                <a:gd name="connsiteX59" fmla="*/ 3131345 w 3143250"/>
                <a:gd name="connsiteY59" fmla="*/ 0 h 1714500"/>
                <a:gd name="connsiteX60" fmla="*/ 3143250 w 3143250"/>
                <a:gd name="connsiteY60" fmla="*/ 11906 h 1714500"/>
                <a:gd name="connsiteX0" fmla="*/ 0 w 3390900"/>
                <a:gd name="connsiteY0" fmla="*/ 1624013 h 1726406"/>
                <a:gd name="connsiteX1" fmla="*/ 47626 w 3390900"/>
                <a:gd name="connsiteY1" fmla="*/ 1628775 h 1726406"/>
                <a:gd name="connsiteX2" fmla="*/ 83345 w 3390900"/>
                <a:gd name="connsiteY2" fmla="*/ 1681162 h 1726406"/>
                <a:gd name="connsiteX3" fmla="*/ 130970 w 3390900"/>
                <a:gd name="connsiteY3" fmla="*/ 1624012 h 1726406"/>
                <a:gd name="connsiteX4" fmla="*/ 164307 w 3390900"/>
                <a:gd name="connsiteY4" fmla="*/ 1674018 h 1726406"/>
                <a:gd name="connsiteX5" fmla="*/ 216695 w 3390900"/>
                <a:gd name="connsiteY5" fmla="*/ 1647825 h 1726406"/>
                <a:gd name="connsiteX6" fmla="*/ 257176 w 3390900"/>
                <a:gd name="connsiteY6" fmla="*/ 1647825 h 1726406"/>
                <a:gd name="connsiteX7" fmla="*/ 300039 w 3390900"/>
                <a:gd name="connsiteY7" fmla="*/ 1626393 h 1726406"/>
                <a:gd name="connsiteX8" fmla="*/ 335757 w 3390900"/>
                <a:gd name="connsiteY8" fmla="*/ 1626393 h 1726406"/>
                <a:gd name="connsiteX9" fmla="*/ 376239 w 3390900"/>
                <a:gd name="connsiteY9" fmla="*/ 1657350 h 1726406"/>
                <a:gd name="connsiteX10" fmla="*/ 416720 w 3390900"/>
                <a:gd name="connsiteY10" fmla="*/ 1557337 h 1726406"/>
                <a:gd name="connsiteX11" fmla="*/ 466726 w 3390900"/>
                <a:gd name="connsiteY11" fmla="*/ 1585912 h 1726406"/>
                <a:gd name="connsiteX12" fmla="*/ 502445 w 3390900"/>
                <a:gd name="connsiteY12" fmla="*/ 1504950 h 1726406"/>
                <a:gd name="connsiteX13" fmla="*/ 552451 w 3390900"/>
                <a:gd name="connsiteY13" fmla="*/ 1483518 h 1726406"/>
                <a:gd name="connsiteX14" fmla="*/ 590551 w 3390900"/>
                <a:gd name="connsiteY14" fmla="*/ 1371600 h 1726406"/>
                <a:gd name="connsiteX15" fmla="*/ 631032 w 3390900"/>
                <a:gd name="connsiteY15" fmla="*/ 1338262 h 1726406"/>
                <a:gd name="connsiteX16" fmla="*/ 769145 w 3390900"/>
                <a:gd name="connsiteY16" fmla="*/ 857250 h 1726406"/>
                <a:gd name="connsiteX17" fmla="*/ 816770 w 3390900"/>
                <a:gd name="connsiteY17" fmla="*/ 738187 h 1726406"/>
                <a:gd name="connsiteX18" fmla="*/ 873920 w 3390900"/>
                <a:gd name="connsiteY18" fmla="*/ 321468 h 1726406"/>
                <a:gd name="connsiteX19" fmla="*/ 962026 w 3390900"/>
                <a:gd name="connsiteY19" fmla="*/ 704850 h 1726406"/>
                <a:gd name="connsiteX20" fmla="*/ 992982 w 3390900"/>
                <a:gd name="connsiteY20" fmla="*/ 964406 h 1726406"/>
                <a:gd name="connsiteX21" fmla="*/ 1040607 w 3390900"/>
                <a:gd name="connsiteY21" fmla="*/ 1031081 h 1726406"/>
                <a:gd name="connsiteX22" fmla="*/ 1078707 w 3390900"/>
                <a:gd name="connsiteY22" fmla="*/ 897731 h 1726406"/>
                <a:gd name="connsiteX23" fmla="*/ 1159670 w 3390900"/>
                <a:gd name="connsiteY23" fmla="*/ 1283493 h 1726406"/>
                <a:gd name="connsiteX24" fmla="*/ 1212057 w 3390900"/>
                <a:gd name="connsiteY24" fmla="*/ 1312068 h 1726406"/>
                <a:gd name="connsiteX25" fmla="*/ 1238251 w 3390900"/>
                <a:gd name="connsiteY25" fmla="*/ 1445418 h 1726406"/>
                <a:gd name="connsiteX26" fmla="*/ 1283495 w 3390900"/>
                <a:gd name="connsiteY26" fmla="*/ 1466850 h 1726406"/>
                <a:gd name="connsiteX27" fmla="*/ 1333501 w 3390900"/>
                <a:gd name="connsiteY27" fmla="*/ 1421606 h 1726406"/>
                <a:gd name="connsiteX28" fmla="*/ 1366839 w 3390900"/>
                <a:gd name="connsiteY28" fmla="*/ 1552575 h 1726406"/>
                <a:gd name="connsiteX29" fmla="*/ 1414464 w 3390900"/>
                <a:gd name="connsiteY29" fmla="*/ 1526381 h 1726406"/>
                <a:gd name="connsiteX30" fmla="*/ 1469232 w 3390900"/>
                <a:gd name="connsiteY30" fmla="*/ 1526381 h 1726406"/>
                <a:gd name="connsiteX31" fmla="*/ 1507332 w 3390900"/>
                <a:gd name="connsiteY31" fmla="*/ 1581150 h 1726406"/>
                <a:gd name="connsiteX32" fmla="*/ 1538289 w 3390900"/>
                <a:gd name="connsiteY32" fmla="*/ 1626393 h 1726406"/>
                <a:gd name="connsiteX33" fmla="*/ 1585914 w 3390900"/>
                <a:gd name="connsiteY33" fmla="*/ 1604962 h 1726406"/>
                <a:gd name="connsiteX34" fmla="*/ 1666876 w 3390900"/>
                <a:gd name="connsiteY34" fmla="*/ 1674018 h 1726406"/>
                <a:gd name="connsiteX35" fmla="*/ 1702595 w 3390900"/>
                <a:gd name="connsiteY35" fmla="*/ 1650206 h 1726406"/>
                <a:gd name="connsiteX36" fmla="*/ 1745457 w 3390900"/>
                <a:gd name="connsiteY36" fmla="*/ 1702593 h 1726406"/>
                <a:gd name="connsiteX37" fmla="*/ 1793082 w 3390900"/>
                <a:gd name="connsiteY37" fmla="*/ 1671637 h 1726406"/>
                <a:gd name="connsiteX38" fmla="*/ 1821657 w 3390900"/>
                <a:gd name="connsiteY38" fmla="*/ 1700212 h 1726406"/>
                <a:gd name="connsiteX39" fmla="*/ 1924051 w 3390900"/>
                <a:gd name="connsiteY39" fmla="*/ 1700212 h 1726406"/>
                <a:gd name="connsiteX40" fmla="*/ 1959770 w 3390900"/>
                <a:gd name="connsiteY40" fmla="*/ 1726406 h 1726406"/>
                <a:gd name="connsiteX41" fmla="*/ 1995489 w 3390900"/>
                <a:gd name="connsiteY41" fmla="*/ 1695450 h 1726406"/>
                <a:gd name="connsiteX42" fmla="*/ 2035970 w 3390900"/>
                <a:gd name="connsiteY42" fmla="*/ 1724025 h 1726406"/>
                <a:gd name="connsiteX43" fmla="*/ 2081214 w 3390900"/>
                <a:gd name="connsiteY43" fmla="*/ 1724025 h 1726406"/>
                <a:gd name="connsiteX44" fmla="*/ 2112170 w 3390900"/>
                <a:gd name="connsiteY44" fmla="*/ 1690687 h 1726406"/>
                <a:gd name="connsiteX45" fmla="*/ 2336007 w 3390900"/>
                <a:gd name="connsiteY45" fmla="*/ 1690687 h 1726406"/>
                <a:gd name="connsiteX46" fmla="*/ 2366964 w 3390900"/>
                <a:gd name="connsiteY46" fmla="*/ 1669256 h 1726406"/>
                <a:gd name="connsiteX47" fmla="*/ 2459832 w 3390900"/>
                <a:gd name="connsiteY47" fmla="*/ 1669256 h 1726406"/>
                <a:gd name="connsiteX48" fmla="*/ 2524126 w 3390900"/>
                <a:gd name="connsiteY48" fmla="*/ 1626393 h 1726406"/>
                <a:gd name="connsiteX49" fmla="*/ 2578895 w 3390900"/>
                <a:gd name="connsiteY49" fmla="*/ 1626393 h 1726406"/>
                <a:gd name="connsiteX50" fmla="*/ 2614614 w 3390900"/>
                <a:gd name="connsiteY50" fmla="*/ 1576387 h 1726406"/>
                <a:gd name="connsiteX51" fmla="*/ 2652714 w 3390900"/>
                <a:gd name="connsiteY51" fmla="*/ 1604962 h 1726406"/>
                <a:gd name="connsiteX52" fmla="*/ 2700339 w 3390900"/>
                <a:gd name="connsiteY52" fmla="*/ 1607343 h 1726406"/>
                <a:gd name="connsiteX53" fmla="*/ 2738439 w 3390900"/>
                <a:gd name="connsiteY53" fmla="*/ 1464468 h 1726406"/>
                <a:gd name="connsiteX54" fmla="*/ 2826545 w 3390900"/>
                <a:gd name="connsiteY54" fmla="*/ 1362075 h 1726406"/>
                <a:gd name="connsiteX55" fmla="*/ 2907507 w 3390900"/>
                <a:gd name="connsiteY55" fmla="*/ 1104900 h 1726406"/>
                <a:gd name="connsiteX56" fmla="*/ 2943225 w 3390900"/>
                <a:gd name="connsiteY56" fmla="*/ 757237 h 1726406"/>
                <a:gd name="connsiteX57" fmla="*/ 2983707 w 3390900"/>
                <a:gd name="connsiteY57" fmla="*/ 781049 h 1726406"/>
                <a:gd name="connsiteX58" fmla="*/ 3069432 w 3390900"/>
                <a:gd name="connsiteY58" fmla="*/ 42862 h 1726406"/>
                <a:gd name="connsiteX59" fmla="*/ 3131345 w 3390900"/>
                <a:gd name="connsiteY59" fmla="*/ 11906 h 1726406"/>
                <a:gd name="connsiteX60" fmla="*/ 3390900 w 3390900"/>
                <a:gd name="connsiteY60" fmla="*/ 0 h 1726406"/>
                <a:gd name="connsiteX0" fmla="*/ 0 w 3152775"/>
                <a:gd name="connsiteY0" fmla="*/ 1614488 h 1716881"/>
                <a:gd name="connsiteX1" fmla="*/ 47626 w 3152775"/>
                <a:gd name="connsiteY1" fmla="*/ 1619250 h 1716881"/>
                <a:gd name="connsiteX2" fmla="*/ 83345 w 3152775"/>
                <a:gd name="connsiteY2" fmla="*/ 1671637 h 1716881"/>
                <a:gd name="connsiteX3" fmla="*/ 130970 w 3152775"/>
                <a:gd name="connsiteY3" fmla="*/ 1614487 h 1716881"/>
                <a:gd name="connsiteX4" fmla="*/ 164307 w 3152775"/>
                <a:gd name="connsiteY4" fmla="*/ 1664493 h 1716881"/>
                <a:gd name="connsiteX5" fmla="*/ 216695 w 3152775"/>
                <a:gd name="connsiteY5" fmla="*/ 1638300 h 1716881"/>
                <a:gd name="connsiteX6" fmla="*/ 257176 w 3152775"/>
                <a:gd name="connsiteY6" fmla="*/ 1638300 h 1716881"/>
                <a:gd name="connsiteX7" fmla="*/ 300039 w 3152775"/>
                <a:gd name="connsiteY7" fmla="*/ 1616868 h 1716881"/>
                <a:gd name="connsiteX8" fmla="*/ 335757 w 3152775"/>
                <a:gd name="connsiteY8" fmla="*/ 1616868 h 1716881"/>
                <a:gd name="connsiteX9" fmla="*/ 376239 w 3152775"/>
                <a:gd name="connsiteY9" fmla="*/ 1647825 h 1716881"/>
                <a:gd name="connsiteX10" fmla="*/ 416720 w 3152775"/>
                <a:gd name="connsiteY10" fmla="*/ 1547812 h 1716881"/>
                <a:gd name="connsiteX11" fmla="*/ 466726 w 3152775"/>
                <a:gd name="connsiteY11" fmla="*/ 1576387 h 1716881"/>
                <a:gd name="connsiteX12" fmla="*/ 502445 w 3152775"/>
                <a:gd name="connsiteY12" fmla="*/ 1495425 h 1716881"/>
                <a:gd name="connsiteX13" fmla="*/ 552451 w 3152775"/>
                <a:gd name="connsiteY13" fmla="*/ 1473993 h 1716881"/>
                <a:gd name="connsiteX14" fmla="*/ 590551 w 3152775"/>
                <a:gd name="connsiteY14" fmla="*/ 1362075 h 1716881"/>
                <a:gd name="connsiteX15" fmla="*/ 631032 w 3152775"/>
                <a:gd name="connsiteY15" fmla="*/ 1328737 h 1716881"/>
                <a:gd name="connsiteX16" fmla="*/ 769145 w 3152775"/>
                <a:gd name="connsiteY16" fmla="*/ 847725 h 1716881"/>
                <a:gd name="connsiteX17" fmla="*/ 816770 w 3152775"/>
                <a:gd name="connsiteY17" fmla="*/ 728662 h 1716881"/>
                <a:gd name="connsiteX18" fmla="*/ 873920 w 3152775"/>
                <a:gd name="connsiteY18" fmla="*/ 311943 h 1716881"/>
                <a:gd name="connsiteX19" fmla="*/ 962026 w 3152775"/>
                <a:gd name="connsiteY19" fmla="*/ 695325 h 1716881"/>
                <a:gd name="connsiteX20" fmla="*/ 992982 w 3152775"/>
                <a:gd name="connsiteY20" fmla="*/ 954881 h 1716881"/>
                <a:gd name="connsiteX21" fmla="*/ 1040607 w 3152775"/>
                <a:gd name="connsiteY21" fmla="*/ 1021556 h 1716881"/>
                <a:gd name="connsiteX22" fmla="*/ 1078707 w 3152775"/>
                <a:gd name="connsiteY22" fmla="*/ 888206 h 1716881"/>
                <a:gd name="connsiteX23" fmla="*/ 1159670 w 3152775"/>
                <a:gd name="connsiteY23" fmla="*/ 1273968 h 1716881"/>
                <a:gd name="connsiteX24" fmla="*/ 1212057 w 3152775"/>
                <a:gd name="connsiteY24" fmla="*/ 1302543 h 1716881"/>
                <a:gd name="connsiteX25" fmla="*/ 1238251 w 3152775"/>
                <a:gd name="connsiteY25" fmla="*/ 1435893 h 1716881"/>
                <a:gd name="connsiteX26" fmla="*/ 1283495 w 3152775"/>
                <a:gd name="connsiteY26" fmla="*/ 1457325 h 1716881"/>
                <a:gd name="connsiteX27" fmla="*/ 1333501 w 3152775"/>
                <a:gd name="connsiteY27" fmla="*/ 1412081 h 1716881"/>
                <a:gd name="connsiteX28" fmla="*/ 1366839 w 3152775"/>
                <a:gd name="connsiteY28" fmla="*/ 1543050 h 1716881"/>
                <a:gd name="connsiteX29" fmla="*/ 1414464 w 3152775"/>
                <a:gd name="connsiteY29" fmla="*/ 1516856 h 1716881"/>
                <a:gd name="connsiteX30" fmla="*/ 1469232 w 3152775"/>
                <a:gd name="connsiteY30" fmla="*/ 1516856 h 1716881"/>
                <a:gd name="connsiteX31" fmla="*/ 1507332 w 3152775"/>
                <a:gd name="connsiteY31" fmla="*/ 1571625 h 1716881"/>
                <a:gd name="connsiteX32" fmla="*/ 1538289 w 3152775"/>
                <a:gd name="connsiteY32" fmla="*/ 1616868 h 1716881"/>
                <a:gd name="connsiteX33" fmla="*/ 1585914 w 3152775"/>
                <a:gd name="connsiteY33" fmla="*/ 1595437 h 1716881"/>
                <a:gd name="connsiteX34" fmla="*/ 1666876 w 3152775"/>
                <a:gd name="connsiteY34" fmla="*/ 1664493 h 1716881"/>
                <a:gd name="connsiteX35" fmla="*/ 1702595 w 3152775"/>
                <a:gd name="connsiteY35" fmla="*/ 1640681 h 1716881"/>
                <a:gd name="connsiteX36" fmla="*/ 1745457 w 3152775"/>
                <a:gd name="connsiteY36" fmla="*/ 1693068 h 1716881"/>
                <a:gd name="connsiteX37" fmla="*/ 1793082 w 3152775"/>
                <a:gd name="connsiteY37" fmla="*/ 1662112 h 1716881"/>
                <a:gd name="connsiteX38" fmla="*/ 1821657 w 3152775"/>
                <a:gd name="connsiteY38" fmla="*/ 1690687 h 1716881"/>
                <a:gd name="connsiteX39" fmla="*/ 1924051 w 3152775"/>
                <a:gd name="connsiteY39" fmla="*/ 1690687 h 1716881"/>
                <a:gd name="connsiteX40" fmla="*/ 1959770 w 3152775"/>
                <a:gd name="connsiteY40" fmla="*/ 1716881 h 1716881"/>
                <a:gd name="connsiteX41" fmla="*/ 1995489 w 3152775"/>
                <a:gd name="connsiteY41" fmla="*/ 1685925 h 1716881"/>
                <a:gd name="connsiteX42" fmla="*/ 2035970 w 3152775"/>
                <a:gd name="connsiteY42" fmla="*/ 1714500 h 1716881"/>
                <a:gd name="connsiteX43" fmla="*/ 2081214 w 3152775"/>
                <a:gd name="connsiteY43" fmla="*/ 1714500 h 1716881"/>
                <a:gd name="connsiteX44" fmla="*/ 2112170 w 3152775"/>
                <a:gd name="connsiteY44" fmla="*/ 1681162 h 1716881"/>
                <a:gd name="connsiteX45" fmla="*/ 2336007 w 3152775"/>
                <a:gd name="connsiteY45" fmla="*/ 1681162 h 1716881"/>
                <a:gd name="connsiteX46" fmla="*/ 2366964 w 3152775"/>
                <a:gd name="connsiteY46" fmla="*/ 1659731 h 1716881"/>
                <a:gd name="connsiteX47" fmla="*/ 2459832 w 3152775"/>
                <a:gd name="connsiteY47" fmla="*/ 1659731 h 1716881"/>
                <a:gd name="connsiteX48" fmla="*/ 2524126 w 3152775"/>
                <a:gd name="connsiteY48" fmla="*/ 1616868 h 1716881"/>
                <a:gd name="connsiteX49" fmla="*/ 2578895 w 3152775"/>
                <a:gd name="connsiteY49" fmla="*/ 1616868 h 1716881"/>
                <a:gd name="connsiteX50" fmla="*/ 2614614 w 3152775"/>
                <a:gd name="connsiteY50" fmla="*/ 1566862 h 1716881"/>
                <a:gd name="connsiteX51" fmla="*/ 2652714 w 3152775"/>
                <a:gd name="connsiteY51" fmla="*/ 1595437 h 1716881"/>
                <a:gd name="connsiteX52" fmla="*/ 2700339 w 3152775"/>
                <a:gd name="connsiteY52" fmla="*/ 1597818 h 1716881"/>
                <a:gd name="connsiteX53" fmla="*/ 2738439 w 3152775"/>
                <a:gd name="connsiteY53" fmla="*/ 1454943 h 1716881"/>
                <a:gd name="connsiteX54" fmla="*/ 2826545 w 3152775"/>
                <a:gd name="connsiteY54" fmla="*/ 1352550 h 1716881"/>
                <a:gd name="connsiteX55" fmla="*/ 2907507 w 3152775"/>
                <a:gd name="connsiteY55" fmla="*/ 1095375 h 1716881"/>
                <a:gd name="connsiteX56" fmla="*/ 2943225 w 3152775"/>
                <a:gd name="connsiteY56" fmla="*/ 747712 h 1716881"/>
                <a:gd name="connsiteX57" fmla="*/ 2983707 w 3152775"/>
                <a:gd name="connsiteY57" fmla="*/ 771524 h 1716881"/>
                <a:gd name="connsiteX58" fmla="*/ 3069432 w 3152775"/>
                <a:gd name="connsiteY58" fmla="*/ 33337 h 1716881"/>
                <a:gd name="connsiteX59" fmla="*/ 3131345 w 3152775"/>
                <a:gd name="connsiteY59" fmla="*/ 2381 h 1716881"/>
                <a:gd name="connsiteX60" fmla="*/ 3152775 w 3152775"/>
                <a:gd name="connsiteY60" fmla="*/ 0 h 1716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3152775" h="1716881">
                  <a:moveTo>
                    <a:pt x="0" y="1614488"/>
                  </a:moveTo>
                  <a:lnTo>
                    <a:pt x="47626" y="1619250"/>
                  </a:lnTo>
                  <a:lnTo>
                    <a:pt x="83345" y="1671637"/>
                  </a:lnTo>
                  <a:lnTo>
                    <a:pt x="130970" y="1614487"/>
                  </a:lnTo>
                  <a:lnTo>
                    <a:pt x="164307" y="1664493"/>
                  </a:lnTo>
                  <a:lnTo>
                    <a:pt x="216695" y="1638300"/>
                  </a:lnTo>
                  <a:lnTo>
                    <a:pt x="257176" y="1638300"/>
                  </a:lnTo>
                  <a:lnTo>
                    <a:pt x="300039" y="1616868"/>
                  </a:lnTo>
                  <a:lnTo>
                    <a:pt x="335757" y="1616868"/>
                  </a:lnTo>
                  <a:lnTo>
                    <a:pt x="376239" y="1647825"/>
                  </a:lnTo>
                  <a:lnTo>
                    <a:pt x="416720" y="1547812"/>
                  </a:lnTo>
                  <a:lnTo>
                    <a:pt x="466726" y="1576387"/>
                  </a:lnTo>
                  <a:lnTo>
                    <a:pt x="502445" y="1495425"/>
                  </a:lnTo>
                  <a:lnTo>
                    <a:pt x="552451" y="1473993"/>
                  </a:lnTo>
                  <a:lnTo>
                    <a:pt x="590551" y="1362075"/>
                  </a:lnTo>
                  <a:lnTo>
                    <a:pt x="631032" y="1328737"/>
                  </a:lnTo>
                  <a:lnTo>
                    <a:pt x="769145" y="847725"/>
                  </a:lnTo>
                  <a:lnTo>
                    <a:pt x="816770" y="728662"/>
                  </a:lnTo>
                  <a:lnTo>
                    <a:pt x="873920" y="311943"/>
                  </a:lnTo>
                  <a:lnTo>
                    <a:pt x="962026" y="695325"/>
                  </a:lnTo>
                  <a:lnTo>
                    <a:pt x="992982" y="954881"/>
                  </a:lnTo>
                  <a:lnTo>
                    <a:pt x="1040607" y="1021556"/>
                  </a:lnTo>
                  <a:lnTo>
                    <a:pt x="1078707" y="888206"/>
                  </a:lnTo>
                  <a:lnTo>
                    <a:pt x="1159670" y="1273968"/>
                  </a:lnTo>
                  <a:lnTo>
                    <a:pt x="1212057" y="1302543"/>
                  </a:lnTo>
                  <a:lnTo>
                    <a:pt x="1238251" y="1435893"/>
                  </a:lnTo>
                  <a:lnTo>
                    <a:pt x="1283495" y="1457325"/>
                  </a:lnTo>
                  <a:lnTo>
                    <a:pt x="1333501" y="1412081"/>
                  </a:lnTo>
                  <a:lnTo>
                    <a:pt x="1366839" y="1543050"/>
                  </a:lnTo>
                  <a:lnTo>
                    <a:pt x="1414464" y="1516856"/>
                  </a:lnTo>
                  <a:lnTo>
                    <a:pt x="1469232" y="1516856"/>
                  </a:lnTo>
                  <a:lnTo>
                    <a:pt x="1507332" y="1571625"/>
                  </a:lnTo>
                  <a:lnTo>
                    <a:pt x="1538289" y="1616868"/>
                  </a:lnTo>
                  <a:lnTo>
                    <a:pt x="1585914" y="1595437"/>
                  </a:lnTo>
                  <a:lnTo>
                    <a:pt x="1666876" y="1664493"/>
                  </a:lnTo>
                  <a:lnTo>
                    <a:pt x="1702595" y="1640681"/>
                  </a:lnTo>
                  <a:lnTo>
                    <a:pt x="1745457" y="1693068"/>
                  </a:lnTo>
                  <a:lnTo>
                    <a:pt x="1793082" y="1662112"/>
                  </a:lnTo>
                  <a:lnTo>
                    <a:pt x="1821657" y="1690687"/>
                  </a:lnTo>
                  <a:lnTo>
                    <a:pt x="1924051" y="1690687"/>
                  </a:lnTo>
                  <a:lnTo>
                    <a:pt x="1959770" y="1716881"/>
                  </a:lnTo>
                  <a:lnTo>
                    <a:pt x="1995489" y="1685925"/>
                  </a:lnTo>
                  <a:lnTo>
                    <a:pt x="2035970" y="1714500"/>
                  </a:lnTo>
                  <a:lnTo>
                    <a:pt x="2081214" y="1714500"/>
                  </a:lnTo>
                  <a:lnTo>
                    <a:pt x="2112170" y="1681162"/>
                  </a:lnTo>
                  <a:lnTo>
                    <a:pt x="2336007" y="1681162"/>
                  </a:lnTo>
                  <a:lnTo>
                    <a:pt x="2366964" y="1659731"/>
                  </a:lnTo>
                  <a:lnTo>
                    <a:pt x="2459832" y="1659731"/>
                  </a:lnTo>
                  <a:lnTo>
                    <a:pt x="2524126" y="1616868"/>
                  </a:lnTo>
                  <a:lnTo>
                    <a:pt x="2578895" y="1616868"/>
                  </a:lnTo>
                  <a:lnTo>
                    <a:pt x="2614614" y="1566862"/>
                  </a:lnTo>
                  <a:lnTo>
                    <a:pt x="2652714" y="1595437"/>
                  </a:lnTo>
                  <a:lnTo>
                    <a:pt x="2700339" y="1597818"/>
                  </a:lnTo>
                  <a:lnTo>
                    <a:pt x="2738439" y="1454943"/>
                  </a:lnTo>
                  <a:lnTo>
                    <a:pt x="2826545" y="1352550"/>
                  </a:lnTo>
                  <a:lnTo>
                    <a:pt x="2907507" y="1095375"/>
                  </a:lnTo>
                  <a:lnTo>
                    <a:pt x="2943225" y="747712"/>
                  </a:lnTo>
                  <a:lnTo>
                    <a:pt x="2983707" y="771524"/>
                  </a:lnTo>
                  <a:lnTo>
                    <a:pt x="3069432" y="33337"/>
                  </a:lnTo>
                  <a:lnTo>
                    <a:pt x="3131345" y="2381"/>
                  </a:lnTo>
                  <a:lnTo>
                    <a:pt x="3152775" y="0"/>
                  </a:lnTo>
                </a:path>
              </a:pathLst>
            </a:custGeom>
            <a:noFill/>
            <a:ln w="19050" cap="rnd" cmpd="sng" algn="ctr">
              <a:solidFill>
                <a:srgbClr val="F36633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191269E4-6BE6-0618-FFF1-2B4F41EA9745}"/>
                </a:ext>
              </a:extLst>
            </p:cNvPr>
            <p:cNvSpPr/>
            <p:nvPr/>
          </p:nvSpPr>
          <p:spPr>
            <a:xfrm>
              <a:off x="8191499" y="2009775"/>
              <a:ext cx="400051" cy="1638300"/>
            </a:xfrm>
            <a:custGeom>
              <a:avLst/>
              <a:gdLst>
                <a:gd name="connsiteX0" fmla="*/ 0 w 402431"/>
                <a:gd name="connsiteY0" fmla="*/ 464344 h 1638300"/>
                <a:gd name="connsiteX1" fmla="*/ 47625 w 402431"/>
                <a:gd name="connsiteY1" fmla="*/ 0 h 1638300"/>
                <a:gd name="connsiteX2" fmla="*/ 88106 w 402431"/>
                <a:gd name="connsiteY2" fmla="*/ 130969 h 1638300"/>
                <a:gd name="connsiteX3" fmla="*/ 126206 w 402431"/>
                <a:gd name="connsiteY3" fmla="*/ 585788 h 1638300"/>
                <a:gd name="connsiteX4" fmla="*/ 295275 w 402431"/>
                <a:gd name="connsiteY4" fmla="*/ 1440656 h 1638300"/>
                <a:gd name="connsiteX5" fmla="*/ 340519 w 402431"/>
                <a:gd name="connsiteY5" fmla="*/ 1400175 h 1638300"/>
                <a:gd name="connsiteX6" fmla="*/ 383381 w 402431"/>
                <a:gd name="connsiteY6" fmla="*/ 1507331 h 1638300"/>
                <a:gd name="connsiteX7" fmla="*/ 402431 w 402431"/>
                <a:gd name="connsiteY7" fmla="*/ 1638300 h 1638300"/>
                <a:gd name="connsiteX0" fmla="*/ 0 w 397669"/>
                <a:gd name="connsiteY0" fmla="*/ 473869 h 1638300"/>
                <a:gd name="connsiteX1" fmla="*/ 42863 w 397669"/>
                <a:gd name="connsiteY1" fmla="*/ 0 h 1638300"/>
                <a:gd name="connsiteX2" fmla="*/ 83344 w 397669"/>
                <a:gd name="connsiteY2" fmla="*/ 130969 h 1638300"/>
                <a:gd name="connsiteX3" fmla="*/ 121444 w 397669"/>
                <a:gd name="connsiteY3" fmla="*/ 585788 h 1638300"/>
                <a:gd name="connsiteX4" fmla="*/ 290513 w 397669"/>
                <a:gd name="connsiteY4" fmla="*/ 1440656 h 1638300"/>
                <a:gd name="connsiteX5" fmla="*/ 335757 w 397669"/>
                <a:gd name="connsiteY5" fmla="*/ 1400175 h 1638300"/>
                <a:gd name="connsiteX6" fmla="*/ 378619 w 397669"/>
                <a:gd name="connsiteY6" fmla="*/ 1507331 h 1638300"/>
                <a:gd name="connsiteX7" fmla="*/ 397669 w 397669"/>
                <a:gd name="connsiteY7" fmla="*/ 1638300 h 1638300"/>
                <a:gd name="connsiteX0" fmla="*/ 0 w 402432"/>
                <a:gd name="connsiteY0" fmla="*/ 464344 h 1638300"/>
                <a:gd name="connsiteX1" fmla="*/ 47626 w 402432"/>
                <a:gd name="connsiteY1" fmla="*/ 0 h 1638300"/>
                <a:gd name="connsiteX2" fmla="*/ 88107 w 402432"/>
                <a:gd name="connsiteY2" fmla="*/ 130969 h 1638300"/>
                <a:gd name="connsiteX3" fmla="*/ 126207 w 402432"/>
                <a:gd name="connsiteY3" fmla="*/ 585788 h 1638300"/>
                <a:gd name="connsiteX4" fmla="*/ 295276 w 402432"/>
                <a:gd name="connsiteY4" fmla="*/ 1440656 h 1638300"/>
                <a:gd name="connsiteX5" fmla="*/ 340520 w 402432"/>
                <a:gd name="connsiteY5" fmla="*/ 1400175 h 1638300"/>
                <a:gd name="connsiteX6" fmla="*/ 383382 w 402432"/>
                <a:gd name="connsiteY6" fmla="*/ 1507331 h 1638300"/>
                <a:gd name="connsiteX7" fmla="*/ 402432 w 402432"/>
                <a:gd name="connsiteY7" fmla="*/ 1638300 h 1638300"/>
                <a:gd name="connsiteX0" fmla="*/ 0 w 400051"/>
                <a:gd name="connsiteY0" fmla="*/ 461963 h 1638300"/>
                <a:gd name="connsiteX1" fmla="*/ 45245 w 400051"/>
                <a:gd name="connsiteY1" fmla="*/ 0 h 1638300"/>
                <a:gd name="connsiteX2" fmla="*/ 85726 w 400051"/>
                <a:gd name="connsiteY2" fmla="*/ 130969 h 1638300"/>
                <a:gd name="connsiteX3" fmla="*/ 123826 w 400051"/>
                <a:gd name="connsiteY3" fmla="*/ 585788 h 1638300"/>
                <a:gd name="connsiteX4" fmla="*/ 292895 w 400051"/>
                <a:gd name="connsiteY4" fmla="*/ 1440656 h 1638300"/>
                <a:gd name="connsiteX5" fmla="*/ 338139 w 400051"/>
                <a:gd name="connsiteY5" fmla="*/ 1400175 h 1638300"/>
                <a:gd name="connsiteX6" fmla="*/ 381001 w 400051"/>
                <a:gd name="connsiteY6" fmla="*/ 1507331 h 1638300"/>
                <a:gd name="connsiteX7" fmla="*/ 400051 w 400051"/>
                <a:gd name="connsiteY7" fmla="*/ 1638300 h 163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0051" h="1638300">
                  <a:moveTo>
                    <a:pt x="0" y="461963"/>
                  </a:moveTo>
                  <a:lnTo>
                    <a:pt x="45245" y="0"/>
                  </a:lnTo>
                  <a:lnTo>
                    <a:pt x="85726" y="130969"/>
                  </a:lnTo>
                  <a:lnTo>
                    <a:pt x="123826" y="585788"/>
                  </a:lnTo>
                  <a:lnTo>
                    <a:pt x="292895" y="1440656"/>
                  </a:lnTo>
                  <a:lnTo>
                    <a:pt x="338139" y="1400175"/>
                  </a:lnTo>
                  <a:lnTo>
                    <a:pt x="381001" y="1507331"/>
                  </a:lnTo>
                  <a:lnTo>
                    <a:pt x="400051" y="1638300"/>
                  </a:lnTo>
                </a:path>
              </a:pathLst>
            </a:custGeom>
            <a:noFill/>
            <a:ln w="19050" cap="rnd" cmpd="sng" algn="ctr">
              <a:solidFill>
                <a:srgbClr val="F36633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5B0BB197-65F4-0239-43AA-6C537CD500D1}"/>
                </a:ext>
              </a:extLst>
            </p:cNvPr>
            <p:cNvSpPr/>
            <p:nvPr/>
          </p:nvSpPr>
          <p:spPr>
            <a:xfrm>
              <a:off x="8586788" y="3636169"/>
              <a:ext cx="183356" cy="414337"/>
            </a:xfrm>
            <a:custGeom>
              <a:avLst/>
              <a:gdLst>
                <a:gd name="connsiteX0" fmla="*/ 0 w 183356"/>
                <a:gd name="connsiteY0" fmla="*/ 0 h 414337"/>
                <a:gd name="connsiteX1" fmla="*/ 21431 w 183356"/>
                <a:gd name="connsiteY1" fmla="*/ 128587 h 414337"/>
                <a:gd name="connsiteX2" fmla="*/ 69056 w 183356"/>
                <a:gd name="connsiteY2" fmla="*/ 192881 h 414337"/>
                <a:gd name="connsiteX3" fmla="*/ 109537 w 183356"/>
                <a:gd name="connsiteY3" fmla="*/ 190500 h 414337"/>
                <a:gd name="connsiteX4" fmla="*/ 183356 w 183356"/>
                <a:gd name="connsiteY4" fmla="*/ 414337 h 414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356" h="414337">
                  <a:moveTo>
                    <a:pt x="0" y="0"/>
                  </a:moveTo>
                  <a:lnTo>
                    <a:pt x="21431" y="128587"/>
                  </a:lnTo>
                  <a:lnTo>
                    <a:pt x="69056" y="192881"/>
                  </a:lnTo>
                  <a:lnTo>
                    <a:pt x="109537" y="190500"/>
                  </a:lnTo>
                  <a:lnTo>
                    <a:pt x="183356" y="414337"/>
                  </a:lnTo>
                </a:path>
              </a:pathLst>
            </a:custGeom>
            <a:noFill/>
            <a:ln w="19050" cap="rnd" cmpd="sng" algn="ctr">
              <a:solidFill>
                <a:srgbClr val="F36633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</p:grpSp>
      <p:cxnSp>
        <p:nvCxnSpPr>
          <p:cNvPr id="321" name="Straight Connector 320">
            <a:extLst>
              <a:ext uri="{FF2B5EF4-FFF2-40B4-BE49-F238E27FC236}">
                <a16:creationId xmlns:a16="http://schemas.microsoft.com/office/drawing/2014/main" id="{F03F3FCD-3E4E-59A5-002C-DCBB06EC9E2E}"/>
              </a:ext>
            </a:extLst>
          </p:cNvPr>
          <p:cNvCxnSpPr>
            <a:cxnSpLocks/>
          </p:cNvCxnSpPr>
          <p:nvPr/>
        </p:nvCxnSpPr>
        <p:spPr>
          <a:xfrm>
            <a:off x="2154650" y="2274246"/>
            <a:ext cx="0" cy="3177392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22" name="Straight Connector 321">
            <a:extLst>
              <a:ext uri="{FF2B5EF4-FFF2-40B4-BE49-F238E27FC236}">
                <a16:creationId xmlns:a16="http://schemas.microsoft.com/office/drawing/2014/main" id="{31510C37-C55E-0ABB-018E-8A379AC3FD01}"/>
              </a:ext>
            </a:extLst>
          </p:cNvPr>
          <p:cNvCxnSpPr>
            <a:cxnSpLocks/>
          </p:cNvCxnSpPr>
          <p:nvPr/>
        </p:nvCxnSpPr>
        <p:spPr>
          <a:xfrm>
            <a:off x="2082635" y="4816600"/>
            <a:ext cx="72014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23" name="Straight Connector 322">
            <a:extLst>
              <a:ext uri="{FF2B5EF4-FFF2-40B4-BE49-F238E27FC236}">
                <a16:creationId xmlns:a16="http://schemas.microsoft.com/office/drawing/2014/main" id="{F03BB046-C2CA-EB51-2A10-96EDC0FF2C72}"/>
              </a:ext>
            </a:extLst>
          </p:cNvPr>
          <p:cNvCxnSpPr>
            <a:cxnSpLocks/>
          </p:cNvCxnSpPr>
          <p:nvPr/>
        </p:nvCxnSpPr>
        <p:spPr>
          <a:xfrm>
            <a:off x="2082635" y="4499081"/>
            <a:ext cx="72014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24" name="Straight Connector 323">
            <a:extLst>
              <a:ext uri="{FF2B5EF4-FFF2-40B4-BE49-F238E27FC236}">
                <a16:creationId xmlns:a16="http://schemas.microsoft.com/office/drawing/2014/main" id="{B3AED25A-B2D6-EEF2-27CC-19DAD041F97E}"/>
              </a:ext>
            </a:extLst>
          </p:cNvPr>
          <p:cNvCxnSpPr>
            <a:cxnSpLocks/>
          </p:cNvCxnSpPr>
          <p:nvPr/>
        </p:nvCxnSpPr>
        <p:spPr>
          <a:xfrm>
            <a:off x="2082635" y="4181561"/>
            <a:ext cx="72014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25" name="Straight Connector 324">
            <a:extLst>
              <a:ext uri="{FF2B5EF4-FFF2-40B4-BE49-F238E27FC236}">
                <a16:creationId xmlns:a16="http://schemas.microsoft.com/office/drawing/2014/main" id="{5604077E-6FF1-1B31-3E97-6CE73222BF04}"/>
              </a:ext>
            </a:extLst>
          </p:cNvPr>
          <p:cNvCxnSpPr>
            <a:cxnSpLocks/>
          </p:cNvCxnSpPr>
          <p:nvPr/>
        </p:nvCxnSpPr>
        <p:spPr>
          <a:xfrm>
            <a:off x="2082635" y="3864042"/>
            <a:ext cx="72014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26" name="Straight Connector 325">
            <a:extLst>
              <a:ext uri="{FF2B5EF4-FFF2-40B4-BE49-F238E27FC236}">
                <a16:creationId xmlns:a16="http://schemas.microsoft.com/office/drawing/2014/main" id="{CA2DB460-4708-B355-C4A1-1E5743B7B252}"/>
              </a:ext>
            </a:extLst>
          </p:cNvPr>
          <p:cNvCxnSpPr>
            <a:cxnSpLocks/>
          </p:cNvCxnSpPr>
          <p:nvPr/>
        </p:nvCxnSpPr>
        <p:spPr>
          <a:xfrm>
            <a:off x="2082635" y="3546522"/>
            <a:ext cx="72014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27" name="Straight Connector 326">
            <a:extLst>
              <a:ext uri="{FF2B5EF4-FFF2-40B4-BE49-F238E27FC236}">
                <a16:creationId xmlns:a16="http://schemas.microsoft.com/office/drawing/2014/main" id="{774FAB9A-81E4-8C81-9AEA-4F54706806DC}"/>
              </a:ext>
            </a:extLst>
          </p:cNvPr>
          <p:cNvCxnSpPr>
            <a:cxnSpLocks/>
          </p:cNvCxnSpPr>
          <p:nvPr/>
        </p:nvCxnSpPr>
        <p:spPr>
          <a:xfrm>
            <a:off x="2082635" y="3229001"/>
            <a:ext cx="72014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28" name="Straight Connector 327">
            <a:extLst>
              <a:ext uri="{FF2B5EF4-FFF2-40B4-BE49-F238E27FC236}">
                <a16:creationId xmlns:a16="http://schemas.microsoft.com/office/drawing/2014/main" id="{1A21D912-1CDB-B72E-22DC-3D56E0400740}"/>
              </a:ext>
            </a:extLst>
          </p:cNvPr>
          <p:cNvCxnSpPr>
            <a:cxnSpLocks/>
          </p:cNvCxnSpPr>
          <p:nvPr/>
        </p:nvCxnSpPr>
        <p:spPr>
          <a:xfrm>
            <a:off x="2082635" y="2911481"/>
            <a:ext cx="72014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29" name="Straight Connector 328">
            <a:extLst>
              <a:ext uri="{FF2B5EF4-FFF2-40B4-BE49-F238E27FC236}">
                <a16:creationId xmlns:a16="http://schemas.microsoft.com/office/drawing/2014/main" id="{B8561533-EFCC-66D3-5E7E-5BDA16EC8E71}"/>
              </a:ext>
            </a:extLst>
          </p:cNvPr>
          <p:cNvCxnSpPr>
            <a:cxnSpLocks/>
          </p:cNvCxnSpPr>
          <p:nvPr/>
        </p:nvCxnSpPr>
        <p:spPr>
          <a:xfrm>
            <a:off x="2082635" y="2593961"/>
            <a:ext cx="72014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30" name="Straight Connector 329">
            <a:extLst>
              <a:ext uri="{FF2B5EF4-FFF2-40B4-BE49-F238E27FC236}">
                <a16:creationId xmlns:a16="http://schemas.microsoft.com/office/drawing/2014/main" id="{F162CBF5-2FAC-893D-1C10-4A07EF61766F}"/>
              </a:ext>
            </a:extLst>
          </p:cNvPr>
          <p:cNvCxnSpPr>
            <a:cxnSpLocks/>
          </p:cNvCxnSpPr>
          <p:nvPr/>
        </p:nvCxnSpPr>
        <p:spPr>
          <a:xfrm>
            <a:off x="2082635" y="2276442"/>
            <a:ext cx="72014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31" name="Straight Connector 330">
            <a:extLst>
              <a:ext uri="{FF2B5EF4-FFF2-40B4-BE49-F238E27FC236}">
                <a16:creationId xmlns:a16="http://schemas.microsoft.com/office/drawing/2014/main" id="{A34C8855-6A2B-3EDE-575D-F6220BC99134}"/>
              </a:ext>
            </a:extLst>
          </p:cNvPr>
          <p:cNvCxnSpPr>
            <a:cxnSpLocks/>
          </p:cNvCxnSpPr>
          <p:nvPr/>
        </p:nvCxnSpPr>
        <p:spPr>
          <a:xfrm>
            <a:off x="2082635" y="5134119"/>
            <a:ext cx="72014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32" name="Straight Connector 331">
            <a:extLst>
              <a:ext uri="{FF2B5EF4-FFF2-40B4-BE49-F238E27FC236}">
                <a16:creationId xmlns:a16="http://schemas.microsoft.com/office/drawing/2014/main" id="{D3EA6FF1-A555-513D-6905-610470080D10}"/>
              </a:ext>
            </a:extLst>
          </p:cNvPr>
          <p:cNvCxnSpPr>
            <a:cxnSpLocks/>
          </p:cNvCxnSpPr>
          <p:nvPr/>
        </p:nvCxnSpPr>
        <p:spPr>
          <a:xfrm>
            <a:off x="2154650" y="5451637"/>
            <a:ext cx="9108013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33" name="Straight Connector 332">
            <a:extLst>
              <a:ext uri="{FF2B5EF4-FFF2-40B4-BE49-F238E27FC236}">
                <a16:creationId xmlns:a16="http://schemas.microsoft.com/office/drawing/2014/main" id="{3DA32B55-ADC9-91C3-92A3-EB90128B8F93}"/>
              </a:ext>
            </a:extLst>
          </p:cNvPr>
          <p:cNvCxnSpPr>
            <a:cxnSpLocks/>
          </p:cNvCxnSpPr>
          <p:nvPr/>
        </p:nvCxnSpPr>
        <p:spPr>
          <a:xfrm>
            <a:off x="2082635" y="5451637"/>
            <a:ext cx="72014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34" name="Straight Connector 333">
            <a:extLst>
              <a:ext uri="{FF2B5EF4-FFF2-40B4-BE49-F238E27FC236}">
                <a16:creationId xmlns:a16="http://schemas.microsoft.com/office/drawing/2014/main" id="{1E2C316E-535C-D042-4853-592F38CFA8A4}"/>
              </a:ext>
            </a:extLst>
          </p:cNvPr>
          <p:cNvCxnSpPr>
            <a:cxnSpLocks/>
          </p:cNvCxnSpPr>
          <p:nvPr/>
        </p:nvCxnSpPr>
        <p:spPr>
          <a:xfrm rot="16200000">
            <a:off x="2353716" y="5489517"/>
            <a:ext cx="75757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35" name="Straight Connector 334">
            <a:extLst>
              <a:ext uri="{FF2B5EF4-FFF2-40B4-BE49-F238E27FC236}">
                <a16:creationId xmlns:a16="http://schemas.microsoft.com/office/drawing/2014/main" id="{C43E5444-4D98-E114-1641-87B34C068CFC}"/>
              </a:ext>
            </a:extLst>
          </p:cNvPr>
          <p:cNvCxnSpPr>
            <a:cxnSpLocks/>
          </p:cNvCxnSpPr>
          <p:nvPr/>
        </p:nvCxnSpPr>
        <p:spPr>
          <a:xfrm rot="16200000">
            <a:off x="2116772" y="5489517"/>
            <a:ext cx="75757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36" name="Straight Connector 335">
            <a:extLst>
              <a:ext uri="{FF2B5EF4-FFF2-40B4-BE49-F238E27FC236}">
                <a16:creationId xmlns:a16="http://schemas.microsoft.com/office/drawing/2014/main" id="{28287588-7F2F-67C7-3D27-53C06053E806}"/>
              </a:ext>
            </a:extLst>
          </p:cNvPr>
          <p:cNvCxnSpPr>
            <a:cxnSpLocks/>
          </p:cNvCxnSpPr>
          <p:nvPr/>
        </p:nvCxnSpPr>
        <p:spPr>
          <a:xfrm rot="16200000">
            <a:off x="2590660" y="5489517"/>
            <a:ext cx="75757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37" name="Straight Connector 336">
            <a:extLst>
              <a:ext uri="{FF2B5EF4-FFF2-40B4-BE49-F238E27FC236}">
                <a16:creationId xmlns:a16="http://schemas.microsoft.com/office/drawing/2014/main" id="{76805A09-E98A-9B66-DABF-2B26DC8F8C4E}"/>
              </a:ext>
            </a:extLst>
          </p:cNvPr>
          <p:cNvCxnSpPr>
            <a:cxnSpLocks/>
          </p:cNvCxnSpPr>
          <p:nvPr/>
        </p:nvCxnSpPr>
        <p:spPr>
          <a:xfrm rot="16200000">
            <a:off x="2827605" y="5489517"/>
            <a:ext cx="75757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38" name="Straight Connector 337">
            <a:extLst>
              <a:ext uri="{FF2B5EF4-FFF2-40B4-BE49-F238E27FC236}">
                <a16:creationId xmlns:a16="http://schemas.microsoft.com/office/drawing/2014/main" id="{924A59AE-6904-BAA8-D382-E3BFCABBDB50}"/>
              </a:ext>
            </a:extLst>
          </p:cNvPr>
          <p:cNvCxnSpPr>
            <a:cxnSpLocks/>
          </p:cNvCxnSpPr>
          <p:nvPr/>
        </p:nvCxnSpPr>
        <p:spPr>
          <a:xfrm rot="16200000">
            <a:off x="3064549" y="5489517"/>
            <a:ext cx="75757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39" name="Straight Connector 338">
            <a:extLst>
              <a:ext uri="{FF2B5EF4-FFF2-40B4-BE49-F238E27FC236}">
                <a16:creationId xmlns:a16="http://schemas.microsoft.com/office/drawing/2014/main" id="{DF588A9E-37DB-49C0-1A95-B3921DF44F80}"/>
              </a:ext>
            </a:extLst>
          </p:cNvPr>
          <p:cNvCxnSpPr>
            <a:cxnSpLocks/>
          </p:cNvCxnSpPr>
          <p:nvPr/>
        </p:nvCxnSpPr>
        <p:spPr>
          <a:xfrm rot="16200000">
            <a:off x="3301493" y="5489517"/>
            <a:ext cx="75757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40" name="Straight Connector 339">
            <a:extLst>
              <a:ext uri="{FF2B5EF4-FFF2-40B4-BE49-F238E27FC236}">
                <a16:creationId xmlns:a16="http://schemas.microsoft.com/office/drawing/2014/main" id="{4EA0728C-185D-5BA0-8FF5-AFE1D94CF32C}"/>
              </a:ext>
            </a:extLst>
          </p:cNvPr>
          <p:cNvCxnSpPr>
            <a:cxnSpLocks/>
          </p:cNvCxnSpPr>
          <p:nvPr/>
        </p:nvCxnSpPr>
        <p:spPr>
          <a:xfrm rot="16200000">
            <a:off x="3538437" y="5489517"/>
            <a:ext cx="75757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41" name="Straight Connector 340">
            <a:extLst>
              <a:ext uri="{FF2B5EF4-FFF2-40B4-BE49-F238E27FC236}">
                <a16:creationId xmlns:a16="http://schemas.microsoft.com/office/drawing/2014/main" id="{A16B73CD-94F8-A909-6BE6-6CEB51C0C9C3}"/>
              </a:ext>
            </a:extLst>
          </p:cNvPr>
          <p:cNvCxnSpPr>
            <a:cxnSpLocks/>
          </p:cNvCxnSpPr>
          <p:nvPr/>
        </p:nvCxnSpPr>
        <p:spPr>
          <a:xfrm rot="16200000">
            <a:off x="3775382" y="5489517"/>
            <a:ext cx="75757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42" name="Straight Connector 341">
            <a:extLst>
              <a:ext uri="{FF2B5EF4-FFF2-40B4-BE49-F238E27FC236}">
                <a16:creationId xmlns:a16="http://schemas.microsoft.com/office/drawing/2014/main" id="{7080C82E-C080-B891-4804-39F8C266ACAC}"/>
              </a:ext>
            </a:extLst>
          </p:cNvPr>
          <p:cNvCxnSpPr>
            <a:cxnSpLocks/>
          </p:cNvCxnSpPr>
          <p:nvPr/>
        </p:nvCxnSpPr>
        <p:spPr>
          <a:xfrm rot="16200000">
            <a:off x="4012326" y="5489517"/>
            <a:ext cx="75757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43" name="Straight Connector 342">
            <a:extLst>
              <a:ext uri="{FF2B5EF4-FFF2-40B4-BE49-F238E27FC236}">
                <a16:creationId xmlns:a16="http://schemas.microsoft.com/office/drawing/2014/main" id="{4512E43D-58DE-5894-3B1C-30ADF23373A3}"/>
              </a:ext>
            </a:extLst>
          </p:cNvPr>
          <p:cNvCxnSpPr>
            <a:cxnSpLocks/>
          </p:cNvCxnSpPr>
          <p:nvPr/>
        </p:nvCxnSpPr>
        <p:spPr>
          <a:xfrm rot="16200000">
            <a:off x="4249270" y="5489517"/>
            <a:ext cx="75757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44" name="Straight Connector 343">
            <a:extLst>
              <a:ext uri="{FF2B5EF4-FFF2-40B4-BE49-F238E27FC236}">
                <a16:creationId xmlns:a16="http://schemas.microsoft.com/office/drawing/2014/main" id="{BCB4B73A-6B5C-C241-E83F-56E2D45128BD}"/>
              </a:ext>
            </a:extLst>
          </p:cNvPr>
          <p:cNvCxnSpPr>
            <a:cxnSpLocks/>
          </p:cNvCxnSpPr>
          <p:nvPr/>
        </p:nvCxnSpPr>
        <p:spPr>
          <a:xfrm rot="16200000">
            <a:off x="4486215" y="5489517"/>
            <a:ext cx="75757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45" name="Straight Connector 344">
            <a:extLst>
              <a:ext uri="{FF2B5EF4-FFF2-40B4-BE49-F238E27FC236}">
                <a16:creationId xmlns:a16="http://schemas.microsoft.com/office/drawing/2014/main" id="{899FFB26-037D-3E86-947D-9EED7858FAD6}"/>
              </a:ext>
            </a:extLst>
          </p:cNvPr>
          <p:cNvCxnSpPr>
            <a:cxnSpLocks/>
          </p:cNvCxnSpPr>
          <p:nvPr/>
        </p:nvCxnSpPr>
        <p:spPr>
          <a:xfrm rot="16200000">
            <a:off x="4723159" y="5489517"/>
            <a:ext cx="75757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46" name="Straight Connector 345">
            <a:extLst>
              <a:ext uri="{FF2B5EF4-FFF2-40B4-BE49-F238E27FC236}">
                <a16:creationId xmlns:a16="http://schemas.microsoft.com/office/drawing/2014/main" id="{8AA963B4-1702-0B73-33D2-FDADA2E47DD3}"/>
              </a:ext>
            </a:extLst>
          </p:cNvPr>
          <p:cNvCxnSpPr>
            <a:cxnSpLocks/>
          </p:cNvCxnSpPr>
          <p:nvPr/>
        </p:nvCxnSpPr>
        <p:spPr>
          <a:xfrm rot="16200000">
            <a:off x="4960103" y="5489517"/>
            <a:ext cx="75757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47" name="Straight Connector 346">
            <a:extLst>
              <a:ext uri="{FF2B5EF4-FFF2-40B4-BE49-F238E27FC236}">
                <a16:creationId xmlns:a16="http://schemas.microsoft.com/office/drawing/2014/main" id="{E615A7BF-D971-02B6-7CDC-FA0781CF09C2}"/>
              </a:ext>
            </a:extLst>
          </p:cNvPr>
          <p:cNvCxnSpPr>
            <a:cxnSpLocks/>
          </p:cNvCxnSpPr>
          <p:nvPr/>
        </p:nvCxnSpPr>
        <p:spPr>
          <a:xfrm rot="16200000">
            <a:off x="5197047" y="5489517"/>
            <a:ext cx="75757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48" name="Straight Connector 347">
            <a:extLst>
              <a:ext uri="{FF2B5EF4-FFF2-40B4-BE49-F238E27FC236}">
                <a16:creationId xmlns:a16="http://schemas.microsoft.com/office/drawing/2014/main" id="{350390F1-FC24-1240-341B-F172077013E6}"/>
              </a:ext>
            </a:extLst>
          </p:cNvPr>
          <p:cNvCxnSpPr>
            <a:cxnSpLocks/>
          </p:cNvCxnSpPr>
          <p:nvPr/>
        </p:nvCxnSpPr>
        <p:spPr>
          <a:xfrm rot="16200000">
            <a:off x="5433992" y="5489517"/>
            <a:ext cx="75757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49" name="Straight Connector 348">
            <a:extLst>
              <a:ext uri="{FF2B5EF4-FFF2-40B4-BE49-F238E27FC236}">
                <a16:creationId xmlns:a16="http://schemas.microsoft.com/office/drawing/2014/main" id="{F45B01C7-6AC4-1213-B7F3-762E3873A956}"/>
              </a:ext>
            </a:extLst>
          </p:cNvPr>
          <p:cNvCxnSpPr>
            <a:cxnSpLocks/>
          </p:cNvCxnSpPr>
          <p:nvPr/>
        </p:nvCxnSpPr>
        <p:spPr>
          <a:xfrm rot="16200000">
            <a:off x="5670936" y="5489517"/>
            <a:ext cx="75757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50" name="Straight Connector 349">
            <a:extLst>
              <a:ext uri="{FF2B5EF4-FFF2-40B4-BE49-F238E27FC236}">
                <a16:creationId xmlns:a16="http://schemas.microsoft.com/office/drawing/2014/main" id="{1262C5EA-3244-4BAB-3D48-97CE025D8F8F}"/>
              </a:ext>
            </a:extLst>
          </p:cNvPr>
          <p:cNvCxnSpPr>
            <a:cxnSpLocks/>
          </p:cNvCxnSpPr>
          <p:nvPr/>
        </p:nvCxnSpPr>
        <p:spPr>
          <a:xfrm rot="16200000">
            <a:off x="5907880" y="5489517"/>
            <a:ext cx="75757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51" name="Straight Connector 350">
            <a:extLst>
              <a:ext uri="{FF2B5EF4-FFF2-40B4-BE49-F238E27FC236}">
                <a16:creationId xmlns:a16="http://schemas.microsoft.com/office/drawing/2014/main" id="{8A87AB7E-1100-DC39-57D0-CDF68D79BADD}"/>
              </a:ext>
            </a:extLst>
          </p:cNvPr>
          <p:cNvCxnSpPr>
            <a:cxnSpLocks/>
          </p:cNvCxnSpPr>
          <p:nvPr/>
        </p:nvCxnSpPr>
        <p:spPr>
          <a:xfrm rot="16200000">
            <a:off x="6144825" y="5489517"/>
            <a:ext cx="75757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52" name="Straight Connector 351">
            <a:extLst>
              <a:ext uri="{FF2B5EF4-FFF2-40B4-BE49-F238E27FC236}">
                <a16:creationId xmlns:a16="http://schemas.microsoft.com/office/drawing/2014/main" id="{EB684C02-02E0-C8DE-8FC4-140D0B00139E}"/>
              </a:ext>
            </a:extLst>
          </p:cNvPr>
          <p:cNvCxnSpPr>
            <a:cxnSpLocks/>
          </p:cNvCxnSpPr>
          <p:nvPr/>
        </p:nvCxnSpPr>
        <p:spPr>
          <a:xfrm rot="16200000">
            <a:off x="6381769" y="5489517"/>
            <a:ext cx="75757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53" name="Straight Connector 352">
            <a:extLst>
              <a:ext uri="{FF2B5EF4-FFF2-40B4-BE49-F238E27FC236}">
                <a16:creationId xmlns:a16="http://schemas.microsoft.com/office/drawing/2014/main" id="{A36C62F6-0CBE-69C1-B880-32DA55F1D158}"/>
              </a:ext>
            </a:extLst>
          </p:cNvPr>
          <p:cNvCxnSpPr>
            <a:cxnSpLocks/>
          </p:cNvCxnSpPr>
          <p:nvPr/>
        </p:nvCxnSpPr>
        <p:spPr>
          <a:xfrm rot="16200000">
            <a:off x="6618713" y="5489517"/>
            <a:ext cx="75757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54" name="Straight Connector 353">
            <a:extLst>
              <a:ext uri="{FF2B5EF4-FFF2-40B4-BE49-F238E27FC236}">
                <a16:creationId xmlns:a16="http://schemas.microsoft.com/office/drawing/2014/main" id="{E3A342D7-447D-BB18-1FC0-EF12ED586956}"/>
              </a:ext>
            </a:extLst>
          </p:cNvPr>
          <p:cNvCxnSpPr>
            <a:cxnSpLocks/>
          </p:cNvCxnSpPr>
          <p:nvPr/>
        </p:nvCxnSpPr>
        <p:spPr>
          <a:xfrm rot="16200000">
            <a:off x="6855657" y="5489517"/>
            <a:ext cx="75757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55" name="Straight Connector 354">
            <a:extLst>
              <a:ext uri="{FF2B5EF4-FFF2-40B4-BE49-F238E27FC236}">
                <a16:creationId xmlns:a16="http://schemas.microsoft.com/office/drawing/2014/main" id="{B7B40ADC-2B52-510C-2D8E-4B29E5F70D06}"/>
              </a:ext>
            </a:extLst>
          </p:cNvPr>
          <p:cNvCxnSpPr>
            <a:cxnSpLocks/>
          </p:cNvCxnSpPr>
          <p:nvPr/>
        </p:nvCxnSpPr>
        <p:spPr>
          <a:xfrm rot="16200000">
            <a:off x="7092602" y="5489517"/>
            <a:ext cx="75757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56" name="Straight Connector 355">
            <a:extLst>
              <a:ext uri="{FF2B5EF4-FFF2-40B4-BE49-F238E27FC236}">
                <a16:creationId xmlns:a16="http://schemas.microsoft.com/office/drawing/2014/main" id="{7E80A5D2-1C62-B041-DD9A-38A8B8BD86C3}"/>
              </a:ext>
            </a:extLst>
          </p:cNvPr>
          <p:cNvCxnSpPr>
            <a:cxnSpLocks/>
          </p:cNvCxnSpPr>
          <p:nvPr/>
        </p:nvCxnSpPr>
        <p:spPr>
          <a:xfrm rot="16200000">
            <a:off x="7329546" y="5489517"/>
            <a:ext cx="75757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57" name="Straight Connector 356">
            <a:extLst>
              <a:ext uri="{FF2B5EF4-FFF2-40B4-BE49-F238E27FC236}">
                <a16:creationId xmlns:a16="http://schemas.microsoft.com/office/drawing/2014/main" id="{24BFE0D8-2113-4571-0D87-26F5560F5981}"/>
              </a:ext>
            </a:extLst>
          </p:cNvPr>
          <p:cNvCxnSpPr>
            <a:cxnSpLocks/>
          </p:cNvCxnSpPr>
          <p:nvPr/>
        </p:nvCxnSpPr>
        <p:spPr>
          <a:xfrm rot="16200000">
            <a:off x="7566490" y="5489517"/>
            <a:ext cx="75757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58" name="Straight Connector 357">
            <a:extLst>
              <a:ext uri="{FF2B5EF4-FFF2-40B4-BE49-F238E27FC236}">
                <a16:creationId xmlns:a16="http://schemas.microsoft.com/office/drawing/2014/main" id="{89313A09-2E7C-8921-76DF-29A2DEA14DD1}"/>
              </a:ext>
            </a:extLst>
          </p:cNvPr>
          <p:cNvCxnSpPr>
            <a:cxnSpLocks/>
          </p:cNvCxnSpPr>
          <p:nvPr/>
        </p:nvCxnSpPr>
        <p:spPr>
          <a:xfrm rot="16200000">
            <a:off x="7803435" y="5489517"/>
            <a:ext cx="75757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59" name="Straight Connector 358">
            <a:extLst>
              <a:ext uri="{FF2B5EF4-FFF2-40B4-BE49-F238E27FC236}">
                <a16:creationId xmlns:a16="http://schemas.microsoft.com/office/drawing/2014/main" id="{9A6D55F0-D54C-E846-9F7D-6D6D83944116}"/>
              </a:ext>
            </a:extLst>
          </p:cNvPr>
          <p:cNvCxnSpPr>
            <a:cxnSpLocks/>
          </p:cNvCxnSpPr>
          <p:nvPr/>
        </p:nvCxnSpPr>
        <p:spPr>
          <a:xfrm rot="16200000">
            <a:off x="8040379" y="5489517"/>
            <a:ext cx="75757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60" name="Straight Connector 359">
            <a:extLst>
              <a:ext uri="{FF2B5EF4-FFF2-40B4-BE49-F238E27FC236}">
                <a16:creationId xmlns:a16="http://schemas.microsoft.com/office/drawing/2014/main" id="{F9F0BEFD-32BF-69A9-9982-1B43D6692ED2}"/>
              </a:ext>
            </a:extLst>
          </p:cNvPr>
          <p:cNvCxnSpPr>
            <a:cxnSpLocks/>
          </p:cNvCxnSpPr>
          <p:nvPr/>
        </p:nvCxnSpPr>
        <p:spPr>
          <a:xfrm rot="16200000">
            <a:off x="8277323" y="5489517"/>
            <a:ext cx="75757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61" name="Straight Connector 360">
            <a:extLst>
              <a:ext uri="{FF2B5EF4-FFF2-40B4-BE49-F238E27FC236}">
                <a16:creationId xmlns:a16="http://schemas.microsoft.com/office/drawing/2014/main" id="{38C67D55-FCAB-E3FC-68A1-D94A892B2D67}"/>
              </a:ext>
            </a:extLst>
          </p:cNvPr>
          <p:cNvCxnSpPr>
            <a:cxnSpLocks/>
          </p:cNvCxnSpPr>
          <p:nvPr/>
        </p:nvCxnSpPr>
        <p:spPr>
          <a:xfrm rot="16200000">
            <a:off x="8514267" y="5489517"/>
            <a:ext cx="75757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62" name="Straight Connector 361">
            <a:extLst>
              <a:ext uri="{FF2B5EF4-FFF2-40B4-BE49-F238E27FC236}">
                <a16:creationId xmlns:a16="http://schemas.microsoft.com/office/drawing/2014/main" id="{317FFA17-F2A9-78DC-63B3-2BDFE4D4EE5D}"/>
              </a:ext>
            </a:extLst>
          </p:cNvPr>
          <p:cNvCxnSpPr>
            <a:cxnSpLocks/>
          </p:cNvCxnSpPr>
          <p:nvPr/>
        </p:nvCxnSpPr>
        <p:spPr>
          <a:xfrm rot="16200000">
            <a:off x="8751212" y="5489517"/>
            <a:ext cx="75757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63" name="Straight Connector 362">
            <a:extLst>
              <a:ext uri="{FF2B5EF4-FFF2-40B4-BE49-F238E27FC236}">
                <a16:creationId xmlns:a16="http://schemas.microsoft.com/office/drawing/2014/main" id="{D2395840-B4A9-18CA-22D8-09EE1C51CB8F}"/>
              </a:ext>
            </a:extLst>
          </p:cNvPr>
          <p:cNvCxnSpPr>
            <a:cxnSpLocks/>
          </p:cNvCxnSpPr>
          <p:nvPr/>
        </p:nvCxnSpPr>
        <p:spPr>
          <a:xfrm rot="16200000">
            <a:off x="8988156" y="5489517"/>
            <a:ext cx="75757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64" name="Straight Connector 363">
            <a:extLst>
              <a:ext uri="{FF2B5EF4-FFF2-40B4-BE49-F238E27FC236}">
                <a16:creationId xmlns:a16="http://schemas.microsoft.com/office/drawing/2014/main" id="{B7C4ECDE-07AB-F225-1055-6CCB90EEDB81}"/>
              </a:ext>
            </a:extLst>
          </p:cNvPr>
          <p:cNvCxnSpPr>
            <a:cxnSpLocks/>
          </p:cNvCxnSpPr>
          <p:nvPr/>
        </p:nvCxnSpPr>
        <p:spPr>
          <a:xfrm rot="16200000">
            <a:off x="9225100" y="5489517"/>
            <a:ext cx="75757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65" name="Straight Connector 364">
            <a:extLst>
              <a:ext uri="{FF2B5EF4-FFF2-40B4-BE49-F238E27FC236}">
                <a16:creationId xmlns:a16="http://schemas.microsoft.com/office/drawing/2014/main" id="{85C6BEE7-B6B4-E2B4-9B46-571A8038A9E1}"/>
              </a:ext>
            </a:extLst>
          </p:cNvPr>
          <p:cNvCxnSpPr>
            <a:cxnSpLocks/>
          </p:cNvCxnSpPr>
          <p:nvPr/>
        </p:nvCxnSpPr>
        <p:spPr>
          <a:xfrm rot="16200000">
            <a:off x="9462045" y="5489517"/>
            <a:ext cx="75757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66" name="Straight Connector 365">
            <a:extLst>
              <a:ext uri="{FF2B5EF4-FFF2-40B4-BE49-F238E27FC236}">
                <a16:creationId xmlns:a16="http://schemas.microsoft.com/office/drawing/2014/main" id="{A7A1526A-724C-9801-663D-E0252262E317}"/>
              </a:ext>
            </a:extLst>
          </p:cNvPr>
          <p:cNvCxnSpPr>
            <a:cxnSpLocks/>
          </p:cNvCxnSpPr>
          <p:nvPr/>
        </p:nvCxnSpPr>
        <p:spPr>
          <a:xfrm rot="16200000">
            <a:off x="9698989" y="5489517"/>
            <a:ext cx="75757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67" name="Straight Connector 366">
            <a:extLst>
              <a:ext uri="{FF2B5EF4-FFF2-40B4-BE49-F238E27FC236}">
                <a16:creationId xmlns:a16="http://schemas.microsoft.com/office/drawing/2014/main" id="{5DEBB568-4F95-DFE1-BD25-63721DC07897}"/>
              </a:ext>
            </a:extLst>
          </p:cNvPr>
          <p:cNvCxnSpPr>
            <a:cxnSpLocks/>
          </p:cNvCxnSpPr>
          <p:nvPr/>
        </p:nvCxnSpPr>
        <p:spPr>
          <a:xfrm rot="16200000">
            <a:off x="9935933" y="5489517"/>
            <a:ext cx="75757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68" name="Straight Connector 367">
            <a:extLst>
              <a:ext uri="{FF2B5EF4-FFF2-40B4-BE49-F238E27FC236}">
                <a16:creationId xmlns:a16="http://schemas.microsoft.com/office/drawing/2014/main" id="{63CC8F51-1BA6-304B-D884-21B4CE9E35EC}"/>
              </a:ext>
            </a:extLst>
          </p:cNvPr>
          <p:cNvCxnSpPr>
            <a:cxnSpLocks/>
          </p:cNvCxnSpPr>
          <p:nvPr/>
        </p:nvCxnSpPr>
        <p:spPr>
          <a:xfrm rot="16200000">
            <a:off x="10172877" y="5489517"/>
            <a:ext cx="75757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69" name="Straight Connector 368">
            <a:extLst>
              <a:ext uri="{FF2B5EF4-FFF2-40B4-BE49-F238E27FC236}">
                <a16:creationId xmlns:a16="http://schemas.microsoft.com/office/drawing/2014/main" id="{9A99FFAA-37EC-0801-5A38-439FE5D0B042}"/>
              </a:ext>
            </a:extLst>
          </p:cNvPr>
          <p:cNvCxnSpPr>
            <a:cxnSpLocks/>
          </p:cNvCxnSpPr>
          <p:nvPr/>
        </p:nvCxnSpPr>
        <p:spPr>
          <a:xfrm rot="16200000">
            <a:off x="10409822" y="5489517"/>
            <a:ext cx="75757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70" name="Straight Connector 369">
            <a:extLst>
              <a:ext uri="{FF2B5EF4-FFF2-40B4-BE49-F238E27FC236}">
                <a16:creationId xmlns:a16="http://schemas.microsoft.com/office/drawing/2014/main" id="{3CC46C44-9D9D-E496-59AD-1827A924D23D}"/>
              </a:ext>
            </a:extLst>
          </p:cNvPr>
          <p:cNvCxnSpPr>
            <a:cxnSpLocks/>
          </p:cNvCxnSpPr>
          <p:nvPr/>
        </p:nvCxnSpPr>
        <p:spPr>
          <a:xfrm rot="16200000">
            <a:off x="10646766" y="5489517"/>
            <a:ext cx="75757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371" name="Rectangle 370">
            <a:extLst>
              <a:ext uri="{FF2B5EF4-FFF2-40B4-BE49-F238E27FC236}">
                <a16:creationId xmlns:a16="http://schemas.microsoft.com/office/drawing/2014/main" id="{5BA283FF-C39B-F572-4947-891D2AD193BE}"/>
              </a:ext>
            </a:extLst>
          </p:cNvPr>
          <p:cNvSpPr/>
          <p:nvPr/>
        </p:nvSpPr>
        <p:spPr>
          <a:xfrm>
            <a:off x="1969881" y="5601681"/>
            <a:ext cx="371703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72" name="Rectangle 371">
            <a:extLst>
              <a:ext uri="{FF2B5EF4-FFF2-40B4-BE49-F238E27FC236}">
                <a16:creationId xmlns:a16="http://schemas.microsoft.com/office/drawing/2014/main" id="{15B68EB7-205B-44F4-6A1F-7F2EBE86DF0E}"/>
              </a:ext>
            </a:extLst>
          </p:cNvPr>
          <p:cNvSpPr/>
          <p:nvPr/>
        </p:nvSpPr>
        <p:spPr>
          <a:xfrm>
            <a:off x="2206869" y="5601683"/>
            <a:ext cx="371703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73" name="Rectangle 372">
            <a:extLst>
              <a:ext uri="{FF2B5EF4-FFF2-40B4-BE49-F238E27FC236}">
                <a16:creationId xmlns:a16="http://schemas.microsoft.com/office/drawing/2014/main" id="{FB864FFF-1218-A595-0F38-DFE30636A1C5}"/>
              </a:ext>
            </a:extLst>
          </p:cNvPr>
          <p:cNvSpPr/>
          <p:nvPr/>
        </p:nvSpPr>
        <p:spPr>
          <a:xfrm>
            <a:off x="2443856" y="5601684"/>
            <a:ext cx="371703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J</a:t>
            </a:r>
          </a:p>
        </p:txBody>
      </p:sp>
      <p:sp>
        <p:nvSpPr>
          <p:cNvPr id="374" name="Rectangle 373">
            <a:extLst>
              <a:ext uri="{FF2B5EF4-FFF2-40B4-BE49-F238E27FC236}">
                <a16:creationId xmlns:a16="http://schemas.microsoft.com/office/drawing/2014/main" id="{DD71B29E-BB39-25E3-0520-E3F79072BB52}"/>
              </a:ext>
            </a:extLst>
          </p:cNvPr>
          <p:cNvSpPr/>
          <p:nvPr/>
        </p:nvSpPr>
        <p:spPr>
          <a:xfrm>
            <a:off x="2680844" y="5601685"/>
            <a:ext cx="371703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J</a:t>
            </a:r>
          </a:p>
        </p:txBody>
      </p:sp>
      <p:sp>
        <p:nvSpPr>
          <p:cNvPr id="375" name="Rectangle 374">
            <a:extLst>
              <a:ext uri="{FF2B5EF4-FFF2-40B4-BE49-F238E27FC236}">
                <a16:creationId xmlns:a16="http://schemas.microsoft.com/office/drawing/2014/main" id="{8947C53F-D228-CA69-1C3B-9DE0A44BA1C2}"/>
              </a:ext>
            </a:extLst>
          </p:cNvPr>
          <p:cNvSpPr/>
          <p:nvPr/>
        </p:nvSpPr>
        <p:spPr>
          <a:xfrm>
            <a:off x="2917832" y="5601685"/>
            <a:ext cx="371703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76" name="Rectangle 375">
            <a:extLst>
              <a:ext uri="{FF2B5EF4-FFF2-40B4-BE49-F238E27FC236}">
                <a16:creationId xmlns:a16="http://schemas.microsoft.com/office/drawing/2014/main" id="{93524441-63EF-3575-0173-6B2BE3DFCF1A}"/>
              </a:ext>
            </a:extLst>
          </p:cNvPr>
          <p:cNvSpPr/>
          <p:nvPr/>
        </p:nvSpPr>
        <p:spPr>
          <a:xfrm>
            <a:off x="3154819" y="5601687"/>
            <a:ext cx="371703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</a:t>
            </a:r>
          </a:p>
        </p:txBody>
      </p:sp>
      <p:sp>
        <p:nvSpPr>
          <p:cNvPr id="377" name="Rectangle 376">
            <a:extLst>
              <a:ext uri="{FF2B5EF4-FFF2-40B4-BE49-F238E27FC236}">
                <a16:creationId xmlns:a16="http://schemas.microsoft.com/office/drawing/2014/main" id="{F6D00DA3-6EFE-FF97-13BD-5C2DCF307CB8}"/>
              </a:ext>
            </a:extLst>
          </p:cNvPr>
          <p:cNvSpPr/>
          <p:nvPr/>
        </p:nvSpPr>
        <p:spPr>
          <a:xfrm>
            <a:off x="3391807" y="5601688"/>
            <a:ext cx="371703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378" name="Rectangle 377">
            <a:extLst>
              <a:ext uri="{FF2B5EF4-FFF2-40B4-BE49-F238E27FC236}">
                <a16:creationId xmlns:a16="http://schemas.microsoft.com/office/drawing/2014/main" id="{A82B161B-963C-44AC-CFAA-BB2EF4B8C8A1}"/>
              </a:ext>
            </a:extLst>
          </p:cNvPr>
          <p:cNvSpPr/>
          <p:nvPr/>
        </p:nvSpPr>
        <p:spPr>
          <a:xfrm>
            <a:off x="3628795" y="5601689"/>
            <a:ext cx="371703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79" name="Rectangle 378">
            <a:extLst>
              <a:ext uri="{FF2B5EF4-FFF2-40B4-BE49-F238E27FC236}">
                <a16:creationId xmlns:a16="http://schemas.microsoft.com/office/drawing/2014/main" id="{5FBD7827-5E1E-C049-478F-39510C9FFA1A}"/>
              </a:ext>
            </a:extLst>
          </p:cNvPr>
          <p:cNvSpPr/>
          <p:nvPr/>
        </p:nvSpPr>
        <p:spPr>
          <a:xfrm>
            <a:off x="3865782" y="5601689"/>
            <a:ext cx="371703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80" name="Rectangle 379">
            <a:extLst>
              <a:ext uri="{FF2B5EF4-FFF2-40B4-BE49-F238E27FC236}">
                <a16:creationId xmlns:a16="http://schemas.microsoft.com/office/drawing/2014/main" id="{3A764CDB-1C1D-50D0-8F0F-856D1DCAC2A5}"/>
              </a:ext>
            </a:extLst>
          </p:cNvPr>
          <p:cNvSpPr/>
          <p:nvPr/>
        </p:nvSpPr>
        <p:spPr>
          <a:xfrm>
            <a:off x="4102770" y="5601689"/>
            <a:ext cx="371703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J</a:t>
            </a:r>
          </a:p>
        </p:txBody>
      </p:sp>
      <p:sp>
        <p:nvSpPr>
          <p:cNvPr id="381" name="Rectangle 380">
            <a:extLst>
              <a:ext uri="{FF2B5EF4-FFF2-40B4-BE49-F238E27FC236}">
                <a16:creationId xmlns:a16="http://schemas.microsoft.com/office/drawing/2014/main" id="{43D5AD2E-0343-EFBD-91BE-AEDC5482FE77}"/>
              </a:ext>
            </a:extLst>
          </p:cNvPr>
          <p:cNvSpPr/>
          <p:nvPr/>
        </p:nvSpPr>
        <p:spPr>
          <a:xfrm>
            <a:off x="4339758" y="5601689"/>
            <a:ext cx="371703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</a:t>
            </a:r>
          </a:p>
        </p:txBody>
      </p:sp>
      <p:sp>
        <p:nvSpPr>
          <p:cNvPr id="382" name="Rectangle 381">
            <a:extLst>
              <a:ext uri="{FF2B5EF4-FFF2-40B4-BE49-F238E27FC236}">
                <a16:creationId xmlns:a16="http://schemas.microsoft.com/office/drawing/2014/main" id="{01152C8A-05D1-37EC-C269-F0C2FC8A1C47}"/>
              </a:ext>
            </a:extLst>
          </p:cNvPr>
          <p:cNvSpPr/>
          <p:nvPr/>
        </p:nvSpPr>
        <p:spPr>
          <a:xfrm>
            <a:off x="4576745" y="5601691"/>
            <a:ext cx="371703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83" name="Rectangle 382">
            <a:extLst>
              <a:ext uri="{FF2B5EF4-FFF2-40B4-BE49-F238E27FC236}">
                <a16:creationId xmlns:a16="http://schemas.microsoft.com/office/drawing/2014/main" id="{43E033EF-E0F6-893F-1F6C-9A9333249C32}"/>
              </a:ext>
            </a:extLst>
          </p:cNvPr>
          <p:cNvSpPr/>
          <p:nvPr/>
        </p:nvSpPr>
        <p:spPr>
          <a:xfrm>
            <a:off x="4813733" y="5601691"/>
            <a:ext cx="371703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84" name="Rectangle 383">
            <a:extLst>
              <a:ext uri="{FF2B5EF4-FFF2-40B4-BE49-F238E27FC236}">
                <a16:creationId xmlns:a16="http://schemas.microsoft.com/office/drawing/2014/main" id="{422841DC-22B9-839F-883D-A6EFB873EF3F}"/>
              </a:ext>
            </a:extLst>
          </p:cNvPr>
          <p:cNvSpPr/>
          <p:nvPr/>
        </p:nvSpPr>
        <p:spPr>
          <a:xfrm>
            <a:off x="5050721" y="5601692"/>
            <a:ext cx="371703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85" name="Rectangle 384">
            <a:extLst>
              <a:ext uri="{FF2B5EF4-FFF2-40B4-BE49-F238E27FC236}">
                <a16:creationId xmlns:a16="http://schemas.microsoft.com/office/drawing/2014/main" id="{F98E71C7-D0C6-F0EB-E892-E0E30FD75E43}"/>
              </a:ext>
            </a:extLst>
          </p:cNvPr>
          <p:cNvSpPr/>
          <p:nvPr/>
        </p:nvSpPr>
        <p:spPr>
          <a:xfrm>
            <a:off x="5287708" y="5601694"/>
            <a:ext cx="371703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J</a:t>
            </a:r>
          </a:p>
        </p:txBody>
      </p:sp>
      <p:sp>
        <p:nvSpPr>
          <p:cNvPr id="386" name="Rectangle 385">
            <a:extLst>
              <a:ext uri="{FF2B5EF4-FFF2-40B4-BE49-F238E27FC236}">
                <a16:creationId xmlns:a16="http://schemas.microsoft.com/office/drawing/2014/main" id="{EE5610BB-71E1-4D2E-1432-47FC956E0E34}"/>
              </a:ext>
            </a:extLst>
          </p:cNvPr>
          <p:cNvSpPr/>
          <p:nvPr/>
        </p:nvSpPr>
        <p:spPr>
          <a:xfrm>
            <a:off x="5524696" y="5601694"/>
            <a:ext cx="371703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J</a:t>
            </a:r>
          </a:p>
        </p:txBody>
      </p:sp>
      <p:sp>
        <p:nvSpPr>
          <p:cNvPr id="387" name="Rectangle 386">
            <a:extLst>
              <a:ext uri="{FF2B5EF4-FFF2-40B4-BE49-F238E27FC236}">
                <a16:creationId xmlns:a16="http://schemas.microsoft.com/office/drawing/2014/main" id="{26D45F29-F40F-590D-59BA-C1EE12D0410E}"/>
              </a:ext>
            </a:extLst>
          </p:cNvPr>
          <p:cNvSpPr/>
          <p:nvPr/>
        </p:nvSpPr>
        <p:spPr>
          <a:xfrm>
            <a:off x="5761684" y="5601694"/>
            <a:ext cx="371703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88" name="Rectangle 387">
            <a:extLst>
              <a:ext uri="{FF2B5EF4-FFF2-40B4-BE49-F238E27FC236}">
                <a16:creationId xmlns:a16="http://schemas.microsoft.com/office/drawing/2014/main" id="{08E5A008-6936-23D6-21A6-D3B1A86B3DAB}"/>
              </a:ext>
            </a:extLst>
          </p:cNvPr>
          <p:cNvSpPr/>
          <p:nvPr/>
        </p:nvSpPr>
        <p:spPr>
          <a:xfrm>
            <a:off x="5998671" y="5601694"/>
            <a:ext cx="371703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</a:t>
            </a:r>
          </a:p>
        </p:txBody>
      </p:sp>
      <p:sp>
        <p:nvSpPr>
          <p:cNvPr id="389" name="Rectangle 388">
            <a:extLst>
              <a:ext uri="{FF2B5EF4-FFF2-40B4-BE49-F238E27FC236}">
                <a16:creationId xmlns:a16="http://schemas.microsoft.com/office/drawing/2014/main" id="{1CF09B26-9A44-5769-DDAF-790BD1009F13}"/>
              </a:ext>
            </a:extLst>
          </p:cNvPr>
          <p:cNvSpPr/>
          <p:nvPr/>
        </p:nvSpPr>
        <p:spPr>
          <a:xfrm>
            <a:off x="6235659" y="5601695"/>
            <a:ext cx="371703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390" name="Rectangle 389">
            <a:extLst>
              <a:ext uri="{FF2B5EF4-FFF2-40B4-BE49-F238E27FC236}">
                <a16:creationId xmlns:a16="http://schemas.microsoft.com/office/drawing/2014/main" id="{C57F0EEC-B8A0-1D99-E26D-36608EEF6AF6}"/>
              </a:ext>
            </a:extLst>
          </p:cNvPr>
          <p:cNvSpPr/>
          <p:nvPr/>
        </p:nvSpPr>
        <p:spPr>
          <a:xfrm>
            <a:off x="6472647" y="5601695"/>
            <a:ext cx="371703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N</a:t>
            </a:r>
          </a:p>
        </p:txBody>
      </p:sp>
      <p:sp>
        <p:nvSpPr>
          <p:cNvPr id="391" name="Rectangle 390">
            <a:extLst>
              <a:ext uri="{FF2B5EF4-FFF2-40B4-BE49-F238E27FC236}">
                <a16:creationId xmlns:a16="http://schemas.microsoft.com/office/drawing/2014/main" id="{34CC1640-83FB-8F8A-E49D-602859CBD589}"/>
              </a:ext>
            </a:extLst>
          </p:cNvPr>
          <p:cNvSpPr/>
          <p:nvPr/>
        </p:nvSpPr>
        <p:spPr>
          <a:xfrm>
            <a:off x="6709634" y="5601695"/>
            <a:ext cx="371703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92" name="Rectangle 391">
            <a:extLst>
              <a:ext uri="{FF2B5EF4-FFF2-40B4-BE49-F238E27FC236}">
                <a16:creationId xmlns:a16="http://schemas.microsoft.com/office/drawing/2014/main" id="{3B583FD9-D4EE-0556-54B8-2E4C143AC6F7}"/>
              </a:ext>
            </a:extLst>
          </p:cNvPr>
          <p:cNvSpPr/>
          <p:nvPr/>
        </p:nvSpPr>
        <p:spPr>
          <a:xfrm>
            <a:off x="6946622" y="5601695"/>
            <a:ext cx="371703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J</a:t>
            </a:r>
          </a:p>
        </p:txBody>
      </p:sp>
      <p:sp>
        <p:nvSpPr>
          <p:cNvPr id="393" name="Rectangle 392">
            <a:extLst>
              <a:ext uri="{FF2B5EF4-FFF2-40B4-BE49-F238E27FC236}">
                <a16:creationId xmlns:a16="http://schemas.microsoft.com/office/drawing/2014/main" id="{D8BBC52F-7090-A0DB-204E-7BABCC8A3894}"/>
              </a:ext>
            </a:extLst>
          </p:cNvPr>
          <p:cNvSpPr/>
          <p:nvPr/>
        </p:nvSpPr>
        <p:spPr>
          <a:xfrm>
            <a:off x="7183610" y="5601695"/>
            <a:ext cx="371703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</a:t>
            </a:r>
          </a:p>
        </p:txBody>
      </p:sp>
      <p:sp>
        <p:nvSpPr>
          <p:cNvPr id="394" name="Rectangle 393">
            <a:extLst>
              <a:ext uri="{FF2B5EF4-FFF2-40B4-BE49-F238E27FC236}">
                <a16:creationId xmlns:a16="http://schemas.microsoft.com/office/drawing/2014/main" id="{C874874A-B856-8F65-9B6F-3100EADBAA4B}"/>
              </a:ext>
            </a:extLst>
          </p:cNvPr>
          <p:cNvSpPr/>
          <p:nvPr/>
        </p:nvSpPr>
        <p:spPr>
          <a:xfrm>
            <a:off x="7420597" y="5601692"/>
            <a:ext cx="371703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95" name="Rectangle 394">
            <a:extLst>
              <a:ext uri="{FF2B5EF4-FFF2-40B4-BE49-F238E27FC236}">
                <a16:creationId xmlns:a16="http://schemas.microsoft.com/office/drawing/2014/main" id="{56FEC36F-1820-8C4F-729A-D2E76FA7F87C}"/>
              </a:ext>
            </a:extLst>
          </p:cNvPr>
          <p:cNvSpPr/>
          <p:nvPr/>
        </p:nvSpPr>
        <p:spPr>
          <a:xfrm>
            <a:off x="7894573" y="5601694"/>
            <a:ext cx="371703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96" name="Rectangle 395">
            <a:extLst>
              <a:ext uri="{FF2B5EF4-FFF2-40B4-BE49-F238E27FC236}">
                <a16:creationId xmlns:a16="http://schemas.microsoft.com/office/drawing/2014/main" id="{9EF01396-775B-2EC2-841D-00EC3B8A89F4}"/>
              </a:ext>
            </a:extLst>
          </p:cNvPr>
          <p:cNvSpPr/>
          <p:nvPr/>
        </p:nvSpPr>
        <p:spPr>
          <a:xfrm>
            <a:off x="8131560" y="5601695"/>
            <a:ext cx="371703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J</a:t>
            </a:r>
          </a:p>
        </p:txBody>
      </p:sp>
      <p:sp>
        <p:nvSpPr>
          <p:cNvPr id="397" name="Rectangle 396">
            <a:extLst>
              <a:ext uri="{FF2B5EF4-FFF2-40B4-BE49-F238E27FC236}">
                <a16:creationId xmlns:a16="http://schemas.microsoft.com/office/drawing/2014/main" id="{64585B6B-ADA8-7A93-3FCE-AD901AD423EA}"/>
              </a:ext>
            </a:extLst>
          </p:cNvPr>
          <p:cNvSpPr/>
          <p:nvPr/>
        </p:nvSpPr>
        <p:spPr>
          <a:xfrm>
            <a:off x="8368548" y="5601695"/>
            <a:ext cx="371703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J</a:t>
            </a:r>
          </a:p>
        </p:txBody>
      </p:sp>
      <p:sp>
        <p:nvSpPr>
          <p:cNvPr id="398" name="Rectangle 397">
            <a:extLst>
              <a:ext uri="{FF2B5EF4-FFF2-40B4-BE49-F238E27FC236}">
                <a16:creationId xmlns:a16="http://schemas.microsoft.com/office/drawing/2014/main" id="{8D9F54E1-43CC-01D1-EBA9-66DE820AFA5D}"/>
              </a:ext>
            </a:extLst>
          </p:cNvPr>
          <p:cNvSpPr/>
          <p:nvPr/>
        </p:nvSpPr>
        <p:spPr>
          <a:xfrm>
            <a:off x="8605536" y="5601695"/>
            <a:ext cx="371703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99" name="Rectangle 398">
            <a:extLst>
              <a:ext uri="{FF2B5EF4-FFF2-40B4-BE49-F238E27FC236}">
                <a16:creationId xmlns:a16="http://schemas.microsoft.com/office/drawing/2014/main" id="{2EA7706E-47BB-C20C-66FD-5123BD302486}"/>
              </a:ext>
            </a:extLst>
          </p:cNvPr>
          <p:cNvSpPr/>
          <p:nvPr/>
        </p:nvSpPr>
        <p:spPr>
          <a:xfrm>
            <a:off x="8842523" y="5601695"/>
            <a:ext cx="371703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</a:t>
            </a:r>
          </a:p>
        </p:txBody>
      </p:sp>
      <p:sp>
        <p:nvSpPr>
          <p:cNvPr id="400" name="Rectangle 399">
            <a:extLst>
              <a:ext uri="{FF2B5EF4-FFF2-40B4-BE49-F238E27FC236}">
                <a16:creationId xmlns:a16="http://schemas.microsoft.com/office/drawing/2014/main" id="{407EE3BF-1330-85A8-EB3D-B91E07468534}"/>
              </a:ext>
            </a:extLst>
          </p:cNvPr>
          <p:cNvSpPr/>
          <p:nvPr/>
        </p:nvSpPr>
        <p:spPr>
          <a:xfrm>
            <a:off x="9079511" y="5601696"/>
            <a:ext cx="371703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O</a:t>
            </a:r>
          </a:p>
        </p:txBody>
      </p:sp>
      <p:sp>
        <p:nvSpPr>
          <p:cNvPr id="401" name="Rectangle 400">
            <a:extLst>
              <a:ext uri="{FF2B5EF4-FFF2-40B4-BE49-F238E27FC236}">
                <a16:creationId xmlns:a16="http://schemas.microsoft.com/office/drawing/2014/main" id="{2F573457-7C7F-00B4-793E-8666EE628B02}"/>
              </a:ext>
            </a:extLst>
          </p:cNvPr>
          <p:cNvSpPr/>
          <p:nvPr/>
        </p:nvSpPr>
        <p:spPr>
          <a:xfrm>
            <a:off x="9316499" y="5601696"/>
            <a:ext cx="371703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N</a:t>
            </a:r>
          </a:p>
        </p:txBody>
      </p:sp>
      <p:sp>
        <p:nvSpPr>
          <p:cNvPr id="402" name="Rectangle 401">
            <a:extLst>
              <a:ext uri="{FF2B5EF4-FFF2-40B4-BE49-F238E27FC236}">
                <a16:creationId xmlns:a16="http://schemas.microsoft.com/office/drawing/2014/main" id="{28E536DC-48FC-91A8-3D04-83CD7572D37B}"/>
              </a:ext>
            </a:extLst>
          </p:cNvPr>
          <p:cNvSpPr/>
          <p:nvPr/>
        </p:nvSpPr>
        <p:spPr>
          <a:xfrm>
            <a:off x="9553487" y="5601696"/>
            <a:ext cx="371703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</a:t>
            </a:r>
          </a:p>
        </p:txBody>
      </p:sp>
      <p:sp>
        <p:nvSpPr>
          <p:cNvPr id="403" name="Rectangle 402">
            <a:extLst>
              <a:ext uri="{FF2B5EF4-FFF2-40B4-BE49-F238E27FC236}">
                <a16:creationId xmlns:a16="http://schemas.microsoft.com/office/drawing/2014/main" id="{2CD1CC10-604D-1E13-A21E-D88094211AB4}"/>
              </a:ext>
            </a:extLst>
          </p:cNvPr>
          <p:cNvSpPr/>
          <p:nvPr/>
        </p:nvSpPr>
        <p:spPr>
          <a:xfrm>
            <a:off x="9790474" y="5601696"/>
            <a:ext cx="371703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J</a:t>
            </a:r>
          </a:p>
        </p:txBody>
      </p:sp>
      <p:sp>
        <p:nvSpPr>
          <p:cNvPr id="404" name="Rectangle 403">
            <a:extLst>
              <a:ext uri="{FF2B5EF4-FFF2-40B4-BE49-F238E27FC236}">
                <a16:creationId xmlns:a16="http://schemas.microsoft.com/office/drawing/2014/main" id="{DA08F79A-94B1-7BE2-E019-303FAFF32E04}"/>
              </a:ext>
            </a:extLst>
          </p:cNvPr>
          <p:cNvSpPr/>
          <p:nvPr/>
        </p:nvSpPr>
        <p:spPr>
          <a:xfrm>
            <a:off x="10027462" y="5601696"/>
            <a:ext cx="371703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F</a:t>
            </a:r>
          </a:p>
        </p:txBody>
      </p:sp>
      <p:sp>
        <p:nvSpPr>
          <p:cNvPr id="405" name="Rectangle 404">
            <a:extLst>
              <a:ext uri="{FF2B5EF4-FFF2-40B4-BE49-F238E27FC236}">
                <a16:creationId xmlns:a16="http://schemas.microsoft.com/office/drawing/2014/main" id="{AF955E35-7724-D300-E7CF-A5CC35DFF376}"/>
              </a:ext>
            </a:extLst>
          </p:cNvPr>
          <p:cNvSpPr/>
          <p:nvPr/>
        </p:nvSpPr>
        <p:spPr>
          <a:xfrm>
            <a:off x="10264450" y="5601694"/>
            <a:ext cx="371703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M</a:t>
            </a:r>
          </a:p>
        </p:txBody>
      </p:sp>
      <p:sp>
        <p:nvSpPr>
          <p:cNvPr id="406" name="Rectangle 405">
            <a:extLst>
              <a:ext uri="{FF2B5EF4-FFF2-40B4-BE49-F238E27FC236}">
                <a16:creationId xmlns:a16="http://schemas.microsoft.com/office/drawing/2014/main" id="{47A295CE-835A-5753-796F-DE6C8BB0740A}"/>
              </a:ext>
            </a:extLst>
          </p:cNvPr>
          <p:cNvSpPr/>
          <p:nvPr/>
        </p:nvSpPr>
        <p:spPr>
          <a:xfrm>
            <a:off x="10501437" y="5601694"/>
            <a:ext cx="371703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07" name="Rectangle 406">
            <a:extLst>
              <a:ext uri="{FF2B5EF4-FFF2-40B4-BE49-F238E27FC236}">
                <a16:creationId xmlns:a16="http://schemas.microsoft.com/office/drawing/2014/main" id="{9538A0F4-B420-E982-58E9-9B89BED6014E}"/>
              </a:ext>
            </a:extLst>
          </p:cNvPr>
          <p:cNvSpPr/>
          <p:nvPr/>
        </p:nvSpPr>
        <p:spPr>
          <a:xfrm>
            <a:off x="7657585" y="5601692"/>
            <a:ext cx="371703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08" name="Rectangle 407">
            <a:extLst>
              <a:ext uri="{FF2B5EF4-FFF2-40B4-BE49-F238E27FC236}">
                <a16:creationId xmlns:a16="http://schemas.microsoft.com/office/drawing/2014/main" id="{14D414CA-F21E-5FDC-34B8-D03A29A92F11}"/>
              </a:ext>
            </a:extLst>
          </p:cNvPr>
          <p:cNvSpPr/>
          <p:nvPr/>
        </p:nvSpPr>
        <p:spPr>
          <a:xfrm>
            <a:off x="1759029" y="5338529"/>
            <a:ext cx="371703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09" name="Rectangle 408">
            <a:extLst>
              <a:ext uri="{FF2B5EF4-FFF2-40B4-BE49-F238E27FC236}">
                <a16:creationId xmlns:a16="http://schemas.microsoft.com/office/drawing/2014/main" id="{72F27AE4-021E-5FCA-86AC-7BA650EE1A13}"/>
              </a:ext>
            </a:extLst>
          </p:cNvPr>
          <p:cNvSpPr/>
          <p:nvPr/>
        </p:nvSpPr>
        <p:spPr>
          <a:xfrm>
            <a:off x="1759029" y="2159539"/>
            <a:ext cx="371703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0" name="Rectangle 409">
            <a:extLst>
              <a:ext uri="{FF2B5EF4-FFF2-40B4-BE49-F238E27FC236}">
                <a16:creationId xmlns:a16="http://schemas.microsoft.com/office/drawing/2014/main" id="{B90CBDA9-0EAA-1D19-30CB-734FA540C614}"/>
              </a:ext>
            </a:extLst>
          </p:cNvPr>
          <p:cNvSpPr/>
          <p:nvPr/>
        </p:nvSpPr>
        <p:spPr>
          <a:xfrm>
            <a:off x="1759029" y="2477438"/>
            <a:ext cx="371703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11" name="Rectangle 410">
            <a:extLst>
              <a:ext uri="{FF2B5EF4-FFF2-40B4-BE49-F238E27FC236}">
                <a16:creationId xmlns:a16="http://schemas.microsoft.com/office/drawing/2014/main" id="{90D7B609-DDC0-A5CE-F5B3-972F41DE7221}"/>
              </a:ext>
            </a:extLst>
          </p:cNvPr>
          <p:cNvSpPr/>
          <p:nvPr/>
        </p:nvSpPr>
        <p:spPr>
          <a:xfrm>
            <a:off x="1759029" y="2795337"/>
            <a:ext cx="371703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12" name="Rectangle 411">
            <a:extLst>
              <a:ext uri="{FF2B5EF4-FFF2-40B4-BE49-F238E27FC236}">
                <a16:creationId xmlns:a16="http://schemas.microsoft.com/office/drawing/2014/main" id="{54C64A7E-73C4-5546-3972-15A7C553909D}"/>
              </a:ext>
            </a:extLst>
          </p:cNvPr>
          <p:cNvSpPr/>
          <p:nvPr/>
        </p:nvSpPr>
        <p:spPr>
          <a:xfrm>
            <a:off x="1759029" y="3113236"/>
            <a:ext cx="371703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13" name="Rectangle 412">
            <a:extLst>
              <a:ext uri="{FF2B5EF4-FFF2-40B4-BE49-F238E27FC236}">
                <a16:creationId xmlns:a16="http://schemas.microsoft.com/office/drawing/2014/main" id="{7ECD3319-28E6-E00F-BAD0-372E4835E7D8}"/>
              </a:ext>
            </a:extLst>
          </p:cNvPr>
          <p:cNvSpPr/>
          <p:nvPr/>
        </p:nvSpPr>
        <p:spPr>
          <a:xfrm>
            <a:off x="1759029" y="3431136"/>
            <a:ext cx="371703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14" name="Rectangle 413">
            <a:extLst>
              <a:ext uri="{FF2B5EF4-FFF2-40B4-BE49-F238E27FC236}">
                <a16:creationId xmlns:a16="http://schemas.microsoft.com/office/drawing/2014/main" id="{87B80623-090C-4515-F5D1-1A65A7271531}"/>
              </a:ext>
            </a:extLst>
          </p:cNvPr>
          <p:cNvSpPr/>
          <p:nvPr/>
        </p:nvSpPr>
        <p:spPr>
          <a:xfrm>
            <a:off x="1759029" y="3749035"/>
            <a:ext cx="371703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15" name="Rectangle 414">
            <a:extLst>
              <a:ext uri="{FF2B5EF4-FFF2-40B4-BE49-F238E27FC236}">
                <a16:creationId xmlns:a16="http://schemas.microsoft.com/office/drawing/2014/main" id="{763E9262-2E09-B5DC-254A-49032734625C}"/>
              </a:ext>
            </a:extLst>
          </p:cNvPr>
          <p:cNvSpPr/>
          <p:nvPr/>
        </p:nvSpPr>
        <p:spPr>
          <a:xfrm>
            <a:off x="1759029" y="4066934"/>
            <a:ext cx="371703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6" name="Rectangle 415">
            <a:extLst>
              <a:ext uri="{FF2B5EF4-FFF2-40B4-BE49-F238E27FC236}">
                <a16:creationId xmlns:a16="http://schemas.microsoft.com/office/drawing/2014/main" id="{CAD72FB0-0836-6DA0-B09F-9AC1409B998D}"/>
              </a:ext>
            </a:extLst>
          </p:cNvPr>
          <p:cNvSpPr/>
          <p:nvPr/>
        </p:nvSpPr>
        <p:spPr>
          <a:xfrm>
            <a:off x="1759029" y="4384833"/>
            <a:ext cx="371703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17" name="Rectangle 416">
            <a:extLst>
              <a:ext uri="{FF2B5EF4-FFF2-40B4-BE49-F238E27FC236}">
                <a16:creationId xmlns:a16="http://schemas.microsoft.com/office/drawing/2014/main" id="{D95C7043-21EA-3296-5D92-15048FFA2713}"/>
              </a:ext>
            </a:extLst>
          </p:cNvPr>
          <p:cNvSpPr/>
          <p:nvPr/>
        </p:nvSpPr>
        <p:spPr>
          <a:xfrm>
            <a:off x="1759029" y="4702732"/>
            <a:ext cx="371703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18" name="Rectangle 417">
            <a:extLst>
              <a:ext uri="{FF2B5EF4-FFF2-40B4-BE49-F238E27FC236}">
                <a16:creationId xmlns:a16="http://schemas.microsoft.com/office/drawing/2014/main" id="{9617B190-EBA7-1395-5658-DDBF958C11C9}"/>
              </a:ext>
            </a:extLst>
          </p:cNvPr>
          <p:cNvSpPr/>
          <p:nvPr/>
        </p:nvSpPr>
        <p:spPr>
          <a:xfrm>
            <a:off x="1759029" y="5020632"/>
            <a:ext cx="371703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19" name="Rectangle 418">
            <a:extLst>
              <a:ext uri="{FF2B5EF4-FFF2-40B4-BE49-F238E27FC236}">
                <a16:creationId xmlns:a16="http://schemas.microsoft.com/office/drawing/2014/main" id="{D8CF9EC4-9693-8675-54CF-0CA30CF3F7F4}"/>
              </a:ext>
            </a:extLst>
          </p:cNvPr>
          <p:cNvSpPr/>
          <p:nvPr/>
        </p:nvSpPr>
        <p:spPr>
          <a:xfrm>
            <a:off x="2341584" y="2606206"/>
            <a:ext cx="8323037" cy="471159"/>
          </a:xfrm>
          <a:prstGeom prst="rect">
            <a:avLst/>
          </a:prstGeom>
          <a:solidFill>
            <a:srgbClr val="FFFFFF">
              <a:alpha val="50196"/>
            </a:srgbClr>
          </a:solidFill>
          <a:ln w="19050" cap="flat" cmpd="sng" algn="ctr">
            <a:solidFill>
              <a:srgbClr val="F36633"/>
            </a:solidFill>
            <a:prstDash val="dash"/>
            <a:miter lim="800000"/>
          </a:ln>
          <a:effectLst/>
        </p:spPr>
        <p:txBody>
          <a:bodyPr lIns="72000" tIns="72000" rIns="72000" bIns="72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RSV-</a:t>
            </a:r>
            <a:r>
              <a:rPr kumimoji="0" lang="tr-TR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ASYH</a:t>
            </a:r>
            <a:r>
              <a:rPr kumimoji="0" lang="en-GB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:</a:t>
            </a:r>
            <a:endParaRPr kumimoji="0" lang="en-GB" sz="1100" b="1" i="0" u="none" strike="noStrike" kern="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20" name="Rectangle 419">
            <a:extLst>
              <a:ext uri="{FF2B5EF4-FFF2-40B4-BE49-F238E27FC236}">
                <a16:creationId xmlns:a16="http://schemas.microsoft.com/office/drawing/2014/main" id="{9748F57C-3FAE-2E8F-3A0F-C8C6BB9D28AD}"/>
              </a:ext>
            </a:extLst>
          </p:cNvPr>
          <p:cNvSpPr/>
          <p:nvPr/>
        </p:nvSpPr>
        <p:spPr>
          <a:xfrm>
            <a:off x="3787278" y="2619160"/>
            <a:ext cx="996313" cy="458205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%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82</a:t>
            </a:r>
            <a:r>
              <a:rPr kumimoji="0" lang="tr-TR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,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40EB4A4A-7CF3-A9CD-4FAA-DAEC54DBFA91}"/>
              </a:ext>
            </a:extLst>
          </p:cNvPr>
          <p:cNvSpPr/>
          <p:nvPr/>
        </p:nvSpPr>
        <p:spPr>
          <a:xfrm>
            <a:off x="6615096" y="2619160"/>
            <a:ext cx="996313" cy="458205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%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67</a:t>
            </a:r>
            <a:r>
              <a:rPr kumimoji="0" lang="tr-TR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,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22" name="Rectangle 421">
            <a:extLst>
              <a:ext uri="{FF2B5EF4-FFF2-40B4-BE49-F238E27FC236}">
                <a16:creationId xmlns:a16="http://schemas.microsoft.com/office/drawing/2014/main" id="{A9AEE6AC-A7DA-554D-CB22-298FF80D1225}"/>
              </a:ext>
            </a:extLst>
          </p:cNvPr>
          <p:cNvSpPr/>
          <p:nvPr/>
        </p:nvSpPr>
        <p:spPr>
          <a:xfrm>
            <a:off x="9466229" y="2619160"/>
            <a:ext cx="996313" cy="458205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%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62</a:t>
            </a:r>
            <a:r>
              <a:rPr kumimoji="0" lang="tr-TR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,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3" name="Rectangle 422">
            <a:extLst>
              <a:ext uri="{FF2B5EF4-FFF2-40B4-BE49-F238E27FC236}">
                <a16:creationId xmlns:a16="http://schemas.microsoft.com/office/drawing/2014/main" id="{4DF030F4-06D2-EAD8-A3A0-0FCF09F17CAC}"/>
              </a:ext>
            </a:extLst>
          </p:cNvPr>
          <p:cNvSpPr/>
          <p:nvPr/>
        </p:nvSpPr>
        <p:spPr>
          <a:xfrm>
            <a:off x="10738425" y="5601694"/>
            <a:ext cx="371703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M</a:t>
            </a:r>
          </a:p>
        </p:txBody>
      </p:sp>
      <p:sp>
        <p:nvSpPr>
          <p:cNvPr id="424" name="Rectangle 423">
            <a:extLst>
              <a:ext uri="{FF2B5EF4-FFF2-40B4-BE49-F238E27FC236}">
                <a16:creationId xmlns:a16="http://schemas.microsoft.com/office/drawing/2014/main" id="{242A374E-F41A-EAEE-E417-0DDD51DB2ED4}"/>
              </a:ext>
            </a:extLst>
          </p:cNvPr>
          <p:cNvSpPr/>
          <p:nvPr/>
        </p:nvSpPr>
        <p:spPr>
          <a:xfrm>
            <a:off x="10975389" y="5601694"/>
            <a:ext cx="371703" cy="235633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J</a:t>
            </a:r>
          </a:p>
        </p:txBody>
      </p:sp>
      <p:sp>
        <p:nvSpPr>
          <p:cNvPr id="425" name="Rectangle: Rounded Corners 424">
            <a:extLst>
              <a:ext uri="{FF2B5EF4-FFF2-40B4-BE49-F238E27FC236}">
                <a16:creationId xmlns:a16="http://schemas.microsoft.com/office/drawing/2014/main" id="{78E3CFF9-EDE8-26BC-08E8-B54EC5BCD72E}"/>
              </a:ext>
            </a:extLst>
          </p:cNvPr>
          <p:cNvSpPr/>
          <p:nvPr/>
        </p:nvSpPr>
        <p:spPr bwMode="auto">
          <a:xfrm>
            <a:off x="181897" y="1286806"/>
            <a:ext cx="2399549" cy="345288"/>
          </a:xfrm>
          <a:prstGeom prst="roundRect">
            <a:avLst/>
          </a:prstGeom>
          <a:solidFill>
            <a:srgbClr val="F36633">
              <a:lumMod val="5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tIns="0" bIns="0" rtlCol="0" anchor="ctr"/>
          <a:lstStyle/>
          <a:p>
            <a:pPr marL="61913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S</a:t>
            </a:r>
            <a:r>
              <a:rPr kumimoji="0" lang="tr-TR" sz="12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ezon</a:t>
            </a:r>
            <a:r>
              <a:rPr kumimoji="0" lang="tr-TR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 bir eş değişken iken </a:t>
            </a:r>
            <a:r>
              <a:rPr kumimoji="0" lang="en-US" sz="12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VE</a:t>
            </a:r>
            <a:r>
              <a:rPr kumimoji="0" lang="en-US" sz="1200" b="1" i="0" u="none" strike="noStrike" kern="0" cap="none" spc="0" normalizeH="0" baseline="3000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</a:t>
            </a:r>
            <a:endParaRPr kumimoji="0" lang="en-US" sz="1200" b="1" i="0" u="none" strike="noStrike" kern="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Noto Sans"/>
            </a:endParaRPr>
          </a:p>
        </p:txBody>
      </p:sp>
      <p:sp>
        <p:nvSpPr>
          <p:cNvPr id="426" name="Rectangle: Rounded Corners 425">
            <a:extLst>
              <a:ext uri="{FF2B5EF4-FFF2-40B4-BE49-F238E27FC236}">
                <a16:creationId xmlns:a16="http://schemas.microsoft.com/office/drawing/2014/main" id="{43BFF403-B372-31F5-7225-49032513992D}"/>
              </a:ext>
            </a:extLst>
          </p:cNvPr>
          <p:cNvSpPr/>
          <p:nvPr/>
        </p:nvSpPr>
        <p:spPr bwMode="auto">
          <a:xfrm>
            <a:off x="276890" y="3306728"/>
            <a:ext cx="1606467" cy="918492"/>
          </a:xfrm>
          <a:prstGeom prst="roundRect">
            <a:avLst>
              <a:gd name="adj" fmla="val 9388"/>
            </a:avLst>
          </a:prstGeom>
          <a:noFill/>
          <a:ln w="38100" cap="flat" cmpd="sng" algn="ctr">
            <a:noFill/>
            <a:prstDash val="solid"/>
            <a:headEnd/>
            <a:tailEnd/>
          </a:ln>
          <a:effectLst/>
        </p:spPr>
        <p:txBody>
          <a:bodyPr rot="0" spcFirstLastPara="0" vertOverflow="overflow" horzOverflow="overflow" vert="horz" wrap="square" lIns="72000" tIns="180000" rIns="72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ABD’de 65 yaş ve üstü erişkinlerde </a:t>
            </a: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RSV </a:t>
            </a:r>
            <a:r>
              <a:rPr kumimoji="0" lang="tr-TR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nedenli hastaneye yatış oranları</a:t>
            </a:r>
            <a:b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</a:b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lang="tr-TR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100 000 erişkinde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  <a:r>
              <a:rPr kumimoji="0" lang="en-US" sz="1100" b="0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</a:t>
            </a:r>
          </a:p>
        </p:txBody>
      </p:sp>
      <p:sp>
        <p:nvSpPr>
          <p:cNvPr id="427" name="Rectangle 426">
            <a:extLst>
              <a:ext uri="{FF2B5EF4-FFF2-40B4-BE49-F238E27FC236}">
                <a16:creationId xmlns:a16="http://schemas.microsoft.com/office/drawing/2014/main" id="{10BE5F90-E812-8CE0-DB6B-1428469D280B}"/>
              </a:ext>
            </a:extLst>
          </p:cNvPr>
          <p:cNvSpPr/>
          <p:nvPr/>
        </p:nvSpPr>
        <p:spPr>
          <a:xfrm>
            <a:off x="2341584" y="1844206"/>
            <a:ext cx="8323037" cy="471159"/>
          </a:xfrm>
          <a:prstGeom prst="rect">
            <a:avLst/>
          </a:prstGeom>
          <a:solidFill>
            <a:srgbClr val="FFFFFF">
              <a:alpha val="50196"/>
            </a:srgbClr>
          </a:solidFill>
          <a:ln w="19050" cap="flat" cmpd="sng" algn="ctr">
            <a:solidFill>
              <a:srgbClr val="F36633"/>
            </a:solidFill>
            <a:prstDash val="dash"/>
            <a:miter lim="800000"/>
          </a:ln>
          <a:effectLst/>
        </p:spPr>
        <p:txBody>
          <a:bodyPr lIns="72000" tIns="72000" rIns="72000" bIns="72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Ortanca takip</a:t>
            </a:r>
            <a:r>
              <a:rPr kumimoji="0" lang="en-GB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:</a:t>
            </a:r>
            <a:r>
              <a:rPr kumimoji="0" lang="en-GB" sz="1100" b="1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1–3</a:t>
            </a:r>
          </a:p>
        </p:txBody>
      </p:sp>
      <p:sp>
        <p:nvSpPr>
          <p:cNvPr id="428" name="Rectangle 427">
            <a:extLst>
              <a:ext uri="{FF2B5EF4-FFF2-40B4-BE49-F238E27FC236}">
                <a16:creationId xmlns:a16="http://schemas.microsoft.com/office/drawing/2014/main" id="{A36AE6CB-A521-6272-FCAA-561658469628}"/>
              </a:ext>
            </a:extLst>
          </p:cNvPr>
          <p:cNvSpPr/>
          <p:nvPr/>
        </p:nvSpPr>
        <p:spPr>
          <a:xfrm>
            <a:off x="3685581" y="1857160"/>
            <a:ext cx="1221836" cy="458205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  <a:r>
              <a:rPr kumimoji="0" lang="tr-TR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,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 </a:t>
            </a:r>
            <a:r>
              <a:rPr kumimoji="0" lang="tr-TR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ay</a:t>
            </a:r>
            <a:endParaRPr kumimoji="0" lang="en-GB" sz="16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29" name="Rectangle 428">
            <a:extLst>
              <a:ext uri="{FF2B5EF4-FFF2-40B4-BE49-F238E27FC236}">
                <a16:creationId xmlns:a16="http://schemas.microsoft.com/office/drawing/2014/main" id="{48E0A302-46D4-319F-0D08-E36FE0B3BBEB}"/>
              </a:ext>
            </a:extLst>
          </p:cNvPr>
          <p:cNvSpPr/>
          <p:nvPr/>
        </p:nvSpPr>
        <p:spPr>
          <a:xfrm>
            <a:off x="6513399" y="1857160"/>
            <a:ext cx="1221836" cy="458205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17</a:t>
            </a:r>
            <a:r>
              <a:rPr kumimoji="0" lang="tr-TR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,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 </a:t>
            </a:r>
            <a:r>
              <a:rPr kumimoji="0" lang="tr-TR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ay</a:t>
            </a:r>
            <a:endParaRPr kumimoji="0" lang="en-GB" sz="16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30" name="Rectangle 429">
            <a:extLst>
              <a:ext uri="{FF2B5EF4-FFF2-40B4-BE49-F238E27FC236}">
                <a16:creationId xmlns:a16="http://schemas.microsoft.com/office/drawing/2014/main" id="{1AC50984-B4AA-FCA0-44B2-7AA048506AE0}"/>
              </a:ext>
            </a:extLst>
          </p:cNvPr>
          <p:cNvSpPr/>
          <p:nvPr/>
        </p:nvSpPr>
        <p:spPr>
          <a:xfrm>
            <a:off x="9364532" y="1857160"/>
            <a:ext cx="1221836" cy="458205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30</a:t>
            </a:r>
            <a:r>
              <a:rPr kumimoji="0" lang="tr-TR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,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 </a:t>
            </a:r>
            <a:r>
              <a:rPr kumimoji="0" lang="tr-TR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ay</a:t>
            </a:r>
            <a:endParaRPr kumimoji="0" lang="en-GB" sz="16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31" name="Rectangle 430">
            <a:extLst>
              <a:ext uri="{FF2B5EF4-FFF2-40B4-BE49-F238E27FC236}">
                <a16:creationId xmlns:a16="http://schemas.microsoft.com/office/drawing/2014/main" id="{09FBE486-25D9-01B2-1FCE-6BF416A57E1E}"/>
              </a:ext>
            </a:extLst>
          </p:cNvPr>
          <p:cNvSpPr/>
          <p:nvPr/>
        </p:nvSpPr>
        <p:spPr>
          <a:xfrm>
            <a:off x="2339028" y="3111031"/>
            <a:ext cx="8323036" cy="471159"/>
          </a:xfrm>
          <a:prstGeom prst="rect">
            <a:avLst/>
          </a:prstGeom>
          <a:solidFill>
            <a:srgbClr val="FFFFFF">
              <a:alpha val="50196"/>
            </a:srgbClr>
          </a:solidFill>
          <a:ln w="19050" cap="flat" cmpd="sng" algn="ctr">
            <a:solidFill>
              <a:srgbClr val="F36633"/>
            </a:solidFill>
            <a:prstDash val="dash"/>
            <a:miter lim="800000"/>
          </a:ln>
          <a:effectLst/>
        </p:spPr>
        <p:txBody>
          <a:bodyPr lIns="72000" tIns="72000" rIns="72000" bIns="72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Ciddi ASYH</a:t>
            </a:r>
            <a:r>
              <a:rPr kumimoji="0" lang="en-GB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:</a:t>
            </a:r>
            <a:endParaRPr kumimoji="0" lang="en-GB" sz="1100" b="1" i="0" u="none" strike="noStrike" kern="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32" name="Rectangle 431">
            <a:extLst>
              <a:ext uri="{FF2B5EF4-FFF2-40B4-BE49-F238E27FC236}">
                <a16:creationId xmlns:a16="http://schemas.microsoft.com/office/drawing/2014/main" id="{B86A48DF-772A-761D-FFEF-21CB5D577843}"/>
              </a:ext>
            </a:extLst>
          </p:cNvPr>
          <p:cNvSpPr/>
          <p:nvPr/>
        </p:nvSpPr>
        <p:spPr>
          <a:xfrm>
            <a:off x="3784721" y="3123985"/>
            <a:ext cx="996313" cy="458205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%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94</a:t>
            </a:r>
            <a:r>
              <a:rPr kumimoji="0" lang="tr-TR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,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33" name="Rectangle 432">
            <a:extLst>
              <a:ext uri="{FF2B5EF4-FFF2-40B4-BE49-F238E27FC236}">
                <a16:creationId xmlns:a16="http://schemas.microsoft.com/office/drawing/2014/main" id="{A1A1440C-6311-3C4C-B716-B832FE7D35A2}"/>
              </a:ext>
            </a:extLst>
          </p:cNvPr>
          <p:cNvSpPr/>
          <p:nvPr/>
        </p:nvSpPr>
        <p:spPr>
          <a:xfrm>
            <a:off x="6612539" y="3123985"/>
            <a:ext cx="996313" cy="458205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%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78</a:t>
            </a:r>
            <a:r>
              <a:rPr kumimoji="0" lang="tr-TR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,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4" name="Rectangle 433">
            <a:extLst>
              <a:ext uri="{FF2B5EF4-FFF2-40B4-BE49-F238E27FC236}">
                <a16:creationId xmlns:a16="http://schemas.microsoft.com/office/drawing/2014/main" id="{C11B90D3-F1F8-F01D-EA1B-11A4B687919A}"/>
              </a:ext>
            </a:extLst>
          </p:cNvPr>
          <p:cNvSpPr/>
          <p:nvPr/>
        </p:nvSpPr>
        <p:spPr>
          <a:xfrm>
            <a:off x="9463672" y="3123985"/>
            <a:ext cx="996313" cy="458205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%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67</a:t>
            </a:r>
            <a:r>
              <a:rPr kumimoji="0" lang="tr-TR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,</a:t>
            </a:r>
            <a:r>
              <a:rPr kumimoji="0" lang="en-GB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35" name="TextBox 434">
            <a:extLst>
              <a:ext uri="{FF2B5EF4-FFF2-40B4-BE49-F238E27FC236}">
                <a16:creationId xmlns:a16="http://schemas.microsoft.com/office/drawing/2014/main" id="{A51F34B9-A05B-82DB-E6EB-047F232859EC}"/>
              </a:ext>
            </a:extLst>
          </p:cNvPr>
          <p:cNvSpPr txBox="1"/>
          <p:nvPr/>
        </p:nvSpPr>
        <p:spPr>
          <a:xfrm>
            <a:off x="2342785" y="2363837"/>
            <a:ext cx="2754354" cy="240284"/>
          </a:xfrm>
          <a:prstGeom prst="rect">
            <a:avLst/>
          </a:prstGeom>
          <a:noFill/>
        </p:spPr>
        <p:txBody>
          <a:bodyPr wrap="square" lIns="0" tIns="50400" rIns="50400" bIns="5040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Aşağıdaki durumlarda </a:t>
            </a:r>
            <a:r>
              <a:rPr kumimoji="0" lang="en-GB" sz="9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RSVPreF3 VE :</a:t>
            </a:r>
            <a:r>
              <a:rPr kumimoji="0" lang="en-GB" sz="900" b="1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1–4,b </a:t>
            </a:r>
            <a:endParaRPr kumimoji="0" lang="en-GB" sz="9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436" name="Group 435">
            <a:extLst>
              <a:ext uri="{FF2B5EF4-FFF2-40B4-BE49-F238E27FC236}">
                <a16:creationId xmlns:a16="http://schemas.microsoft.com/office/drawing/2014/main" id="{0C2175A6-BC57-CDEA-E962-1DCD2108C008}"/>
              </a:ext>
            </a:extLst>
          </p:cNvPr>
          <p:cNvGrpSpPr/>
          <p:nvPr/>
        </p:nvGrpSpPr>
        <p:grpSpPr>
          <a:xfrm>
            <a:off x="3577578" y="1425943"/>
            <a:ext cx="1418283" cy="334102"/>
            <a:chOff x="2305869" y="1512174"/>
            <a:chExt cx="871325" cy="334102"/>
          </a:xfrm>
        </p:grpSpPr>
        <p:sp>
          <p:nvSpPr>
            <p:cNvPr id="437" name="Rectangle 436">
              <a:extLst>
                <a:ext uri="{FF2B5EF4-FFF2-40B4-BE49-F238E27FC236}">
                  <a16:creationId xmlns:a16="http://schemas.microsoft.com/office/drawing/2014/main" id="{DF7F13AA-FF61-9CE7-4B23-40C5680F670F}"/>
                </a:ext>
              </a:extLst>
            </p:cNvPr>
            <p:cNvSpPr/>
            <p:nvPr/>
          </p:nvSpPr>
          <p:spPr bwMode="auto">
            <a:xfrm>
              <a:off x="2305869" y="1512174"/>
              <a:ext cx="871325" cy="334102"/>
            </a:xfrm>
            <a:prstGeom prst="rect">
              <a:avLst/>
            </a:prstGeom>
            <a:solidFill>
              <a:srgbClr val="F36633">
                <a:lumMod val="20000"/>
                <a:lumOff val="80000"/>
              </a:srgbClr>
            </a:solidFill>
            <a:ln w="9525" cap="flat" cmpd="sng" algn="ctr">
              <a:noFill/>
              <a:prstDash val="solid"/>
              <a:headEnd/>
              <a:tailEnd/>
            </a:ln>
            <a:effectLst/>
          </p:spPr>
          <p:txBody>
  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marR="0" lvl="0" indent="-285750" algn="l" defTabSz="914400" rtl="0" eaLnBrk="0" fontAlgn="auto" latinLnBrk="0" hangingPunc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F36633"/>
                </a:buClr>
                <a:buSzPct val="110000"/>
                <a:buFont typeface="Arial" panose="020B0604020202020204" pitchFamily="34" charset="0"/>
                <a:buChar char="•"/>
                <a:tabLst/>
                <a:defRPr/>
              </a:pPr>
              <a:endParaRPr kumimoji="0" lang="en-GB" sz="16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grpSp>
          <p:nvGrpSpPr>
            <p:cNvPr id="438" name="Group 437">
              <a:extLst>
                <a:ext uri="{FF2B5EF4-FFF2-40B4-BE49-F238E27FC236}">
                  <a16:creationId xmlns:a16="http://schemas.microsoft.com/office/drawing/2014/main" id="{51ECDDE3-C05D-564A-7B05-A8AA45C36C4E}"/>
                </a:ext>
              </a:extLst>
            </p:cNvPr>
            <p:cNvGrpSpPr/>
            <p:nvPr/>
          </p:nvGrpSpPr>
          <p:grpSpPr>
            <a:xfrm>
              <a:off x="2343970" y="1512174"/>
              <a:ext cx="792000" cy="308984"/>
              <a:chOff x="2343970" y="1512174"/>
              <a:chExt cx="792000" cy="308984"/>
            </a:xfrm>
          </p:grpSpPr>
          <p:cxnSp>
            <p:nvCxnSpPr>
              <p:cNvPr id="439" name="Straight Connector 438">
                <a:extLst>
                  <a:ext uri="{FF2B5EF4-FFF2-40B4-BE49-F238E27FC236}">
                    <a16:creationId xmlns:a16="http://schemas.microsoft.com/office/drawing/2014/main" id="{DF563E15-6C90-708E-B22B-6ACBD5A113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43970" y="1666666"/>
                <a:ext cx="792000" cy="0"/>
              </a:xfrm>
              <a:prstGeom prst="line">
                <a:avLst/>
              </a:prstGeom>
              <a:noFill/>
              <a:ln w="12700" cap="rnd" cmpd="sng" algn="ctr">
                <a:solidFill>
                  <a:srgbClr val="F36633"/>
                </a:solidFill>
                <a:prstDash val="solid"/>
                <a:headEnd type="oval" w="med" len="med"/>
                <a:tailEnd type="oval" w="med" len="med"/>
              </a:ln>
              <a:effectLst/>
            </p:spPr>
          </p:cxnSp>
          <p:sp>
            <p:nvSpPr>
              <p:cNvPr id="440" name="Rectangle 439">
                <a:extLst>
                  <a:ext uri="{FF2B5EF4-FFF2-40B4-BE49-F238E27FC236}">
                    <a16:creationId xmlns:a16="http://schemas.microsoft.com/office/drawing/2014/main" id="{948FE0B4-EB2E-B5AC-2369-0B7D00DA45BF}"/>
                  </a:ext>
                </a:extLst>
              </p:cNvPr>
              <p:cNvSpPr/>
              <p:nvPr/>
            </p:nvSpPr>
            <p:spPr>
              <a:xfrm>
                <a:off x="2451450" y="1512174"/>
                <a:ext cx="596125" cy="308984"/>
              </a:xfrm>
              <a:prstGeom prst="rect">
                <a:avLst/>
              </a:prstGeom>
              <a:solidFill>
                <a:srgbClr val="F36633">
                  <a:lumMod val="20000"/>
                  <a:lumOff val="80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F36633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rPr>
                  <a:t>2021–2022 </a:t>
                </a:r>
                <a:br>
                  <a:rPr kumimoji="0" lang="en-GB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F36633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rPr>
                </a:br>
                <a:r>
                  <a:rPr kumimoji="0" lang="en-GB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F36633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rPr>
                  <a:t>RSV </a:t>
                </a:r>
                <a:r>
                  <a:rPr kumimoji="0" lang="tr-TR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F36633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rPr>
                  <a:t>sezonu</a:t>
                </a:r>
                <a:r>
                  <a:rPr kumimoji="0" lang="en-GB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F36633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rPr>
                  <a:t> </a:t>
                </a:r>
              </a:p>
            </p:txBody>
          </p:sp>
        </p:grpSp>
      </p:grpSp>
      <p:grpSp>
        <p:nvGrpSpPr>
          <p:cNvPr id="441" name="Group 440">
            <a:extLst>
              <a:ext uri="{FF2B5EF4-FFF2-40B4-BE49-F238E27FC236}">
                <a16:creationId xmlns:a16="http://schemas.microsoft.com/office/drawing/2014/main" id="{A91E4337-3F46-D64D-4122-AA04A29B8AA5}"/>
              </a:ext>
            </a:extLst>
          </p:cNvPr>
          <p:cNvGrpSpPr/>
          <p:nvPr/>
        </p:nvGrpSpPr>
        <p:grpSpPr>
          <a:xfrm>
            <a:off x="6405346" y="1413997"/>
            <a:ext cx="1418283" cy="334102"/>
            <a:chOff x="2305869" y="1512174"/>
            <a:chExt cx="871325" cy="334102"/>
          </a:xfrm>
        </p:grpSpPr>
        <p:sp>
          <p:nvSpPr>
            <p:cNvPr id="442" name="Rectangle 441">
              <a:extLst>
                <a:ext uri="{FF2B5EF4-FFF2-40B4-BE49-F238E27FC236}">
                  <a16:creationId xmlns:a16="http://schemas.microsoft.com/office/drawing/2014/main" id="{AF1A0922-3619-E04D-36F9-6CE0B29E3FBC}"/>
                </a:ext>
              </a:extLst>
            </p:cNvPr>
            <p:cNvSpPr/>
            <p:nvPr/>
          </p:nvSpPr>
          <p:spPr bwMode="auto">
            <a:xfrm>
              <a:off x="2305869" y="1512174"/>
              <a:ext cx="871325" cy="334102"/>
            </a:xfrm>
            <a:prstGeom prst="rect">
              <a:avLst/>
            </a:prstGeom>
            <a:solidFill>
              <a:srgbClr val="F36633">
                <a:lumMod val="20000"/>
                <a:lumOff val="80000"/>
              </a:srgbClr>
            </a:solidFill>
            <a:ln w="9525" cap="flat" cmpd="sng" algn="ctr">
              <a:noFill/>
              <a:prstDash val="solid"/>
              <a:headEnd/>
              <a:tailEnd/>
            </a:ln>
            <a:effectLst/>
          </p:spPr>
          <p:txBody>
  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marR="0" lvl="0" indent="-285750" algn="l" defTabSz="914400" rtl="0" eaLnBrk="0" fontAlgn="auto" latinLnBrk="0" hangingPunc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F36633"/>
                </a:buClr>
                <a:buSzPct val="110000"/>
                <a:buFont typeface="Arial" panose="020B0604020202020204" pitchFamily="34" charset="0"/>
                <a:buChar char="•"/>
                <a:tabLst/>
                <a:defRPr/>
              </a:pPr>
              <a:endParaRPr kumimoji="0" lang="en-GB" sz="16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grpSp>
          <p:nvGrpSpPr>
            <p:cNvPr id="443" name="Group 442">
              <a:extLst>
                <a:ext uri="{FF2B5EF4-FFF2-40B4-BE49-F238E27FC236}">
                  <a16:creationId xmlns:a16="http://schemas.microsoft.com/office/drawing/2014/main" id="{CBB27328-D427-FDDF-974B-6092824EA831}"/>
                </a:ext>
              </a:extLst>
            </p:cNvPr>
            <p:cNvGrpSpPr/>
            <p:nvPr/>
          </p:nvGrpSpPr>
          <p:grpSpPr>
            <a:xfrm>
              <a:off x="2343970" y="1512174"/>
              <a:ext cx="792000" cy="308984"/>
              <a:chOff x="2343970" y="1512174"/>
              <a:chExt cx="792000" cy="308984"/>
            </a:xfrm>
          </p:grpSpPr>
          <p:cxnSp>
            <p:nvCxnSpPr>
              <p:cNvPr id="444" name="Straight Connector 443">
                <a:extLst>
                  <a:ext uri="{FF2B5EF4-FFF2-40B4-BE49-F238E27FC236}">
                    <a16:creationId xmlns:a16="http://schemas.microsoft.com/office/drawing/2014/main" id="{37ADC90F-60D2-3ECE-1536-F6D73956A1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43970" y="1666666"/>
                <a:ext cx="792000" cy="0"/>
              </a:xfrm>
              <a:prstGeom prst="line">
                <a:avLst/>
              </a:prstGeom>
              <a:noFill/>
              <a:ln w="12700" cap="rnd" cmpd="sng" algn="ctr">
                <a:solidFill>
                  <a:srgbClr val="F36633"/>
                </a:solidFill>
                <a:prstDash val="solid"/>
                <a:headEnd type="oval" w="med" len="med"/>
                <a:tailEnd type="oval" w="med" len="med"/>
              </a:ln>
              <a:effectLst/>
            </p:spPr>
          </p:cxnSp>
          <p:sp>
            <p:nvSpPr>
              <p:cNvPr id="445" name="Rectangle 444">
                <a:extLst>
                  <a:ext uri="{FF2B5EF4-FFF2-40B4-BE49-F238E27FC236}">
                    <a16:creationId xmlns:a16="http://schemas.microsoft.com/office/drawing/2014/main" id="{00B767CC-04F7-79D3-AE6F-9EE1A122C0AE}"/>
                  </a:ext>
                </a:extLst>
              </p:cNvPr>
              <p:cNvSpPr/>
              <p:nvPr/>
            </p:nvSpPr>
            <p:spPr>
              <a:xfrm>
                <a:off x="2451450" y="1512174"/>
                <a:ext cx="596125" cy="308984"/>
              </a:xfrm>
              <a:prstGeom prst="rect">
                <a:avLst/>
              </a:prstGeom>
              <a:solidFill>
                <a:srgbClr val="F36633">
                  <a:lumMod val="20000"/>
                  <a:lumOff val="80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F36633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rPr>
                  <a:t>2022–2023 </a:t>
                </a:r>
                <a:br>
                  <a:rPr kumimoji="0" lang="en-GB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F36633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rPr>
                </a:br>
                <a:r>
                  <a:rPr kumimoji="0" lang="en-GB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F36633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rPr>
                  <a:t>RSV </a:t>
                </a:r>
                <a:r>
                  <a:rPr kumimoji="0" lang="tr-TR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F36633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rPr>
                  <a:t>sezonu</a:t>
                </a:r>
                <a:r>
                  <a:rPr kumimoji="0" lang="en-GB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F36633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rPr>
                  <a:t> </a:t>
                </a:r>
              </a:p>
            </p:txBody>
          </p:sp>
        </p:grpSp>
      </p:grpSp>
      <p:grpSp>
        <p:nvGrpSpPr>
          <p:cNvPr id="446" name="Group 445">
            <a:extLst>
              <a:ext uri="{FF2B5EF4-FFF2-40B4-BE49-F238E27FC236}">
                <a16:creationId xmlns:a16="http://schemas.microsoft.com/office/drawing/2014/main" id="{22F37C14-C36F-B639-90EC-CE0F34779325}"/>
              </a:ext>
            </a:extLst>
          </p:cNvPr>
          <p:cNvGrpSpPr/>
          <p:nvPr/>
        </p:nvGrpSpPr>
        <p:grpSpPr>
          <a:xfrm>
            <a:off x="9258391" y="1405024"/>
            <a:ext cx="1404328" cy="334102"/>
            <a:chOff x="2305869" y="1512174"/>
            <a:chExt cx="871325" cy="334102"/>
          </a:xfrm>
        </p:grpSpPr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id="{F202310C-4FB7-FB8D-35FD-557F599B1255}"/>
                </a:ext>
              </a:extLst>
            </p:cNvPr>
            <p:cNvSpPr/>
            <p:nvPr/>
          </p:nvSpPr>
          <p:spPr bwMode="auto">
            <a:xfrm>
              <a:off x="2305869" y="1512174"/>
              <a:ext cx="871325" cy="334102"/>
            </a:xfrm>
            <a:prstGeom prst="rect">
              <a:avLst/>
            </a:prstGeom>
            <a:solidFill>
              <a:srgbClr val="F36633">
                <a:lumMod val="20000"/>
                <a:lumOff val="80000"/>
              </a:srgbClr>
            </a:solidFill>
            <a:ln w="9525" cap="flat" cmpd="sng" algn="ctr">
              <a:noFill/>
              <a:prstDash val="solid"/>
              <a:headEnd/>
              <a:tailEnd/>
            </a:ln>
            <a:effectLst/>
          </p:spPr>
          <p:txBody>
  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285750" marR="0" lvl="0" indent="-285750" algn="l" defTabSz="914400" rtl="0" eaLnBrk="0" fontAlgn="auto" latinLnBrk="0" hangingPunc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F36633"/>
                </a:buClr>
                <a:buSzPct val="110000"/>
                <a:buFont typeface="Arial" panose="020B0604020202020204" pitchFamily="34" charset="0"/>
                <a:buChar char="•"/>
                <a:tabLst/>
                <a:defRPr/>
              </a:pPr>
              <a:endParaRPr kumimoji="0" lang="en-GB" sz="16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grpSp>
          <p:nvGrpSpPr>
            <p:cNvPr id="448" name="Group 447">
              <a:extLst>
                <a:ext uri="{FF2B5EF4-FFF2-40B4-BE49-F238E27FC236}">
                  <a16:creationId xmlns:a16="http://schemas.microsoft.com/office/drawing/2014/main" id="{6ABF12C6-B537-A527-265C-BBE4709A95F9}"/>
                </a:ext>
              </a:extLst>
            </p:cNvPr>
            <p:cNvGrpSpPr/>
            <p:nvPr/>
          </p:nvGrpSpPr>
          <p:grpSpPr>
            <a:xfrm>
              <a:off x="2343970" y="1512174"/>
              <a:ext cx="792000" cy="308984"/>
              <a:chOff x="2343970" y="1512174"/>
              <a:chExt cx="792000" cy="308984"/>
            </a:xfrm>
          </p:grpSpPr>
          <p:cxnSp>
            <p:nvCxnSpPr>
              <p:cNvPr id="449" name="Straight Connector 448">
                <a:extLst>
                  <a:ext uri="{FF2B5EF4-FFF2-40B4-BE49-F238E27FC236}">
                    <a16:creationId xmlns:a16="http://schemas.microsoft.com/office/drawing/2014/main" id="{25219F7E-DF8E-2F69-FDBD-D931C8596E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43970" y="1666666"/>
                <a:ext cx="792000" cy="0"/>
              </a:xfrm>
              <a:prstGeom prst="line">
                <a:avLst/>
              </a:prstGeom>
              <a:noFill/>
              <a:ln w="12700" cap="rnd" cmpd="sng" algn="ctr">
                <a:solidFill>
                  <a:srgbClr val="F36633"/>
                </a:solidFill>
                <a:prstDash val="solid"/>
                <a:headEnd type="oval" w="med" len="med"/>
                <a:tailEnd type="oval" w="med" len="med"/>
              </a:ln>
              <a:effectLst/>
            </p:spPr>
          </p:cxnSp>
          <p:sp>
            <p:nvSpPr>
              <p:cNvPr id="450" name="Rectangle 449">
                <a:extLst>
                  <a:ext uri="{FF2B5EF4-FFF2-40B4-BE49-F238E27FC236}">
                    <a16:creationId xmlns:a16="http://schemas.microsoft.com/office/drawing/2014/main" id="{C2699FAC-38A9-EDCD-AC0D-CD65867BD370}"/>
                  </a:ext>
                </a:extLst>
              </p:cNvPr>
              <p:cNvSpPr/>
              <p:nvPr/>
            </p:nvSpPr>
            <p:spPr>
              <a:xfrm>
                <a:off x="2451450" y="1512174"/>
                <a:ext cx="596125" cy="308984"/>
              </a:xfrm>
              <a:prstGeom prst="rect">
                <a:avLst/>
              </a:prstGeom>
              <a:solidFill>
                <a:srgbClr val="F36633">
                  <a:lumMod val="20000"/>
                  <a:lumOff val="80000"/>
                </a:srgbClr>
              </a:solidFill>
              <a:ln w="19050" cap="flat" cmpd="sng" algn="ctr">
                <a:noFill/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F36633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rPr>
                  <a:t>2023–2024 </a:t>
                </a:r>
                <a:br>
                  <a:rPr kumimoji="0" lang="en-GB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F36633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rPr>
                </a:br>
                <a:r>
                  <a:rPr kumimoji="0" lang="en-GB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F36633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rPr>
                  <a:t>RSV </a:t>
                </a:r>
                <a:r>
                  <a:rPr kumimoji="0" lang="tr-TR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F36633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rPr>
                  <a:t>sezonu</a:t>
                </a:r>
                <a:r>
                  <a:rPr kumimoji="0" lang="en-GB" sz="1050" b="1" i="0" u="none" strike="noStrike" kern="0" cap="none" spc="0" normalizeH="0" baseline="0" noProof="0">
                    <a:ln>
                      <a:noFill/>
                    </a:ln>
                    <a:solidFill>
                      <a:srgbClr val="F36633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</a:rPr>
                  <a:t> </a:t>
                </a:r>
              </a:p>
            </p:txBody>
          </p:sp>
        </p:grpSp>
      </p:grpSp>
      <p:sp>
        <p:nvSpPr>
          <p:cNvPr id="451" name="TextBox 450">
            <a:extLst>
              <a:ext uri="{FF2B5EF4-FFF2-40B4-BE49-F238E27FC236}">
                <a16:creationId xmlns:a16="http://schemas.microsoft.com/office/drawing/2014/main" id="{586E6AC6-190D-6ED6-031A-ADFD76C2EBCC}"/>
              </a:ext>
            </a:extLst>
          </p:cNvPr>
          <p:cNvSpPr txBox="1"/>
          <p:nvPr/>
        </p:nvSpPr>
        <p:spPr>
          <a:xfrm rot="16200000">
            <a:off x="10722318" y="2788336"/>
            <a:ext cx="272392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8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PM-TR-RSA-PPTX-250005</a:t>
            </a:r>
            <a:endParaRPr kumimoji="0" lang="tr-TR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472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1BCFFA2C-2807-BDFE-4738-C4CEA50FA5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D5CAA88-E802-506F-DEEE-C48DF50D0A84}"/>
              </a:ext>
            </a:extLst>
          </p:cNvPr>
          <p:cNvSpPr txBox="1"/>
          <p:nvPr/>
        </p:nvSpPr>
        <p:spPr>
          <a:xfrm>
            <a:off x="596752" y="596550"/>
            <a:ext cx="115952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tr-TR" sz="2400" b="1" dirty="0">
                <a:solidFill>
                  <a:srgbClr val="4A2F85"/>
                </a:solidFill>
              </a:rPr>
              <a:t>RSV Yapısı</a:t>
            </a:r>
            <a:endParaRPr kumimoji="0" lang="tr-TR" sz="2400" b="0" i="0" u="none" strike="noStrike" kern="0" cap="none" spc="0" normalizeH="0" baseline="30000" noProof="0" dirty="0">
              <a:ln>
                <a:noFill/>
              </a:ln>
              <a:solidFill>
                <a:srgbClr val="4A2F8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74EA68E4-C46E-22F7-6DE1-640CD6348F17}"/>
              </a:ext>
            </a:extLst>
          </p:cNvPr>
          <p:cNvSpPr txBox="1"/>
          <p:nvPr/>
        </p:nvSpPr>
        <p:spPr>
          <a:xfrm>
            <a:off x="407624" y="6500454"/>
            <a:ext cx="804760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Referanslar: 1. </a:t>
            </a:r>
            <a:r>
              <a:rPr kumimoji="0" lang="tr-TR" sz="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://</a:t>
            </a:r>
            <a:r>
              <a:rPr kumimoji="0" lang="tr-TR" sz="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microbenotes.com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/</a:t>
            </a:r>
            <a:r>
              <a:rPr kumimoji="0" lang="tr-TR" sz="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respiratory-syncytial-virus-rsv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/  2. </a:t>
            </a:r>
            <a:r>
              <a:rPr kumimoji="0" lang="tr-TR" sz="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Franco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et al. </a:t>
            </a:r>
            <a:r>
              <a:rPr kumimoji="0" lang="tr-TR" sz="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Drugs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&amp; </a:t>
            </a:r>
            <a:r>
              <a:rPr kumimoji="0" lang="tr-TR" sz="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Aging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://</a:t>
            </a:r>
            <a:r>
              <a:rPr kumimoji="0" lang="tr-TR" sz="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doi.org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/10.1007/s40266-024-01118-9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2C525B3E-0B58-15F0-29FC-AE3272CF36B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751" y="1262420"/>
            <a:ext cx="6304461" cy="4276068"/>
          </a:xfrm>
          <a:prstGeom prst="rect">
            <a:avLst/>
          </a:prstGeom>
        </p:spPr>
      </p:pic>
      <p:sp>
        <p:nvSpPr>
          <p:cNvPr id="14" name="Google Shape;1105;p331">
            <a:extLst>
              <a:ext uri="{FF2B5EF4-FFF2-40B4-BE49-F238E27FC236}">
                <a16:creationId xmlns:a16="http://schemas.microsoft.com/office/drawing/2014/main" id="{84D603CD-BC5F-502D-6284-231688952F11}"/>
              </a:ext>
            </a:extLst>
          </p:cNvPr>
          <p:cNvSpPr/>
          <p:nvPr/>
        </p:nvSpPr>
        <p:spPr>
          <a:xfrm rot="5400000">
            <a:off x="7578001" y="1172387"/>
            <a:ext cx="3953313" cy="421231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104;p331">
            <a:extLst>
              <a:ext uri="{FF2B5EF4-FFF2-40B4-BE49-F238E27FC236}">
                <a16:creationId xmlns:a16="http://schemas.microsoft.com/office/drawing/2014/main" id="{37A293EE-C88F-51EA-A824-BE7A57766577}"/>
              </a:ext>
            </a:extLst>
          </p:cNvPr>
          <p:cNvSpPr/>
          <p:nvPr/>
        </p:nvSpPr>
        <p:spPr>
          <a:xfrm>
            <a:off x="7448501" y="5255202"/>
            <a:ext cx="4212316" cy="236988"/>
          </a:xfrm>
          <a:prstGeom prst="round2SameRect">
            <a:avLst/>
          </a:prstGeom>
          <a:solidFill>
            <a:srgbClr val="9227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SzPts val="1600"/>
            </a:pPr>
            <a:endParaRPr sz="1600" b="1">
              <a:solidFill>
                <a:srgbClr val="FFFFFF"/>
              </a:solidFill>
            </a:endParaRPr>
          </a:p>
        </p:txBody>
      </p:sp>
      <p:sp>
        <p:nvSpPr>
          <p:cNvPr id="35" name="Google Shape;2647;p359">
            <a:extLst>
              <a:ext uri="{FF2B5EF4-FFF2-40B4-BE49-F238E27FC236}">
                <a16:creationId xmlns:a16="http://schemas.microsoft.com/office/drawing/2014/main" id="{CD56D159-DA6B-B410-3B84-DE1227AFB45F}"/>
              </a:ext>
            </a:extLst>
          </p:cNvPr>
          <p:cNvSpPr txBox="1"/>
          <p:nvPr/>
        </p:nvSpPr>
        <p:spPr>
          <a:xfrm>
            <a:off x="7454313" y="970403"/>
            <a:ext cx="4069553" cy="4329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tr-TR" sz="1400" b="0" i="0" u="none" strike="noStrike" cap="none" dirty="0">
              <a:solidFill>
                <a:srgbClr val="4A4F5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indent="-285750">
              <a:buSzPts val="1400"/>
              <a:buFont typeface="Arial" panose="020B0604020202020204" pitchFamily="34" charset="0"/>
              <a:buChar char="•"/>
            </a:pPr>
            <a:endParaRPr lang="tr-TR" dirty="0">
              <a:solidFill>
                <a:srgbClr val="4A4F54"/>
              </a:solidFill>
            </a:endParaRPr>
          </a:p>
          <a:p>
            <a:pPr marL="285750" indent="-285750">
              <a:buSzPts val="1400"/>
              <a:buFont typeface="Arial" panose="020B0604020202020204" pitchFamily="34" charset="0"/>
              <a:buChar char="•"/>
            </a:pPr>
            <a:r>
              <a:rPr lang="tr-TR" dirty="0">
                <a:solidFill>
                  <a:srgbClr val="4A4F54"/>
                </a:solidFill>
              </a:rPr>
              <a:t>F </a:t>
            </a:r>
            <a:r>
              <a:rPr lang="tr-TR" dirty="0" err="1">
                <a:solidFill>
                  <a:srgbClr val="4A4F54"/>
                </a:solidFill>
              </a:rPr>
              <a:t>glikoproteinleri</a:t>
            </a:r>
            <a:r>
              <a:rPr lang="tr-TR" dirty="0">
                <a:solidFill>
                  <a:srgbClr val="4A4F54"/>
                </a:solidFill>
              </a:rPr>
              <a:t> (Füzyon proteinleri), </a:t>
            </a:r>
            <a:r>
              <a:rPr lang="tr-TR" dirty="0" err="1">
                <a:solidFill>
                  <a:srgbClr val="4A4F54"/>
                </a:solidFill>
              </a:rPr>
              <a:t>nötrolizan</a:t>
            </a:r>
            <a:r>
              <a:rPr lang="tr-TR" dirty="0">
                <a:solidFill>
                  <a:srgbClr val="4A4F54"/>
                </a:solidFill>
              </a:rPr>
              <a:t> antikorların odağı oldukları için potansiyel </a:t>
            </a:r>
            <a:r>
              <a:rPr lang="tr-TR" dirty="0" err="1">
                <a:solidFill>
                  <a:srgbClr val="4A4F54"/>
                </a:solidFill>
              </a:rPr>
              <a:t>terapotik</a:t>
            </a:r>
            <a:r>
              <a:rPr lang="tr-TR" dirty="0">
                <a:solidFill>
                  <a:srgbClr val="4A4F54"/>
                </a:solidFill>
              </a:rPr>
              <a:t> hedef olarak seçilmiştir.</a:t>
            </a:r>
            <a:r>
              <a:rPr lang="tr-TR" baseline="30000" dirty="0">
                <a:solidFill>
                  <a:srgbClr val="4A4F54"/>
                </a:solidFill>
              </a:rPr>
              <a:t>2</a:t>
            </a:r>
          </a:p>
          <a:p>
            <a:pPr marL="285750" indent="-285750">
              <a:buSzPts val="1400"/>
              <a:buFont typeface="Arial" panose="020B0604020202020204" pitchFamily="34" charset="0"/>
              <a:buChar char="•"/>
            </a:pPr>
            <a:endParaRPr lang="tr-TR" baseline="30000" dirty="0">
              <a:solidFill>
                <a:srgbClr val="4A4F54"/>
              </a:solidFill>
            </a:endParaRPr>
          </a:p>
          <a:p>
            <a:pPr marL="285750" marR="0" lvl="0" indent="-28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tr-TR" sz="14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Zarflı bir RNA virüsüdür.120-300 </a:t>
            </a:r>
            <a:r>
              <a:rPr lang="tr-TR" sz="1400" b="0" i="0" u="none" strike="noStrike" cap="none" dirty="0" err="1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nm</a:t>
            </a:r>
            <a:r>
              <a:rPr lang="tr-TR" sz="14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 boyutunda </a:t>
            </a:r>
            <a:r>
              <a:rPr lang="tr-TR" sz="1400" b="0" i="0" u="none" strike="noStrike" cap="none" dirty="0" err="1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segmentsiz</a:t>
            </a:r>
            <a:r>
              <a:rPr lang="tr-TR" sz="14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, tek sarmallı, negatif </a:t>
            </a:r>
            <a:r>
              <a:rPr lang="tr-TR" sz="1400" b="0" i="0" u="none" strike="noStrike" cap="none" dirty="0" err="1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polariteli</a:t>
            </a:r>
            <a:r>
              <a:rPr lang="tr-TR" sz="14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 genoma sahiptir.</a:t>
            </a:r>
            <a:r>
              <a:rPr lang="tr-TR" sz="1400" b="0" i="0" u="none" strike="noStrike" cap="none" baseline="30000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  <a:p>
            <a:pPr marL="285750" marR="0" lvl="0" indent="-28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endParaRPr lang="tr-TR" sz="1400" b="0" i="0" u="none" strike="noStrike" cap="none" dirty="0">
              <a:solidFill>
                <a:srgbClr val="4A4F5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tr-TR" sz="1400" b="0" i="0" u="none" strike="noStrike" cap="none" dirty="0" err="1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Hidrofobik</a:t>
            </a:r>
            <a:r>
              <a:rPr lang="tr-TR" sz="14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1400" b="0" i="0" u="none" strike="noStrike" cap="none" dirty="0" err="1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transmembran</a:t>
            </a:r>
            <a:r>
              <a:rPr lang="tr-TR" sz="14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 yüzey </a:t>
            </a:r>
            <a:r>
              <a:rPr lang="tr-TR" sz="1400" b="0" i="0" u="none" strike="noStrike" cap="none" dirty="0" err="1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glikoproteinleri</a:t>
            </a:r>
            <a:r>
              <a:rPr lang="tr-TR" sz="14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; F (füzyon), G (bağlanma),  SH (küçük </a:t>
            </a:r>
            <a:r>
              <a:rPr lang="tr-TR" sz="1400" b="0" i="0" u="none" strike="noStrike" cap="none" dirty="0" err="1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hidrofobik</a:t>
            </a:r>
            <a:r>
              <a:rPr lang="tr-TR" sz="14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) zarfla ilişkilidir.</a:t>
            </a:r>
            <a:r>
              <a:rPr lang="tr-TR" sz="1400" b="0" i="0" u="none" strike="noStrike" cap="none" baseline="30000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tr-TR" sz="1400" b="0" i="0" u="none" strike="noStrike" cap="none" dirty="0">
              <a:solidFill>
                <a:srgbClr val="4A4F5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tr-TR" sz="14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Özellikle G ve F </a:t>
            </a:r>
            <a:r>
              <a:rPr lang="tr-TR" sz="1400" b="0" i="0" u="none" strike="noStrike" cap="none" dirty="0" err="1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infektivite</a:t>
            </a:r>
            <a:r>
              <a:rPr lang="tr-TR" sz="14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 ve </a:t>
            </a:r>
            <a:r>
              <a:rPr lang="tr-TR" sz="1400" b="0" i="0" u="none" strike="noStrike" cap="none" dirty="0" err="1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immunite</a:t>
            </a:r>
            <a:r>
              <a:rPr lang="tr-TR" sz="14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 için önemlidir.</a:t>
            </a:r>
            <a:r>
              <a:rPr lang="tr-TR" sz="1400" b="0" i="0" u="none" strike="noStrike" cap="none" baseline="30000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tr-TR" sz="1400" b="0" i="0" u="none" strike="noStrike" cap="none" dirty="0">
              <a:solidFill>
                <a:srgbClr val="4A4F5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tr-TR" sz="14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G </a:t>
            </a:r>
            <a:r>
              <a:rPr lang="tr-TR" sz="1400" b="0" i="0" u="none" strike="noStrike" cap="none" dirty="0" err="1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glikoproteinleri</a:t>
            </a:r>
            <a:r>
              <a:rPr lang="tr-TR" sz="14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tr-TR" sz="1400" b="0" i="0" u="none" strike="noStrike" cap="none" dirty="0" err="1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antijenik</a:t>
            </a:r>
            <a:r>
              <a:rPr lang="tr-TR" sz="14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 A ve B </a:t>
            </a:r>
            <a:r>
              <a:rPr lang="tr-TR" dirty="0" err="1">
                <a:solidFill>
                  <a:srgbClr val="4A4F54"/>
                </a:solidFill>
              </a:rPr>
              <a:t>s</a:t>
            </a:r>
            <a:r>
              <a:rPr lang="tr-TR" sz="1400" b="0" i="0" u="none" strike="noStrike" cap="none" dirty="0" err="1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ubgruplarını</a:t>
            </a:r>
            <a:r>
              <a:rPr lang="tr-TR" sz="1400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  tanımlar.</a:t>
            </a:r>
            <a:r>
              <a:rPr lang="tr-TR" sz="1400" b="0" i="0" u="none" strike="noStrike" cap="none" baseline="30000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tr-TR" sz="1400" b="0" i="0" u="none" strike="noStrike" cap="none" dirty="0">
              <a:solidFill>
                <a:srgbClr val="4A4F5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74049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>
          <a:extLst>
            <a:ext uri="{FF2B5EF4-FFF2-40B4-BE49-F238E27FC236}">
              <a16:creationId xmlns:a16="http://schemas.microsoft.com/office/drawing/2014/main" id="{3CD2CCCE-E3AB-D4AC-7866-8A5AD719F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C63FF56B-873B-7E8A-912D-4ADAF37E6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5F010C9-BC4C-4BAA-9370-A099FD28ED10}"/>
              </a:ext>
            </a:extLst>
          </p:cNvPr>
          <p:cNvSpPr txBox="1"/>
          <p:nvPr/>
        </p:nvSpPr>
        <p:spPr>
          <a:xfrm>
            <a:off x="596752" y="596550"/>
            <a:ext cx="102024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AREXVY-GSK, 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 Tam RSV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Sezonu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tr-TR" sz="2400" b="1" i="0" u="sng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boyunca </a:t>
            </a: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eşlik eden komorbid hastalığı olan 60 yaş ve üstü erişkinlerde etkili olmuştur.</a:t>
            </a:r>
            <a:endParaRPr kumimoji="0" lang="tr-TR" sz="2400" b="1" i="0" u="none" strike="noStrike" kern="0" cap="none" spc="0" normalizeH="0" baseline="0" noProof="0" dirty="0">
              <a:ln>
                <a:noFill/>
              </a:ln>
              <a:solidFill>
                <a:srgbClr val="4A2F85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15B1312F-CE74-2E52-9453-32729164D36F}"/>
              </a:ext>
            </a:extLst>
          </p:cNvPr>
          <p:cNvSpPr txBox="1"/>
          <p:nvPr/>
        </p:nvSpPr>
        <p:spPr>
          <a:xfrm>
            <a:off x="352760" y="6257779"/>
            <a:ext cx="857309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Şekil orijinal veriler kullanılarak GSK için bağımsız olarak oluşturulmuştur.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700" b="0" i="0" u="none" strike="noStrike" kern="1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kumimoji="0" lang="tr-TR" sz="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VE yaş, bölge ve mevsim için ayarlanmış bir Poisson modeli kullanılarak tahmin edilmiştir. </a:t>
            </a:r>
            <a:r>
              <a:rPr kumimoji="0" lang="tr-TR" sz="700" b="0" i="0" u="none" strike="noStrike" kern="1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</a:t>
            </a:r>
            <a:r>
              <a:rPr kumimoji="0" lang="tr-TR" sz="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KOAH, astım, herhangi bir solum sistemi/akciğer hastalığı, tip 1 ya da tip 2 diyabet, kronik kalp yetersizliği, ileri evre karaciğer ya da böbrek hastalığı.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GA, güven aralığı; KOAH, kronik obstrüktif akciğer hastalığı; AO, yaşlı erişkin; RSV, respiratuar sinsityal virüs; YOA, yaş; VE, aşı etkinliği.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Ison MG, et al. CHEST toplantısında poster sunumu, 6–9 Ekim 2024:3391; Ison MG, et al. CHEST toplantısına teslim edilen özet, 6–9 Ekim 2024.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804450-BA52-7BFD-EF70-9CA4C5C17106}"/>
              </a:ext>
            </a:extLst>
          </p:cNvPr>
          <p:cNvSpPr>
            <a:spLocks/>
          </p:cNvSpPr>
          <p:nvPr/>
        </p:nvSpPr>
        <p:spPr bwMode="auto">
          <a:xfrm>
            <a:off x="605042" y="1654248"/>
            <a:ext cx="10594973" cy="4252374"/>
          </a:xfrm>
          <a:prstGeom prst="roundRect">
            <a:avLst>
              <a:gd name="adj" fmla="val 13673"/>
            </a:avLst>
          </a:prstGeom>
          <a:solidFill>
            <a:schemeClr val="bg1">
              <a:lumMod val="9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59595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8846A8-9E5A-8126-EE08-1D7E2C2EABC8}"/>
              </a:ext>
            </a:extLst>
          </p:cNvPr>
          <p:cNvSpPr/>
          <p:nvPr/>
        </p:nvSpPr>
        <p:spPr bwMode="auto">
          <a:xfrm>
            <a:off x="1017115" y="2103868"/>
            <a:ext cx="9627211" cy="340041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59595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243EB78-E31E-1C2F-1229-B647B1A3EA54}"/>
              </a:ext>
            </a:extLst>
          </p:cNvPr>
          <p:cNvCxnSpPr>
            <a:cxnSpLocks/>
          </p:cNvCxnSpPr>
          <p:nvPr/>
        </p:nvCxnSpPr>
        <p:spPr>
          <a:xfrm flipV="1">
            <a:off x="2871236" y="2731325"/>
            <a:ext cx="0" cy="1792838"/>
          </a:xfrm>
          <a:prstGeom prst="line">
            <a:avLst/>
          </a:prstGeom>
          <a:ln w="31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e 8">
            <a:extLst>
              <a:ext uri="{FF2B5EF4-FFF2-40B4-BE49-F238E27FC236}">
                <a16:creationId xmlns:a16="http://schemas.microsoft.com/office/drawing/2014/main" id="{42759FF5-AE34-936D-C33C-9BE50E94FB63}"/>
              </a:ext>
            </a:extLst>
          </p:cNvPr>
          <p:cNvGraphicFramePr>
            <a:graphicFrameLocks noGrp="1"/>
          </p:cNvGraphicFramePr>
          <p:nvPr/>
        </p:nvGraphicFramePr>
        <p:xfrm>
          <a:off x="7906957" y="1605866"/>
          <a:ext cx="2633417" cy="9967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67375">
                  <a:extLst>
                    <a:ext uri="{9D8B030D-6E8A-4147-A177-3AD203B41FA5}">
                      <a16:colId xmlns:a16="http://schemas.microsoft.com/office/drawing/2014/main" val="2361126080"/>
                    </a:ext>
                  </a:extLst>
                </a:gridCol>
                <a:gridCol w="1266042">
                  <a:extLst>
                    <a:ext uri="{9D8B030D-6E8A-4147-A177-3AD203B41FA5}">
                      <a16:colId xmlns:a16="http://schemas.microsoft.com/office/drawing/2014/main" val="481863147"/>
                    </a:ext>
                  </a:extLst>
                </a:gridCol>
              </a:tblGrid>
              <a:tr h="508740">
                <a:tc gridSpan="2">
                  <a:txBody>
                    <a:bodyPr/>
                    <a:lstStyle/>
                    <a:p>
                      <a:pPr algn="ctr"/>
                      <a:r>
                        <a:rPr lang="tr-TR" sz="1200" b="1" dirty="0">
                          <a:latin typeface="Arial" panose="020B0604020202020204" pitchFamily="34" charset="0"/>
                        </a:rPr>
                        <a:t>Olay sayısı</a:t>
                      </a:r>
                      <a:endParaRPr lang="en-GB" sz="1200" b="1" dirty="0">
                        <a:latin typeface="Arial" panose="020B0604020202020204" pitchFamily="34" charset="0"/>
                      </a:endParaRPr>
                    </a:p>
                  </a:txBody>
                  <a:tcPr marL="0" marR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200"/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405669286"/>
                  </a:ext>
                </a:extLst>
              </a:tr>
              <a:tr h="488003">
                <a:tc>
                  <a:txBody>
                    <a:bodyPr/>
                    <a:lstStyle/>
                    <a:p>
                      <a:pPr algn="ctr"/>
                      <a:r>
                        <a:rPr lang="en-GB" sz="1100" b="1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</a:rPr>
                        <a:t>RSVPreF3 </a:t>
                      </a:r>
                      <a:r>
                        <a:rPr lang="en-GB" sz="1100" b="1" strike="noStrike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</a:rPr>
                        <a:t>OA</a:t>
                      </a:r>
                    </a:p>
                    <a:p>
                      <a:pPr algn="ctr"/>
                      <a:r>
                        <a:rPr lang="en-GB" sz="1100" b="1" strike="noStrike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</a:rPr>
                        <a:t>(n=12</a:t>
                      </a:r>
                      <a:r>
                        <a:rPr lang="tr-TR" sz="1100" b="1" strike="noStrike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100" b="1" strike="noStrike" baseline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</a:rPr>
                        <a:t>468)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b="1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rPr>
                        <a:t>Plasebo</a:t>
                      </a:r>
                      <a:endParaRPr lang="en-GB" sz="1100" b="1" dirty="0">
                        <a:solidFill>
                          <a:schemeClr val="accent1"/>
                        </a:solidFill>
                        <a:latin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GB" sz="1100" b="1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rPr>
                        <a:t>(n=12</a:t>
                      </a:r>
                      <a:r>
                        <a:rPr lang="tr-TR" sz="1100" b="1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GB" sz="1100" b="1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rPr>
                        <a:t>498)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1045615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C21D4C45-EA7E-7FF8-F89D-1C2042902279}"/>
              </a:ext>
            </a:extLst>
          </p:cNvPr>
          <p:cNvSpPr txBox="1"/>
          <p:nvPr/>
        </p:nvSpPr>
        <p:spPr>
          <a:xfrm>
            <a:off x="2290779" y="4613945"/>
            <a:ext cx="5895405" cy="298800"/>
          </a:xfrm>
          <a:prstGeom prst="rect">
            <a:avLst/>
          </a:prstGeom>
          <a:noFill/>
        </p:spPr>
        <p:txBody>
          <a:bodyPr wrap="square" lIns="180000" tIns="180000" rIns="180000" bIns="18000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Noto Sans"/>
              </a:rPr>
              <a:t>Aşı etkililiği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Noto Sans"/>
              </a:rPr>
              <a:t>, % (</a:t>
            </a: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Noto Sans"/>
              </a:rPr>
              <a:t>%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Noto Sans"/>
              </a:rPr>
              <a:t>95</a:t>
            </a: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Noto Sans"/>
              </a:rPr>
              <a:t> GA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Noto Sans"/>
              </a:rPr>
              <a:t>) </a:t>
            </a:r>
          </a:p>
        </p:txBody>
      </p: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200D2317-667A-6AA1-5D03-99A5C9DAEF2C}"/>
              </a:ext>
            </a:extLst>
          </p:cNvPr>
          <p:cNvGraphicFramePr/>
          <p:nvPr/>
        </p:nvGraphicFramePr>
        <p:xfrm>
          <a:off x="2468827" y="1854206"/>
          <a:ext cx="5895404" cy="3009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BB6CF942-F55F-4A3C-596B-5ECFD8398DB9}"/>
              </a:ext>
            </a:extLst>
          </p:cNvPr>
          <p:cNvGraphicFramePr>
            <a:graphicFrameLocks noGrp="1"/>
          </p:cNvGraphicFramePr>
          <p:nvPr/>
        </p:nvGraphicFramePr>
        <p:xfrm>
          <a:off x="7984799" y="2794269"/>
          <a:ext cx="2633417" cy="18396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67375">
                  <a:extLst>
                    <a:ext uri="{9D8B030D-6E8A-4147-A177-3AD203B41FA5}">
                      <a16:colId xmlns:a16="http://schemas.microsoft.com/office/drawing/2014/main" val="2361126080"/>
                    </a:ext>
                  </a:extLst>
                </a:gridCol>
                <a:gridCol w="1266042">
                  <a:extLst>
                    <a:ext uri="{9D8B030D-6E8A-4147-A177-3AD203B41FA5}">
                      <a16:colId xmlns:a16="http://schemas.microsoft.com/office/drawing/2014/main" val="481863147"/>
                    </a:ext>
                  </a:extLst>
                </a:gridCol>
              </a:tblGrid>
              <a:tr h="613207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+mn-cs"/>
                        </a:rPr>
                        <a:t>25 / 5</a:t>
                      </a:r>
                      <a:r>
                        <a:rPr lang="tr-TR" sz="1100" b="1" kern="1200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en-US" sz="1100" b="1" kern="1200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+mn-cs"/>
                        </a:rPr>
                        <a:t>014</a:t>
                      </a:r>
                      <a:endParaRPr lang="en-US" sz="1100" b="1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Times New Roman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accent1"/>
                          </a:solidFill>
                          <a:latin typeface="Arial"/>
                          <a:ea typeface="Times New Roman"/>
                          <a:cs typeface="+mn-cs"/>
                        </a:rPr>
                        <a:t>116 / 4</a:t>
                      </a:r>
                      <a:r>
                        <a:rPr lang="tr-TR" sz="1100" b="1" kern="1200" dirty="0">
                          <a:solidFill>
                            <a:schemeClr val="accent1"/>
                          </a:solidFill>
                          <a:latin typeface="Arial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en-US" sz="1100" b="1" kern="1200" dirty="0">
                          <a:solidFill>
                            <a:schemeClr val="accent1"/>
                          </a:solidFill>
                          <a:latin typeface="Arial"/>
                          <a:ea typeface="Times New Roman"/>
                          <a:cs typeface="+mn-cs"/>
                        </a:rPr>
                        <a:t>951</a:t>
                      </a:r>
                      <a:endParaRPr lang="en-US" sz="1100" b="0" kern="12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Times New Roman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5399174"/>
                  </a:ext>
                </a:extLst>
              </a:tr>
              <a:tr h="613207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+mn-cs"/>
                        </a:rPr>
                        <a:t>17 / 2</a:t>
                      </a:r>
                      <a:r>
                        <a:rPr lang="tr-TR" sz="1100" b="1" kern="1200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en-US" sz="1100" b="1" kern="1200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+mn-cs"/>
                        </a:rPr>
                        <a:t>577</a:t>
                      </a:r>
                      <a:endParaRPr lang="en-US" sz="1100" b="1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Times New Roman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accent1"/>
                          </a:solidFill>
                          <a:latin typeface="Arial"/>
                          <a:ea typeface="Times New Roman"/>
                          <a:cs typeface="+mn-cs"/>
                        </a:rPr>
                        <a:t>85 / 2</a:t>
                      </a:r>
                      <a:r>
                        <a:rPr lang="tr-TR" sz="1100" b="1" kern="1200" dirty="0">
                          <a:solidFill>
                            <a:schemeClr val="accent1"/>
                          </a:solidFill>
                          <a:latin typeface="Arial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en-US" sz="1100" b="1" kern="1200" dirty="0">
                          <a:solidFill>
                            <a:schemeClr val="accent1"/>
                          </a:solidFill>
                          <a:latin typeface="Arial"/>
                          <a:ea typeface="Times New Roman"/>
                          <a:cs typeface="+mn-cs"/>
                        </a:rPr>
                        <a:t>504</a:t>
                      </a:r>
                      <a:endParaRPr lang="en-US" sz="1100" b="1" kern="12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Times New Roman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97813038"/>
                  </a:ext>
                </a:extLst>
              </a:tr>
              <a:tr h="613207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+mn-cs"/>
                        </a:rPr>
                        <a:t>12 / 3</a:t>
                      </a:r>
                      <a:r>
                        <a:rPr lang="tr-TR" sz="1100" b="1" kern="1200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en-US" sz="1100" b="1" kern="1200" dirty="0">
                          <a:solidFill>
                            <a:schemeClr val="tx2"/>
                          </a:solidFill>
                          <a:latin typeface="Arial"/>
                          <a:ea typeface="Times New Roman"/>
                          <a:cs typeface="+mn-cs"/>
                        </a:rPr>
                        <a:t>243</a:t>
                      </a:r>
                      <a:endParaRPr lang="en-US" sz="1100" b="1" kern="120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ea typeface="Times New Roman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accent1"/>
                          </a:solidFill>
                          <a:latin typeface="Arial"/>
                          <a:ea typeface="Times New Roman"/>
                          <a:cs typeface="+mn-cs"/>
                        </a:rPr>
                        <a:t>55 / 3</a:t>
                      </a:r>
                      <a:r>
                        <a:rPr lang="tr-TR" sz="1100" b="1" kern="1200" dirty="0">
                          <a:solidFill>
                            <a:schemeClr val="accent1"/>
                          </a:solidFill>
                          <a:latin typeface="Arial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en-US" sz="1100" b="1" kern="1200" dirty="0">
                          <a:solidFill>
                            <a:schemeClr val="accent1"/>
                          </a:solidFill>
                          <a:latin typeface="Arial"/>
                          <a:ea typeface="Times New Roman"/>
                          <a:cs typeface="+mn-cs"/>
                        </a:rPr>
                        <a:t>274</a:t>
                      </a:r>
                      <a:endParaRPr lang="en-US" sz="1100" b="1" kern="12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Times New Roman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17695757"/>
                  </a:ext>
                </a:extLst>
              </a:tr>
            </a:tbl>
          </a:graphicData>
        </a:graphic>
      </p:graphicFrame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92B2A3F-90D2-5B29-D5F9-6044C44F29F7}"/>
              </a:ext>
            </a:extLst>
          </p:cNvPr>
          <p:cNvSpPr/>
          <p:nvPr/>
        </p:nvSpPr>
        <p:spPr bwMode="auto">
          <a:xfrm>
            <a:off x="5676899" y="2562972"/>
            <a:ext cx="972000" cy="31968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59595"/>
              </a:buClr>
              <a:buSzPct val="110000"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64.7%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4783300-CAD1-EE5A-8452-4299BC2F6E3F}"/>
              </a:ext>
            </a:extLst>
          </p:cNvPr>
          <p:cNvSpPr/>
          <p:nvPr/>
        </p:nvSpPr>
        <p:spPr bwMode="auto">
          <a:xfrm>
            <a:off x="5830721" y="3184108"/>
            <a:ext cx="972000" cy="31968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59595"/>
              </a:buClr>
              <a:buSzPct val="110000"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68.1%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3A41C9D-1416-25C6-DCD7-892585C2EEC7}"/>
              </a:ext>
            </a:extLst>
          </p:cNvPr>
          <p:cNvSpPr/>
          <p:nvPr/>
        </p:nvSpPr>
        <p:spPr bwMode="auto">
          <a:xfrm>
            <a:off x="5416529" y="3813217"/>
            <a:ext cx="972000" cy="31968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59595"/>
              </a:buClr>
              <a:buSzPct val="110000"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63.9%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C86C0A8-A91A-76B5-BB96-A914EBD60747}"/>
              </a:ext>
            </a:extLst>
          </p:cNvPr>
          <p:cNvSpPr txBox="1"/>
          <p:nvPr/>
        </p:nvSpPr>
        <p:spPr>
          <a:xfrm>
            <a:off x="1142563" y="2857361"/>
            <a:ext cx="1574887" cy="27432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Noto Sans"/>
              </a:rPr>
              <a:t>≥1 </a:t>
            </a: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Noto Sans"/>
              </a:rPr>
              <a:t>önceden var olan eşlik eden hastalık</a:t>
            </a:r>
            <a:r>
              <a:rPr kumimoji="0" lang="en-GB" sz="12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Noto Sans"/>
              </a:rPr>
              <a:t>b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6EE6350-5EC9-DF01-EFF4-037E83BB8068}"/>
              </a:ext>
            </a:extLst>
          </p:cNvPr>
          <p:cNvSpPr txBox="1"/>
          <p:nvPr/>
        </p:nvSpPr>
        <p:spPr>
          <a:xfrm>
            <a:off x="1133476" y="3475217"/>
            <a:ext cx="1574887" cy="27432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Noto Sans"/>
              </a:rPr>
              <a:t>≥1 </a:t>
            </a: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Noto Sans"/>
              </a:rPr>
              <a:t>kardiyorespiratuar hastalık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Noto San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5415CA4-B392-D918-1A38-B0F5EB9C87CF}"/>
              </a:ext>
            </a:extLst>
          </p:cNvPr>
          <p:cNvSpPr txBox="1"/>
          <p:nvPr/>
        </p:nvSpPr>
        <p:spPr>
          <a:xfrm>
            <a:off x="1142563" y="4078569"/>
            <a:ext cx="1574887" cy="27432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Noto Sans"/>
              </a:rPr>
              <a:t>≥1 </a:t>
            </a: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Noto Sans"/>
              </a:rPr>
              <a:t>endokrin-metabolik hastalık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Noto San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FC924F5-2E55-0E28-BDE7-A2E90E960C32}"/>
              </a:ext>
            </a:extLst>
          </p:cNvPr>
          <p:cNvSpPr/>
          <p:nvPr/>
        </p:nvSpPr>
        <p:spPr bwMode="auto">
          <a:xfrm>
            <a:off x="991985" y="1720468"/>
            <a:ext cx="2399549" cy="345288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61913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Noto Sans"/>
              </a:rPr>
              <a:t>Mevsim bir eş değişken iken Aşı Etki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Noto Sans"/>
              </a:rPr>
              <a:t>n</a:t>
            </a:r>
            <a:r>
              <a:rPr kumimoji="0" lang="tr-TR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Noto Sans"/>
              </a:rPr>
              <a:t>liği</a:t>
            </a: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Noto Sans"/>
              </a:rPr>
              <a:t> </a:t>
            </a:r>
            <a:r>
              <a:rPr kumimoji="0" lang="en-US" sz="12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endParaRPr kumimoji="0" lang="en-US" sz="1200" b="1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Noto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D03655-AB7F-C4EA-768B-FD162399C1D4}"/>
              </a:ext>
            </a:extLst>
          </p:cNvPr>
          <p:cNvSpPr txBox="1"/>
          <p:nvPr/>
        </p:nvSpPr>
        <p:spPr>
          <a:xfrm rot="16200000">
            <a:off x="10722318" y="2788336"/>
            <a:ext cx="272392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8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PM-TR-RSA-PPTX-250005</a:t>
            </a:r>
            <a:endParaRPr kumimoji="0" lang="tr-TR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4832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>
          <a:extLst>
            <a:ext uri="{FF2B5EF4-FFF2-40B4-BE49-F238E27FC236}">
              <a16:creationId xmlns:a16="http://schemas.microsoft.com/office/drawing/2014/main" id="{A8A0B5A9-58DB-2F24-736B-E5415CD15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65AC2230-B83D-5AA2-AA70-E02F79256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FE05480B-E538-07E1-40F5-CC5BF8214854}"/>
              </a:ext>
            </a:extLst>
          </p:cNvPr>
          <p:cNvSpPr txBox="1"/>
          <p:nvPr/>
        </p:nvSpPr>
        <p:spPr>
          <a:xfrm>
            <a:off x="596752" y="596550"/>
            <a:ext cx="96236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tr-TR" sz="20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AREXVY-GSK, </a:t>
            </a:r>
            <a:r>
              <a:rPr kumimoji="0" lang="tr-TR" sz="20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60 yaş ve üstünde erişkinlerde RSV-ASYH’na karşı aşı etki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lang="tr-TR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liği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r>
              <a:rPr kumimoji="0" lang="tr-TR" sz="2000" b="1" i="0" u="sng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</a:t>
            </a:r>
            <a:r>
              <a:rPr kumimoji="0" lang="tr-TR" sz="2000" b="1" i="0" u="sng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 RSV </a:t>
            </a:r>
            <a:r>
              <a:rPr kumimoji="0" lang="en-US" sz="2000" b="1" i="0" u="sng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Sezonu</a:t>
            </a: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tr-TR" sz="20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boyunca tüm RSV alt tiplerinde tutarlılık göstermiştir.</a:t>
            </a:r>
            <a:endParaRPr kumimoji="0" lang="tr-TR" sz="2000" b="1" i="0" u="none" strike="noStrike" kern="0" cap="none" spc="0" normalizeH="0" baseline="0" noProof="0" dirty="0">
              <a:ln>
                <a:noFill/>
              </a:ln>
              <a:solidFill>
                <a:srgbClr val="4A2F85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9FA41F05-8A39-A63C-40FD-BA88BDBC9F4B}"/>
              </a:ext>
            </a:extLst>
          </p:cNvPr>
          <p:cNvSpPr txBox="1"/>
          <p:nvPr/>
        </p:nvSpPr>
        <p:spPr>
          <a:xfrm>
            <a:off x="407624" y="6345627"/>
            <a:ext cx="85730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Şekil orijinal veriler kullanılarak GSK için bağımsız olarak oluşturulmuştur.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700" b="0" i="0" u="none" strike="noStrike" kern="1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kumimoji="0" lang="tr-TR" sz="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VE yaş, bölge ve mevsim için ayarlanmış bir Poisson modeli kullanılarak tahmin edilmiştir. </a:t>
            </a:r>
            <a:r>
              <a:rPr kumimoji="0" lang="tr-TR" sz="700" b="0" i="0" u="none" strike="noStrike" kern="1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</a:t>
            </a:r>
            <a:r>
              <a:rPr kumimoji="0" lang="tr-TR" sz="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Doğrulayıcı ikincil sonlanım noktası  (S1–3 RSV-ASYH, genel ve alt tipe göre) için %97,5 GA; diğer sonlanım noktaları için %95 GA.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GA, güven aralığı; LL, alt sınır; ASYH, alt solunum yolu hastalığı; AO, yaşlı erişkin; RSV, respiratuar sinsityal virüs; VE, aşı etkinliği; YOA, yaş.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Ison MG, et al. CHEST toplantısında poster sunumu, 6–9 Ekim 2024:3391; Ison MG, et al. CHEST toplantısına teslim edilen özet, 6–9 Ekim 2024.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D2F8BCA-9FB6-1CA2-BFDC-86F82E0819C6}"/>
              </a:ext>
            </a:extLst>
          </p:cNvPr>
          <p:cNvSpPr>
            <a:spLocks/>
          </p:cNvSpPr>
          <p:nvPr/>
        </p:nvSpPr>
        <p:spPr bwMode="auto">
          <a:xfrm>
            <a:off x="898523" y="1334208"/>
            <a:ext cx="10306050" cy="4252374"/>
          </a:xfrm>
          <a:prstGeom prst="roundRect">
            <a:avLst>
              <a:gd name="adj" fmla="val 13673"/>
            </a:avLst>
          </a:prstGeom>
          <a:solidFill>
            <a:schemeClr val="bg1">
              <a:lumMod val="95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59595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5F5839-0D82-6EF1-F335-90C62E207CB8}"/>
              </a:ext>
            </a:extLst>
          </p:cNvPr>
          <p:cNvSpPr/>
          <p:nvPr/>
        </p:nvSpPr>
        <p:spPr bwMode="auto">
          <a:xfrm>
            <a:off x="1373168" y="1770094"/>
            <a:ext cx="9364679" cy="340041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59595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065295-7841-365B-7085-A92A844FAAD3}"/>
              </a:ext>
            </a:extLst>
          </p:cNvPr>
          <p:cNvSpPr/>
          <p:nvPr/>
        </p:nvSpPr>
        <p:spPr bwMode="auto">
          <a:xfrm>
            <a:off x="2871236" y="2643447"/>
            <a:ext cx="4486842" cy="5045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3663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Noto San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7B1715-CBAA-6DEA-F119-2F8958B70BA8}"/>
              </a:ext>
            </a:extLst>
          </p:cNvPr>
          <p:cNvSpPr txBox="1"/>
          <p:nvPr/>
        </p:nvSpPr>
        <p:spPr>
          <a:xfrm>
            <a:off x="503180" y="2765032"/>
            <a:ext cx="1823745" cy="27432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Noto Sans"/>
              </a:rPr>
              <a:t>RSV-ASYH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366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Noto San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8741042-C2E5-6EBE-A7C4-994A251A7BD4}"/>
              </a:ext>
            </a:extLst>
          </p:cNvPr>
          <p:cNvSpPr>
            <a:spLocks/>
          </p:cNvSpPr>
          <p:nvPr/>
        </p:nvSpPr>
        <p:spPr bwMode="auto">
          <a:xfrm>
            <a:off x="152378" y="3092703"/>
            <a:ext cx="1264675" cy="88341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2000" tIns="180000" rIns="72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95959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Noto Sans"/>
              </a:rPr>
              <a:t>Doğrulayıcı ikincil sonlanım noktaları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95959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Noto Sans"/>
            </a:endParaRPr>
          </a:p>
        </p:txBody>
      </p:sp>
      <p:graphicFrame>
        <p:nvGraphicFramePr>
          <p:cNvPr id="14" name="Table 8">
            <a:extLst>
              <a:ext uri="{FF2B5EF4-FFF2-40B4-BE49-F238E27FC236}">
                <a16:creationId xmlns:a16="http://schemas.microsoft.com/office/drawing/2014/main" id="{6657A7E7-CA2E-0090-D1B3-87ACEA368B15}"/>
              </a:ext>
            </a:extLst>
          </p:cNvPr>
          <p:cNvGraphicFramePr>
            <a:graphicFrameLocks noGrp="1"/>
          </p:cNvGraphicFramePr>
          <p:nvPr/>
        </p:nvGraphicFramePr>
        <p:xfrm>
          <a:off x="7977555" y="1621218"/>
          <a:ext cx="2633417" cy="9967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67375">
                  <a:extLst>
                    <a:ext uri="{9D8B030D-6E8A-4147-A177-3AD203B41FA5}">
                      <a16:colId xmlns:a16="http://schemas.microsoft.com/office/drawing/2014/main" val="2361126080"/>
                    </a:ext>
                  </a:extLst>
                </a:gridCol>
                <a:gridCol w="1266042">
                  <a:extLst>
                    <a:ext uri="{9D8B030D-6E8A-4147-A177-3AD203B41FA5}">
                      <a16:colId xmlns:a16="http://schemas.microsoft.com/office/drawing/2014/main" val="481863147"/>
                    </a:ext>
                  </a:extLst>
                </a:gridCol>
              </a:tblGrid>
              <a:tr h="508740">
                <a:tc gridSpan="2">
                  <a:txBody>
                    <a:bodyPr/>
                    <a:lstStyle/>
                    <a:p>
                      <a:pPr algn="ctr"/>
                      <a:r>
                        <a:rPr lang="tr-TR" sz="1200" b="1" dirty="0">
                          <a:latin typeface="Arial" panose="020B0604020202020204" pitchFamily="34" charset="0"/>
                        </a:rPr>
                        <a:t>Olay sayısı</a:t>
                      </a:r>
                      <a:endParaRPr lang="en-GB" sz="1200" b="1" dirty="0">
                        <a:latin typeface="Arial" panose="020B0604020202020204" pitchFamily="34" charset="0"/>
                      </a:endParaRPr>
                    </a:p>
                  </a:txBody>
                  <a:tcPr marL="0" marR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200"/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405669286"/>
                  </a:ext>
                </a:extLst>
              </a:tr>
              <a:tr h="488003">
                <a:tc>
                  <a:txBody>
                    <a:bodyPr/>
                    <a:lstStyle/>
                    <a:p>
                      <a:pPr algn="ctr"/>
                      <a:r>
                        <a:rPr lang="en-GB" sz="1100" b="1">
                          <a:solidFill>
                            <a:schemeClr val="tx2"/>
                          </a:solidFill>
                          <a:latin typeface="Arial" panose="020B0604020202020204" pitchFamily="34" charset="0"/>
                        </a:rPr>
                        <a:t>RSVPreF3 </a:t>
                      </a:r>
                      <a:r>
                        <a:rPr lang="en-GB" sz="1100" b="1" strike="noStrike" baseline="0">
                          <a:solidFill>
                            <a:schemeClr val="tx2"/>
                          </a:solidFill>
                          <a:latin typeface="Arial" panose="020B0604020202020204" pitchFamily="34" charset="0"/>
                        </a:rPr>
                        <a:t>OA</a:t>
                      </a:r>
                    </a:p>
                    <a:p>
                      <a:pPr algn="ctr"/>
                      <a:r>
                        <a:rPr lang="en-GB" sz="1100" b="1" strike="noStrike" baseline="0">
                          <a:solidFill>
                            <a:schemeClr val="tx2"/>
                          </a:solidFill>
                          <a:latin typeface="Arial" panose="020B0604020202020204" pitchFamily="34" charset="0"/>
                        </a:rPr>
                        <a:t>(n=12,468)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100" b="1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rPr>
                        <a:t>Plasebo</a:t>
                      </a:r>
                      <a:endParaRPr lang="en-GB" sz="1100" b="1" dirty="0">
                        <a:solidFill>
                          <a:schemeClr val="accent1"/>
                        </a:solidFill>
                        <a:latin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GB" sz="1100" b="1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</a:rPr>
                        <a:t>(n=12,498)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1045615"/>
                  </a:ext>
                </a:extLst>
              </a:tr>
            </a:tbl>
          </a:graphicData>
        </a:graphic>
      </p:graphicFrame>
      <p:graphicFrame>
        <p:nvGraphicFramePr>
          <p:cNvPr id="15" name="Table 8">
            <a:extLst>
              <a:ext uri="{FF2B5EF4-FFF2-40B4-BE49-F238E27FC236}">
                <a16:creationId xmlns:a16="http://schemas.microsoft.com/office/drawing/2014/main" id="{C2C21E0A-8FC0-15C7-03C2-FF005BFE7C8F}"/>
              </a:ext>
            </a:extLst>
          </p:cNvPr>
          <p:cNvGraphicFramePr>
            <a:graphicFrameLocks noGrp="1"/>
          </p:cNvGraphicFramePr>
          <p:nvPr/>
        </p:nvGraphicFramePr>
        <p:xfrm>
          <a:off x="7984021" y="2617961"/>
          <a:ext cx="2633417" cy="196952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67375">
                  <a:extLst>
                    <a:ext uri="{9D8B030D-6E8A-4147-A177-3AD203B41FA5}">
                      <a16:colId xmlns:a16="http://schemas.microsoft.com/office/drawing/2014/main" val="2361126080"/>
                    </a:ext>
                  </a:extLst>
                </a:gridCol>
                <a:gridCol w="1266042">
                  <a:extLst>
                    <a:ext uri="{9D8B030D-6E8A-4147-A177-3AD203B41FA5}">
                      <a16:colId xmlns:a16="http://schemas.microsoft.com/office/drawing/2014/main" val="481863147"/>
                    </a:ext>
                  </a:extLst>
                </a:gridCol>
              </a:tblGrid>
              <a:tr h="492381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Times New Roman"/>
                          <a:cs typeface="+mn-cs"/>
                        </a:rPr>
                        <a:t>48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ea typeface="Times New Roman"/>
                          <a:cs typeface="+mn-cs"/>
                        </a:rPr>
                        <a:t>215</a:t>
                      </a:r>
                      <a:endParaRPr lang="en-US" sz="1100" b="0" kern="1200">
                        <a:solidFill>
                          <a:schemeClr val="accent1"/>
                        </a:solidFill>
                        <a:latin typeface="Arial" panose="020B0604020202020204" pitchFamily="34" charset="0"/>
                        <a:ea typeface="Times New Roman"/>
                        <a:cs typeface="+mn-cs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5399174"/>
                  </a:ext>
                </a:extLst>
              </a:tr>
              <a:tr h="492381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Times New Roman"/>
                          <a:cs typeface="+mn-cs"/>
                        </a:rPr>
                        <a:t>14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ea typeface="Times New Roman"/>
                          <a:cs typeface="+mn-cs"/>
                        </a:rPr>
                        <a:t>80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97813038"/>
                  </a:ext>
                </a:extLst>
              </a:tr>
              <a:tr h="492381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Times New Roman"/>
                          <a:cs typeface="+mn-cs"/>
                        </a:rPr>
                        <a:t>34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ea typeface="Times New Roman"/>
                          <a:cs typeface="+mn-cs"/>
                        </a:rPr>
                        <a:t>135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17695757"/>
                  </a:ext>
                </a:extLst>
              </a:tr>
              <a:tr h="492381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Times New Roman"/>
                          <a:cs typeface="+mn-cs"/>
                        </a:rPr>
                        <a:t>15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ea typeface="Times New Roman"/>
                          <a:cs typeface="+mn-cs"/>
                        </a:rPr>
                        <a:t>75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8228849"/>
                  </a:ext>
                </a:extLst>
              </a:tr>
            </a:tbl>
          </a:graphicData>
        </a:graphic>
      </p:graphicFrame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677F228-6328-4A6E-641E-9C565DE247D6}"/>
              </a:ext>
            </a:extLst>
          </p:cNvPr>
          <p:cNvSpPr/>
          <p:nvPr/>
        </p:nvSpPr>
        <p:spPr bwMode="auto">
          <a:xfrm>
            <a:off x="5575084" y="3248527"/>
            <a:ext cx="1714454" cy="26811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80000" rIns="108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59595"/>
              </a:buClr>
              <a:buSzPct val="110000"/>
              <a:buFontTx/>
              <a:buNone/>
              <a:tabLst/>
              <a:defRPr/>
            </a:pPr>
            <a:r>
              <a:rPr kumimoji="0" lang="tr-TR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69.8 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(42</a:t>
            </a: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2–85</a:t>
            </a: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7)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B4D3B77-21E5-E18D-AB0C-94EB95C0E936}"/>
              </a:ext>
            </a:extLst>
          </p:cNvPr>
          <p:cNvSpPr/>
          <p:nvPr/>
        </p:nvSpPr>
        <p:spPr bwMode="auto">
          <a:xfrm>
            <a:off x="5027840" y="3768671"/>
            <a:ext cx="1714454" cy="2700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80000" rIns="108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59595"/>
              </a:buClr>
              <a:buSzPct val="110000"/>
              <a:buFontTx/>
              <a:buNone/>
              <a:tabLst/>
              <a:defRPr/>
            </a:pPr>
            <a:r>
              <a:rPr kumimoji="0" lang="tr-TR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58</a:t>
            </a:r>
            <a:r>
              <a:rPr kumimoji="0" lang="tr-TR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 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(35</a:t>
            </a: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9–74</a:t>
            </a: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84C952-9F48-CC74-0F19-612E8796F632}"/>
              </a:ext>
            </a:extLst>
          </p:cNvPr>
          <p:cNvSpPr txBox="1"/>
          <p:nvPr/>
        </p:nvSpPr>
        <p:spPr>
          <a:xfrm>
            <a:off x="494093" y="3268588"/>
            <a:ext cx="1823745" cy="27432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Noto Sans"/>
              </a:rPr>
              <a:t>RSV-A</a:t>
            </a: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F366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Noto San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F5A717-F089-2029-400D-E6E278D24106}"/>
              </a:ext>
            </a:extLst>
          </p:cNvPr>
          <p:cNvSpPr txBox="1"/>
          <p:nvPr/>
        </p:nvSpPr>
        <p:spPr>
          <a:xfrm>
            <a:off x="503180" y="3795740"/>
            <a:ext cx="1823745" cy="27432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Noto Sans"/>
              </a:rPr>
              <a:t>RSV-B</a:t>
            </a: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F366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Noto San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1AF201A-C405-D8AD-3088-4E67CDE88A6E}"/>
              </a:ext>
            </a:extLst>
          </p:cNvPr>
          <p:cNvSpPr/>
          <p:nvPr/>
        </p:nvSpPr>
        <p:spPr bwMode="auto">
          <a:xfrm>
            <a:off x="5447632" y="4274466"/>
            <a:ext cx="1714454" cy="2700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80000" rIns="108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59595"/>
              </a:buClr>
              <a:buSzPct val="110000"/>
              <a:buFontTx/>
              <a:buNone/>
              <a:tabLst/>
              <a:defRPr/>
            </a:pPr>
            <a:r>
              <a:rPr kumimoji="0" lang="tr-TR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67</a:t>
            </a:r>
            <a:r>
              <a:rPr kumimoji="0" lang="tr-TR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 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(42</a:t>
            </a: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4–82</a:t>
            </a: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7F84E2-5590-E8D8-09CD-DB2EFE565645}"/>
              </a:ext>
            </a:extLst>
          </p:cNvPr>
          <p:cNvSpPr txBox="1"/>
          <p:nvPr/>
        </p:nvSpPr>
        <p:spPr>
          <a:xfrm>
            <a:off x="560768" y="4313163"/>
            <a:ext cx="1823745" cy="27432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Noto Sans"/>
              </a:rPr>
              <a:t>Ağır ASYH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F366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Noto San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107D7F-D4F9-B2A3-E8B6-17C0B938B6CC}"/>
              </a:ext>
            </a:extLst>
          </p:cNvPr>
          <p:cNvSpPr txBox="1"/>
          <p:nvPr/>
        </p:nvSpPr>
        <p:spPr>
          <a:xfrm>
            <a:off x="2290779" y="4696241"/>
            <a:ext cx="5895405" cy="298800"/>
          </a:xfrm>
          <a:prstGeom prst="rect">
            <a:avLst/>
          </a:prstGeom>
          <a:noFill/>
        </p:spPr>
        <p:txBody>
          <a:bodyPr wrap="square" lIns="180000" tIns="180000" rIns="180000" bIns="180000" rtlCol="0" anchor="t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Aşı Etkililiği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, % (</a:t>
            </a: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GA</a:t>
            </a:r>
            <a:r>
              <a:rPr kumimoji="0" lang="en-GB" sz="12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b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) </a:t>
            </a: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093A4264-4F72-2F68-6F8F-620E2CCF356F}"/>
              </a:ext>
            </a:extLst>
          </p:cNvPr>
          <p:cNvSpPr/>
          <p:nvPr/>
        </p:nvSpPr>
        <p:spPr>
          <a:xfrm>
            <a:off x="1418105" y="2706861"/>
            <a:ext cx="194795" cy="1450032"/>
          </a:xfrm>
          <a:prstGeom prst="leftBrac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AADC668-80CE-1AB2-9E84-BBC20968A491}"/>
              </a:ext>
            </a:extLst>
          </p:cNvPr>
          <p:cNvSpPr/>
          <p:nvPr/>
        </p:nvSpPr>
        <p:spPr bwMode="auto">
          <a:xfrm>
            <a:off x="5238774" y="2709524"/>
            <a:ext cx="1714454" cy="26824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80000" rIns="108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59595"/>
              </a:buClr>
              <a:buSzPct val="110000"/>
              <a:buFontTx/>
              <a:buNone/>
              <a:tabLst/>
              <a:defRPr/>
            </a:pPr>
            <a:r>
              <a:rPr kumimoji="0" lang="tr-TR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62</a:t>
            </a:r>
            <a:r>
              <a:rPr kumimoji="0" lang="tr-TR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(46.7–74.8)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8632609-3B07-6F97-9B97-CB3CEC5EFAD4}"/>
              </a:ext>
            </a:extLst>
          </p:cNvPr>
          <p:cNvCxnSpPr>
            <a:cxnSpLocks/>
          </p:cNvCxnSpPr>
          <p:nvPr/>
        </p:nvCxnSpPr>
        <p:spPr>
          <a:xfrm flipV="1">
            <a:off x="3852934" y="2642171"/>
            <a:ext cx="0" cy="504563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A89CC42-4DDC-DA68-9534-21A46CE44890}"/>
              </a:ext>
            </a:extLst>
          </p:cNvPr>
          <p:cNvCxnSpPr>
            <a:cxnSpLocks/>
          </p:cNvCxnSpPr>
          <p:nvPr/>
        </p:nvCxnSpPr>
        <p:spPr>
          <a:xfrm flipV="1">
            <a:off x="2871236" y="2642171"/>
            <a:ext cx="0" cy="1964288"/>
          </a:xfrm>
          <a:prstGeom prst="line">
            <a:avLst/>
          </a:prstGeom>
          <a:ln w="31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695AF4E-57E1-B1BF-7D0F-5F92A25E2178}"/>
              </a:ext>
            </a:extLst>
          </p:cNvPr>
          <p:cNvSpPr txBox="1"/>
          <p:nvPr/>
        </p:nvSpPr>
        <p:spPr>
          <a:xfrm>
            <a:off x="2871236" y="3040022"/>
            <a:ext cx="1998910" cy="566437"/>
          </a:xfrm>
          <a:prstGeom prst="rect">
            <a:avLst/>
          </a:prstGeom>
          <a:noFill/>
        </p:spPr>
        <p:txBody>
          <a:bodyPr wrap="square" lIns="180000" tIns="180000" rIns="180000" bIns="18000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tr-T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Noto Sans"/>
              </a:rPr>
              <a:t>Aşı Etkililiği  için çift yönlü alt sınırı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Noto Sans"/>
              </a:rPr>
              <a:t>&gt;</a:t>
            </a:r>
            <a:r>
              <a:rPr kumimoji="0" lang="tr-T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Noto Sans"/>
              </a:rPr>
              <a:t>%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Noto Sans"/>
              </a:rPr>
              <a:t>20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2B1DFA1-4D94-FDFC-12C5-8D17B45C4F20}"/>
              </a:ext>
            </a:extLst>
          </p:cNvPr>
          <p:cNvSpPr/>
          <p:nvPr/>
        </p:nvSpPr>
        <p:spPr bwMode="auto">
          <a:xfrm>
            <a:off x="1405965" y="1472117"/>
            <a:ext cx="2399549" cy="345288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61913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Noto Sans"/>
              </a:rPr>
              <a:t>Mevsim bir eş değişken iken Aşı Etki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Noto Sans"/>
              </a:rPr>
              <a:t>n</a:t>
            </a:r>
            <a:r>
              <a:rPr kumimoji="0" lang="tr-TR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Noto Sans"/>
              </a:rPr>
              <a:t>liği</a:t>
            </a:r>
            <a:r>
              <a:rPr kumimoji="0" lang="tr-TR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Noto Sans"/>
              </a:rPr>
              <a:t> </a:t>
            </a:r>
            <a:r>
              <a:rPr kumimoji="0" lang="en-US" sz="12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endParaRPr kumimoji="0" lang="en-US" sz="1200" b="1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Noto San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F88565-EE14-2014-18AE-C1F589FFA2E9}"/>
              </a:ext>
            </a:extLst>
          </p:cNvPr>
          <p:cNvSpPr txBox="1"/>
          <p:nvPr/>
        </p:nvSpPr>
        <p:spPr>
          <a:xfrm rot="16200000">
            <a:off x="10722318" y="2788336"/>
            <a:ext cx="272392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8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PM-TR-RSA-PPTX-250005</a:t>
            </a:r>
            <a:endParaRPr kumimoji="0" lang="tr-TR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8340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1BCFFA2C-2807-BDFE-4738-C4CEA50FA5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D5CAA88-E802-506F-DEEE-C48DF50D0A84}"/>
              </a:ext>
            </a:extLst>
          </p:cNvPr>
          <p:cNvSpPr txBox="1"/>
          <p:nvPr/>
        </p:nvSpPr>
        <p:spPr>
          <a:xfrm>
            <a:off x="596752" y="596550"/>
            <a:ext cx="109021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AREXVY-GSK iyi tolere edilmiştir: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</a:t>
            </a:r>
            <a:r>
              <a:rPr kumimoji="0" lang="tr-T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dvers</a:t>
            </a: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olayların çoğu geçici nitelikte ve hafif ile orta şiddette olmuştur.</a:t>
            </a:r>
            <a:r>
              <a:rPr kumimoji="0" lang="tr-TR" sz="2400" b="1" i="0" u="none" strike="noStrike" kern="0" cap="none" spc="0" normalizeH="0" baseline="3000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1,2</a:t>
            </a:r>
            <a:endParaRPr kumimoji="0" lang="tr-TR" sz="2400" b="0" i="0" u="none" strike="noStrike" kern="0" cap="none" spc="0" normalizeH="0" baseline="30000" noProof="0" dirty="0">
              <a:ln>
                <a:noFill/>
              </a:ln>
              <a:solidFill>
                <a:srgbClr val="4A2F8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D8C4C14C-94E7-56B7-E4A6-73251461E3D8}"/>
              </a:ext>
            </a:extLst>
          </p:cNvPr>
          <p:cNvSpPr txBox="1"/>
          <p:nvPr/>
        </p:nvSpPr>
        <p:spPr>
          <a:xfrm>
            <a:off x="407624" y="6345627"/>
            <a:ext cx="8573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tabLst/>
              <a:defRPr/>
            </a:pP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Şekil,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Ison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MG ve ark.’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nın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izniyle uyarlanmıştır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tabLst/>
              <a:defRPr/>
            </a:pP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Hata çubukları toplam advers olaylar için %95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GA’ları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göstermektedir; GA, güven aralığı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tabLst/>
              <a:defRPr/>
            </a:pP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Referanslar: 1. 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Ison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MG et al. 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Clin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Infect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Dis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2024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Jun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14;78(6):1732-1744.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doi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10.1093/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cid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/ciae010. ; 2.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Papi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et al. N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Engl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J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Med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2023;388(7):595–608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200175C5-09AC-65B4-C332-B3156369FD98}"/>
              </a:ext>
            </a:extLst>
          </p:cNvPr>
          <p:cNvSpPr txBox="1"/>
          <p:nvPr/>
        </p:nvSpPr>
        <p:spPr>
          <a:xfrm>
            <a:off x="623538" y="1422715"/>
            <a:ext cx="111732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tr-TR" sz="16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Aşılamanın 4 günü içinde bildirilen </a:t>
            </a:r>
            <a:r>
              <a:rPr kumimoji="0" lang="tr-T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öntanımlı</a:t>
            </a:r>
            <a:r>
              <a:rPr kumimoji="0" lang="tr-TR" sz="16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advers olaylar (herhangi bir  ve Derece 3) (</a:t>
            </a:r>
            <a:r>
              <a:rPr kumimoji="0" lang="tr-T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öntanımlı</a:t>
            </a:r>
            <a:r>
              <a:rPr kumimoji="0" lang="tr-TR" sz="16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güvenlilik seti, n=1757)</a:t>
            </a:r>
          </a:p>
        </p:txBody>
      </p:sp>
      <p:sp>
        <p:nvSpPr>
          <p:cNvPr id="46" name="Dikdörtgen: Üst Köşeleri Yuvarlatılmış 8">
            <a:extLst>
              <a:ext uri="{FF2B5EF4-FFF2-40B4-BE49-F238E27FC236}">
                <a16:creationId xmlns:a16="http://schemas.microsoft.com/office/drawing/2014/main" id="{6BA90558-C81F-524E-8F5F-4A5143722B5F}"/>
              </a:ext>
            </a:extLst>
          </p:cNvPr>
          <p:cNvSpPr/>
          <p:nvPr/>
        </p:nvSpPr>
        <p:spPr>
          <a:xfrm>
            <a:off x="715854" y="1772498"/>
            <a:ext cx="11021034" cy="262797"/>
          </a:xfrm>
          <a:prstGeom prst="round2SameRect">
            <a:avLst/>
          </a:prstGeom>
          <a:gradFill>
            <a:gsLst>
              <a:gs pos="0">
                <a:srgbClr val="532F7E"/>
              </a:gs>
              <a:gs pos="100000">
                <a:srgbClr val="9E447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Aşılamanın 4 günü içinde bildirilen </a:t>
            </a:r>
            <a:r>
              <a:rPr kumimoji="0" lang="tr-TR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öntanımlı</a:t>
            </a: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advers olaylar Ortalama süre (tüm </a:t>
            </a:r>
            <a:r>
              <a:rPr kumimoji="0" lang="tr-TR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öntanımlı</a:t>
            </a: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advers olaylar): 1–2 gün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81120A8-3383-8645-1535-D49850EB9240}"/>
              </a:ext>
            </a:extLst>
          </p:cNvPr>
          <p:cNvGrpSpPr/>
          <p:nvPr/>
        </p:nvGrpSpPr>
        <p:grpSpPr>
          <a:xfrm>
            <a:off x="790771" y="1586207"/>
            <a:ext cx="10871200" cy="4297680"/>
            <a:chOff x="790771" y="1586207"/>
            <a:chExt cx="10871200" cy="4297680"/>
          </a:xfrm>
        </p:grpSpPr>
        <p:pic>
          <p:nvPicPr>
            <p:cNvPr id="9" name="Resim 8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0771" y="1586207"/>
              <a:ext cx="10871200" cy="429768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05D9F6D-ECDC-2095-0579-06D67E1F165A}"/>
                </a:ext>
              </a:extLst>
            </p:cNvPr>
            <p:cNvSpPr txBox="1"/>
            <p:nvPr/>
          </p:nvSpPr>
          <p:spPr>
            <a:xfrm rot="16200000">
              <a:off x="1316973" y="4075045"/>
              <a:ext cx="867606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Katılımcılar</a:t>
              </a:r>
              <a:endParaRPr lang="tr-TR" sz="9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07631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>
          <a:extLst>
            <a:ext uri="{FF2B5EF4-FFF2-40B4-BE49-F238E27FC236}">
              <a16:creationId xmlns:a16="http://schemas.microsoft.com/office/drawing/2014/main" id="{0094DAF5-A5E8-D1EA-60A6-55D77B1BF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EDAC7DAF-A0C4-C6E4-8214-3FDCE51D4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25B32B6D-0F46-3B6D-4B03-D9E11CC4DDD8}"/>
              </a:ext>
            </a:extLst>
          </p:cNvPr>
          <p:cNvSpPr txBox="1"/>
          <p:nvPr/>
        </p:nvSpPr>
        <p:spPr>
          <a:xfrm>
            <a:off x="596752" y="596550"/>
            <a:ext cx="88481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AREXVY-GSK, </a:t>
            </a: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60 yaş ve üstü erişkinlerde güvenlilik profili 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 Tam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Sezon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tr-TR" sz="2400" b="1" i="0" u="sng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boyunca </a:t>
            </a: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kabul edilebilir olarak kalmıştır</a:t>
            </a:r>
            <a:endParaRPr kumimoji="0" lang="tr-TR" sz="2400" b="1" i="0" u="none" strike="noStrike" kern="0" cap="none" spc="0" normalizeH="0" baseline="0" noProof="0" dirty="0">
              <a:ln>
                <a:noFill/>
              </a:ln>
              <a:solidFill>
                <a:srgbClr val="4A2F85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265F4D98-9EF2-9844-A88D-4647C0C1AB7B}"/>
              </a:ext>
            </a:extLst>
          </p:cNvPr>
          <p:cNvSpPr txBox="1"/>
          <p:nvPr/>
        </p:nvSpPr>
        <p:spPr>
          <a:xfrm>
            <a:off x="352760" y="6257779"/>
            <a:ext cx="85730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AE, advers olay; GBS, Guillain-Barré sendromu; ITP, immün trombositopeni; AO, yaşlı erişkin; RSV, respiratuar sinsityal virüs; YOA, yaş.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7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Kaynaklar için slayt notlarına bakınız.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8E1880E-93BB-E49A-E639-69EB7A6B9ED5}"/>
              </a:ext>
            </a:extLst>
          </p:cNvPr>
          <p:cNvSpPr/>
          <p:nvPr/>
        </p:nvSpPr>
        <p:spPr>
          <a:xfrm>
            <a:off x="365125" y="1758976"/>
            <a:ext cx="11458177" cy="789174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17 ülkeden 25 000 katılımcı ile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 </a:t>
            </a: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 yapılan pivot etki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n</a:t>
            </a:r>
            <a:r>
              <a:rPr kumimoji="0" lang="tr-T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lik</a:t>
            </a: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 çalışmasında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3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Sezon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 </a:t>
            </a: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boyunca ortanca takip süresi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6658A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30</a:t>
            </a:r>
            <a:r>
              <a: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srgbClr val="6658A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,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6658A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6 </a:t>
            </a:r>
            <a:r>
              <a: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srgbClr val="6658A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aydır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1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959595"/>
              </a:solidFill>
              <a:effectLst/>
              <a:uLnTx/>
              <a:uFillTx/>
              <a:latin typeface="Arial"/>
              <a:ea typeface="+mn-ea"/>
              <a:cs typeface="Noto San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6FCA4E7-3A26-E736-FB54-66E3175F5500}"/>
              </a:ext>
            </a:extLst>
          </p:cNvPr>
          <p:cNvSpPr/>
          <p:nvPr/>
        </p:nvSpPr>
        <p:spPr>
          <a:xfrm>
            <a:off x="689805" y="2056747"/>
            <a:ext cx="132599" cy="193628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A11EFA7-4179-E3B8-0623-722F0598C055}"/>
              </a:ext>
            </a:extLst>
          </p:cNvPr>
          <p:cNvSpPr/>
          <p:nvPr/>
        </p:nvSpPr>
        <p:spPr bwMode="auto">
          <a:xfrm>
            <a:off x="365125" y="1760879"/>
            <a:ext cx="88378" cy="790097"/>
          </a:xfrm>
          <a:custGeom>
            <a:avLst/>
            <a:gdLst>
              <a:gd name="connsiteX0" fmla="*/ 108000 w 108000"/>
              <a:gd name="connsiteY0" fmla="*/ 0 h 725898"/>
              <a:gd name="connsiteX1" fmla="*/ 108000 w 108000"/>
              <a:gd name="connsiteY1" fmla="*/ 725898 h 725898"/>
              <a:gd name="connsiteX2" fmla="*/ 74465 w 108000"/>
              <a:gd name="connsiteY2" fmla="*/ 719128 h 725898"/>
              <a:gd name="connsiteX3" fmla="*/ 0 w 108000"/>
              <a:gd name="connsiteY3" fmla="*/ 606787 h 725898"/>
              <a:gd name="connsiteX4" fmla="*/ 0 w 108000"/>
              <a:gd name="connsiteY4" fmla="*/ 119111 h 725898"/>
              <a:gd name="connsiteX5" fmla="*/ 74465 w 108000"/>
              <a:gd name="connsiteY5" fmla="*/ 6770 h 725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000" h="725898">
                <a:moveTo>
                  <a:pt x="108000" y="0"/>
                </a:moveTo>
                <a:lnTo>
                  <a:pt x="108000" y="725898"/>
                </a:lnTo>
                <a:lnTo>
                  <a:pt x="74465" y="719128"/>
                </a:lnTo>
                <a:cubicBezTo>
                  <a:pt x="30705" y="700619"/>
                  <a:pt x="0" y="657289"/>
                  <a:pt x="0" y="606787"/>
                </a:cubicBezTo>
                <a:lnTo>
                  <a:pt x="0" y="119111"/>
                </a:lnTo>
                <a:cubicBezTo>
                  <a:pt x="0" y="68609"/>
                  <a:pt x="30705" y="25279"/>
                  <a:pt x="74465" y="6770"/>
                </a:cubicBez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59595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92499C8-1C28-46D7-2E4C-A6D1414FC90F}"/>
              </a:ext>
            </a:extLst>
          </p:cNvPr>
          <p:cNvSpPr/>
          <p:nvPr/>
        </p:nvSpPr>
        <p:spPr>
          <a:xfrm>
            <a:off x="365125" y="2763664"/>
            <a:ext cx="11459368" cy="792000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tIns="45720" rIns="91440" bIns="45720"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65575" algn="l"/>
              </a:tabLst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60 yaş ve üstü erişkinlerde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RSVPreF3 OA </a:t>
            </a: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aşısının </a:t>
            </a:r>
            <a:r>
              <a: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srgbClr val="6658A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güven</a:t>
            </a:r>
            <a:r>
              <a:rPr lang="en-US" sz="1600" b="1" kern="1200" dirty="0">
                <a:solidFill>
                  <a:srgbClr val="6658A6">
                    <a:lumMod val="75000"/>
                  </a:srgbClr>
                </a:solidFill>
                <a:latin typeface="Arial"/>
                <a:cs typeface="Noto Sans"/>
              </a:rPr>
              <a:t>li</a:t>
            </a:r>
            <a:r>
              <a:rPr kumimoji="0" lang="tr-T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6658A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lik</a:t>
            </a:r>
            <a:r>
              <a: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srgbClr val="6658A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 profili etiketi ile uyumlu </a:t>
            </a: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kalmıştır 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1–3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8F9A533-64D9-88CB-05C8-A1CA02781801}"/>
              </a:ext>
            </a:extLst>
          </p:cNvPr>
          <p:cNvSpPr/>
          <p:nvPr/>
        </p:nvSpPr>
        <p:spPr>
          <a:xfrm>
            <a:off x="365125" y="3725141"/>
            <a:ext cx="11460162" cy="792000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Çalışma boyunca </a:t>
            </a:r>
            <a:r>
              <a: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srgbClr val="6658A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ciddi advers olayların sıklığı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6658A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 </a:t>
            </a:r>
            <a:r>
              <a: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srgbClr val="6658A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düşük </a:t>
            </a: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ve olası immün-aracılı hastalıklar çalışma grupları arasında dengeli </a:t>
            </a:r>
            <a:r>
              <a:rPr kumimoji="0" lang="tr-TR" sz="1600" b="1" i="0" u="none" strike="noStrike" kern="1200" cap="none" spc="0" normalizeH="0" baseline="0" noProof="0" dirty="0">
                <a:ln>
                  <a:noFill/>
                </a:ln>
                <a:solidFill>
                  <a:srgbClr val="6658A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kalmıştır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1,2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Noto San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F903D88-BBC2-12E5-EC64-FFC3F14233AC}"/>
              </a:ext>
            </a:extLst>
          </p:cNvPr>
          <p:cNvSpPr/>
          <p:nvPr/>
        </p:nvSpPr>
        <p:spPr>
          <a:xfrm>
            <a:off x="361689" y="4709829"/>
            <a:ext cx="11460162" cy="792000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Çalışmanın sonuna kadar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959595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GBS </a:t>
            </a: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ya da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 </a:t>
            </a: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akut disemine ensefalomiyelit olguları bildirilmemiştir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1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Noto San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C582F-B955-6813-5A4C-56E6B3CE2737}"/>
              </a:ext>
            </a:extLst>
          </p:cNvPr>
          <p:cNvSpPr/>
          <p:nvPr/>
        </p:nvSpPr>
        <p:spPr bwMode="auto">
          <a:xfrm>
            <a:off x="447536" y="1761357"/>
            <a:ext cx="242269" cy="789174"/>
          </a:xfrm>
          <a:prstGeom prst="rect">
            <a:avLst/>
          </a:prstGeom>
          <a:solidFill>
            <a:schemeClr val="tx2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59595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785ABB2-ABB1-A0C8-8433-1A235CC82E49}"/>
              </a:ext>
            </a:extLst>
          </p:cNvPr>
          <p:cNvSpPr/>
          <p:nvPr/>
        </p:nvSpPr>
        <p:spPr>
          <a:xfrm>
            <a:off x="689805" y="3061880"/>
            <a:ext cx="132599" cy="193628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5F2089B-7711-7D9D-DC8B-FECB1D9994AC}"/>
              </a:ext>
            </a:extLst>
          </p:cNvPr>
          <p:cNvSpPr/>
          <p:nvPr/>
        </p:nvSpPr>
        <p:spPr bwMode="auto">
          <a:xfrm>
            <a:off x="365125" y="2766012"/>
            <a:ext cx="88378" cy="790097"/>
          </a:xfrm>
          <a:custGeom>
            <a:avLst/>
            <a:gdLst>
              <a:gd name="connsiteX0" fmla="*/ 108000 w 108000"/>
              <a:gd name="connsiteY0" fmla="*/ 0 h 725898"/>
              <a:gd name="connsiteX1" fmla="*/ 108000 w 108000"/>
              <a:gd name="connsiteY1" fmla="*/ 725898 h 725898"/>
              <a:gd name="connsiteX2" fmla="*/ 74465 w 108000"/>
              <a:gd name="connsiteY2" fmla="*/ 719128 h 725898"/>
              <a:gd name="connsiteX3" fmla="*/ 0 w 108000"/>
              <a:gd name="connsiteY3" fmla="*/ 606787 h 725898"/>
              <a:gd name="connsiteX4" fmla="*/ 0 w 108000"/>
              <a:gd name="connsiteY4" fmla="*/ 119111 h 725898"/>
              <a:gd name="connsiteX5" fmla="*/ 74465 w 108000"/>
              <a:gd name="connsiteY5" fmla="*/ 6770 h 725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000" h="725898">
                <a:moveTo>
                  <a:pt x="108000" y="0"/>
                </a:moveTo>
                <a:lnTo>
                  <a:pt x="108000" y="725898"/>
                </a:lnTo>
                <a:lnTo>
                  <a:pt x="74465" y="719128"/>
                </a:lnTo>
                <a:cubicBezTo>
                  <a:pt x="30705" y="700619"/>
                  <a:pt x="0" y="657289"/>
                  <a:pt x="0" y="606787"/>
                </a:cubicBezTo>
                <a:lnTo>
                  <a:pt x="0" y="119111"/>
                </a:lnTo>
                <a:cubicBezTo>
                  <a:pt x="0" y="68609"/>
                  <a:pt x="30705" y="25279"/>
                  <a:pt x="74465" y="6770"/>
                </a:cubicBez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59595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B72141-6EB2-F176-4510-8E8CEDF22893}"/>
              </a:ext>
            </a:extLst>
          </p:cNvPr>
          <p:cNvSpPr/>
          <p:nvPr/>
        </p:nvSpPr>
        <p:spPr bwMode="auto">
          <a:xfrm>
            <a:off x="447536" y="2766490"/>
            <a:ext cx="242269" cy="789174"/>
          </a:xfrm>
          <a:prstGeom prst="rect">
            <a:avLst/>
          </a:prstGeom>
          <a:solidFill>
            <a:schemeClr val="tx2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59595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A0292A7-FF09-5E30-75C2-6E3175C35792}"/>
              </a:ext>
            </a:extLst>
          </p:cNvPr>
          <p:cNvSpPr/>
          <p:nvPr/>
        </p:nvSpPr>
        <p:spPr>
          <a:xfrm>
            <a:off x="687060" y="4020086"/>
            <a:ext cx="132599" cy="193628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4FA2692-9984-A568-61E4-781345EF7089}"/>
              </a:ext>
            </a:extLst>
          </p:cNvPr>
          <p:cNvSpPr/>
          <p:nvPr/>
        </p:nvSpPr>
        <p:spPr bwMode="auto">
          <a:xfrm>
            <a:off x="362380" y="3724218"/>
            <a:ext cx="88378" cy="790097"/>
          </a:xfrm>
          <a:custGeom>
            <a:avLst/>
            <a:gdLst>
              <a:gd name="connsiteX0" fmla="*/ 108000 w 108000"/>
              <a:gd name="connsiteY0" fmla="*/ 0 h 725898"/>
              <a:gd name="connsiteX1" fmla="*/ 108000 w 108000"/>
              <a:gd name="connsiteY1" fmla="*/ 725898 h 725898"/>
              <a:gd name="connsiteX2" fmla="*/ 74465 w 108000"/>
              <a:gd name="connsiteY2" fmla="*/ 719128 h 725898"/>
              <a:gd name="connsiteX3" fmla="*/ 0 w 108000"/>
              <a:gd name="connsiteY3" fmla="*/ 606787 h 725898"/>
              <a:gd name="connsiteX4" fmla="*/ 0 w 108000"/>
              <a:gd name="connsiteY4" fmla="*/ 119111 h 725898"/>
              <a:gd name="connsiteX5" fmla="*/ 74465 w 108000"/>
              <a:gd name="connsiteY5" fmla="*/ 6770 h 725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000" h="725898">
                <a:moveTo>
                  <a:pt x="108000" y="0"/>
                </a:moveTo>
                <a:lnTo>
                  <a:pt x="108000" y="725898"/>
                </a:lnTo>
                <a:lnTo>
                  <a:pt x="74465" y="719128"/>
                </a:lnTo>
                <a:cubicBezTo>
                  <a:pt x="30705" y="700619"/>
                  <a:pt x="0" y="657289"/>
                  <a:pt x="0" y="606787"/>
                </a:cubicBezTo>
                <a:lnTo>
                  <a:pt x="0" y="119111"/>
                </a:lnTo>
                <a:cubicBezTo>
                  <a:pt x="0" y="68609"/>
                  <a:pt x="30705" y="25279"/>
                  <a:pt x="74465" y="6770"/>
                </a:cubicBez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59595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F333552-2B1B-371B-AF65-59B98D731D71}"/>
              </a:ext>
            </a:extLst>
          </p:cNvPr>
          <p:cNvSpPr/>
          <p:nvPr/>
        </p:nvSpPr>
        <p:spPr bwMode="auto">
          <a:xfrm>
            <a:off x="444791" y="3724696"/>
            <a:ext cx="242269" cy="789174"/>
          </a:xfrm>
          <a:prstGeom prst="rect">
            <a:avLst/>
          </a:prstGeom>
          <a:solidFill>
            <a:schemeClr val="tx2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59595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34C13F8-C371-EF58-3AD4-9F65C46D3022}"/>
              </a:ext>
            </a:extLst>
          </p:cNvPr>
          <p:cNvSpPr/>
          <p:nvPr/>
        </p:nvSpPr>
        <p:spPr>
          <a:xfrm>
            <a:off x="687060" y="5008045"/>
            <a:ext cx="132599" cy="193628"/>
          </a:xfrm>
          <a:custGeom>
            <a:avLst/>
            <a:gdLst>
              <a:gd name="connsiteX0" fmla="*/ 0 w 857257"/>
              <a:gd name="connsiteY0" fmla="*/ 0 h 1816170"/>
              <a:gd name="connsiteX1" fmla="*/ 841477 w 857257"/>
              <a:gd name="connsiteY1" fmla="*/ 890550 h 1816170"/>
              <a:gd name="connsiteX2" fmla="*/ 841477 w 857257"/>
              <a:gd name="connsiteY2" fmla="*/ 925611 h 1816170"/>
              <a:gd name="connsiteX3" fmla="*/ 0 w 857257"/>
              <a:gd name="connsiteY3" fmla="*/ 1816170 h 1816170"/>
              <a:gd name="connsiteX4" fmla="*/ 0 w 857257"/>
              <a:gd name="connsiteY4" fmla="*/ 0 h 181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7257" h="1816170">
                <a:moveTo>
                  <a:pt x="0" y="0"/>
                </a:moveTo>
                <a:cubicBezTo>
                  <a:pt x="0" y="462811"/>
                  <a:pt x="301523" y="743293"/>
                  <a:pt x="841477" y="890550"/>
                </a:cubicBezTo>
                <a:cubicBezTo>
                  <a:pt x="862517" y="897560"/>
                  <a:pt x="862517" y="918601"/>
                  <a:pt x="841477" y="925611"/>
                </a:cubicBezTo>
                <a:cubicBezTo>
                  <a:pt x="301523" y="1072868"/>
                  <a:pt x="0" y="1353360"/>
                  <a:pt x="0" y="181617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69BECEA-2FDA-6809-2F21-670386978332}"/>
              </a:ext>
            </a:extLst>
          </p:cNvPr>
          <p:cNvSpPr/>
          <p:nvPr/>
        </p:nvSpPr>
        <p:spPr bwMode="auto">
          <a:xfrm>
            <a:off x="362380" y="4712177"/>
            <a:ext cx="88378" cy="790097"/>
          </a:xfrm>
          <a:custGeom>
            <a:avLst/>
            <a:gdLst>
              <a:gd name="connsiteX0" fmla="*/ 108000 w 108000"/>
              <a:gd name="connsiteY0" fmla="*/ 0 h 725898"/>
              <a:gd name="connsiteX1" fmla="*/ 108000 w 108000"/>
              <a:gd name="connsiteY1" fmla="*/ 725898 h 725898"/>
              <a:gd name="connsiteX2" fmla="*/ 74465 w 108000"/>
              <a:gd name="connsiteY2" fmla="*/ 719128 h 725898"/>
              <a:gd name="connsiteX3" fmla="*/ 0 w 108000"/>
              <a:gd name="connsiteY3" fmla="*/ 606787 h 725898"/>
              <a:gd name="connsiteX4" fmla="*/ 0 w 108000"/>
              <a:gd name="connsiteY4" fmla="*/ 119111 h 725898"/>
              <a:gd name="connsiteX5" fmla="*/ 74465 w 108000"/>
              <a:gd name="connsiteY5" fmla="*/ 6770 h 725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000" h="725898">
                <a:moveTo>
                  <a:pt x="108000" y="0"/>
                </a:moveTo>
                <a:lnTo>
                  <a:pt x="108000" y="725898"/>
                </a:lnTo>
                <a:lnTo>
                  <a:pt x="74465" y="719128"/>
                </a:lnTo>
                <a:cubicBezTo>
                  <a:pt x="30705" y="700619"/>
                  <a:pt x="0" y="657289"/>
                  <a:pt x="0" y="606787"/>
                </a:cubicBezTo>
                <a:lnTo>
                  <a:pt x="0" y="119111"/>
                </a:lnTo>
                <a:cubicBezTo>
                  <a:pt x="0" y="68609"/>
                  <a:pt x="30705" y="25279"/>
                  <a:pt x="74465" y="6770"/>
                </a:cubicBezTo>
                <a:close/>
              </a:path>
            </a:pathLst>
          </a:custGeom>
          <a:solidFill>
            <a:schemeClr val="tx2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59595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530E74-4718-541F-F9B4-9E0263FEE2B6}"/>
              </a:ext>
            </a:extLst>
          </p:cNvPr>
          <p:cNvSpPr/>
          <p:nvPr/>
        </p:nvSpPr>
        <p:spPr bwMode="auto">
          <a:xfrm>
            <a:off x="444791" y="4712655"/>
            <a:ext cx="242269" cy="789174"/>
          </a:xfrm>
          <a:prstGeom prst="rect">
            <a:avLst/>
          </a:prstGeom>
          <a:solidFill>
            <a:schemeClr val="tx2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59595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2B5396-8087-F2CF-0F38-B9583E58F8D1}"/>
              </a:ext>
            </a:extLst>
          </p:cNvPr>
          <p:cNvSpPr txBox="1"/>
          <p:nvPr/>
        </p:nvSpPr>
        <p:spPr>
          <a:xfrm rot="16200000">
            <a:off x="10722318" y="2788336"/>
            <a:ext cx="272392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8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PM-TR-RSA-PPTX-250005</a:t>
            </a:r>
            <a:endParaRPr kumimoji="0" lang="tr-TR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9437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>
          <a:extLst>
            <a:ext uri="{FF2B5EF4-FFF2-40B4-BE49-F238E27FC236}">
              <a16:creationId xmlns:a16="http://schemas.microsoft.com/office/drawing/2014/main" id="{6652AFFE-5D78-BDDB-B0A5-376C8F953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1402A60B-E103-55A3-EB0B-1B5C1320BF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EF6FC5AD-E5BD-06D9-89ED-18E2FBA0D10E}"/>
              </a:ext>
            </a:extLst>
          </p:cNvPr>
          <p:cNvSpPr txBox="1"/>
          <p:nvPr/>
        </p:nvSpPr>
        <p:spPr>
          <a:xfrm>
            <a:off x="596752" y="596550"/>
            <a:ext cx="109021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Özet: AReSVi-006 Çalışması</a:t>
            </a:r>
            <a:r>
              <a:rPr kumimoji="0" lang="tr-TR" sz="2400" b="1" i="0" u="none" strike="noStrike" kern="0" cap="none" spc="0" normalizeH="0" baseline="3000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1,2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87CB7BEA-FC29-0B1A-4691-5692FB4FFCA1}"/>
              </a:ext>
            </a:extLst>
          </p:cNvPr>
          <p:cNvSpPr txBox="1"/>
          <p:nvPr/>
        </p:nvSpPr>
        <p:spPr>
          <a:xfrm>
            <a:off x="407624" y="6345627"/>
            <a:ext cx="8573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ts val="880"/>
              <a:buFont typeface="Arial"/>
              <a:buNone/>
              <a:tabLst/>
              <a:defRPr/>
            </a:pP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*Kronik obstrüktif akciğer hastalığı, astım, herhangi bir kronik solunum/akciğer hastalığı ve kronik kalp yetmezliği (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kardiyospiratuar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), tip 1 veya tip 2 diyabet ve ilerlemiş karaciğer veya böbrek hastalığı (endokrin veya metabolik) dahildir</a:t>
            </a:r>
            <a:r>
              <a:rPr kumimoji="0" lang="tr-TR" sz="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ASYH, 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alt solunum </a:t>
            </a:r>
            <a:r>
              <a:rPr kumimoji="0" lang="tr-TR" sz="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yolu hastalığı</a:t>
            </a:r>
            <a:endParaRPr kumimoji="0" lang="tr-TR" sz="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ts val="880"/>
              <a:buFont typeface="Arial"/>
              <a:buNone/>
              <a:tabLst/>
              <a:defRPr/>
            </a:pP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Referanslar: 1.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Papi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 et al. N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Engl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J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Med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2023;388(7):595–608; 2. .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Ison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MG et al. 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Clin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Infect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Dis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 2024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Jun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14;78(6):1732-1744.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doi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10.1093/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cid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/ciae010</a:t>
            </a:r>
          </a:p>
        </p:txBody>
      </p:sp>
      <p:sp>
        <p:nvSpPr>
          <p:cNvPr id="4" name="Google Shape;2561;p28">
            <a:extLst>
              <a:ext uri="{FF2B5EF4-FFF2-40B4-BE49-F238E27FC236}">
                <a16:creationId xmlns:a16="http://schemas.microsoft.com/office/drawing/2014/main" id="{A0259766-A216-D006-2135-5C80FFF7B473}"/>
              </a:ext>
            </a:extLst>
          </p:cNvPr>
          <p:cNvSpPr/>
          <p:nvPr/>
        </p:nvSpPr>
        <p:spPr>
          <a:xfrm>
            <a:off x="568633" y="1230616"/>
            <a:ext cx="11051157" cy="3566852"/>
          </a:xfrm>
          <a:prstGeom prst="roundRect">
            <a:avLst>
              <a:gd name="adj" fmla="val 5049"/>
            </a:avLst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Dikdörtgen: Üst Köşeleri Yuvarlatılmış 4">
            <a:extLst>
              <a:ext uri="{FF2B5EF4-FFF2-40B4-BE49-F238E27FC236}">
                <a16:creationId xmlns:a16="http://schemas.microsoft.com/office/drawing/2014/main" id="{ECC4491B-82B8-500F-A8BC-D93160BDED4D}"/>
              </a:ext>
            </a:extLst>
          </p:cNvPr>
          <p:cNvSpPr/>
          <p:nvPr/>
        </p:nvSpPr>
        <p:spPr>
          <a:xfrm>
            <a:off x="567038" y="1067184"/>
            <a:ext cx="6143393" cy="393409"/>
          </a:xfrm>
          <a:prstGeom prst="round2SameRect">
            <a:avLst/>
          </a:prstGeom>
          <a:solidFill>
            <a:srgbClr val="C252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tr-TR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Etkinlik</a:t>
            </a:r>
            <a:endParaRPr kumimoji="0" lang="tr-TR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6ABAAD30-5D43-7011-72D5-649F54DACC25}"/>
              </a:ext>
            </a:extLst>
          </p:cNvPr>
          <p:cNvSpPr txBox="1"/>
          <p:nvPr/>
        </p:nvSpPr>
        <p:spPr>
          <a:xfrm>
            <a:off x="687445" y="1469562"/>
            <a:ext cx="108135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138" marR="0" lvl="0" indent="-8413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58A6"/>
              </a:buClr>
              <a:buSzPts val="1760"/>
              <a:buFont typeface="Arial"/>
              <a:buChar char="•"/>
              <a:tabLst/>
              <a:defRPr/>
            </a:pPr>
            <a:r>
              <a:rPr kumimoji="0" lang="tr-TR" sz="14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İlk sezon analizi, </a:t>
            </a:r>
            <a:r>
              <a:rPr kumimoji="0" lang="tr-TR" sz="1400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AREXVY-</a:t>
            </a:r>
            <a:r>
              <a:rPr kumimoji="0" lang="tr-TR" sz="1400" b="1" i="0" u="none" strike="noStrike" kern="0" cap="none" spc="0" normalizeH="0" baseline="0" noProof="0" dirty="0" err="1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GSK</a:t>
            </a:r>
            <a:r>
              <a:rPr kumimoji="0" lang="tr-TR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’nın</a:t>
            </a:r>
            <a:r>
              <a:rPr kumimoji="0" lang="tr-TR" sz="14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tr-TR" sz="1400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60 yaş ve üzeri yetişkinlerde </a:t>
            </a:r>
            <a:r>
              <a:rPr kumimoji="0" lang="tr-TR" sz="14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RSV alt tipine bakılmaksızın tüm RSV hastalığı spektrumuna karşı yüksek ve tutarlı etkililik sağladığını göstermiştir.</a:t>
            </a:r>
            <a:r>
              <a:rPr kumimoji="0" lang="tr-TR" sz="1400" b="0" i="0" u="none" strike="noStrike" kern="0" cap="none" spc="0" normalizeH="0" baseline="3000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  <a:endParaRPr kumimoji="0" lang="tr-TR" sz="1400" b="0" i="0" u="none" strike="noStrike" kern="0" cap="none" spc="0" normalizeH="0" baseline="0" noProof="0" dirty="0">
              <a:ln>
                <a:noFill/>
              </a:ln>
              <a:solidFill>
                <a:srgbClr val="4A4F5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30C1F79D-3F67-BCA8-B962-44F977526F24}"/>
              </a:ext>
            </a:extLst>
          </p:cNvPr>
          <p:cNvSpPr txBox="1"/>
          <p:nvPr/>
        </p:nvSpPr>
        <p:spPr>
          <a:xfrm>
            <a:off x="647533" y="4258514"/>
            <a:ext cx="108135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138" marR="0" lvl="0" indent="-84138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658A6"/>
              </a:buClr>
              <a:buSzPts val="1760"/>
              <a:buFont typeface="Arial"/>
              <a:buChar char="•"/>
              <a:tabLst/>
              <a:defRPr/>
            </a:pPr>
            <a:r>
              <a:rPr kumimoji="0" lang="tr-TR" sz="14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Bir doz </a:t>
            </a:r>
            <a:r>
              <a:rPr kumimoji="0" lang="tr-TR" sz="1400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AREXVY-GSK </a:t>
            </a:r>
            <a:r>
              <a:rPr kumimoji="0" lang="tr-TR" sz="14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aşısı, altta yatan komorbiditeleri olan yetişkinlerde ve ileri yaşlardaki yetişkinlerde, Tek RSV sezonu boyunca şiddetli RSV hastalığı dahil olmak üzere RSV ile ilişkili </a:t>
            </a:r>
            <a:r>
              <a:rPr kumimoji="0" lang="tr-TR" sz="1400" b="0" i="0" u="none" strike="noStrike" kern="0" cap="none" spc="0" normalizeH="0" baseline="0" noProof="0" dirty="0" err="1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ASYH'ye</a:t>
            </a:r>
            <a:r>
              <a:rPr kumimoji="0" lang="tr-TR" sz="14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karşı kalıcı etkinlik sağlamaktadır.</a:t>
            </a:r>
          </a:p>
        </p:txBody>
      </p:sp>
      <p:grpSp>
        <p:nvGrpSpPr>
          <p:cNvPr id="9" name="Grup 8">
            <a:extLst>
              <a:ext uri="{FF2B5EF4-FFF2-40B4-BE49-F238E27FC236}">
                <a16:creationId xmlns:a16="http://schemas.microsoft.com/office/drawing/2014/main" id="{8F30365B-7364-DC2C-0B1B-022462F8184E}"/>
              </a:ext>
            </a:extLst>
          </p:cNvPr>
          <p:cNvGrpSpPr/>
          <p:nvPr/>
        </p:nvGrpSpPr>
        <p:grpSpPr>
          <a:xfrm>
            <a:off x="567103" y="4951099"/>
            <a:ext cx="8584789" cy="1040537"/>
            <a:chOff x="570228" y="4084136"/>
            <a:chExt cx="11051157" cy="1187247"/>
          </a:xfrm>
        </p:grpSpPr>
        <p:sp>
          <p:nvSpPr>
            <p:cNvPr id="10" name="Google Shape;2561;p28">
              <a:extLst>
                <a:ext uri="{FF2B5EF4-FFF2-40B4-BE49-F238E27FC236}">
                  <a16:creationId xmlns:a16="http://schemas.microsoft.com/office/drawing/2014/main" id="{EDF38689-76A2-28EB-1C13-45BF35EC0104}"/>
                </a:ext>
              </a:extLst>
            </p:cNvPr>
            <p:cNvSpPr/>
            <p:nvPr/>
          </p:nvSpPr>
          <p:spPr>
            <a:xfrm>
              <a:off x="570228" y="4487780"/>
              <a:ext cx="11051157" cy="783603"/>
            </a:xfrm>
            <a:prstGeom prst="roundRect">
              <a:avLst>
                <a:gd name="adj" fmla="val 5049"/>
              </a:avLst>
            </a:prstGeom>
            <a:solidFill>
              <a:schemeClr val="lt1"/>
            </a:solidFill>
            <a:ln>
              <a:noFill/>
            </a:ln>
            <a:effectLst>
              <a:outerShdw blurRad="50800" algn="ctr" rotWithShape="0">
                <a:srgbClr val="000000">
                  <a:alpha val="1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Dikdörtgen: Üst Köşeleri Yuvarlatılmış 10">
              <a:extLst>
                <a:ext uri="{FF2B5EF4-FFF2-40B4-BE49-F238E27FC236}">
                  <a16:creationId xmlns:a16="http://schemas.microsoft.com/office/drawing/2014/main" id="{FC08070D-A7DD-72DC-B063-7F5704165679}"/>
                </a:ext>
              </a:extLst>
            </p:cNvPr>
            <p:cNvSpPr/>
            <p:nvPr/>
          </p:nvSpPr>
          <p:spPr>
            <a:xfrm>
              <a:off x="570228" y="4084136"/>
              <a:ext cx="6143393" cy="393409"/>
            </a:xfrm>
            <a:prstGeom prst="round2SameRect">
              <a:avLst/>
            </a:prstGeom>
            <a:solidFill>
              <a:srgbClr val="582A8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  <a:tabLst/>
                <a:defRPr/>
              </a:pPr>
              <a:r>
                <a:rPr kumimoji="0" lang="tr-T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Güvenli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li</a:t>
              </a:r>
              <a:r>
                <a:rPr kumimoji="0" lang="tr-T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k</a:t>
              </a:r>
            </a:p>
          </p:txBody>
        </p:sp>
        <p:sp>
          <p:nvSpPr>
            <p:cNvPr id="12" name="Metin kutusu 11">
              <a:extLst>
                <a:ext uri="{FF2B5EF4-FFF2-40B4-BE49-F238E27FC236}">
                  <a16:creationId xmlns:a16="http://schemas.microsoft.com/office/drawing/2014/main" id="{FD95E17A-B358-D9B0-70C5-8619F8C8CB2B}"/>
                </a:ext>
              </a:extLst>
            </p:cNvPr>
            <p:cNvSpPr txBox="1"/>
            <p:nvPr/>
          </p:nvSpPr>
          <p:spPr>
            <a:xfrm>
              <a:off x="631360" y="4568437"/>
              <a:ext cx="10813531" cy="6847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84138" marR="0" lvl="1" indent="-84138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25287"/>
                </a:buClr>
                <a:buSzPts val="1760"/>
                <a:buFont typeface="Arial"/>
                <a:buChar char="•"/>
                <a:tabLst/>
                <a:defRPr/>
              </a:pPr>
              <a:r>
                <a:rPr kumimoji="0" lang="tr-TR" b="0" i="0" u="none" strike="noStrike" kern="0" cap="none" spc="0" normalizeH="0" baseline="0" noProof="0" dirty="0">
                  <a:ln>
                    <a:noFill/>
                  </a:ln>
                  <a:solidFill>
                    <a:srgbClr val="4A4F5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AREXVY-GSK, iyi tolere edilir ve kabul edilebilir bir güvenlilik profiline sahiptir.</a:t>
              </a:r>
              <a:endParaRPr kumimoji="0" lang="tr-TR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84138" marR="0" lvl="1" indent="-84138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C25287"/>
                </a:buClr>
                <a:buSzPts val="1760"/>
                <a:buFont typeface="Arial"/>
                <a:buChar char="•"/>
                <a:tabLst/>
                <a:defRPr/>
              </a:pPr>
              <a:r>
                <a:rPr kumimoji="0" lang="tr-TR" b="0" i="0" u="none" strike="noStrike" kern="0" cap="none" spc="0" normalizeH="0" baseline="0" noProof="0" dirty="0">
                  <a:ln>
                    <a:noFill/>
                  </a:ln>
                  <a:solidFill>
                    <a:srgbClr val="4A4F5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Ön</a:t>
              </a:r>
              <a:r>
                <a:rPr kumimoji="0" lang="en-US" b="0" i="0" u="none" strike="noStrike" kern="0" cap="none" spc="0" normalizeH="0" baseline="0" noProof="0" dirty="0">
                  <a:ln>
                    <a:noFill/>
                  </a:ln>
                  <a:solidFill>
                    <a:srgbClr val="4A4F5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tr-TR" b="0" i="0" u="none" strike="noStrike" kern="0" cap="none" spc="0" normalizeH="0" baseline="0" noProof="0" dirty="0">
                  <a:ln>
                    <a:noFill/>
                  </a:ln>
                  <a:solidFill>
                    <a:srgbClr val="4A4F54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tanımlı reaksiyonların çoğu hafif ila orta şiddetli ve geçicidir.</a:t>
              </a:r>
              <a:endParaRPr kumimoji="0" lang="tr-TR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712D2A6C-F8C0-E20E-773E-C8D8913BC7E5}"/>
              </a:ext>
            </a:extLst>
          </p:cNvPr>
          <p:cNvSpPr txBox="1"/>
          <p:nvPr/>
        </p:nvSpPr>
        <p:spPr>
          <a:xfrm>
            <a:off x="1779078" y="1944607"/>
            <a:ext cx="84822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7312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600" b="1" i="0" u="none" strike="noStrike" kern="0" cap="none" spc="0" normalizeH="0" baseline="0" noProof="0" dirty="0">
                <a:ln>
                  <a:noFill/>
                </a:ln>
                <a:solidFill>
                  <a:srgbClr val="6658A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Tüm RSV sezonu boyunca etki</a:t>
            </a:r>
            <a:r>
              <a:rPr lang="en-US" sz="1600" b="1" dirty="0">
                <a:solidFill>
                  <a:srgbClr val="6658A6"/>
                </a:solidFill>
              </a:rPr>
              <a:t>n</a:t>
            </a:r>
            <a:r>
              <a:rPr kumimoji="0" lang="tr-TR" sz="1600" b="1" i="0" u="none" strike="noStrike" kern="0" cap="none" spc="0" normalizeH="0" baseline="0" noProof="0" dirty="0" err="1">
                <a:ln>
                  <a:noFill/>
                </a:ln>
                <a:solidFill>
                  <a:srgbClr val="6658A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lik</a:t>
            </a:r>
            <a:r>
              <a:rPr kumimoji="0" lang="tr-TR" sz="1600" b="1" i="0" u="none" strike="noStrike" kern="0" cap="none" spc="0" normalizeH="0" baseline="0" noProof="0" dirty="0">
                <a:ln>
                  <a:noFill/>
                </a:ln>
                <a:solidFill>
                  <a:srgbClr val="6658A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1600" b="1" dirty="0" err="1">
                <a:solidFill>
                  <a:srgbClr val="6658A6"/>
                </a:solidFill>
              </a:rPr>
              <a:t>sezon</a:t>
            </a:r>
            <a:r>
              <a:rPr kumimoji="0" lang="tr-TR" sz="1600" b="1" i="0" u="none" strike="noStrike" kern="0" cap="none" spc="0" normalizeH="0" baseline="0" noProof="0" dirty="0">
                <a:ln>
                  <a:noFill/>
                </a:ln>
                <a:solidFill>
                  <a:srgbClr val="6658A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 analizine dayalı olarak):</a:t>
            </a:r>
            <a:endParaRPr kumimoji="0" lang="tr-TR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AD34189-AAF9-523E-B7D0-52CA92B0DF0E}"/>
              </a:ext>
            </a:extLst>
          </p:cNvPr>
          <p:cNvGrpSpPr/>
          <p:nvPr/>
        </p:nvGrpSpPr>
        <p:grpSpPr>
          <a:xfrm>
            <a:off x="812347" y="2308920"/>
            <a:ext cx="10563726" cy="1002396"/>
            <a:chOff x="804521" y="2685851"/>
            <a:chExt cx="10563726" cy="1002396"/>
          </a:xfrm>
        </p:grpSpPr>
        <p:grpSp>
          <p:nvGrpSpPr>
            <p:cNvPr id="14" name="Grup 13">
              <a:extLst>
                <a:ext uri="{FF2B5EF4-FFF2-40B4-BE49-F238E27FC236}">
                  <a16:creationId xmlns:a16="http://schemas.microsoft.com/office/drawing/2014/main" id="{11F53650-76BB-1540-4CCF-B5B139AD5E4B}"/>
                </a:ext>
              </a:extLst>
            </p:cNvPr>
            <p:cNvGrpSpPr/>
            <p:nvPr/>
          </p:nvGrpSpPr>
          <p:grpSpPr>
            <a:xfrm>
              <a:off x="804521" y="2685851"/>
              <a:ext cx="10563726" cy="1002396"/>
              <a:chOff x="806116" y="2213811"/>
              <a:chExt cx="8795084" cy="833953"/>
            </a:xfrm>
          </p:grpSpPr>
          <p:sp>
            <p:nvSpPr>
              <p:cNvPr id="15" name="Dikdörtgen 14">
                <a:extLst>
                  <a:ext uri="{FF2B5EF4-FFF2-40B4-BE49-F238E27FC236}">
                    <a16:creationId xmlns:a16="http://schemas.microsoft.com/office/drawing/2014/main" id="{B364354C-BC98-197F-78D8-8753C7D7C0F3}"/>
                  </a:ext>
                </a:extLst>
              </p:cNvPr>
              <p:cNvSpPr/>
              <p:nvPr/>
            </p:nvSpPr>
            <p:spPr>
              <a:xfrm>
                <a:off x="806116" y="2213811"/>
                <a:ext cx="2117558" cy="83395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tr-TR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6" name="Dikdörtgen 15">
                <a:extLst>
                  <a:ext uri="{FF2B5EF4-FFF2-40B4-BE49-F238E27FC236}">
                    <a16:creationId xmlns:a16="http://schemas.microsoft.com/office/drawing/2014/main" id="{7AE4446E-A74A-923A-DEA7-C4C57614FB4F}"/>
                  </a:ext>
                </a:extLst>
              </p:cNvPr>
              <p:cNvSpPr/>
              <p:nvPr/>
            </p:nvSpPr>
            <p:spPr>
              <a:xfrm>
                <a:off x="3031958" y="2213811"/>
                <a:ext cx="2117558" cy="83395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tr-TR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7" name="Dikdörtgen 16">
                <a:extLst>
                  <a:ext uri="{FF2B5EF4-FFF2-40B4-BE49-F238E27FC236}">
                    <a16:creationId xmlns:a16="http://schemas.microsoft.com/office/drawing/2014/main" id="{FFF0238C-FEB5-D1F3-7CC1-6E29194975D4}"/>
                  </a:ext>
                </a:extLst>
              </p:cNvPr>
              <p:cNvSpPr/>
              <p:nvPr/>
            </p:nvSpPr>
            <p:spPr>
              <a:xfrm>
                <a:off x="5257800" y="2213811"/>
                <a:ext cx="2117558" cy="83395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tr-TR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8" name="Dikdörtgen 17">
                <a:extLst>
                  <a:ext uri="{FF2B5EF4-FFF2-40B4-BE49-F238E27FC236}">
                    <a16:creationId xmlns:a16="http://schemas.microsoft.com/office/drawing/2014/main" id="{9FAB0078-FEBE-692E-7FC5-24AF471E2A02}"/>
                  </a:ext>
                </a:extLst>
              </p:cNvPr>
              <p:cNvSpPr/>
              <p:nvPr/>
            </p:nvSpPr>
            <p:spPr>
              <a:xfrm>
                <a:off x="7483642" y="2213811"/>
                <a:ext cx="2117558" cy="83395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tr-TR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19" name="Metin kutusu 18">
              <a:extLst>
                <a:ext uri="{FF2B5EF4-FFF2-40B4-BE49-F238E27FC236}">
                  <a16:creationId xmlns:a16="http://schemas.microsoft.com/office/drawing/2014/main" id="{7CDFC0CE-371E-8F14-95C7-5E71B6F1762B}"/>
                </a:ext>
              </a:extLst>
            </p:cNvPr>
            <p:cNvSpPr txBox="1"/>
            <p:nvPr/>
          </p:nvSpPr>
          <p:spPr>
            <a:xfrm>
              <a:off x="1048161" y="2742576"/>
              <a:ext cx="1922045" cy="8679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ts val="1760"/>
                <a:buFont typeface="Arial"/>
                <a:buNone/>
                <a:tabLst/>
                <a:defRPr/>
              </a:pPr>
              <a:r>
                <a:rPr kumimoji="0" lang="tr-TR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%82.6 </a:t>
              </a:r>
              <a:br>
                <a:rPr kumimoji="0" lang="tr-TR" sz="1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</a:br>
              <a:r>
                <a:rPr kumimoji="0" lang="tr-TR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RSV-ASYH</a:t>
              </a:r>
              <a:br>
                <a:rPr kumimoji="0" lang="tr-T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</a:br>
              <a:r>
                <a:rPr kumimoji="0" lang="tr-T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(60 yaş ve üzeri</a:t>
              </a:r>
              <a:r>
                <a:rPr kumimoji="0" lang="tr-TR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kumimoji="0" lang="tr-T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Metin kutusu 19">
              <a:extLst>
                <a:ext uri="{FF2B5EF4-FFF2-40B4-BE49-F238E27FC236}">
                  <a16:creationId xmlns:a16="http://schemas.microsoft.com/office/drawing/2014/main" id="{BE21B44A-423D-4F71-BBE5-492CEF557524}"/>
                </a:ext>
              </a:extLst>
            </p:cNvPr>
            <p:cNvSpPr txBox="1"/>
            <p:nvPr/>
          </p:nvSpPr>
          <p:spPr>
            <a:xfrm>
              <a:off x="6462084" y="2774166"/>
              <a:ext cx="1922045" cy="8679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ts val="1760"/>
                <a:buFont typeface="Arial"/>
                <a:buNone/>
                <a:tabLst/>
                <a:defRPr/>
              </a:pPr>
              <a:r>
                <a:rPr kumimoji="0" lang="tr-TR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%94.1</a:t>
              </a:r>
            </a:p>
            <a:p>
              <a:pPr lvl="0" algn="ctr">
                <a:lnSpc>
                  <a:spcPct val="90000"/>
                </a:lnSpc>
                <a:buClr>
                  <a:srgbClr val="F36633"/>
                </a:buClr>
                <a:buSzPts val="1760"/>
                <a:defRPr/>
              </a:pPr>
              <a:r>
                <a:rPr kumimoji="0" lang="tr-T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Şiddetli RSV-</a:t>
              </a:r>
              <a:r>
                <a:rPr lang="tr-TR" dirty="0">
                  <a:solidFill>
                    <a:srgbClr val="FFFFFF"/>
                  </a:solidFill>
                </a:rPr>
                <a:t>ASYH</a:t>
              </a:r>
              <a:endParaRPr kumimoji="0" lang="tr-T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ts val="1760"/>
                <a:buFont typeface="Arial"/>
                <a:buNone/>
                <a:tabLst/>
                <a:defRPr/>
              </a:pPr>
              <a:r>
                <a:rPr kumimoji="0" lang="tr-T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(60 yaş ve üzeri)</a:t>
              </a:r>
            </a:p>
          </p:txBody>
        </p:sp>
        <p:sp>
          <p:nvSpPr>
            <p:cNvPr id="21" name="Metin kutusu 20">
              <a:extLst>
                <a:ext uri="{FF2B5EF4-FFF2-40B4-BE49-F238E27FC236}">
                  <a16:creationId xmlns:a16="http://schemas.microsoft.com/office/drawing/2014/main" id="{93F972F2-1BC2-A2E6-34D4-EE7D43CC1D0A}"/>
                </a:ext>
              </a:extLst>
            </p:cNvPr>
            <p:cNvSpPr txBox="1"/>
            <p:nvPr/>
          </p:nvSpPr>
          <p:spPr>
            <a:xfrm>
              <a:off x="3460177" y="2767494"/>
              <a:ext cx="2469425" cy="8679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ts val="1760"/>
                <a:buFont typeface="Arial"/>
                <a:buNone/>
                <a:tabLst/>
                <a:defRPr/>
              </a:pPr>
              <a:r>
                <a:rPr kumimoji="0" lang="tr-TR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%94.6</a:t>
              </a:r>
            </a:p>
            <a:p>
              <a:pPr lvl="0" algn="ctr">
                <a:lnSpc>
                  <a:spcPct val="90000"/>
                </a:lnSpc>
                <a:buClr>
                  <a:srgbClr val="F36633"/>
                </a:buClr>
                <a:buSzPts val="1760"/>
                <a:defRPr/>
              </a:pPr>
              <a:r>
                <a:rPr kumimoji="0" lang="tr-T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RSV-</a:t>
              </a:r>
              <a:r>
                <a:rPr lang="tr-TR" dirty="0">
                  <a:solidFill>
                    <a:srgbClr val="FFFFFF"/>
                  </a:solidFill>
                </a:rPr>
                <a:t>ASYH</a:t>
              </a:r>
              <a:endParaRPr kumimoji="0" lang="tr-T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ts val="1760"/>
                <a:buFont typeface="Arial"/>
                <a:buNone/>
                <a:tabLst/>
                <a:defRPr/>
              </a:pPr>
              <a:r>
                <a:rPr kumimoji="0" lang="tr-T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(≥1 önemli komorbidite*)</a:t>
              </a:r>
            </a:p>
          </p:txBody>
        </p:sp>
        <p:sp>
          <p:nvSpPr>
            <p:cNvPr id="22" name="Metin kutusu 21">
              <a:extLst>
                <a:ext uri="{FF2B5EF4-FFF2-40B4-BE49-F238E27FC236}">
                  <a16:creationId xmlns:a16="http://schemas.microsoft.com/office/drawing/2014/main" id="{E17946A5-619F-D347-EBFD-C1E4D57B7D16}"/>
                </a:ext>
              </a:extLst>
            </p:cNvPr>
            <p:cNvSpPr txBox="1"/>
            <p:nvPr/>
          </p:nvSpPr>
          <p:spPr>
            <a:xfrm>
              <a:off x="9125302" y="2742576"/>
              <a:ext cx="1922045" cy="8679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ts val="1760"/>
                <a:buFont typeface="Arial"/>
                <a:buNone/>
                <a:tabLst/>
                <a:defRPr/>
              </a:pPr>
              <a:r>
                <a:rPr kumimoji="0" lang="tr-TR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%93.8</a:t>
              </a:r>
            </a:p>
            <a:p>
              <a:pPr lvl="0" algn="ctr">
                <a:lnSpc>
                  <a:spcPct val="90000"/>
                </a:lnSpc>
                <a:buClr>
                  <a:srgbClr val="F36633"/>
                </a:buClr>
                <a:buSzPts val="1760"/>
                <a:defRPr/>
              </a:pPr>
              <a:r>
                <a:rPr kumimoji="0" lang="tr-T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RSV-</a:t>
              </a:r>
              <a:r>
                <a:rPr lang="tr-TR" dirty="0">
                  <a:solidFill>
                    <a:srgbClr val="FFFFFF"/>
                  </a:solidFill>
                </a:rPr>
                <a:t>ASYH</a:t>
              </a:r>
              <a:endParaRPr kumimoji="0" lang="tr-T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ts val="1760"/>
                <a:buFont typeface="Arial"/>
                <a:buNone/>
                <a:tabLst/>
                <a:defRPr/>
              </a:pPr>
              <a:r>
                <a:rPr kumimoji="0" lang="tr-T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(70−79 yaş)</a:t>
              </a:r>
            </a:p>
          </p:txBody>
        </p:sp>
      </p:grpSp>
      <p:sp>
        <p:nvSpPr>
          <p:cNvPr id="27" name="Metin kutusu 12">
            <a:extLst>
              <a:ext uri="{FF2B5EF4-FFF2-40B4-BE49-F238E27FC236}">
                <a16:creationId xmlns:a16="http://schemas.microsoft.com/office/drawing/2014/main" id="{681448AC-F68F-F89E-FE80-8B8E979C1B18}"/>
              </a:ext>
            </a:extLst>
          </p:cNvPr>
          <p:cNvSpPr txBox="1"/>
          <p:nvPr/>
        </p:nvSpPr>
        <p:spPr>
          <a:xfrm>
            <a:off x="1696296" y="3359223"/>
            <a:ext cx="84822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7312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600" b="1" i="0" u="none" strike="noStrike" kern="0" cap="none" spc="0" normalizeH="0" baseline="0" noProof="0" dirty="0">
                <a:ln>
                  <a:noFill/>
                </a:ln>
                <a:solidFill>
                  <a:srgbClr val="6658A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Tüm RSV sezonu boyunca etki</a:t>
            </a:r>
            <a:r>
              <a:rPr lang="en-US" sz="1600" b="1" dirty="0">
                <a:solidFill>
                  <a:srgbClr val="6658A6"/>
                </a:solidFill>
              </a:rPr>
              <a:t>n</a:t>
            </a:r>
            <a:r>
              <a:rPr kumimoji="0" lang="tr-TR" sz="1600" b="1" i="0" u="none" strike="noStrike" kern="0" cap="none" spc="0" normalizeH="0" baseline="0" noProof="0" dirty="0" err="1">
                <a:ln>
                  <a:noFill/>
                </a:ln>
                <a:solidFill>
                  <a:srgbClr val="6658A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lik</a:t>
            </a:r>
            <a:r>
              <a:rPr kumimoji="0" lang="tr-TR" sz="1600" b="1" i="0" u="none" strike="noStrike" kern="0" cap="none" spc="0" normalizeH="0" baseline="0" noProof="0" dirty="0">
                <a:ln>
                  <a:noFill/>
                </a:ln>
                <a:solidFill>
                  <a:srgbClr val="6658A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6658A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6658A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sezon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6658A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3</a:t>
            </a:r>
            <a:r>
              <a:rPr kumimoji="0" lang="tr-TR" sz="1600" b="1" i="0" u="none" strike="noStrike" kern="0" cap="none" spc="0" normalizeH="0" baseline="0" noProof="0" dirty="0">
                <a:ln>
                  <a:noFill/>
                </a:ln>
                <a:solidFill>
                  <a:srgbClr val="6658A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analizine dayalı olarak):</a:t>
            </a:r>
            <a:endParaRPr kumimoji="0" lang="tr-TR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01214A7-AF0D-95BA-0C63-B34919237278}"/>
              </a:ext>
            </a:extLst>
          </p:cNvPr>
          <p:cNvGrpSpPr/>
          <p:nvPr/>
        </p:nvGrpSpPr>
        <p:grpSpPr>
          <a:xfrm>
            <a:off x="846557" y="3648494"/>
            <a:ext cx="10563726" cy="629655"/>
            <a:chOff x="869551" y="4349648"/>
            <a:chExt cx="10563726" cy="629655"/>
          </a:xfrm>
        </p:grpSpPr>
        <p:grpSp>
          <p:nvGrpSpPr>
            <p:cNvPr id="28" name="Grup 13">
              <a:extLst>
                <a:ext uri="{FF2B5EF4-FFF2-40B4-BE49-F238E27FC236}">
                  <a16:creationId xmlns:a16="http://schemas.microsoft.com/office/drawing/2014/main" id="{39E20BBD-5194-74A7-E589-7AA06A20B494}"/>
                </a:ext>
              </a:extLst>
            </p:cNvPr>
            <p:cNvGrpSpPr/>
            <p:nvPr/>
          </p:nvGrpSpPr>
          <p:grpSpPr>
            <a:xfrm>
              <a:off x="869551" y="4349648"/>
              <a:ext cx="10563726" cy="598661"/>
              <a:chOff x="806116" y="2213811"/>
              <a:chExt cx="8795084" cy="833953"/>
            </a:xfrm>
          </p:grpSpPr>
          <p:sp>
            <p:nvSpPr>
              <p:cNvPr id="29" name="Dikdörtgen 14">
                <a:extLst>
                  <a:ext uri="{FF2B5EF4-FFF2-40B4-BE49-F238E27FC236}">
                    <a16:creationId xmlns:a16="http://schemas.microsoft.com/office/drawing/2014/main" id="{060D450B-6BE4-CDDE-29CD-EBC38043E072}"/>
                  </a:ext>
                </a:extLst>
              </p:cNvPr>
              <p:cNvSpPr/>
              <p:nvPr/>
            </p:nvSpPr>
            <p:spPr>
              <a:xfrm>
                <a:off x="806116" y="2213811"/>
                <a:ext cx="2117558" cy="83395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tr-TR" sz="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0" name="Dikdörtgen 15">
                <a:extLst>
                  <a:ext uri="{FF2B5EF4-FFF2-40B4-BE49-F238E27FC236}">
                    <a16:creationId xmlns:a16="http://schemas.microsoft.com/office/drawing/2014/main" id="{AD7FF85B-C54A-9C81-9758-EFCB13410B73}"/>
                  </a:ext>
                </a:extLst>
              </p:cNvPr>
              <p:cNvSpPr/>
              <p:nvPr/>
            </p:nvSpPr>
            <p:spPr>
              <a:xfrm>
                <a:off x="3031958" y="2213811"/>
                <a:ext cx="2117558" cy="83395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tr-TR" sz="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1" name="Dikdörtgen 16">
                <a:extLst>
                  <a:ext uri="{FF2B5EF4-FFF2-40B4-BE49-F238E27FC236}">
                    <a16:creationId xmlns:a16="http://schemas.microsoft.com/office/drawing/2014/main" id="{F0AC9375-ECE4-7AF9-F68A-AA728983A03F}"/>
                  </a:ext>
                </a:extLst>
              </p:cNvPr>
              <p:cNvSpPr/>
              <p:nvPr/>
            </p:nvSpPr>
            <p:spPr>
              <a:xfrm>
                <a:off x="5257800" y="2213811"/>
                <a:ext cx="2117558" cy="83395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tr-TR" sz="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2" name="Dikdörtgen 17">
                <a:extLst>
                  <a:ext uri="{FF2B5EF4-FFF2-40B4-BE49-F238E27FC236}">
                    <a16:creationId xmlns:a16="http://schemas.microsoft.com/office/drawing/2014/main" id="{8510CCB0-1F5D-36A5-8DE3-D8C4DEB50992}"/>
                  </a:ext>
                </a:extLst>
              </p:cNvPr>
              <p:cNvSpPr/>
              <p:nvPr/>
            </p:nvSpPr>
            <p:spPr>
              <a:xfrm>
                <a:off x="7483642" y="2213811"/>
                <a:ext cx="2117558" cy="83395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tr-TR" sz="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33" name="Metin kutusu 18">
              <a:extLst>
                <a:ext uri="{FF2B5EF4-FFF2-40B4-BE49-F238E27FC236}">
                  <a16:creationId xmlns:a16="http://schemas.microsoft.com/office/drawing/2014/main" id="{6E2C53B8-D117-C8E3-7553-28D09D82062B}"/>
                </a:ext>
              </a:extLst>
            </p:cNvPr>
            <p:cNvSpPr txBox="1"/>
            <p:nvPr/>
          </p:nvSpPr>
          <p:spPr>
            <a:xfrm>
              <a:off x="1113191" y="4406373"/>
              <a:ext cx="1922045" cy="5355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ts val="1760"/>
                <a:buFont typeface="Arial"/>
                <a:buNone/>
                <a:tabLst/>
                <a:defRPr/>
              </a:pPr>
              <a:r>
                <a:rPr kumimoji="0" lang="tr-TR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%</a:t>
              </a: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62.9</a:t>
              </a:r>
              <a:br>
                <a:rPr kumimoji="0" lang="tr-TR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</a:br>
              <a:r>
                <a:rPr kumimoji="0" lang="tr-TR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RSV-ASYH</a:t>
              </a:r>
              <a:br>
                <a:rPr kumimoji="0" lang="tr-TR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</a:br>
              <a:r>
                <a:rPr kumimoji="0" lang="tr-TR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(60 yaş ve üzeri</a:t>
              </a:r>
              <a:r>
                <a:rPr kumimoji="0" lang="tr-T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kumimoji="0" lang="tr-TR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Metin kutusu 20">
              <a:extLst>
                <a:ext uri="{FF2B5EF4-FFF2-40B4-BE49-F238E27FC236}">
                  <a16:creationId xmlns:a16="http://schemas.microsoft.com/office/drawing/2014/main" id="{06EA4FC3-EFAE-70F5-51B8-BAE382621336}"/>
                </a:ext>
              </a:extLst>
            </p:cNvPr>
            <p:cNvSpPr txBox="1"/>
            <p:nvPr/>
          </p:nvSpPr>
          <p:spPr>
            <a:xfrm>
              <a:off x="3624786" y="4374522"/>
              <a:ext cx="2469425" cy="6047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ts val="1760"/>
                <a:buFont typeface="Arial"/>
                <a:buNone/>
                <a:tabLst/>
                <a:defRPr/>
              </a:pPr>
              <a:r>
                <a:rPr kumimoji="0" lang="tr-T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%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67.4</a:t>
              </a:r>
              <a:endParaRPr kumimoji="0" lang="tr-TR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lvl="0" algn="ctr">
                <a:lnSpc>
                  <a:spcPct val="90000"/>
                </a:lnSpc>
                <a:buClr>
                  <a:srgbClr val="F36633"/>
                </a:buClr>
                <a:buSzPts val="1760"/>
                <a:defRPr/>
              </a:pPr>
              <a:r>
                <a:rPr kumimoji="0" lang="tr-TR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RSV-</a:t>
              </a:r>
              <a:r>
                <a:rPr lang="tr-TR" sz="1000" dirty="0">
                  <a:solidFill>
                    <a:srgbClr val="FFFFFF"/>
                  </a:solidFill>
                </a:rPr>
                <a:t>ASYH</a:t>
              </a:r>
              <a:endParaRPr kumimoji="0" lang="tr-TR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ts val="1760"/>
                <a:buFont typeface="Arial"/>
                <a:buNone/>
                <a:tabLst/>
                <a:defRPr/>
              </a:pPr>
              <a:r>
                <a:rPr kumimoji="0" lang="tr-TR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(≥1 önemli komorbidite*)</a:t>
              </a:r>
            </a:p>
          </p:txBody>
        </p:sp>
        <p:sp>
          <p:nvSpPr>
            <p:cNvPr id="35" name="Metin kutusu 19">
              <a:extLst>
                <a:ext uri="{FF2B5EF4-FFF2-40B4-BE49-F238E27FC236}">
                  <a16:creationId xmlns:a16="http://schemas.microsoft.com/office/drawing/2014/main" id="{19C3AEF8-8FA6-99CE-8913-9C299017A72A}"/>
                </a:ext>
              </a:extLst>
            </p:cNvPr>
            <p:cNvSpPr txBox="1"/>
            <p:nvPr/>
          </p:nvSpPr>
          <p:spPr>
            <a:xfrm>
              <a:off x="6531028" y="4367791"/>
              <a:ext cx="1922045" cy="6047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ts val="1760"/>
                <a:buFont typeface="Arial"/>
                <a:buNone/>
                <a:tabLst/>
                <a:defRPr/>
              </a:pPr>
              <a:r>
                <a:rPr kumimoji="0" lang="tr-T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%</a:t>
              </a:r>
              <a:r>
                <a:rPr lang="en-US" sz="1600" b="1" dirty="0">
                  <a:solidFill>
                    <a:srgbClr val="FFFFFF"/>
                  </a:solidFill>
                </a:rPr>
                <a:t>64.7</a:t>
              </a:r>
              <a:endParaRPr kumimoji="0" lang="tr-TR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lvl="0" algn="ctr">
                <a:lnSpc>
                  <a:spcPct val="90000"/>
                </a:lnSpc>
                <a:buClr>
                  <a:srgbClr val="F36633"/>
                </a:buClr>
                <a:buSzPts val="1760"/>
                <a:defRPr/>
              </a:pPr>
              <a:r>
                <a:rPr kumimoji="0" lang="tr-TR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Şiddetli RSV-</a:t>
              </a:r>
              <a:r>
                <a:rPr lang="tr-TR" sz="1000" dirty="0">
                  <a:solidFill>
                    <a:srgbClr val="FFFFFF"/>
                  </a:solidFill>
                </a:rPr>
                <a:t>ASYH</a:t>
              </a:r>
              <a:endParaRPr kumimoji="0" lang="tr-TR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ts val="1760"/>
                <a:buFont typeface="Arial"/>
                <a:buNone/>
                <a:tabLst/>
                <a:defRPr/>
              </a:pPr>
              <a:r>
                <a:rPr kumimoji="0" lang="tr-TR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(60 yaş ve üzeri)</a:t>
              </a:r>
            </a:p>
          </p:txBody>
        </p:sp>
        <p:sp>
          <p:nvSpPr>
            <p:cNvPr id="36" name="Metin kutusu 21">
              <a:extLst>
                <a:ext uri="{FF2B5EF4-FFF2-40B4-BE49-F238E27FC236}">
                  <a16:creationId xmlns:a16="http://schemas.microsoft.com/office/drawing/2014/main" id="{6CA9B0B1-E8E9-AEC5-60B9-A6464A9EAC5D}"/>
                </a:ext>
              </a:extLst>
            </p:cNvPr>
            <p:cNvSpPr txBox="1"/>
            <p:nvPr/>
          </p:nvSpPr>
          <p:spPr>
            <a:xfrm>
              <a:off x="9300318" y="4362383"/>
              <a:ext cx="1922045" cy="6047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ts val="1760"/>
                <a:buFont typeface="Arial"/>
                <a:buNone/>
                <a:tabLst/>
                <a:defRPr/>
              </a:pPr>
              <a:r>
                <a:rPr kumimoji="0" lang="tr-T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%</a:t>
              </a:r>
              <a:r>
                <a:rPr lang="en-US" sz="1600" b="1" dirty="0">
                  <a:solidFill>
                    <a:srgbClr val="FFFFFF"/>
                  </a:solidFill>
                </a:rPr>
                <a:t>70.6</a:t>
              </a:r>
              <a:endParaRPr kumimoji="0" lang="tr-TR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lvl="0" algn="ctr">
                <a:lnSpc>
                  <a:spcPct val="90000"/>
                </a:lnSpc>
                <a:buClr>
                  <a:srgbClr val="F36633"/>
                </a:buClr>
                <a:buSzPts val="1760"/>
                <a:defRPr/>
              </a:pPr>
              <a:r>
                <a:rPr kumimoji="0" lang="tr-TR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RSV-</a:t>
              </a:r>
              <a:r>
                <a:rPr lang="tr-TR" sz="1000" dirty="0">
                  <a:solidFill>
                    <a:srgbClr val="FFFFFF"/>
                  </a:solidFill>
                </a:rPr>
                <a:t>ASYH</a:t>
              </a:r>
              <a:endParaRPr kumimoji="0" lang="tr-TR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ts val="1760"/>
                <a:buFont typeface="Arial"/>
                <a:buNone/>
                <a:tabLst/>
                <a:defRPr/>
              </a:pPr>
              <a:r>
                <a:rPr kumimoji="0" lang="tr-TR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(70−79 yaş)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00604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1BCFFA2C-2807-BDFE-4738-C4CEA50FA5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D5CAA88-E802-506F-DEEE-C48DF50D0A84}"/>
              </a:ext>
            </a:extLst>
          </p:cNvPr>
          <p:cNvSpPr txBox="1"/>
          <p:nvPr/>
        </p:nvSpPr>
        <p:spPr>
          <a:xfrm>
            <a:off x="596752" y="596550"/>
            <a:ext cx="115952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tr-TR" sz="18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Kontrol edilemeyen akut solunum yolu enfeksiyonu olan AREXVY-GSK grubundaki hastalarda, plasebo grubuna göre solunum yolu semptomları daha az şiddetli olmuştur.</a:t>
            </a:r>
            <a:r>
              <a:rPr kumimoji="0" lang="tr-TR" sz="1800" b="1" i="0" u="none" strike="noStrike" kern="0" cap="none" spc="0" normalizeH="0" baseline="3000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  <a:endParaRPr kumimoji="0" lang="tr-TR" sz="1800" b="0" i="0" u="none" strike="noStrike" kern="0" cap="none" spc="0" normalizeH="0" baseline="30000" noProof="0" dirty="0">
              <a:ln>
                <a:noFill/>
              </a:ln>
              <a:solidFill>
                <a:srgbClr val="4A2F8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D8C4C14C-94E7-56B7-E4A6-73251461E3D8}"/>
              </a:ext>
            </a:extLst>
          </p:cNvPr>
          <p:cNvSpPr txBox="1"/>
          <p:nvPr/>
        </p:nvSpPr>
        <p:spPr>
          <a:xfrm>
            <a:off x="407624" y="6345627"/>
            <a:ext cx="85730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ts val="880"/>
              <a:defRPr/>
            </a:pP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Şekil,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Ison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MG ve ark.’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nın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izniyle uyarlanmıştır* </a:t>
            </a:r>
            <a:r>
              <a:rPr lang="tr-TR" sz="600" dirty="0"/>
              <a:t>A</a:t>
            </a:r>
            <a:r>
              <a:rPr lang="en-US" sz="600"/>
              <a:t>RI</a:t>
            </a:r>
            <a:r>
              <a:rPr kumimoji="0" lang="tr-TR" sz="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≥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24 saat süreyle ≥2 solunum yolu semptomları/bulguları veya ≥24 saat süreyle ≥1 solunum yolu semptomu/bulgusu + 1 sistemik semptom/bulgu olarak tanımlanmıştır. *ASYH, ≥24 saat süreyle ≥2 alt solunum yolu semptomu/bulgusu olarak tanımlanmış olup, ≥24 saat süreyle ≥1 alt solunum yolu bulgusu VEYA ≥3 alt solunum yolu semptomu da buna dahildir. Tüm RSV vakaları RT-PCR ile doğrulanmıştır.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tabLst/>
              <a:defRPr/>
            </a:pP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RI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akut solunum yolu enfeksiyonu; GA, güven aralığı ASYH, alt solunum yolu hastalığı; RT-PCR,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revers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transkriptaz polimeraz zincir reaksiyonu</a:t>
            </a:r>
          </a:p>
          <a:p>
            <a:pPr lvl="0">
              <a:buSzPts val="880"/>
              <a:defRPr/>
            </a:pP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Referans: 1. </a:t>
            </a:r>
            <a:r>
              <a:rPr lang="tr-TR" sz="600" dirty="0" err="1"/>
              <a:t>Curran</a:t>
            </a:r>
            <a:r>
              <a:rPr lang="tr-TR" sz="600" dirty="0"/>
              <a:t> D. et al., </a:t>
            </a:r>
            <a:r>
              <a:rPr lang="tr-TR" sz="600" dirty="0" err="1"/>
              <a:t>Influenza</a:t>
            </a:r>
            <a:r>
              <a:rPr lang="tr-TR" sz="600" dirty="0"/>
              <a:t> </a:t>
            </a:r>
            <a:r>
              <a:rPr lang="tr-TR" sz="600" dirty="0" err="1"/>
              <a:t>Other</a:t>
            </a:r>
            <a:r>
              <a:rPr lang="tr-TR" sz="600" dirty="0"/>
              <a:t> </a:t>
            </a:r>
            <a:r>
              <a:rPr lang="tr-TR" sz="600" dirty="0" err="1"/>
              <a:t>Respir</a:t>
            </a:r>
            <a:r>
              <a:rPr lang="tr-TR" sz="600" dirty="0"/>
              <a:t> </a:t>
            </a:r>
            <a:r>
              <a:rPr lang="tr-TR" sz="600" dirty="0" err="1"/>
              <a:t>Viruses</a:t>
            </a:r>
            <a:r>
              <a:rPr lang="tr-TR" sz="600" dirty="0"/>
              <a:t>. 2024 </a:t>
            </a:r>
            <a:r>
              <a:rPr lang="tr-TR" sz="600" dirty="0" err="1"/>
              <a:t>Feb</a:t>
            </a:r>
            <a:r>
              <a:rPr lang="tr-TR" sz="600" dirty="0"/>
              <a:t> 3;18(2):e13236. </a:t>
            </a:r>
            <a:r>
              <a:rPr lang="tr-TR" sz="600" dirty="0" err="1"/>
              <a:t>doi</a:t>
            </a:r>
            <a:r>
              <a:rPr lang="tr-TR" sz="600" dirty="0"/>
              <a:t>: 10.1111/irv.13236.</a:t>
            </a:r>
            <a:endParaRPr kumimoji="0" lang="tr-TR" sz="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Google Shape;2561;p28">
            <a:extLst>
              <a:ext uri="{FF2B5EF4-FFF2-40B4-BE49-F238E27FC236}">
                <a16:creationId xmlns:a16="http://schemas.microsoft.com/office/drawing/2014/main" id="{065BE75D-A51D-8756-1629-8DEF23944B8B}"/>
              </a:ext>
            </a:extLst>
          </p:cNvPr>
          <p:cNvSpPr/>
          <p:nvPr/>
        </p:nvSpPr>
        <p:spPr>
          <a:xfrm>
            <a:off x="570228" y="1398894"/>
            <a:ext cx="11051157" cy="4159140"/>
          </a:xfrm>
          <a:prstGeom prst="roundRect">
            <a:avLst>
              <a:gd name="adj" fmla="val 5049"/>
            </a:avLst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Dikdörtgen: Üst Köşeleri Yuvarlatılmış 4">
            <a:extLst>
              <a:ext uri="{FF2B5EF4-FFF2-40B4-BE49-F238E27FC236}">
                <a16:creationId xmlns:a16="http://schemas.microsoft.com/office/drawing/2014/main" id="{44122A74-A6D4-E65E-F436-5F9FB73A0375}"/>
              </a:ext>
            </a:extLst>
          </p:cNvPr>
          <p:cNvSpPr/>
          <p:nvPr/>
        </p:nvSpPr>
        <p:spPr>
          <a:xfrm>
            <a:off x="570228" y="1398895"/>
            <a:ext cx="11051157" cy="589044"/>
          </a:xfrm>
          <a:prstGeom prst="round2SameRect">
            <a:avLst/>
          </a:prstGeom>
          <a:gradFill>
            <a:gsLst>
              <a:gs pos="0">
                <a:srgbClr val="532F7E"/>
              </a:gs>
              <a:gs pos="100000">
                <a:srgbClr val="9E447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tr-TR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RSV olduğu doğrulanmış A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RI’nin</a:t>
            </a:r>
            <a:r>
              <a:rPr kumimoji="0" lang="tr-TR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ilk 7 gününde maksimum FLU-PRO /Göğüs/Solunum Yolu skoru</a:t>
            </a:r>
            <a:r>
              <a:rPr kumimoji="0" lang="tr-TR" sz="1600" b="1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endParaRPr kumimoji="0" lang="tr-TR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8" name="Metin kutusu 57">
            <a:extLst>
              <a:ext uri="{FF2B5EF4-FFF2-40B4-BE49-F238E27FC236}">
                <a16:creationId xmlns:a16="http://schemas.microsoft.com/office/drawing/2014/main" id="{B39231ED-19D5-1BFF-3063-2B5BF5CC7738}"/>
              </a:ext>
            </a:extLst>
          </p:cNvPr>
          <p:cNvSpPr txBox="1"/>
          <p:nvPr/>
        </p:nvSpPr>
        <p:spPr>
          <a:xfrm>
            <a:off x="7098975" y="2394406"/>
            <a:ext cx="4507802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8900" marR="0" lvl="0" indent="-88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25287"/>
              </a:buClr>
              <a:buSzPts val="1400"/>
              <a:buFont typeface="Arial"/>
              <a:buChar char="•"/>
              <a:tabLst/>
              <a:defRPr/>
            </a:pPr>
            <a:r>
              <a:rPr kumimoji="0" lang="tr-TR" sz="14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Bu; öksürük, nefes almakta güçlükte ve göğüste sıkışma semptomlarının şiddetinde plaseboya karşı toplamda %42’lik (0.79/1.86) bir azalmayı temsil etmektedir.</a:t>
            </a:r>
            <a:r>
              <a:rPr kumimoji="0" lang="tr-TR" sz="1400" b="0" i="0" u="none" strike="noStrike" kern="0" cap="none" spc="0" normalizeH="0" baseline="3000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endParaRPr kumimoji="0" lang="tr-TR" sz="1400" b="0" i="0" u="none" strike="noStrike" kern="0" cap="none" spc="0" normalizeH="0" baseline="0" noProof="0" dirty="0">
              <a:ln>
                <a:noFill/>
              </a:ln>
              <a:solidFill>
                <a:srgbClr val="4A4F5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88900" marR="0" lvl="0" indent="-88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25287"/>
              </a:buClr>
              <a:buSzPts val="1400"/>
              <a:buFont typeface="Arial"/>
              <a:buChar char="•"/>
              <a:tabLst/>
              <a:defRPr/>
            </a:pPr>
            <a:r>
              <a:rPr kumimoji="0" lang="tr-TR" sz="14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Gruplar arası fark, Minimal Klinik Olarak Anlamlı Değişimden &gt;3 kat fazladır </a:t>
            </a:r>
            <a:r>
              <a:rPr kumimoji="0" lang="tr-TR" sz="1400" b="0" i="0" u="none" strike="noStrike" kern="0" cap="none" spc="0" normalizeH="0" baseline="0" noProof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=0.26*</a:t>
            </a:r>
            <a:r>
              <a:rPr kumimoji="0" lang="tr-TR" sz="1400" b="0" i="0" u="none" strike="noStrike" kern="0" cap="none" spc="0" normalizeH="0" baseline="30000" noProof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endParaRPr kumimoji="0" lang="tr-TR" sz="1400" b="0" i="0" u="none" strike="noStrike" kern="0" cap="none" spc="0" normalizeH="0" baseline="0" noProof="0" dirty="0">
              <a:ln>
                <a:noFill/>
              </a:ln>
              <a:solidFill>
                <a:srgbClr val="4A4F5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88900" marR="0" lvl="0" indent="-88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25287"/>
              </a:buClr>
              <a:buSzPts val="1400"/>
              <a:buFont typeface="Arial"/>
              <a:buChar char="•"/>
              <a:tabLst/>
              <a:defRPr/>
            </a:pPr>
            <a:r>
              <a:rPr kumimoji="0" lang="tr-TR" sz="1400" b="1" i="0" u="none" strike="noStrike" kern="0" cap="none" spc="0" normalizeH="0" baseline="0" noProof="0" dirty="0">
                <a:ln>
                  <a:noFill/>
                </a:ln>
                <a:solidFill>
                  <a:srgbClr val="9C438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FLU-PRO Göğüs/Solunum Yolu skorları, RSV enfeksiyonunun önlenmesine ek olarak,  AREXVY-</a:t>
            </a:r>
            <a:r>
              <a:rPr kumimoji="0" lang="tr-TR" sz="1400" b="1" i="0" u="none" strike="noStrike" kern="0" cap="none" spc="0" normalizeH="0" baseline="0" noProof="0" dirty="0" err="1">
                <a:ln>
                  <a:noFill/>
                </a:ln>
                <a:solidFill>
                  <a:srgbClr val="9C438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GSK’nın</a:t>
            </a:r>
            <a:r>
              <a:rPr kumimoji="0" lang="tr-TR" sz="1400" b="1" i="0" u="none" strike="noStrike" kern="0" cap="none" spc="0" normalizeH="0" baseline="0" noProof="0" dirty="0">
                <a:ln>
                  <a:noFill/>
                </a:ln>
                <a:solidFill>
                  <a:srgbClr val="9C438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kontrol edilemeyen enfeksiyonlarda RSV ile ilişkili semptomların şiddetini de hafiflettiğini düşündürmektedir.</a:t>
            </a:r>
            <a:r>
              <a:rPr kumimoji="0" lang="tr-TR" sz="1400" b="1" i="0" u="none" strike="noStrike" kern="0" cap="none" spc="0" normalizeH="0" baseline="30000" noProof="0" dirty="0">
                <a:ln>
                  <a:noFill/>
                </a:ln>
                <a:solidFill>
                  <a:srgbClr val="9C438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  <a:endParaRPr kumimoji="0" lang="tr-TR" sz="1400" b="1" i="0" u="none" strike="noStrike" kern="0" cap="none" spc="0" normalizeH="0" baseline="0" noProof="0" dirty="0">
              <a:ln>
                <a:noFill/>
              </a:ln>
              <a:solidFill>
                <a:srgbClr val="9C438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360" y="1463039"/>
            <a:ext cx="6573520" cy="429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155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1BCFFA2C-2807-BDFE-4738-C4CEA50FA5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D5CAA88-E802-506F-DEEE-C48DF50D0A84}"/>
              </a:ext>
            </a:extLst>
          </p:cNvPr>
          <p:cNvSpPr txBox="1"/>
          <p:nvPr/>
        </p:nvSpPr>
        <p:spPr>
          <a:xfrm>
            <a:off x="596752" y="596550"/>
            <a:ext cx="109021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AREXVY-GSK iyi tolere edilmiştir: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</a:t>
            </a:r>
            <a:r>
              <a:rPr kumimoji="0" lang="tr-T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dvers</a:t>
            </a: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olayların çoğu geçici nitelikte ve hafif ile orta şiddette olmuştur.</a:t>
            </a:r>
            <a:r>
              <a:rPr kumimoji="0" lang="tr-TR" sz="2400" b="1" i="0" u="none" strike="noStrike" kern="0" cap="none" spc="0" normalizeH="0" baseline="3000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1,2</a:t>
            </a:r>
            <a:endParaRPr kumimoji="0" lang="tr-TR" sz="2400" b="0" i="0" u="none" strike="noStrike" kern="0" cap="none" spc="0" normalizeH="0" baseline="30000" noProof="0" dirty="0">
              <a:ln>
                <a:noFill/>
              </a:ln>
              <a:solidFill>
                <a:srgbClr val="4A2F8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D8C4C14C-94E7-56B7-E4A6-73251461E3D8}"/>
              </a:ext>
            </a:extLst>
          </p:cNvPr>
          <p:cNvSpPr txBox="1"/>
          <p:nvPr/>
        </p:nvSpPr>
        <p:spPr>
          <a:xfrm>
            <a:off x="407624" y="6345627"/>
            <a:ext cx="8573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tabLst/>
              <a:defRPr/>
            </a:pP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Şekil,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Ison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MG ve ark.’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nın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izniyle uyarlanmıştır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tabLst/>
              <a:defRPr/>
            </a:pP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Hata çubukları toplam advers olaylar için %95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GA’ları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göstermektedir; GA, güven aralığı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tabLst/>
              <a:defRPr/>
            </a:pP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Referanslar: 1. 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Ison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MG et al. 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Clin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Infect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Dis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2024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Jun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14;78(6):1732-1744.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doi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10.1093/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cid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/ciae010. ; 2.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Papi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et al. N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Engl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J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Med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2023;388(7):595–608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200175C5-09AC-65B4-C332-B3156369FD98}"/>
              </a:ext>
            </a:extLst>
          </p:cNvPr>
          <p:cNvSpPr txBox="1"/>
          <p:nvPr/>
        </p:nvSpPr>
        <p:spPr>
          <a:xfrm>
            <a:off x="623538" y="1422715"/>
            <a:ext cx="111732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tr-TR" sz="16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Aşılamanın 4 günü içinde bildirilen </a:t>
            </a:r>
            <a:r>
              <a:rPr kumimoji="0" lang="tr-T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öntanımlı</a:t>
            </a:r>
            <a:r>
              <a:rPr kumimoji="0" lang="tr-TR" sz="16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advers olaylar (herhangi bir  ve Derece 3) (</a:t>
            </a:r>
            <a:r>
              <a:rPr kumimoji="0" lang="tr-T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öntanımlı</a:t>
            </a:r>
            <a:r>
              <a:rPr kumimoji="0" lang="tr-TR" sz="16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güvenlilik seti, n=1757)</a:t>
            </a:r>
          </a:p>
        </p:txBody>
      </p:sp>
      <p:sp>
        <p:nvSpPr>
          <p:cNvPr id="46" name="Dikdörtgen: Üst Köşeleri Yuvarlatılmış 8">
            <a:extLst>
              <a:ext uri="{FF2B5EF4-FFF2-40B4-BE49-F238E27FC236}">
                <a16:creationId xmlns:a16="http://schemas.microsoft.com/office/drawing/2014/main" id="{6BA90558-C81F-524E-8F5F-4A5143722B5F}"/>
              </a:ext>
            </a:extLst>
          </p:cNvPr>
          <p:cNvSpPr/>
          <p:nvPr/>
        </p:nvSpPr>
        <p:spPr>
          <a:xfrm>
            <a:off x="715854" y="1772498"/>
            <a:ext cx="11021034" cy="262797"/>
          </a:xfrm>
          <a:prstGeom prst="round2SameRect">
            <a:avLst/>
          </a:prstGeom>
          <a:gradFill>
            <a:gsLst>
              <a:gs pos="0">
                <a:srgbClr val="532F7E"/>
              </a:gs>
              <a:gs pos="100000">
                <a:srgbClr val="9E447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Aşılamanın 4 günü içinde bildirilen </a:t>
            </a:r>
            <a:r>
              <a:rPr kumimoji="0" lang="tr-TR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öntanımlı</a:t>
            </a: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advers olaylar Ortalama süre (tüm </a:t>
            </a:r>
            <a:r>
              <a:rPr kumimoji="0" lang="tr-TR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öntanımlı</a:t>
            </a: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advers olaylar): 1–2 gün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81120A8-3383-8645-1535-D49850EB9240}"/>
              </a:ext>
            </a:extLst>
          </p:cNvPr>
          <p:cNvGrpSpPr/>
          <p:nvPr/>
        </p:nvGrpSpPr>
        <p:grpSpPr>
          <a:xfrm>
            <a:off x="790771" y="1586207"/>
            <a:ext cx="10871200" cy="4297680"/>
            <a:chOff x="790771" y="1586207"/>
            <a:chExt cx="10871200" cy="4297680"/>
          </a:xfrm>
        </p:grpSpPr>
        <p:pic>
          <p:nvPicPr>
            <p:cNvPr id="9" name="Resim 8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0771" y="1586207"/>
              <a:ext cx="10871200" cy="429768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05D9F6D-ECDC-2095-0579-06D67E1F165A}"/>
                </a:ext>
              </a:extLst>
            </p:cNvPr>
            <p:cNvSpPr txBox="1"/>
            <p:nvPr/>
          </p:nvSpPr>
          <p:spPr>
            <a:xfrm rot="16200000">
              <a:off x="1316973" y="4075045"/>
              <a:ext cx="867606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Katılımcılar</a:t>
              </a:r>
              <a:endParaRPr lang="tr-TR" sz="9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70482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1BCFFA2C-2807-BDFE-4738-C4CEA50FA5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D5CAA88-E802-506F-DEEE-C48DF50D0A84}"/>
              </a:ext>
            </a:extLst>
          </p:cNvPr>
          <p:cNvSpPr txBox="1"/>
          <p:nvPr/>
        </p:nvSpPr>
        <p:spPr>
          <a:xfrm>
            <a:off x="596752" y="596550"/>
            <a:ext cx="109021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Güvenlilik: Beklenmeyen advers olaylar, ciddi advers olaylar, ölümcül ciddi advers olaylar ve </a:t>
            </a:r>
            <a:r>
              <a:rPr kumimoji="0" lang="tr-T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pIMD’ler</a:t>
            </a: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gruplar arasında dengeli olmuştur.</a:t>
            </a:r>
            <a:r>
              <a:rPr kumimoji="0" lang="tr-TR" sz="2400" b="1" i="0" u="none" strike="noStrike" kern="0" cap="none" spc="0" normalizeH="0" baseline="3000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1,2</a:t>
            </a:r>
            <a:endParaRPr kumimoji="0" lang="tr-TR" sz="2400" b="0" i="0" u="none" strike="noStrike" kern="0" cap="none" spc="0" normalizeH="0" baseline="30000" noProof="0" dirty="0">
              <a:ln>
                <a:noFill/>
              </a:ln>
              <a:solidFill>
                <a:srgbClr val="4A2F8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D8C4C14C-94E7-56B7-E4A6-73251461E3D8}"/>
              </a:ext>
            </a:extLst>
          </p:cNvPr>
          <p:cNvSpPr txBox="1"/>
          <p:nvPr/>
        </p:nvSpPr>
        <p:spPr>
          <a:xfrm>
            <a:off x="407624" y="6345627"/>
            <a:ext cx="85730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tabLst/>
              <a:defRPr/>
            </a:pP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Şekil,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Ison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MG ve ark.’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nın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izniyle uyarlanmıştır</a:t>
            </a:r>
          </a:p>
          <a:p>
            <a:pPr lvl="0">
              <a:buSzPts val="880"/>
              <a:defRPr/>
            </a:pP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Hata çubukları toplam advers olaylar için %95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GA’ları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göstermektedir</a:t>
            </a:r>
            <a:r>
              <a:rPr kumimoji="0" lang="tr-TR" sz="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; </a:t>
            </a:r>
            <a:r>
              <a:rPr lang="tr-TR" sz="600"/>
              <a:t> AO, advers olay; Co-Ad, birlikte uygulama (RSVPreF3 OA + FLU); FLU, grip aşısı; FLU-QIV-HD, yüksek doz kuadrivalan grip aşısıAE, advers olay; GA, güven aralığı; ES, maruziyet seti; IDMC, Bağımsız Veri İzleme Komitesi; pIMD, potansiyel immün aracılı hastalık; SAE, ciddi advers olay; SSS, öntanımlı güvenlilik seti</a:t>
            </a:r>
            <a:endParaRPr kumimoji="0" lang="tr-TR" sz="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"/>
              <a:buFont typeface="Arial"/>
              <a:buNone/>
              <a:tabLst/>
              <a:defRPr/>
            </a:pP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Referanslar: 1. 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Ison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MG et al. 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Clin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Infect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Dis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 2024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Jun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14;78(6):1732-1744.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doi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10.1093/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cid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/ciae010. ; 2.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Papi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et al. N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Engl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J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Med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2023;388(7):595–608</a:t>
            </a:r>
          </a:p>
        </p:txBody>
      </p:sp>
      <p:sp>
        <p:nvSpPr>
          <p:cNvPr id="38" name="Metin kutusu 37">
            <a:extLst>
              <a:ext uri="{FF2B5EF4-FFF2-40B4-BE49-F238E27FC236}">
                <a16:creationId xmlns:a16="http://schemas.microsoft.com/office/drawing/2014/main" id="{9B57C2D9-49B4-21B3-C831-F82A6BCC9D35}"/>
              </a:ext>
            </a:extLst>
          </p:cNvPr>
          <p:cNvSpPr txBox="1"/>
          <p:nvPr/>
        </p:nvSpPr>
        <p:spPr>
          <a:xfrm>
            <a:off x="673643" y="1423226"/>
            <a:ext cx="111732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tr-TR" sz="16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Beklenmeyen advers olayların çoğu geçici, hafif ile orta şiddette olmuştur.</a:t>
            </a:r>
            <a:r>
              <a:rPr kumimoji="0" lang="tr-TR" sz="1600" b="0" i="0" u="none" strike="noStrike" kern="0" cap="none" spc="0" normalizeH="0" baseline="3000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 </a:t>
            </a:r>
          </a:p>
        </p:txBody>
      </p:sp>
      <p:sp>
        <p:nvSpPr>
          <p:cNvPr id="4950" name="Google Shape;4950;p95"/>
          <p:cNvSpPr/>
          <p:nvPr/>
        </p:nvSpPr>
        <p:spPr>
          <a:xfrm>
            <a:off x="590594" y="1910144"/>
            <a:ext cx="11460163" cy="4076079"/>
          </a:xfrm>
          <a:prstGeom prst="roundRect">
            <a:avLst>
              <a:gd name="adj" fmla="val 4954"/>
            </a:avLst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901"/>
              </a:srgbClr>
            </a:outerShdw>
          </a:effectLst>
        </p:spPr>
        <p:txBody>
          <a:bodyPr spcFirstLastPara="1" wrap="square" lIns="182875" tIns="504000" rIns="182875" bIns="18287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ts val="1210"/>
              <a:buFont typeface="Arial"/>
              <a:buNone/>
              <a:tabLst/>
              <a:defRPr/>
            </a:pPr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Dikdörtgen: Üst Köşeleri Yuvarlatılmış 38">
            <a:extLst>
              <a:ext uri="{FF2B5EF4-FFF2-40B4-BE49-F238E27FC236}">
                <a16:creationId xmlns:a16="http://schemas.microsoft.com/office/drawing/2014/main" id="{AB104160-244F-DF08-3D02-8674F3172230}"/>
              </a:ext>
            </a:extLst>
          </p:cNvPr>
          <p:cNvSpPr/>
          <p:nvPr/>
        </p:nvSpPr>
        <p:spPr>
          <a:xfrm>
            <a:off x="590594" y="5721980"/>
            <a:ext cx="11460163" cy="287350"/>
          </a:xfrm>
          <a:prstGeom prst="round2SameRect">
            <a:avLst/>
          </a:prstGeom>
          <a:gradFill>
            <a:gsLst>
              <a:gs pos="0">
                <a:srgbClr val="532F7E"/>
              </a:gs>
              <a:gs pos="100000">
                <a:srgbClr val="9E447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tr-TR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IDMC, körlenmemiş güvenlilik verilerinin düzenli gözden geçirmesi esnasında herhangi bir güvenlilik endişesi saptanmamıştır.</a:t>
            </a:r>
          </a:p>
        </p:txBody>
      </p:sp>
      <p:sp>
        <p:nvSpPr>
          <p:cNvPr id="40" name="Google Shape;5021;p96">
            <a:extLst>
              <a:ext uri="{FF2B5EF4-FFF2-40B4-BE49-F238E27FC236}">
                <a16:creationId xmlns:a16="http://schemas.microsoft.com/office/drawing/2014/main" id="{D0E43F46-D449-8BB5-9A36-369EC87C835D}"/>
              </a:ext>
            </a:extLst>
          </p:cNvPr>
          <p:cNvSpPr/>
          <p:nvPr/>
        </p:nvSpPr>
        <p:spPr>
          <a:xfrm>
            <a:off x="678907" y="5371533"/>
            <a:ext cx="11283536" cy="34051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ts val="1430"/>
              <a:buFont typeface="Arial"/>
              <a:buNone/>
              <a:tabLst/>
              <a:defRPr/>
            </a:pPr>
            <a:r>
              <a:rPr kumimoji="0" lang="tr-TR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ES’de</a:t>
            </a:r>
            <a:r>
              <a:rPr kumimoji="0" lang="tr-TR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AREXVY-GSK grubu 30 gün içerisinde </a:t>
            </a:r>
            <a:r>
              <a:rPr kumimoji="0" lang="tr-TR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plasebo</a:t>
            </a:r>
            <a:r>
              <a:rPr kumimoji="0" lang="tr-TR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grubuna göre daha fazla beklenmeyen </a:t>
            </a:r>
            <a:r>
              <a:rPr kumimoji="0" lang="tr-TR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advers</a:t>
            </a:r>
            <a:r>
              <a:rPr kumimoji="0" lang="tr-TR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olay bildirmiştir. Bu </a:t>
            </a:r>
            <a:r>
              <a:rPr kumimoji="0" lang="tr-TR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öntanımlı</a:t>
            </a:r>
            <a:r>
              <a:rPr kumimoji="0" lang="tr-TR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tr-TR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advers</a:t>
            </a:r>
            <a:r>
              <a:rPr kumimoji="0" lang="tr-TR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olaylar büyük ölçüde </a:t>
            </a:r>
            <a:r>
              <a:rPr kumimoji="0" lang="tr-TR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reaktojenisite</a:t>
            </a:r>
            <a:r>
              <a:rPr kumimoji="0" lang="tr-TR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tr-TR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olaylarına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ts val="1430"/>
              <a:buFont typeface="Arial"/>
              <a:buNone/>
              <a:tabLst/>
              <a:defRPr/>
            </a:pPr>
            <a:r>
              <a:rPr kumimoji="0" lang="tr-TR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bağlı </a:t>
            </a:r>
            <a:r>
              <a:rPr kumimoji="0" lang="tr-TR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olup temel olarak </a:t>
            </a:r>
            <a:r>
              <a:rPr kumimoji="0" lang="tr-TR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SSS’ye</a:t>
            </a:r>
            <a:r>
              <a:rPr kumimoji="0" lang="tr-TR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dahile edilmeyen katılımcılarda görülmüştür ve dolayısıyla, </a:t>
            </a:r>
            <a:r>
              <a:rPr kumimoji="0" lang="tr-TR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reaktojenisite</a:t>
            </a:r>
            <a:r>
              <a:rPr kumimoji="0" lang="tr-TR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olayları beklenmeyen </a:t>
            </a:r>
            <a:r>
              <a:rPr kumimoji="0" lang="tr-TR" sz="1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advers</a:t>
            </a:r>
            <a:r>
              <a:rPr kumimoji="0" lang="tr-TR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olaylar olarak bildirilmiştir</a:t>
            </a:r>
            <a:r>
              <a:rPr kumimoji="0" lang="tr-TR" sz="10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</a:t>
            </a:r>
            <a:endParaRPr kumimoji="0" sz="1000" b="0" i="0" u="none" strike="noStrike" kern="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08758B5-A4E3-20C8-04E7-103A76E3DF5D}"/>
              </a:ext>
            </a:extLst>
          </p:cNvPr>
          <p:cNvGrpSpPr/>
          <p:nvPr/>
        </p:nvGrpSpPr>
        <p:grpSpPr>
          <a:xfrm>
            <a:off x="647533" y="637190"/>
            <a:ext cx="10393680" cy="5846445"/>
            <a:chOff x="647533" y="637190"/>
            <a:chExt cx="10393680" cy="5846445"/>
          </a:xfrm>
        </p:grpSpPr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33" y="637190"/>
              <a:ext cx="10393680" cy="584644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364B71-214F-9A77-4663-99204911748B}"/>
                </a:ext>
              </a:extLst>
            </p:cNvPr>
            <p:cNvSpPr txBox="1"/>
            <p:nvPr/>
          </p:nvSpPr>
          <p:spPr>
            <a:xfrm rot="16200000">
              <a:off x="2118639" y="4109635"/>
              <a:ext cx="867606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Katılımcılar</a:t>
              </a:r>
              <a:endParaRPr lang="tr-TR" sz="9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27669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892FF276-19FD-BF68-40BB-E0F99FD8DE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1" t="18372" r="5178" b="22009"/>
          <a:stretch/>
        </p:blipFill>
        <p:spPr>
          <a:xfrm>
            <a:off x="407624" y="1548022"/>
            <a:ext cx="10912017" cy="3908398"/>
          </a:xfrm>
          <a:prstGeom prst="rect">
            <a:avLst/>
          </a:prstGeom>
        </p:spPr>
      </p:pic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1BCFFA2C-2807-BDFE-4738-C4CEA50FA5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09BC9349-19B1-2AF2-2AF5-32834A0BEEB8}"/>
              </a:ext>
            </a:extLst>
          </p:cNvPr>
          <p:cNvSpPr txBox="1"/>
          <p:nvPr/>
        </p:nvSpPr>
        <p:spPr>
          <a:xfrm>
            <a:off x="596752" y="596550"/>
            <a:ext cx="1090214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AREXVY-GSK aşısı </a:t>
            </a:r>
            <a:r>
              <a:rPr kumimoji="0" lang="tr-TR" sz="2800" b="1" i="0" u="none" strike="noStrike" kern="0" cap="none" spc="0" normalizeH="0" baseline="0" noProof="0" dirty="0">
                <a:ln>
                  <a:noFill/>
                </a:ln>
                <a:solidFill>
                  <a:srgbClr val="AF437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influenza aşılarıyla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(FLU-QIV) </a:t>
            </a:r>
            <a:r>
              <a:rPr kumimoji="0" lang="tr-TR" sz="2800" b="1" i="0" u="none" strike="noStrike" kern="0" cap="none" spc="0" normalizeH="0" baseline="0" noProof="0" dirty="0">
                <a:ln>
                  <a:noFill/>
                </a:ln>
                <a:solidFill>
                  <a:srgbClr val="AF437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eşzamanlı uygulanabilir.</a:t>
            </a:r>
            <a:endParaRPr kumimoji="0" lang="tr-TR" sz="2400" b="1" i="0" u="none" strike="noStrike" kern="0" cap="none" spc="0" normalizeH="0" baseline="30000" noProof="0" dirty="0">
              <a:ln>
                <a:noFill/>
              </a:ln>
              <a:solidFill>
                <a:srgbClr val="AF437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1E5EA65C-10E8-1F07-AB75-567C147775E3}"/>
              </a:ext>
            </a:extLst>
          </p:cNvPr>
          <p:cNvSpPr txBox="1"/>
          <p:nvPr/>
        </p:nvSpPr>
        <p:spPr>
          <a:xfrm>
            <a:off x="171797" y="6263522"/>
            <a:ext cx="90215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ts val="880"/>
              <a:buFont typeface="Arial"/>
              <a:buNone/>
              <a:tabLst/>
              <a:defRPr/>
            </a:pP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FLU-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aQIV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adjuvan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kuadrivalan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influenza aşısı; FLU-QIV,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kuadrivalan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influenza aşısı; FLU-QIV-HD, yüksek doz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kuadrivalan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influenza aşısı * FLU-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aQIV'in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birlikte uygulama verileri analiz edilmektedir.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ts val="880"/>
              <a:buFont typeface="Arial"/>
              <a:buNone/>
              <a:tabLst/>
              <a:defRPr/>
            </a:pP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Referanslar: 1. Chandler R et al.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Presented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at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IDWeek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October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19−23, 2022, Washington, DC, USA; 2. Buynak R, et al.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Infect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Dis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Ther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 2024 Aug;13(8):1789-1805.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doi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10.1007/s40121-024-00985-4.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Epub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2024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Jun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26. PMID: 38981954; PMCID: PMC11266338.; 3. Clark R, et al. .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Clin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Infect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Dis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 2024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Oct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15;79(4):1088-1098.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doi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10.1093/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cid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/ciae365. PMID: 39099085; PMCID: PMC11478588.4.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Melgar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MMWR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Morb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Mortal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Wkly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Rep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. 2023 Jul 21;72(29):793-801.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doi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10.15585/mmwr.mm7229a4. PMID: 37471262; PMCID: PMC10360650.5. AREXVY GDS. 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7EC5E660-9181-4B9B-0981-719247B0F69A}"/>
              </a:ext>
            </a:extLst>
          </p:cNvPr>
          <p:cNvSpPr txBox="1"/>
          <p:nvPr/>
        </p:nvSpPr>
        <p:spPr>
          <a:xfrm>
            <a:off x="4173878" y="1883519"/>
            <a:ext cx="70261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AREXVY-GSK</a:t>
            </a: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influenza aşılarıyla eş zamanlı uygulandığında RSV-A veya 4 grip antijeninden herhangi birine verilen bağışıklık yanıtında herhangi bir etkilenme olmamıştır. </a:t>
            </a: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AREXVY-GSK</a:t>
            </a: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ve influenza aşıları, mevcut </a:t>
            </a:r>
            <a:r>
              <a:rPr kumimoji="0" lang="tr-T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immünojenisite</a:t>
            </a: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sonuçlarına göre klinik olarak anlamlı immün etkileşim kanıtı olmaksızın eşzamanlı uygulanmıştır. </a:t>
            </a:r>
            <a:r>
              <a:rPr kumimoji="0" lang="tr-TR" sz="1200" b="0" i="1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(RSV-A nötralize edici antikor sonuçları ön sonuçlardır)</a:t>
            </a:r>
            <a:endParaRPr kumimoji="0" lang="tr-TR" sz="1200" b="0" i="0" u="none" strike="noStrike" kern="0" cap="none" spc="0" normalizeH="0" baseline="0" noProof="0" dirty="0">
              <a:ln>
                <a:noFill/>
              </a:ln>
              <a:solidFill>
                <a:srgbClr val="4A4F5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5CEE9622-3CB9-F92B-8091-9F23AB7E47D2}"/>
              </a:ext>
            </a:extLst>
          </p:cNvPr>
          <p:cNvSpPr txBox="1"/>
          <p:nvPr/>
        </p:nvSpPr>
        <p:spPr>
          <a:xfrm>
            <a:off x="4173878" y="3247114"/>
            <a:ext cx="55796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AREXVY-</a:t>
            </a:r>
            <a:r>
              <a:rPr kumimoji="0" lang="tr-TR" sz="1200" b="1" i="0" u="none" strike="noStrike" kern="0" cap="none" spc="0" normalizeH="0" baseline="0" noProof="0" dirty="0" err="1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GSK</a:t>
            </a:r>
            <a:r>
              <a:rPr kumimoji="0" lang="tr-T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’nın</a:t>
            </a: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influenza aşılarıyla eşzamanlı uygulanması iyi tolere edilir ve kabul edilebilir bir güvenlilik profiline sahiptir.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94978475-EEDD-6EEA-6AB3-0930F1E85077}"/>
              </a:ext>
            </a:extLst>
          </p:cNvPr>
          <p:cNvSpPr txBox="1"/>
          <p:nvPr/>
        </p:nvSpPr>
        <p:spPr>
          <a:xfrm>
            <a:off x="4173878" y="4485102"/>
            <a:ext cx="64709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Üç Faz 3 eşzamanlı uygulama çalışmasındaki mevcut kanıtların tamamı, </a:t>
            </a: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AREXVY-</a:t>
            </a:r>
            <a:r>
              <a:rPr kumimoji="0" lang="tr-TR" sz="1200" b="1" i="0" u="none" strike="noStrike" kern="0" cap="none" spc="0" normalizeH="0" baseline="0" noProof="0" dirty="0" err="1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GSK</a:t>
            </a:r>
            <a:r>
              <a:rPr kumimoji="0" lang="tr-T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’nın</a:t>
            </a: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valanlı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influenza aşılarıyla eşzamanlı uygulanmasını desteklemektedir.*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A59D52CF-6999-10E2-3409-08C040877490}"/>
              </a:ext>
            </a:extLst>
          </p:cNvPr>
          <p:cNvSpPr txBox="1"/>
          <p:nvPr/>
        </p:nvSpPr>
        <p:spPr>
          <a:xfrm>
            <a:off x="641668" y="4562047"/>
            <a:ext cx="36782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Sonuç</a:t>
            </a:r>
            <a:r>
              <a:rPr kumimoji="0" lang="tr-TR" sz="1600" b="1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1–4</a:t>
            </a:r>
            <a:endParaRPr kumimoji="0" lang="tr-TR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A0A3C3F9-0559-5A64-A5B3-74AA8E2B9846}"/>
              </a:ext>
            </a:extLst>
          </p:cNvPr>
          <p:cNvSpPr txBox="1"/>
          <p:nvPr/>
        </p:nvSpPr>
        <p:spPr>
          <a:xfrm>
            <a:off x="1626580" y="3360147"/>
            <a:ext cx="1708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tr-TR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Güvenlilik</a:t>
            </a:r>
            <a:r>
              <a:rPr kumimoji="0" lang="tr-TR" sz="1600" b="1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1–3</a:t>
            </a:r>
            <a:endParaRPr kumimoji="0" lang="tr-TR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6192600C-F06C-4498-9396-B607E90E2045}"/>
              </a:ext>
            </a:extLst>
          </p:cNvPr>
          <p:cNvSpPr txBox="1"/>
          <p:nvPr/>
        </p:nvSpPr>
        <p:spPr>
          <a:xfrm>
            <a:off x="907250" y="2086069"/>
            <a:ext cx="31470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r>
              <a:rPr kumimoji="0" lang="tr-TR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Bağışıklık yanıtı</a:t>
            </a:r>
            <a:r>
              <a:rPr kumimoji="0" lang="tr-TR" sz="1600" b="1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1–3,5</a:t>
            </a:r>
            <a:endParaRPr kumimoji="0" lang="tr-TR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12267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mor, leylak, ekran görüntüsü, macenta içeren bir resim&#10;&#10;Açıklama otomatik olarak oluşturuldu">
            <a:extLst>
              <a:ext uri="{FF2B5EF4-FFF2-40B4-BE49-F238E27FC236}">
                <a16:creationId xmlns:a16="http://schemas.microsoft.com/office/drawing/2014/main" id="{9A74F7C1-B4B0-1293-1D3A-E557F08C27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2CAC4589-7E1A-9223-A7BA-7BEAE9A771E9}"/>
              </a:ext>
            </a:extLst>
          </p:cNvPr>
          <p:cNvSpPr txBox="1"/>
          <p:nvPr/>
        </p:nvSpPr>
        <p:spPr>
          <a:xfrm>
            <a:off x="448175" y="410332"/>
            <a:ext cx="42330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AREXVY-GSK 4 Adımda Kolayca Hazırlanır ve Uygulanır</a:t>
            </a:r>
            <a:r>
              <a:rPr kumimoji="0" lang="tr-TR" sz="2000" b="1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1A9A61CB-7991-ACAE-E3C6-5A62C99D7515}"/>
              </a:ext>
            </a:extLst>
          </p:cNvPr>
          <p:cNvSpPr txBox="1"/>
          <p:nvPr/>
        </p:nvSpPr>
        <p:spPr>
          <a:xfrm>
            <a:off x="448175" y="1179688"/>
            <a:ext cx="37962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AREXVY-GSK uygulanmadan önce </a:t>
            </a:r>
            <a:r>
              <a:rPr kumimoji="0" lang="tr-T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rekonstitüe</a:t>
            </a: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edilmelidir. AREXVY-GSK ambalajının içeriğinde,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 flakon toz ve 1 flakon süspansiyon olmak üzere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 flakon sunulmaktadır. 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989BB299-8DA2-128C-0A61-BBC46DEE76F4}"/>
              </a:ext>
            </a:extLst>
          </p:cNvPr>
          <p:cNvSpPr txBox="1"/>
          <p:nvPr/>
        </p:nvSpPr>
        <p:spPr>
          <a:xfrm>
            <a:off x="448175" y="6174768"/>
            <a:ext cx="1158915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AREXVY-</a:t>
            </a:r>
            <a:r>
              <a:rPr kumimoji="0" lang="en-US" sz="1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GSK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'yı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liyofilize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antijen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bileşenini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steril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beyaz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bir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toz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birlikte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verilen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adjuvan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süspansiyon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bileşeni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bulanık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renksizle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hafif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kahverengi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arası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sıvı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ile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sulandırarak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hazırlayınız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Sulandırma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için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sadece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temin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edilen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adjuvan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süspansiyon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bileşenini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kullanınız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Sulandırılan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aşı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bulanık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renksiz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ile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hafif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kahverengi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arası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renkte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bir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sıvı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olmalıdır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Parenteral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ürünlerde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çözünme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ve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kabın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yapısına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bağlı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olarak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uygulama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öncesinde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partikül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madde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ve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renk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değişikliği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için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gözle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kontrol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edilmelidir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Bu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durumlardan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herhangi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biri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mevcutsa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aşı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uygulanmamalıdır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</a:p>
        </p:txBody>
      </p:sp>
      <p:pic>
        <p:nvPicPr>
          <p:cNvPr id="394" name="Grafik 393">
            <a:extLst>
              <a:ext uri="{FF2B5EF4-FFF2-40B4-BE49-F238E27FC236}">
                <a16:creationId xmlns:a16="http://schemas.microsoft.com/office/drawing/2014/main" id="{45B96DA5-FA35-3FAA-CD39-8017E4504F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41" y="2181625"/>
            <a:ext cx="4338496" cy="1723199"/>
          </a:xfrm>
          <a:prstGeom prst="rect">
            <a:avLst/>
          </a:prstGeom>
        </p:spPr>
      </p:pic>
      <p:pic>
        <p:nvPicPr>
          <p:cNvPr id="396" name="Grafik 395">
            <a:extLst>
              <a:ext uri="{FF2B5EF4-FFF2-40B4-BE49-F238E27FC236}">
                <a16:creationId xmlns:a16="http://schemas.microsoft.com/office/drawing/2014/main" id="{CA8CCF9E-B352-D401-18B1-25838E25EB7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35773" y="-247337"/>
            <a:ext cx="6738154" cy="3211591"/>
          </a:xfrm>
          <a:prstGeom prst="rect">
            <a:avLst/>
          </a:prstGeom>
        </p:spPr>
      </p:pic>
      <p:sp>
        <p:nvSpPr>
          <p:cNvPr id="398" name="Metin kutusu 397">
            <a:extLst>
              <a:ext uri="{FF2B5EF4-FFF2-40B4-BE49-F238E27FC236}">
                <a16:creationId xmlns:a16="http://schemas.microsoft.com/office/drawing/2014/main" id="{FBEE578B-E601-BC49-13A5-BB7F00208929}"/>
              </a:ext>
            </a:extLst>
          </p:cNvPr>
          <p:cNvSpPr txBox="1"/>
          <p:nvPr/>
        </p:nvSpPr>
        <p:spPr>
          <a:xfrm>
            <a:off x="311364" y="3967738"/>
            <a:ext cx="13998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FLAKON</a:t>
            </a:r>
            <a:endParaRPr kumimoji="0" lang="tr-TR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</a:p>
        </p:txBody>
      </p:sp>
      <p:sp>
        <p:nvSpPr>
          <p:cNvPr id="399" name="Metin kutusu 398">
            <a:extLst>
              <a:ext uri="{FF2B5EF4-FFF2-40B4-BE49-F238E27FC236}">
                <a16:creationId xmlns:a16="http://schemas.microsoft.com/office/drawing/2014/main" id="{E21DA3FD-AC90-8BE0-5B00-9FD65607C1A7}"/>
              </a:ext>
            </a:extLst>
          </p:cNvPr>
          <p:cNvSpPr txBox="1"/>
          <p:nvPr/>
        </p:nvSpPr>
        <p:spPr>
          <a:xfrm>
            <a:off x="351835" y="4485429"/>
            <a:ext cx="139985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Adjuvan süspansiyon bileşeni (sıvı)</a:t>
            </a:r>
          </a:p>
        </p:txBody>
      </p:sp>
      <p:sp>
        <p:nvSpPr>
          <p:cNvPr id="401" name="Metin kutusu 400">
            <a:extLst>
              <a:ext uri="{FF2B5EF4-FFF2-40B4-BE49-F238E27FC236}">
                <a16:creationId xmlns:a16="http://schemas.microsoft.com/office/drawing/2014/main" id="{08378FEF-56BA-D014-FB69-0D2D269DBCDD}"/>
              </a:ext>
            </a:extLst>
          </p:cNvPr>
          <p:cNvSpPr txBox="1"/>
          <p:nvPr/>
        </p:nvSpPr>
        <p:spPr>
          <a:xfrm>
            <a:off x="2036919" y="4485429"/>
            <a:ext cx="110190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Liyofilize antijen bileşeni (toz)</a:t>
            </a:r>
          </a:p>
        </p:txBody>
      </p:sp>
      <p:sp>
        <p:nvSpPr>
          <p:cNvPr id="418" name="Serbest Form: Şekil 417">
            <a:extLst>
              <a:ext uri="{FF2B5EF4-FFF2-40B4-BE49-F238E27FC236}">
                <a16:creationId xmlns:a16="http://schemas.microsoft.com/office/drawing/2014/main" id="{135A4117-4D24-EAFF-E079-7E4AF5661F57}"/>
              </a:ext>
            </a:extLst>
          </p:cNvPr>
          <p:cNvSpPr/>
          <p:nvPr/>
        </p:nvSpPr>
        <p:spPr>
          <a:xfrm>
            <a:off x="4582552" y="2706707"/>
            <a:ext cx="3094504" cy="380677"/>
          </a:xfrm>
          <a:custGeom>
            <a:avLst/>
            <a:gdLst>
              <a:gd name="connsiteX0" fmla="*/ 132297 w 3094504"/>
              <a:gd name="connsiteY0" fmla="*/ 63140 h 380677"/>
              <a:gd name="connsiteX1" fmla="*/ 0 w 3094504"/>
              <a:gd name="connsiteY1" fmla="*/ 380678 h 380677"/>
              <a:gd name="connsiteX2" fmla="*/ 2864045 w 3094504"/>
              <a:gd name="connsiteY2" fmla="*/ 380678 h 380677"/>
              <a:gd name="connsiteX3" fmla="*/ 2962144 w 3094504"/>
              <a:gd name="connsiteY3" fmla="*/ 317538 h 380677"/>
              <a:gd name="connsiteX4" fmla="*/ 3094504 w 3094504"/>
              <a:gd name="connsiteY4" fmla="*/ 0 h 380677"/>
              <a:gd name="connsiteX5" fmla="*/ 230395 w 3094504"/>
              <a:gd name="connsiteY5" fmla="*/ 0 h 380677"/>
              <a:gd name="connsiteX6" fmla="*/ 132297 w 3094504"/>
              <a:gd name="connsiteY6" fmla="*/ 63140 h 380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4504" h="380677">
                <a:moveTo>
                  <a:pt x="132297" y="63140"/>
                </a:moveTo>
                <a:lnTo>
                  <a:pt x="0" y="380678"/>
                </a:lnTo>
                <a:lnTo>
                  <a:pt x="2864045" y="380678"/>
                </a:lnTo>
                <a:cubicBezTo>
                  <a:pt x="2902170" y="380678"/>
                  <a:pt x="2947198" y="352623"/>
                  <a:pt x="2962144" y="317538"/>
                </a:cubicBezTo>
                <a:lnTo>
                  <a:pt x="3094504" y="0"/>
                </a:lnTo>
                <a:lnTo>
                  <a:pt x="230395" y="0"/>
                </a:lnTo>
                <a:cubicBezTo>
                  <a:pt x="192271" y="0"/>
                  <a:pt x="147243" y="28055"/>
                  <a:pt x="132297" y="63140"/>
                </a:cubicBezTo>
              </a:path>
            </a:pathLst>
          </a:custGeom>
          <a:gradFill>
            <a:gsLst>
              <a:gs pos="19000">
                <a:srgbClr val="592C82"/>
              </a:gs>
              <a:gs pos="35000">
                <a:srgbClr val="6B2F7E"/>
              </a:gs>
              <a:gs pos="78000">
                <a:srgbClr val="993875"/>
              </a:gs>
              <a:gs pos="100000">
                <a:srgbClr val="AC3C72"/>
              </a:gs>
            </a:gsLst>
            <a:lin ang="0" scaled="1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9" name="Serbest Form: Şekil 418">
            <a:extLst>
              <a:ext uri="{FF2B5EF4-FFF2-40B4-BE49-F238E27FC236}">
                <a16:creationId xmlns:a16="http://schemas.microsoft.com/office/drawing/2014/main" id="{1B2F465A-43C7-7E6C-D901-C4226A724578}"/>
              </a:ext>
            </a:extLst>
          </p:cNvPr>
          <p:cNvSpPr/>
          <p:nvPr/>
        </p:nvSpPr>
        <p:spPr>
          <a:xfrm>
            <a:off x="3804794" y="2706707"/>
            <a:ext cx="1237725" cy="380677"/>
          </a:xfrm>
          <a:custGeom>
            <a:avLst/>
            <a:gdLst>
              <a:gd name="connsiteX0" fmla="*/ 132297 w 1237725"/>
              <a:gd name="connsiteY0" fmla="*/ 63140 h 380677"/>
              <a:gd name="connsiteX1" fmla="*/ 0 w 1237725"/>
              <a:gd name="connsiteY1" fmla="*/ 380678 h 380677"/>
              <a:gd name="connsiteX2" fmla="*/ 1007267 w 1237725"/>
              <a:gd name="connsiteY2" fmla="*/ 380678 h 380677"/>
              <a:gd name="connsiteX3" fmla="*/ 1105365 w 1237725"/>
              <a:gd name="connsiteY3" fmla="*/ 317538 h 380677"/>
              <a:gd name="connsiteX4" fmla="*/ 1237726 w 1237725"/>
              <a:gd name="connsiteY4" fmla="*/ 0 h 380677"/>
              <a:gd name="connsiteX5" fmla="*/ 230459 w 1237725"/>
              <a:gd name="connsiteY5" fmla="*/ 0 h 380677"/>
              <a:gd name="connsiteX6" fmla="*/ 132360 w 1237725"/>
              <a:gd name="connsiteY6" fmla="*/ 63140 h 380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7725" h="380677">
                <a:moveTo>
                  <a:pt x="132297" y="63140"/>
                </a:moveTo>
                <a:lnTo>
                  <a:pt x="0" y="380678"/>
                </a:lnTo>
                <a:lnTo>
                  <a:pt x="1007267" y="380678"/>
                </a:lnTo>
                <a:cubicBezTo>
                  <a:pt x="1045392" y="380678"/>
                  <a:pt x="1090420" y="352623"/>
                  <a:pt x="1105365" y="317538"/>
                </a:cubicBezTo>
                <a:lnTo>
                  <a:pt x="1237726" y="0"/>
                </a:lnTo>
                <a:lnTo>
                  <a:pt x="230459" y="0"/>
                </a:lnTo>
                <a:cubicBezTo>
                  <a:pt x="192334" y="0"/>
                  <a:pt x="147306" y="28055"/>
                  <a:pt x="132360" y="63140"/>
                </a:cubicBezTo>
              </a:path>
            </a:pathLst>
          </a:custGeom>
          <a:solidFill>
            <a:srgbClr val="FFFFF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7" name="Metin kutusu 406">
            <a:extLst>
              <a:ext uri="{FF2B5EF4-FFF2-40B4-BE49-F238E27FC236}">
                <a16:creationId xmlns:a16="http://schemas.microsoft.com/office/drawing/2014/main" id="{34139DF4-6FBB-78FA-20FF-6C0D9C2EE229}"/>
              </a:ext>
            </a:extLst>
          </p:cNvPr>
          <p:cNvSpPr txBox="1"/>
          <p:nvPr/>
        </p:nvSpPr>
        <p:spPr>
          <a:xfrm>
            <a:off x="3997766" y="2749923"/>
            <a:ext cx="11019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ADIM A</a:t>
            </a:r>
            <a:endParaRPr kumimoji="0" lang="tr-T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0" name="Serbest Form: Şekil 419">
            <a:extLst>
              <a:ext uri="{FF2B5EF4-FFF2-40B4-BE49-F238E27FC236}">
                <a16:creationId xmlns:a16="http://schemas.microsoft.com/office/drawing/2014/main" id="{BB054B00-81A9-0D09-66FE-31B97C0B1F78}"/>
              </a:ext>
            </a:extLst>
          </p:cNvPr>
          <p:cNvSpPr/>
          <p:nvPr/>
        </p:nvSpPr>
        <p:spPr>
          <a:xfrm>
            <a:off x="8794957" y="2706707"/>
            <a:ext cx="3094504" cy="380677"/>
          </a:xfrm>
          <a:custGeom>
            <a:avLst/>
            <a:gdLst>
              <a:gd name="connsiteX0" fmla="*/ 132297 w 3094504"/>
              <a:gd name="connsiteY0" fmla="*/ 63140 h 380677"/>
              <a:gd name="connsiteX1" fmla="*/ 0 w 3094504"/>
              <a:gd name="connsiteY1" fmla="*/ 380678 h 380677"/>
              <a:gd name="connsiteX2" fmla="*/ 2864045 w 3094504"/>
              <a:gd name="connsiteY2" fmla="*/ 380678 h 380677"/>
              <a:gd name="connsiteX3" fmla="*/ 2962144 w 3094504"/>
              <a:gd name="connsiteY3" fmla="*/ 317538 h 380677"/>
              <a:gd name="connsiteX4" fmla="*/ 3094504 w 3094504"/>
              <a:gd name="connsiteY4" fmla="*/ 0 h 380677"/>
              <a:gd name="connsiteX5" fmla="*/ 230395 w 3094504"/>
              <a:gd name="connsiteY5" fmla="*/ 0 h 380677"/>
              <a:gd name="connsiteX6" fmla="*/ 132297 w 3094504"/>
              <a:gd name="connsiteY6" fmla="*/ 63140 h 380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4504" h="380677">
                <a:moveTo>
                  <a:pt x="132297" y="63140"/>
                </a:moveTo>
                <a:lnTo>
                  <a:pt x="0" y="380678"/>
                </a:lnTo>
                <a:lnTo>
                  <a:pt x="2864045" y="380678"/>
                </a:lnTo>
                <a:cubicBezTo>
                  <a:pt x="2902170" y="380678"/>
                  <a:pt x="2947198" y="352623"/>
                  <a:pt x="2962144" y="317538"/>
                </a:cubicBezTo>
                <a:lnTo>
                  <a:pt x="3094504" y="0"/>
                </a:lnTo>
                <a:lnTo>
                  <a:pt x="230395" y="0"/>
                </a:lnTo>
                <a:cubicBezTo>
                  <a:pt x="192271" y="0"/>
                  <a:pt x="147243" y="28055"/>
                  <a:pt x="132297" y="63140"/>
                </a:cubicBezTo>
              </a:path>
            </a:pathLst>
          </a:custGeom>
          <a:gradFill>
            <a:gsLst>
              <a:gs pos="19000">
                <a:srgbClr val="592C82"/>
              </a:gs>
              <a:gs pos="35000">
                <a:srgbClr val="6B2F7E"/>
              </a:gs>
              <a:gs pos="78000">
                <a:srgbClr val="993875"/>
              </a:gs>
              <a:gs pos="100000">
                <a:srgbClr val="AC3C72"/>
              </a:gs>
            </a:gsLst>
            <a:lin ang="0" scaled="1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1" name="Serbest Form: Şekil 420">
            <a:extLst>
              <a:ext uri="{FF2B5EF4-FFF2-40B4-BE49-F238E27FC236}">
                <a16:creationId xmlns:a16="http://schemas.microsoft.com/office/drawing/2014/main" id="{709E3D8C-99E3-DA0B-2EC3-D62974CA1A68}"/>
              </a:ext>
            </a:extLst>
          </p:cNvPr>
          <p:cNvSpPr/>
          <p:nvPr/>
        </p:nvSpPr>
        <p:spPr>
          <a:xfrm>
            <a:off x="8017199" y="2706707"/>
            <a:ext cx="1237725" cy="380677"/>
          </a:xfrm>
          <a:custGeom>
            <a:avLst/>
            <a:gdLst>
              <a:gd name="connsiteX0" fmla="*/ 132297 w 1237725"/>
              <a:gd name="connsiteY0" fmla="*/ 63140 h 380677"/>
              <a:gd name="connsiteX1" fmla="*/ 0 w 1237725"/>
              <a:gd name="connsiteY1" fmla="*/ 380678 h 380677"/>
              <a:gd name="connsiteX2" fmla="*/ 1007267 w 1237725"/>
              <a:gd name="connsiteY2" fmla="*/ 380678 h 380677"/>
              <a:gd name="connsiteX3" fmla="*/ 1105365 w 1237725"/>
              <a:gd name="connsiteY3" fmla="*/ 317538 h 380677"/>
              <a:gd name="connsiteX4" fmla="*/ 1237726 w 1237725"/>
              <a:gd name="connsiteY4" fmla="*/ 0 h 380677"/>
              <a:gd name="connsiteX5" fmla="*/ 230459 w 1237725"/>
              <a:gd name="connsiteY5" fmla="*/ 0 h 380677"/>
              <a:gd name="connsiteX6" fmla="*/ 132360 w 1237725"/>
              <a:gd name="connsiteY6" fmla="*/ 63140 h 380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7725" h="380677">
                <a:moveTo>
                  <a:pt x="132297" y="63140"/>
                </a:moveTo>
                <a:lnTo>
                  <a:pt x="0" y="380678"/>
                </a:lnTo>
                <a:lnTo>
                  <a:pt x="1007267" y="380678"/>
                </a:lnTo>
                <a:cubicBezTo>
                  <a:pt x="1045392" y="380678"/>
                  <a:pt x="1090420" y="352623"/>
                  <a:pt x="1105365" y="317538"/>
                </a:cubicBezTo>
                <a:lnTo>
                  <a:pt x="1237726" y="0"/>
                </a:lnTo>
                <a:lnTo>
                  <a:pt x="230459" y="0"/>
                </a:lnTo>
                <a:cubicBezTo>
                  <a:pt x="192334" y="0"/>
                  <a:pt x="147306" y="28055"/>
                  <a:pt x="132360" y="63140"/>
                </a:cubicBezTo>
              </a:path>
            </a:pathLst>
          </a:custGeom>
          <a:solidFill>
            <a:srgbClr val="FFFFF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2" name="Metin kutusu 421">
            <a:extLst>
              <a:ext uri="{FF2B5EF4-FFF2-40B4-BE49-F238E27FC236}">
                <a16:creationId xmlns:a16="http://schemas.microsoft.com/office/drawing/2014/main" id="{450327EC-E225-BF65-83BD-5797AD8703F2}"/>
              </a:ext>
            </a:extLst>
          </p:cNvPr>
          <p:cNvSpPr txBox="1"/>
          <p:nvPr/>
        </p:nvSpPr>
        <p:spPr>
          <a:xfrm>
            <a:off x="8210171" y="2749923"/>
            <a:ext cx="11019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ADIM B</a:t>
            </a:r>
            <a:endParaRPr kumimoji="0" lang="tr-T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3" name="Serbest Form: Şekil 422">
            <a:extLst>
              <a:ext uri="{FF2B5EF4-FFF2-40B4-BE49-F238E27FC236}">
                <a16:creationId xmlns:a16="http://schemas.microsoft.com/office/drawing/2014/main" id="{B0C0BAE0-AE0B-FD08-35C1-41C49ECC5D95}"/>
              </a:ext>
            </a:extLst>
          </p:cNvPr>
          <p:cNvSpPr/>
          <p:nvPr/>
        </p:nvSpPr>
        <p:spPr>
          <a:xfrm>
            <a:off x="4582552" y="4186186"/>
            <a:ext cx="3094504" cy="380677"/>
          </a:xfrm>
          <a:custGeom>
            <a:avLst/>
            <a:gdLst>
              <a:gd name="connsiteX0" fmla="*/ 132297 w 3094504"/>
              <a:gd name="connsiteY0" fmla="*/ 63140 h 380677"/>
              <a:gd name="connsiteX1" fmla="*/ 0 w 3094504"/>
              <a:gd name="connsiteY1" fmla="*/ 380678 h 380677"/>
              <a:gd name="connsiteX2" fmla="*/ 2864045 w 3094504"/>
              <a:gd name="connsiteY2" fmla="*/ 380678 h 380677"/>
              <a:gd name="connsiteX3" fmla="*/ 2962144 w 3094504"/>
              <a:gd name="connsiteY3" fmla="*/ 317538 h 380677"/>
              <a:gd name="connsiteX4" fmla="*/ 3094504 w 3094504"/>
              <a:gd name="connsiteY4" fmla="*/ 0 h 380677"/>
              <a:gd name="connsiteX5" fmla="*/ 230395 w 3094504"/>
              <a:gd name="connsiteY5" fmla="*/ 0 h 380677"/>
              <a:gd name="connsiteX6" fmla="*/ 132297 w 3094504"/>
              <a:gd name="connsiteY6" fmla="*/ 63140 h 380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4504" h="380677">
                <a:moveTo>
                  <a:pt x="132297" y="63140"/>
                </a:moveTo>
                <a:lnTo>
                  <a:pt x="0" y="380678"/>
                </a:lnTo>
                <a:lnTo>
                  <a:pt x="2864045" y="380678"/>
                </a:lnTo>
                <a:cubicBezTo>
                  <a:pt x="2902170" y="380678"/>
                  <a:pt x="2947198" y="352623"/>
                  <a:pt x="2962144" y="317538"/>
                </a:cubicBezTo>
                <a:lnTo>
                  <a:pt x="3094504" y="0"/>
                </a:lnTo>
                <a:lnTo>
                  <a:pt x="230395" y="0"/>
                </a:lnTo>
                <a:cubicBezTo>
                  <a:pt x="192271" y="0"/>
                  <a:pt x="147243" y="28055"/>
                  <a:pt x="132297" y="63140"/>
                </a:cubicBezTo>
              </a:path>
            </a:pathLst>
          </a:custGeom>
          <a:gradFill>
            <a:gsLst>
              <a:gs pos="19000">
                <a:srgbClr val="592C82"/>
              </a:gs>
              <a:gs pos="35000">
                <a:srgbClr val="6B2F7E"/>
              </a:gs>
              <a:gs pos="78000">
                <a:srgbClr val="993875"/>
              </a:gs>
              <a:gs pos="100000">
                <a:srgbClr val="AC3C72"/>
              </a:gs>
            </a:gsLst>
            <a:lin ang="0" scaled="1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4" name="Serbest Form: Şekil 423">
            <a:extLst>
              <a:ext uri="{FF2B5EF4-FFF2-40B4-BE49-F238E27FC236}">
                <a16:creationId xmlns:a16="http://schemas.microsoft.com/office/drawing/2014/main" id="{6D2DA3E2-0A3B-F255-1F01-09610D61D691}"/>
              </a:ext>
            </a:extLst>
          </p:cNvPr>
          <p:cNvSpPr/>
          <p:nvPr/>
        </p:nvSpPr>
        <p:spPr>
          <a:xfrm>
            <a:off x="3804794" y="4186186"/>
            <a:ext cx="1237725" cy="380677"/>
          </a:xfrm>
          <a:custGeom>
            <a:avLst/>
            <a:gdLst>
              <a:gd name="connsiteX0" fmla="*/ 132297 w 1237725"/>
              <a:gd name="connsiteY0" fmla="*/ 63140 h 380677"/>
              <a:gd name="connsiteX1" fmla="*/ 0 w 1237725"/>
              <a:gd name="connsiteY1" fmla="*/ 380678 h 380677"/>
              <a:gd name="connsiteX2" fmla="*/ 1007267 w 1237725"/>
              <a:gd name="connsiteY2" fmla="*/ 380678 h 380677"/>
              <a:gd name="connsiteX3" fmla="*/ 1105365 w 1237725"/>
              <a:gd name="connsiteY3" fmla="*/ 317538 h 380677"/>
              <a:gd name="connsiteX4" fmla="*/ 1237726 w 1237725"/>
              <a:gd name="connsiteY4" fmla="*/ 0 h 380677"/>
              <a:gd name="connsiteX5" fmla="*/ 230459 w 1237725"/>
              <a:gd name="connsiteY5" fmla="*/ 0 h 380677"/>
              <a:gd name="connsiteX6" fmla="*/ 132360 w 1237725"/>
              <a:gd name="connsiteY6" fmla="*/ 63140 h 380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7725" h="380677">
                <a:moveTo>
                  <a:pt x="132297" y="63140"/>
                </a:moveTo>
                <a:lnTo>
                  <a:pt x="0" y="380678"/>
                </a:lnTo>
                <a:lnTo>
                  <a:pt x="1007267" y="380678"/>
                </a:lnTo>
                <a:cubicBezTo>
                  <a:pt x="1045392" y="380678"/>
                  <a:pt x="1090420" y="352623"/>
                  <a:pt x="1105365" y="317538"/>
                </a:cubicBezTo>
                <a:lnTo>
                  <a:pt x="1237726" y="0"/>
                </a:lnTo>
                <a:lnTo>
                  <a:pt x="230459" y="0"/>
                </a:lnTo>
                <a:cubicBezTo>
                  <a:pt x="192334" y="0"/>
                  <a:pt x="147306" y="28055"/>
                  <a:pt x="132360" y="63140"/>
                </a:cubicBezTo>
              </a:path>
            </a:pathLst>
          </a:custGeom>
          <a:solidFill>
            <a:srgbClr val="FFFFF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5" name="Metin kutusu 424">
            <a:extLst>
              <a:ext uri="{FF2B5EF4-FFF2-40B4-BE49-F238E27FC236}">
                <a16:creationId xmlns:a16="http://schemas.microsoft.com/office/drawing/2014/main" id="{89DFC8B0-0D3B-F7B5-BD9E-9B9B8FB22435}"/>
              </a:ext>
            </a:extLst>
          </p:cNvPr>
          <p:cNvSpPr txBox="1"/>
          <p:nvPr/>
        </p:nvSpPr>
        <p:spPr>
          <a:xfrm>
            <a:off x="3997766" y="4229402"/>
            <a:ext cx="11019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ADIM C</a:t>
            </a:r>
            <a:endParaRPr kumimoji="0" lang="tr-T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6" name="Serbest Form: Şekil 425">
            <a:extLst>
              <a:ext uri="{FF2B5EF4-FFF2-40B4-BE49-F238E27FC236}">
                <a16:creationId xmlns:a16="http://schemas.microsoft.com/office/drawing/2014/main" id="{6A8B3E0F-9F7E-7F03-EB27-8F248197B526}"/>
              </a:ext>
            </a:extLst>
          </p:cNvPr>
          <p:cNvSpPr/>
          <p:nvPr/>
        </p:nvSpPr>
        <p:spPr>
          <a:xfrm>
            <a:off x="8794957" y="4186186"/>
            <a:ext cx="3094504" cy="380677"/>
          </a:xfrm>
          <a:custGeom>
            <a:avLst/>
            <a:gdLst>
              <a:gd name="connsiteX0" fmla="*/ 132297 w 3094504"/>
              <a:gd name="connsiteY0" fmla="*/ 63140 h 380677"/>
              <a:gd name="connsiteX1" fmla="*/ 0 w 3094504"/>
              <a:gd name="connsiteY1" fmla="*/ 380678 h 380677"/>
              <a:gd name="connsiteX2" fmla="*/ 2864045 w 3094504"/>
              <a:gd name="connsiteY2" fmla="*/ 380678 h 380677"/>
              <a:gd name="connsiteX3" fmla="*/ 2962144 w 3094504"/>
              <a:gd name="connsiteY3" fmla="*/ 317538 h 380677"/>
              <a:gd name="connsiteX4" fmla="*/ 3094504 w 3094504"/>
              <a:gd name="connsiteY4" fmla="*/ 0 h 380677"/>
              <a:gd name="connsiteX5" fmla="*/ 230395 w 3094504"/>
              <a:gd name="connsiteY5" fmla="*/ 0 h 380677"/>
              <a:gd name="connsiteX6" fmla="*/ 132297 w 3094504"/>
              <a:gd name="connsiteY6" fmla="*/ 63140 h 380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4504" h="380677">
                <a:moveTo>
                  <a:pt x="132297" y="63140"/>
                </a:moveTo>
                <a:lnTo>
                  <a:pt x="0" y="380678"/>
                </a:lnTo>
                <a:lnTo>
                  <a:pt x="2864045" y="380678"/>
                </a:lnTo>
                <a:cubicBezTo>
                  <a:pt x="2902170" y="380678"/>
                  <a:pt x="2947198" y="352623"/>
                  <a:pt x="2962144" y="317538"/>
                </a:cubicBezTo>
                <a:lnTo>
                  <a:pt x="3094504" y="0"/>
                </a:lnTo>
                <a:lnTo>
                  <a:pt x="230395" y="0"/>
                </a:lnTo>
                <a:cubicBezTo>
                  <a:pt x="192271" y="0"/>
                  <a:pt x="147243" y="28055"/>
                  <a:pt x="132297" y="63140"/>
                </a:cubicBezTo>
              </a:path>
            </a:pathLst>
          </a:custGeom>
          <a:gradFill>
            <a:gsLst>
              <a:gs pos="19000">
                <a:srgbClr val="592C82"/>
              </a:gs>
              <a:gs pos="35000">
                <a:srgbClr val="6B2F7E"/>
              </a:gs>
              <a:gs pos="78000">
                <a:srgbClr val="993875"/>
              </a:gs>
              <a:gs pos="100000">
                <a:srgbClr val="AC3C72"/>
              </a:gs>
            </a:gsLst>
            <a:lin ang="0" scaled="1"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7" name="Serbest Form: Şekil 426">
            <a:extLst>
              <a:ext uri="{FF2B5EF4-FFF2-40B4-BE49-F238E27FC236}">
                <a16:creationId xmlns:a16="http://schemas.microsoft.com/office/drawing/2014/main" id="{687A9E66-64EB-3819-9FD4-64B6257F7D8E}"/>
              </a:ext>
            </a:extLst>
          </p:cNvPr>
          <p:cNvSpPr/>
          <p:nvPr/>
        </p:nvSpPr>
        <p:spPr>
          <a:xfrm>
            <a:off x="8017199" y="4186186"/>
            <a:ext cx="1237725" cy="380677"/>
          </a:xfrm>
          <a:custGeom>
            <a:avLst/>
            <a:gdLst>
              <a:gd name="connsiteX0" fmla="*/ 132297 w 1237725"/>
              <a:gd name="connsiteY0" fmla="*/ 63140 h 380677"/>
              <a:gd name="connsiteX1" fmla="*/ 0 w 1237725"/>
              <a:gd name="connsiteY1" fmla="*/ 380678 h 380677"/>
              <a:gd name="connsiteX2" fmla="*/ 1007267 w 1237725"/>
              <a:gd name="connsiteY2" fmla="*/ 380678 h 380677"/>
              <a:gd name="connsiteX3" fmla="*/ 1105365 w 1237725"/>
              <a:gd name="connsiteY3" fmla="*/ 317538 h 380677"/>
              <a:gd name="connsiteX4" fmla="*/ 1237726 w 1237725"/>
              <a:gd name="connsiteY4" fmla="*/ 0 h 380677"/>
              <a:gd name="connsiteX5" fmla="*/ 230459 w 1237725"/>
              <a:gd name="connsiteY5" fmla="*/ 0 h 380677"/>
              <a:gd name="connsiteX6" fmla="*/ 132360 w 1237725"/>
              <a:gd name="connsiteY6" fmla="*/ 63140 h 380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7725" h="380677">
                <a:moveTo>
                  <a:pt x="132297" y="63140"/>
                </a:moveTo>
                <a:lnTo>
                  <a:pt x="0" y="380678"/>
                </a:lnTo>
                <a:lnTo>
                  <a:pt x="1007267" y="380678"/>
                </a:lnTo>
                <a:cubicBezTo>
                  <a:pt x="1045392" y="380678"/>
                  <a:pt x="1090420" y="352623"/>
                  <a:pt x="1105365" y="317538"/>
                </a:cubicBezTo>
                <a:lnTo>
                  <a:pt x="1237726" y="0"/>
                </a:lnTo>
                <a:lnTo>
                  <a:pt x="230459" y="0"/>
                </a:lnTo>
                <a:cubicBezTo>
                  <a:pt x="192334" y="0"/>
                  <a:pt x="147306" y="28055"/>
                  <a:pt x="132360" y="63140"/>
                </a:cubicBezTo>
              </a:path>
            </a:pathLst>
          </a:custGeom>
          <a:solidFill>
            <a:srgbClr val="FFFFF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8" name="Metin kutusu 427">
            <a:extLst>
              <a:ext uri="{FF2B5EF4-FFF2-40B4-BE49-F238E27FC236}">
                <a16:creationId xmlns:a16="http://schemas.microsoft.com/office/drawing/2014/main" id="{5FC64DBD-F132-D165-1CD9-1A883EC7228E}"/>
              </a:ext>
            </a:extLst>
          </p:cNvPr>
          <p:cNvSpPr txBox="1"/>
          <p:nvPr/>
        </p:nvSpPr>
        <p:spPr>
          <a:xfrm>
            <a:off x="8210171" y="4229402"/>
            <a:ext cx="11019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ADIM D</a:t>
            </a:r>
            <a:endParaRPr kumimoji="0" lang="tr-T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9" name="Metin kutusu 428">
            <a:extLst>
              <a:ext uri="{FF2B5EF4-FFF2-40B4-BE49-F238E27FC236}">
                <a16:creationId xmlns:a16="http://schemas.microsoft.com/office/drawing/2014/main" id="{A4555C41-3F29-914F-0983-21D4BFC81488}"/>
              </a:ext>
            </a:extLst>
          </p:cNvPr>
          <p:cNvSpPr txBox="1"/>
          <p:nvPr/>
        </p:nvSpPr>
        <p:spPr>
          <a:xfrm>
            <a:off x="5333406" y="2729375"/>
            <a:ext cx="21248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ŞIRINGAYA ÇEKİN</a:t>
            </a:r>
          </a:p>
        </p:txBody>
      </p:sp>
      <p:sp>
        <p:nvSpPr>
          <p:cNvPr id="430" name="Metin kutusu 429">
            <a:extLst>
              <a:ext uri="{FF2B5EF4-FFF2-40B4-BE49-F238E27FC236}">
                <a16:creationId xmlns:a16="http://schemas.microsoft.com/office/drawing/2014/main" id="{C7A20301-27BA-2152-FC48-416488FBF63A}"/>
              </a:ext>
            </a:extLst>
          </p:cNvPr>
          <p:cNvSpPr txBox="1"/>
          <p:nvPr/>
        </p:nvSpPr>
        <p:spPr>
          <a:xfrm>
            <a:off x="4939778" y="4249951"/>
            <a:ext cx="26721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FLAKONU HAFİFÇE ÇALKALAYIN</a:t>
            </a:r>
          </a:p>
        </p:txBody>
      </p:sp>
      <p:sp>
        <p:nvSpPr>
          <p:cNvPr id="431" name="Metin kutusu 430">
            <a:extLst>
              <a:ext uri="{FF2B5EF4-FFF2-40B4-BE49-F238E27FC236}">
                <a16:creationId xmlns:a16="http://schemas.microsoft.com/office/drawing/2014/main" id="{AF653E93-A9A8-F33C-2D61-45FC3912F136}"/>
              </a:ext>
            </a:extLst>
          </p:cNvPr>
          <p:cNvSpPr txBox="1"/>
          <p:nvPr/>
        </p:nvSpPr>
        <p:spPr>
          <a:xfrm>
            <a:off x="9412246" y="2729375"/>
            <a:ext cx="21248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FLAKONA AKTARIN</a:t>
            </a:r>
          </a:p>
        </p:txBody>
      </p:sp>
      <p:sp>
        <p:nvSpPr>
          <p:cNvPr id="432" name="Metin kutusu 431">
            <a:extLst>
              <a:ext uri="{FF2B5EF4-FFF2-40B4-BE49-F238E27FC236}">
                <a16:creationId xmlns:a16="http://schemas.microsoft.com/office/drawing/2014/main" id="{9AA30F7E-0B4D-824A-5CF4-B5CE73B25F72}"/>
              </a:ext>
            </a:extLst>
          </p:cNvPr>
          <p:cNvSpPr txBox="1"/>
          <p:nvPr/>
        </p:nvSpPr>
        <p:spPr>
          <a:xfrm>
            <a:off x="9412246" y="4208854"/>
            <a:ext cx="21248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KAS İÇİNE UYGULAYIN</a:t>
            </a:r>
          </a:p>
        </p:txBody>
      </p:sp>
      <p:sp>
        <p:nvSpPr>
          <p:cNvPr id="433" name="Metin kutusu 432">
            <a:extLst>
              <a:ext uri="{FF2B5EF4-FFF2-40B4-BE49-F238E27FC236}">
                <a16:creationId xmlns:a16="http://schemas.microsoft.com/office/drawing/2014/main" id="{DA1212BE-A9BB-D0CD-D527-12B08FC1A6C1}"/>
              </a:ext>
            </a:extLst>
          </p:cNvPr>
          <p:cNvSpPr txBox="1"/>
          <p:nvPr/>
        </p:nvSpPr>
        <p:spPr>
          <a:xfrm>
            <a:off x="3751187" y="3191712"/>
            <a:ext cx="358456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Her iki flakonun kapağını da temizleyin. Steril bir iğne ve steril bir şırınga kullanarak flakonu hafifçe eğik durumda tutup adjuvan süspansiyon bileşenini (sıvı) içeren flakonun içindekilerin hepsini çekin.</a:t>
            </a:r>
          </a:p>
        </p:txBody>
      </p:sp>
      <p:sp>
        <p:nvSpPr>
          <p:cNvPr id="434" name="Metin kutusu 433">
            <a:extLst>
              <a:ext uri="{FF2B5EF4-FFF2-40B4-BE49-F238E27FC236}">
                <a16:creationId xmlns:a16="http://schemas.microsoft.com/office/drawing/2014/main" id="{2FA5F1A9-B7B3-3E17-675D-E0BB2EB43D3D}"/>
              </a:ext>
            </a:extLst>
          </p:cNvPr>
          <p:cNvSpPr txBox="1"/>
          <p:nvPr/>
        </p:nvSpPr>
        <p:spPr>
          <a:xfrm>
            <a:off x="7973865" y="3191712"/>
            <a:ext cx="358456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Şırınganın içindekilerin hepsini yavaşça </a:t>
            </a:r>
            <a:r>
              <a:rPr kumimoji="0" lang="tr-TR" sz="105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liyofize</a:t>
            </a:r>
            <a:r>
              <a:rPr kumimoji="0" lang="tr-TR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antijen bileşeni içeren flakona (toz) aktarın.</a:t>
            </a:r>
          </a:p>
        </p:txBody>
      </p:sp>
      <p:sp>
        <p:nvSpPr>
          <p:cNvPr id="435" name="Metin kutusu 434">
            <a:extLst>
              <a:ext uri="{FF2B5EF4-FFF2-40B4-BE49-F238E27FC236}">
                <a16:creationId xmlns:a16="http://schemas.microsoft.com/office/drawing/2014/main" id="{BDD38AC6-7F99-7DD5-8AB1-481CC5CD3DD3}"/>
              </a:ext>
            </a:extLst>
          </p:cNvPr>
          <p:cNvSpPr txBox="1"/>
          <p:nvPr/>
        </p:nvSpPr>
        <p:spPr>
          <a:xfrm>
            <a:off x="3751187" y="4671191"/>
            <a:ext cx="358456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İçindeki toz tamamen çözününceye kadar flakonu yavaş yavaş döndürün.</a:t>
            </a:r>
          </a:p>
        </p:txBody>
      </p:sp>
      <p:sp>
        <p:nvSpPr>
          <p:cNvPr id="436" name="Metin kutusu 435">
            <a:extLst>
              <a:ext uri="{FF2B5EF4-FFF2-40B4-BE49-F238E27FC236}">
                <a16:creationId xmlns:a16="http://schemas.microsoft.com/office/drawing/2014/main" id="{79AB2C52-BAF6-083F-010E-AA221DBD747B}"/>
              </a:ext>
            </a:extLst>
          </p:cNvPr>
          <p:cNvSpPr txBox="1"/>
          <p:nvPr/>
        </p:nvSpPr>
        <p:spPr>
          <a:xfrm>
            <a:off x="7973865" y="4671191"/>
            <a:ext cx="358456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Sulandırdıktan sonra sulandırılmış aşıyı içeren flakondan 0.5 ml çekip kas içine uygulayınız.</a:t>
            </a:r>
          </a:p>
        </p:txBody>
      </p:sp>
      <p:sp>
        <p:nvSpPr>
          <p:cNvPr id="437" name="Metin kutusu 436">
            <a:extLst>
              <a:ext uri="{FF2B5EF4-FFF2-40B4-BE49-F238E27FC236}">
                <a16:creationId xmlns:a16="http://schemas.microsoft.com/office/drawing/2014/main" id="{FFCFA486-5168-C61B-CC03-CDF22FF9B1BC}"/>
              </a:ext>
            </a:extLst>
          </p:cNvPr>
          <p:cNvSpPr txBox="1"/>
          <p:nvPr/>
        </p:nvSpPr>
        <p:spPr>
          <a:xfrm>
            <a:off x="3751187" y="5143802"/>
            <a:ext cx="358456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KUVVETLİ BİR ŞEKİLDE ÇALKALAMAYIN</a:t>
            </a:r>
          </a:p>
        </p:txBody>
      </p:sp>
      <p:sp>
        <p:nvSpPr>
          <p:cNvPr id="33" name="Metin kutusu 32">
            <a:extLst>
              <a:ext uri="{FF2B5EF4-FFF2-40B4-BE49-F238E27FC236}">
                <a16:creationId xmlns:a16="http://schemas.microsoft.com/office/drawing/2014/main" id="{FBEE578B-E601-BC49-13A5-BB7F00208929}"/>
              </a:ext>
            </a:extLst>
          </p:cNvPr>
          <p:cNvSpPr txBox="1"/>
          <p:nvPr/>
        </p:nvSpPr>
        <p:spPr>
          <a:xfrm>
            <a:off x="1856201" y="3979473"/>
            <a:ext cx="13998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FLAKON</a:t>
            </a:r>
            <a:endParaRPr kumimoji="0" lang="tr-TR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</a:t>
            </a:r>
            <a:endParaRPr kumimoji="0" lang="tr-TR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0812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" name="Google Shape;655;p31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95" y="395313"/>
            <a:ext cx="12192000" cy="5727164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318"/>
          <p:cNvSpPr txBox="1"/>
          <p:nvPr/>
        </p:nvSpPr>
        <p:spPr>
          <a:xfrm>
            <a:off x="407623" y="6305615"/>
            <a:ext cx="86675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Referanslar: 1.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Alfano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F;Drugs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&amp; </a:t>
            </a:r>
            <a:r>
              <a:rPr lang="tr-TR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Aging;2024;41;487-505</a:t>
            </a:r>
            <a:r>
              <a:rPr lang="tr-TR" sz="800"/>
              <a:t>.; 2. McLellan JS, Ray WC, Peeples ME.. Curr Top Microbiol Immunol. 2013;372:83-104. doi: 10.1007/978-3-642-38919-1_4. PMID: 24362685; PMCID: PMC4211642. 3</a:t>
            </a:r>
            <a:r>
              <a:rPr lang="tr-TR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Belongia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EA et al. Open Forum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Infect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2018;27;5:ofy316 4 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Griffiths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 et al.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Clin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Microbiol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Rev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2017;30:277–319</a:t>
            </a:r>
            <a:r>
              <a:rPr lang="tr-TR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5.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Jason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S.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McLellan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et al.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Curr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Top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Microbiol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Immunol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2013 ; 372: 83–104. </a:t>
            </a:r>
            <a:r>
              <a:rPr lang="tr-TR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doi:10.1007/978-3-642-38919 6.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Kokturk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N,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Bozdayi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G,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Yilmaz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S, Doğan B,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Gulbahar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O, Rota S, et al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Molecular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Medicine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Reports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2015;12(2):</a:t>
            </a:r>
            <a:r>
              <a:rPr lang="tr-TR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3039-3046.</a:t>
            </a:r>
            <a:endParaRPr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1D5CAA88-E802-506F-DEEE-C48DF50D0A84}"/>
              </a:ext>
            </a:extLst>
          </p:cNvPr>
          <p:cNvSpPr txBox="1"/>
          <p:nvPr/>
        </p:nvSpPr>
        <p:spPr>
          <a:xfrm>
            <a:off x="573303" y="556064"/>
            <a:ext cx="110905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tr-TR" sz="2400" b="1" i="0" u="none" strike="noStrike" cap="none" dirty="0">
                <a:solidFill>
                  <a:srgbClr val="FF0000"/>
                </a:solidFill>
                <a:sym typeface="Arial"/>
              </a:rPr>
              <a:t>RSV(</a:t>
            </a:r>
            <a:r>
              <a:rPr lang="tr-TR" sz="2400" b="1" dirty="0" err="1">
                <a:solidFill>
                  <a:srgbClr val="FF0000"/>
                </a:solidFill>
              </a:rPr>
              <a:t>Respiratuar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sinsityal</a:t>
            </a:r>
            <a:r>
              <a:rPr lang="tr-TR" sz="2400" b="1" dirty="0">
                <a:solidFill>
                  <a:srgbClr val="FF0000"/>
                </a:solidFill>
              </a:rPr>
              <a:t> virüs)</a:t>
            </a:r>
            <a:r>
              <a:rPr lang="tr-TR" sz="2400" dirty="0">
                <a:solidFill>
                  <a:srgbClr val="4A4F54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Pneumoviridae</a:t>
            </a:r>
            <a:r>
              <a:rPr lang="tr-TR" sz="2400" dirty="0">
                <a:solidFill>
                  <a:srgbClr val="FF0000"/>
                </a:solidFill>
              </a:rPr>
              <a:t>,</a:t>
            </a:r>
            <a:r>
              <a:rPr lang="tr-TR" sz="2400" b="1" i="0" u="none" strike="noStrike" cap="none" dirty="0">
                <a:solidFill>
                  <a:srgbClr val="FF0000"/>
                </a:solidFill>
                <a:sym typeface="Arial"/>
              </a:rPr>
              <a:t> </a:t>
            </a:r>
            <a:r>
              <a:rPr lang="tr-TR" sz="2400" b="1" i="0" u="none" strike="noStrike" cap="none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zarflı bir RNA virüsüdür.</a:t>
            </a:r>
            <a:r>
              <a:rPr lang="tr-TR" sz="2400" b="1" i="0" u="none" strike="noStrike" cap="none" baseline="30000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6ACCFD6C-97F7-E0E2-64AF-22FD4C1157EE}"/>
              </a:ext>
            </a:extLst>
          </p:cNvPr>
          <p:cNvSpPr txBox="1"/>
          <p:nvPr/>
        </p:nvSpPr>
        <p:spPr>
          <a:xfrm>
            <a:off x="596753" y="3185804"/>
            <a:ext cx="93179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0" u="none" strike="noStrike" cap="none" dirty="0">
                <a:solidFill>
                  <a:srgbClr val="188DA5"/>
                </a:solidFill>
                <a:latin typeface="Arial"/>
                <a:ea typeface="Arial"/>
                <a:cs typeface="Arial"/>
                <a:sym typeface="Arial"/>
              </a:rPr>
              <a:t>RSV iki alt gruba sahiptir: RSV-A ve RSV-B</a:t>
            </a:r>
            <a:r>
              <a:rPr lang="tr-TR" sz="2400" b="1" baseline="30000" dirty="0">
                <a:solidFill>
                  <a:srgbClr val="188DA5"/>
                </a:solidFill>
              </a:rPr>
              <a:t>3</a:t>
            </a:r>
            <a:r>
              <a:rPr lang="tr-TR" sz="2400" b="1" i="0" u="none" strike="noStrike" cap="none" baseline="30000" dirty="0">
                <a:solidFill>
                  <a:srgbClr val="188DA5"/>
                </a:solidFill>
                <a:latin typeface="Arial"/>
                <a:ea typeface="Arial"/>
                <a:cs typeface="Arial"/>
                <a:sym typeface="Arial"/>
              </a:rPr>
              <a:t>,4</a:t>
            </a:r>
          </a:p>
        </p:txBody>
      </p:sp>
      <p:sp>
        <p:nvSpPr>
          <p:cNvPr id="10" name="Serbest Form: Şekil 9">
            <a:extLst>
              <a:ext uri="{FF2B5EF4-FFF2-40B4-BE49-F238E27FC236}">
                <a16:creationId xmlns:a16="http://schemas.microsoft.com/office/drawing/2014/main" id="{D465C7ED-AED0-055D-65CA-3A9FD803D765}"/>
              </a:ext>
            </a:extLst>
          </p:cNvPr>
          <p:cNvSpPr/>
          <p:nvPr/>
        </p:nvSpPr>
        <p:spPr>
          <a:xfrm>
            <a:off x="335554" y="1348893"/>
            <a:ext cx="4086971" cy="1089927"/>
          </a:xfrm>
          <a:custGeom>
            <a:avLst/>
            <a:gdLst>
              <a:gd name="connsiteX0" fmla="*/ 3542008 w 4086971"/>
              <a:gd name="connsiteY0" fmla="*/ 0 h 1089927"/>
              <a:gd name="connsiteX1" fmla="*/ 4086972 w 4086971"/>
              <a:gd name="connsiteY1" fmla="*/ 544964 h 1089927"/>
              <a:gd name="connsiteX2" fmla="*/ 4086972 w 4086971"/>
              <a:gd name="connsiteY2" fmla="*/ 544964 h 1089927"/>
              <a:gd name="connsiteX3" fmla="*/ 3542008 w 4086971"/>
              <a:gd name="connsiteY3" fmla="*/ 1089927 h 1089927"/>
              <a:gd name="connsiteX4" fmla="*/ 544964 w 4086971"/>
              <a:gd name="connsiteY4" fmla="*/ 1089927 h 1089927"/>
              <a:gd name="connsiteX5" fmla="*/ 0 w 4086971"/>
              <a:gd name="connsiteY5" fmla="*/ 544964 h 1089927"/>
              <a:gd name="connsiteX6" fmla="*/ 0 w 4086971"/>
              <a:gd name="connsiteY6" fmla="*/ 544964 h 1089927"/>
              <a:gd name="connsiteX7" fmla="*/ 544964 w 4086971"/>
              <a:gd name="connsiteY7" fmla="*/ 0 h 1089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86971" h="1089927">
                <a:moveTo>
                  <a:pt x="3542008" y="0"/>
                </a:moveTo>
                <a:cubicBezTo>
                  <a:pt x="3842984" y="0"/>
                  <a:pt x="4086972" y="243989"/>
                  <a:pt x="4086972" y="544964"/>
                </a:cubicBezTo>
                <a:lnTo>
                  <a:pt x="4086972" y="544964"/>
                </a:lnTo>
                <a:cubicBezTo>
                  <a:pt x="4086972" y="845939"/>
                  <a:pt x="3842983" y="1089927"/>
                  <a:pt x="3542008" y="1089927"/>
                </a:cubicBezTo>
                <a:lnTo>
                  <a:pt x="544964" y="1089927"/>
                </a:lnTo>
                <a:cubicBezTo>
                  <a:pt x="243989" y="1089927"/>
                  <a:pt x="0" y="845939"/>
                  <a:pt x="0" y="544964"/>
                </a:cubicBezTo>
                <a:lnTo>
                  <a:pt x="0" y="544964"/>
                </a:lnTo>
                <a:cubicBezTo>
                  <a:pt x="0" y="243989"/>
                  <a:pt x="243989" y="0"/>
                  <a:pt x="544964" y="0"/>
                </a:cubicBezTo>
                <a:close/>
              </a:path>
            </a:pathLst>
          </a:custGeom>
          <a:solidFill>
            <a:srgbClr val="FFFFFF"/>
          </a:solidFill>
          <a:ln w="12781" cap="flat">
            <a:solidFill>
              <a:srgbClr val="00A0AF"/>
            </a:solidFill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grpSp>
        <p:nvGrpSpPr>
          <p:cNvPr id="23" name="Grup 22">
            <a:extLst>
              <a:ext uri="{FF2B5EF4-FFF2-40B4-BE49-F238E27FC236}">
                <a16:creationId xmlns:a16="http://schemas.microsoft.com/office/drawing/2014/main" id="{11E57E87-D080-44AA-1DBC-04FA1E16BEAE}"/>
              </a:ext>
            </a:extLst>
          </p:cNvPr>
          <p:cNvGrpSpPr/>
          <p:nvPr/>
        </p:nvGrpSpPr>
        <p:grpSpPr>
          <a:xfrm>
            <a:off x="6125461" y="946786"/>
            <a:ext cx="5103567" cy="2114643"/>
            <a:chOff x="6195320" y="1299615"/>
            <a:chExt cx="5103567" cy="2114643"/>
          </a:xfrm>
        </p:grpSpPr>
        <p:grpSp>
          <p:nvGrpSpPr>
            <p:cNvPr id="11" name="Grafik 7">
              <a:extLst>
                <a:ext uri="{FF2B5EF4-FFF2-40B4-BE49-F238E27FC236}">
                  <a16:creationId xmlns:a16="http://schemas.microsoft.com/office/drawing/2014/main" id="{5CF3022A-A762-9821-474A-AC8E5D10E14E}"/>
                </a:ext>
              </a:extLst>
            </p:cNvPr>
            <p:cNvGrpSpPr/>
            <p:nvPr/>
          </p:nvGrpSpPr>
          <p:grpSpPr>
            <a:xfrm>
              <a:off x="6524254" y="1299615"/>
              <a:ext cx="4774633" cy="2114643"/>
              <a:chOff x="6524254" y="1299615"/>
              <a:chExt cx="4774633" cy="2114643"/>
            </a:xfrm>
            <a:noFill/>
          </p:grpSpPr>
          <p:sp>
            <p:nvSpPr>
              <p:cNvPr id="12" name="Serbest Form: Şekil 11">
                <a:extLst>
                  <a:ext uri="{FF2B5EF4-FFF2-40B4-BE49-F238E27FC236}">
                    <a16:creationId xmlns:a16="http://schemas.microsoft.com/office/drawing/2014/main" id="{0B127713-5E48-FBDA-73A8-A0E4DEF12F8B}"/>
                  </a:ext>
                </a:extLst>
              </p:cNvPr>
              <p:cNvSpPr/>
              <p:nvPr/>
            </p:nvSpPr>
            <p:spPr>
              <a:xfrm>
                <a:off x="6524254" y="2429244"/>
                <a:ext cx="4774633" cy="985013"/>
              </a:xfrm>
              <a:custGeom>
                <a:avLst/>
                <a:gdLst>
                  <a:gd name="connsiteX0" fmla="*/ 4282159 w 4774633"/>
                  <a:gd name="connsiteY0" fmla="*/ 0 h 985013"/>
                  <a:gd name="connsiteX1" fmla="*/ 4774634 w 4774633"/>
                  <a:gd name="connsiteY1" fmla="*/ 492475 h 985013"/>
                  <a:gd name="connsiteX2" fmla="*/ 4774634 w 4774633"/>
                  <a:gd name="connsiteY2" fmla="*/ 492539 h 985013"/>
                  <a:gd name="connsiteX3" fmla="*/ 4282159 w 4774633"/>
                  <a:gd name="connsiteY3" fmla="*/ 985014 h 985013"/>
                  <a:gd name="connsiteX4" fmla="*/ 492475 w 4774633"/>
                  <a:gd name="connsiteY4" fmla="*/ 985014 h 985013"/>
                  <a:gd name="connsiteX5" fmla="*/ 0 w 4774633"/>
                  <a:gd name="connsiteY5" fmla="*/ 492539 h 985013"/>
                  <a:gd name="connsiteX6" fmla="*/ 0 w 4774633"/>
                  <a:gd name="connsiteY6" fmla="*/ 492475 h 985013"/>
                  <a:gd name="connsiteX7" fmla="*/ 492475 w 4774633"/>
                  <a:gd name="connsiteY7" fmla="*/ 0 h 985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74633" h="985013">
                    <a:moveTo>
                      <a:pt x="4282159" y="0"/>
                    </a:moveTo>
                    <a:cubicBezTo>
                      <a:pt x="4554145" y="0"/>
                      <a:pt x="4774634" y="220488"/>
                      <a:pt x="4774634" y="492475"/>
                    </a:cubicBezTo>
                    <a:lnTo>
                      <a:pt x="4774634" y="492539"/>
                    </a:lnTo>
                    <a:cubicBezTo>
                      <a:pt x="4774634" y="764525"/>
                      <a:pt x="4554145" y="985014"/>
                      <a:pt x="4282159" y="985014"/>
                    </a:cubicBezTo>
                    <a:lnTo>
                      <a:pt x="492475" y="985014"/>
                    </a:lnTo>
                    <a:cubicBezTo>
                      <a:pt x="220489" y="985014"/>
                      <a:pt x="0" y="764525"/>
                      <a:pt x="0" y="492539"/>
                    </a:cubicBezTo>
                    <a:lnTo>
                      <a:pt x="0" y="492475"/>
                    </a:lnTo>
                    <a:cubicBezTo>
                      <a:pt x="0" y="220489"/>
                      <a:pt x="220488" y="0"/>
                      <a:pt x="492475" y="0"/>
                    </a:cubicBezTo>
                    <a:close/>
                  </a:path>
                </a:pathLst>
              </a:custGeom>
              <a:noFill/>
              <a:ln w="12781" cap="flat">
                <a:solidFill>
                  <a:srgbClr val="00A0A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tr-TR"/>
              </a:p>
            </p:txBody>
          </p:sp>
          <p:sp>
            <p:nvSpPr>
              <p:cNvPr id="13" name="Serbest Form: Şekil 12">
                <a:extLst>
                  <a:ext uri="{FF2B5EF4-FFF2-40B4-BE49-F238E27FC236}">
                    <a16:creationId xmlns:a16="http://schemas.microsoft.com/office/drawing/2014/main" id="{77EE65C0-C6AE-57B1-1732-F51FBD421594}"/>
                  </a:ext>
                </a:extLst>
              </p:cNvPr>
              <p:cNvSpPr/>
              <p:nvPr/>
            </p:nvSpPr>
            <p:spPr>
              <a:xfrm>
                <a:off x="6524254" y="1299615"/>
                <a:ext cx="4774633" cy="985013"/>
              </a:xfrm>
              <a:custGeom>
                <a:avLst/>
                <a:gdLst>
                  <a:gd name="connsiteX0" fmla="*/ 4282159 w 4774633"/>
                  <a:gd name="connsiteY0" fmla="*/ 0 h 985013"/>
                  <a:gd name="connsiteX1" fmla="*/ 4774634 w 4774633"/>
                  <a:gd name="connsiteY1" fmla="*/ 492475 h 985013"/>
                  <a:gd name="connsiteX2" fmla="*/ 4774634 w 4774633"/>
                  <a:gd name="connsiteY2" fmla="*/ 492539 h 985013"/>
                  <a:gd name="connsiteX3" fmla="*/ 4282159 w 4774633"/>
                  <a:gd name="connsiteY3" fmla="*/ 985014 h 985013"/>
                  <a:gd name="connsiteX4" fmla="*/ 492475 w 4774633"/>
                  <a:gd name="connsiteY4" fmla="*/ 985014 h 985013"/>
                  <a:gd name="connsiteX5" fmla="*/ 0 w 4774633"/>
                  <a:gd name="connsiteY5" fmla="*/ 492539 h 985013"/>
                  <a:gd name="connsiteX6" fmla="*/ 0 w 4774633"/>
                  <a:gd name="connsiteY6" fmla="*/ 492475 h 985013"/>
                  <a:gd name="connsiteX7" fmla="*/ 492475 w 4774633"/>
                  <a:gd name="connsiteY7" fmla="*/ 0 h 985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74633" h="985013">
                    <a:moveTo>
                      <a:pt x="4282159" y="0"/>
                    </a:moveTo>
                    <a:cubicBezTo>
                      <a:pt x="4554145" y="0"/>
                      <a:pt x="4774634" y="220488"/>
                      <a:pt x="4774634" y="492475"/>
                    </a:cubicBezTo>
                    <a:lnTo>
                      <a:pt x="4774634" y="492539"/>
                    </a:lnTo>
                    <a:cubicBezTo>
                      <a:pt x="4774634" y="764525"/>
                      <a:pt x="4554145" y="985014"/>
                      <a:pt x="4282159" y="985014"/>
                    </a:cubicBezTo>
                    <a:lnTo>
                      <a:pt x="492475" y="985014"/>
                    </a:lnTo>
                    <a:cubicBezTo>
                      <a:pt x="220489" y="985014"/>
                      <a:pt x="0" y="764525"/>
                      <a:pt x="0" y="492539"/>
                    </a:cubicBezTo>
                    <a:lnTo>
                      <a:pt x="0" y="492475"/>
                    </a:lnTo>
                    <a:cubicBezTo>
                      <a:pt x="0" y="220489"/>
                      <a:pt x="220488" y="0"/>
                      <a:pt x="492475" y="0"/>
                    </a:cubicBezTo>
                    <a:close/>
                  </a:path>
                </a:pathLst>
              </a:custGeom>
              <a:noFill/>
              <a:ln w="12781" cap="flat">
                <a:solidFill>
                  <a:srgbClr val="00A0A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tr-TR"/>
              </a:p>
            </p:txBody>
          </p:sp>
        </p:grpSp>
        <p:grpSp>
          <p:nvGrpSpPr>
            <p:cNvPr id="14" name="Grafik 7">
              <a:extLst>
                <a:ext uri="{FF2B5EF4-FFF2-40B4-BE49-F238E27FC236}">
                  <a16:creationId xmlns:a16="http://schemas.microsoft.com/office/drawing/2014/main" id="{A1A915F7-CC1C-3418-4F9A-D7E692B41B8F}"/>
                </a:ext>
              </a:extLst>
            </p:cNvPr>
            <p:cNvGrpSpPr/>
            <p:nvPr/>
          </p:nvGrpSpPr>
          <p:grpSpPr>
            <a:xfrm>
              <a:off x="6195320" y="1880828"/>
              <a:ext cx="193524" cy="1050224"/>
              <a:chOff x="6195320" y="1880828"/>
              <a:chExt cx="193524" cy="1050224"/>
            </a:xfrm>
          </p:grpSpPr>
          <p:sp>
            <p:nvSpPr>
              <p:cNvPr id="15" name="Serbest Form: Şekil 14">
                <a:extLst>
                  <a:ext uri="{FF2B5EF4-FFF2-40B4-BE49-F238E27FC236}">
                    <a16:creationId xmlns:a16="http://schemas.microsoft.com/office/drawing/2014/main" id="{C03DC44D-5D45-B73C-23F9-CA48822FDE64}"/>
                  </a:ext>
                </a:extLst>
              </p:cNvPr>
              <p:cNvSpPr/>
              <p:nvPr/>
            </p:nvSpPr>
            <p:spPr>
              <a:xfrm>
                <a:off x="6258166" y="1886646"/>
                <a:ext cx="112766" cy="949019"/>
              </a:xfrm>
              <a:custGeom>
                <a:avLst/>
                <a:gdLst>
                  <a:gd name="connsiteX0" fmla="*/ 0 w 112766"/>
                  <a:gd name="connsiteY0" fmla="*/ 0 h 949019"/>
                  <a:gd name="connsiteX1" fmla="*/ 23655 w 112766"/>
                  <a:gd name="connsiteY1" fmla="*/ 54727 h 949019"/>
                  <a:gd name="connsiteX2" fmla="*/ 49356 w 112766"/>
                  <a:gd name="connsiteY2" fmla="*/ 123902 h 949019"/>
                  <a:gd name="connsiteX3" fmla="*/ 66810 w 112766"/>
                  <a:gd name="connsiteY3" fmla="*/ 180674 h 949019"/>
                  <a:gd name="connsiteX4" fmla="*/ 30816 w 112766"/>
                  <a:gd name="connsiteY4" fmla="*/ 949019 h 949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766" h="949019">
                    <a:moveTo>
                      <a:pt x="0" y="0"/>
                    </a:moveTo>
                    <a:cubicBezTo>
                      <a:pt x="8439" y="18029"/>
                      <a:pt x="16303" y="36314"/>
                      <a:pt x="23655" y="54727"/>
                    </a:cubicBezTo>
                    <a:cubicBezTo>
                      <a:pt x="32926" y="77551"/>
                      <a:pt x="41556" y="100566"/>
                      <a:pt x="49356" y="123902"/>
                    </a:cubicBezTo>
                    <a:cubicBezTo>
                      <a:pt x="55622" y="142698"/>
                      <a:pt x="61439" y="161622"/>
                      <a:pt x="66810" y="180674"/>
                    </a:cubicBezTo>
                    <a:cubicBezTo>
                      <a:pt x="136049" y="425345"/>
                      <a:pt x="129400" y="693735"/>
                      <a:pt x="30816" y="949019"/>
                    </a:cubicBezTo>
                  </a:path>
                </a:pathLst>
              </a:custGeom>
              <a:noFill/>
              <a:ln w="4793" cap="rnd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tr-TR"/>
              </a:p>
            </p:txBody>
          </p:sp>
          <p:grpSp>
            <p:nvGrpSpPr>
              <p:cNvPr id="16" name="Grafik 7">
                <a:extLst>
                  <a:ext uri="{FF2B5EF4-FFF2-40B4-BE49-F238E27FC236}">
                    <a16:creationId xmlns:a16="http://schemas.microsoft.com/office/drawing/2014/main" id="{67D1BFCF-D671-5396-551D-6C9814E81BB3}"/>
                  </a:ext>
                </a:extLst>
              </p:cNvPr>
              <p:cNvGrpSpPr/>
              <p:nvPr/>
            </p:nvGrpSpPr>
            <p:grpSpPr>
              <a:xfrm>
                <a:off x="6195320" y="1880828"/>
                <a:ext cx="193524" cy="1050224"/>
                <a:chOff x="6195320" y="1880828"/>
                <a:chExt cx="193524" cy="1050224"/>
              </a:xfrm>
            </p:grpSpPr>
            <p:grpSp>
              <p:nvGrpSpPr>
                <p:cNvPr id="17" name="Grafik 7">
                  <a:extLst>
                    <a:ext uri="{FF2B5EF4-FFF2-40B4-BE49-F238E27FC236}">
                      <a16:creationId xmlns:a16="http://schemas.microsoft.com/office/drawing/2014/main" id="{36490582-39C7-51D4-A547-269D067FBC2F}"/>
                    </a:ext>
                  </a:extLst>
                </p:cNvPr>
                <p:cNvGrpSpPr/>
                <p:nvPr/>
              </p:nvGrpSpPr>
              <p:grpSpPr>
                <a:xfrm>
                  <a:off x="6196278" y="2738488"/>
                  <a:ext cx="192565" cy="192565"/>
                  <a:chOff x="6196278" y="2738488"/>
                  <a:chExt cx="192565" cy="192565"/>
                </a:xfrm>
              </p:grpSpPr>
              <p:sp>
                <p:nvSpPr>
                  <p:cNvPr id="18" name="Serbest Form: Şekil 17">
                    <a:extLst>
                      <a:ext uri="{FF2B5EF4-FFF2-40B4-BE49-F238E27FC236}">
                        <a16:creationId xmlns:a16="http://schemas.microsoft.com/office/drawing/2014/main" id="{FC5596B1-B31C-CB8D-D4EC-4E38AD15B510}"/>
                      </a:ext>
                    </a:extLst>
                  </p:cNvPr>
                  <p:cNvSpPr/>
                  <p:nvPr/>
                </p:nvSpPr>
                <p:spPr>
                  <a:xfrm>
                    <a:off x="6196278" y="2738488"/>
                    <a:ext cx="192565" cy="192565"/>
                  </a:xfrm>
                  <a:custGeom>
                    <a:avLst/>
                    <a:gdLst>
                      <a:gd name="connsiteX0" fmla="*/ 192566 w 192565"/>
                      <a:gd name="connsiteY0" fmla="*/ 96283 h 192565"/>
                      <a:gd name="connsiteX1" fmla="*/ 96283 w 192565"/>
                      <a:gd name="connsiteY1" fmla="*/ 192566 h 192565"/>
                      <a:gd name="connsiteX2" fmla="*/ 0 w 192565"/>
                      <a:gd name="connsiteY2" fmla="*/ 96283 h 192565"/>
                      <a:gd name="connsiteX3" fmla="*/ 96283 w 192565"/>
                      <a:gd name="connsiteY3" fmla="*/ 0 h 192565"/>
                      <a:gd name="connsiteX4" fmla="*/ 192566 w 192565"/>
                      <a:gd name="connsiteY4" fmla="*/ 96283 h 1925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565" h="192565">
                        <a:moveTo>
                          <a:pt x="192566" y="96283"/>
                        </a:moveTo>
                        <a:cubicBezTo>
                          <a:pt x="192566" y="149458"/>
                          <a:pt x="149458" y="192566"/>
                          <a:pt x="96283" y="192566"/>
                        </a:cubicBezTo>
                        <a:cubicBezTo>
                          <a:pt x="43108" y="192566"/>
                          <a:pt x="0" y="149458"/>
                          <a:pt x="0" y="96283"/>
                        </a:cubicBezTo>
                        <a:cubicBezTo>
                          <a:pt x="0" y="43107"/>
                          <a:pt x="43108" y="0"/>
                          <a:pt x="96283" y="0"/>
                        </a:cubicBezTo>
                        <a:cubicBezTo>
                          <a:pt x="149458" y="0"/>
                          <a:pt x="192566" y="43107"/>
                          <a:pt x="192566" y="9628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81" cap="flat">
                    <a:solidFill>
                      <a:srgbClr val="00A0A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r-TR"/>
                  </a:p>
                </p:txBody>
              </p:sp>
              <p:sp>
                <p:nvSpPr>
                  <p:cNvPr id="19" name="Serbest Form: Şekil 18">
                    <a:extLst>
                      <a:ext uri="{FF2B5EF4-FFF2-40B4-BE49-F238E27FC236}">
                        <a16:creationId xmlns:a16="http://schemas.microsoft.com/office/drawing/2014/main" id="{EE9160C8-F5E5-9BA2-1EBB-CF38E315888B}"/>
                      </a:ext>
                    </a:extLst>
                  </p:cNvPr>
                  <p:cNvSpPr/>
                  <p:nvPr/>
                </p:nvSpPr>
                <p:spPr>
                  <a:xfrm>
                    <a:off x="6255544" y="2797753"/>
                    <a:ext cx="74034" cy="74034"/>
                  </a:xfrm>
                  <a:custGeom>
                    <a:avLst/>
                    <a:gdLst>
                      <a:gd name="connsiteX0" fmla="*/ 74034 w 74034"/>
                      <a:gd name="connsiteY0" fmla="*/ 37017 h 74034"/>
                      <a:gd name="connsiteX1" fmla="*/ 37017 w 74034"/>
                      <a:gd name="connsiteY1" fmla="*/ 74034 h 74034"/>
                      <a:gd name="connsiteX2" fmla="*/ 0 w 74034"/>
                      <a:gd name="connsiteY2" fmla="*/ 37017 h 74034"/>
                      <a:gd name="connsiteX3" fmla="*/ 37017 w 74034"/>
                      <a:gd name="connsiteY3" fmla="*/ 0 h 74034"/>
                      <a:gd name="connsiteX4" fmla="*/ 74034 w 74034"/>
                      <a:gd name="connsiteY4" fmla="*/ 37017 h 740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034" h="74034">
                        <a:moveTo>
                          <a:pt x="74034" y="37017"/>
                        </a:moveTo>
                        <a:cubicBezTo>
                          <a:pt x="74034" y="57461"/>
                          <a:pt x="57461" y="74034"/>
                          <a:pt x="37017" y="74034"/>
                        </a:cubicBezTo>
                        <a:cubicBezTo>
                          <a:pt x="16573" y="74034"/>
                          <a:pt x="0" y="57461"/>
                          <a:pt x="0" y="37017"/>
                        </a:cubicBezTo>
                        <a:cubicBezTo>
                          <a:pt x="0" y="16573"/>
                          <a:pt x="16573" y="0"/>
                          <a:pt x="37017" y="0"/>
                        </a:cubicBezTo>
                        <a:cubicBezTo>
                          <a:pt x="57461" y="0"/>
                          <a:pt x="74034" y="16573"/>
                          <a:pt x="74034" y="37017"/>
                        </a:cubicBezTo>
                        <a:close/>
                      </a:path>
                    </a:pathLst>
                  </a:custGeom>
                  <a:solidFill>
                    <a:srgbClr val="00A0A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r-TR"/>
                  </a:p>
                </p:txBody>
              </p:sp>
            </p:grpSp>
            <p:grpSp>
              <p:nvGrpSpPr>
                <p:cNvPr id="20" name="Grafik 7">
                  <a:extLst>
                    <a:ext uri="{FF2B5EF4-FFF2-40B4-BE49-F238E27FC236}">
                      <a16:creationId xmlns:a16="http://schemas.microsoft.com/office/drawing/2014/main" id="{D0B90248-94B5-C237-2F54-362A4D19F76D}"/>
                    </a:ext>
                  </a:extLst>
                </p:cNvPr>
                <p:cNvGrpSpPr/>
                <p:nvPr/>
              </p:nvGrpSpPr>
              <p:grpSpPr>
                <a:xfrm>
                  <a:off x="6195320" y="1880828"/>
                  <a:ext cx="192565" cy="192565"/>
                  <a:chOff x="6195320" y="1880828"/>
                  <a:chExt cx="192565" cy="192565"/>
                </a:xfrm>
              </p:grpSpPr>
              <p:sp>
                <p:nvSpPr>
                  <p:cNvPr id="21" name="Serbest Form: Şekil 20">
                    <a:extLst>
                      <a:ext uri="{FF2B5EF4-FFF2-40B4-BE49-F238E27FC236}">
                        <a16:creationId xmlns:a16="http://schemas.microsoft.com/office/drawing/2014/main" id="{7EE808D0-F5BA-5D26-B911-21394FDF5335}"/>
                      </a:ext>
                    </a:extLst>
                  </p:cNvPr>
                  <p:cNvSpPr/>
                  <p:nvPr/>
                </p:nvSpPr>
                <p:spPr>
                  <a:xfrm>
                    <a:off x="6195320" y="1880828"/>
                    <a:ext cx="192565" cy="192565"/>
                  </a:xfrm>
                  <a:custGeom>
                    <a:avLst/>
                    <a:gdLst>
                      <a:gd name="connsiteX0" fmla="*/ 192566 w 192565"/>
                      <a:gd name="connsiteY0" fmla="*/ 96283 h 192565"/>
                      <a:gd name="connsiteX1" fmla="*/ 96283 w 192565"/>
                      <a:gd name="connsiteY1" fmla="*/ 192566 h 192565"/>
                      <a:gd name="connsiteX2" fmla="*/ 0 w 192565"/>
                      <a:gd name="connsiteY2" fmla="*/ 96283 h 192565"/>
                      <a:gd name="connsiteX3" fmla="*/ 96283 w 192565"/>
                      <a:gd name="connsiteY3" fmla="*/ 0 h 192565"/>
                      <a:gd name="connsiteX4" fmla="*/ 192566 w 192565"/>
                      <a:gd name="connsiteY4" fmla="*/ 96283 h 1925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565" h="192565">
                        <a:moveTo>
                          <a:pt x="192566" y="96283"/>
                        </a:moveTo>
                        <a:cubicBezTo>
                          <a:pt x="192566" y="149458"/>
                          <a:pt x="149458" y="192566"/>
                          <a:pt x="96283" y="192566"/>
                        </a:cubicBezTo>
                        <a:cubicBezTo>
                          <a:pt x="43107" y="192566"/>
                          <a:pt x="0" y="149458"/>
                          <a:pt x="0" y="96283"/>
                        </a:cubicBezTo>
                        <a:cubicBezTo>
                          <a:pt x="0" y="43107"/>
                          <a:pt x="43107" y="0"/>
                          <a:pt x="96283" y="0"/>
                        </a:cubicBezTo>
                        <a:cubicBezTo>
                          <a:pt x="149458" y="0"/>
                          <a:pt x="192566" y="43107"/>
                          <a:pt x="192566" y="96283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81" cap="flat">
                    <a:solidFill>
                      <a:srgbClr val="00A0A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r-TR"/>
                  </a:p>
                </p:txBody>
              </p:sp>
              <p:sp>
                <p:nvSpPr>
                  <p:cNvPr id="22" name="Serbest Form: Şekil 21">
                    <a:extLst>
                      <a:ext uri="{FF2B5EF4-FFF2-40B4-BE49-F238E27FC236}">
                        <a16:creationId xmlns:a16="http://schemas.microsoft.com/office/drawing/2014/main" id="{0C8DAF50-43FB-701A-6A22-0CEA7655D503}"/>
                      </a:ext>
                    </a:extLst>
                  </p:cNvPr>
                  <p:cNvSpPr/>
                  <p:nvPr/>
                </p:nvSpPr>
                <p:spPr>
                  <a:xfrm>
                    <a:off x="6254585" y="1940094"/>
                    <a:ext cx="74034" cy="74034"/>
                  </a:xfrm>
                  <a:custGeom>
                    <a:avLst/>
                    <a:gdLst>
                      <a:gd name="connsiteX0" fmla="*/ 74034 w 74034"/>
                      <a:gd name="connsiteY0" fmla="*/ 37017 h 74034"/>
                      <a:gd name="connsiteX1" fmla="*/ 37017 w 74034"/>
                      <a:gd name="connsiteY1" fmla="*/ 74034 h 74034"/>
                      <a:gd name="connsiteX2" fmla="*/ 0 w 74034"/>
                      <a:gd name="connsiteY2" fmla="*/ 37017 h 74034"/>
                      <a:gd name="connsiteX3" fmla="*/ 37017 w 74034"/>
                      <a:gd name="connsiteY3" fmla="*/ 0 h 74034"/>
                      <a:gd name="connsiteX4" fmla="*/ 74034 w 74034"/>
                      <a:gd name="connsiteY4" fmla="*/ 37017 h 740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034" h="74034">
                        <a:moveTo>
                          <a:pt x="74034" y="37017"/>
                        </a:moveTo>
                        <a:cubicBezTo>
                          <a:pt x="74034" y="57461"/>
                          <a:pt x="57461" y="74034"/>
                          <a:pt x="37017" y="74034"/>
                        </a:cubicBezTo>
                        <a:cubicBezTo>
                          <a:pt x="16573" y="74034"/>
                          <a:pt x="0" y="57461"/>
                          <a:pt x="0" y="37017"/>
                        </a:cubicBezTo>
                        <a:cubicBezTo>
                          <a:pt x="0" y="16573"/>
                          <a:pt x="16574" y="0"/>
                          <a:pt x="37017" y="0"/>
                        </a:cubicBezTo>
                        <a:cubicBezTo>
                          <a:pt x="57462" y="0"/>
                          <a:pt x="74034" y="16573"/>
                          <a:pt x="74034" y="37017"/>
                        </a:cubicBezTo>
                        <a:close/>
                      </a:path>
                    </a:pathLst>
                  </a:custGeom>
                  <a:solidFill>
                    <a:srgbClr val="00A0AF"/>
                  </a:solidFill>
                  <a:ln w="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tr-TR"/>
                  </a:p>
                </p:txBody>
              </p:sp>
            </p:grpSp>
          </p:grpSp>
        </p:grpSp>
      </p:grp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178F3EDB-34D2-024D-C678-1B26C19D742D}"/>
              </a:ext>
            </a:extLst>
          </p:cNvPr>
          <p:cNvSpPr txBox="1"/>
          <p:nvPr/>
        </p:nvSpPr>
        <p:spPr>
          <a:xfrm>
            <a:off x="743908" y="1559491"/>
            <a:ext cx="36603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b="1" i="0" u="none" strike="noStrike" cap="none" dirty="0">
                <a:solidFill>
                  <a:schemeClr val="tx1"/>
                </a:solidFill>
                <a:sym typeface="Arial"/>
              </a:rPr>
              <a:t>Bulaş, </a:t>
            </a:r>
            <a:r>
              <a:rPr lang="tr-TR" b="1" dirty="0">
                <a:solidFill>
                  <a:schemeClr val="tx1"/>
                </a:solidFill>
              </a:rPr>
              <a:t>hastalık, alt tip, mutasyon ve aşı tekniği</a:t>
            </a:r>
            <a:endParaRPr lang="tr-TR" b="1" i="0" u="none" strike="noStrike" cap="none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E9EB334A-787A-F1F9-DA77-2ACBCEB6660A}"/>
              </a:ext>
            </a:extLst>
          </p:cNvPr>
          <p:cNvSpPr txBox="1"/>
          <p:nvPr/>
        </p:nvSpPr>
        <p:spPr>
          <a:xfrm>
            <a:off x="4571534" y="1558621"/>
            <a:ext cx="162116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İki Yüzey 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i="0" u="none" strike="noStrike" cap="none" dirty="0">
                <a:solidFill>
                  <a:srgbClr val="009FAE"/>
                </a:solidFill>
                <a:latin typeface="Arial"/>
                <a:ea typeface="Arial"/>
                <a:cs typeface="Arial"/>
                <a:sym typeface="Arial"/>
              </a:rPr>
              <a:t>Antijenik Proteini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i="0" u="none" strike="noStrike" cap="none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Barındırır</a:t>
            </a:r>
            <a:r>
              <a:rPr lang="tr-TR" i="0" u="none" strike="noStrike" cap="none" baseline="3000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lang="tr-TR" i="0" u="none" strike="noStrike" cap="none" baseline="30000" dirty="0">
              <a:solidFill>
                <a:srgbClr val="4A4F5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2052355F-0FE5-61FA-B371-E1B6FBA8BE2B}"/>
              </a:ext>
            </a:extLst>
          </p:cNvPr>
          <p:cNvSpPr txBox="1"/>
          <p:nvPr/>
        </p:nvSpPr>
        <p:spPr>
          <a:xfrm>
            <a:off x="6993576" y="959327"/>
            <a:ext cx="405654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b="1" i="0" u="none" strike="noStrike" cap="none" dirty="0">
                <a:solidFill>
                  <a:srgbClr val="009FAE"/>
                </a:solidFill>
                <a:latin typeface="Arial"/>
                <a:ea typeface="Arial"/>
                <a:cs typeface="Arial"/>
                <a:sym typeface="Arial"/>
              </a:rPr>
              <a:t>F Glikoproteinleri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 b="1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F glikoproteinleri, enfekte hücrelerin diğer hücrelerle birleşmesini sağlar ve </a:t>
            </a:r>
            <a:r>
              <a:rPr lang="tr-TR" sz="12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nötralize edici antikorların hedefi </a:t>
            </a:r>
            <a:r>
              <a:rPr lang="tr-TR" sz="1200" b="1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oldukları için </a:t>
            </a:r>
            <a:r>
              <a:rPr lang="tr-TR" sz="12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potansiyel </a:t>
            </a:r>
            <a:r>
              <a:rPr lang="tr-TR" sz="1200" b="1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terapotik</a:t>
            </a:r>
            <a:r>
              <a:rPr lang="tr-TR" sz="12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hedeftir.</a:t>
            </a:r>
            <a:r>
              <a:rPr lang="tr-TR" sz="1200" b="1" i="0" u="none" strike="noStrike" cap="none" baseline="30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1,2</a:t>
            </a:r>
            <a:r>
              <a:rPr lang="tr-TR" sz="12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32" name="Metin kutusu 31">
            <a:extLst>
              <a:ext uri="{FF2B5EF4-FFF2-40B4-BE49-F238E27FC236}">
                <a16:creationId xmlns:a16="http://schemas.microsoft.com/office/drawing/2014/main" id="{75C363B9-E0D7-9C42-047B-1A75FAC4B091}"/>
              </a:ext>
            </a:extLst>
          </p:cNvPr>
          <p:cNvSpPr txBox="1"/>
          <p:nvPr/>
        </p:nvSpPr>
        <p:spPr>
          <a:xfrm>
            <a:off x="6993576" y="2015820"/>
            <a:ext cx="4056548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b="1" i="0" u="none" strike="noStrike" cap="none" dirty="0">
                <a:solidFill>
                  <a:srgbClr val="009FAE"/>
                </a:solidFill>
                <a:sym typeface="Arial"/>
              </a:rPr>
              <a:t>G Glikoproteinleri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 b="1" dirty="0" err="1">
                <a:solidFill>
                  <a:srgbClr val="4A4F54"/>
                </a:solidFill>
              </a:rPr>
              <a:t>Silialı</a:t>
            </a:r>
            <a:r>
              <a:rPr lang="tr-TR" sz="1200" b="1" dirty="0">
                <a:solidFill>
                  <a:srgbClr val="4A4F54"/>
                </a:solidFill>
              </a:rPr>
              <a:t> hücreleri hedef alır, RSV A ve B </a:t>
            </a:r>
            <a:r>
              <a:rPr lang="tr-TR" sz="1200" b="1" dirty="0" err="1">
                <a:solidFill>
                  <a:srgbClr val="4A4F54"/>
                </a:solidFill>
              </a:rPr>
              <a:t>subgruplarında</a:t>
            </a:r>
            <a:endParaRPr lang="tr-TR" sz="1200" b="1" dirty="0">
              <a:solidFill>
                <a:srgbClr val="4A4F54"/>
              </a:solidFill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 b="1" dirty="0">
                <a:solidFill>
                  <a:srgbClr val="4A4F54"/>
                </a:solidFill>
              </a:rPr>
              <a:t>değişkenlik gösterdiklerinden, </a:t>
            </a:r>
            <a:r>
              <a:rPr lang="tr-TR" sz="1200" b="1" dirty="0">
                <a:solidFill>
                  <a:srgbClr val="FF0000"/>
                </a:solidFill>
              </a:rPr>
              <a:t>antijenik A ve B </a:t>
            </a:r>
            <a:r>
              <a:rPr lang="tr-TR" sz="1200" b="1" dirty="0" err="1">
                <a:solidFill>
                  <a:srgbClr val="FF0000"/>
                </a:solidFill>
              </a:rPr>
              <a:t>subgruplarını</a:t>
            </a:r>
            <a:r>
              <a:rPr lang="tr-TR" sz="1200" b="1" dirty="0">
                <a:solidFill>
                  <a:srgbClr val="FF0000"/>
                </a:solidFill>
              </a:rPr>
              <a:t> tanımlar.</a:t>
            </a:r>
            <a:r>
              <a:rPr lang="tr-TR" sz="1200" b="1" baseline="30000" dirty="0">
                <a:solidFill>
                  <a:srgbClr val="FF0000"/>
                </a:solidFill>
              </a:rPr>
              <a:t>1</a:t>
            </a:r>
          </a:p>
        </p:txBody>
      </p:sp>
      <p:grpSp>
        <p:nvGrpSpPr>
          <p:cNvPr id="53" name="Grup 52">
            <a:extLst>
              <a:ext uri="{FF2B5EF4-FFF2-40B4-BE49-F238E27FC236}">
                <a16:creationId xmlns:a16="http://schemas.microsoft.com/office/drawing/2014/main" id="{AA2F6F29-C637-BB95-8E65-15FBE4A41A76}"/>
              </a:ext>
            </a:extLst>
          </p:cNvPr>
          <p:cNvGrpSpPr/>
          <p:nvPr/>
        </p:nvGrpSpPr>
        <p:grpSpPr>
          <a:xfrm>
            <a:off x="2478631" y="3925342"/>
            <a:ext cx="721350" cy="1612180"/>
            <a:chOff x="2318449" y="4324864"/>
            <a:chExt cx="721350" cy="1612180"/>
          </a:xfrm>
        </p:grpSpPr>
        <p:sp>
          <p:nvSpPr>
            <p:cNvPr id="40" name="Serbest Form: Şekil 39">
              <a:extLst>
                <a:ext uri="{FF2B5EF4-FFF2-40B4-BE49-F238E27FC236}">
                  <a16:creationId xmlns:a16="http://schemas.microsoft.com/office/drawing/2014/main" id="{6DFD068C-1497-31F8-B988-94002DD33A45}"/>
                </a:ext>
              </a:extLst>
            </p:cNvPr>
            <p:cNvSpPr/>
            <p:nvPr/>
          </p:nvSpPr>
          <p:spPr>
            <a:xfrm>
              <a:off x="2330542" y="4342053"/>
              <a:ext cx="697052" cy="736541"/>
            </a:xfrm>
            <a:custGeom>
              <a:avLst/>
              <a:gdLst>
                <a:gd name="connsiteX0" fmla="*/ 348554 w 697052"/>
                <a:gd name="connsiteY0" fmla="*/ 0 h 736541"/>
                <a:gd name="connsiteX1" fmla="*/ 531813 w 697052"/>
                <a:gd name="connsiteY1" fmla="*/ 73451 h 736541"/>
                <a:gd name="connsiteX2" fmla="*/ 691945 w 697052"/>
                <a:gd name="connsiteY2" fmla="*/ 53604 h 736541"/>
                <a:gd name="connsiteX3" fmla="*/ 348554 w 697052"/>
                <a:gd name="connsiteY3" fmla="*/ 736541 h 736541"/>
                <a:gd name="connsiteX4" fmla="*/ 5106 w 697052"/>
                <a:gd name="connsiteY4" fmla="*/ 53604 h 736541"/>
                <a:gd name="connsiteX5" fmla="*/ 165239 w 697052"/>
                <a:gd name="connsiteY5" fmla="*/ 73451 h 736541"/>
                <a:gd name="connsiteX6" fmla="*/ 348554 w 697052"/>
                <a:gd name="connsiteY6" fmla="*/ 0 h 73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7052" h="736541">
                  <a:moveTo>
                    <a:pt x="348554" y="0"/>
                  </a:moveTo>
                  <a:cubicBezTo>
                    <a:pt x="348554" y="0"/>
                    <a:pt x="403345" y="56883"/>
                    <a:pt x="531813" y="73451"/>
                  </a:cubicBezTo>
                  <a:cubicBezTo>
                    <a:pt x="654796" y="89339"/>
                    <a:pt x="691945" y="53604"/>
                    <a:pt x="691945" y="53604"/>
                  </a:cubicBezTo>
                  <a:cubicBezTo>
                    <a:pt x="691945" y="53604"/>
                    <a:pt x="766187" y="494364"/>
                    <a:pt x="348554" y="736541"/>
                  </a:cubicBezTo>
                  <a:cubicBezTo>
                    <a:pt x="-69136" y="494364"/>
                    <a:pt x="5106" y="53604"/>
                    <a:pt x="5106" y="53604"/>
                  </a:cubicBezTo>
                  <a:cubicBezTo>
                    <a:pt x="5106" y="53604"/>
                    <a:pt x="42256" y="89339"/>
                    <a:pt x="165239" y="73451"/>
                  </a:cubicBezTo>
                  <a:cubicBezTo>
                    <a:pt x="293706" y="56883"/>
                    <a:pt x="348554" y="0"/>
                    <a:pt x="348554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 dirty="0"/>
            </a:p>
          </p:txBody>
        </p:sp>
        <p:sp>
          <p:nvSpPr>
            <p:cNvPr id="41" name="Serbest Form: Şekil 40">
              <a:extLst>
                <a:ext uri="{FF2B5EF4-FFF2-40B4-BE49-F238E27FC236}">
                  <a16:creationId xmlns:a16="http://schemas.microsoft.com/office/drawing/2014/main" id="{339F52C1-DA9B-26C6-E47E-52441913CC89}"/>
                </a:ext>
              </a:extLst>
            </p:cNvPr>
            <p:cNvSpPr/>
            <p:nvPr/>
          </p:nvSpPr>
          <p:spPr>
            <a:xfrm>
              <a:off x="2330541" y="4342053"/>
              <a:ext cx="697052" cy="736597"/>
            </a:xfrm>
            <a:custGeom>
              <a:avLst/>
              <a:gdLst>
                <a:gd name="connsiteX0" fmla="*/ 348555 w 697052"/>
                <a:gd name="connsiteY0" fmla="*/ 31269 h 736597"/>
                <a:gd name="connsiteX1" fmla="*/ 528761 w 697052"/>
                <a:gd name="connsiteY1" fmla="*/ 97312 h 736597"/>
                <a:gd name="connsiteX2" fmla="*/ 590676 w 697052"/>
                <a:gd name="connsiteY2" fmla="*/ 101553 h 736597"/>
                <a:gd name="connsiteX3" fmla="*/ 671647 w 697052"/>
                <a:gd name="connsiteY3" fmla="*/ 90527 h 736597"/>
                <a:gd name="connsiteX4" fmla="*/ 653496 w 697052"/>
                <a:gd name="connsiteY4" fmla="*/ 298665 h 736597"/>
                <a:gd name="connsiteX5" fmla="*/ 558616 w 697052"/>
                <a:gd name="connsiteY5" fmla="*/ 514097 h 736597"/>
                <a:gd name="connsiteX6" fmla="*/ 348555 w 697052"/>
                <a:gd name="connsiteY6" fmla="*/ 708665 h 736597"/>
                <a:gd name="connsiteX7" fmla="*/ 139173 w 697052"/>
                <a:gd name="connsiteY7" fmla="*/ 515059 h 736597"/>
                <a:gd name="connsiteX8" fmla="*/ 44010 w 697052"/>
                <a:gd name="connsiteY8" fmla="*/ 300531 h 736597"/>
                <a:gd name="connsiteX9" fmla="*/ 25463 w 697052"/>
                <a:gd name="connsiteY9" fmla="*/ 90527 h 736597"/>
                <a:gd name="connsiteX10" fmla="*/ 106378 w 697052"/>
                <a:gd name="connsiteY10" fmla="*/ 101553 h 736597"/>
                <a:gd name="connsiteX11" fmla="*/ 168293 w 697052"/>
                <a:gd name="connsiteY11" fmla="*/ 97312 h 736597"/>
                <a:gd name="connsiteX12" fmla="*/ 348555 w 697052"/>
                <a:gd name="connsiteY12" fmla="*/ 31269 h 736597"/>
                <a:gd name="connsiteX13" fmla="*/ 348555 w 697052"/>
                <a:gd name="connsiteY13" fmla="*/ 57 h 736597"/>
                <a:gd name="connsiteX14" fmla="*/ 165240 w 697052"/>
                <a:gd name="connsiteY14" fmla="*/ 73507 h 736597"/>
                <a:gd name="connsiteX15" fmla="*/ 106378 w 697052"/>
                <a:gd name="connsiteY15" fmla="*/ 77578 h 736597"/>
                <a:gd name="connsiteX16" fmla="*/ 5107 w 697052"/>
                <a:gd name="connsiteY16" fmla="*/ 53660 h 736597"/>
                <a:gd name="connsiteX17" fmla="*/ 348499 w 697052"/>
                <a:gd name="connsiteY17" fmla="*/ 736598 h 736597"/>
                <a:gd name="connsiteX18" fmla="*/ 691946 w 697052"/>
                <a:gd name="connsiteY18" fmla="*/ 53604 h 736597"/>
                <a:gd name="connsiteX19" fmla="*/ 590676 w 697052"/>
                <a:gd name="connsiteY19" fmla="*/ 77522 h 736597"/>
                <a:gd name="connsiteX20" fmla="*/ 531814 w 697052"/>
                <a:gd name="connsiteY20" fmla="*/ 73451 h 736597"/>
                <a:gd name="connsiteX21" fmla="*/ 348555 w 697052"/>
                <a:gd name="connsiteY21" fmla="*/ 0 h 736597"/>
                <a:gd name="connsiteX22" fmla="*/ 348555 w 697052"/>
                <a:gd name="connsiteY22" fmla="*/ 0 h 736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7052" h="736597">
                  <a:moveTo>
                    <a:pt x="348555" y="31269"/>
                  </a:moveTo>
                  <a:cubicBezTo>
                    <a:pt x="375074" y="50946"/>
                    <a:pt x="432975" y="84929"/>
                    <a:pt x="528761" y="97312"/>
                  </a:cubicBezTo>
                  <a:cubicBezTo>
                    <a:pt x="550700" y="100139"/>
                    <a:pt x="571508" y="101553"/>
                    <a:pt x="590676" y="101553"/>
                  </a:cubicBezTo>
                  <a:cubicBezTo>
                    <a:pt x="626977" y="101553"/>
                    <a:pt x="653214" y="96520"/>
                    <a:pt x="671647" y="90527"/>
                  </a:cubicBezTo>
                  <a:cubicBezTo>
                    <a:pt x="674418" y="132087"/>
                    <a:pt x="674983" y="209099"/>
                    <a:pt x="653496" y="298665"/>
                  </a:cubicBezTo>
                  <a:cubicBezTo>
                    <a:pt x="634667" y="377318"/>
                    <a:pt x="602720" y="449807"/>
                    <a:pt x="558616" y="514097"/>
                  </a:cubicBezTo>
                  <a:cubicBezTo>
                    <a:pt x="505804" y="590941"/>
                    <a:pt x="435180" y="656362"/>
                    <a:pt x="348555" y="708665"/>
                  </a:cubicBezTo>
                  <a:cubicBezTo>
                    <a:pt x="262269" y="656588"/>
                    <a:pt x="191872" y="591506"/>
                    <a:pt x="139173" y="515059"/>
                  </a:cubicBezTo>
                  <a:cubicBezTo>
                    <a:pt x="95012" y="451051"/>
                    <a:pt x="63008" y="378901"/>
                    <a:pt x="44010" y="300531"/>
                  </a:cubicBezTo>
                  <a:cubicBezTo>
                    <a:pt x="22184" y="210457"/>
                    <a:pt x="22693" y="132482"/>
                    <a:pt x="25463" y="90527"/>
                  </a:cubicBezTo>
                  <a:cubicBezTo>
                    <a:pt x="43897" y="96520"/>
                    <a:pt x="70133" y="101553"/>
                    <a:pt x="106378" y="101553"/>
                  </a:cubicBezTo>
                  <a:cubicBezTo>
                    <a:pt x="125546" y="101553"/>
                    <a:pt x="146354" y="100139"/>
                    <a:pt x="168293" y="97312"/>
                  </a:cubicBezTo>
                  <a:cubicBezTo>
                    <a:pt x="264078" y="84986"/>
                    <a:pt x="321979" y="51003"/>
                    <a:pt x="348555" y="31269"/>
                  </a:cubicBezTo>
                  <a:moveTo>
                    <a:pt x="348555" y="57"/>
                  </a:moveTo>
                  <a:cubicBezTo>
                    <a:pt x="348555" y="57"/>
                    <a:pt x="293764" y="56940"/>
                    <a:pt x="165240" y="73507"/>
                  </a:cubicBezTo>
                  <a:cubicBezTo>
                    <a:pt x="142905" y="76391"/>
                    <a:pt x="123397" y="77578"/>
                    <a:pt x="106378" y="77578"/>
                  </a:cubicBezTo>
                  <a:cubicBezTo>
                    <a:pt x="29987" y="77578"/>
                    <a:pt x="5107" y="53660"/>
                    <a:pt x="5107" y="53660"/>
                  </a:cubicBezTo>
                  <a:cubicBezTo>
                    <a:pt x="5107" y="53660"/>
                    <a:pt x="-69135" y="494420"/>
                    <a:pt x="348499" y="736598"/>
                  </a:cubicBezTo>
                  <a:cubicBezTo>
                    <a:pt x="766188" y="494364"/>
                    <a:pt x="691946" y="53604"/>
                    <a:pt x="691946" y="53604"/>
                  </a:cubicBezTo>
                  <a:cubicBezTo>
                    <a:pt x="691946" y="53604"/>
                    <a:pt x="667067" y="77522"/>
                    <a:pt x="590676" y="77522"/>
                  </a:cubicBezTo>
                  <a:cubicBezTo>
                    <a:pt x="573713" y="77522"/>
                    <a:pt x="554205" y="76334"/>
                    <a:pt x="531814" y="73451"/>
                  </a:cubicBezTo>
                  <a:cubicBezTo>
                    <a:pt x="403346" y="56883"/>
                    <a:pt x="348555" y="0"/>
                    <a:pt x="348555" y="0"/>
                  </a:cubicBezTo>
                  <a:lnTo>
                    <a:pt x="348555" y="0"/>
                  </a:lnTo>
                  <a:close/>
                </a:path>
              </a:pathLst>
            </a:custGeom>
            <a:solidFill>
              <a:srgbClr val="3D3D3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42" name="Serbest Form: Şekil 41">
              <a:extLst>
                <a:ext uri="{FF2B5EF4-FFF2-40B4-BE49-F238E27FC236}">
                  <a16:creationId xmlns:a16="http://schemas.microsoft.com/office/drawing/2014/main" id="{2ACD03D2-7F7E-BAF9-04A3-7517E92D2491}"/>
                </a:ext>
              </a:extLst>
            </p:cNvPr>
            <p:cNvSpPr/>
            <p:nvPr/>
          </p:nvSpPr>
          <p:spPr>
            <a:xfrm>
              <a:off x="2318449" y="4324864"/>
              <a:ext cx="721237" cy="767640"/>
            </a:xfrm>
            <a:custGeom>
              <a:avLst/>
              <a:gdLst>
                <a:gd name="connsiteX0" fmla="*/ 360647 w 721237"/>
                <a:gd name="connsiteY0" fmla="*/ 767584 h 767640"/>
                <a:gd name="connsiteX1" fmla="*/ 354653 w 721237"/>
                <a:gd name="connsiteY1" fmla="*/ 764078 h 767640"/>
                <a:gd name="connsiteX2" fmla="*/ 20649 w 721237"/>
                <a:gd name="connsiteY2" fmla="*/ 324223 h 767640"/>
                <a:gd name="connsiteX3" fmla="*/ 5382 w 721237"/>
                <a:gd name="connsiteY3" fmla="*/ 68814 h 767640"/>
                <a:gd name="connsiteX4" fmla="*/ 9170 w 721237"/>
                <a:gd name="connsiteY4" fmla="*/ 46366 h 767640"/>
                <a:gd name="connsiteX5" fmla="*/ 25568 w 721237"/>
                <a:gd name="connsiteY5" fmla="*/ 62142 h 767640"/>
                <a:gd name="connsiteX6" fmla="*/ 175805 w 721237"/>
                <a:gd name="connsiteY6" fmla="*/ 78766 h 767640"/>
                <a:gd name="connsiteX7" fmla="*/ 351996 w 721237"/>
                <a:gd name="connsiteY7" fmla="*/ 8877 h 767640"/>
                <a:gd name="connsiteX8" fmla="*/ 360647 w 721237"/>
                <a:gd name="connsiteY8" fmla="*/ 0 h 767640"/>
                <a:gd name="connsiteX9" fmla="*/ 369242 w 721237"/>
                <a:gd name="connsiteY9" fmla="*/ 8877 h 767640"/>
                <a:gd name="connsiteX10" fmla="*/ 545433 w 721237"/>
                <a:gd name="connsiteY10" fmla="*/ 78766 h 767640"/>
                <a:gd name="connsiteX11" fmla="*/ 695839 w 721237"/>
                <a:gd name="connsiteY11" fmla="*/ 62029 h 767640"/>
                <a:gd name="connsiteX12" fmla="*/ 712067 w 721237"/>
                <a:gd name="connsiteY12" fmla="*/ 47497 h 767640"/>
                <a:gd name="connsiteX13" fmla="*/ 715856 w 721237"/>
                <a:gd name="connsiteY13" fmla="*/ 68871 h 767640"/>
                <a:gd name="connsiteX14" fmla="*/ 700589 w 721237"/>
                <a:gd name="connsiteY14" fmla="*/ 324279 h 767640"/>
                <a:gd name="connsiteX15" fmla="*/ 366641 w 721237"/>
                <a:gd name="connsiteY15" fmla="*/ 764135 h 767640"/>
                <a:gd name="connsiteX16" fmla="*/ 360647 w 721237"/>
                <a:gd name="connsiteY16" fmla="*/ 767640 h 767640"/>
                <a:gd name="connsiteX17" fmla="*/ 26925 w 721237"/>
                <a:gd name="connsiteY17" fmla="*/ 90470 h 767640"/>
                <a:gd name="connsiteX18" fmla="*/ 44227 w 721237"/>
                <a:gd name="connsiteY18" fmla="*/ 319586 h 767640"/>
                <a:gd name="connsiteX19" fmla="*/ 360647 w 721237"/>
                <a:gd name="connsiteY19" fmla="*/ 739821 h 767640"/>
                <a:gd name="connsiteX20" fmla="*/ 677067 w 721237"/>
                <a:gd name="connsiteY20" fmla="*/ 319586 h 767640"/>
                <a:gd name="connsiteX21" fmla="*/ 694369 w 721237"/>
                <a:gd name="connsiteY21" fmla="*/ 90470 h 767640"/>
                <a:gd name="connsiteX22" fmla="*/ 542436 w 721237"/>
                <a:gd name="connsiteY22" fmla="*/ 102514 h 767640"/>
                <a:gd name="connsiteX23" fmla="*/ 360704 w 721237"/>
                <a:gd name="connsiteY23" fmla="*/ 33248 h 767640"/>
                <a:gd name="connsiteX24" fmla="*/ 178915 w 721237"/>
                <a:gd name="connsiteY24" fmla="*/ 102514 h 767640"/>
                <a:gd name="connsiteX25" fmla="*/ 26981 w 721237"/>
                <a:gd name="connsiteY25" fmla="*/ 90470 h 767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21237" h="767640">
                  <a:moveTo>
                    <a:pt x="360647" y="767584"/>
                  </a:moveTo>
                  <a:lnTo>
                    <a:pt x="354653" y="764078"/>
                  </a:lnTo>
                  <a:cubicBezTo>
                    <a:pt x="135207" y="636854"/>
                    <a:pt x="51861" y="454670"/>
                    <a:pt x="20649" y="324223"/>
                  </a:cubicBezTo>
                  <a:cubicBezTo>
                    <a:pt x="-13221" y="183033"/>
                    <a:pt x="4590" y="73394"/>
                    <a:pt x="5382" y="68814"/>
                  </a:cubicBezTo>
                  <a:lnTo>
                    <a:pt x="9170" y="46366"/>
                  </a:lnTo>
                  <a:lnTo>
                    <a:pt x="25568" y="62142"/>
                  </a:lnTo>
                  <a:cubicBezTo>
                    <a:pt x="25568" y="62142"/>
                    <a:pt x="61982" y="93467"/>
                    <a:pt x="175805" y="78766"/>
                  </a:cubicBezTo>
                  <a:cubicBezTo>
                    <a:pt x="297883" y="63046"/>
                    <a:pt x="351487" y="9386"/>
                    <a:pt x="351996" y="8877"/>
                  </a:cubicBezTo>
                  <a:lnTo>
                    <a:pt x="360647" y="0"/>
                  </a:lnTo>
                  <a:lnTo>
                    <a:pt x="369242" y="8877"/>
                  </a:lnTo>
                  <a:cubicBezTo>
                    <a:pt x="369751" y="9443"/>
                    <a:pt x="423354" y="63046"/>
                    <a:pt x="545433" y="78766"/>
                  </a:cubicBezTo>
                  <a:cubicBezTo>
                    <a:pt x="659255" y="93467"/>
                    <a:pt x="695500" y="62311"/>
                    <a:pt x="695839" y="62029"/>
                  </a:cubicBezTo>
                  <a:lnTo>
                    <a:pt x="712067" y="47497"/>
                  </a:lnTo>
                  <a:lnTo>
                    <a:pt x="715856" y="68871"/>
                  </a:lnTo>
                  <a:cubicBezTo>
                    <a:pt x="716648" y="73451"/>
                    <a:pt x="734459" y="183089"/>
                    <a:pt x="700589" y="324279"/>
                  </a:cubicBezTo>
                  <a:cubicBezTo>
                    <a:pt x="669320" y="454726"/>
                    <a:pt x="586031" y="636911"/>
                    <a:pt x="366641" y="764135"/>
                  </a:cubicBezTo>
                  <a:lnTo>
                    <a:pt x="360647" y="767640"/>
                  </a:lnTo>
                  <a:close/>
                  <a:moveTo>
                    <a:pt x="26925" y="90470"/>
                  </a:moveTo>
                  <a:cubicBezTo>
                    <a:pt x="23419" y="126771"/>
                    <a:pt x="19065" y="215150"/>
                    <a:pt x="44227" y="319586"/>
                  </a:cubicBezTo>
                  <a:cubicBezTo>
                    <a:pt x="74196" y="443926"/>
                    <a:pt x="153470" y="617234"/>
                    <a:pt x="360647" y="739821"/>
                  </a:cubicBezTo>
                  <a:cubicBezTo>
                    <a:pt x="567824" y="617234"/>
                    <a:pt x="647099" y="443983"/>
                    <a:pt x="677067" y="319586"/>
                  </a:cubicBezTo>
                  <a:cubicBezTo>
                    <a:pt x="702229" y="215150"/>
                    <a:pt x="697875" y="126828"/>
                    <a:pt x="694369" y="90470"/>
                  </a:cubicBezTo>
                  <a:cubicBezTo>
                    <a:pt x="671695" y="100874"/>
                    <a:pt x="625386" y="113257"/>
                    <a:pt x="542436" y="102514"/>
                  </a:cubicBezTo>
                  <a:cubicBezTo>
                    <a:pt x="438395" y="89113"/>
                    <a:pt x="381116" y="50041"/>
                    <a:pt x="360704" y="33248"/>
                  </a:cubicBezTo>
                  <a:cubicBezTo>
                    <a:pt x="340291" y="50041"/>
                    <a:pt x="282956" y="89113"/>
                    <a:pt x="178915" y="102514"/>
                  </a:cubicBezTo>
                  <a:cubicBezTo>
                    <a:pt x="95965" y="113201"/>
                    <a:pt x="49599" y="100818"/>
                    <a:pt x="26981" y="9047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43" name="Serbest Form: Şekil 42">
              <a:extLst>
                <a:ext uri="{FF2B5EF4-FFF2-40B4-BE49-F238E27FC236}">
                  <a16:creationId xmlns:a16="http://schemas.microsoft.com/office/drawing/2014/main" id="{A0CBC8E3-9A9A-2CEC-9C96-2485D68C0792}"/>
                </a:ext>
              </a:extLst>
            </p:cNvPr>
            <p:cNvSpPr/>
            <p:nvPr/>
          </p:nvSpPr>
          <p:spPr>
            <a:xfrm>
              <a:off x="2323453" y="4331762"/>
              <a:ext cx="711267" cy="755144"/>
            </a:xfrm>
            <a:custGeom>
              <a:avLst/>
              <a:gdLst>
                <a:gd name="connsiteX0" fmla="*/ 355644 w 711267"/>
                <a:gd name="connsiteY0" fmla="*/ 755144 h 755144"/>
                <a:gd name="connsiteX1" fmla="*/ 352025 w 711267"/>
                <a:gd name="connsiteY1" fmla="*/ 753052 h 755144"/>
                <a:gd name="connsiteX2" fmla="*/ 20282 w 711267"/>
                <a:gd name="connsiteY2" fmla="*/ 316194 h 755144"/>
                <a:gd name="connsiteX3" fmla="*/ 5128 w 711267"/>
                <a:gd name="connsiteY3" fmla="*/ 62707 h 755144"/>
                <a:gd name="connsiteX4" fmla="*/ 7390 w 711267"/>
                <a:gd name="connsiteY4" fmla="*/ 49250 h 755144"/>
                <a:gd name="connsiteX5" fmla="*/ 17229 w 711267"/>
                <a:gd name="connsiteY5" fmla="*/ 58693 h 755144"/>
                <a:gd name="connsiteX6" fmla="*/ 171424 w 711267"/>
                <a:gd name="connsiteY6" fmla="*/ 76617 h 755144"/>
                <a:gd name="connsiteX7" fmla="*/ 350498 w 711267"/>
                <a:gd name="connsiteY7" fmla="*/ 5315 h 755144"/>
                <a:gd name="connsiteX8" fmla="*/ 355700 w 711267"/>
                <a:gd name="connsiteY8" fmla="*/ 0 h 755144"/>
                <a:gd name="connsiteX9" fmla="*/ 360846 w 711267"/>
                <a:gd name="connsiteY9" fmla="*/ 5315 h 755144"/>
                <a:gd name="connsiteX10" fmla="*/ 539864 w 711267"/>
                <a:gd name="connsiteY10" fmla="*/ 76617 h 755144"/>
                <a:gd name="connsiteX11" fmla="*/ 694116 w 711267"/>
                <a:gd name="connsiteY11" fmla="*/ 58636 h 755144"/>
                <a:gd name="connsiteX12" fmla="*/ 703898 w 711267"/>
                <a:gd name="connsiteY12" fmla="*/ 49589 h 755144"/>
                <a:gd name="connsiteX13" fmla="*/ 706160 w 711267"/>
                <a:gd name="connsiteY13" fmla="*/ 62651 h 755144"/>
                <a:gd name="connsiteX14" fmla="*/ 691006 w 711267"/>
                <a:gd name="connsiteY14" fmla="*/ 316194 h 755144"/>
                <a:gd name="connsiteX15" fmla="*/ 359319 w 711267"/>
                <a:gd name="connsiteY15" fmla="*/ 753052 h 755144"/>
                <a:gd name="connsiteX16" fmla="*/ 355700 w 711267"/>
                <a:gd name="connsiteY16" fmla="*/ 755144 h 755144"/>
                <a:gd name="connsiteX17" fmla="*/ 17851 w 711267"/>
                <a:gd name="connsiteY17" fmla="*/ 76334 h 755144"/>
                <a:gd name="connsiteX18" fmla="*/ 34418 w 711267"/>
                <a:gd name="connsiteY18" fmla="*/ 313480 h 755144"/>
                <a:gd name="connsiteX19" fmla="*/ 355644 w 711267"/>
                <a:gd name="connsiteY19" fmla="*/ 738520 h 755144"/>
                <a:gd name="connsiteX20" fmla="*/ 676813 w 711267"/>
                <a:gd name="connsiteY20" fmla="*/ 313480 h 755144"/>
                <a:gd name="connsiteX21" fmla="*/ 693381 w 711267"/>
                <a:gd name="connsiteY21" fmla="*/ 76334 h 755144"/>
                <a:gd name="connsiteX22" fmla="*/ 537998 w 711267"/>
                <a:gd name="connsiteY22" fmla="*/ 90923 h 755144"/>
                <a:gd name="connsiteX23" fmla="*/ 355644 w 711267"/>
                <a:gd name="connsiteY23" fmla="*/ 20130 h 755144"/>
                <a:gd name="connsiteX24" fmla="*/ 173233 w 711267"/>
                <a:gd name="connsiteY24" fmla="*/ 90923 h 755144"/>
                <a:gd name="connsiteX25" fmla="*/ 17851 w 711267"/>
                <a:gd name="connsiteY25" fmla="*/ 76334 h 755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11267" h="755144">
                  <a:moveTo>
                    <a:pt x="355644" y="755144"/>
                  </a:moveTo>
                  <a:lnTo>
                    <a:pt x="352025" y="753052"/>
                  </a:lnTo>
                  <a:cubicBezTo>
                    <a:pt x="134048" y="626676"/>
                    <a:pt x="51325" y="445736"/>
                    <a:pt x="20282" y="316194"/>
                  </a:cubicBezTo>
                  <a:cubicBezTo>
                    <a:pt x="-13305" y="175965"/>
                    <a:pt x="4902" y="63838"/>
                    <a:pt x="5128" y="62707"/>
                  </a:cubicBezTo>
                  <a:lnTo>
                    <a:pt x="7390" y="49250"/>
                  </a:lnTo>
                  <a:lnTo>
                    <a:pt x="17229" y="58693"/>
                  </a:lnTo>
                  <a:cubicBezTo>
                    <a:pt x="17511" y="58975"/>
                    <a:pt x="54548" y="91658"/>
                    <a:pt x="171424" y="76617"/>
                  </a:cubicBezTo>
                  <a:cubicBezTo>
                    <a:pt x="295481" y="60615"/>
                    <a:pt x="349933" y="5824"/>
                    <a:pt x="350498" y="5315"/>
                  </a:cubicBezTo>
                  <a:lnTo>
                    <a:pt x="355700" y="0"/>
                  </a:lnTo>
                  <a:lnTo>
                    <a:pt x="360846" y="5315"/>
                  </a:lnTo>
                  <a:cubicBezTo>
                    <a:pt x="361355" y="5881"/>
                    <a:pt x="415807" y="60615"/>
                    <a:pt x="539864" y="76617"/>
                  </a:cubicBezTo>
                  <a:cubicBezTo>
                    <a:pt x="656740" y="91714"/>
                    <a:pt x="693776" y="58975"/>
                    <a:pt x="694116" y="58636"/>
                  </a:cubicBezTo>
                  <a:lnTo>
                    <a:pt x="703898" y="49589"/>
                  </a:lnTo>
                  <a:lnTo>
                    <a:pt x="706160" y="62651"/>
                  </a:lnTo>
                  <a:cubicBezTo>
                    <a:pt x="706329" y="63782"/>
                    <a:pt x="724593" y="175908"/>
                    <a:pt x="691006" y="316194"/>
                  </a:cubicBezTo>
                  <a:cubicBezTo>
                    <a:pt x="659963" y="445736"/>
                    <a:pt x="577239" y="626620"/>
                    <a:pt x="359319" y="753052"/>
                  </a:cubicBezTo>
                  <a:lnTo>
                    <a:pt x="355700" y="755144"/>
                  </a:lnTo>
                  <a:close/>
                  <a:moveTo>
                    <a:pt x="17851" y="76334"/>
                  </a:moveTo>
                  <a:cubicBezTo>
                    <a:pt x="14288" y="107716"/>
                    <a:pt x="7503" y="201353"/>
                    <a:pt x="34418" y="313480"/>
                  </a:cubicBezTo>
                  <a:cubicBezTo>
                    <a:pt x="64669" y="439346"/>
                    <a:pt x="145018" y="614972"/>
                    <a:pt x="355644" y="738520"/>
                  </a:cubicBezTo>
                  <a:cubicBezTo>
                    <a:pt x="566213" y="614915"/>
                    <a:pt x="646562" y="439346"/>
                    <a:pt x="676813" y="313480"/>
                  </a:cubicBezTo>
                  <a:cubicBezTo>
                    <a:pt x="703785" y="201353"/>
                    <a:pt x="696943" y="107716"/>
                    <a:pt x="693381" y="76334"/>
                  </a:cubicBezTo>
                  <a:cubicBezTo>
                    <a:pt x="674721" y="86569"/>
                    <a:pt x="629034" y="102684"/>
                    <a:pt x="537998" y="90923"/>
                  </a:cubicBezTo>
                  <a:cubicBezTo>
                    <a:pt x="428981" y="76843"/>
                    <a:pt x="372268" y="34605"/>
                    <a:pt x="355644" y="20130"/>
                  </a:cubicBezTo>
                  <a:cubicBezTo>
                    <a:pt x="339020" y="34605"/>
                    <a:pt x="282306" y="76843"/>
                    <a:pt x="173233" y="90923"/>
                  </a:cubicBezTo>
                  <a:cubicBezTo>
                    <a:pt x="82198" y="102684"/>
                    <a:pt x="36510" y="86569"/>
                    <a:pt x="17851" y="76334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9000">
                  <a:srgbClr val="494949"/>
                </a:gs>
                <a:gs pos="49000">
                  <a:srgbClr val="EBEBEB"/>
                </a:gs>
              </a:gsLst>
              <a:lin ang="0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44" name="Serbest Form: Şekil 43">
              <a:extLst>
                <a:ext uri="{FF2B5EF4-FFF2-40B4-BE49-F238E27FC236}">
                  <a16:creationId xmlns:a16="http://schemas.microsoft.com/office/drawing/2014/main" id="{81415590-9465-B257-6FE6-0D3E4A8CB697}"/>
                </a:ext>
              </a:extLst>
            </p:cNvPr>
            <p:cNvSpPr/>
            <p:nvPr/>
          </p:nvSpPr>
          <p:spPr>
            <a:xfrm>
              <a:off x="2534005" y="4531588"/>
              <a:ext cx="288882" cy="285546"/>
            </a:xfrm>
            <a:custGeom>
              <a:avLst/>
              <a:gdLst>
                <a:gd name="connsiteX0" fmla="*/ 288826 w 288882"/>
                <a:gd name="connsiteY0" fmla="*/ 285547 h 285546"/>
                <a:gd name="connsiteX1" fmla="*/ 237484 w 288882"/>
                <a:gd name="connsiteY1" fmla="*/ 285547 h 285546"/>
                <a:gd name="connsiteX2" fmla="*/ 223575 w 288882"/>
                <a:gd name="connsiteY2" fmla="*/ 281532 h 285546"/>
                <a:gd name="connsiteX3" fmla="*/ 215545 w 288882"/>
                <a:gd name="connsiteY3" fmla="*/ 271241 h 285546"/>
                <a:gd name="connsiteX4" fmla="*/ 198695 w 288882"/>
                <a:gd name="connsiteY4" fmla="*/ 221483 h 285546"/>
                <a:gd name="connsiteX5" fmla="*/ 90131 w 288882"/>
                <a:gd name="connsiteY5" fmla="*/ 221483 h 285546"/>
                <a:gd name="connsiteX6" fmla="*/ 73281 w 288882"/>
                <a:gd name="connsiteY6" fmla="*/ 271241 h 285546"/>
                <a:gd name="connsiteX7" fmla="*/ 65534 w 288882"/>
                <a:gd name="connsiteY7" fmla="*/ 281136 h 285546"/>
                <a:gd name="connsiteX8" fmla="*/ 51738 w 288882"/>
                <a:gd name="connsiteY8" fmla="*/ 285547 h 285546"/>
                <a:gd name="connsiteX9" fmla="*/ 0 w 288882"/>
                <a:gd name="connsiteY9" fmla="*/ 285547 h 285546"/>
                <a:gd name="connsiteX10" fmla="*/ 110543 w 288882"/>
                <a:gd name="connsiteY10" fmla="*/ 0 h 285546"/>
                <a:gd name="connsiteX11" fmla="*/ 178340 w 288882"/>
                <a:gd name="connsiteY11" fmla="*/ 0 h 285546"/>
                <a:gd name="connsiteX12" fmla="*/ 288883 w 288882"/>
                <a:gd name="connsiteY12" fmla="*/ 285547 h 285546"/>
                <a:gd name="connsiteX13" fmla="*/ 183598 w 288882"/>
                <a:gd name="connsiteY13" fmla="*/ 176361 h 285546"/>
                <a:gd name="connsiteX14" fmla="*/ 157136 w 288882"/>
                <a:gd name="connsiteY14" fmla="*/ 98160 h 285546"/>
                <a:gd name="connsiteX15" fmla="*/ 150859 w 288882"/>
                <a:gd name="connsiteY15" fmla="*/ 80632 h 285546"/>
                <a:gd name="connsiteX16" fmla="*/ 144187 w 288882"/>
                <a:gd name="connsiteY16" fmla="*/ 58806 h 285546"/>
                <a:gd name="connsiteX17" fmla="*/ 137911 w 288882"/>
                <a:gd name="connsiteY17" fmla="*/ 80971 h 285546"/>
                <a:gd name="connsiteX18" fmla="*/ 131634 w 288882"/>
                <a:gd name="connsiteY18" fmla="*/ 98613 h 285546"/>
                <a:gd name="connsiteX19" fmla="*/ 105398 w 288882"/>
                <a:gd name="connsiteY19" fmla="*/ 176417 h 285546"/>
                <a:gd name="connsiteX20" fmla="*/ 183598 w 288882"/>
                <a:gd name="connsiteY20" fmla="*/ 176417 h 285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88882" h="285546">
                  <a:moveTo>
                    <a:pt x="288826" y="285547"/>
                  </a:moveTo>
                  <a:lnTo>
                    <a:pt x="237484" y="285547"/>
                  </a:lnTo>
                  <a:cubicBezTo>
                    <a:pt x="231717" y="285547"/>
                    <a:pt x="227080" y="284190"/>
                    <a:pt x="223575" y="281532"/>
                  </a:cubicBezTo>
                  <a:cubicBezTo>
                    <a:pt x="220069" y="278875"/>
                    <a:pt x="217355" y="275425"/>
                    <a:pt x="215545" y="271241"/>
                  </a:cubicBezTo>
                  <a:lnTo>
                    <a:pt x="198695" y="221483"/>
                  </a:lnTo>
                  <a:lnTo>
                    <a:pt x="90131" y="221483"/>
                  </a:lnTo>
                  <a:lnTo>
                    <a:pt x="73281" y="271241"/>
                  </a:lnTo>
                  <a:cubicBezTo>
                    <a:pt x="71867" y="274917"/>
                    <a:pt x="69266" y="278196"/>
                    <a:pt x="65534" y="281136"/>
                  </a:cubicBezTo>
                  <a:cubicBezTo>
                    <a:pt x="61802" y="284077"/>
                    <a:pt x="57222" y="285547"/>
                    <a:pt x="51738" y="285547"/>
                  </a:cubicBezTo>
                  <a:lnTo>
                    <a:pt x="0" y="285547"/>
                  </a:lnTo>
                  <a:lnTo>
                    <a:pt x="110543" y="0"/>
                  </a:lnTo>
                  <a:lnTo>
                    <a:pt x="178340" y="0"/>
                  </a:lnTo>
                  <a:lnTo>
                    <a:pt x="288883" y="285547"/>
                  </a:lnTo>
                  <a:close/>
                  <a:moveTo>
                    <a:pt x="183598" y="176361"/>
                  </a:moveTo>
                  <a:lnTo>
                    <a:pt x="157136" y="98160"/>
                  </a:lnTo>
                  <a:cubicBezTo>
                    <a:pt x="155156" y="93184"/>
                    <a:pt x="153064" y="87360"/>
                    <a:pt x="150859" y="80632"/>
                  </a:cubicBezTo>
                  <a:cubicBezTo>
                    <a:pt x="148654" y="73903"/>
                    <a:pt x="146392" y="66609"/>
                    <a:pt x="144187" y="58806"/>
                  </a:cubicBezTo>
                  <a:cubicBezTo>
                    <a:pt x="142208" y="66778"/>
                    <a:pt x="140116" y="74186"/>
                    <a:pt x="137911" y="80971"/>
                  </a:cubicBezTo>
                  <a:cubicBezTo>
                    <a:pt x="135705" y="87756"/>
                    <a:pt x="133613" y="93637"/>
                    <a:pt x="131634" y="98613"/>
                  </a:cubicBezTo>
                  <a:lnTo>
                    <a:pt x="105398" y="176417"/>
                  </a:lnTo>
                  <a:lnTo>
                    <a:pt x="183598" y="176417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46" name="Serbest Form: Şekil 45">
              <a:extLst>
                <a:ext uri="{FF2B5EF4-FFF2-40B4-BE49-F238E27FC236}">
                  <a16:creationId xmlns:a16="http://schemas.microsoft.com/office/drawing/2014/main" id="{4A84D63E-3419-B460-B1C3-9B6DC6033134}"/>
                </a:ext>
              </a:extLst>
            </p:cNvPr>
            <p:cNvSpPr/>
            <p:nvPr/>
          </p:nvSpPr>
          <p:spPr>
            <a:xfrm>
              <a:off x="2330599" y="5186593"/>
              <a:ext cx="697052" cy="736541"/>
            </a:xfrm>
            <a:custGeom>
              <a:avLst/>
              <a:gdLst>
                <a:gd name="connsiteX0" fmla="*/ 348554 w 697052"/>
                <a:gd name="connsiteY0" fmla="*/ 0 h 736541"/>
                <a:gd name="connsiteX1" fmla="*/ 531813 w 697052"/>
                <a:gd name="connsiteY1" fmla="*/ 73451 h 736541"/>
                <a:gd name="connsiteX2" fmla="*/ 691945 w 697052"/>
                <a:gd name="connsiteY2" fmla="*/ 53604 h 736541"/>
                <a:gd name="connsiteX3" fmla="*/ 348554 w 697052"/>
                <a:gd name="connsiteY3" fmla="*/ 736541 h 736541"/>
                <a:gd name="connsiteX4" fmla="*/ 5106 w 697052"/>
                <a:gd name="connsiteY4" fmla="*/ 53604 h 736541"/>
                <a:gd name="connsiteX5" fmla="*/ 165239 w 697052"/>
                <a:gd name="connsiteY5" fmla="*/ 73451 h 736541"/>
                <a:gd name="connsiteX6" fmla="*/ 348554 w 697052"/>
                <a:gd name="connsiteY6" fmla="*/ 0 h 73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7052" h="736541">
                  <a:moveTo>
                    <a:pt x="348554" y="0"/>
                  </a:moveTo>
                  <a:cubicBezTo>
                    <a:pt x="348554" y="0"/>
                    <a:pt x="403345" y="56883"/>
                    <a:pt x="531813" y="73451"/>
                  </a:cubicBezTo>
                  <a:cubicBezTo>
                    <a:pt x="654796" y="89339"/>
                    <a:pt x="691945" y="53604"/>
                    <a:pt x="691945" y="53604"/>
                  </a:cubicBezTo>
                  <a:cubicBezTo>
                    <a:pt x="691945" y="53604"/>
                    <a:pt x="766187" y="494364"/>
                    <a:pt x="348554" y="736541"/>
                  </a:cubicBezTo>
                  <a:cubicBezTo>
                    <a:pt x="-69136" y="494364"/>
                    <a:pt x="5106" y="53604"/>
                    <a:pt x="5106" y="53604"/>
                  </a:cubicBezTo>
                  <a:cubicBezTo>
                    <a:pt x="5106" y="53604"/>
                    <a:pt x="42256" y="89339"/>
                    <a:pt x="165239" y="73451"/>
                  </a:cubicBezTo>
                  <a:cubicBezTo>
                    <a:pt x="293706" y="56883"/>
                    <a:pt x="348554" y="0"/>
                    <a:pt x="348554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tr-TR" dirty="0"/>
            </a:p>
          </p:txBody>
        </p:sp>
        <p:sp>
          <p:nvSpPr>
            <p:cNvPr id="47" name="Serbest Form: Şekil 46">
              <a:extLst>
                <a:ext uri="{FF2B5EF4-FFF2-40B4-BE49-F238E27FC236}">
                  <a16:creationId xmlns:a16="http://schemas.microsoft.com/office/drawing/2014/main" id="{F39A51FB-F6A7-319D-F6BF-08FEA8C7C3B1}"/>
                </a:ext>
              </a:extLst>
            </p:cNvPr>
            <p:cNvSpPr/>
            <p:nvPr/>
          </p:nvSpPr>
          <p:spPr>
            <a:xfrm>
              <a:off x="2330598" y="5186650"/>
              <a:ext cx="696997" cy="736541"/>
            </a:xfrm>
            <a:custGeom>
              <a:avLst/>
              <a:gdLst>
                <a:gd name="connsiteX0" fmla="*/ 348555 w 696997"/>
                <a:gd name="connsiteY0" fmla="*/ 31212 h 736541"/>
                <a:gd name="connsiteX1" fmla="*/ 528761 w 696997"/>
                <a:gd name="connsiteY1" fmla="*/ 97256 h 736541"/>
                <a:gd name="connsiteX2" fmla="*/ 590676 w 696997"/>
                <a:gd name="connsiteY2" fmla="*/ 101496 h 736541"/>
                <a:gd name="connsiteX3" fmla="*/ 671647 w 696997"/>
                <a:gd name="connsiteY3" fmla="*/ 90470 h 736541"/>
                <a:gd name="connsiteX4" fmla="*/ 653496 w 696997"/>
                <a:gd name="connsiteY4" fmla="*/ 298608 h 736541"/>
                <a:gd name="connsiteX5" fmla="*/ 558616 w 696997"/>
                <a:gd name="connsiteY5" fmla="*/ 514041 h 736541"/>
                <a:gd name="connsiteX6" fmla="*/ 348555 w 696997"/>
                <a:gd name="connsiteY6" fmla="*/ 708609 h 736541"/>
                <a:gd name="connsiteX7" fmla="*/ 139173 w 696997"/>
                <a:gd name="connsiteY7" fmla="*/ 515002 h 736541"/>
                <a:gd name="connsiteX8" fmla="*/ 44010 w 696997"/>
                <a:gd name="connsiteY8" fmla="*/ 300474 h 736541"/>
                <a:gd name="connsiteX9" fmla="*/ 25463 w 696997"/>
                <a:gd name="connsiteY9" fmla="*/ 90470 h 736541"/>
                <a:gd name="connsiteX10" fmla="*/ 106378 w 696997"/>
                <a:gd name="connsiteY10" fmla="*/ 101496 h 736541"/>
                <a:gd name="connsiteX11" fmla="*/ 168293 w 696997"/>
                <a:gd name="connsiteY11" fmla="*/ 97256 h 736541"/>
                <a:gd name="connsiteX12" fmla="*/ 348555 w 696997"/>
                <a:gd name="connsiteY12" fmla="*/ 31212 h 736541"/>
                <a:gd name="connsiteX13" fmla="*/ 348555 w 696997"/>
                <a:gd name="connsiteY13" fmla="*/ 0 h 736541"/>
                <a:gd name="connsiteX14" fmla="*/ 165240 w 696997"/>
                <a:gd name="connsiteY14" fmla="*/ 73451 h 736541"/>
                <a:gd name="connsiteX15" fmla="*/ 106378 w 696997"/>
                <a:gd name="connsiteY15" fmla="*/ 77522 h 736541"/>
                <a:gd name="connsiteX16" fmla="*/ 5107 w 696997"/>
                <a:gd name="connsiteY16" fmla="*/ 53604 h 736541"/>
                <a:gd name="connsiteX17" fmla="*/ 348499 w 696997"/>
                <a:gd name="connsiteY17" fmla="*/ 736541 h 736541"/>
                <a:gd name="connsiteX18" fmla="*/ 691890 w 696997"/>
                <a:gd name="connsiteY18" fmla="*/ 53604 h 736541"/>
                <a:gd name="connsiteX19" fmla="*/ 590620 w 696997"/>
                <a:gd name="connsiteY19" fmla="*/ 77522 h 736541"/>
                <a:gd name="connsiteX20" fmla="*/ 531757 w 696997"/>
                <a:gd name="connsiteY20" fmla="*/ 73451 h 736541"/>
                <a:gd name="connsiteX21" fmla="*/ 348499 w 696997"/>
                <a:gd name="connsiteY21" fmla="*/ 0 h 736541"/>
                <a:gd name="connsiteX22" fmla="*/ 348499 w 696997"/>
                <a:gd name="connsiteY22" fmla="*/ 0 h 736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997" h="736541">
                  <a:moveTo>
                    <a:pt x="348555" y="31212"/>
                  </a:moveTo>
                  <a:cubicBezTo>
                    <a:pt x="375074" y="50890"/>
                    <a:pt x="432975" y="84872"/>
                    <a:pt x="528761" y="97256"/>
                  </a:cubicBezTo>
                  <a:cubicBezTo>
                    <a:pt x="550700" y="100083"/>
                    <a:pt x="571508" y="101496"/>
                    <a:pt x="590676" y="101496"/>
                  </a:cubicBezTo>
                  <a:cubicBezTo>
                    <a:pt x="626977" y="101496"/>
                    <a:pt x="653214" y="96464"/>
                    <a:pt x="671647" y="90470"/>
                  </a:cubicBezTo>
                  <a:cubicBezTo>
                    <a:pt x="674418" y="132030"/>
                    <a:pt x="674983" y="209043"/>
                    <a:pt x="653496" y="298608"/>
                  </a:cubicBezTo>
                  <a:cubicBezTo>
                    <a:pt x="634667" y="377261"/>
                    <a:pt x="602720" y="449750"/>
                    <a:pt x="558616" y="514041"/>
                  </a:cubicBezTo>
                  <a:cubicBezTo>
                    <a:pt x="505804" y="590884"/>
                    <a:pt x="435180" y="656305"/>
                    <a:pt x="348555" y="708609"/>
                  </a:cubicBezTo>
                  <a:cubicBezTo>
                    <a:pt x="262269" y="656532"/>
                    <a:pt x="191872" y="591450"/>
                    <a:pt x="139173" y="515002"/>
                  </a:cubicBezTo>
                  <a:cubicBezTo>
                    <a:pt x="95012" y="450994"/>
                    <a:pt x="63008" y="378844"/>
                    <a:pt x="44010" y="300474"/>
                  </a:cubicBezTo>
                  <a:cubicBezTo>
                    <a:pt x="22184" y="210400"/>
                    <a:pt x="22693" y="132426"/>
                    <a:pt x="25463" y="90470"/>
                  </a:cubicBezTo>
                  <a:cubicBezTo>
                    <a:pt x="43897" y="96464"/>
                    <a:pt x="70133" y="101496"/>
                    <a:pt x="106378" y="101496"/>
                  </a:cubicBezTo>
                  <a:cubicBezTo>
                    <a:pt x="125546" y="101496"/>
                    <a:pt x="146354" y="100083"/>
                    <a:pt x="168293" y="97256"/>
                  </a:cubicBezTo>
                  <a:cubicBezTo>
                    <a:pt x="264078" y="84929"/>
                    <a:pt x="321979" y="50946"/>
                    <a:pt x="348555" y="31212"/>
                  </a:cubicBezTo>
                  <a:moveTo>
                    <a:pt x="348555" y="0"/>
                  </a:moveTo>
                  <a:cubicBezTo>
                    <a:pt x="348555" y="0"/>
                    <a:pt x="293764" y="56883"/>
                    <a:pt x="165240" y="73451"/>
                  </a:cubicBezTo>
                  <a:cubicBezTo>
                    <a:pt x="142905" y="76334"/>
                    <a:pt x="123397" y="77522"/>
                    <a:pt x="106378" y="77522"/>
                  </a:cubicBezTo>
                  <a:cubicBezTo>
                    <a:pt x="29987" y="77522"/>
                    <a:pt x="5107" y="53604"/>
                    <a:pt x="5107" y="53604"/>
                  </a:cubicBezTo>
                  <a:cubicBezTo>
                    <a:pt x="5107" y="53604"/>
                    <a:pt x="-69135" y="494364"/>
                    <a:pt x="348499" y="736541"/>
                  </a:cubicBezTo>
                  <a:cubicBezTo>
                    <a:pt x="766132" y="494364"/>
                    <a:pt x="691890" y="53604"/>
                    <a:pt x="691890" y="53604"/>
                  </a:cubicBezTo>
                  <a:cubicBezTo>
                    <a:pt x="691890" y="53604"/>
                    <a:pt x="667010" y="77522"/>
                    <a:pt x="590620" y="77522"/>
                  </a:cubicBezTo>
                  <a:cubicBezTo>
                    <a:pt x="573656" y="77522"/>
                    <a:pt x="554149" y="76334"/>
                    <a:pt x="531757" y="73451"/>
                  </a:cubicBezTo>
                  <a:cubicBezTo>
                    <a:pt x="403290" y="56883"/>
                    <a:pt x="348499" y="0"/>
                    <a:pt x="348499" y="0"/>
                  </a:cubicBezTo>
                  <a:lnTo>
                    <a:pt x="348499" y="0"/>
                  </a:lnTo>
                  <a:close/>
                </a:path>
              </a:pathLst>
            </a:custGeom>
            <a:solidFill>
              <a:srgbClr val="3D3D3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48" name="Serbest Form: Şekil 47">
              <a:extLst>
                <a:ext uri="{FF2B5EF4-FFF2-40B4-BE49-F238E27FC236}">
                  <a16:creationId xmlns:a16="http://schemas.microsoft.com/office/drawing/2014/main" id="{1380FDF4-0958-7AB3-5F79-B81553268783}"/>
                </a:ext>
              </a:extLst>
            </p:cNvPr>
            <p:cNvSpPr/>
            <p:nvPr/>
          </p:nvSpPr>
          <p:spPr>
            <a:xfrm>
              <a:off x="2318548" y="5169404"/>
              <a:ext cx="721251" cy="767640"/>
            </a:xfrm>
            <a:custGeom>
              <a:avLst/>
              <a:gdLst>
                <a:gd name="connsiteX0" fmla="*/ 360605 w 721251"/>
                <a:gd name="connsiteY0" fmla="*/ 767584 h 767640"/>
                <a:gd name="connsiteX1" fmla="*/ 354611 w 721251"/>
                <a:gd name="connsiteY1" fmla="*/ 764078 h 767640"/>
                <a:gd name="connsiteX2" fmla="*/ 20606 w 721251"/>
                <a:gd name="connsiteY2" fmla="*/ 324223 h 767640"/>
                <a:gd name="connsiteX3" fmla="*/ 5339 w 721251"/>
                <a:gd name="connsiteY3" fmla="*/ 68814 h 767640"/>
                <a:gd name="connsiteX4" fmla="*/ 9128 w 721251"/>
                <a:gd name="connsiteY4" fmla="*/ 46366 h 767640"/>
                <a:gd name="connsiteX5" fmla="*/ 25526 w 721251"/>
                <a:gd name="connsiteY5" fmla="*/ 62142 h 767640"/>
                <a:gd name="connsiteX6" fmla="*/ 175763 w 721251"/>
                <a:gd name="connsiteY6" fmla="*/ 78766 h 767640"/>
                <a:gd name="connsiteX7" fmla="*/ 352010 w 721251"/>
                <a:gd name="connsiteY7" fmla="*/ 8877 h 767640"/>
                <a:gd name="connsiteX8" fmla="*/ 360661 w 721251"/>
                <a:gd name="connsiteY8" fmla="*/ 0 h 767640"/>
                <a:gd name="connsiteX9" fmla="*/ 369256 w 721251"/>
                <a:gd name="connsiteY9" fmla="*/ 8877 h 767640"/>
                <a:gd name="connsiteX10" fmla="*/ 545447 w 721251"/>
                <a:gd name="connsiteY10" fmla="*/ 78766 h 767640"/>
                <a:gd name="connsiteX11" fmla="*/ 695854 w 721251"/>
                <a:gd name="connsiteY11" fmla="*/ 62029 h 767640"/>
                <a:gd name="connsiteX12" fmla="*/ 712082 w 721251"/>
                <a:gd name="connsiteY12" fmla="*/ 47497 h 767640"/>
                <a:gd name="connsiteX13" fmla="*/ 715870 w 721251"/>
                <a:gd name="connsiteY13" fmla="*/ 68870 h 767640"/>
                <a:gd name="connsiteX14" fmla="*/ 700603 w 721251"/>
                <a:gd name="connsiteY14" fmla="*/ 324279 h 767640"/>
                <a:gd name="connsiteX15" fmla="*/ 366655 w 721251"/>
                <a:gd name="connsiteY15" fmla="*/ 764135 h 767640"/>
                <a:gd name="connsiteX16" fmla="*/ 360661 w 721251"/>
                <a:gd name="connsiteY16" fmla="*/ 767640 h 767640"/>
                <a:gd name="connsiteX17" fmla="*/ 26883 w 721251"/>
                <a:gd name="connsiteY17" fmla="*/ 90527 h 767640"/>
                <a:gd name="connsiteX18" fmla="*/ 44185 w 721251"/>
                <a:gd name="connsiteY18" fmla="*/ 319643 h 767640"/>
                <a:gd name="connsiteX19" fmla="*/ 360605 w 721251"/>
                <a:gd name="connsiteY19" fmla="*/ 739877 h 767640"/>
                <a:gd name="connsiteX20" fmla="*/ 677024 w 721251"/>
                <a:gd name="connsiteY20" fmla="*/ 319643 h 767640"/>
                <a:gd name="connsiteX21" fmla="*/ 694327 w 721251"/>
                <a:gd name="connsiteY21" fmla="*/ 90527 h 767640"/>
                <a:gd name="connsiteX22" fmla="*/ 542393 w 721251"/>
                <a:gd name="connsiteY22" fmla="*/ 102571 h 767640"/>
                <a:gd name="connsiteX23" fmla="*/ 360661 w 721251"/>
                <a:gd name="connsiteY23" fmla="*/ 33304 h 767640"/>
                <a:gd name="connsiteX24" fmla="*/ 178873 w 721251"/>
                <a:gd name="connsiteY24" fmla="*/ 102571 h 767640"/>
                <a:gd name="connsiteX25" fmla="*/ 26939 w 721251"/>
                <a:gd name="connsiteY25" fmla="*/ 90527 h 767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21251" h="767640">
                  <a:moveTo>
                    <a:pt x="360605" y="767584"/>
                  </a:moveTo>
                  <a:lnTo>
                    <a:pt x="354611" y="764078"/>
                  </a:lnTo>
                  <a:cubicBezTo>
                    <a:pt x="135164" y="636854"/>
                    <a:pt x="51875" y="454613"/>
                    <a:pt x="20606" y="324223"/>
                  </a:cubicBezTo>
                  <a:cubicBezTo>
                    <a:pt x="-13207" y="183033"/>
                    <a:pt x="4604" y="73394"/>
                    <a:pt x="5339" y="68814"/>
                  </a:cubicBezTo>
                  <a:lnTo>
                    <a:pt x="9128" y="46366"/>
                  </a:lnTo>
                  <a:lnTo>
                    <a:pt x="25526" y="62142"/>
                  </a:lnTo>
                  <a:cubicBezTo>
                    <a:pt x="25526" y="62142"/>
                    <a:pt x="61940" y="93467"/>
                    <a:pt x="175763" y="78766"/>
                  </a:cubicBezTo>
                  <a:cubicBezTo>
                    <a:pt x="297841" y="63046"/>
                    <a:pt x="351445" y="9386"/>
                    <a:pt x="352010" y="8877"/>
                  </a:cubicBezTo>
                  <a:lnTo>
                    <a:pt x="360661" y="0"/>
                  </a:lnTo>
                  <a:lnTo>
                    <a:pt x="369256" y="8877"/>
                  </a:lnTo>
                  <a:cubicBezTo>
                    <a:pt x="369765" y="9443"/>
                    <a:pt x="423368" y="63046"/>
                    <a:pt x="545447" y="78766"/>
                  </a:cubicBezTo>
                  <a:cubicBezTo>
                    <a:pt x="659270" y="93467"/>
                    <a:pt x="695514" y="62311"/>
                    <a:pt x="695854" y="62029"/>
                  </a:cubicBezTo>
                  <a:lnTo>
                    <a:pt x="712082" y="47497"/>
                  </a:lnTo>
                  <a:lnTo>
                    <a:pt x="715870" y="68870"/>
                  </a:lnTo>
                  <a:cubicBezTo>
                    <a:pt x="716662" y="73451"/>
                    <a:pt x="734473" y="183089"/>
                    <a:pt x="700603" y="324279"/>
                  </a:cubicBezTo>
                  <a:cubicBezTo>
                    <a:pt x="669334" y="454726"/>
                    <a:pt x="586045" y="636911"/>
                    <a:pt x="366655" y="764135"/>
                  </a:cubicBezTo>
                  <a:lnTo>
                    <a:pt x="360661" y="767640"/>
                  </a:lnTo>
                  <a:close/>
                  <a:moveTo>
                    <a:pt x="26883" y="90527"/>
                  </a:moveTo>
                  <a:cubicBezTo>
                    <a:pt x="23377" y="126828"/>
                    <a:pt x="19023" y="215206"/>
                    <a:pt x="44185" y="319643"/>
                  </a:cubicBezTo>
                  <a:cubicBezTo>
                    <a:pt x="74153" y="443983"/>
                    <a:pt x="153428" y="617290"/>
                    <a:pt x="360605" y="739877"/>
                  </a:cubicBezTo>
                  <a:cubicBezTo>
                    <a:pt x="567782" y="617290"/>
                    <a:pt x="647056" y="444039"/>
                    <a:pt x="677024" y="319643"/>
                  </a:cubicBezTo>
                  <a:cubicBezTo>
                    <a:pt x="702186" y="215206"/>
                    <a:pt x="697833" y="126885"/>
                    <a:pt x="694327" y="90527"/>
                  </a:cubicBezTo>
                  <a:cubicBezTo>
                    <a:pt x="671653" y="100931"/>
                    <a:pt x="625343" y="113314"/>
                    <a:pt x="542393" y="102571"/>
                  </a:cubicBezTo>
                  <a:cubicBezTo>
                    <a:pt x="438353" y="89170"/>
                    <a:pt x="381074" y="50098"/>
                    <a:pt x="360661" y="33304"/>
                  </a:cubicBezTo>
                  <a:cubicBezTo>
                    <a:pt x="340249" y="50098"/>
                    <a:pt x="282913" y="89170"/>
                    <a:pt x="178873" y="102571"/>
                  </a:cubicBezTo>
                  <a:cubicBezTo>
                    <a:pt x="95923" y="113257"/>
                    <a:pt x="49557" y="100874"/>
                    <a:pt x="26939" y="90527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24000">
                  <a:srgbClr val="717171"/>
                </a:gs>
                <a:gs pos="52000">
                  <a:srgbClr val="FFFFFF"/>
                </a:gs>
                <a:gs pos="89000">
                  <a:srgbClr val="494949"/>
                </a:gs>
                <a:gs pos="100000">
                  <a:srgbClr val="EBEBEB"/>
                </a:gs>
              </a:gsLst>
              <a:lin ang="0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49" name="Serbest Form: Şekil 48">
              <a:extLst>
                <a:ext uri="{FF2B5EF4-FFF2-40B4-BE49-F238E27FC236}">
                  <a16:creationId xmlns:a16="http://schemas.microsoft.com/office/drawing/2014/main" id="{33CD751C-1FEF-B7EE-7107-FB6589260E6F}"/>
                </a:ext>
              </a:extLst>
            </p:cNvPr>
            <p:cNvSpPr/>
            <p:nvPr/>
          </p:nvSpPr>
          <p:spPr>
            <a:xfrm>
              <a:off x="2323509" y="5176245"/>
              <a:ext cx="711267" cy="755200"/>
            </a:xfrm>
            <a:custGeom>
              <a:avLst/>
              <a:gdLst>
                <a:gd name="connsiteX0" fmla="*/ 355644 w 711267"/>
                <a:gd name="connsiteY0" fmla="*/ 755201 h 755200"/>
                <a:gd name="connsiteX1" fmla="*/ 352025 w 711267"/>
                <a:gd name="connsiteY1" fmla="*/ 753109 h 755200"/>
                <a:gd name="connsiteX2" fmla="*/ 20282 w 711267"/>
                <a:gd name="connsiteY2" fmla="*/ 316250 h 755200"/>
                <a:gd name="connsiteX3" fmla="*/ 5128 w 711267"/>
                <a:gd name="connsiteY3" fmla="*/ 62707 h 755200"/>
                <a:gd name="connsiteX4" fmla="*/ 7390 w 711267"/>
                <a:gd name="connsiteY4" fmla="*/ 49250 h 755200"/>
                <a:gd name="connsiteX5" fmla="*/ 17229 w 711267"/>
                <a:gd name="connsiteY5" fmla="*/ 58693 h 755200"/>
                <a:gd name="connsiteX6" fmla="*/ 171424 w 711267"/>
                <a:gd name="connsiteY6" fmla="*/ 76617 h 755200"/>
                <a:gd name="connsiteX7" fmla="*/ 350498 w 711267"/>
                <a:gd name="connsiteY7" fmla="*/ 5315 h 755200"/>
                <a:gd name="connsiteX8" fmla="*/ 355700 w 711267"/>
                <a:gd name="connsiteY8" fmla="*/ 0 h 755200"/>
                <a:gd name="connsiteX9" fmla="*/ 360846 w 711267"/>
                <a:gd name="connsiteY9" fmla="*/ 5315 h 755200"/>
                <a:gd name="connsiteX10" fmla="*/ 539864 w 711267"/>
                <a:gd name="connsiteY10" fmla="*/ 76617 h 755200"/>
                <a:gd name="connsiteX11" fmla="*/ 694116 w 711267"/>
                <a:gd name="connsiteY11" fmla="*/ 58636 h 755200"/>
                <a:gd name="connsiteX12" fmla="*/ 703898 w 711267"/>
                <a:gd name="connsiteY12" fmla="*/ 49589 h 755200"/>
                <a:gd name="connsiteX13" fmla="*/ 706160 w 711267"/>
                <a:gd name="connsiteY13" fmla="*/ 62651 h 755200"/>
                <a:gd name="connsiteX14" fmla="*/ 691006 w 711267"/>
                <a:gd name="connsiteY14" fmla="*/ 316194 h 755200"/>
                <a:gd name="connsiteX15" fmla="*/ 359319 w 711267"/>
                <a:gd name="connsiteY15" fmla="*/ 753052 h 755200"/>
                <a:gd name="connsiteX16" fmla="*/ 355700 w 711267"/>
                <a:gd name="connsiteY16" fmla="*/ 755144 h 755200"/>
                <a:gd name="connsiteX17" fmla="*/ 17851 w 711267"/>
                <a:gd name="connsiteY17" fmla="*/ 76391 h 755200"/>
                <a:gd name="connsiteX18" fmla="*/ 34418 w 711267"/>
                <a:gd name="connsiteY18" fmla="*/ 313536 h 755200"/>
                <a:gd name="connsiteX19" fmla="*/ 355644 w 711267"/>
                <a:gd name="connsiteY19" fmla="*/ 738577 h 755200"/>
                <a:gd name="connsiteX20" fmla="*/ 676813 w 711267"/>
                <a:gd name="connsiteY20" fmla="*/ 313536 h 755200"/>
                <a:gd name="connsiteX21" fmla="*/ 693381 w 711267"/>
                <a:gd name="connsiteY21" fmla="*/ 76391 h 755200"/>
                <a:gd name="connsiteX22" fmla="*/ 537998 w 711267"/>
                <a:gd name="connsiteY22" fmla="*/ 90979 h 755200"/>
                <a:gd name="connsiteX23" fmla="*/ 355644 w 711267"/>
                <a:gd name="connsiteY23" fmla="*/ 20186 h 755200"/>
                <a:gd name="connsiteX24" fmla="*/ 173233 w 711267"/>
                <a:gd name="connsiteY24" fmla="*/ 90979 h 755200"/>
                <a:gd name="connsiteX25" fmla="*/ 17851 w 711267"/>
                <a:gd name="connsiteY25" fmla="*/ 76391 h 75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11267" h="755200">
                  <a:moveTo>
                    <a:pt x="355644" y="755201"/>
                  </a:moveTo>
                  <a:lnTo>
                    <a:pt x="352025" y="753109"/>
                  </a:lnTo>
                  <a:cubicBezTo>
                    <a:pt x="134048" y="626733"/>
                    <a:pt x="51325" y="445792"/>
                    <a:pt x="20282" y="316250"/>
                  </a:cubicBezTo>
                  <a:cubicBezTo>
                    <a:pt x="-13305" y="175965"/>
                    <a:pt x="4902" y="63838"/>
                    <a:pt x="5128" y="62707"/>
                  </a:cubicBezTo>
                  <a:lnTo>
                    <a:pt x="7390" y="49250"/>
                  </a:lnTo>
                  <a:lnTo>
                    <a:pt x="17229" y="58693"/>
                  </a:lnTo>
                  <a:cubicBezTo>
                    <a:pt x="17511" y="58975"/>
                    <a:pt x="54548" y="91658"/>
                    <a:pt x="171424" y="76617"/>
                  </a:cubicBezTo>
                  <a:cubicBezTo>
                    <a:pt x="295481" y="60615"/>
                    <a:pt x="349933" y="5824"/>
                    <a:pt x="350498" y="5315"/>
                  </a:cubicBezTo>
                  <a:lnTo>
                    <a:pt x="355700" y="0"/>
                  </a:lnTo>
                  <a:lnTo>
                    <a:pt x="360846" y="5315"/>
                  </a:lnTo>
                  <a:cubicBezTo>
                    <a:pt x="361355" y="5881"/>
                    <a:pt x="415807" y="60615"/>
                    <a:pt x="539864" y="76617"/>
                  </a:cubicBezTo>
                  <a:cubicBezTo>
                    <a:pt x="656740" y="91714"/>
                    <a:pt x="693776" y="58975"/>
                    <a:pt x="694116" y="58636"/>
                  </a:cubicBezTo>
                  <a:lnTo>
                    <a:pt x="703898" y="49589"/>
                  </a:lnTo>
                  <a:lnTo>
                    <a:pt x="706160" y="62651"/>
                  </a:lnTo>
                  <a:cubicBezTo>
                    <a:pt x="706329" y="63782"/>
                    <a:pt x="724593" y="175908"/>
                    <a:pt x="691006" y="316194"/>
                  </a:cubicBezTo>
                  <a:cubicBezTo>
                    <a:pt x="659963" y="445736"/>
                    <a:pt x="577239" y="626620"/>
                    <a:pt x="359319" y="753052"/>
                  </a:cubicBezTo>
                  <a:lnTo>
                    <a:pt x="355700" y="755144"/>
                  </a:lnTo>
                  <a:close/>
                  <a:moveTo>
                    <a:pt x="17851" y="76391"/>
                  </a:moveTo>
                  <a:cubicBezTo>
                    <a:pt x="14288" y="107773"/>
                    <a:pt x="7503" y="201409"/>
                    <a:pt x="34418" y="313536"/>
                  </a:cubicBezTo>
                  <a:cubicBezTo>
                    <a:pt x="64669" y="439403"/>
                    <a:pt x="145018" y="615028"/>
                    <a:pt x="355644" y="738577"/>
                  </a:cubicBezTo>
                  <a:cubicBezTo>
                    <a:pt x="566213" y="614972"/>
                    <a:pt x="646562" y="439403"/>
                    <a:pt x="676813" y="313536"/>
                  </a:cubicBezTo>
                  <a:cubicBezTo>
                    <a:pt x="703785" y="201409"/>
                    <a:pt x="696943" y="107773"/>
                    <a:pt x="693381" y="76391"/>
                  </a:cubicBezTo>
                  <a:cubicBezTo>
                    <a:pt x="674721" y="86625"/>
                    <a:pt x="629034" y="102740"/>
                    <a:pt x="537998" y="90979"/>
                  </a:cubicBezTo>
                  <a:cubicBezTo>
                    <a:pt x="428981" y="76900"/>
                    <a:pt x="372268" y="34661"/>
                    <a:pt x="355644" y="20186"/>
                  </a:cubicBezTo>
                  <a:cubicBezTo>
                    <a:pt x="339020" y="34661"/>
                    <a:pt x="282306" y="76900"/>
                    <a:pt x="173233" y="90979"/>
                  </a:cubicBezTo>
                  <a:cubicBezTo>
                    <a:pt x="82198" y="102740"/>
                    <a:pt x="36510" y="86625"/>
                    <a:pt x="17851" y="7639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49000">
                  <a:srgbClr val="494949"/>
                </a:gs>
                <a:gs pos="49000">
                  <a:srgbClr val="EBEBEB"/>
                </a:gs>
              </a:gsLst>
              <a:lin ang="0" scaled="1"/>
            </a:gra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  <p:sp>
          <p:nvSpPr>
            <p:cNvPr id="50" name="Serbest Form: Şekil 49">
              <a:extLst>
                <a:ext uri="{FF2B5EF4-FFF2-40B4-BE49-F238E27FC236}">
                  <a16:creationId xmlns:a16="http://schemas.microsoft.com/office/drawing/2014/main" id="{0297F26D-9EBB-8F73-F3CC-50DC71498321}"/>
                </a:ext>
              </a:extLst>
            </p:cNvPr>
            <p:cNvSpPr/>
            <p:nvPr/>
          </p:nvSpPr>
          <p:spPr>
            <a:xfrm>
              <a:off x="2566687" y="5383253"/>
              <a:ext cx="221086" cy="285603"/>
            </a:xfrm>
            <a:custGeom>
              <a:avLst/>
              <a:gdLst>
                <a:gd name="connsiteX0" fmla="*/ 105059 w 221086"/>
                <a:gd name="connsiteY0" fmla="*/ 0 h 285603"/>
                <a:gd name="connsiteX1" fmla="*/ 155439 w 221086"/>
                <a:gd name="connsiteY1" fmla="*/ 5485 h 285603"/>
                <a:gd name="connsiteX2" fmla="*/ 189366 w 221086"/>
                <a:gd name="connsiteY2" fmla="*/ 20978 h 285603"/>
                <a:gd name="connsiteX3" fmla="*/ 208477 w 221086"/>
                <a:gd name="connsiteY3" fmla="*/ 45292 h 285603"/>
                <a:gd name="connsiteX4" fmla="*/ 214471 w 221086"/>
                <a:gd name="connsiteY4" fmla="*/ 77239 h 285603"/>
                <a:gd name="connsiteX5" fmla="*/ 211757 w 221086"/>
                <a:gd name="connsiteY5" fmla="*/ 95785 h 285603"/>
                <a:gd name="connsiteX6" fmla="*/ 203106 w 221086"/>
                <a:gd name="connsiteY6" fmla="*/ 112466 h 285603"/>
                <a:gd name="connsiteX7" fmla="*/ 188008 w 221086"/>
                <a:gd name="connsiteY7" fmla="*/ 126658 h 285603"/>
                <a:gd name="connsiteX8" fmla="*/ 165843 w 221086"/>
                <a:gd name="connsiteY8" fmla="*/ 137854 h 285603"/>
                <a:gd name="connsiteX9" fmla="*/ 207573 w 221086"/>
                <a:gd name="connsiteY9" fmla="*/ 160019 h 285603"/>
                <a:gd name="connsiteX10" fmla="*/ 221087 w 221086"/>
                <a:gd name="connsiteY10" fmla="*/ 199600 h 285603"/>
                <a:gd name="connsiteX11" fmla="*/ 214019 w 221086"/>
                <a:gd name="connsiteY11" fmla="*/ 233526 h 285603"/>
                <a:gd name="connsiteX12" fmla="*/ 193324 w 221086"/>
                <a:gd name="connsiteY12" fmla="*/ 260837 h 285603"/>
                <a:gd name="connsiteX13" fmla="*/ 159737 w 221086"/>
                <a:gd name="connsiteY13" fmla="*/ 279044 h 285603"/>
                <a:gd name="connsiteX14" fmla="*/ 114049 w 221086"/>
                <a:gd name="connsiteY14" fmla="*/ 285603 h 285603"/>
                <a:gd name="connsiteX15" fmla="*/ 0 w 221086"/>
                <a:gd name="connsiteY15" fmla="*/ 285603 h 285603"/>
                <a:gd name="connsiteX16" fmla="*/ 0 w 221086"/>
                <a:gd name="connsiteY16" fmla="*/ 57 h 285603"/>
                <a:gd name="connsiteX17" fmla="*/ 105059 w 221086"/>
                <a:gd name="connsiteY17" fmla="*/ 57 h 285603"/>
                <a:gd name="connsiteX18" fmla="*/ 66269 w 221086"/>
                <a:gd name="connsiteY18" fmla="*/ 49589 h 285603"/>
                <a:gd name="connsiteX19" fmla="*/ 66269 w 221086"/>
                <a:gd name="connsiteY19" fmla="*/ 120156 h 285603"/>
                <a:gd name="connsiteX20" fmla="*/ 100761 w 221086"/>
                <a:gd name="connsiteY20" fmla="*/ 120156 h 285603"/>
                <a:gd name="connsiteX21" fmla="*/ 120552 w 221086"/>
                <a:gd name="connsiteY21" fmla="*/ 118573 h 285603"/>
                <a:gd name="connsiteX22" fmla="*/ 135536 w 221086"/>
                <a:gd name="connsiteY22" fmla="*/ 113088 h 285603"/>
                <a:gd name="connsiteX23" fmla="*/ 144922 w 221086"/>
                <a:gd name="connsiteY23" fmla="*/ 102288 h 285603"/>
                <a:gd name="connsiteX24" fmla="*/ 148145 w 221086"/>
                <a:gd name="connsiteY24" fmla="*/ 85042 h 285603"/>
                <a:gd name="connsiteX25" fmla="*/ 145601 w 221086"/>
                <a:gd name="connsiteY25" fmla="*/ 68079 h 285603"/>
                <a:gd name="connsiteX26" fmla="*/ 137741 w 221086"/>
                <a:gd name="connsiteY26" fmla="*/ 57223 h 285603"/>
                <a:gd name="connsiteX27" fmla="*/ 124340 w 221086"/>
                <a:gd name="connsiteY27" fmla="*/ 51342 h 285603"/>
                <a:gd name="connsiteX28" fmla="*/ 105059 w 221086"/>
                <a:gd name="connsiteY28" fmla="*/ 49589 h 285603"/>
                <a:gd name="connsiteX29" fmla="*/ 66269 w 221086"/>
                <a:gd name="connsiteY29" fmla="*/ 49589 h 285603"/>
                <a:gd name="connsiteX30" fmla="*/ 112918 w 221086"/>
                <a:gd name="connsiteY30" fmla="*/ 235562 h 285603"/>
                <a:gd name="connsiteX31" fmla="*/ 134405 w 221086"/>
                <a:gd name="connsiteY31" fmla="*/ 232226 h 285603"/>
                <a:gd name="connsiteX32" fmla="*/ 147410 w 221086"/>
                <a:gd name="connsiteY32" fmla="*/ 223575 h 285603"/>
                <a:gd name="connsiteX33" fmla="*/ 153856 w 221086"/>
                <a:gd name="connsiteY33" fmla="*/ 211644 h 285603"/>
                <a:gd name="connsiteX34" fmla="*/ 155609 w 221086"/>
                <a:gd name="connsiteY34" fmla="*/ 198130 h 285603"/>
                <a:gd name="connsiteX35" fmla="*/ 153573 w 221086"/>
                <a:gd name="connsiteY35" fmla="*/ 183994 h 285603"/>
                <a:gd name="connsiteX36" fmla="*/ 146505 w 221086"/>
                <a:gd name="connsiteY36" fmla="*/ 173420 h 285603"/>
                <a:gd name="connsiteX37" fmla="*/ 133274 w 221086"/>
                <a:gd name="connsiteY37" fmla="*/ 166748 h 285603"/>
                <a:gd name="connsiteX38" fmla="*/ 112522 w 221086"/>
                <a:gd name="connsiteY38" fmla="*/ 164373 h 285603"/>
                <a:gd name="connsiteX39" fmla="*/ 66269 w 221086"/>
                <a:gd name="connsiteY39" fmla="*/ 164373 h 285603"/>
                <a:gd name="connsiteX40" fmla="*/ 66269 w 221086"/>
                <a:gd name="connsiteY40" fmla="*/ 235506 h 285603"/>
                <a:gd name="connsiteX41" fmla="*/ 112918 w 221086"/>
                <a:gd name="connsiteY41" fmla="*/ 235506 h 285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21086" h="285603">
                  <a:moveTo>
                    <a:pt x="105059" y="0"/>
                  </a:moveTo>
                  <a:cubicBezTo>
                    <a:pt x="124792" y="0"/>
                    <a:pt x="141586" y="1809"/>
                    <a:pt x="155439" y="5485"/>
                  </a:cubicBezTo>
                  <a:cubicBezTo>
                    <a:pt x="169292" y="9160"/>
                    <a:pt x="180601" y="14306"/>
                    <a:pt x="189366" y="20978"/>
                  </a:cubicBezTo>
                  <a:cubicBezTo>
                    <a:pt x="198130" y="27650"/>
                    <a:pt x="204463" y="35736"/>
                    <a:pt x="208477" y="45292"/>
                  </a:cubicBezTo>
                  <a:cubicBezTo>
                    <a:pt x="212435" y="54848"/>
                    <a:pt x="214471" y="65478"/>
                    <a:pt x="214471" y="77239"/>
                  </a:cubicBezTo>
                  <a:cubicBezTo>
                    <a:pt x="214471" y="83629"/>
                    <a:pt x="213566" y="89792"/>
                    <a:pt x="211757" y="95785"/>
                  </a:cubicBezTo>
                  <a:cubicBezTo>
                    <a:pt x="209948" y="101723"/>
                    <a:pt x="207064" y="107264"/>
                    <a:pt x="203106" y="112466"/>
                  </a:cubicBezTo>
                  <a:cubicBezTo>
                    <a:pt x="199204" y="117611"/>
                    <a:pt x="194172" y="122361"/>
                    <a:pt x="188008" y="126658"/>
                  </a:cubicBezTo>
                  <a:cubicBezTo>
                    <a:pt x="181845" y="130956"/>
                    <a:pt x="174495" y="134688"/>
                    <a:pt x="165843" y="137854"/>
                  </a:cubicBezTo>
                  <a:cubicBezTo>
                    <a:pt x="184672" y="142434"/>
                    <a:pt x="198582" y="149785"/>
                    <a:pt x="207573" y="160019"/>
                  </a:cubicBezTo>
                  <a:cubicBezTo>
                    <a:pt x="216563" y="170197"/>
                    <a:pt x="221087" y="183429"/>
                    <a:pt x="221087" y="199600"/>
                  </a:cubicBezTo>
                  <a:cubicBezTo>
                    <a:pt x="221087" y="211757"/>
                    <a:pt x="218712" y="223066"/>
                    <a:pt x="214019" y="233526"/>
                  </a:cubicBezTo>
                  <a:cubicBezTo>
                    <a:pt x="209326" y="243987"/>
                    <a:pt x="202427" y="253091"/>
                    <a:pt x="193324" y="260837"/>
                  </a:cubicBezTo>
                  <a:cubicBezTo>
                    <a:pt x="184220" y="268640"/>
                    <a:pt x="173024" y="274690"/>
                    <a:pt x="159737" y="279044"/>
                  </a:cubicBezTo>
                  <a:cubicBezTo>
                    <a:pt x="146392" y="283398"/>
                    <a:pt x="131182" y="285603"/>
                    <a:pt x="114049" y="285603"/>
                  </a:cubicBezTo>
                  <a:lnTo>
                    <a:pt x="0" y="285603"/>
                  </a:lnTo>
                  <a:lnTo>
                    <a:pt x="0" y="57"/>
                  </a:lnTo>
                  <a:lnTo>
                    <a:pt x="105059" y="57"/>
                  </a:lnTo>
                  <a:close/>
                  <a:moveTo>
                    <a:pt x="66269" y="49589"/>
                  </a:moveTo>
                  <a:lnTo>
                    <a:pt x="66269" y="120156"/>
                  </a:lnTo>
                  <a:lnTo>
                    <a:pt x="100761" y="120156"/>
                  </a:lnTo>
                  <a:cubicBezTo>
                    <a:pt x="108055" y="120156"/>
                    <a:pt x="114671" y="119647"/>
                    <a:pt x="120552" y="118573"/>
                  </a:cubicBezTo>
                  <a:cubicBezTo>
                    <a:pt x="126432" y="117555"/>
                    <a:pt x="131408" y="115689"/>
                    <a:pt x="135536" y="113088"/>
                  </a:cubicBezTo>
                  <a:cubicBezTo>
                    <a:pt x="139663" y="110487"/>
                    <a:pt x="142773" y="106868"/>
                    <a:pt x="144922" y="102288"/>
                  </a:cubicBezTo>
                  <a:cubicBezTo>
                    <a:pt x="147071" y="97708"/>
                    <a:pt x="148145" y="91940"/>
                    <a:pt x="148145" y="85042"/>
                  </a:cubicBezTo>
                  <a:cubicBezTo>
                    <a:pt x="148145" y="78144"/>
                    <a:pt x="147297" y="72602"/>
                    <a:pt x="145601" y="68079"/>
                  </a:cubicBezTo>
                  <a:cubicBezTo>
                    <a:pt x="143904" y="63555"/>
                    <a:pt x="141303" y="59937"/>
                    <a:pt x="137741" y="57223"/>
                  </a:cubicBezTo>
                  <a:cubicBezTo>
                    <a:pt x="134179" y="54508"/>
                    <a:pt x="129712" y="52529"/>
                    <a:pt x="124340" y="51342"/>
                  </a:cubicBezTo>
                  <a:cubicBezTo>
                    <a:pt x="118912" y="50155"/>
                    <a:pt x="112466" y="49589"/>
                    <a:pt x="105059" y="49589"/>
                  </a:cubicBezTo>
                  <a:lnTo>
                    <a:pt x="66269" y="49589"/>
                  </a:lnTo>
                  <a:close/>
                  <a:moveTo>
                    <a:pt x="112918" y="235562"/>
                  </a:moveTo>
                  <a:cubicBezTo>
                    <a:pt x="121682" y="235562"/>
                    <a:pt x="128807" y="234431"/>
                    <a:pt x="134405" y="232226"/>
                  </a:cubicBezTo>
                  <a:cubicBezTo>
                    <a:pt x="139946" y="230021"/>
                    <a:pt x="144300" y="227137"/>
                    <a:pt x="147410" y="223575"/>
                  </a:cubicBezTo>
                  <a:cubicBezTo>
                    <a:pt x="150520" y="220012"/>
                    <a:pt x="152725" y="216054"/>
                    <a:pt x="153856" y="211644"/>
                  </a:cubicBezTo>
                  <a:cubicBezTo>
                    <a:pt x="155043" y="207177"/>
                    <a:pt x="155609" y="202710"/>
                    <a:pt x="155609" y="198130"/>
                  </a:cubicBezTo>
                  <a:cubicBezTo>
                    <a:pt x="155609" y="192928"/>
                    <a:pt x="154930" y="188178"/>
                    <a:pt x="153573" y="183994"/>
                  </a:cubicBezTo>
                  <a:cubicBezTo>
                    <a:pt x="152216" y="179810"/>
                    <a:pt x="149841" y="176304"/>
                    <a:pt x="146505" y="173420"/>
                  </a:cubicBezTo>
                  <a:cubicBezTo>
                    <a:pt x="143169" y="170537"/>
                    <a:pt x="138759" y="168331"/>
                    <a:pt x="133274" y="166748"/>
                  </a:cubicBezTo>
                  <a:cubicBezTo>
                    <a:pt x="127789" y="165165"/>
                    <a:pt x="120834" y="164373"/>
                    <a:pt x="112522" y="164373"/>
                  </a:cubicBezTo>
                  <a:lnTo>
                    <a:pt x="66269" y="164373"/>
                  </a:lnTo>
                  <a:lnTo>
                    <a:pt x="66269" y="235506"/>
                  </a:lnTo>
                  <a:lnTo>
                    <a:pt x="112918" y="235506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r-TR"/>
            </a:p>
          </p:txBody>
        </p:sp>
      </p:grpSp>
      <p:pic>
        <p:nvPicPr>
          <p:cNvPr id="55" name="Grafik 54">
            <a:extLst>
              <a:ext uri="{FF2B5EF4-FFF2-40B4-BE49-F238E27FC236}">
                <a16:creationId xmlns:a16="http://schemas.microsoft.com/office/drawing/2014/main" id="{69AF6C7B-0979-C71D-8AF3-D88AB18E5A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91786" y="3712862"/>
            <a:ext cx="8095364" cy="1859359"/>
          </a:xfrm>
          <a:prstGeom prst="rect">
            <a:avLst/>
          </a:prstGeom>
        </p:spPr>
      </p:pic>
      <p:sp>
        <p:nvSpPr>
          <p:cNvPr id="56" name="Metin kutusu 55">
            <a:extLst>
              <a:ext uri="{FF2B5EF4-FFF2-40B4-BE49-F238E27FC236}">
                <a16:creationId xmlns:a16="http://schemas.microsoft.com/office/drawing/2014/main" id="{61E2B76D-62BA-89A5-028E-1605F4DC57F4}"/>
              </a:ext>
            </a:extLst>
          </p:cNvPr>
          <p:cNvSpPr txBox="1"/>
          <p:nvPr/>
        </p:nvSpPr>
        <p:spPr>
          <a:xfrm>
            <a:off x="3640851" y="3748928"/>
            <a:ext cx="78462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b="1" i="0" u="none" strike="noStrike" cap="none" dirty="0">
                <a:solidFill>
                  <a:srgbClr val="4A4F54"/>
                </a:solidFill>
                <a:sym typeface="Arial"/>
              </a:rPr>
              <a:t>Hem RSV-A hem de RSV-B her sezonda tespit edilmiştir. Ancak her sezonda bir alt tip daha baskın olarak görülür. </a:t>
            </a:r>
            <a:r>
              <a:rPr lang="tr-TR" b="1" i="0" u="none" strike="noStrike" cap="none" dirty="0">
                <a:solidFill>
                  <a:srgbClr val="FF0000"/>
                </a:solidFill>
                <a:sym typeface="Arial"/>
              </a:rPr>
              <a:t>Genel olarak, RSV-A, RSV-B'den daha </a:t>
            </a:r>
            <a:r>
              <a:rPr lang="tr-TR" b="1" dirty="0">
                <a:solidFill>
                  <a:srgbClr val="FF0000"/>
                </a:solidFill>
              </a:rPr>
              <a:t>yaygındır</a:t>
            </a:r>
            <a:r>
              <a:rPr lang="tr-TR" b="1" i="0" u="none" strike="noStrike" cap="none" dirty="0">
                <a:solidFill>
                  <a:srgbClr val="FF0000"/>
                </a:solidFill>
                <a:sym typeface="Arial"/>
              </a:rPr>
              <a:t>.</a:t>
            </a:r>
            <a:r>
              <a:rPr lang="tr-TR" b="1" i="0" u="none" strike="noStrike" cap="none" baseline="30000" dirty="0">
                <a:solidFill>
                  <a:srgbClr val="FF0000"/>
                </a:solidFill>
                <a:sym typeface="Arial"/>
              </a:rPr>
              <a:t>3,4</a:t>
            </a:r>
          </a:p>
        </p:txBody>
      </p:sp>
      <p:sp>
        <p:nvSpPr>
          <p:cNvPr id="57" name="Metin kutusu 56">
            <a:extLst>
              <a:ext uri="{FF2B5EF4-FFF2-40B4-BE49-F238E27FC236}">
                <a16:creationId xmlns:a16="http://schemas.microsoft.com/office/drawing/2014/main" id="{63605E90-FD8B-DA79-9D85-C901FA69CAE4}"/>
              </a:ext>
            </a:extLst>
          </p:cNvPr>
          <p:cNvSpPr txBox="1"/>
          <p:nvPr/>
        </p:nvSpPr>
        <p:spPr>
          <a:xfrm>
            <a:off x="3640851" y="4408148"/>
            <a:ext cx="78462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 b="1" i="0" u="none" strike="noStrike" cap="none" dirty="0">
                <a:solidFill>
                  <a:srgbClr val="FF0000"/>
                </a:solidFill>
                <a:sym typeface="Arial"/>
              </a:rPr>
              <a:t>RSV A ve RSV B alt tiplerinde F proteininin yapısı %90 ve üzerinde aynıdır</a:t>
            </a:r>
            <a:r>
              <a:rPr lang="tr-TR" sz="1200" b="1" i="0" u="none" strike="noStrike" cap="none" dirty="0">
                <a:solidFill>
                  <a:srgbClr val="4A4F54"/>
                </a:solidFill>
                <a:sym typeface="Arial"/>
              </a:rPr>
              <a:t>, yalnızca G proteini 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200" b="1" i="0" u="none" strike="noStrike" cap="none" dirty="0">
                <a:solidFill>
                  <a:srgbClr val="4A4F54"/>
                </a:solidFill>
                <a:sym typeface="Arial"/>
              </a:rPr>
              <a:t>yapısı farklılaşır.</a:t>
            </a:r>
            <a:r>
              <a:rPr lang="tr-TR" sz="1200" b="1" baseline="30000" dirty="0">
                <a:solidFill>
                  <a:srgbClr val="4A4F54"/>
                </a:solidFill>
              </a:rPr>
              <a:t>5</a:t>
            </a:r>
            <a:endParaRPr lang="tr-TR" sz="1200" b="1" i="0" u="none" strike="noStrike" cap="none" baseline="30000" dirty="0">
              <a:solidFill>
                <a:srgbClr val="4A4F54"/>
              </a:solidFill>
              <a:sym typeface="Arial"/>
            </a:endParaRPr>
          </a:p>
        </p:txBody>
      </p:sp>
      <p:sp>
        <p:nvSpPr>
          <p:cNvPr id="58" name="Metin kutusu 57">
            <a:extLst>
              <a:ext uri="{FF2B5EF4-FFF2-40B4-BE49-F238E27FC236}">
                <a16:creationId xmlns:a16="http://schemas.microsoft.com/office/drawing/2014/main" id="{C919B00C-A994-7EE8-6601-77E8F507E400}"/>
              </a:ext>
            </a:extLst>
          </p:cNvPr>
          <p:cNvSpPr txBox="1"/>
          <p:nvPr/>
        </p:nvSpPr>
        <p:spPr>
          <a:xfrm>
            <a:off x="3640851" y="5067365"/>
            <a:ext cx="78462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tr-TR" sz="1200" b="1" i="0" u="none" strike="noStrike" cap="none" dirty="0">
                <a:solidFill>
                  <a:srgbClr val="4A4F54"/>
                </a:solidFill>
                <a:sym typeface="Arial"/>
              </a:rPr>
              <a:t>Türkiye'de yapılan bir çalışmada, </a:t>
            </a:r>
            <a:r>
              <a:rPr lang="tr-TR" sz="1200" b="1" i="0" u="none" strike="noStrike" cap="none" dirty="0">
                <a:solidFill>
                  <a:srgbClr val="FF0000"/>
                </a:solidFill>
                <a:sym typeface="Arial"/>
              </a:rPr>
              <a:t>50 yaş ve üzeri </a:t>
            </a:r>
            <a:r>
              <a:rPr lang="tr-TR" sz="1200" b="1" dirty="0">
                <a:solidFill>
                  <a:srgbClr val="FF0000"/>
                </a:solidFill>
              </a:rPr>
              <a:t>eşlik eden </a:t>
            </a:r>
            <a:r>
              <a:rPr lang="tr-TR" sz="1200" b="1" dirty="0" err="1">
                <a:solidFill>
                  <a:srgbClr val="FF0000"/>
                </a:solidFill>
              </a:rPr>
              <a:t>KOAH'ı</a:t>
            </a:r>
            <a:r>
              <a:rPr lang="tr-TR" sz="1200" b="1" dirty="0">
                <a:solidFill>
                  <a:srgbClr val="FF0000"/>
                </a:solidFill>
              </a:rPr>
              <a:t> bulunan RSV </a:t>
            </a:r>
            <a:r>
              <a:rPr lang="tr-TR" sz="1200" b="1" i="0" u="none" strike="noStrike" cap="none" dirty="0">
                <a:solidFill>
                  <a:srgbClr val="FF0000"/>
                </a:solidFill>
                <a:sym typeface="Arial"/>
              </a:rPr>
              <a:t>hastaları arasında </a:t>
            </a:r>
          </a:p>
          <a:p>
            <a:pPr lvl="0"/>
            <a:r>
              <a:rPr lang="tr-TR" sz="1200" b="1" i="0" u="none" strike="noStrike" cap="none" dirty="0">
                <a:solidFill>
                  <a:srgbClr val="FF0000"/>
                </a:solidFill>
                <a:sym typeface="Arial"/>
              </a:rPr>
              <a:t>A genotipinin baskın olduğu gösterilmiştir.</a:t>
            </a:r>
            <a:r>
              <a:rPr lang="tr-TR" sz="1200" b="1" baseline="30000" dirty="0">
                <a:solidFill>
                  <a:srgbClr val="FF0000"/>
                </a:solidFill>
              </a:rPr>
              <a:t>6</a:t>
            </a:r>
            <a:r>
              <a:rPr lang="tr-TR" sz="1200" b="1" i="0" u="none" strike="noStrike" cap="none" baseline="30000" dirty="0">
                <a:solidFill>
                  <a:srgbClr val="FF0000"/>
                </a:solidFill>
                <a:sym typeface="Arial"/>
              </a:rPr>
              <a:t> </a:t>
            </a:r>
          </a:p>
        </p:txBody>
      </p:sp>
      <p:pic>
        <p:nvPicPr>
          <p:cNvPr id="51" name="Resim 50">
            <a:extLst>
              <a:ext uri="{FF2B5EF4-FFF2-40B4-BE49-F238E27FC236}">
                <a16:creationId xmlns:a16="http://schemas.microsoft.com/office/drawing/2014/main" id="{8F85F194-CF81-1412-B0D3-0D8B9CEA3E5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20" y="3647469"/>
            <a:ext cx="2676235" cy="2377309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9753600" y="6148251"/>
            <a:ext cx="60960" cy="4354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Yuvarlatılmış Dikdörtgen 3"/>
          <p:cNvSpPr/>
          <p:nvPr/>
        </p:nvSpPr>
        <p:spPr>
          <a:xfrm>
            <a:off x="11399520" y="171995"/>
            <a:ext cx="731520" cy="57694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/>
          <p:cNvSpPr/>
          <p:nvPr/>
        </p:nvSpPr>
        <p:spPr>
          <a:xfrm>
            <a:off x="9535887" y="5930151"/>
            <a:ext cx="2595154" cy="7469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78761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2" descr="mor, macenta, renklilik, leylak içeren bir resim&#10;&#10;Açıklama otomatik olarak oluşturuldu">
            <a:extLst>
              <a:ext uri="{FF2B5EF4-FFF2-40B4-BE49-F238E27FC236}">
                <a16:creationId xmlns:a16="http://schemas.microsoft.com/office/drawing/2014/main" id="{73E1618E-7A68-368B-A877-CF1D8F512D6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Resim 9" descr="daire, fraktal çizim, renklilik, hafif içeren bir resim&#10;&#10;Açıklama otomatik olarak oluşturuldu">
            <a:extLst>
              <a:ext uri="{FF2B5EF4-FFF2-40B4-BE49-F238E27FC236}">
                <a16:creationId xmlns:a16="http://schemas.microsoft.com/office/drawing/2014/main" id="{106F375F-2530-9EED-81CF-F6FDD4D1A4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4969" y="4980709"/>
            <a:ext cx="1601130" cy="1601130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16DD814B-1585-13C4-C931-971B57693A82}"/>
              </a:ext>
            </a:extLst>
          </p:cNvPr>
          <p:cNvSpPr txBox="1"/>
          <p:nvPr/>
        </p:nvSpPr>
        <p:spPr>
          <a:xfrm>
            <a:off x="1918446" y="2136339"/>
            <a:ext cx="882888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tr-TR" sz="7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AREXVY-</a:t>
            </a:r>
            <a:r>
              <a:rPr kumimoji="0" lang="tr-TR" sz="72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GSK’nın</a:t>
            </a:r>
            <a:endParaRPr kumimoji="0" lang="tr-TR" sz="7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tr-TR" sz="7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Kılavuzlardaki Yeri</a:t>
            </a:r>
          </a:p>
        </p:txBody>
      </p:sp>
      <p:sp>
        <p:nvSpPr>
          <p:cNvPr id="2" name="Serbest Form: Şekil 10">
            <a:extLst>
              <a:ext uri="{FF2B5EF4-FFF2-40B4-BE49-F238E27FC236}">
                <a16:creationId xmlns:a16="http://schemas.microsoft.com/office/drawing/2014/main" id="{E0B0F84B-A110-4975-7FFC-4DA58B244B1E}"/>
              </a:ext>
            </a:extLst>
          </p:cNvPr>
          <p:cNvSpPr/>
          <p:nvPr/>
        </p:nvSpPr>
        <p:spPr>
          <a:xfrm>
            <a:off x="3247043" y="5215505"/>
            <a:ext cx="6055087" cy="475619"/>
          </a:xfrm>
          <a:custGeom>
            <a:avLst/>
            <a:gdLst>
              <a:gd name="connsiteX0" fmla="*/ 5926176 w 6055087"/>
              <a:gd name="connsiteY0" fmla="*/ 475619 h 475619"/>
              <a:gd name="connsiteX1" fmla="*/ 128913 w 6055087"/>
              <a:gd name="connsiteY1" fmla="*/ 475619 h 475619"/>
              <a:gd name="connsiteX2" fmla="*/ 0 w 6055087"/>
              <a:gd name="connsiteY2" fmla="*/ 346707 h 475619"/>
              <a:gd name="connsiteX3" fmla="*/ 0 w 6055087"/>
              <a:gd name="connsiteY3" fmla="*/ 128913 h 475619"/>
              <a:gd name="connsiteX4" fmla="*/ 128913 w 6055087"/>
              <a:gd name="connsiteY4" fmla="*/ 0 h 475619"/>
              <a:gd name="connsiteX5" fmla="*/ 5926176 w 6055087"/>
              <a:gd name="connsiteY5" fmla="*/ 0 h 475619"/>
              <a:gd name="connsiteX6" fmla="*/ 6055088 w 6055087"/>
              <a:gd name="connsiteY6" fmla="*/ 128913 h 475619"/>
              <a:gd name="connsiteX7" fmla="*/ 6055088 w 6055087"/>
              <a:gd name="connsiteY7" fmla="*/ 346707 h 475619"/>
              <a:gd name="connsiteX8" fmla="*/ 5926176 w 6055087"/>
              <a:gd name="connsiteY8" fmla="*/ 475619 h 47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5087" h="475619">
                <a:moveTo>
                  <a:pt x="5926176" y="475619"/>
                </a:moveTo>
                <a:lnTo>
                  <a:pt x="128913" y="475619"/>
                </a:lnTo>
                <a:cubicBezTo>
                  <a:pt x="57732" y="475619"/>
                  <a:pt x="0" y="417888"/>
                  <a:pt x="0" y="346707"/>
                </a:cubicBezTo>
                <a:lnTo>
                  <a:pt x="0" y="128913"/>
                </a:lnTo>
                <a:cubicBezTo>
                  <a:pt x="0" y="57732"/>
                  <a:pt x="57732" y="0"/>
                  <a:pt x="128913" y="0"/>
                </a:cubicBezTo>
                <a:lnTo>
                  <a:pt x="5926176" y="0"/>
                </a:lnTo>
                <a:cubicBezTo>
                  <a:pt x="5997356" y="0"/>
                  <a:pt x="6055088" y="57732"/>
                  <a:pt x="6055088" y="128913"/>
                </a:cubicBezTo>
                <a:lnTo>
                  <a:pt x="6055088" y="346707"/>
                </a:lnTo>
                <a:cubicBezTo>
                  <a:pt x="6055088" y="417888"/>
                  <a:pt x="5997356" y="475619"/>
                  <a:pt x="5926176" y="47561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3" name="Serbest Form: Şekil 11">
            <a:extLst>
              <a:ext uri="{FF2B5EF4-FFF2-40B4-BE49-F238E27FC236}">
                <a16:creationId xmlns:a16="http://schemas.microsoft.com/office/drawing/2014/main" id="{9D0C4649-CAE0-A48B-E78D-4C5D4A7CA757}"/>
              </a:ext>
            </a:extLst>
          </p:cNvPr>
          <p:cNvSpPr/>
          <p:nvPr/>
        </p:nvSpPr>
        <p:spPr>
          <a:xfrm>
            <a:off x="3247043" y="5215442"/>
            <a:ext cx="6055087" cy="1131664"/>
          </a:xfrm>
          <a:custGeom>
            <a:avLst/>
            <a:gdLst>
              <a:gd name="connsiteX0" fmla="*/ 5926176 w 6055087"/>
              <a:gd name="connsiteY0" fmla="*/ 1131665 h 1131664"/>
              <a:gd name="connsiteX1" fmla="*/ 128913 w 6055087"/>
              <a:gd name="connsiteY1" fmla="*/ 1131665 h 1131664"/>
              <a:gd name="connsiteX2" fmla="*/ 0 w 6055087"/>
              <a:gd name="connsiteY2" fmla="*/ 1002753 h 1131664"/>
              <a:gd name="connsiteX3" fmla="*/ 0 w 6055087"/>
              <a:gd name="connsiteY3" fmla="*/ 128912 h 1131664"/>
              <a:gd name="connsiteX4" fmla="*/ 128913 w 6055087"/>
              <a:gd name="connsiteY4" fmla="*/ 0 h 1131664"/>
              <a:gd name="connsiteX5" fmla="*/ 5926176 w 6055087"/>
              <a:gd name="connsiteY5" fmla="*/ 0 h 1131664"/>
              <a:gd name="connsiteX6" fmla="*/ 6055088 w 6055087"/>
              <a:gd name="connsiteY6" fmla="*/ 128912 h 1131664"/>
              <a:gd name="connsiteX7" fmla="*/ 6055088 w 6055087"/>
              <a:gd name="connsiteY7" fmla="*/ 1002753 h 1131664"/>
              <a:gd name="connsiteX8" fmla="*/ 5926176 w 6055087"/>
              <a:gd name="connsiteY8" fmla="*/ 1131665 h 113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5087" h="1131664">
                <a:moveTo>
                  <a:pt x="5926176" y="1131665"/>
                </a:moveTo>
                <a:lnTo>
                  <a:pt x="128913" y="1131665"/>
                </a:lnTo>
                <a:cubicBezTo>
                  <a:pt x="57732" y="1131665"/>
                  <a:pt x="0" y="1073933"/>
                  <a:pt x="0" y="1002753"/>
                </a:cubicBezTo>
                <a:lnTo>
                  <a:pt x="0" y="128912"/>
                </a:lnTo>
                <a:cubicBezTo>
                  <a:pt x="0" y="57731"/>
                  <a:pt x="57732" y="0"/>
                  <a:pt x="128913" y="0"/>
                </a:cubicBezTo>
                <a:lnTo>
                  <a:pt x="5926176" y="0"/>
                </a:lnTo>
                <a:cubicBezTo>
                  <a:pt x="5997356" y="0"/>
                  <a:pt x="6055088" y="57731"/>
                  <a:pt x="6055088" y="128912"/>
                </a:cubicBezTo>
                <a:lnTo>
                  <a:pt x="6055088" y="1002753"/>
                </a:lnTo>
                <a:cubicBezTo>
                  <a:pt x="6055088" y="1073933"/>
                  <a:pt x="5997356" y="1131665"/>
                  <a:pt x="5926176" y="1131665"/>
                </a:cubicBezTo>
                <a:close/>
              </a:path>
            </a:pathLst>
          </a:custGeom>
          <a:noFill/>
          <a:ln w="6342" cap="flat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1D380EA-F959-7DC7-C3CA-8AF9C683599A}"/>
              </a:ext>
            </a:extLst>
          </p:cNvPr>
          <p:cNvSpPr txBox="1"/>
          <p:nvPr/>
        </p:nvSpPr>
        <p:spPr>
          <a:xfrm>
            <a:off x="4299856" y="5272701"/>
            <a:ext cx="25254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Bölüm 03</a:t>
            </a:r>
            <a:endParaRPr lang="tr-TR" sz="2000" b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5C14C8F3-C436-6305-229D-3E6621EBE2E2}"/>
              </a:ext>
            </a:extLst>
          </p:cNvPr>
          <p:cNvSpPr txBox="1"/>
          <p:nvPr/>
        </p:nvSpPr>
        <p:spPr>
          <a:xfrm>
            <a:off x="4172298" y="5709931"/>
            <a:ext cx="145482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30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RSV Aşısı ve AREXVY-GSK Çalışmaları​</a:t>
            </a:r>
            <a:endParaRPr lang="tr-TR" sz="1300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F6D5AC8-5EFA-4B4E-952F-A6E620A3971C}"/>
              </a:ext>
            </a:extLst>
          </p:cNvPr>
          <p:cNvSpPr txBox="1"/>
          <p:nvPr/>
        </p:nvSpPr>
        <p:spPr>
          <a:xfrm>
            <a:off x="5757853" y="5786756"/>
            <a:ext cx="24098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AREXVY-</a:t>
            </a:r>
            <a:r>
              <a:rPr lang="tr-TR" b="1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GSK’nın</a:t>
            </a:r>
            <a:r>
              <a:rPr lang="tr-TR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Kılavuzlardaki Yeri </a:t>
            </a:r>
            <a:endParaRPr lang="tr-TR" b="1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D2D5830B-5AA3-9AB7-5AF5-CE568A695E1A}"/>
              </a:ext>
            </a:extLst>
          </p:cNvPr>
          <p:cNvSpPr txBox="1"/>
          <p:nvPr/>
        </p:nvSpPr>
        <p:spPr>
          <a:xfrm>
            <a:off x="7674923" y="5811989"/>
            <a:ext cx="19325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AREXVY-GSK Hakkında ​</a:t>
            </a:r>
            <a:endParaRPr lang="tr-TR" dirty="0"/>
          </a:p>
        </p:txBody>
      </p:sp>
      <p:pic>
        <p:nvPicPr>
          <p:cNvPr id="9" name="Resim 8" descr="tasarım, grafik, yazı tipi, simge, sembol içeren bir resim&#10;&#10;Açıklama otomatik olarak oluşturuldu">
            <a:extLst>
              <a:ext uri="{FF2B5EF4-FFF2-40B4-BE49-F238E27FC236}">
                <a16:creationId xmlns:a16="http://schemas.microsoft.com/office/drawing/2014/main" id="{A71F38E7-5992-BADD-27F3-CC93B3ACA5A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9723" y="5460605"/>
            <a:ext cx="743196" cy="74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7493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1BCFFA2C-2807-BDFE-4738-C4CEA50FA5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D5CAA88-E802-506F-DEEE-C48DF50D0A84}"/>
              </a:ext>
            </a:extLst>
          </p:cNvPr>
          <p:cNvSpPr txBox="1"/>
          <p:nvPr/>
        </p:nvSpPr>
        <p:spPr>
          <a:xfrm>
            <a:off x="596752" y="596550"/>
            <a:ext cx="109021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Dünyanın önde gelen sağlık otoriteleri, ileri yaş erişkinler için RSV aşılamasını destekliyor.</a:t>
            </a:r>
            <a:endParaRPr kumimoji="0" lang="tr-TR" sz="2400" b="1" i="0" u="none" strike="noStrike" kern="0" cap="none" spc="0" normalizeH="0" baseline="30000" noProof="0" dirty="0">
              <a:ln>
                <a:noFill/>
              </a:ln>
              <a:solidFill>
                <a:srgbClr val="4A2F8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D8C4C14C-94E7-56B7-E4A6-73251461E3D8}"/>
              </a:ext>
            </a:extLst>
          </p:cNvPr>
          <p:cNvSpPr txBox="1"/>
          <p:nvPr/>
        </p:nvSpPr>
        <p:spPr>
          <a:xfrm>
            <a:off x="407624" y="6270472"/>
            <a:ext cx="88778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ts val="1100"/>
              <a:defRPr/>
            </a:pP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CDC: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Centers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for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Disease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Control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and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Prevention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GOLD: Global Initiative for Chronic Obstructive Lung Disease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GINA: Global Strategy For Asthma Management And Prevention, ADA: American Diabetes Association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Referanslar: 1.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What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vaccines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are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recommended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for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you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Centers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for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Disease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Control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and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Prevention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September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8, 2023.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Accessed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July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29, 2024.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vac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/index.html https://www.cdc.gov/vaccines/adults/rec ; 2.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Melgar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M, et al. MMWR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Morb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Mortal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Wkly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Rep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2023;72(29):793-801; 3.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Agusti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A,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Vogelmeier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CF. GOLD 2024: a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brief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overview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of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key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changes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J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Bras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Pneumol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2023;49(6):e20230369; 4. Global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Initiative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for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Asthma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Global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Strategy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for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Asthma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Management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and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Prevention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2024. son erişim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tarihiEkim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, 2024. https://ginasthma.org/2024-report/; 5.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American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Diabetes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Association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Professional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Practice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Committee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</a:p>
        </p:txBody>
      </p:sp>
      <p:sp>
        <p:nvSpPr>
          <p:cNvPr id="35" name="Metin kutusu 34">
            <a:extLst>
              <a:ext uri="{FF2B5EF4-FFF2-40B4-BE49-F238E27FC236}">
                <a16:creationId xmlns:a16="http://schemas.microsoft.com/office/drawing/2014/main" id="{A79A47DC-592B-F34F-7E29-8AF2E9706BB6}"/>
              </a:ext>
            </a:extLst>
          </p:cNvPr>
          <p:cNvSpPr txBox="1"/>
          <p:nvPr/>
        </p:nvSpPr>
        <p:spPr>
          <a:xfrm>
            <a:off x="9917390" y="5510882"/>
            <a:ext cx="1163912" cy="830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18" name="Tablo 17">
            <a:extLst>
              <a:ext uri="{FF2B5EF4-FFF2-40B4-BE49-F238E27FC236}">
                <a16:creationId xmlns:a16="http://schemas.microsoft.com/office/drawing/2014/main" id="{F8CBDC0A-A0E2-51D6-3D21-4A9A832B7E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4011727"/>
              </p:ext>
            </p:extLst>
          </p:nvPr>
        </p:nvGraphicFramePr>
        <p:xfrm>
          <a:off x="542300" y="2002620"/>
          <a:ext cx="10513715" cy="3592960"/>
        </p:xfrm>
        <a:graphic>
          <a:graphicData uri="http://schemas.openxmlformats.org/drawingml/2006/table">
            <a:tbl>
              <a:tblPr firstRow="1" bandRow="1"/>
              <a:tblGrid>
                <a:gridCol w="2102743">
                  <a:extLst>
                    <a:ext uri="{9D8B030D-6E8A-4147-A177-3AD203B41FA5}">
                      <a16:colId xmlns:a16="http://schemas.microsoft.com/office/drawing/2014/main" val="575277687"/>
                    </a:ext>
                  </a:extLst>
                </a:gridCol>
                <a:gridCol w="2102743">
                  <a:extLst>
                    <a:ext uri="{9D8B030D-6E8A-4147-A177-3AD203B41FA5}">
                      <a16:colId xmlns:a16="http://schemas.microsoft.com/office/drawing/2014/main" val="2800913758"/>
                    </a:ext>
                  </a:extLst>
                </a:gridCol>
                <a:gridCol w="2102743">
                  <a:extLst>
                    <a:ext uri="{9D8B030D-6E8A-4147-A177-3AD203B41FA5}">
                      <a16:colId xmlns:a16="http://schemas.microsoft.com/office/drawing/2014/main" val="1717047447"/>
                    </a:ext>
                  </a:extLst>
                </a:gridCol>
                <a:gridCol w="2102743">
                  <a:extLst>
                    <a:ext uri="{9D8B030D-6E8A-4147-A177-3AD203B41FA5}">
                      <a16:colId xmlns:a16="http://schemas.microsoft.com/office/drawing/2014/main" val="821406188"/>
                    </a:ext>
                  </a:extLst>
                </a:gridCol>
                <a:gridCol w="2102743">
                  <a:extLst>
                    <a:ext uri="{9D8B030D-6E8A-4147-A177-3AD203B41FA5}">
                      <a16:colId xmlns:a16="http://schemas.microsoft.com/office/drawing/2014/main" val="4067564718"/>
                    </a:ext>
                  </a:extLst>
                </a:gridCol>
              </a:tblGrid>
              <a:tr h="44912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baseline="30000" dirty="0"/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tr-TR" baseline="30000" dirty="0"/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tr-TR" baseline="30000" dirty="0"/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tr-TR" baseline="30000" dirty="0"/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929354"/>
                  </a:ext>
                </a:extLst>
              </a:tr>
              <a:tr h="449120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>
                          <a:solidFill>
                            <a:schemeClr val="bg1"/>
                          </a:solidFill>
                        </a:rPr>
                        <a:t>CDC</a:t>
                      </a:r>
                      <a:r>
                        <a:rPr lang="tr-TR" b="1" baseline="30000" dirty="0">
                          <a:solidFill>
                            <a:schemeClr val="bg1"/>
                          </a:solidFill>
                        </a:rPr>
                        <a:t>1,2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2B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b="1" dirty="0">
                          <a:solidFill>
                            <a:schemeClr val="bg1"/>
                          </a:solidFill>
                        </a:rPr>
                        <a:t>GOLD</a:t>
                      </a:r>
                      <a:r>
                        <a:rPr lang="tr-TR" b="1" baseline="30000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2B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b="1" dirty="0">
                          <a:solidFill>
                            <a:schemeClr val="bg1"/>
                          </a:solidFill>
                        </a:rPr>
                        <a:t>GINA</a:t>
                      </a:r>
                      <a:r>
                        <a:rPr lang="tr-TR" b="1" baseline="300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2B8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b="1" dirty="0">
                          <a:solidFill>
                            <a:schemeClr val="bg1"/>
                          </a:solidFill>
                        </a:rPr>
                        <a:t>ADA</a:t>
                      </a:r>
                      <a:r>
                        <a:rPr lang="tr-TR" b="1" baseline="30000" dirty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2B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771185"/>
                  </a:ext>
                </a:extLst>
              </a:tr>
              <a:tr h="449120">
                <a:tc>
                  <a:txBody>
                    <a:bodyPr/>
                    <a:lstStyle/>
                    <a:p>
                      <a:r>
                        <a:rPr lang="tr-TR" sz="1200" dirty="0" err="1"/>
                        <a:t>Influenza</a:t>
                      </a:r>
                      <a:endParaRPr lang="tr-TR" sz="1200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4461320"/>
                  </a:ext>
                </a:extLst>
              </a:tr>
              <a:tr h="449120">
                <a:tc>
                  <a:txBody>
                    <a:bodyPr/>
                    <a:lstStyle/>
                    <a:p>
                      <a:r>
                        <a:rPr lang="tr-TR" sz="1200" dirty="0"/>
                        <a:t>COVID-19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7944558"/>
                  </a:ext>
                </a:extLst>
              </a:tr>
              <a:tr h="449120">
                <a:tc>
                  <a:txBody>
                    <a:bodyPr/>
                    <a:lstStyle/>
                    <a:p>
                      <a:r>
                        <a:rPr lang="tr-TR" sz="1200"/>
                        <a:t>Pnömokok</a:t>
                      </a:r>
                      <a:endParaRPr lang="tr-TR" sz="1200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7303489"/>
                  </a:ext>
                </a:extLst>
              </a:tr>
              <a:tr h="449120">
                <a:tc>
                  <a:txBody>
                    <a:bodyPr/>
                    <a:lstStyle/>
                    <a:p>
                      <a:r>
                        <a:rPr lang="tr-TR" sz="1200" dirty="0" err="1"/>
                        <a:t>Tdap</a:t>
                      </a:r>
                      <a:endParaRPr lang="tr-TR" sz="1200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6581807"/>
                  </a:ext>
                </a:extLst>
              </a:tr>
              <a:tr h="449120">
                <a:tc>
                  <a:txBody>
                    <a:bodyPr/>
                    <a:lstStyle/>
                    <a:p>
                      <a:r>
                        <a:rPr lang="tr-TR" sz="1200" dirty="0"/>
                        <a:t>Herpes </a:t>
                      </a:r>
                      <a:r>
                        <a:rPr lang="tr-TR" sz="1200" dirty="0" err="1"/>
                        <a:t>Zoster</a:t>
                      </a:r>
                      <a:endParaRPr lang="tr-TR" sz="1200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4379444"/>
                  </a:ext>
                </a:extLst>
              </a:tr>
              <a:tr h="449120">
                <a:tc>
                  <a:txBody>
                    <a:bodyPr/>
                    <a:lstStyle/>
                    <a:p>
                      <a:r>
                        <a:rPr lang="tr-TR" sz="1200" dirty="0">
                          <a:solidFill>
                            <a:schemeClr val="bg1"/>
                          </a:solidFill>
                        </a:rPr>
                        <a:t>RSV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0043104"/>
                  </a:ext>
                </a:extLst>
              </a:tr>
            </a:tbl>
          </a:graphicData>
        </a:graphic>
      </p:graphicFrame>
      <p:sp>
        <p:nvSpPr>
          <p:cNvPr id="19" name="Grafik 23">
            <a:extLst>
              <a:ext uri="{FF2B5EF4-FFF2-40B4-BE49-F238E27FC236}">
                <a16:creationId xmlns:a16="http://schemas.microsoft.com/office/drawing/2014/main" id="{085FE75F-6DCF-BBD8-4210-6D51406CD2CA}"/>
              </a:ext>
            </a:extLst>
          </p:cNvPr>
          <p:cNvSpPr/>
          <p:nvPr/>
        </p:nvSpPr>
        <p:spPr>
          <a:xfrm>
            <a:off x="3639985" y="3085634"/>
            <a:ext cx="185040" cy="132120"/>
          </a:xfrm>
          <a:custGeom>
            <a:avLst/>
            <a:gdLst>
              <a:gd name="connsiteX0" fmla="*/ 111339 w 312872"/>
              <a:gd name="connsiteY0" fmla="*/ 170056 h 223394"/>
              <a:gd name="connsiteX1" fmla="*/ 195146 w 312872"/>
              <a:gd name="connsiteY1" fmla="*/ 86154 h 223394"/>
              <a:gd name="connsiteX2" fmla="*/ 272822 w 312872"/>
              <a:gd name="connsiteY2" fmla="*/ 8415 h 223394"/>
              <a:gd name="connsiteX3" fmla="*/ 306354 w 312872"/>
              <a:gd name="connsiteY3" fmla="*/ 6482 h 223394"/>
              <a:gd name="connsiteX4" fmla="*/ 304751 w 312872"/>
              <a:gd name="connsiteY4" fmla="*/ 40077 h 223394"/>
              <a:gd name="connsiteX5" fmla="*/ 130895 w 312872"/>
              <a:gd name="connsiteY5" fmla="*/ 213869 h 223394"/>
              <a:gd name="connsiteX6" fmla="*/ 93512 w 312872"/>
              <a:gd name="connsiteY6" fmla="*/ 213665 h 223394"/>
              <a:gd name="connsiteX7" fmla="*/ 7472 w 312872"/>
              <a:gd name="connsiteY7" fmla="*/ 127563 h 223394"/>
              <a:gd name="connsiteX8" fmla="*/ 1310 w 312872"/>
              <a:gd name="connsiteY8" fmla="*/ 103164 h 223394"/>
              <a:gd name="connsiteX9" fmla="*/ 19105 w 312872"/>
              <a:gd name="connsiteY9" fmla="*/ 88465 h 223394"/>
              <a:gd name="connsiteX10" fmla="*/ 40674 w 312872"/>
              <a:gd name="connsiteY10" fmla="*/ 97269 h 223394"/>
              <a:gd name="connsiteX11" fmla="*/ 106120 w 312872"/>
              <a:gd name="connsiteY11" fmla="*/ 162856 h 223394"/>
              <a:gd name="connsiteX12" fmla="*/ 111355 w 312872"/>
              <a:gd name="connsiteY12" fmla="*/ 170071 h 22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2872" h="223394">
                <a:moveTo>
                  <a:pt x="111339" y="170056"/>
                </a:moveTo>
                <a:cubicBezTo>
                  <a:pt x="140438" y="140925"/>
                  <a:pt x="167792" y="113540"/>
                  <a:pt x="195146" y="86154"/>
                </a:cubicBezTo>
                <a:cubicBezTo>
                  <a:pt x="221038" y="60231"/>
                  <a:pt x="246883" y="34276"/>
                  <a:pt x="272822" y="8415"/>
                </a:cubicBezTo>
                <a:cubicBezTo>
                  <a:pt x="283371" y="-2102"/>
                  <a:pt x="296937" y="-2778"/>
                  <a:pt x="306354" y="6482"/>
                </a:cubicBezTo>
                <a:cubicBezTo>
                  <a:pt x="315551" y="15521"/>
                  <a:pt x="315016" y="29780"/>
                  <a:pt x="304751" y="40077"/>
                </a:cubicBezTo>
                <a:cubicBezTo>
                  <a:pt x="246851" y="98055"/>
                  <a:pt x="188921" y="156001"/>
                  <a:pt x="130895" y="213869"/>
                </a:cubicBezTo>
                <a:cubicBezTo>
                  <a:pt x="118036" y="226697"/>
                  <a:pt x="106371" y="226509"/>
                  <a:pt x="93512" y="213665"/>
                </a:cubicBezTo>
                <a:cubicBezTo>
                  <a:pt x="64806" y="184990"/>
                  <a:pt x="36225" y="156190"/>
                  <a:pt x="7472" y="127563"/>
                </a:cubicBezTo>
                <a:cubicBezTo>
                  <a:pt x="398" y="120520"/>
                  <a:pt x="-1646" y="112361"/>
                  <a:pt x="1310" y="103164"/>
                </a:cubicBezTo>
                <a:cubicBezTo>
                  <a:pt x="4029" y="94722"/>
                  <a:pt x="10443" y="89896"/>
                  <a:pt x="19105" y="88465"/>
                </a:cubicBezTo>
                <a:cubicBezTo>
                  <a:pt x="27972" y="87003"/>
                  <a:pt x="34685" y="91248"/>
                  <a:pt x="40674" y="97269"/>
                </a:cubicBezTo>
                <a:cubicBezTo>
                  <a:pt x="62463" y="119152"/>
                  <a:pt x="84346" y="140957"/>
                  <a:pt x="106120" y="162856"/>
                </a:cubicBezTo>
                <a:cubicBezTo>
                  <a:pt x="107943" y="164695"/>
                  <a:pt x="109217" y="167084"/>
                  <a:pt x="111355" y="170071"/>
                </a:cubicBezTo>
                <a:close/>
              </a:path>
            </a:pathLst>
          </a:custGeom>
          <a:gradFill>
            <a:gsLst>
              <a:gs pos="0">
                <a:srgbClr val="532F7E"/>
              </a:gs>
              <a:gs pos="100000">
                <a:srgbClr val="9E447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endParaRPr kumimoji="0" lang="tr-TR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Grafik 23">
            <a:extLst>
              <a:ext uri="{FF2B5EF4-FFF2-40B4-BE49-F238E27FC236}">
                <a16:creationId xmlns:a16="http://schemas.microsoft.com/office/drawing/2014/main" id="{83DFFF0F-745F-2E62-4F41-EF23B482D47A}"/>
              </a:ext>
            </a:extLst>
          </p:cNvPr>
          <p:cNvSpPr/>
          <p:nvPr/>
        </p:nvSpPr>
        <p:spPr>
          <a:xfrm>
            <a:off x="3639985" y="3501161"/>
            <a:ext cx="185040" cy="132120"/>
          </a:xfrm>
          <a:custGeom>
            <a:avLst/>
            <a:gdLst>
              <a:gd name="connsiteX0" fmla="*/ 111339 w 312872"/>
              <a:gd name="connsiteY0" fmla="*/ 170056 h 223394"/>
              <a:gd name="connsiteX1" fmla="*/ 195146 w 312872"/>
              <a:gd name="connsiteY1" fmla="*/ 86154 h 223394"/>
              <a:gd name="connsiteX2" fmla="*/ 272822 w 312872"/>
              <a:gd name="connsiteY2" fmla="*/ 8415 h 223394"/>
              <a:gd name="connsiteX3" fmla="*/ 306354 w 312872"/>
              <a:gd name="connsiteY3" fmla="*/ 6482 h 223394"/>
              <a:gd name="connsiteX4" fmla="*/ 304751 w 312872"/>
              <a:gd name="connsiteY4" fmla="*/ 40077 h 223394"/>
              <a:gd name="connsiteX5" fmla="*/ 130895 w 312872"/>
              <a:gd name="connsiteY5" fmla="*/ 213869 h 223394"/>
              <a:gd name="connsiteX6" fmla="*/ 93512 w 312872"/>
              <a:gd name="connsiteY6" fmla="*/ 213665 h 223394"/>
              <a:gd name="connsiteX7" fmla="*/ 7472 w 312872"/>
              <a:gd name="connsiteY7" fmla="*/ 127563 h 223394"/>
              <a:gd name="connsiteX8" fmla="*/ 1310 w 312872"/>
              <a:gd name="connsiteY8" fmla="*/ 103164 h 223394"/>
              <a:gd name="connsiteX9" fmla="*/ 19105 w 312872"/>
              <a:gd name="connsiteY9" fmla="*/ 88465 h 223394"/>
              <a:gd name="connsiteX10" fmla="*/ 40674 w 312872"/>
              <a:gd name="connsiteY10" fmla="*/ 97269 h 223394"/>
              <a:gd name="connsiteX11" fmla="*/ 106120 w 312872"/>
              <a:gd name="connsiteY11" fmla="*/ 162856 h 223394"/>
              <a:gd name="connsiteX12" fmla="*/ 111355 w 312872"/>
              <a:gd name="connsiteY12" fmla="*/ 170071 h 22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2872" h="223394">
                <a:moveTo>
                  <a:pt x="111339" y="170056"/>
                </a:moveTo>
                <a:cubicBezTo>
                  <a:pt x="140438" y="140925"/>
                  <a:pt x="167792" y="113540"/>
                  <a:pt x="195146" y="86154"/>
                </a:cubicBezTo>
                <a:cubicBezTo>
                  <a:pt x="221038" y="60231"/>
                  <a:pt x="246883" y="34276"/>
                  <a:pt x="272822" y="8415"/>
                </a:cubicBezTo>
                <a:cubicBezTo>
                  <a:pt x="283371" y="-2102"/>
                  <a:pt x="296937" y="-2778"/>
                  <a:pt x="306354" y="6482"/>
                </a:cubicBezTo>
                <a:cubicBezTo>
                  <a:pt x="315551" y="15521"/>
                  <a:pt x="315016" y="29780"/>
                  <a:pt x="304751" y="40077"/>
                </a:cubicBezTo>
                <a:cubicBezTo>
                  <a:pt x="246851" y="98055"/>
                  <a:pt x="188921" y="156001"/>
                  <a:pt x="130895" y="213869"/>
                </a:cubicBezTo>
                <a:cubicBezTo>
                  <a:pt x="118036" y="226697"/>
                  <a:pt x="106371" y="226509"/>
                  <a:pt x="93512" y="213665"/>
                </a:cubicBezTo>
                <a:cubicBezTo>
                  <a:pt x="64806" y="184990"/>
                  <a:pt x="36225" y="156190"/>
                  <a:pt x="7472" y="127563"/>
                </a:cubicBezTo>
                <a:cubicBezTo>
                  <a:pt x="398" y="120520"/>
                  <a:pt x="-1646" y="112361"/>
                  <a:pt x="1310" y="103164"/>
                </a:cubicBezTo>
                <a:cubicBezTo>
                  <a:pt x="4029" y="94722"/>
                  <a:pt x="10443" y="89896"/>
                  <a:pt x="19105" y="88465"/>
                </a:cubicBezTo>
                <a:cubicBezTo>
                  <a:pt x="27972" y="87003"/>
                  <a:pt x="34685" y="91248"/>
                  <a:pt x="40674" y="97269"/>
                </a:cubicBezTo>
                <a:cubicBezTo>
                  <a:pt x="62463" y="119152"/>
                  <a:pt x="84346" y="140957"/>
                  <a:pt x="106120" y="162856"/>
                </a:cubicBezTo>
                <a:cubicBezTo>
                  <a:pt x="107943" y="164695"/>
                  <a:pt x="109217" y="167084"/>
                  <a:pt x="111355" y="170071"/>
                </a:cubicBezTo>
                <a:close/>
              </a:path>
            </a:pathLst>
          </a:custGeom>
          <a:gradFill>
            <a:gsLst>
              <a:gs pos="0">
                <a:srgbClr val="532F7E"/>
              </a:gs>
              <a:gs pos="100000">
                <a:srgbClr val="9E447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endParaRPr kumimoji="0" lang="tr-TR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Grafik 23">
            <a:extLst>
              <a:ext uri="{FF2B5EF4-FFF2-40B4-BE49-F238E27FC236}">
                <a16:creationId xmlns:a16="http://schemas.microsoft.com/office/drawing/2014/main" id="{49234712-95F2-346B-6933-28301D490AB0}"/>
              </a:ext>
            </a:extLst>
          </p:cNvPr>
          <p:cNvSpPr/>
          <p:nvPr/>
        </p:nvSpPr>
        <p:spPr>
          <a:xfrm>
            <a:off x="3639985" y="3967761"/>
            <a:ext cx="185040" cy="132120"/>
          </a:xfrm>
          <a:custGeom>
            <a:avLst/>
            <a:gdLst>
              <a:gd name="connsiteX0" fmla="*/ 111339 w 312872"/>
              <a:gd name="connsiteY0" fmla="*/ 170056 h 223394"/>
              <a:gd name="connsiteX1" fmla="*/ 195146 w 312872"/>
              <a:gd name="connsiteY1" fmla="*/ 86154 h 223394"/>
              <a:gd name="connsiteX2" fmla="*/ 272822 w 312872"/>
              <a:gd name="connsiteY2" fmla="*/ 8415 h 223394"/>
              <a:gd name="connsiteX3" fmla="*/ 306354 w 312872"/>
              <a:gd name="connsiteY3" fmla="*/ 6482 h 223394"/>
              <a:gd name="connsiteX4" fmla="*/ 304751 w 312872"/>
              <a:gd name="connsiteY4" fmla="*/ 40077 h 223394"/>
              <a:gd name="connsiteX5" fmla="*/ 130895 w 312872"/>
              <a:gd name="connsiteY5" fmla="*/ 213869 h 223394"/>
              <a:gd name="connsiteX6" fmla="*/ 93512 w 312872"/>
              <a:gd name="connsiteY6" fmla="*/ 213665 h 223394"/>
              <a:gd name="connsiteX7" fmla="*/ 7472 w 312872"/>
              <a:gd name="connsiteY7" fmla="*/ 127563 h 223394"/>
              <a:gd name="connsiteX8" fmla="*/ 1310 w 312872"/>
              <a:gd name="connsiteY8" fmla="*/ 103164 h 223394"/>
              <a:gd name="connsiteX9" fmla="*/ 19105 w 312872"/>
              <a:gd name="connsiteY9" fmla="*/ 88465 h 223394"/>
              <a:gd name="connsiteX10" fmla="*/ 40674 w 312872"/>
              <a:gd name="connsiteY10" fmla="*/ 97269 h 223394"/>
              <a:gd name="connsiteX11" fmla="*/ 106120 w 312872"/>
              <a:gd name="connsiteY11" fmla="*/ 162856 h 223394"/>
              <a:gd name="connsiteX12" fmla="*/ 111355 w 312872"/>
              <a:gd name="connsiteY12" fmla="*/ 170071 h 22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2872" h="223394">
                <a:moveTo>
                  <a:pt x="111339" y="170056"/>
                </a:moveTo>
                <a:cubicBezTo>
                  <a:pt x="140438" y="140925"/>
                  <a:pt x="167792" y="113540"/>
                  <a:pt x="195146" y="86154"/>
                </a:cubicBezTo>
                <a:cubicBezTo>
                  <a:pt x="221038" y="60231"/>
                  <a:pt x="246883" y="34276"/>
                  <a:pt x="272822" y="8415"/>
                </a:cubicBezTo>
                <a:cubicBezTo>
                  <a:pt x="283371" y="-2102"/>
                  <a:pt x="296937" y="-2778"/>
                  <a:pt x="306354" y="6482"/>
                </a:cubicBezTo>
                <a:cubicBezTo>
                  <a:pt x="315551" y="15521"/>
                  <a:pt x="315016" y="29780"/>
                  <a:pt x="304751" y="40077"/>
                </a:cubicBezTo>
                <a:cubicBezTo>
                  <a:pt x="246851" y="98055"/>
                  <a:pt x="188921" y="156001"/>
                  <a:pt x="130895" y="213869"/>
                </a:cubicBezTo>
                <a:cubicBezTo>
                  <a:pt x="118036" y="226697"/>
                  <a:pt x="106371" y="226509"/>
                  <a:pt x="93512" y="213665"/>
                </a:cubicBezTo>
                <a:cubicBezTo>
                  <a:pt x="64806" y="184990"/>
                  <a:pt x="36225" y="156190"/>
                  <a:pt x="7472" y="127563"/>
                </a:cubicBezTo>
                <a:cubicBezTo>
                  <a:pt x="398" y="120520"/>
                  <a:pt x="-1646" y="112361"/>
                  <a:pt x="1310" y="103164"/>
                </a:cubicBezTo>
                <a:cubicBezTo>
                  <a:pt x="4029" y="94722"/>
                  <a:pt x="10443" y="89896"/>
                  <a:pt x="19105" y="88465"/>
                </a:cubicBezTo>
                <a:cubicBezTo>
                  <a:pt x="27972" y="87003"/>
                  <a:pt x="34685" y="91248"/>
                  <a:pt x="40674" y="97269"/>
                </a:cubicBezTo>
                <a:cubicBezTo>
                  <a:pt x="62463" y="119152"/>
                  <a:pt x="84346" y="140957"/>
                  <a:pt x="106120" y="162856"/>
                </a:cubicBezTo>
                <a:cubicBezTo>
                  <a:pt x="107943" y="164695"/>
                  <a:pt x="109217" y="167084"/>
                  <a:pt x="111355" y="170071"/>
                </a:cubicBezTo>
                <a:close/>
              </a:path>
            </a:pathLst>
          </a:custGeom>
          <a:gradFill>
            <a:gsLst>
              <a:gs pos="0">
                <a:srgbClr val="532F7E"/>
              </a:gs>
              <a:gs pos="100000">
                <a:srgbClr val="9E447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endParaRPr kumimoji="0" lang="tr-TR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Grafik 23">
            <a:extLst>
              <a:ext uri="{FF2B5EF4-FFF2-40B4-BE49-F238E27FC236}">
                <a16:creationId xmlns:a16="http://schemas.microsoft.com/office/drawing/2014/main" id="{0D3B8C45-4F54-DC76-3ECC-9263DF5F14CC}"/>
              </a:ext>
            </a:extLst>
          </p:cNvPr>
          <p:cNvSpPr/>
          <p:nvPr/>
        </p:nvSpPr>
        <p:spPr>
          <a:xfrm>
            <a:off x="3639985" y="4477883"/>
            <a:ext cx="185040" cy="132120"/>
          </a:xfrm>
          <a:custGeom>
            <a:avLst/>
            <a:gdLst>
              <a:gd name="connsiteX0" fmla="*/ 111339 w 312872"/>
              <a:gd name="connsiteY0" fmla="*/ 170056 h 223394"/>
              <a:gd name="connsiteX1" fmla="*/ 195146 w 312872"/>
              <a:gd name="connsiteY1" fmla="*/ 86154 h 223394"/>
              <a:gd name="connsiteX2" fmla="*/ 272822 w 312872"/>
              <a:gd name="connsiteY2" fmla="*/ 8415 h 223394"/>
              <a:gd name="connsiteX3" fmla="*/ 306354 w 312872"/>
              <a:gd name="connsiteY3" fmla="*/ 6482 h 223394"/>
              <a:gd name="connsiteX4" fmla="*/ 304751 w 312872"/>
              <a:gd name="connsiteY4" fmla="*/ 40077 h 223394"/>
              <a:gd name="connsiteX5" fmla="*/ 130895 w 312872"/>
              <a:gd name="connsiteY5" fmla="*/ 213869 h 223394"/>
              <a:gd name="connsiteX6" fmla="*/ 93512 w 312872"/>
              <a:gd name="connsiteY6" fmla="*/ 213665 h 223394"/>
              <a:gd name="connsiteX7" fmla="*/ 7472 w 312872"/>
              <a:gd name="connsiteY7" fmla="*/ 127563 h 223394"/>
              <a:gd name="connsiteX8" fmla="*/ 1310 w 312872"/>
              <a:gd name="connsiteY8" fmla="*/ 103164 h 223394"/>
              <a:gd name="connsiteX9" fmla="*/ 19105 w 312872"/>
              <a:gd name="connsiteY9" fmla="*/ 88465 h 223394"/>
              <a:gd name="connsiteX10" fmla="*/ 40674 w 312872"/>
              <a:gd name="connsiteY10" fmla="*/ 97269 h 223394"/>
              <a:gd name="connsiteX11" fmla="*/ 106120 w 312872"/>
              <a:gd name="connsiteY11" fmla="*/ 162856 h 223394"/>
              <a:gd name="connsiteX12" fmla="*/ 111355 w 312872"/>
              <a:gd name="connsiteY12" fmla="*/ 170071 h 22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2872" h="223394">
                <a:moveTo>
                  <a:pt x="111339" y="170056"/>
                </a:moveTo>
                <a:cubicBezTo>
                  <a:pt x="140438" y="140925"/>
                  <a:pt x="167792" y="113540"/>
                  <a:pt x="195146" y="86154"/>
                </a:cubicBezTo>
                <a:cubicBezTo>
                  <a:pt x="221038" y="60231"/>
                  <a:pt x="246883" y="34276"/>
                  <a:pt x="272822" y="8415"/>
                </a:cubicBezTo>
                <a:cubicBezTo>
                  <a:pt x="283371" y="-2102"/>
                  <a:pt x="296937" y="-2778"/>
                  <a:pt x="306354" y="6482"/>
                </a:cubicBezTo>
                <a:cubicBezTo>
                  <a:pt x="315551" y="15521"/>
                  <a:pt x="315016" y="29780"/>
                  <a:pt x="304751" y="40077"/>
                </a:cubicBezTo>
                <a:cubicBezTo>
                  <a:pt x="246851" y="98055"/>
                  <a:pt x="188921" y="156001"/>
                  <a:pt x="130895" y="213869"/>
                </a:cubicBezTo>
                <a:cubicBezTo>
                  <a:pt x="118036" y="226697"/>
                  <a:pt x="106371" y="226509"/>
                  <a:pt x="93512" y="213665"/>
                </a:cubicBezTo>
                <a:cubicBezTo>
                  <a:pt x="64806" y="184990"/>
                  <a:pt x="36225" y="156190"/>
                  <a:pt x="7472" y="127563"/>
                </a:cubicBezTo>
                <a:cubicBezTo>
                  <a:pt x="398" y="120520"/>
                  <a:pt x="-1646" y="112361"/>
                  <a:pt x="1310" y="103164"/>
                </a:cubicBezTo>
                <a:cubicBezTo>
                  <a:pt x="4029" y="94722"/>
                  <a:pt x="10443" y="89896"/>
                  <a:pt x="19105" y="88465"/>
                </a:cubicBezTo>
                <a:cubicBezTo>
                  <a:pt x="27972" y="87003"/>
                  <a:pt x="34685" y="91248"/>
                  <a:pt x="40674" y="97269"/>
                </a:cubicBezTo>
                <a:cubicBezTo>
                  <a:pt x="62463" y="119152"/>
                  <a:pt x="84346" y="140957"/>
                  <a:pt x="106120" y="162856"/>
                </a:cubicBezTo>
                <a:cubicBezTo>
                  <a:pt x="107943" y="164695"/>
                  <a:pt x="109217" y="167084"/>
                  <a:pt x="111355" y="170071"/>
                </a:cubicBezTo>
                <a:close/>
              </a:path>
            </a:pathLst>
          </a:custGeom>
          <a:gradFill>
            <a:gsLst>
              <a:gs pos="0">
                <a:srgbClr val="532F7E"/>
              </a:gs>
              <a:gs pos="100000">
                <a:srgbClr val="9E447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endParaRPr kumimoji="0" lang="tr-TR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Grafik 23">
            <a:extLst>
              <a:ext uri="{FF2B5EF4-FFF2-40B4-BE49-F238E27FC236}">
                <a16:creationId xmlns:a16="http://schemas.microsoft.com/office/drawing/2014/main" id="{B9350340-52E8-84EB-8474-ECB1018565BF}"/>
              </a:ext>
            </a:extLst>
          </p:cNvPr>
          <p:cNvSpPr/>
          <p:nvPr/>
        </p:nvSpPr>
        <p:spPr>
          <a:xfrm>
            <a:off x="3639985" y="4834199"/>
            <a:ext cx="185040" cy="132120"/>
          </a:xfrm>
          <a:custGeom>
            <a:avLst/>
            <a:gdLst>
              <a:gd name="connsiteX0" fmla="*/ 111339 w 312872"/>
              <a:gd name="connsiteY0" fmla="*/ 170056 h 223394"/>
              <a:gd name="connsiteX1" fmla="*/ 195146 w 312872"/>
              <a:gd name="connsiteY1" fmla="*/ 86154 h 223394"/>
              <a:gd name="connsiteX2" fmla="*/ 272822 w 312872"/>
              <a:gd name="connsiteY2" fmla="*/ 8415 h 223394"/>
              <a:gd name="connsiteX3" fmla="*/ 306354 w 312872"/>
              <a:gd name="connsiteY3" fmla="*/ 6482 h 223394"/>
              <a:gd name="connsiteX4" fmla="*/ 304751 w 312872"/>
              <a:gd name="connsiteY4" fmla="*/ 40077 h 223394"/>
              <a:gd name="connsiteX5" fmla="*/ 130895 w 312872"/>
              <a:gd name="connsiteY5" fmla="*/ 213869 h 223394"/>
              <a:gd name="connsiteX6" fmla="*/ 93512 w 312872"/>
              <a:gd name="connsiteY6" fmla="*/ 213665 h 223394"/>
              <a:gd name="connsiteX7" fmla="*/ 7472 w 312872"/>
              <a:gd name="connsiteY7" fmla="*/ 127563 h 223394"/>
              <a:gd name="connsiteX8" fmla="*/ 1310 w 312872"/>
              <a:gd name="connsiteY8" fmla="*/ 103164 h 223394"/>
              <a:gd name="connsiteX9" fmla="*/ 19105 w 312872"/>
              <a:gd name="connsiteY9" fmla="*/ 88465 h 223394"/>
              <a:gd name="connsiteX10" fmla="*/ 40674 w 312872"/>
              <a:gd name="connsiteY10" fmla="*/ 97269 h 223394"/>
              <a:gd name="connsiteX11" fmla="*/ 106120 w 312872"/>
              <a:gd name="connsiteY11" fmla="*/ 162856 h 223394"/>
              <a:gd name="connsiteX12" fmla="*/ 111355 w 312872"/>
              <a:gd name="connsiteY12" fmla="*/ 170071 h 22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2872" h="223394">
                <a:moveTo>
                  <a:pt x="111339" y="170056"/>
                </a:moveTo>
                <a:cubicBezTo>
                  <a:pt x="140438" y="140925"/>
                  <a:pt x="167792" y="113540"/>
                  <a:pt x="195146" y="86154"/>
                </a:cubicBezTo>
                <a:cubicBezTo>
                  <a:pt x="221038" y="60231"/>
                  <a:pt x="246883" y="34276"/>
                  <a:pt x="272822" y="8415"/>
                </a:cubicBezTo>
                <a:cubicBezTo>
                  <a:pt x="283371" y="-2102"/>
                  <a:pt x="296937" y="-2778"/>
                  <a:pt x="306354" y="6482"/>
                </a:cubicBezTo>
                <a:cubicBezTo>
                  <a:pt x="315551" y="15521"/>
                  <a:pt x="315016" y="29780"/>
                  <a:pt x="304751" y="40077"/>
                </a:cubicBezTo>
                <a:cubicBezTo>
                  <a:pt x="246851" y="98055"/>
                  <a:pt x="188921" y="156001"/>
                  <a:pt x="130895" y="213869"/>
                </a:cubicBezTo>
                <a:cubicBezTo>
                  <a:pt x="118036" y="226697"/>
                  <a:pt x="106371" y="226509"/>
                  <a:pt x="93512" y="213665"/>
                </a:cubicBezTo>
                <a:cubicBezTo>
                  <a:pt x="64806" y="184990"/>
                  <a:pt x="36225" y="156190"/>
                  <a:pt x="7472" y="127563"/>
                </a:cubicBezTo>
                <a:cubicBezTo>
                  <a:pt x="398" y="120520"/>
                  <a:pt x="-1646" y="112361"/>
                  <a:pt x="1310" y="103164"/>
                </a:cubicBezTo>
                <a:cubicBezTo>
                  <a:pt x="4029" y="94722"/>
                  <a:pt x="10443" y="89896"/>
                  <a:pt x="19105" y="88465"/>
                </a:cubicBezTo>
                <a:cubicBezTo>
                  <a:pt x="27972" y="87003"/>
                  <a:pt x="34685" y="91248"/>
                  <a:pt x="40674" y="97269"/>
                </a:cubicBezTo>
                <a:cubicBezTo>
                  <a:pt x="62463" y="119152"/>
                  <a:pt x="84346" y="140957"/>
                  <a:pt x="106120" y="162856"/>
                </a:cubicBezTo>
                <a:cubicBezTo>
                  <a:pt x="107943" y="164695"/>
                  <a:pt x="109217" y="167084"/>
                  <a:pt x="111355" y="170071"/>
                </a:cubicBezTo>
                <a:close/>
              </a:path>
            </a:pathLst>
          </a:custGeom>
          <a:gradFill>
            <a:gsLst>
              <a:gs pos="0">
                <a:srgbClr val="532F7E"/>
              </a:gs>
              <a:gs pos="100000">
                <a:srgbClr val="9E447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endParaRPr kumimoji="0" lang="tr-TR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Grafik 23">
            <a:extLst>
              <a:ext uri="{FF2B5EF4-FFF2-40B4-BE49-F238E27FC236}">
                <a16:creationId xmlns:a16="http://schemas.microsoft.com/office/drawing/2014/main" id="{8B2ECACB-7483-DB25-6C77-F75516B2A5F0}"/>
              </a:ext>
            </a:extLst>
          </p:cNvPr>
          <p:cNvSpPr/>
          <p:nvPr/>
        </p:nvSpPr>
        <p:spPr>
          <a:xfrm>
            <a:off x="3639985" y="4961656"/>
            <a:ext cx="185040" cy="132120"/>
          </a:xfrm>
          <a:custGeom>
            <a:avLst/>
            <a:gdLst>
              <a:gd name="connsiteX0" fmla="*/ 111339 w 312872"/>
              <a:gd name="connsiteY0" fmla="*/ 170056 h 223394"/>
              <a:gd name="connsiteX1" fmla="*/ 195146 w 312872"/>
              <a:gd name="connsiteY1" fmla="*/ 86154 h 223394"/>
              <a:gd name="connsiteX2" fmla="*/ 272822 w 312872"/>
              <a:gd name="connsiteY2" fmla="*/ 8415 h 223394"/>
              <a:gd name="connsiteX3" fmla="*/ 306354 w 312872"/>
              <a:gd name="connsiteY3" fmla="*/ 6482 h 223394"/>
              <a:gd name="connsiteX4" fmla="*/ 304751 w 312872"/>
              <a:gd name="connsiteY4" fmla="*/ 40077 h 223394"/>
              <a:gd name="connsiteX5" fmla="*/ 130895 w 312872"/>
              <a:gd name="connsiteY5" fmla="*/ 213869 h 223394"/>
              <a:gd name="connsiteX6" fmla="*/ 93512 w 312872"/>
              <a:gd name="connsiteY6" fmla="*/ 213665 h 223394"/>
              <a:gd name="connsiteX7" fmla="*/ 7472 w 312872"/>
              <a:gd name="connsiteY7" fmla="*/ 127563 h 223394"/>
              <a:gd name="connsiteX8" fmla="*/ 1310 w 312872"/>
              <a:gd name="connsiteY8" fmla="*/ 103164 h 223394"/>
              <a:gd name="connsiteX9" fmla="*/ 19105 w 312872"/>
              <a:gd name="connsiteY9" fmla="*/ 88465 h 223394"/>
              <a:gd name="connsiteX10" fmla="*/ 40674 w 312872"/>
              <a:gd name="connsiteY10" fmla="*/ 97269 h 223394"/>
              <a:gd name="connsiteX11" fmla="*/ 106120 w 312872"/>
              <a:gd name="connsiteY11" fmla="*/ 162856 h 223394"/>
              <a:gd name="connsiteX12" fmla="*/ 111355 w 312872"/>
              <a:gd name="connsiteY12" fmla="*/ 170071 h 22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2872" h="223394">
                <a:moveTo>
                  <a:pt x="111339" y="170056"/>
                </a:moveTo>
                <a:cubicBezTo>
                  <a:pt x="140438" y="140925"/>
                  <a:pt x="167792" y="113540"/>
                  <a:pt x="195146" y="86154"/>
                </a:cubicBezTo>
                <a:cubicBezTo>
                  <a:pt x="221038" y="60231"/>
                  <a:pt x="246883" y="34276"/>
                  <a:pt x="272822" y="8415"/>
                </a:cubicBezTo>
                <a:cubicBezTo>
                  <a:pt x="283371" y="-2102"/>
                  <a:pt x="296937" y="-2778"/>
                  <a:pt x="306354" y="6482"/>
                </a:cubicBezTo>
                <a:cubicBezTo>
                  <a:pt x="315551" y="15521"/>
                  <a:pt x="315016" y="29780"/>
                  <a:pt x="304751" y="40077"/>
                </a:cubicBezTo>
                <a:cubicBezTo>
                  <a:pt x="246851" y="98055"/>
                  <a:pt x="188921" y="156001"/>
                  <a:pt x="130895" y="213869"/>
                </a:cubicBezTo>
                <a:cubicBezTo>
                  <a:pt x="118036" y="226697"/>
                  <a:pt x="106371" y="226509"/>
                  <a:pt x="93512" y="213665"/>
                </a:cubicBezTo>
                <a:cubicBezTo>
                  <a:pt x="64806" y="184990"/>
                  <a:pt x="36225" y="156190"/>
                  <a:pt x="7472" y="127563"/>
                </a:cubicBezTo>
                <a:cubicBezTo>
                  <a:pt x="398" y="120520"/>
                  <a:pt x="-1646" y="112361"/>
                  <a:pt x="1310" y="103164"/>
                </a:cubicBezTo>
                <a:cubicBezTo>
                  <a:pt x="4029" y="94722"/>
                  <a:pt x="10443" y="89896"/>
                  <a:pt x="19105" y="88465"/>
                </a:cubicBezTo>
                <a:cubicBezTo>
                  <a:pt x="27972" y="87003"/>
                  <a:pt x="34685" y="91248"/>
                  <a:pt x="40674" y="97269"/>
                </a:cubicBezTo>
                <a:cubicBezTo>
                  <a:pt x="62463" y="119152"/>
                  <a:pt x="84346" y="140957"/>
                  <a:pt x="106120" y="162856"/>
                </a:cubicBezTo>
                <a:cubicBezTo>
                  <a:pt x="107943" y="164695"/>
                  <a:pt x="109217" y="167084"/>
                  <a:pt x="111355" y="1700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endParaRPr kumimoji="0" lang="tr-TR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8" name="Grafik 23">
            <a:extLst>
              <a:ext uri="{FF2B5EF4-FFF2-40B4-BE49-F238E27FC236}">
                <a16:creationId xmlns:a16="http://schemas.microsoft.com/office/drawing/2014/main" id="{64D3C3FB-4F45-E426-A704-C3BE23840EAF}"/>
              </a:ext>
            </a:extLst>
          </p:cNvPr>
          <p:cNvSpPr/>
          <p:nvPr/>
        </p:nvSpPr>
        <p:spPr>
          <a:xfrm>
            <a:off x="5719778" y="3085634"/>
            <a:ext cx="185040" cy="132120"/>
          </a:xfrm>
          <a:custGeom>
            <a:avLst/>
            <a:gdLst>
              <a:gd name="connsiteX0" fmla="*/ 111339 w 312872"/>
              <a:gd name="connsiteY0" fmla="*/ 170056 h 223394"/>
              <a:gd name="connsiteX1" fmla="*/ 195146 w 312872"/>
              <a:gd name="connsiteY1" fmla="*/ 86154 h 223394"/>
              <a:gd name="connsiteX2" fmla="*/ 272822 w 312872"/>
              <a:gd name="connsiteY2" fmla="*/ 8415 h 223394"/>
              <a:gd name="connsiteX3" fmla="*/ 306354 w 312872"/>
              <a:gd name="connsiteY3" fmla="*/ 6482 h 223394"/>
              <a:gd name="connsiteX4" fmla="*/ 304751 w 312872"/>
              <a:gd name="connsiteY4" fmla="*/ 40077 h 223394"/>
              <a:gd name="connsiteX5" fmla="*/ 130895 w 312872"/>
              <a:gd name="connsiteY5" fmla="*/ 213869 h 223394"/>
              <a:gd name="connsiteX6" fmla="*/ 93512 w 312872"/>
              <a:gd name="connsiteY6" fmla="*/ 213665 h 223394"/>
              <a:gd name="connsiteX7" fmla="*/ 7472 w 312872"/>
              <a:gd name="connsiteY7" fmla="*/ 127563 h 223394"/>
              <a:gd name="connsiteX8" fmla="*/ 1310 w 312872"/>
              <a:gd name="connsiteY8" fmla="*/ 103164 h 223394"/>
              <a:gd name="connsiteX9" fmla="*/ 19105 w 312872"/>
              <a:gd name="connsiteY9" fmla="*/ 88465 h 223394"/>
              <a:gd name="connsiteX10" fmla="*/ 40674 w 312872"/>
              <a:gd name="connsiteY10" fmla="*/ 97269 h 223394"/>
              <a:gd name="connsiteX11" fmla="*/ 106120 w 312872"/>
              <a:gd name="connsiteY11" fmla="*/ 162856 h 223394"/>
              <a:gd name="connsiteX12" fmla="*/ 111355 w 312872"/>
              <a:gd name="connsiteY12" fmla="*/ 170071 h 22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2872" h="223394">
                <a:moveTo>
                  <a:pt x="111339" y="170056"/>
                </a:moveTo>
                <a:cubicBezTo>
                  <a:pt x="140438" y="140925"/>
                  <a:pt x="167792" y="113540"/>
                  <a:pt x="195146" y="86154"/>
                </a:cubicBezTo>
                <a:cubicBezTo>
                  <a:pt x="221038" y="60231"/>
                  <a:pt x="246883" y="34276"/>
                  <a:pt x="272822" y="8415"/>
                </a:cubicBezTo>
                <a:cubicBezTo>
                  <a:pt x="283371" y="-2102"/>
                  <a:pt x="296937" y="-2778"/>
                  <a:pt x="306354" y="6482"/>
                </a:cubicBezTo>
                <a:cubicBezTo>
                  <a:pt x="315551" y="15521"/>
                  <a:pt x="315016" y="29780"/>
                  <a:pt x="304751" y="40077"/>
                </a:cubicBezTo>
                <a:cubicBezTo>
                  <a:pt x="246851" y="98055"/>
                  <a:pt x="188921" y="156001"/>
                  <a:pt x="130895" y="213869"/>
                </a:cubicBezTo>
                <a:cubicBezTo>
                  <a:pt x="118036" y="226697"/>
                  <a:pt x="106371" y="226509"/>
                  <a:pt x="93512" y="213665"/>
                </a:cubicBezTo>
                <a:cubicBezTo>
                  <a:pt x="64806" y="184990"/>
                  <a:pt x="36225" y="156190"/>
                  <a:pt x="7472" y="127563"/>
                </a:cubicBezTo>
                <a:cubicBezTo>
                  <a:pt x="398" y="120520"/>
                  <a:pt x="-1646" y="112361"/>
                  <a:pt x="1310" y="103164"/>
                </a:cubicBezTo>
                <a:cubicBezTo>
                  <a:pt x="4029" y="94722"/>
                  <a:pt x="10443" y="89896"/>
                  <a:pt x="19105" y="88465"/>
                </a:cubicBezTo>
                <a:cubicBezTo>
                  <a:pt x="27972" y="87003"/>
                  <a:pt x="34685" y="91248"/>
                  <a:pt x="40674" y="97269"/>
                </a:cubicBezTo>
                <a:cubicBezTo>
                  <a:pt x="62463" y="119152"/>
                  <a:pt x="84346" y="140957"/>
                  <a:pt x="106120" y="162856"/>
                </a:cubicBezTo>
                <a:cubicBezTo>
                  <a:pt x="107943" y="164695"/>
                  <a:pt x="109217" y="167084"/>
                  <a:pt x="111355" y="170071"/>
                </a:cubicBezTo>
                <a:close/>
              </a:path>
            </a:pathLst>
          </a:custGeom>
          <a:gradFill>
            <a:gsLst>
              <a:gs pos="0">
                <a:srgbClr val="532F7E"/>
              </a:gs>
              <a:gs pos="100000">
                <a:srgbClr val="9E447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endParaRPr kumimoji="0" lang="tr-TR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9" name="Grafik 23">
            <a:extLst>
              <a:ext uri="{FF2B5EF4-FFF2-40B4-BE49-F238E27FC236}">
                <a16:creationId xmlns:a16="http://schemas.microsoft.com/office/drawing/2014/main" id="{219011A5-D37D-E615-B618-484FF132DA6E}"/>
              </a:ext>
            </a:extLst>
          </p:cNvPr>
          <p:cNvSpPr/>
          <p:nvPr/>
        </p:nvSpPr>
        <p:spPr>
          <a:xfrm>
            <a:off x="5719778" y="3501161"/>
            <a:ext cx="185040" cy="132120"/>
          </a:xfrm>
          <a:custGeom>
            <a:avLst/>
            <a:gdLst>
              <a:gd name="connsiteX0" fmla="*/ 111339 w 312872"/>
              <a:gd name="connsiteY0" fmla="*/ 170056 h 223394"/>
              <a:gd name="connsiteX1" fmla="*/ 195146 w 312872"/>
              <a:gd name="connsiteY1" fmla="*/ 86154 h 223394"/>
              <a:gd name="connsiteX2" fmla="*/ 272822 w 312872"/>
              <a:gd name="connsiteY2" fmla="*/ 8415 h 223394"/>
              <a:gd name="connsiteX3" fmla="*/ 306354 w 312872"/>
              <a:gd name="connsiteY3" fmla="*/ 6482 h 223394"/>
              <a:gd name="connsiteX4" fmla="*/ 304751 w 312872"/>
              <a:gd name="connsiteY4" fmla="*/ 40077 h 223394"/>
              <a:gd name="connsiteX5" fmla="*/ 130895 w 312872"/>
              <a:gd name="connsiteY5" fmla="*/ 213869 h 223394"/>
              <a:gd name="connsiteX6" fmla="*/ 93512 w 312872"/>
              <a:gd name="connsiteY6" fmla="*/ 213665 h 223394"/>
              <a:gd name="connsiteX7" fmla="*/ 7472 w 312872"/>
              <a:gd name="connsiteY7" fmla="*/ 127563 h 223394"/>
              <a:gd name="connsiteX8" fmla="*/ 1310 w 312872"/>
              <a:gd name="connsiteY8" fmla="*/ 103164 h 223394"/>
              <a:gd name="connsiteX9" fmla="*/ 19105 w 312872"/>
              <a:gd name="connsiteY9" fmla="*/ 88465 h 223394"/>
              <a:gd name="connsiteX10" fmla="*/ 40674 w 312872"/>
              <a:gd name="connsiteY10" fmla="*/ 97269 h 223394"/>
              <a:gd name="connsiteX11" fmla="*/ 106120 w 312872"/>
              <a:gd name="connsiteY11" fmla="*/ 162856 h 223394"/>
              <a:gd name="connsiteX12" fmla="*/ 111355 w 312872"/>
              <a:gd name="connsiteY12" fmla="*/ 170071 h 22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2872" h="223394">
                <a:moveTo>
                  <a:pt x="111339" y="170056"/>
                </a:moveTo>
                <a:cubicBezTo>
                  <a:pt x="140438" y="140925"/>
                  <a:pt x="167792" y="113540"/>
                  <a:pt x="195146" y="86154"/>
                </a:cubicBezTo>
                <a:cubicBezTo>
                  <a:pt x="221038" y="60231"/>
                  <a:pt x="246883" y="34276"/>
                  <a:pt x="272822" y="8415"/>
                </a:cubicBezTo>
                <a:cubicBezTo>
                  <a:pt x="283371" y="-2102"/>
                  <a:pt x="296937" y="-2778"/>
                  <a:pt x="306354" y="6482"/>
                </a:cubicBezTo>
                <a:cubicBezTo>
                  <a:pt x="315551" y="15521"/>
                  <a:pt x="315016" y="29780"/>
                  <a:pt x="304751" y="40077"/>
                </a:cubicBezTo>
                <a:cubicBezTo>
                  <a:pt x="246851" y="98055"/>
                  <a:pt x="188921" y="156001"/>
                  <a:pt x="130895" y="213869"/>
                </a:cubicBezTo>
                <a:cubicBezTo>
                  <a:pt x="118036" y="226697"/>
                  <a:pt x="106371" y="226509"/>
                  <a:pt x="93512" y="213665"/>
                </a:cubicBezTo>
                <a:cubicBezTo>
                  <a:pt x="64806" y="184990"/>
                  <a:pt x="36225" y="156190"/>
                  <a:pt x="7472" y="127563"/>
                </a:cubicBezTo>
                <a:cubicBezTo>
                  <a:pt x="398" y="120520"/>
                  <a:pt x="-1646" y="112361"/>
                  <a:pt x="1310" y="103164"/>
                </a:cubicBezTo>
                <a:cubicBezTo>
                  <a:pt x="4029" y="94722"/>
                  <a:pt x="10443" y="89896"/>
                  <a:pt x="19105" y="88465"/>
                </a:cubicBezTo>
                <a:cubicBezTo>
                  <a:pt x="27972" y="87003"/>
                  <a:pt x="34685" y="91248"/>
                  <a:pt x="40674" y="97269"/>
                </a:cubicBezTo>
                <a:cubicBezTo>
                  <a:pt x="62463" y="119152"/>
                  <a:pt x="84346" y="140957"/>
                  <a:pt x="106120" y="162856"/>
                </a:cubicBezTo>
                <a:cubicBezTo>
                  <a:pt x="107943" y="164695"/>
                  <a:pt x="109217" y="167084"/>
                  <a:pt x="111355" y="170071"/>
                </a:cubicBezTo>
                <a:close/>
              </a:path>
            </a:pathLst>
          </a:custGeom>
          <a:gradFill>
            <a:gsLst>
              <a:gs pos="0">
                <a:srgbClr val="532F7E"/>
              </a:gs>
              <a:gs pos="100000">
                <a:srgbClr val="9E447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endParaRPr kumimoji="0" lang="tr-TR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9" name="Grafik 23">
            <a:extLst>
              <a:ext uri="{FF2B5EF4-FFF2-40B4-BE49-F238E27FC236}">
                <a16:creationId xmlns:a16="http://schemas.microsoft.com/office/drawing/2014/main" id="{A2D09EF3-8096-4B75-70B0-CAC16453CC99}"/>
              </a:ext>
            </a:extLst>
          </p:cNvPr>
          <p:cNvSpPr/>
          <p:nvPr/>
        </p:nvSpPr>
        <p:spPr>
          <a:xfrm>
            <a:off x="5719778" y="3967761"/>
            <a:ext cx="185040" cy="132120"/>
          </a:xfrm>
          <a:custGeom>
            <a:avLst/>
            <a:gdLst>
              <a:gd name="connsiteX0" fmla="*/ 111339 w 312872"/>
              <a:gd name="connsiteY0" fmla="*/ 170056 h 223394"/>
              <a:gd name="connsiteX1" fmla="*/ 195146 w 312872"/>
              <a:gd name="connsiteY1" fmla="*/ 86154 h 223394"/>
              <a:gd name="connsiteX2" fmla="*/ 272822 w 312872"/>
              <a:gd name="connsiteY2" fmla="*/ 8415 h 223394"/>
              <a:gd name="connsiteX3" fmla="*/ 306354 w 312872"/>
              <a:gd name="connsiteY3" fmla="*/ 6482 h 223394"/>
              <a:gd name="connsiteX4" fmla="*/ 304751 w 312872"/>
              <a:gd name="connsiteY4" fmla="*/ 40077 h 223394"/>
              <a:gd name="connsiteX5" fmla="*/ 130895 w 312872"/>
              <a:gd name="connsiteY5" fmla="*/ 213869 h 223394"/>
              <a:gd name="connsiteX6" fmla="*/ 93512 w 312872"/>
              <a:gd name="connsiteY6" fmla="*/ 213665 h 223394"/>
              <a:gd name="connsiteX7" fmla="*/ 7472 w 312872"/>
              <a:gd name="connsiteY7" fmla="*/ 127563 h 223394"/>
              <a:gd name="connsiteX8" fmla="*/ 1310 w 312872"/>
              <a:gd name="connsiteY8" fmla="*/ 103164 h 223394"/>
              <a:gd name="connsiteX9" fmla="*/ 19105 w 312872"/>
              <a:gd name="connsiteY9" fmla="*/ 88465 h 223394"/>
              <a:gd name="connsiteX10" fmla="*/ 40674 w 312872"/>
              <a:gd name="connsiteY10" fmla="*/ 97269 h 223394"/>
              <a:gd name="connsiteX11" fmla="*/ 106120 w 312872"/>
              <a:gd name="connsiteY11" fmla="*/ 162856 h 223394"/>
              <a:gd name="connsiteX12" fmla="*/ 111355 w 312872"/>
              <a:gd name="connsiteY12" fmla="*/ 170071 h 22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2872" h="223394">
                <a:moveTo>
                  <a:pt x="111339" y="170056"/>
                </a:moveTo>
                <a:cubicBezTo>
                  <a:pt x="140438" y="140925"/>
                  <a:pt x="167792" y="113540"/>
                  <a:pt x="195146" y="86154"/>
                </a:cubicBezTo>
                <a:cubicBezTo>
                  <a:pt x="221038" y="60231"/>
                  <a:pt x="246883" y="34276"/>
                  <a:pt x="272822" y="8415"/>
                </a:cubicBezTo>
                <a:cubicBezTo>
                  <a:pt x="283371" y="-2102"/>
                  <a:pt x="296937" y="-2778"/>
                  <a:pt x="306354" y="6482"/>
                </a:cubicBezTo>
                <a:cubicBezTo>
                  <a:pt x="315551" y="15521"/>
                  <a:pt x="315016" y="29780"/>
                  <a:pt x="304751" y="40077"/>
                </a:cubicBezTo>
                <a:cubicBezTo>
                  <a:pt x="246851" y="98055"/>
                  <a:pt x="188921" y="156001"/>
                  <a:pt x="130895" y="213869"/>
                </a:cubicBezTo>
                <a:cubicBezTo>
                  <a:pt x="118036" y="226697"/>
                  <a:pt x="106371" y="226509"/>
                  <a:pt x="93512" y="213665"/>
                </a:cubicBezTo>
                <a:cubicBezTo>
                  <a:pt x="64806" y="184990"/>
                  <a:pt x="36225" y="156190"/>
                  <a:pt x="7472" y="127563"/>
                </a:cubicBezTo>
                <a:cubicBezTo>
                  <a:pt x="398" y="120520"/>
                  <a:pt x="-1646" y="112361"/>
                  <a:pt x="1310" y="103164"/>
                </a:cubicBezTo>
                <a:cubicBezTo>
                  <a:pt x="4029" y="94722"/>
                  <a:pt x="10443" y="89896"/>
                  <a:pt x="19105" y="88465"/>
                </a:cubicBezTo>
                <a:cubicBezTo>
                  <a:pt x="27972" y="87003"/>
                  <a:pt x="34685" y="91248"/>
                  <a:pt x="40674" y="97269"/>
                </a:cubicBezTo>
                <a:cubicBezTo>
                  <a:pt x="62463" y="119152"/>
                  <a:pt x="84346" y="140957"/>
                  <a:pt x="106120" y="162856"/>
                </a:cubicBezTo>
                <a:cubicBezTo>
                  <a:pt x="107943" y="164695"/>
                  <a:pt x="109217" y="167084"/>
                  <a:pt x="111355" y="170071"/>
                </a:cubicBezTo>
                <a:close/>
              </a:path>
            </a:pathLst>
          </a:custGeom>
          <a:gradFill>
            <a:gsLst>
              <a:gs pos="0">
                <a:srgbClr val="532F7E"/>
              </a:gs>
              <a:gs pos="100000">
                <a:srgbClr val="9E447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endParaRPr kumimoji="0" lang="tr-TR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6" name="Grafik 23">
            <a:extLst>
              <a:ext uri="{FF2B5EF4-FFF2-40B4-BE49-F238E27FC236}">
                <a16:creationId xmlns:a16="http://schemas.microsoft.com/office/drawing/2014/main" id="{97C99C10-3D95-3078-B5A7-DF213BC93EB6}"/>
              </a:ext>
            </a:extLst>
          </p:cNvPr>
          <p:cNvSpPr/>
          <p:nvPr/>
        </p:nvSpPr>
        <p:spPr>
          <a:xfrm>
            <a:off x="5719778" y="4477883"/>
            <a:ext cx="185040" cy="132120"/>
          </a:xfrm>
          <a:custGeom>
            <a:avLst/>
            <a:gdLst>
              <a:gd name="connsiteX0" fmla="*/ 111339 w 312872"/>
              <a:gd name="connsiteY0" fmla="*/ 170056 h 223394"/>
              <a:gd name="connsiteX1" fmla="*/ 195146 w 312872"/>
              <a:gd name="connsiteY1" fmla="*/ 86154 h 223394"/>
              <a:gd name="connsiteX2" fmla="*/ 272822 w 312872"/>
              <a:gd name="connsiteY2" fmla="*/ 8415 h 223394"/>
              <a:gd name="connsiteX3" fmla="*/ 306354 w 312872"/>
              <a:gd name="connsiteY3" fmla="*/ 6482 h 223394"/>
              <a:gd name="connsiteX4" fmla="*/ 304751 w 312872"/>
              <a:gd name="connsiteY4" fmla="*/ 40077 h 223394"/>
              <a:gd name="connsiteX5" fmla="*/ 130895 w 312872"/>
              <a:gd name="connsiteY5" fmla="*/ 213869 h 223394"/>
              <a:gd name="connsiteX6" fmla="*/ 93512 w 312872"/>
              <a:gd name="connsiteY6" fmla="*/ 213665 h 223394"/>
              <a:gd name="connsiteX7" fmla="*/ 7472 w 312872"/>
              <a:gd name="connsiteY7" fmla="*/ 127563 h 223394"/>
              <a:gd name="connsiteX8" fmla="*/ 1310 w 312872"/>
              <a:gd name="connsiteY8" fmla="*/ 103164 h 223394"/>
              <a:gd name="connsiteX9" fmla="*/ 19105 w 312872"/>
              <a:gd name="connsiteY9" fmla="*/ 88465 h 223394"/>
              <a:gd name="connsiteX10" fmla="*/ 40674 w 312872"/>
              <a:gd name="connsiteY10" fmla="*/ 97269 h 223394"/>
              <a:gd name="connsiteX11" fmla="*/ 106120 w 312872"/>
              <a:gd name="connsiteY11" fmla="*/ 162856 h 223394"/>
              <a:gd name="connsiteX12" fmla="*/ 111355 w 312872"/>
              <a:gd name="connsiteY12" fmla="*/ 170071 h 22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2872" h="223394">
                <a:moveTo>
                  <a:pt x="111339" y="170056"/>
                </a:moveTo>
                <a:cubicBezTo>
                  <a:pt x="140438" y="140925"/>
                  <a:pt x="167792" y="113540"/>
                  <a:pt x="195146" y="86154"/>
                </a:cubicBezTo>
                <a:cubicBezTo>
                  <a:pt x="221038" y="60231"/>
                  <a:pt x="246883" y="34276"/>
                  <a:pt x="272822" y="8415"/>
                </a:cubicBezTo>
                <a:cubicBezTo>
                  <a:pt x="283371" y="-2102"/>
                  <a:pt x="296937" y="-2778"/>
                  <a:pt x="306354" y="6482"/>
                </a:cubicBezTo>
                <a:cubicBezTo>
                  <a:pt x="315551" y="15521"/>
                  <a:pt x="315016" y="29780"/>
                  <a:pt x="304751" y="40077"/>
                </a:cubicBezTo>
                <a:cubicBezTo>
                  <a:pt x="246851" y="98055"/>
                  <a:pt x="188921" y="156001"/>
                  <a:pt x="130895" y="213869"/>
                </a:cubicBezTo>
                <a:cubicBezTo>
                  <a:pt x="118036" y="226697"/>
                  <a:pt x="106371" y="226509"/>
                  <a:pt x="93512" y="213665"/>
                </a:cubicBezTo>
                <a:cubicBezTo>
                  <a:pt x="64806" y="184990"/>
                  <a:pt x="36225" y="156190"/>
                  <a:pt x="7472" y="127563"/>
                </a:cubicBezTo>
                <a:cubicBezTo>
                  <a:pt x="398" y="120520"/>
                  <a:pt x="-1646" y="112361"/>
                  <a:pt x="1310" y="103164"/>
                </a:cubicBezTo>
                <a:cubicBezTo>
                  <a:pt x="4029" y="94722"/>
                  <a:pt x="10443" y="89896"/>
                  <a:pt x="19105" y="88465"/>
                </a:cubicBezTo>
                <a:cubicBezTo>
                  <a:pt x="27972" y="87003"/>
                  <a:pt x="34685" y="91248"/>
                  <a:pt x="40674" y="97269"/>
                </a:cubicBezTo>
                <a:cubicBezTo>
                  <a:pt x="62463" y="119152"/>
                  <a:pt x="84346" y="140957"/>
                  <a:pt x="106120" y="162856"/>
                </a:cubicBezTo>
                <a:cubicBezTo>
                  <a:pt x="107943" y="164695"/>
                  <a:pt x="109217" y="167084"/>
                  <a:pt x="111355" y="170071"/>
                </a:cubicBezTo>
                <a:close/>
              </a:path>
            </a:pathLst>
          </a:custGeom>
          <a:gradFill>
            <a:gsLst>
              <a:gs pos="0">
                <a:srgbClr val="532F7E"/>
              </a:gs>
              <a:gs pos="100000">
                <a:srgbClr val="9E447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endParaRPr kumimoji="0" lang="tr-TR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7" name="Grafik 23">
            <a:extLst>
              <a:ext uri="{FF2B5EF4-FFF2-40B4-BE49-F238E27FC236}">
                <a16:creationId xmlns:a16="http://schemas.microsoft.com/office/drawing/2014/main" id="{13B3B074-AA5C-6482-7F9A-3003D966178A}"/>
              </a:ext>
            </a:extLst>
          </p:cNvPr>
          <p:cNvSpPr/>
          <p:nvPr/>
        </p:nvSpPr>
        <p:spPr>
          <a:xfrm>
            <a:off x="5719778" y="4834199"/>
            <a:ext cx="185040" cy="132120"/>
          </a:xfrm>
          <a:custGeom>
            <a:avLst/>
            <a:gdLst>
              <a:gd name="connsiteX0" fmla="*/ 111339 w 312872"/>
              <a:gd name="connsiteY0" fmla="*/ 170056 h 223394"/>
              <a:gd name="connsiteX1" fmla="*/ 195146 w 312872"/>
              <a:gd name="connsiteY1" fmla="*/ 86154 h 223394"/>
              <a:gd name="connsiteX2" fmla="*/ 272822 w 312872"/>
              <a:gd name="connsiteY2" fmla="*/ 8415 h 223394"/>
              <a:gd name="connsiteX3" fmla="*/ 306354 w 312872"/>
              <a:gd name="connsiteY3" fmla="*/ 6482 h 223394"/>
              <a:gd name="connsiteX4" fmla="*/ 304751 w 312872"/>
              <a:gd name="connsiteY4" fmla="*/ 40077 h 223394"/>
              <a:gd name="connsiteX5" fmla="*/ 130895 w 312872"/>
              <a:gd name="connsiteY5" fmla="*/ 213869 h 223394"/>
              <a:gd name="connsiteX6" fmla="*/ 93512 w 312872"/>
              <a:gd name="connsiteY6" fmla="*/ 213665 h 223394"/>
              <a:gd name="connsiteX7" fmla="*/ 7472 w 312872"/>
              <a:gd name="connsiteY7" fmla="*/ 127563 h 223394"/>
              <a:gd name="connsiteX8" fmla="*/ 1310 w 312872"/>
              <a:gd name="connsiteY8" fmla="*/ 103164 h 223394"/>
              <a:gd name="connsiteX9" fmla="*/ 19105 w 312872"/>
              <a:gd name="connsiteY9" fmla="*/ 88465 h 223394"/>
              <a:gd name="connsiteX10" fmla="*/ 40674 w 312872"/>
              <a:gd name="connsiteY10" fmla="*/ 97269 h 223394"/>
              <a:gd name="connsiteX11" fmla="*/ 106120 w 312872"/>
              <a:gd name="connsiteY11" fmla="*/ 162856 h 223394"/>
              <a:gd name="connsiteX12" fmla="*/ 111355 w 312872"/>
              <a:gd name="connsiteY12" fmla="*/ 170071 h 22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2872" h="223394">
                <a:moveTo>
                  <a:pt x="111339" y="170056"/>
                </a:moveTo>
                <a:cubicBezTo>
                  <a:pt x="140438" y="140925"/>
                  <a:pt x="167792" y="113540"/>
                  <a:pt x="195146" y="86154"/>
                </a:cubicBezTo>
                <a:cubicBezTo>
                  <a:pt x="221038" y="60231"/>
                  <a:pt x="246883" y="34276"/>
                  <a:pt x="272822" y="8415"/>
                </a:cubicBezTo>
                <a:cubicBezTo>
                  <a:pt x="283371" y="-2102"/>
                  <a:pt x="296937" y="-2778"/>
                  <a:pt x="306354" y="6482"/>
                </a:cubicBezTo>
                <a:cubicBezTo>
                  <a:pt x="315551" y="15521"/>
                  <a:pt x="315016" y="29780"/>
                  <a:pt x="304751" y="40077"/>
                </a:cubicBezTo>
                <a:cubicBezTo>
                  <a:pt x="246851" y="98055"/>
                  <a:pt x="188921" y="156001"/>
                  <a:pt x="130895" y="213869"/>
                </a:cubicBezTo>
                <a:cubicBezTo>
                  <a:pt x="118036" y="226697"/>
                  <a:pt x="106371" y="226509"/>
                  <a:pt x="93512" y="213665"/>
                </a:cubicBezTo>
                <a:cubicBezTo>
                  <a:pt x="64806" y="184990"/>
                  <a:pt x="36225" y="156190"/>
                  <a:pt x="7472" y="127563"/>
                </a:cubicBezTo>
                <a:cubicBezTo>
                  <a:pt x="398" y="120520"/>
                  <a:pt x="-1646" y="112361"/>
                  <a:pt x="1310" y="103164"/>
                </a:cubicBezTo>
                <a:cubicBezTo>
                  <a:pt x="4029" y="94722"/>
                  <a:pt x="10443" y="89896"/>
                  <a:pt x="19105" y="88465"/>
                </a:cubicBezTo>
                <a:cubicBezTo>
                  <a:pt x="27972" y="87003"/>
                  <a:pt x="34685" y="91248"/>
                  <a:pt x="40674" y="97269"/>
                </a:cubicBezTo>
                <a:cubicBezTo>
                  <a:pt x="62463" y="119152"/>
                  <a:pt x="84346" y="140957"/>
                  <a:pt x="106120" y="162856"/>
                </a:cubicBezTo>
                <a:cubicBezTo>
                  <a:pt x="107943" y="164695"/>
                  <a:pt x="109217" y="167084"/>
                  <a:pt x="111355" y="170071"/>
                </a:cubicBezTo>
                <a:close/>
              </a:path>
            </a:pathLst>
          </a:custGeom>
          <a:gradFill>
            <a:gsLst>
              <a:gs pos="0">
                <a:srgbClr val="532F7E"/>
              </a:gs>
              <a:gs pos="100000">
                <a:srgbClr val="9E447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endParaRPr kumimoji="0" lang="tr-TR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8" name="Grafik 23">
            <a:extLst>
              <a:ext uri="{FF2B5EF4-FFF2-40B4-BE49-F238E27FC236}">
                <a16:creationId xmlns:a16="http://schemas.microsoft.com/office/drawing/2014/main" id="{DD4016B4-F1D3-F172-73F7-9ADA43C07B69}"/>
              </a:ext>
            </a:extLst>
          </p:cNvPr>
          <p:cNvSpPr/>
          <p:nvPr/>
        </p:nvSpPr>
        <p:spPr>
          <a:xfrm>
            <a:off x="5719778" y="4961656"/>
            <a:ext cx="185040" cy="132120"/>
          </a:xfrm>
          <a:custGeom>
            <a:avLst/>
            <a:gdLst>
              <a:gd name="connsiteX0" fmla="*/ 111339 w 312872"/>
              <a:gd name="connsiteY0" fmla="*/ 170056 h 223394"/>
              <a:gd name="connsiteX1" fmla="*/ 195146 w 312872"/>
              <a:gd name="connsiteY1" fmla="*/ 86154 h 223394"/>
              <a:gd name="connsiteX2" fmla="*/ 272822 w 312872"/>
              <a:gd name="connsiteY2" fmla="*/ 8415 h 223394"/>
              <a:gd name="connsiteX3" fmla="*/ 306354 w 312872"/>
              <a:gd name="connsiteY3" fmla="*/ 6482 h 223394"/>
              <a:gd name="connsiteX4" fmla="*/ 304751 w 312872"/>
              <a:gd name="connsiteY4" fmla="*/ 40077 h 223394"/>
              <a:gd name="connsiteX5" fmla="*/ 130895 w 312872"/>
              <a:gd name="connsiteY5" fmla="*/ 213869 h 223394"/>
              <a:gd name="connsiteX6" fmla="*/ 93512 w 312872"/>
              <a:gd name="connsiteY6" fmla="*/ 213665 h 223394"/>
              <a:gd name="connsiteX7" fmla="*/ 7472 w 312872"/>
              <a:gd name="connsiteY7" fmla="*/ 127563 h 223394"/>
              <a:gd name="connsiteX8" fmla="*/ 1310 w 312872"/>
              <a:gd name="connsiteY8" fmla="*/ 103164 h 223394"/>
              <a:gd name="connsiteX9" fmla="*/ 19105 w 312872"/>
              <a:gd name="connsiteY9" fmla="*/ 88465 h 223394"/>
              <a:gd name="connsiteX10" fmla="*/ 40674 w 312872"/>
              <a:gd name="connsiteY10" fmla="*/ 97269 h 223394"/>
              <a:gd name="connsiteX11" fmla="*/ 106120 w 312872"/>
              <a:gd name="connsiteY11" fmla="*/ 162856 h 223394"/>
              <a:gd name="connsiteX12" fmla="*/ 111355 w 312872"/>
              <a:gd name="connsiteY12" fmla="*/ 170071 h 22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2872" h="223394">
                <a:moveTo>
                  <a:pt x="111339" y="170056"/>
                </a:moveTo>
                <a:cubicBezTo>
                  <a:pt x="140438" y="140925"/>
                  <a:pt x="167792" y="113540"/>
                  <a:pt x="195146" y="86154"/>
                </a:cubicBezTo>
                <a:cubicBezTo>
                  <a:pt x="221038" y="60231"/>
                  <a:pt x="246883" y="34276"/>
                  <a:pt x="272822" y="8415"/>
                </a:cubicBezTo>
                <a:cubicBezTo>
                  <a:pt x="283371" y="-2102"/>
                  <a:pt x="296937" y="-2778"/>
                  <a:pt x="306354" y="6482"/>
                </a:cubicBezTo>
                <a:cubicBezTo>
                  <a:pt x="315551" y="15521"/>
                  <a:pt x="315016" y="29780"/>
                  <a:pt x="304751" y="40077"/>
                </a:cubicBezTo>
                <a:cubicBezTo>
                  <a:pt x="246851" y="98055"/>
                  <a:pt x="188921" y="156001"/>
                  <a:pt x="130895" y="213869"/>
                </a:cubicBezTo>
                <a:cubicBezTo>
                  <a:pt x="118036" y="226697"/>
                  <a:pt x="106371" y="226509"/>
                  <a:pt x="93512" y="213665"/>
                </a:cubicBezTo>
                <a:cubicBezTo>
                  <a:pt x="64806" y="184990"/>
                  <a:pt x="36225" y="156190"/>
                  <a:pt x="7472" y="127563"/>
                </a:cubicBezTo>
                <a:cubicBezTo>
                  <a:pt x="398" y="120520"/>
                  <a:pt x="-1646" y="112361"/>
                  <a:pt x="1310" y="103164"/>
                </a:cubicBezTo>
                <a:cubicBezTo>
                  <a:pt x="4029" y="94722"/>
                  <a:pt x="10443" y="89896"/>
                  <a:pt x="19105" y="88465"/>
                </a:cubicBezTo>
                <a:cubicBezTo>
                  <a:pt x="27972" y="87003"/>
                  <a:pt x="34685" y="91248"/>
                  <a:pt x="40674" y="97269"/>
                </a:cubicBezTo>
                <a:cubicBezTo>
                  <a:pt x="62463" y="119152"/>
                  <a:pt x="84346" y="140957"/>
                  <a:pt x="106120" y="162856"/>
                </a:cubicBezTo>
                <a:cubicBezTo>
                  <a:pt x="107943" y="164695"/>
                  <a:pt x="109217" y="167084"/>
                  <a:pt x="111355" y="1700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endParaRPr kumimoji="0" lang="tr-TR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9" name="Grafik 23">
            <a:extLst>
              <a:ext uri="{FF2B5EF4-FFF2-40B4-BE49-F238E27FC236}">
                <a16:creationId xmlns:a16="http://schemas.microsoft.com/office/drawing/2014/main" id="{C8839B81-2F18-4063-15F1-35141094DB60}"/>
              </a:ext>
            </a:extLst>
          </p:cNvPr>
          <p:cNvSpPr/>
          <p:nvPr/>
        </p:nvSpPr>
        <p:spPr>
          <a:xfrm>
            <a:off x="7784929" y="3085634"/>
            <a:ext cx="185040" cy="132120"/>
          </a:xfrm>
          <a:custGeom>
            <a:avLst/>
            <a:gdLst>
              <a:gd name="connsiteX0" fmla="*/ 111339 w 312872"/>
              <a:gd name="connsiteY0" fmla="*/ 170056 h 223394"/>
              <a:gd name="connsiteX1" fmla="*/ 195146 w 312872"/>
              <a:gd name="connsiteY1" fmla="*/ 86154 h 223394"/>
              <a:gd name="connsiteX2" fmla="*/ 272822 w 312872"/>
              <a:gd name="connsiteY2" fmla="*/ 8415 h 223394"/>
              <a:gd name="connsiteX3" fmla="*/ 306354 w 312872"/>
              <a:gd name="connsiteY3" fmla="*/ 6482 h 223394"/>
              <a:gd name="connsiteX4" fmla="*/ 304751 w 312872"/>
              <a:gd name="connsiteY4" fmla="*/ 40077 h 223394"/>
              <a:gd name="connsiteX5" fmla="*/ 130895 w 312872"/>
              <a:gd name="connsiteY5" fmla="*/ 213869 h 223394"/>
              <a:gd name="connsiteX6" fmla="*/ 93512 w 312872"/>
              <a:gd name="connsiteY6" fmla="*/ 213665 h 223394"/>
              <a:gd name="connsiteX7" fmla="*/ 7472 w 312872"/>
              <a:gd name="connsiteY7" fmla="*/ 127563 h 223394"/>
              <a:gd name="connsiteX8" fmla="*/ 1310 w 312872"/>
              <a:gd name="connsiteY8" fmla="*/ 103164 h 223394"/>
              <a:gd name="connsiteX9" fmla="*/ 19105 w 312872"/>
              <a:gd name="connsiteY9" fmla="*/ 88465 h 223394"/>
              <a:gd name="connsiteX10" fmla="*/ 40674 w 312872"/>
              <a:gd name="connsiteY10" fmla="*/ 97269 h 223394"/>
              <a:gd name="connsiteX11" fmla="*/ 106120 w 312872"/>
              <a:gd name="connsiteY11" fmla="*/ 162856 h 223394"/>
              <a:gd name="connsiteX12" fmla="*/ 111355 w 312872"/>
              <a:gd name="connsiteY12" fmla="*/ 170071 h 22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2872" h="223394">
                <a:moveTo>
                  <a:pt x="111339" y="170056"/>
                </a:moveTo>
                <a:cubicBezTo>
                  <a:pt x="140438" y="140925"/>
                  <a:pt x="167792" y="113540"/>
                  <a:pt x="195146" y="86154"/>
                </a:cubicBezTo>
                <a:cubicBezTo>
                  <a:pt x="221038" y="60231"/>
                  <a:pt x="246883" y="34276"/>
                  <a:pt x="272822" y="8415"/>
                </a:cubicBezTo>
                <a:cubicBezTo>
                  <a:pt x="283371" y="-2102"/>
                  <a:pt x="296937" y="-2778"/>
                  <a:pt x="306354" y="6482"/>
                </a:cubicBezTo>
                <a:cubicBezTo>
                  <a:pt x="315551" y="15521"/>
                  <a:pt x="315016" y="29780"/>
                  <a:pt x="304751" y="40077"/>
                </a:cubicBezTo>
                <a:cubicBezTo>
                  <a:pt x="246851" y="98055"/>
                  <a:pt x="188921" y="156001"/>
                  <a:pt x="130895" y="213869"/>
                </a:cubicBezTo>
                <a:cubicBezTo>
                  <a:pt x="118036" y="226697"/>
                  <a:pt x="106371" y="226509"/>
                  <a:pt x="93512" y="213665"/>
                </a:cubicBezTo>
                <a:cubicBezTo>
                  <a:pt x="64806" y="184990"/>
                  <a:pt x="36225" y="156190"/>
                  <a:pt x="7472" y="127563"/>
                </a:cubicBezTo>
                <a:cubicBezTo>
                  <a:pt x="398" y="120520"/>
                  <a:pt x="-1646" y="112361"/>
                  <a:pt x="1310" y="103164"/>
                </a:cubicBezTo>
                <a:cubicBezTo>
                  <a:pt x="4029" y="94722"/>
                  <a:pt x="10443" y="89896"/>
                  <a:pt x="19105" y="88465"/>
                </a:cubicBezTo>
                <a:cubicBezTo>
                  <a:pt x="27972" y="87003"/>
                  <a:pt x="34685" y="91248"/>
                  <a:pt x="40674" y="97269"/>
                </a:cubicBezTo>
                <a:cubicBezTo>
                  <a:pt x="62463" y="119152"/>
                  <a:pt x="84346" y="140957"/>
                  <a:pt x="106120" y="162856"/>
                </a:cubicBezTo>
                <a:cubicBezTo>
                  <a:pt x="107943" y="164695"/>
                  <a:pt x="109217" y="167084"/>
                  <a:pt x="111355" y="170071"/>
                </a:cubicBezTo>
                <a:close/>
              </a:path>
            </a:pathLst>
          </a:custGeom>
          <a:gradFill>
            <a:gsLst>
              <a:gs pos="0">
                <a:srgbClr val="532F7E"/>
              </a:gs>
              <a:gs pos="100000">
                <a:srgbClr val="9E447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endParaRPr kumimoji="0" lang="tr-TR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0" name="Grafik 23">
            <a:extLst>
              <a:ext uri="{FF2B5EF4-FFF2-40B4-BE49-F238E27FC236}">
                <a16:creationId xmlns:a16="http://schemas.microsoft.com/office/drawing/2014/main" id="{317888F4-6027-2ED3-40D4-555F6A42D125}"/>
              </a:ext>
            </a:extLst>
          </p:cNvPr>
          <p:cNvSpPr/>
          <p:nvPr/>
        </p:nvSpPr>
        <p:spPr>
          <a:xfrm>
            <a:off x="7784929" y="3501161"/>
            <a:ext cx="185040" cy="132120"/>
          </a:xfrm>
          <a:custGeom>
            <a:avLst/>
            <a:gdLst>
              <a:gd name="connsiteX0" fmla="*/ 111339 w 312872"/>
              <a:gd name="connsiteY0" fmla="*/ 170056 h 223394"/>
              <a:gd name="connsiteX1" fmla="*/ 195146 w 312872"/>
              <a:gd name="connsiteY1" fmla="*/ 86154 h 223394"/>
              <a:gd name="connsiteX2" fmla="*/ 272822 w 312872"/>
              <a:gd name="connsiteY2" fmla="*/ 8415 h 223394"/>
              <a:gd name="connsiteX3" fmla="*/ 306354 w 312872"/>
              <a:gd name="connsiteY3" fmla="*/ 6482 h 223394"/>
              <a:gd name="connsiteX4" fmla="*/ 304751 w 312872"/>
              <a:gd name="connsiteY4" fmla="*/ 40077 h 223394"/>
              <a:gd name="connsiteX5" fmla="*/ 130895 w 312872"/>
              <a:gd name="connsiteY5" fmla="*/ 213869 h 223394"/>
              <a:gd name="connsiteX6" fmla="*/ 93512 w 312872"/>
              <a:gd name="connsiteY6" fmla="*/ 213665 h 223394"/>
              <a:gd name="connsiteX7" fmla="*/ 7472 w 312872"/>
              <a:gd name="connsiteY7" fmla="*/ 127563 h 223394"/>
              <a:gd name="connsiteX8" fmla="*/ 1310 w 312872"/>
              <a:gd name="connsiteY8" fmla="*/ 103164 h 223394"/>
              <a:gd name="connsiteX9" fmla="*/ 19105 w 312872"/>
              <a:gd name="connsiteY9" fmla="*/ 88465 h 223394"/>
              <a:gd name="connsiteX10" fmla="*/ 40674 w 312872"/>
              <a:gd name="connsiteY10" fmla="*/ 97269 h 223394"/>
              <a:gd name="connsiteX11" fmla="*/ 106120 w 312872"/>
              <a:gd name="connsiteY11" fmla="*/ 162856 h 223394"/>
              <a:gd name="connsiteX12" fmla="*/ 111355 w 312872"/>
              <a:gd name="connsiteY12" fmla="*/ 170071 h 22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2872" h="223394">
                <a:moveTo>
                  <a:pt x="111339" y="170056"/>
                </a:moveTo>
                <a:cubicBezTo>
                  <a:pt x="140438" y="140925"/>
                  <a:pt x="167792" y="113540"/>
                  <a:pt x="195146" y="86154"/>
                </a:cubicBezTo>
                <a:cubicBezTo>
                  <a:pt x="221038" y="60231"/>
                  <a:pt x="246883" y="34276"/>
                  <a:pt x="272822" y="8415"/>
                </a:cubicBezTo>
                <a:cubicBezTo>
                  <a:pt x="283371" y="-2102"/>
                  <a:pt x="296937" y="-2778"/>
                  <a:pt x="306354" y="6482"/>
                </a:cubicBezTo>
                <a:cubicBezTo>
                  <a:pt x="315551" y="15521"/>
                  <a:pt x="315016" y="29780"/>
                  <a:pt x="304751" y="40077"/>
                </a:cubicBezTo>
                <a:cubicBezTo>
                  <a:pt x="246851" y="98055"/>
                  <a:pt x="188921" y="156001"/>
                  <a:pt x="130895" y="213869"/>
                </a:cubicBezTo>
                <a:cubicBezTo>
                  <a:pt x="118036" y="226697"/>
                  <a:pt x="106371" y="226509"/>
                  <a:pt x="93512" y="213665"/>
                </a:cubicBezTo>
                <a:cubicBezTo>
                  <a:pt x="64806" y="184990"/>
                  <a:pt x="36225" y="156190"/>
                  <a:pt x="7472" y="127563"/>
                </a:cubicBezTo>
                <a:cubicBezTo>
                  <a:pt x="398" y="120520"/>
                  <a:pt x="-1646" y="112361"/>
                  <a:pt x="1310" y="103164"/>
                </a:cubicBezTo>
                <a:cubicBezTo>
                  <a:pt x="4029" y="94722"/>
                  <a:pt x="10443" y="89896"/>
                  <a:pt x="19105" y="88465"/>
                </a:cubicBezTo>
                <a:cubicBezTo>
                  <a:pt x="27972" y="87003"/>
                  <a:pt x="34685" y="91248"/>
                  <a:pt x="40674" y="97269"/>
                </a:cubicBezTo>
                <a:cubicBezTo>
                  <a:pt x="62463" y="119152"/>
                  <a:pt x="84346" y="140957"/>
                  <a:pt x="106120" y="162856"/>
                </a:cubicBezTo>
                <a:cubicBezTo>
                  <a:pt x="107943" y="164695"/>
                  <a:pt x="109217" y="167084"/>
                  <a:pt x="111355" y="170071"/>
                </a:cubicBezTo>
                <a:close/>
              </a:path>
            </a:pathLst>
          </a:custGeom>
          <a:gradFill>
            <a:gsLst>
              <a:gs pos="0">
                <a:srgbClr val="532F7E"/>
              </a:gs>
              <a:gs pos="100000">
                <a:srgbClr val="9E447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endParaRPr kumimoji="0" lang="tr-TR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1" name="Grafik 23">
            <a:extLst>
              <a:ext uri="{FF2B5EF4-FFF2-40B4-BE49-F238E27FC236}">
                <a16:creationId xmlns:a16="http://schemas.microsoft.com/office/drawing/2014/main" id="{F53A2704-D26D-6435-518A-0A9B7B60442E}"/>
              </a:ext>
            </a:extLst>
          </p:cNvPr>
          <p:cNvSpPr/>
          <p:nvPr/>
        </p:nvSpPr>
        <p:spPr>
          <a:xfrm>
            <a:off x="7784929" y="3967761"/>
            <a:ext cx="185040" cy="132120"/>
          </a:xfrm>
          <a:custGeom>
            <a:avLst/>
            <a:gdLst>
              <a:gd name="connsiteX0" fmla="*/ 111339 w 312872"/>
              <a:gd name="connsiteY0" fmla="*/ 170056 h 223394"/>
              <a:gd name="connsiteX1" fmla="*/ 195146 w 312872"/>
              <a:gd name="connsiteY1" fmla="*/ 86154 h 223394"/>
              <a:gd name="connsiteX2" fmla="*/ 272822 w 312872"/>
              <a:gd name="connsiteY2" fmla="*/ 8415 h 223394"/>
              <a:gd name="connsiteX3" fmla="*/ 306354 w 312872"/>
              <a:gd name="connsiteY3" fmla="*/ 6482 h 223394"/>
              <a:gd name="connsiteX4" fmla="*/ 304751 w 312872"/>
              <a:gd name="connsiteY4" fmla="*/ 40077 h 223394"/>
              <a:gd name="connsiteX5" fmla="*/ 130895 w 312872"/>
              <a:gd name="connsiteY5" fmla="*/ 213869 h 223394"/>
              <a:gd name="connsiteX6" fmla="*/ 93512 w 312872"/>
              <a:gd name="connsiteY6" fmla="*/ 213665 h 223394"/>
              <a:gd name="connsiteX7" fmla="*/ 7472 w 312872"/>
              <a:gd name="connsiteY7" fmla="*/ 127563 h 223394"/>
              <a:gd name="connsiteX8" fmla="*/ 1310 w 312872"/>
              <a:gd name="connsiteY8" fmla="*/ 103164 h 223394"/>
              <a:gd name="connsiteX9" fmla="*/ 19105 w 312872"/>
              <a:gd name="connsiteY9" fmla="*/ 88465 h 223394"/>
              <a:gd name="connsiteX10" fmla="*/ 40674 w 312872"/>
              <a:gd name="connsiteY10" fmla="*/ 97269 h 223394"/>
              <a:gd name="connsiteX11" fmla="*/ 106120 w 312872"/>
              <a:gd name="connsiteY11" fmla="*/ 162856 h 223394"/>
              <a:gd name="connsiteX12" fmla="*/ 111355 w 312872"/>
              <a:gd name="connsiteY12" fmla="*/ 170071 h 22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2872" h="223394">
                <a:moveTo>
                  <a:pt x="111339" y="170056"/>
                </a:moveTo>
                <a:cubicBezTo>
                  <a:pt x="140438" y="140925"/>
                  <a:pt x="167792" y="113540"/>
                  <a:pt x="195146" y="86154"/>
                </a:cubicBezTo>
                <a:cubicBezTo>
                  <a:pt x="221038" y="60231"/>
                  <a:pt x="246883" y="34276"/>
                  <a:pt x="272822" y="8415"/>
                </a:cubicBezTo>
                <a:cubicBezTo>
                  <a:pt x="283371" y="-2102"/>
                  <a:pt x="296937" y="-2778"/>
                  <a:pt x="306354" y="6482"/>
                </a:cubicBezTo>
                <a:cubicBezTo>
                  <a:pt x="315551" y="15521"/>
                  <a:pt x="315016" y="29780"/>
                  <a:pt x="304751" y="40077"/>
                </a:cubicBezTo>
                <a:cubicBezTo>
                  <a:pt x="246851" y="98055"/>
                  <a:pt x="188921" y="156001"/>
                  <a:pt x="130895" y="213869"/>
                </a:cubicBezTo>
                <a:cubicBezTo>
                  <a:pt x="118036" y="226697"/>
                  <a:pt x="106371" y="226509"/>
                  <a:pt x="93512" y="213665"/>
                </a:cubicBezTo>
                <a:cubicBezTo>
                  <a:pt x="64806" y="184990"/>
                  <a:pt x="36225" y="156190"/>
                  <a:pt x="7472" y="127563"/>
                </a:cubicBezTo>
                <a:cubicBezTo>
                  <a:pt x="398" y="120520"/>
                  <a:pt x="-1646" y="112361"/>
                  <a:pt x="1310" y="103164"/>
                </a:cubicBezTo>
                <a:cubicBezTo>
                  <a:pt x="4029" y="94722"/>
                  <a:pt x="10443" y="89896"/>
                  <a:pt x="19105" y="88465"/>
                </a:cubicBezTo>
                <a:cubicBezTo>
                  <a:pt x="27972" y="87003"/>
                  <a:pt x="34685" y="91248"/>
                  <a:pt x="40674" y="97269"/>
                </a:cubicBezTo>
                <a:cubicBezTo>
                  <a:pt x="62463" y="119152"/>
                  <a:pt x="84346" y="140957"/>
                  <a:pt x="106120" y="162856"/>
                </a:cubicBezTo>
                <a:cubicBezTo>
                  <a:pt x="107943" y="164695"/>
                  <a:pt x="109217" y="167084"/>
                  <a:pt x="111355" y="170071"/>
                </a:cubicBezTo>
                <a:close/>
              </a:path>
            </a:pathLst>
          </a:custGeom>
          <a:gradFill>
            <a:gsLst>
              <a:gs pos="0">
                <a:srgbClr val="532F7E"/>
              </a:gs>
              <a:gs pos="100000">
                <a:srgbClr val="9E447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endParaRPr kumimoji="0" lang="tr-TR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2" name="Grafik 23">
            <a:extLst>
              <a:ext uri="{FF2B5EF4-FFF2-40B4-BE49-F238E27FC236}">
                <a16:creationId xmlns:a16="http://schemas.microsoft.com/office/drawing/2014/main" id="{B59208C4-3A7F-01BB-6FF8-E19DF2321BA1}"/>
              </a:ext>
            </a:extLst>
          </p:cNvPr>
          <p:cNvSpPr/>
          <p:nvPr/>
        </p:nvSpPr>
        <p:spPr>
          <a:xfrm>
            <a:off x="7784929" y="4477883"/>
            <a:ext cx="185040" cy="132120"/>
          </a:xfrm>
          <a:custGeom>
            <a:avLst/>
            <a:gdLst>
              <a:gd name="connsiteX0" fmla="*/ 111339 w 312872"/>
              <a:gd name="connsiteY0" fmla="*/ 170056 h 223394"/>
              <a:gd name="connsiteX1" fmla="*/ 195146 w 312872"/>
              <a:gd name="connsiteY1" fmla="*/ 86154 h 223394"/>
              <a:gd name="connsiteX2" fmla="*/ 272822 w 312872"/>
              <a:gd name="connsiteY2" fmla="*/ 8415 h 223394"/>
              <a:gd name="connsiteX3" fmla="*/ 306354 w 312872"/>
              <a:gd name="connsiteY3" fmla="*/ 6482 h 223394"/>
              <a:gd name="connsiteX4" fmla="*/ 304751 w 312872"/>
              <a:gd name="connsiteY4" fmla="*/ 40077 h 223394"/>
              <a:gd name="connsiteX5" fmla="*/ 130895 w 312872"/>
              <a:gd name="connsiteY5" fmla="*/ 213869 h 223394"/>
              <a:gd name="connsiteX6" fmla="*/ 93512 w 312872"/>
              <a:gd name="connsiteY6" fmla="*/ 213665 h 223394"/>
              <a:gd name="connsiteX7" fmla="*/ 7472 w 312872"/>
              <a:gd name="connsiteY7" fmla="*/ 127563 h 223394"/>
              <a:gd name="connsiteX8" fmla="*/ 1310 w 312872"/>
              <a:gd name="connsiteY8" fmla="*/ 103164 h 223394"/>
              <a:gd name="connsiteX9" fmla="*/ 19105 w 312872"/>
              <a:gd name="connsiteY9" fmla="*/ 88465 h 223394"/>
              <a:gd name="connsiteX10" fmla="*/ 40674 w 312872"/>
              <a:gd name="connsiteY10" fmla="*/ 97269 h 223394"/>
              <a:gd name="connsiteX11" fmla="*/ 106120 w 312872"/>
              <a:gd name="connsiteY11" fmla="*/ 162856 h 223394"/>
              <a:gd name="connsiteX12" fmla="*/ 111355 w 312872"/>
              <a:gd name="connsiteY12" fmla="*/ 170071 h 22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2872" h="223394">
                <a:moveTo>
                  <a:pt x="111339" y="170056"/>
                </a:moveTo>
                <a:cubicBezTo>
                  <a:pt x="140438" y="140925"/>
                  <a:pt x="167792" y="113540"/>
                  <a:pt x="195146" y="86154"/>
                </a:cubicBezTo>
                <a:cubicBezTo>
                  <a:pt x="221038" y="60231"/>
                  <a:pt x="246883" y="34276"/>
                  <a:pt x="272822" y="8415"/>
                </a:cubicBezTo>
                <a:cubicBezTo>
                  <a:pt x="283371" y="-2102"/>
                  <a:pt x="296937" y="-2778"/>
                  <a:pt x="306354" y="6482"/>
                </a:cubicBezTo>
                <a:cubicBezTo>
                  <a:pt x="315551" y="15521"/>
                  <a:pt x="315016" y="29780"/>
                  <a:pt x="304751" y="40077"/>
                </a:cubicBezTo>
                <a:cubicBezTo>
                  <a:pt x="246851" y="98055"/>
                  <a:pt x="188921" y="156001"/>
                  <a:pt x="130895" y="213869"/>
                </a:cubicBezTo>
                <a:cubicBezTo>
                  <a:pt x="118036" y="226697"/>
                  <a:pt x="106371" y="226509"/>
                  <a:pt x="93512" y="213665"/>
                </a:cubicBezTo>
                <a:cubicBezTo>
                  <a:pt x="64806" y="184990"/>
                  <a:pt x="36225" y="156190"/>
                  <a:pt x="7472" y="127563"/>
                </a:cubicBezTo>
                <a:cubicBezTo>
                  <a:pt x="398" y="120520"/>
                  <a:pt x="-1646" y="112361"/>
                  <a:pt x="1310" y="103164"/>
                </a:cubicBezTo>
                <a:cubicBezTo>
                  <a:pt x="4029" y="94722"/>
                  <a:pt x="10443" y="89896"/>
                  <a:pt x="19105" y="88465"/>
                </a:cubicBezTo>
                <a:cubicBezTo>
                  <a:pt x="27972" y="87003"/>
                  <a:pt x="34685" y="91248"/>
                  <a:pt x="40674" y="97269"/>
                </a:cubicBezTo>
                <a:cubicBezTo>
                  <a:pt x="62463" y="119152"/>
                  <a:pt x="84346" y="140957"/>
                  <a:pt x="106120" y="162856"/>
                </a:cubicBezTo>
                <a:cubicBezTo>
                  <a:pt x="107943" y="164695"/>
                  <a:pt x="109217" y="167084"/>
                  <a:pt x="111355" y="170071"/>
                </a:cubicBezTo>
                <a:close/>
              </a:path>
            </a:pathLst>
          </a:custGeom>
          <a:gradFill>
            <a:gsLst>
              <a:gs pos="0">
                <a:srgbClr val="532F7E"/>
              </a:gs>
              <a:gs pos="100000">
                <a:srgbClr val="9E447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endParaRPr kumimoji="0" lang="tr-TR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3" name="Grafik 23">
            <a:extLst>
              <a:ext uri="{FF2B5EF4-FFF2-40B4-BE49-F238E27FC236}">
                <a16:creationId xmlns:a16="http://schemas.microsoft.com/office/drawing/2014/main" id="{102B1AED-FA5F-A024-BD62-8B0105631560}"/>
              </a:ext>
            </a:extLst>
          </p:cNvPr>
          <p:cNvSpPr/>
          <p:nvPr/>
        </p:nvSpPr>
        <p:spPr>
          <a:xfrm>
            <a:off x="7784929" y="4961656"/>
            <a:ext cx="185040" cy="132120"/>
          </a:xfrm>
          <a:custGeom>
            <a:avLst/>
            <a:gdLst>
              <a:gd name="connsiteX0" fmla="*/ 111339 w 312872"/>
              <a:gd name="connsiteY0" fmla="*/ 170056 h 223394"/>
              <a:gd name="connsiteX1" fmla="*/ 195146 w 312872"/>
              <a:gd name="connsiteY1" fmla="*/ 86154 h 223394"/>
              <a:gd name="connsiteX2" fmla="*/ 272822 w 312872"/>
              <a:gd name="connsiteY2" fmla="*/ 8415 h 223394"/>
              <a:gd name="connsiteX3" fmla="*/ 306354 w 312872"/>
              <a:gd name="connsiteY3" fmla="*/ 6482 h 223394"/>
              <a:gd name="connsiteX4" fmla="*/ 304751 w 312872"/>
              <a:gd name="connsiteY4" fmla="*/ 40077 h 223394"/>
              <a:gd name="connsiteX5" fmla="*/ 130895 w 312872"/>
              <a:gd name="connsiteY5" fmla="*/ 213869 h 223394"/>
              <a:gd name="connsiteX6" fmla="*/ 93512 w 312872"/>
              <a:gd name="connsiteY6" fmla="*/ 213665 h 223394"/>
              <a:gd name="connsiteX7" fmla="*/ 7472 w 312872"/>
              <a:gd name="connsiteY7" fmla="*/ 127563 h 223394"/>
              <a:gd name="connsiteX8" fmla="*/ 1310 w 312872"/>
              <a:gd name="connsiteY8" fmla="*/ 103164 h 223394"/>
              <a:gd name="connsiteX9" fmla="*/ 19105 w 312872"/>
              <a:gd name="connsiteY9" fmla="*/ 88465 h 223394"/>
              <a:gd name="connsiteX10" fmla="*/ 40674 w 312872"/>
              <a:gd name="connsiteY10" fmla="*/ 97269 h 223394"/>
              <a:gd name="connsiteX11" fmla="*/ 106120 w 312872"/>
              <a:gd name="connsiteY11" fmla="*/ 162856 h 223394"/>
              <a:gd name="connsiteX12" fmla="*/ 111355 w 312872"/>
              <a:gd name="connsiteY12" fmla="*/ 170071 h 22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2872" h="223394">
                <a:moveTo>
                  <a:pt x="111339" y="170056"/>
                </a:moveTo>
                <a:cubicBezTo>
                  <a:pt x="140438" y="140925"/>
                  <a:pt x="167792" y="113540"/>
                  <a:pt x="195146" y="86154"/>
                </a:cubicBezTo>
                <a:cubicBezTo>
                  <a:pt x="221038" y="60231"/>
                  <a:pt x="246883" y="34276"/>
                  <a:pt x="272822" y="8415"/>
                </a:cubicBezTo>
                <a:cubicBezTo>
                  <a:pt x="283371" y="-2102"/>
                  <a:pt x="296937" y="-2778"/>
                  <a:pt x="306354" y="6482"/>
                </a:cubicBezTo>
                <a:cubicBezTo>
                  <a:pt x="315551" y="15521"/>
                  <a:pt x="315016" y="29780"/>
                  <a:pt x="304751" y="40077"/>
                </a:cubicBezTo>
                <a:cubicBezTo>
                  <a:pt x="246851" y="98055"/>
                  <a:pt x="188921" y="156001"/>
                  <a:pt x="130895" y="213869"/>
                </a:cubicBezTo>
                <a:cubicBezTo>
                  <a:pt x="118036" y="226697"/>
                  <a:pt x="106371" y="226509"/>
                  <a:pt x="93512" y="213665"/>
                </a:cubicBezTo>
                <a:cubicBezTo>
                  <a:pt x="64806" y="184990"/>
                  <a:pt x="36225" y="156190"/>
                  <a:pt x="7472" y="127563"/>
                </a:cubicBezTo>
                <a:cubicBezTo>
                  <a:pt x="398" y="120520"/>
                  <a:pt x="-1646" y="112361"/>
                  <a:pt x="1310" y="103164"/>
                </a:cubicBezTo>
                <a:cubicBezTo>
                  <a:pt x="4029" y="94722"/>
                  <a:pt x="10443" y="89896"/>
                  <a:pt x="19105" y="88465"/>
                </a:cubicBezTo>
                <a:cubicBezTo>
                  <a:pt x="27972" y="87003"/>
                  <a:pt x="34685" y="91248"/>
                  <a:pt x="40674" y="97269"/>
                </a:cubicBezTo>
                <a:cubicBezTo>
                  <a:pt x="62463" y="119152"/>
                  <a:pt x="84346" y="140957"/>
                  <a:pt x="106120" y="162856"/>
                </a:cubicBezTo>
                <a:cubicBezTo>
                  <a:pt x="107943" y="164695"/>
                  <a:pt x="109217" y="167084"/>
                  <a:pt x="111355" y="1700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endParaRPr kumimoji="0" lang="tr-TR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48" name="Grafik 23">
            <a:extLst>
              <a:ext uri="{FF2B5EF4-FFF2-40B4-BE49-F238E27FC236}">
                <a16:creationId xmlns:a16="http://schemas.microsoft.com/office/drawing/2014/main" id="{4AD4966C-9D3B-E419-BC51-DEBFFBF1B4E7}"/>
              </a:ext>
            </a:extLst>
          </p:cNvPr>
          <p:cNvSpPr/>
          <p:nvPr/>
        </p:nvSpPr>
        <p:spPr>
          <a:xfrm>
            <a:off x="9878310" y="3085634"/>
            <a:ext cx="185040" cy="132120"/>
          </a:xfrm>
          <a:custGeom>
            <a:avLst/>
            <a:gdLst>
              <a:gd name="connsiteX0" fmla="*/ 111339 w 312872"/>
              <a:gd name="connsiteY0" fmla="*/ 170056 h 223394"/>
              <a:gd name="connsiteX1" fmla="*/ 195146 w 312872"/>
              <a:gd name="connsiteY1" fmla="*/ 86154 h 223394"/>
              <a:gd name="connsiteX2" fmla="*/ 272822 w 312872"/>
              <a:gd name="connsiteY2" fmla="*/ 8415 h 223394"/>
              <a:gd name="connsiteX3" fmla="*/ 306354 w 312872"/>
              <a:gd name="connsiteY3" fmla="*/ 6482 h 223394"/>
              <a:gd name="connsiteX4" fmla="*/ 304751 w 312872"/>
              <a:gd name="connsiteY4" fmla="*/ 40077 h 223394"/>
              <a:gd name="connsiteX5" fmla="*/ 130895 w 312872"/>
              <a:gd name="connsiteY5" fmla="*/ 213869 h 223394"/>
              <a:gd name="connsiteX6" fmla="*/ 93512 w 312872"/>
              <a:gd name="connsiteY6" fmla="*/ 213665 h 223394"/>
              <a:gd name="connsiteX7" fmla="*/ 7472 w 312872"/>
              <a:gd name="connsiteY7" fmla="*/ 127563 h 223394"/>
              <a:gd name="connsiteX8" fmla="*/ 1310 w 312872"/>
              <a:gd name="connsiteY8" fmla="*/ 103164 h 223394"/>
              <a:gd name="connsiteX9" fmla="*/ 19105 w 312872"/>
              <a:gd name="connsiteY9" fmla="*/ 88465 h 223394"/>
              <a:gd name="connsiteX10" fmla="*/ 40674 w 312872"/>
              <a:gd name="connsiteY10" fmla="*/ 97269 h 223394"/>
              <a:gd name="connsiteX11" fmla="*/ 106120 w 312872"/>
              <a:gd name="connsiteY11" fmla="*/ 162856 h 223394"/>
              <a:gd name="connsiteX12" fmla="*/ 111355 w 312872"/>
              <a:gd name="connsiteY12" fmla="*/ 170071 h 22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2872" h="223394">
                <a:moveTo>
                  <a:pt x="111339" y="170056"/>
                </a:moveTo>
                <a:cubicBezTo>
                  <a:pt x="140438" y="140925"/>
                  <a:pt x="167792" y="113540"/>
                  <a:pt x="195146" y="86154"/>
                </a:cubicBezTo>
                <a:cubicBezTo>
                  <a:pt x="221038" y="60231"/>
                  <a:pt x="246883" y="34276"/>
                  <a:pt x="272822" y="8415"/>
                </a:cubicBezTo>
                <a:cubicBezTo>
                  <a:pt x="283371" y="-2102"/>
                  <a:pt x="296937" y="-2778"/>
                  <a:pt x="306354" y="6482"/>
                </a:cubicBezTo>
                <a:cubicBezTo>
                  <a:pt x="315551" y="15521"/>
                  <a:pt x="315016" y="29780"/>
                  <a:pt x="304751" y="40077"/>
                </a:cubicBezTo>
                <a:cubicBezTo>
                  <a:pt x="246851" y="98055"/>
                  <a:pt x="188921" y="156001"/>
                  <a:pt x="130895" y="213869"/>
                </a:cubicBezTo>
                <a:cubicBezTo>
                  <a:pt x="118036" y="226697"/>
                  <a:pt x="106371" y="226509"/>
                  <a:pt x="93512" y="213665"/>
                </a:cubicBezTo>
                <a:cubicBezTo>
                  <a:pt x="64806" y="184990"/>
                  <a:pt x="36225" y="156190"/>
                  <a:pt x="7472" y="127563"/>
                </a:cubicBezTo>
                <a:cubicBezTo>
                  <a:pt x="398" y="120520"/>
                  <a:pt x="-1646" y="112361"/>
                  <a:pt x="1310" y="103164"/>
                </a:cubicBezTo>
                <a:cubicBezTo>
                  <a:pt x="4029" y="94722"/>
                  <a:pt x="10443" y="89896"/>
                  <a:pt x="19105" y="88465"/>
                </a:cubicBezTo>
                <a:cubicBezTo>
                  <a:pt x="27972" y="87003"/>
                  <a:pt x="34685" y="91248"/>
                  <a:pt x="40674" y="97269"/>
                </a:cubicBezTo>
                <a:cubicBezTo>
                  <a:pt x="62463" y="119152"/>
                  <a:pt x="84346" y="140957"/>
                  <a:pt x="106120" y="162856"/>
                </a:cubicBezTo>
                <a:cubicBezTo>
                  <a:pt x="107943" y="164695"/>
                  <a:pt x="109217" y="167084"/>
                  <a:pt x="111355" y="170071"/>
                </a:cubicBezTo>
                <a:close/>
              </a:path>
            </a:pathLst>
          </a:custGeom>
          <a:gradFill>
            <a:gsLst>
              <a:gs pos="0">
                <a:srgbClr val="532F7E"/>
              </a:gs>
              <a:gs pos="100000">
                <a:srgbClr val="9E447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endParaRPr kumimoji="0" lang="tr-TR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49" name="Grafik 23">
            <a:extLst>
              <a:ext uri="{FF2B5EF4-FFF2-40B4-BE49-F238E27FC236}">
                <a16:creationId xmlns:a16="http://schemas.microsoft.com/office/drawing/2014/main" id="{39232B80-6C14-98CC-D4C0-E9219A792987}"/>
              </a:ext>
            </a:extLst>
          </p:cNvPr>
          <p:cNvSpPr/>
          <p:nvPr/>
        </p:nvSpPr>
        <p:spPr>
          <a:xfrm>
            <a:off x="9878310" y="3501161"/>
            <a:ext cx="185040" cy="132120"/>
          </a:xfrm>
          <a:custGeom>
            <a:avLst/>
            <a:gdLst>
              <a:gd name="connsiteX0" fmla="*/ 111339 w 312872"/>
              <a:gd name="connsiteY0" fmla="*/ 170056 h 223394"/>
              <a:gd name="connsiteX1" fmla="*/ 195146 w 312872"/>
              <a:gd name="connsiteY1" fmla="*/ 86154 h 223394"/>
              <a:gd name="connsiteX2" fmla="*/ 272822 w 312872"/>
              <a:gd name="connsiteY2" fmla="*/ 8415 h 223394"/>
              <a:gd name="connsiteX3" fmla="*/ 306354 w 312872"/>
              <a:gd name="connsiteY3" fmla="*/ 6482 h 223394"/>
              <a:gd name="connsiteX4" fmla="*/ 304751 w 312872"/>
              <a:gd name="connsiteY4" fmla="*/ 40077 h 223394"/>
              <a:gd name="connsiteX5" fmla="*/ 130895 w 312872"/>
              <a:gd name="connsiteY5" fmla="*/ 213869 h 223394"/>
              <a:gd name="connsiteX6" fmla="*/ 93512 w 312872"/>
              <a:gd name="connsiteY6" fmla="*/ 213665 h 223394"/>
              <a:gd name="connsiteX7" fmla="*/ 7472 w 312872"/>
              <a:gd name="connsiteY7" fmla="*/ 127563 h 223394"/>
              <a:gd name="connsiteX8" fmla="*/ 1310 w 312872"/>
              <a:gd name="connsiteY8" fmla="*/ 103164 h 223394"/>
              <a:gd name="connsiteX9" fmla="*/ 19105 w 312872"/>
              <a:gd name="connsiteY9" fmla="*/ 88465 h 223394"/>
              <a:gd name="connsiteX10" fmla="*/ 40674 w 312872"/>
              <a:gd name="connsiteY10" fmla="*/ 97269 h 223394"/>
              <a:gd name="connsiteX11" fmla="*/ 106120 w 312872"/>
              <a:gd name="connsiteY11" fmla="*/ 162856 h 223394"/>
              <a:gd name="connsiteX12" fmla="*/ 111355 w 312872"/>
              <a:gd name="connsiteY12" fmla="*/ 170071 h 22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2872" h="223394">
                <a:moveTo>
                  <a:pt x="111339" y="170056"/>
                </a:moveTo>
                <a:cubicBezTo>
                  <a:pt x="140438" y="140925"/>
                  <a:pt x="167792" y="113540"/>
                  <a:pt x="195146" y="86154"/>
                </a:cubicBezTo>
                <a:cubicBezTo>
                  <a:pt x="221038" y="60231"/>
                  <a:pt x="246883" y="34276"/>
                  <a:pt x="272822" y="8415"/>
                </a:cubicBezTo>
                <a:cubicBezTo>
                  <a:pt x="283371" y="-2102"/>
                  <a:pt x="296937" y="-2778"/>
                  <a:pt x="306354" y="6482"/>
                </a:cubicBezTo>
                <a:cubicBezTo>
                  <a:pt x="315551" y="15521"/>
                  <a:pt x="315016" y="29780"/>
                  <a:pt x="304751" y="40077"/>
                </a:cubicBezTo>
                <a:cubicBezTo>
                  <a:pt x="246851" y="98055"/>
                  <a:pt x="188921" y="156001"/>
                  <a:pt x="130895" y="213869"/>
                </a:cubicBezTo>
                <a:cubicBezTo>
                  <a:pt x="118036" y="226697"/>
                  <a:pt x="106371" y="226509"/>
                  <a:pt x="93512" y="213665"/>
                </a:cubicBezTo>
                <a:cubicBezTo>
                  <a:pt x="64806" y="184990"/>
                  <a:pt x="36225" y="156190"/>
                  <a:pt x="7472" y="127563"/>
                </a:cubicBezTo>
                <a:cubicBezTo>
                  <a:pt x="398" y="120520"/>
                  <a:pt x="-1646" y="112361"/>
                  <a:pt x="1310" y="103164"/>
                </a:cubicBezTo>
                <a:cubicBezTo>
                  <a:pt x="4029" y="94722"/>
                  <a:pt x="10443" y="89896"/>
                  <a:pt x="19105" y="88465"/>
                </a:cubicBezTo>
                <a:cubicBezTo>
                  <a:pt x="27972" y="87003"/>
                  <a:pt x="34685" y="91248"/>
                  <a:pt x="40674" y="97269"/>
                </a:cubicBezTo>
                <a:cubicBezTo>
                  <a:pt x="62463" y="119152"/>
                  <a:pt x="84346" y="140957"/>
                  <a:pt x="106120" y="162856"/>
                </a:cubicBezTo>
                <a:cubicBezTo>
                  <a:pt x="107943" y="164695"/>
                  <a:pt x="109217" y="167084"/>
                  <a:pt x="111355" y="170071"/>
                </a:cubicBezTo>
                <a:close/>
              </a:path>
            </a:pathLst>
          </a:custGeom>
          <a:gradFill>
            <a:gsLst>
              <a:gs pos="0">
                <a:srgbClr val="532F7E"/>
              </a:gs>
              <a:gs pos="100000">
                <a:srgbClr val="9E447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endParaRPr kumimoji="0" lang="tr-TR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51" name="Grafik 23">
            <a:extLst>
              <a:ext uri="{FF2B5EF4-FFF2-40B4-BE49-F238E27FC236}">
                <a16:creationId xmlns:a16="http://schemas.microsoft.com/office/drawing/2014/main" id="{93072A81-B723-06CF-7859-61DA20D37DFC}"/>
              </a:ext>
            </a:extLst>
          </p:cNvPr>
          <p:cNvSpPr/>
          <p:nvPr/>
        </p:nvSpPr>
        <p:spPr>
          <a:xfrm>
            <a:off x="9878310" y="3967761"/>
            <a:ext cx="185040" cy="132120"/>
          </a:xfrm>
          <a:custGeom>
            <a:avLst/>
            <a:gdLst>
              <a:gd name="connsiteX0" fmla="*/ 111339 w 312872"/>
              <a:gd name="connsiteY0" fmla="*/ 170056 h 223394"/>
              <a:gd name="connsiteX1" fmla="*/ 195146 w 312872"/>
              <a:gd name="connsiteY1" fmla="*/ 86154 h 223394"/>
              <a:gd name="connsiteX2" fmla="*/ 272822 w 312872"/>
              <a:gd name="connsiteY2" fmla="*/ 8415 h 223394"/>
              <a:gd name="connsiteX3" fmla="*/ 306354 w 312872"/>
              <a:gd name="connsiteY3" fmla="*/ 6482 h 223394"/>
              <a:gd name="connsiteX4" fmla="*/ 304751 w 312872"/>
              <a:gd name="connsiteY4" fmla="*/ 40077 h 223394"/>
              <a:gd name="connsiteX5" fmla="*/ 130895 w 312872"/>
              <a:gd name="connsiteY5" fmla="*/ 213869 h 223394"/>
              <a:gd name="connsiteX6" fmla="*/ 93512 w 312872"/>
              <a:gd name="connsiteY6" fmla="*/ 213665 h 223394"/>
              <a:gd name="connsiteX7" fmla="*/ 7472 w 312872"/>
              <a:gd name="connsiteY7" fmla="*/ 127563 h 223394"/>
              <a:gd name="connsiteX8" fmla="*/ 1310 w 312872"/>
              <a:gd name="connsiteY8" fmla="*/ 103164 h 223394"/>
              <a:gd name="connsiteX9" fmla="*/ 19105 w 312872"/>
              <a:gd name="connsiteY9" fmla="*/ 88465 h 223394"/>
              <a:gd name="connsiteX10" fmla="*/ 40674 w 312872"/>
              <a:gd name="connsiteY10" fmla="*/ 97269 h 223394"/>
              <a:gd name="connsiteX11" fmla="*/ 106120 w 312872"/>
              <a:gd name="connsiteY11" fmla="*/ 162856 h 223394"/>
              <a:gd name="connsiteX12" fmla="*/ 111355 w 312872"/>
              <a:gd name="connsiteY12" fmla="*/ 170071 h 22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2872" h="223394">
                <a:moveTo>
                  <a:pt x="111339" y="170056"/>
                </a:moveTo>
                <a:cubicBezTo>
                  <a:pt x="140438" y="140925"/>
                  <a:pt x="167792" y="113540"/>
                  <a:pt x="195146" y="86154"/>
                </a:cubicBezTo>
                <a:cubicBezTo>
                  <a:pt x="221038" y="60231"/>
                  <a:pt x="246883" y="34276"/>
                  <a:pt x="272822" y="8415"/>
                </a:cubicBezTo>
                <a:cubicBezTo>
                  <a:pt x="283371" y="-2102"/>
                  <a:pt x="296937" y="-2778"/>
                  <a:pt x="306354" y="6482"/>
                </a:cubicBezTo>
                <a:cubicBezTo>
                  <a:pt x="315551" y="15521"/>
                  <a:pt x="315016" y="29780"/>
                  <a:pt x="304751" y="40077"/>
                </a:cubicBezTo>
                <a:cubicBezTo>
                  <a:pt x="246851" y="98055"/>
                  <a:pt x="188921" y="156001"/>
                  <a:pt x="130895" y="213869"/>
                </a:cubicBezTo>
                <a:cubicBezTo>
                  <a:pt x="118036" y="226697"/>
                  <a:pt x="106371" y="226509"/>
                  <a:pt x="93512" y="213665"/>
                </a:cubicBezTo>
                <a:cubicBezTo>
                  <a:pt x="64806" y="184990"/>
                  <a:pt x="36225" y="156190"/>
                  <a:pt x="7472" y="127563"/>
                </a:cubicBezTo>
                <a:cubicBezTo>
                  <a:pt x="398" y="120520"/>
                  <a:pt x="-1646" y="112361"/>
                  <a:pt x="1310" y="103164"/>
                </a:cubicBezTo>
                <a:cubicBezTo>
                  <a:pt x="4029" y="94722"/>
                  <a:pt x="10443" y="89896"/>
                  <a:pt x="19105" y="88465"/>
                </a:cubicBezTo>
                <a:cubicBezTo>
                  <a:pt x="27972" y="87003"/>
                  <a:pt x="34685" y="91248"/>
                  <a:pt x="40674" y="97269"/>
                </a:cubicBezTo>
                <a:cubicBezTo>
                  <a:pt x="62463" y="119152"/>
                  <a:pt x="84346" y="140957"/>
                  <a:pt x="106120" y="162856"/>
                </a:cubicBezTo>
                <a:cubicBezTo>
                  <a:pt x="107943" y="164695"/>
                  <a:pt x="109217" y="167084"/>
                  <a:pt x="111355" y="170071"/>
                </a:cubicBezTo>
                <a:close/>
              </a:path>
            </a:pathLst>
          </a:custGeom>
          <a:gradFill>
            <a:gsLst>
              <a:gs pos="0">
                <a:srgbClr val="532F7E"/>
              </a:gs>
              <a:gs pos="100000">
                <a:srgbClr val="9E447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endParaRPr kumimoji="0" lang="tr-TR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53" name="Grafik 23">
            <a:extLst>
              <a:ext uri="{FF2B5EF4-FFF2-40B4-BE49-F238E27FC236}">
                <a16:creationId xmlns:a16="http://schemas.microsoft.com/office/drawing/2014/main" id="{224BF9BA-D672-835E-FCFC-3E4C4FF3C0CD}"/>
              </a:ext>
            </a:extLst>
          </p:cNvPr>
          <p:cNvSpPr/>
          <p:nvPr/>
        </p:nvSpPr>
        <p:spPr>
          <a:xfrm>
            <a:off x="9878310" y="4477883"/>
            <a:ext cx="185040" cy="132120"/>
          </a:xfrm>
          <a:custGeom>
            <a:avLst/>
            <a:gdLst>
              <a:gd name="connsiteX0" fmla="*/ 111339 w 312872"/>
              <a:gd name="connsiteY0" fmla="*/ 170056 h 223394"/>
              <a:gd name="connsiteX1" fmla="*/ 195146 w 312872"/>
              <a:gd name="connsiteY1" fmla="*/ 86154 h 223394"/>
              <a:gd name="connsiteX2" fmla="*/ 272822 w 312872"/>
              <a:gd name="connsiteY2" fmla="*/ 8415 h 223394"/>
              <a:gd name="connsiteX3" fmla="*/ 306354 w 312872"/>
              <a:gd name="connsiteY3" fmla="*/ 6482 h 223394"/>
              <a:gd name="connsiteX4" fmla="*/ 304751 w 312872"/>
              <a:gd name="connsiteY4" fmla="*/ 40077 h 223394"/>
              <a:gd name="connsiteX5" fmla="*/ 130895 w 312872"/>
              <a:gd name="connsiteY5" fmla="*/ 213869 h 223394"/>
              <a:gd name="connsiteX6" fmla="*/ 93512 w 312872"/>
              <a:gd name="connsiteY6" fmla="*/ 213665 h 223394"/>
              <a:gd name="connsiteX7" fmla="*/ 7472 w 312872"/>
              <a:gd name="connsiteY7" fmla="*/ 127563 h 223394"/>
              <a:gd name="connsiteX8" fmla="*/ 1310 w 312872"/>
              <a:gd name="connsiteY8" fmla="*/ 103164 h 223394"/>
              <a:gd name="connsiteX9" fmla="*/ 19105 w 312872"/>
              <a:gd name="connsiteY9" fmla="*/ 88465 h 223394"/>
              <a:gd name="connsiteX10" fmla="*/ 40674 w 312872"/>
              <a:gd name="connsiteY10" fmla="*/ 97269 h 223394"/>
              <a:gd name="connsiteX11" fmla="*/ 106120 w 312872"/>
              <a:gd name="connsiteY11" fmla="*/ 162856 h 223394"/>
              <a:gd name="connsiteX12" fmla="*/ 111355 w 312872"/>
              <a:gd name="connsiteY12" fmla="*/ 170071 h 22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2872" h="223394">
                <a:moveTo>
                  <a:pt x="111339" y="170056"/>
                </a:moveTo>
                <a:cubicBezTo>
                  <a:pt x="140438" y="140925"/>
                  <a:pt x="167792" y="113540"/>
                  <a:pt x="195146" y="86154"/>
                </a:cubicBezTo>
                <a:cubicBezTo>
                  <a:pt x="221038" y="60231"/>
                  <a:pt x="246883" y="34276"/>
                  <a:pt x="272822" y="8415"/>
                </a:cubicBezTo>
                <a:cubicBezTo>
                  <a:pt x="283371" y="-2102"/>
                  <a:pt x="296937" y="-2778"/>
                  <a:pt x="306354" y="6482"/>
                </a:cubicBezTo>
                <a:cubicBezTo>
                  <a:pt x="315551" y="15521"/>
                  <a:pt x="315016" y="29780"/>
                  <a:pt x="304751" y="40077"/>
                </a:cubicBezTo>
                <a:cubicBezTo>
                  <a:pt x="246851" y="98055"/>
                  <a:pt x="188921" y="156001"/>
                  <a:pt x="130895" y="213869"/>
                </a:cubicBezTo>
                <a:cubicBezTo>
                  <a:pt x="118036" y="226697"/>
                  <a:pt x="106371" y="226509"/>
                  <a:pt x="93512" y="213665"/>
                </a:cubicBezTo>
                <a:cubicBezTo>
                  <a:pt x="64806" y="184990"/>
                  <a:pt x="36225" y="156190"/>
                  <a:pt x="7472" y="127563"/>
                </a:cubicBezTo>
                <a:cubicBezTo>
                  <a:pt x="398" y="120520"/>
                  <a:pt x="-1646" y="112361"/>
                  <a:pt x="1310" y="103164"/>
                </a:cubicBezTo>
                <a:cubicBezTo>
                  <a:pt x="4029" y="94722"/>
                  <a:pt x="10443" y="89896"/>
                  <a:pt x="19105" y="88465"/>
                </a:cubicBezTo>
                <a:cubicBezTo>
                  <a:pt x="27972" y="87003"/>
                  <a:pt x="34685" y="91248"/>
                  <a:pt x="40674" y="97269"/>
                </a:cubicBezTo>
                <a:cubicBezTo>
                  <a:pt x="62463" y="119152"/>
                  <a:pt x="84346" y="140957"/>
                  <a:pt x="106120" y="162856"/>
                </a:cubicBezTo>
                <a:cubicBezTo>
                  <a:pt x="107943" y="164695"/>
                  <a:pt x="109217" y="167084"/>
                  <a:pt x="111355" y="170071"/>
                </a:cubicBezTo>
                <a:close/>
              </a:path>
            </a:pathLst>
          </a:custGeom>
          <a:gradFill>
            <a:gsLst>
              <a:gs pos="0">
                <a:srgbClr val="532F7E"/>
              </a:gs>
              <a:gs pos="100000">
                <a:srgbClr val="9E447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endParaRPr kumimoji="0" lang="tr-TR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55" name="Grafik 23">
            <a:extLst>
              <a:ext uri="{FF2B5EF4-FFF2-40B4-BE49-F238E27FC236}">
                <a16:creationId xmlns:a16="http://schemas.microsoft.com/office/drawing/2014/main" id="{B9FB69CE-ADAF-86D6-B307-2ACBECB5FE4F}"/>
              </a:ext>
            </a:extLst>
          </p:cNvPr>
          <p:cNvSpPr/>
          <p:nvPr/>
        </p:nvSpPr>
        <p:spPr>
          <a:xfrm>
            <a:off x="9878310" y="4834199"/>
            <a:ext cx="185040" cy="132120"/>
          </a:xfrm>
          <a:custGeom>
            <a:avLst/>
            <a:gdLst>
              <a:gd name="connsiteX0" fmla="*/ 111339 w 312872"/>
              <a:gd name="connsiteY0" fmla="*/ 170056 h 223394"/>
              <a:gd name="connsiteX1" fmla="*/ 195146 w 312872"/>
              <a:gd name="connsiteY1" fmla="*/ 86154 h 223394"/>
              <a:gd name="connsiteX2" fmla="*/ 272822 w 312872"/>
              <a:gd name="connsiteY2" fmla="*/ 8415 h 223394"/>
              <a:gd name="connsiteX3" fmla="*/ 306354 w 312872"/>
              <a:gd name="connsiteY3" fmla="*/ 6482 h 223394"/>
              <a:gd name="connsiteX4" fmla="*/ 304751 w 312872"/>
              <a:gd name="connsiteY4" fmla="*/ 40077 h 223394"/>
              <a:gd name="connsiteX5" fmla="*/ 130895 w 312872"/>
              <a:gd name="connsiteY5" fmla="*/ 213869 h 223394"/>
              <a:gd name="connsiteX6" fmla="*/ 93512 w 312872"/>
              <a:gd name="connsiteY6" fmla="*/ 213665 h 223394"/>
              <a:gd name="connsiteX7" fmla="*/ 7472 w 312872"/>
              <a:gd name="connsiteY7" fmla="*/ 127563 h 223394"/>
              <a:gd name="connsiteX8" fmla="*/ 1310 w 312872"/>
              <a:gd name="connsiteY8" fmla="*/ 103164 h 223394"/>
              <a:gd name="connsiteX9" fmla="*/ 19105 w 312872"/>
              <a:gd name="connsiteY9" fmla="*/ 88465 h 223394"/>
              <a:gd name="connsiteX10" fmla="*/ 40674 w 312872"/>
              <a:gd name="connsiteY10" fmla="*/ 97269 h 223394"/>
              <a:gd name="connsiteX11" fmla="*/ 106120 w 312872"/>
              <a:gd name="connsiteY11" fmla="*/ 162856 h 223394"/>
              <a:gd name="connsiteX12" fmla="*/ 111355 w 312872"/>
              <a:gd name="connsiteY12" fmla="*/ 170071 h 22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2872" h="223394">
                <a:moveTo>
                  <a:pt x="111339" y="170056"/>
                </a:moveTo>
                <a:cubicBezTo>
                  <a:pt x="140438" y="140925"/>
                  <a:pt x="167792" y="113540"/>
                  <a:pt x="195146" y="86154"/>
                </a:cubicBezTo>
                <a:cubicBezTo>
                  <a:pt x="221038" y="60231"/>
                  <a:pt x="246883" y="34276"/>
                  <a:pt x="272822" y="8415"/>
                </a:cubicBezTo>
                <a:cubicBezTo>
                  <a:pt x="283371" y="-2102"/>
                  <a:pt x="296937" y="-2778"/>
                  <a:pt x="306354" y="6482"/>
                </a:cubicBezTo>
                <a:cubicBezTo>
                  <a:pt x="315551" y="15521"/>
                  <a:pt x="315016" y="29780"/>
                  <a:pt x="304751" y="40077"/>
                </a:cubicBezTo>
                <a:cubicBezTo>
                  <a:pt x="246851" y="98055"/>
                  <a:pt x="188921" y="156001"/>
                  <a:pt x="130895" y="213869"/>
                </a:cubicBezTo>
                <a:cubicBezTo>
                  <a:pt x="118036" y="226697"/>
                  <a:pt x="106371" y="226509"/>
                  <a:pt x="93512" y="213665"/>
                </a:cubicBezTo>
                <a:cubicBezTo>
                  <a:pt x="64806" y="184990"/>
                  <a:pt x="36225" y="156190"/>
                  <a:pt x="7472" y="127563"/>
                </a:cubicBezTo>
                <a:cubicBezTo>
                  <a:pt x="398" y="120520"/>
                  <a:pt x="-1646" y="112361"/>
                  <a:pt x="1310" y="103164"/>
                </a:cubicBezTo>
                <a:cubicBezTo>
                  <a:pt x="4029" y="94722"/>
                  <a:pt x="10443" y="89896"/>
                  <a:pt x="19105" y="88465"/>
                </a:cubicBezTo>
                <a:cubicBezTo>
                  <a:pt x="27972" y="87003"/>
                  <a:pt x="34685" y="91248"/>
                  <a:pt x="40674" y="97269"/>
                </a:cubicBezTo>
                <a:cubicBezTo>
                  <a:pt x="62463" y="119152"/>
                  <a:pt x="84346" y="140957"/>
                  <a:pt x="106120" y="162856"/>
                </a:cubicBezTo>
                <a:cubicBezTo>
                  <a:pt x="107943" y="164695"/>
                  <a:pt x="109217" y="167084"/>
                  <a:pt x="111355" y="170071"/>
                </a:cubicBezTo>
                <a:close/>
              </a:path>
            </a:pathLst>
          </a:custGeom>
          <a:gradFill>
            <a:gsLst>
              <a:gs pos="0">
                <a:srgbClr val="532F7E"/>
              </a:gs>
              <a:gs pos="100000">
                <a:srgbClr val="9E447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endParaRPr kumimoji="0" lang="tr-TR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57" name="Grafik 23">
            <a:extLst>
              <a:ext uri="{FF2B5EF4-FFF2-40B4-BE49-F238E27FC236}">
                <a16:creationId xmlns:a16="http://schemas.microsoft.com/office/drawing/2014/main" id="{84B94D5C-2610-729F-2A20-988EF4AF950C}"/>
              </a:ext>
            </a:extLst>
          </p:cNvPr>
          <p:cNvSpPr/>
          <p:nvPr/>
        </p:nvSpPr>
        <p:spPr>
          <a:xfrm>
            <a:off x="9878310" y="4961656"/>
            <a:ext cx="185040" cy="132120"/>
          </a:xfrm>
          <a:custGeom>
            <a:avLst/>
            <a:gdLst>
              <a:gd name="connsiteX0" fmla="*/ 111339 w 312872"/>
              <a:gd name="connsiteY0" fmla="*/ 170056 h 223394"/>
              <a:gd name="connsiteX1" fmla="*/ 195146 w 312872"/>
              <a:gd name="connsiteY1" fmla="*/ 86154 h 223394"/>
              <a:gd name="connsiteX2" fmla="*/ 272822 w 312872"/>
              <a:gd name="connsiteY2" fmla="*/ 8415 h 223394"/>
              <a:gd name="connsiteX3" fmla="*/ 306354 w 312872"/>
              <a:gd name="connsiteY3" fmla="*/ 6482 h 223394"/>
              <a:gd name="connsiteX4" fmla="*/ 304751 w 312872"/>
              <a:gd name="connsiteY4" fmla="*/ 40077 h 223394"/>
              <a:gd name="connsiteX5" fmla="*/ 130895 w 312872"/>
              <a:gd name="connsiteY5" fmla="*/ 213869 h 223394"/>
              <a:gd name="connsiteX6" fmla="*/ 93512 w 312872"/>
              <a:gd name="connsiteY6" fmla="*/ 213665 h 223394"/>
              <a:gd name="connsiteX7" fmla="*/ 7472 w 312872"/>
              <a:gd name="connsiteY7" fmla="*/ 127563 h 223394"/>
              <a:gd name="connsiteX8" fmla="*/ 1310 w 312872"/>
              <a:gd name="connsiteY8" fmla="*/ 103164 h 223394"/>
              <a:gd name="connsiteX9" fmla="*/ 19105 w 312872"/>
              <a:gd name="connsiteY9" fmla="*/ 88465 h 223394"/>
              <a:gd name="connsiteX10" fmla="*/ 40674 w 312872"/>
              <a:gd name="connsiteY10" fmla="*/ 97269 h 223394"/>
              <a:gd name="connsiteX11" fmla="*/ 106120 w 312872"/>
              <a:gd name="connsiteY11" fmla="*/ 162856 h 223394"/>
              <a:gd name="connsiteX12" fmla="*/ 111355 w 312872"/>
              <a:gd name="connsiteY12" fmla="*/ 170071 h 22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2872" h="223394">
                <a:moveTo>
                  <a:pt x="111339" y="170056"/>
                </a:moveTo>
                <a:cubicBezTo>
                  <a:pt x="140438" y="140925"/>
                  <a:pt x="167792" y="113540"/>
                  <a:pt x="195146" y="86154"/>
                </a:cubicBezTo>
                <a:cubicBezTo>
                  <a:pt x="221038" y="60231"/>
                  <a:pt x="246883" y="34276"/>
                  <a:pt x="272822" y="8415"/>
                </a:cubicBezTo>
                <a:cubicBezTo>
                  <a:pt x="283371" y="-2102"/>
                  <a:pt x="296937" y="-2778"/>
                  <a:pt x="306354" y="6482"/>
                </a:cubicBezTo>
                <a:cubicBezTo>
                  <a:pt x="315551" y="15521"/>
                  <a:pt x="315016" y="29780"/>
                  <a:pt x="304751" y="40077"/>
                </a:cubicBezTo>
                <a:cubicBezTo>
                  <a:pt x="246851" y="98055"/>
                  <a:pt x="188921" y="156001"/>
                  <a:pt x="130895" y="213869"/>
                </a:cubicBezTo>
                <a:cubicBezTo>
                  <a:pt x="118036" y="226697"/>
                  <a:pt x="106371" y="226509"/>
                  <a:pt x="93512" y="213665"/>
                </a:cubicBezTo>
                <a:cubicBezTo>
                  <a:pt x="64806" y="184990"/>
                  <a:pt x="36225" y="156190"/>
                  <a:pt x="7472" y="127563"/>
                </a:cubicBezTo>
                <a:cubicBezTo>
                  <a:pt x="398" y="120520"/>
                  <a:pt x="-1646" y="112361"/>
                  <a:pt x="1310" y="103164"/>
                </a:cubicBezTo>
                <a:cubicBezTo>
                  <a:pt x="4029" y="94722"/>
                  <a:pt x="10443" y="89896"/>
                  <a:pt x="19105" y="88465"/>
                </a:cubicBezTo>
                <a:cubicBezTo>
                  <a:pt x="27972" y="87003"/>
                  <a:pt x="34685" y="91248"/>
                  <a:pt x="40674" y="97269"/>
                </a:cubicBezTo>
                <a:cubicBezTo>
                  <a:pt x="62463" y="119152"/>
                  <a:pt x="84346" y="140957"/>
                  <a:pt x="106120" y="162856"/>
                </a:cubicBezTo>
                <a:cubicBezTo>
                  <a:pt x="107943" y="164695"/>
                  <a:pt x="109217" y="167084"/>
                  <a:pt x="111355" y="1700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endParaRPr kumimoji="0" lang="tr-TR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58" name="Grafik 23">
            <a:extLst>
              <a:ext uri="{FF2B5EF4-FFF2-40B4-BE49-F238E27FC236}">
                <a16:creationId xmlns:a16="http://schemas.microsoft.com/office/drawing/2014/main" id="{0D3B8C45-4F54-DC76-3ECC-9263DF5F14CC}"/>
              </a:ext>
            </a:extLst>
          </p:cNvPr>
          <p:cNvSpPr/>
          <p:nvPr/>
        </p:nvSpPr>
        <p:spPr>
          <a:xfrm>
            <a:off x="3624221" y="5271409"/>
            <a:ext cx="185040" cy="132120"/>
          </a:xfrm>
          <a:custGeom>
            <a:avLst/>
            <a:gdLst>
              <a:gd name="connsiteX0" fmla="*/ 111339 w 312872"/>
              <a:gd name="connsiteY0" fmla="*/ 170056 h 223394"/>
              <a:gd name="connsiteX1" fmla="*/ 195146 w 312872"/>
              <a:gd name="connsiteY1" fmla="*/ 86154 h 223394"/>
              <a:gd name="connsiteX2" fmla="*/ 272822 w 312872"/>
              <a:gd name="connsiteY2" fmla="*/ 8415 h 223394"/>
              <a:gd name="connsiteX3" fmla="*/ 306354 w 312872"/>
              <a:gd name="connsiteY3" fmla="*/ 6482 h 223394"/>
              <a:gd name="connsiteX4" fmla="*/ 304751 w 312872"/>
              <a:gd name="connsiteY4" fmla="*/ 40077 h 223394"/>
              <a:gd name="connsiteX5" fmla="*/ 130895 w 312872"/>
              <a:gd name="connsiteY5" fmla="*/ 213869 h 223394"/>
              <a:gd name="connsiteX6" fmla="*/ 93512 w 312872"/>
              <a:gd name="connsiteY6" fmla="*/ 213665 h 223394"/>
              <a:gd name="connsiteX7" fmla="*/ 7472 w 312872"/>
              <a:gd name="connsiteY7" fmla="*/ 127563 h 223394"/>
              <a:gd name="connsiteX8" fmla="*/ 1310 w 312872"/>
              <a:gd name="connsiteY8" fmla="*/ 103164 h 223394"/>
              <a:gd name="connsiteX9" fmla="*/ 19105 w 312872"/>
              <a:gd name="connsiteY9" fmla="*/ 88465 h 223394"/>
              <a:gd name="connsiteX10" fmla="*/ 40674 w 312872"/>
              <a:gd name="connsiteY10" fmla="*/ 97269 h 223394"/>
              <a:gd name="connsiteX11" fmla="*/ 106120 w 312872"/>
              <a:gd name="connsiteY11" fmla="*/ 162856 h 223394"/>
              <a:gd name="connsiteX12" fmla="*/ 111355 w 312872"/>
              <a:gd name="connsiteY12" fmla="*/ 170071 h 22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2872" h="223394">
                <a:moveTo>
                  <a:pt x="111339" y="170056"/>
                </a:moveTo>
                <a:cubicBezTo>
                  <a:pt x="140438" y="140925"/>
                  <a:pt x="167792" y="113540"/>
                  <a:pt x="195146" y="86154"/>
                </a:cubicBezTo>
                <a:cubicBezTo>
                  <a:pt x="221038" y="60231"/>
                  <a:pt x="246883" y="34276"/>
                  <a:pt x="272822" y="8415"/>
                </a:cubicBezTo>
                <a:cubicBezTo>
                  <a:pt x="283371" y="-2102"/>
                  <a:pt x="296937" y="-2778"/>
                  <a:pt x="306354" y="6482"/>
                </a:cubicBezTo>
                <a:cubicBezTo>
                  <a:pt x="315551" y="15521"/>
                  <a:pt x="315016" y="29780"/>
                  <a:pt x="304751" y="40077"/>
                </a:cubicBezTo>
                <a:cubicBezTo>
                  <a:pt x="246851" y="98055"/>
                  <a:pt x="188921" y="156001"/>
                  <a:pt x="130895" y="213869"/>
                </a:cubicBezTo>
                <a:cubicBezTo>
                  <a:pt x="118036" y="226697"/>
                  <a:pt x="106371" y="226509"/>
                  <a:pt x="93512" y="213665"/>
                </a:cubicBezTo>
                <a:cubicBezTo>
                  <a:pt x="64806" y="184990"/>
                  <a:pt x="36225" y="156190"/>
                  <a:pt x="7472" y="127563"/>
                </a:cubicBezTo>
                <a:cubicBezTo>
                  <a:pt x="398" y="120520"/>
                  <a:pt x="-1646" y="112361"/>
                  <a:pt x="1310" y="103164"/>
                </a:cubicBezTo>
                <a:cubicBezTo>
                  <a:pt x="4029" y="94722"/>
                  <a:pt x="10443" y="89896"/>
                  <a:pt x="19105" y="88465"/>
                </a:cubicBezTo>
                <a:cubicBezTo>
                  <a:pt x="27972" y="87003"/>
                  <a:pt x="34685" y="91248"/>
                  <a:pt x="40674" y="97269"/>
                </a:cubicBezTo>
                <a:cubicBezTo>
                  <a:pt x="62463" y="119152"/>
                  <a:pt x="84346" y="140957"/>
                  <a:pt x="106120" y="162856"/>
                </a:cubicBezTo>
                <a:cubicBezTo>
                  <a:pt x="107943" y="164695"/>
                  <a:pt x="109217" y="167084"/>
                  <a:pt x="111355" y="1700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endParaRPr kumimoji="0" lang="tr-TR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59" name="Grafik 23">
            <a:extLst>
              <a:ext uri="{FF2B5EF4-FFF2-40B4-BE49-F238E27FC236}">
                <a16:creationId xmlns:a16="http://schemas.microsoft.com/office/drawing/2014/main" id="{97C99C10-3D95-3078-B5A7-DF213BC93EB6}"/>
              </a:ext>
            </a:extLst>
          </p:cNvPr>
          <p:cNvSpPr/>
          <p:nvPr/>
        </p:nvSpPr>
        <p:spPr>
          <a:xfrm>
            <a:off x="5704014" y="5271409"/>
            <a:ext cx="185040" cy="132120"/>
          </a:xfrm>
          <a:custGeom>
            <a:avLst/>
            <a:gdLst>
              <a:gd name="connsiteX0" fmla="*/ 111339 w 312872"/>
              <a:gd name="connsiteY0" fmla="*/ 170056 h 223394"/>
              <a:gd name="connsiteX1" fmla="*/ 195146 w 312872"/>
              <a:gd name="connsiteY1" fmla="*/ 86154 h 223394"/>
              <a:gd name="connsiteX2" fmla="*/ 272822 w 312872"/>
              <a:gd name="connsiteY2" fmla="*/ 8415 h 223394"/>
              <a:gd name="connsiteX3" fmla="*/ 306354 w 312872"/>
              <a:gd name="connsiteY3" fmla="*/ 6482 h 223394"/>
              <a:gd name="connsiteX4" fmla="*/ 304751 w 312872"/>
              <a:gd name="connsiteY4" fmla="*/ 40077 h 223394"/>
              <a:gd name="connsiteX5" fmla="*/ 130895 w 312872"/>
              <a:gd name="connsiteY5" fmla="*/ 213869 h 223394"/>
              <a:gd name="connsiteX6" fmla="*/ 93512 w 312872"/>
              <a:gd name="connsiteY6" fmla="*/ 213665 h 223394"/>
              <a:gd name="connsiteX7" fmla="*/ 7472 w 312872"/>
              <a:gd name="connsiteY7" fmla="*/ 127563 h 223394"/>
              <a:gd name="connsiteX8" fmla="*/ 1310 w 312872"/>
              <a:gd name="connsiteY8" fmla="*/ 103164 h 223394"/>
              <a:gd name="connsiteX9" fmla="*/ 19105 w 312872"/>
              <a:gd name="connsiteY9" fmla="*/ 88465 h 223394"/>
              <a:gd name="connsiteX10" fmla="*/ 40674 w 312872"/>
              <a:gd name="connsiteY10" fmla="*/ 97269 h 223394"/>
              <a:gd name="connsiteX11" fmla="*/ 106120 w 312872"/>
              <a:gd name="connsiteY11" fmla="*/ 162856 h 223394"/>
              <a:gd name="connsiteX12" fmla="*/ 111355 w 312872"/>
              <a:gd name="connsiteY12" fmla="*/ 170071 h 22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2872" h="223394">
                <a:moveTo>
                  <a:pt x="111339" y="170056"/>
                </a:moveTo>
                <a:cubicBezTo>
                  <a:pt x="140438" y="140925"/>
                  <a:pt x="167792" y="113540"/>
                  <a:pt x="195146" y="86154"/>
                </a:cubicBezTo>
                <a:cubicBezTo>
                  <a:pt x="221038" y="60231"/>
                  <a:pt x="246883" y="34276"/>
                  <a:pt x="272822" y="8415"/>
                </a:cubicBezTo>
                <a:cubicBezTo>
                  <a:pt x="283371" y="-2102"/>
                  <a:pt x="296937" y="-2778"/>
                  <a:pt x="306354" y="6482"/>
                </a:cubicBezTo>
                <a:cubicBezTo>
                  <a:pt x="315551" y="15521"/>
                  <a:pt x="315016" y="29780"/>
                  <a:pt x="304751" y="40077"/>
                </a:cubicBezTo>
                <a:cubicBezTo>
                  <a:pt x="246851" y="98055"/>
                  <a:pt x="188921" y="156001"/>
                  <a:pt x="130895" y="213869"/>
                </a:cubicBezTo>
                <a:cubicBezTo>
                  <a:pt x="118036" y="226697"/>
                  <a:pt x="106371" y="226509"/>
                  <a:pt x="93512" y="213665"/>
                </a:cubicBezTo>
                <a:cubicBezTo>
                  <a:pt x="64806" y="184990"/>
                  <a:pt x="36225" y="156190"/>
                  <a:pt x="7472" y="127563"/>
                </a:cubicBezTo>
                <a:cubicBezTo>
                  <a:pt x="398" y="120520"/>
                  <a:pt x="-1646" y="112361"/>
                  <a:pt x="1310" y="103164"/>
                </a:cubicBezTo>
                <a:cubicBezTo>
                  <a:pt x="4029" y="94722"/>
                  <a:pt x="10443" y="89896"/>
                  <a:pt x="19105" y="88465"/>
                </a:cubicBezTo>
                <a:cubicBezTo>
                  <a:pt x="27972" y="87003"/>
                  <a:pt x="34685" y="91248"/>
                  <a:pt x="40674" y="97269"/>
                </a:cubicBezTo>
                <a:cubicBezTo>
                  <a:pt x="62463" y="119152"/>
                  <a:pt x="84346" y="140957"/>
                  <a:pt x="106120" y="162856"/>
                </a:cubicBezTo>
                <a:cubicBezTo>
                  <a:pt x="107943" y="164695"/>
                  <a:pt x="109217" y="167084"/>
                  <a:pt x="111355" y="1700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endParaRPr kumimoji="0" lang="tr-TR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60" name="Grafik 23">
            <a:extLst>
              <a:ext uri="{FF2B5EF4-FFF2-40B4-BE49-F238E27FC236}">
                <a16:creationId xmlns:a16="http://schemas.microsoft.com/office/drawing/2014/main" id="{B59208C4-3A7F-01BB-6FF8-E19DF2321BA1}"/>
              </a:ext>
            </a:extLst>
          </p:cNvPr>
          <p:cNvSpPr/>
          <p:nvPr/>
        </p:nvSpPr>
        <p:spPr>
          <a:xfrm>
            <a:off x="7769165" y="5271409"/>
            <a:ext cx="185040" cy="132120"/>
          </a:xfrm>
          <a:custGeom>
            <a:avLst/>
            <a:gdLst>
              <a:gd name="connsiteX0" fmla="*/ 111339 w 312872"/>
              <a:gd name="connsiteY0" fmla="*/ 170056 h 223394"/>
              <a:gd name="connsiteX1" fmla="*/ 195146 w 312872"/>
              <a:gd name="connsiteY1" fmla="*/ 86154 h 223394"/>
              <a:gd name="connsiteX2" fmla="*/ 272822 w 312872"/>
              <a:gd name="connsiteY2" fmla="*/ 8415 h 223394"/>
              <a:gd name="connsiteX3" fmla="*/ 306354 w 312872"/>
              <a:gd name="connsiteY3" fmla="*/ 6482 h 223394"/>
              <a:gd name="connsiteX4" fmla="*/ 304751 w 312872"/>
              <a:gd name="connsiteY4" fmla="*/ 40077 h 223394"/>
              <a:gd name="connsiteX5" fmla="*/ 130895 w 312872"/>
              <a:gd name="connsiteY5" fmla="*/ 213869 h 223394"/>
              <a:gd name="connsiteX6" fmla="*/ 93512 w 312872"/>
              <a:gd name="connsiteY6" fmla="*/ 213665 h 223394"/>
              <a:gd name="connsiteX7" fmla="*/ 7472 w 312872"/>
              <a:gd name="connsiteY7" fmla="*/ 127563 h 223394"/>
              <a:gd name="connsiteX8" fmla="*/ 1310 w 312872"/>
              <a:gd name="connsiteY8" fmla="*/ 103164 h 223394"/>
              <a:gd name="connsiteX9" fmla="*/ 19105 w 312872"/>
              <a:gd name="connsiteY9" fmla="*/ 88465 h 223394"/>
              <a:gd name="connsiteX10" fmla="*/ 40674 w 312872"/>
              <a:gd name="connsiteY10" fmla="*/ 97269 h 223394"/>
              <a:gd name="connsiteX11" fmla="*/ 106120 w 312872"/>
              <a:gd name="connsiteY11" fmla="*/ 162856 h 223394"/>
              <a:gd name="connsiteX12" fmla="*/ 111355 w 312872"/>
              <a:gd name="connsiteY12" fmla="*/ 170071 h 22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2872" h="223394">
                <a:moveTo>
                  <a:pt x="111339" y="170056"/>
                </a:moveTo>
                <a:cubicBezTo>
                  <a:pt x="140438" y="140925"/>
                  <a:pt x="167792" y="113540"/>
                  <a:pt x="195146" y="86154"/>
                </a:cubicBezTo>
                <a:cubicBezTo>
                  <a:pt x="221038" y="60231"/>
                  <a:pt x="246883" y="34276"/>
                  <a:pt x="272822" y="8415"/>
                </a:cubicBezTo>
                <a:cubicBezTo>
                  <a:pt x="283371" y="-2102"/>
                  <a:pt x="296937" y="-2778"/>
                  <a:pt x="306354" y="6482"/>
                </a:cubicBezTo>
                <a:cubicBezTo>
                  <a:pt x="315551" y="15521"/>
                  <a:pt x="315016" y="29780"/>
                  <a:pt x="304751" y="40077"/>
                </a:cubicBezTo>
                <a:cubicBezTo>
                  <a:pt x="246851" y="98055"/>
                  <a:pt x="188921" y="156001"/>
                  <a:pt x="130895" y="213869"/>
                </a:cubicBezTo>
                <a:cubicBezTo>
                  <a:pt x="118036" y="226697"/>
                  <a:pt x="106371" y="226509"/>
                  <a:pt x="93512" y="213665"/>
                </a:cubicBezTo>
                <a:cubicBezTo>
                  <a:pt x="64806" y="184990"/>
                  <a:pt x="36225" y="156190"/>
                  <a:pt x="7472" y="127563"/>
                </a:cubicBezTo>
                <a:cubicBezTo>
                  <a:pt x="398" y="120520"/>
                  <a:pt x="-1646" y="112361"/>
                  <a:pt x="1310" y="103164"/>
                </a:cubicBezTo>
                <a:cubicBezTo>
                  <a:pt x="4029" y="94722"/>
                  <a:pt x="10443" y="89896"/>
                  <a:pt x="19105" y="88465"/>
                </a:cubicBezTo>
                <a:cubicBezTo>
                  <a:pt x="27972" y="87003"/>
                  <a:pt x="34685" y="91248"/>
                  <a:pt x="40674" y="97269"/>
                </a:cubicBezTo>
                <a:cubicBezTo>
                  <a:pt x="62463" y="119152"/>
                  <a:pt x="84346" y="140957"/>
                  <a:pt x="106120" y="162856"/>
                </a:cubicBezTo>
                <a:cubicBezTo>
                  <a:pt x="107943" y="164695"/>
                  <a:pt x="109217" y="167084"/>
                  <a:pt x="111355" y="1700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endParaRPr kumimoji="0" lang="tr-TR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61" name="Grafik 23">
            <a:extLst>
              <a:ext uri="{FF2B5EF4-FFF2-40B4-BE49-F238E27FC236}">
                <a16:creationId xmlns:a16="http://schemas.microsoft.com/office/drawing/2014/main" id="{224BF9BA-D672-835E-FCFC-3E4C4FF3C0CD}"/>
              </a:ext>
            </a:extLst>
          </p:cNvPr>
          <p:cNvSpPr/>
          <p:nvPr/>
        </p:nvSpPr>
        <p:spPr>
          <a:xfrm>
            <a:off x="9862546" y="5271409"/>
            <a:ext cx="185040" cy="132120"/>
          </a:xfrm>
          <a:custGeom>
            <a:avLst/>
            <a:gdLst>
              <a:gd name="connsiteX0" fmla="*/ 111339 w 312872"/>
              <a:gd name="connsiteY0" fmla="*/ 170056 h 223394"/>
              <a:gd name="connsiteX1" fmla="*/ 195146 w 312872"/>
              <a:gd name="connsiteY1" fmla="*/ 86154 h 223394"/>
              <a:gd name="connsiteX2" fmla="*/ 272822 w 312872"/>
              <a:gd name="connsiteY2" fmla="*/ 8415 h 223394"/>
              <a:gd name="connsiteX3" fmla="*/ 306354 w 312872"/>
              <a:gd name="connsiteY3" fmla="*/ 6482 h 223394"/>
              <a:gd name="connsiteX4" fmla="*/ 304751 w 312872"/>
              <a:gd name="connsiteY4" fmla="*/ 40077 h 223394"/>
              <a:gd name="connsiteX5" fmla="*/ 130895 w 312872"/>
              <a:gd name="connsiteY5" fmla="*/ 213869 h 223394"/>
              <a:gd name="connsiteX6" fmla="*/ 93512 w 312872"/>
              <a:gd name="connsiteY6" fmla="*/ 213665 h 223394"/>
              <a:gd name="connsiteX7" fmla="*/ 7472 w 312872"/>
              <a:gd name="connsiteY7" fmla="*/ 127563 h 223394"/>
              <a:gd name="connsiteX8" fmla="*/ 1310 w 312872"/>
              <a:gd name="connsiteY8" fmla="*/ 103164 h 223394"/>
              <a:gd name="connsiteX9" fmla="*/ 19105 w 312872"/>
              <a:gd name="connsiteY9" fmla="*/ 88465 h 223394"/>
              <a:gd name="connsiteX10" fmla="*/ 40674 w 312872"/>
              <a:gd name="connsiteY10" fmla="*/ 97269 h 223394"/>
              <a:gd name="connsiteX11" fmla="*/ 106120 w 312872"/>
              <a:gd name="connsiteY11" fmla="*/ 162856 h 223394"/>
              <a:gd name="connsiteX12" fmla="*/ 111355 w 312872"/>
              <a:gd name="connsiteY12" fmla="*/ 170071 h 223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2872" h="223394">
                <a:moveTo>
                  <a:pt x="111339" y="170056"/>
                </a:moveTo>
                <a:cubicBezTo>
                  <a:pt x="140438" y="140925"/>
                  <a:pt x="167792" y="113540"/>
                  <a:pt x="195146" y="86154"/>
                </a:cubicBezTo>
                <a:cubicBezTo>
                  <a:pt x="221038" y="60231"/>
                  <a:pt x="246883" y="34276"/>
                  <a:pt x="272822" y="8415"/>
                </a:cubicBezTo>
                <a:cubicBezTo>
                  <a:pt x="283371" y="-2102"/>
                  <a:pt x="296937" y="-2778"/>
                  <a:pt x="306354" y="6482"/>
                </a:cubicBezTo>
                <a:cubicBezTo>
                  <a:pt x="315551" y="15521"/>
                  <a:pt x="315016" y="29780"/>
                  <a:pt x="304751" y="40077"/>
                </a:cubicBezTo>
                <a:cubicBezTo>
                  <a:pt x="246851" y="98055"/>
                  <a:pt x="188921" y="156001"/>
                  <a:pt x="130895" y="213869"/>
                </a:cubicBezTo>
                <a:cubicBezTo>
                  <a:pt x="118036" y="226697"/>
                  <a:pt x="106371" y="226509"/>
                  <a:pt x="93512" y="213665"/>
                </a:cubicBezTo>
                <a:cubicBezTo>
                  <a:pt x="64806" y="184990"/>
                  <a:pt x="36225" y="156190"/>
                  <a:pt x="7472" y="127563"/>
                </a:cubicBezTo>
                <a:cubicBezTo>
                  <a:pt x="398" y="120520"/>
                  <a:pt x="-1646" y="112361"/>
                  <a:pt x="1310" y="103164"/>
                </a:cubicBezTo>
                <a:cubicBezTo>
                  <a:pt x="4029" y="94722"/>
                  <a:pt x="10443" y="89896"/>
                  <a:pt x="19105" y="88465"/>
                </a:cubicBezTo>
                <a:cubicBezTo>
                  <a:pt x="27972" y="87003"/>
                  <a:pt x="34685" y="91248"/>
                  <a:pt x="40674" y="97269"/>
                </a:cubicBezTo>
                <a:cubicBezTo>
                  <a:pt x="62463" y="119152"/>
                  <a:pt x="84346" y="140957"/>
                  <a:pt x="106120" y="162856"/>
                </a:cubicBezTo>
                <a:cubicBezTo>
                  <a:pt x="107943" y="164695"/>
                  <a:pt x="109217" y="167084"/>
                  <a:pt x="111355" y="17007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tabLst/>
              <a:defRPr/>
            </a:pPr>
            <a:endParaRPr kumimoji="0" lang="tr-TR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062" name="Picture 8" descr="Stream GLOBAL INITIATIVE FOR ASTHMA (GINA) | Listen to podcast episodes  online for free on SoundCloud">
            <a:extLst>
              <a:ext uri="{FF2B5EF4-FFF2-40B4-BE49-F238E27FC236}">
                <a16:creationId xmlns:a16="http://schemas.microsoft.com/office/drawing/2014/main" id="{E9A116D9-F52F-940F-46DD-0AAFE15A3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1504" y="1410575"/>
            <a:ext cx="1037733" cy="103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6" descr="American Diabetes Association – Collaboration for Equitable Health">
            <a:extLst>
              <a:ext uri="{FF2B5EF4-FFF2-40B4-BE49-F238E27FC236}">
                <a16:creationId xmlns:a16="http://schemas.microsoft.com/office/drawing/2014/main" id="{BF92F4DA-BB94-662C-509D-D87B5D306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9538" y="1617338"/>
            <a:ext cx="1817784" cy="65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2">
            <a:extLst>
              <a:ext uri="{FF2B5EF4-FFF2-40B4-BE49-F238E27FC236}">
                <a16:creationId xmlns:a16="http://schemas.microsoft.com/office/drawing/2014/main" id="{F1D6AAF1-99F6-D559-C0E3-99B56EE45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8716" y="1576350"/>
            <a:ext cx="893137" cy="68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4" descr="Global Initiative for Chronic Obstructive Lung Disease - Global Initiative  for Chronic Obstructive Lung Disease - GOLD">
            <a:extLst>
              <a:ext uri="{FF2B5EF4-FFF2-40B4-BE49-F238E27FC236}">
                <a16:creationId xmlns:a16="http://schemas.microsoft.com/office/drawing/2014/main" id="{CBC8FE46-0B41-A999-23E0-13A8591D0B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93841" y="1543596"/>
            <a:ext cx="809671" cy="73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7835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1BCFFA2C-2807-BDFE-4738-C4CEA50FA5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D5CAA88-E802-506F-DEEE-C48DF50D0A84}"/>
              </a:ext>
            </a:extLst>
          </p:cNvPr>
          <p:cNvSpPr txBox="1"/>
          <p:nvPr/>
        </p:nvSpPr>
        <p:spPr>
          <a:xfrm>
            <a:off x="596752" y="596550"/>
            <a:ext cx="109021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Dünyanın önde gelen sağlık otoriteleri, ileri yaş erişkinler için RSV aşılamasını destekliyor.</a:t>
            </a:r>
            <a:endParaRPr kumimoji="0" lang="tr-TR" sz="2400" b="1" i="0" u="none" strike="noStrike" kern="0" cap="none" spc="0" normalizeH="0" baseline="30000" noProof="0" dirty="0">
              <a:ln>
                <a:noFill/>
              </a:ln>
              <a:solidFill>
                <a:srgbClr val="4A2F8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D8C4C14C-94E7-56B7-E4A6-73251461E3D8}"/>
              </a:ext>
            </a:extLst>
          </p:cNvPr>
          <p:cNvSpPr txBox="1"/>
          <p:nvPr/>
        </p:nvSpPr>
        <p:spPr>
          <a:xfrm>
            <a:off x="407624" y="6270472"/>
            <a:ext cx="85730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SzPts val="1100"/>
              <a:defRPr/>
            </a:pP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Referanslar: 1. Global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strategy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for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diagnosis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management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and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prevention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of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chronic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obstructive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pulmonary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disease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(2024 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report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). Global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Initiative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for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Chronic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Obstructive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Lung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Disease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son erişim tarihi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November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16, 2023. https://goldcopd.org/2024-gold-report/2.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Melgar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M,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Britton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A,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Roper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LE, et al.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Use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of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respiratory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syncytial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virus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vaccines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in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older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adults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recommendations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of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Advisory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Committee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on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Immunization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Practices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— United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States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2023. MMWR. 2023;72(29);793-801. doi:10. 15585/ mmwr.mm7229a4  3. ACIP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shared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clinical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decision-making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recommendations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Centers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for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Disease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Control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and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Prevention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son erişim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tarihiJuly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6, 2023. https://www.cdc.gov/vaccines/acip/acip-scdm-faqs.html</a:t>
            </a:r>
          </a:p>
        </p:txBody>
      </p:sp>
      <p:sp>
        <p:nvSpPr>
          <p:cNvPr id="35" name="Metin kutusu 34">
            <a:extLst>
              <a:ext uri="{FF2B5EF4-FFF2-40B4-BE49-F238E27FC236}">
                <a16:creationId xmlns:a16="http://schemas.microsoft.com/office/drawing/2014/main" id="{A79A47DC-592B-F34F-7E29-8AF2E9706BB6}"/>
              </a:ext>
            </a:extLst>
          </p:cNvPr>
          <p:cNvSpPr txBox="1"/>
          <p:nvPr/>
        </p:nvSpPr>
        <p:spPr>
          <a:xfrm>
            <a:off x="9917390" y="5510882"/>
            <a:ext cx="1163912" cy="830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Google Shape;2561;p28">
            <a:extLst>
              <a:ext uri="{FF2B5EF4-FFF2-40B4-BE49-F238E27FC236}">
                <a16:creationId xmlns:a16="http://schemas.microsoft.com/office/drawing/2014/main" id="{EE940F70-7C79-EE6E-9966-41262371114B}"/>
              </a:ext>
            </a:extLst>
          </p:cNvPr>
          <p:cNvSpPr/>
          <p:nvPr/>
        </p:nvSpPr>
        <p:spPr>
          <a:xfrm>
            <a:off x="647533" y="1548022"/>
            <a:ext cx="10264786" cy="3863187"/>
          </a:xfrm>
          <a:prstGeom prst="roundRect">
            <a:avLst>
              <a:gd name="adj" fmla="val 5049"/>
            </a:avLst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6C595E7A-0C02-4A8C-C247-73D0EAA94F3E}"/>
              </a:ext>
            </a:extLst>
          </p:cNvPr>
          <p:cNvSpPr/>
          <p:nvPr/>
        </p:nvSpPr>
        <p:spPr>
          <a:xfrm>
            <a:off x="7925895" y="2372003"/>
            <a:ext cx="2709010" cy="2860915"/>
          </a:xfrm>
          <a:prstGeom prst="roundRect">
            <a:avLst>
              <a:gd name="adj" fmla="val 5893"/>
            </a:avLst>
          </a:prstGeom>
          <a:gradFill>
            <a:gsLst>
              <a:gs pos="0">
                <a:srgbClr val="FCF4E0"/>
              </a:gs>
              <a:gs pos="100000">
                <a:srgbClr val="E8AC1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C60DF44-9CC8-D7C0-818A-B75429C0B226}"/>
              </a:ext>
            </a:extLst>
          </p:cNvPr>
          <p:cNvSpPr/>
          <p:nvPr/>
        </p:nvSpPr>
        <p:spPr>
          <a:xfrm>
            <a:off x="8632625" y="2584336"/>
            <a:ext cx="1426737" cy="142673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Dikdörtgen: Üst Köşeleri Yuvarlatılmış 7">
            <a:extLst>
              <a:ext uri="{FF2B5EF4-FFF2-40B4-BE49-F238E27FC236}">
                <a16:creationId xmlns:a16="http://schemas.microsoft.com/office/drawing/2014/main" id="{CF547E38-F73D-F4EC-75EB-679050B1C61A}"/>
              </a:ext>
            </a:extLst>
          </p:cNvPr>
          <p:cNvSpPr/>
          <p:nvPr/>
        </p:nvSpPr>
        <p:spPr>
          <a:xfrm>
            <a:off x="647533" y="1548023"/>
            <a:ext cx="10264786" cy="547129"/>
          </a:xfrm>
          <a:prstGeom prst="round2SameRect">
            <a:avLst/>
          </a:prstGeom>
          <a:gradFill flip="none" rotWithShape="1">
            <a:gsLst>
              <a:gs pos="49400">
                <a:srgbClr val="6E317F"/>
              </a:gs>
              <a:gs pos="0">
                <a:srgbClr val="4A2F85"/>
              </a:gs>
              <a:gs pos="100000">
                <a:srgbClr val="188DA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544F40"/>
              </a:buClr>
              <a:buSzPts val="1600"/>
            </a:pPr>
            <a:r>
              <a:rPr lang="tr-TR" sz="1600" b="1" dirty="0">
                <a:solidFill>
                  <a:srgbClr val="FFFFFF"/>
                </a:solidFill>
              </a:rPr>
              <a:t>GOLD Kılavuz Önerisi (Küresel Kronik </a:t>
            </a:r>
            <a:r>
              <a:rPr lang="tr-TR" sz="1600" b="1" dirty="0" err="1">
                <a:solidFill>
                  <a:srgbClr val="FFFFFF"/>
                </a:solidFill>
              </a:rPr>
              <a:t>Obstrüktif</a:t>
            </a:r>
            <a:r>
              <a:rPr lang="tr-TR" sz="1600" b="1" dirty="0">
                <a:solidFill>
                  <a:srgbClr val="FFFFFF"/>
                </a:solidFill>
              </a:rPr>
              <a:t> Akciğer Hastalığı Girişimi)</a:t>
            </a:r>
            <a:r>
              <a:rPr lang="tr-TR" sz="1600" b="1" baseline="30000" dirty="0">
                <a:solidFill>
                  <a:srgbClr val="FFFFFF"/>
                </a:solidFill>
              </a:rPr>
              <a:t>1-3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E2A1D155-AA91-3A1E-4B9B-82EA8CCB8519}"/>
              </a:ext>
            </a:extLst>
          </p:cNvPr>
          <p:cNvSpPr txBox="1"/>
          <p:nvPr/>
        </p:nvSpPr>
        <p:spPr>
          <a:xfrm>
            <a:off x="925306" y="2474071"/>
            <a:ext cx="6882114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4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C25287"/>
              </a:buClr>
              <a:buSzPts val="1400"/>
              <a:buFont typeface="Wingdings" panose="05000000000000000000" pitchFamily="2" charset="2"/>
              <a:buChar char="ü"/>
              <a:tabLst/>
              <a:defRPr/>
            </a:pPr>
            <a:r>
              <a:rPr kumimoji="0" lang="tr-TR" sz="1900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2024 GOLD Raporu</a:t>
            </a:r>
            <a:r>
              <a:rPr kumimoji="0" lang="tr-TR" sz="19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1900" b="0" i="0" u="none" strike="noStrike" kern="0" cap="none" spc="0" normalizeH="0" baseline="0" noProof="0" dirty="0" err="1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CDC’nin</a:t>
            </a:r>
            <a:r>
              <a:rPr kumimoji="0" lang="tr-TR" sz="19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güncel yönergeleri doğrultusunda güncellenmiş olup, kronik obstrüktif akciğer hastalığı(KOAH) olan 60 yaş ve üzeri erişkinlerde ortak klinik karar alma yoluyla tek bir doz RSV aşısı yapılmasını önermektedir. (</a:t>
            </a:r>
            <a:r>
              <a:rPr kumimoji="0" lang="tr-TR" sz="1900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Kanıt Düzeyi A)</a:t>
            </a:r>
            <a:r>
              <a:rPr kumimoji="0" lang="tr-TR" sz="1900" b="0" i="0" u="none" strike="noStrike" kern="0" cap="none" spc="0" normalizeH="0" baseline="3000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1-3</a:t>
            </a:r>
            <a:endParaRPr kumimoji="0" lang="tr-TR" sz="1900" b="0" i="0" u="none" strike="noStrike" kern="0" cap="none" spc="0" normalizeH="0" baseline="0" noProof="0" dirty="0">
              <a:ln>
                <a:noFill/>
              </a:ln>
              <a:solidFill>
                <a:srgbClr val="4A4F5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14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C25287"/>
              </a:buClr>
              <a:buSzPts val="1400"/>
              <a:buFont typeface="Wingdings" panose="05000000000000000000" pitchFamily="2" charset="2"/>
              <a:buChar char="ü"/>
              <a:tabLst/>
              <a:defRPr/>
            </a:pPr>
            <a:r>
              <a:rPr kumimoji="0" lang="tr-TR" sz="19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KOAH hastalarına RSV aşısı ilgili yerel kılavuzlara uygun olarak yapılmalıdır.</a:t>
            </a:r>
            <a:r>
              <a:rPr kumimoji="0" lang="tr-TR" sz="1900" b="0" i="0" u="none" strike="noStrike" kern="0" cap="none" spc="0" normalizeH="0" baseline="3000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1-3</a:t>
            </a:r>
          </a:p>
        </p:txBody>
      </p:sp>
      <p:pic>
        <p:nvPicPr>
          <p:cNvPr id="10" name="Picture 4" descr="Global Initiative for Chronic Obstructive Lung Disease - Global Initiative  for Chronic Obstructive Lung Disease - GOLD">
            <a:extLst>
              <a:ext uri="{FF2B5EF4-FFF2-40B4-BE49-F238E27FC236}">
                <a16:creationId xmlns:a16="http://schemas.microsoft.com/office/drawing/2014/main" id="{28074FAB-9D2E-D9E2-D815-5214D3AD3C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69584" y="2704817"/>
            <a:ext cx="1299507" cy="118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76EDE141-C1AA-4E17-8D64-582F3A2866EA}"/>
              </a:ext>
            </a:extLst>
          </p:cNvPr>
          <p:cNvSpPr txBox="1"/>
          <p:nvPr/>
        </p:nvSpPr>
        <p:spPr>
          <a:xfrm>
            <a:off x="7862462" y="4006821"/>
            <a:ext cx="2827485" cy="1229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Global Initiative for Chronic Obstructive Lung Disease</a:t>
            </a:r>
            <a:r>
              <a:rPr kumimoji="0" lang="tr-TR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2024 (GOLD)</a:t>
            </a:r>
            <a:r>
              <a:rPr kumimoji="0" lang="tr-TR" sz="1800" b="1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205729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1BCFFA2C-2807-BDFE-4738-C4CEA50FA5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D5CAA88-E802-506F-DEEE-C48DF50D0A84}"/>
              </a:ext>
            </a:extLst>
          </p:cNvPr>
          <p:cNvSpPr txBox="1"/>
          <p:nvPr/>
        </p:nvSpPr>
        <p:spPr>
          <a:xfrm>
            <a:off x="596752" y="596550"/>
            <a:ext cx="109021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Dünyanın önde gelen sağlık otoriteleri, ileri yaş erişkinler için RSV aşılamasını destekliyor.</a:t>
            </a:r>
            <a:endParaRPr kumimoji="0" lang="tr-TR" sz="2400" b="1" i="0" u="none" strike="noStrike" kern="0" cap="none" spc="0" normalizeH="0" baseline="30000" noProof="0" dirty="0">
              <a:ln>
                <a:noFill/>
              </a:ln>
              <a:solidFill>
                <a:srgbClr val="4A2F8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Metin kutusu 34">
            <a:extLst>
              <a:ext uri="{FF2B5EF4-FFF2-40B4-BE49-F238E27FC236}">
                <a16:creationId xmlns:a16="http://schemas.microsoft.com/office/drawing/2014/main" id="{A79A47DC-592B-F34F-7E29-8AF2E9706BB6}"/>
              </a:ext>
            </a:extLst>
          </p:cNvPr>
          <p:cNvSpPr txBox="1"/>
          <p:nvPr/>
        </p:nvSpPr>
        <p:spPr>
          <a:xfrm>
            <a:off x="9917390" y="5510882"/>
            <a:ext cx="1163912" cy="830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Google Shape;2561;p28">
            <a:extLst>
              <a:ext uri="{FF2B5EF4-FFF2-40B4-BE49-F238E27FC236}">
                <a16:creationId xmlns:a16="http://schemas.microsoft.com/office/drawing/2014/main" id="{EE940F70-7C79-EE6E-9966-41262371114B}"/>
              </a:ext>
            </a:extLst>
          </p:cNvPr>
          <p:cNvSpPr/>
          <p:nvPr/>
        </p:nvSpPr>
        <p:spPr>
          <a:xfrm>
            <a:off x="647533" y="1548022"/>
            <a:ext cx="10264786" cy="3863187"/>
          </a:xfrm>
          <a:prstGeom prst="roundRect">
            <a:avLst>
              <a:gd name="adj" fmla="val 5049"/>
            </a:avLst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Dikdörtgen: Üst Köşeleri Yuvarlatılmış 7">
            <a:extLst>
              <a:ext uri="{FF2B5EF4-FFF2-40B4-BE49-F238E27FC236}">
                <a16:creationId xmlns:a16="http://schemas.microsoft.com/office/drawing/2014/main" id="{CF547E38-F73D-F4EC-75EB-679050B1C61A}"/>
              </a:ext>
            </a:extLst>
          </p:cNvPr>
          <p:cNvSpPr/>
          <p:nvPr/>
        </p:nvSpPr>
        <p:spPr>
          <a:xfrm>
            <a:off x="647533" y="1548023"/>
            <a:ext cx="10264786" cy="547129"/>
          </a:xfrm>
          <a:prstGeom prst="round2SameRect">
            <a:avLst/>
          </a:prstGeom>
          <a:gradFill flip="none" rotWithShape="1">
            <a:gsLst>
              <a:gs pos="49400">
                <a:srgbClr val="6E317F"/>
              </a:gs>
              <a:gs pos="0">
                <a:srgbClr val="4A2F85"/>
              </a:gs>
              <a:gs pos="100000">
                <a:srgbClr val="188DA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544F40"/>
              </a:buClr>
              <a:buSzPts val="1600"/>
            </a:pPr>
            <a:r>
              <a:rPr lang="da-DK" sz="1600" b="1" dirty="0">
                <a:solidFill>
                  <a:srgbClr val="FFFFFF"/>
                </a:solidFill>
              </a:rPr>
              <a:t>Amerikan Diyabet Derneği (ADA)</a:t>
            </a:r>
            <a:r>
              <a:rPr lang="tr-TR" sz="1600" b="1" baseline="30000" dirty="0">
                <a:solidFill>
                  <a:srgbClr val="FFFFFF"/>
                </a:solidFill>
              </a:rPr>
              <a:t>1</a:t>
            </a:r>
            <a:r>
              <a:rPr lang="da-DK" sz="1600" b="1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E2A1D155-AA91-3A1E-4B9B-82EA8CCB8519}"/>
              </a:ext>
            </a:extLst>
          </p:cNvPr>
          <p:cNvSpPr txBox="1"/>
          <p:nvPr/>
        </p:nvSpPr>
        <p:spPr>
          <a:xfrm>
            <a:off x="925306" y="2474071"/>
            <a:ext cx="6784026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tr-TR" sz="19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Diyabet Uzmanları RSV Aşısını Desteklemektedir.</a:t>
            </a:r>
            <a:r>
              <a:rPr kumimoji="0" lang="tr-TR" sz="1900" b="0" i="0" u="none" strike="noStrike" kern="0" cap="none" spc="0" normalizeH="0" baseline="3000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  <a:endParaRPr kumimoji="0" lang="tr-TR" sz="1900" b="0" i="0" u="none" strike="noStrike" kern="0" cap="none" spc="0" normalizeH="0" baseline="0" noProof="0" dirty="0">
              <a:ln>
                <a:noFill/>
              </a:ln>
              <a:solidFill>
                <a:srgbClr val="4A4F5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tr-TR" sz="19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ADA ≥60 yaşındaki diyabet hastalarında RSV aşısı [Amerikan Diyabet Derneği (ADA) kılavuzlarının resmi bir parçasıdır.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tr-TR" sz="19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Amerikan Diyabet Derneği (ADA) kılavuzu, </a:t>
            </a:r>
            <a:r>
              <a:rPr kumimoji="0" lang="tr-TR" sz="1900" b="1" i="0" u="none" strike="noStrike" kern="0" cap="none" spc="0" normalizeH="0" baseline="0" noProof="0" dirty="0">
                <a:ln>
                  <a:noFill/>
                </a:ln>
                <a:solidFill>
                  <a:srgbClr val="AF437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60 yaş ve üzerindeki diyabet hastalarında RSV aşısını önermektedir.</a:t>
            </a:r>
            <a:r>
              <a:rPr kumimoji="0" lang="tr-TR" sz="1900" b="1" i="0" u="none" strike="noStrike" kern="0" cap="none" spc="0" normalizeH="0" baseline="30000" noProof="0" dirty="0">
                <a:ln>
                  <a:noFill/>
                </a:ln>
                <a:solidFill>
                  <a:srgbClr val="AF437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</a:p>
        </p:txBody>
      </p:sp>
      <p:grpSp>
        <p:nvGrpSpPr>
          <p:cNvPr id="15" name="Grup 14">
            <a:extLst>
              <a:ext uri="{FF2B5EF4-FFF2-40B4-BE49-F238E27FC236}">
                <a16:creationId xmlns:a16="http://schemas.microsoft.com/office/drawing/2014/main" id="{AAD2C6D9-BB4B-4BAA-3E8B-8BF0D80F4846}"/>
              </a:ext>
            </a:extLst>
          </p:cNvPr>
          <p:cNvGrpSpPr/>
          <p:nvPr/>
        </p:nvGrpSpPr>
        <p:grpSpPr>
          <a:xfrm>
            <a:off x="8054300" y="2475869"/>
            <a:ext cx="2566827" cy="2597174"/>
            <a:chOff x="8342399" y="2237873"/>
            <a:chExt cx="3044095" cy="3080085"/>
          </a:xfrm>
        </p:grpSpPr>
        <p:sp>
          <p:nvSpPr>
            <p:cNvPr id="12" name="Dikdörtgen: Köşeleri Yuvarlatılmış 11">
              <a:extLst>
                <a:ext uri="{FF2B5EF4-FFF2-40B4-BE49-F238E27FC236}">
                  <a16:creationId xmlns:a16="http://schemas.microsoft.com/office/drawing/2014/main" id="{5AE1A4C9-9824-4CCC-8835-350A60308F35}"/>
                </a:ext>
              </a:extLst>
            </p:cNvPr>
            <p:cNvSpPr/>
            <p:nvPr/>
          </p:nvSpPr>
          <p:spPr>
            <a:xfrm rot="10800000">
              <a:off x="8406175" y="2237873"/>
              <a:ext cx="2916544" cy="3080085"/>
            </a:xfrm>
            <a:prstGeom prst="roundRect">
              <a:avLst>
                <a:gd name="adj" fmla="val 5893"/>
              </a:avLst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tr-T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Metin kutusu 12">
              <a:extLst>
                <a:ext uri="{FF2B5EF4-FFF2-40B4-BE49-F238E27FC236}">
                  <a16:creationId xmlns:a16="http://schemas.microsoft.com/office/drawing/2014/main" id="{75478F36-B83C-82F1-13DC-C06F43C010ED}"/>
                </a:ext>
              </a:extLst>
            </p:cNvPr>
            <p:cNvSpPr txBox="1"/>
            <p:nvPr/>
          </p:nvSpPr>
          <p:spPr>
            <a:xfrm>
              <a:off x="8342399" y="3855368"/>
              <a:ext cx="3044095" cy="12045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Amerikan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Diyabet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Derneği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(ADA)</a:t>
              </a:r>
              <a:r>
                <a:rPr kumimoji="0" lang="en-US" sz="2000" b="1" i="0" u="none" strike="noStrike" kern="0" cap="none" spc="0" normalizeH="0" baseline="3000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1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4" name="Picture 6" descr="American Diabetes Association – Collaboration for Equitable Health">
              <a:extLst>
                <a:ext uri="{FF2B5EF4-FFF2-40B4-BE49-F238E27FC236}">
                  <a16:creationId xmlns:a16="http://schemas.microsoft.com/office/drawing/2014/main" id="{70BCB782-5096-50AC-1912-74D6C2AE84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2552" y="2718851"/>
              <a:ext cx="2439414" cy="686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Metin kutusu 4"/>
          <p:cNvSpPr txBox="1"/>
          <p:nvPr/>
        </p:nvSpPr>
        <p:spPr>
          <a:xfrm>
            <a:off x="341113" y="6341838"/>
            <a:ext cx="87242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Referans: </a:t>
            </a:r>
            <a:r>
              <a:rPr lang="tr-TR" sz="800" dirty="0">
                <a:solidFill>
                  <a:schemeClr val="tx1"/>
                </a:solidFill>
              </a:rPr>
              <a:t>1. </a:t>
            </a:r>
            <a:r>
              <a:rPr lang="en-US" sz="800" dirty="0">
                <a:solidFill>
                  <a:schemeClr val="tx1"/>
                </a:solidFill>
              </a:rPr>
              <a:t>Comprehensive medical evaluation and assessment of comorbidities: standards of care in diabetes—2024. America</a:t>
            </a:r>
            <a:r>
              <a:rPr lang="tr-TR" sz="800" dirty="0">
                <a:solidFill>
                  <a:schemeClr val="tx1"/>
                </a:solidFill>
              </a:rPr>
              <a:t> </a:t>
            </a:r>
            <a:r>
              <a:rPr lang="en-US" sz="800" dirty="0">
                <a:solidFill>
                  <a:schemeClr val="tx1"/>
                </a:solidFill>
              </a:rPr>
              <a:t>Diabetes Association Professional Practice Committee. Diabetes Care. 2024;47(</a:t>
            </a:r>
            <a:r>
              <a:rPr lang="en-US" sz="800" dirty="0" err="1">
                <a:solidFill>
                  <a:schemeClr val="tx1"/>
                </a:solidFill>
              </a:rPr>
              <a:t>suppl</a:t>
            </a:r>
            <a:r>
              <a:rPr lang="en-US" sz="800" dirty="0">
                <a:solidFill>
                  <a:schemeClr val="tx1"/>
                </a:solidFill>
              </a:rPr>
              <a:t> 1):S52-S76. doi:10/2337/dc24-S004</a:t>
            </a:r>
            <a:endParaRPr lang="tr-TR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5319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>
          <a:extLst>
            <a:ext uri="{FF2B5EF4-FFF2-40B4-BE49-F238E27FC236}">
              <a16:creationId xmlns:a16="http://schemas.microsoft.com/office/drawing/2014/main" id="{8837C19B-7592-40B1-3CEC-33EF8D6A1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9401E22C-BAA3-083A-D7D4-898100F8B8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9748EE23-9409-7040-3D16-63E466DEEC84}"/>
              </a:ext>
            </a:extLst>
          </p:cNvPr>
          <p:cNvSpPr txBox="1"/>
          <p:nvPr/>
        </p:nvSpPr>
        <p:spPr>
          <a:xfrm>
            <a:off x="596752" y="596550"/>
            <a:ext cx="109021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Dünyanın önde gelen sağlık otoriteleri, ileri yaş erişkinler için RSV aşılamasını destekliyor.</a:t>
            </a:r>
            <a:endParaRPr kumimoji="0" lang="tr-TR" sz="2400" b="1" i="0" u="none" strike="noStrike" kern="0" cap="none" spc="0" normalizeH="0" baseline="30000" noProof="0" dirty="0">
              <a:ln>
                <a:noFill/>
              </a:ln>
              <a:solidFill>
                <a:srgbClr val="4A2F8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8F9C23E-8079-A56D-E532-7315CCF71D53}"/>
              </a:ext>
            </a:extLst>
          </p:cNvPr>
          <p:cNvSpPr txBox="1"/>
          <p:nvPr/>
        </p:nvSpPr>
        <p:spPr>
          <a:xfrm>
            <a:off x="407624" y="6420785"/>
            <a:ext cx="85730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tabLst/>
              <a:defRPr/>
            </a:pP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Referans: 1.  Global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strategy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for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asthma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management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and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prevention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(2024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update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). Global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Initiative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for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Asthma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son erişim tarihi Kasım 2024. 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4"/>
              </a:rPr>
              <a:t>https://ginasthma.org/2024-report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, 2.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Global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strategy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for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asthma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management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and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prevention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(2025 update)  https://ginasthma.org/2025-gina-strategy-report/ </a:t>
            </a:r>
            <a:endParaRPr kumimoji="0" lang="tr-TR" sz="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Metin kutusu 34">
            <a:extLst>
              <a:ext uri="{FF2B5EF4-FFF2-40B4-BE49-F238E27FC236}">
                <a16:creationId xmlns:a16="http://schemas.microsoft.com/office/drawing/2014/main" id="{E8DB9593-E190-56B3-0BAB-996BF9A4D6FE}"/>
              </a:ext>
            </a:extLst>
          </p:cNvPr>
          <p:cNvSpPr txBox="1"/>
          <p:nvPr/>
        </p:nvSpPr>
        <p:spPr>
          <a:xfrm>
            <a:off x="9917390" y="5510882"/>
            <a:ext cx="1163912" cy="830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2561;p28">
            <a:extLst>
              <a:ext uri="{FF2B5EF4-FFF2-40B4-BE49-F238E27FC236}">
                <a16:creationId xmlns:a16="http://schemas.microsoft.com/office/drawing/2014/main" id="{E0BD2F72-49F5-7113-0ABF-55C410CC8074}"/>
              </a:ext>
            </a:extLst>
          </p:cNvPr>
          <p:cNvSpPr/>
          <p:nvPr/>
        </p:nvSpPr>
        <p:spPr>
          <a:xfrm>
            <a:off x="758120" y="1601288"/>
            <a:ext cx="10389608" cy="3910164"/>
          </a:xfrm>
          <a:prstGeom prst="roundRect">
            <a:avLst>
              <a:gd name="adj" fmla="val 5049"/>
            </a:avLst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D115EC46-0857-2E58-4447-B57DFA2DF205}"/>
              </a:ext>
            </a:extLst>
          </p:cNvPr>
          <p:cNvSpPr/>
          <p:nvPr/>
        </p:nvSpPr>
        <p:spPr>
          <a:xfrm>
            <a:off x="8124988" y="2435289"/>
            <a:ext cx="2741953" cy="2895704"/>
          </a:xfrm>
          <a:prstGeom prst="roundRect">
            <a:avLst>
              <a:gd name="adj" fmla="val 5893"/>
            </a:avLst>
          </a:prstGeom>
          <a:gradFill>
            <a:gsLst>
              <a:gs pos="0">
                <a:srgbClr val="E1F7FF"/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BF9DAA6-DA1C-7209-E573-6563BBA7E8D5}"/>
              </a:ext>
            </a:extLst>
          </p:cNvPr>
          <p:cNvSpPr/>
          <p:nvPr/>
        </p:nvSpPr>
        <p:spPr>
          <a:xfrm>
            <a:off x="8840313" y="2650204"/>
            <a:ext cx="1444086" cy="14440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Dikdörtgen: Üst Köşeleri Yuvarlatılmış 15">
            <a:extLst>
              <a:ext uri="{FF2B5EF4-FFF2-40B4-BE49-F238E27FC236}">
                <a16:creationId xmlns:a16="http://schemas.microsoft.com/office/drawing/2014/main" id="{0B01F45F-6D9C-0C27-A5CD-9FDC49C647E7}"/>
              </a:ext>
            </a:extLst>
          </p:cNvPr>
          <p:cNvSpPr/>
          <p:nvPr/>
        </p:nvSpPr>
        <p:spPr>
          <a:xfrm>
            <a:off x="758120" y="1601289"/>
            <a:ext cx="10389608" cy="553782"/>
          </a:xfrm>
          <a:prstGeom prst="round2SameRect">
            <a:avLst/>
          </a:prstGeom>
          <a:gradFill flip="none" rotWithShape="1">
            <a:gsLst>
              <a:gs pos="49400">
                <a:srgbClr val="6E317F"/>
              </a:gs>
              <a:gs pos="0">
                <a:srgbClr val="4A2F85"/>
              </a:gs>
              <a:gs pos="100000">
                <a:srgbClr val="188DA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544F40"/>
              </a:buClr>
              <a:buSzPts val="1600"/>
            </a:pPr>
            <a:r>
              <a:rPr lang="da-DK" sz="1600" b="1" dirty="0">
                <a:solidFill>
                  <a:srgbClr val="FFFFFF"/>
                </a:solidFill>
              </a:rPr>
              <a:t>GINA </a:t>
            </a:r>
            <a:r>
              <a:rPr lang="da-DK" sz="1600" b="1" dirty="0" err="1">
                <a:solidFill>
                  <a:srgbClr val="FFFFFF"/>
                </a:solidFill>
              </a:rPr>
              <a:t>Kılavuzu</a:t>
            </a:r>
            <a:r>
              <a:rPr lang="da-DK" sz="1600" b="1" dirty="0">
                <a:solidFill>
                  <a:srgbClr val="FFFFFF"/>
                </a:solidFill>
              </a:rPr>
              <a:t> </a:t>
            </a:r>
            <a:r>
              <a:rPr lang="da-DK" sz="1600" b="1" dirty="0" err="1">
                <a:solidFill>
                  <a:srgbClr val="FFFFFF"/>
                </a:solidFill>
              </a:rPr>
              <a:t>Önerisi</a:t>
            </a:r>
            <a:r>
              <a:rPr lang="da-DK" sz="1600" b="1" dirty="0">
                <a:solidFill>
                  <a:srgbClr val="FFFFFF"/>
                </a:solidFill>
              </a:rPr>
              <a:t> (</a:t>
            </a:r>
            <a:r>
              <a:rPr lang="da-DK" sz="1600" b="1" dirty="0" err="1">
                <a:solidFill>
                  <a:srgbClr val="FFFFFF"/>
                </a:solidFill>
              </a:rPr>
              <a:t>Küresel</a:t>
            </a:r>
            <a:r>
              <a:rPr lang="da-DK" sz="1600" b="1" dirty="0">
                <a:solidFill>
                  <a:srgbClr val="FFFFFF"/>
                </a:solidFill>
              </a:rPr>
              <a:t> </a:t>
            </a:r>
            <a:r>
              <a:rPr lang="da-DK" sz="1600" b="1" dirty="0" err="1">
                <a:solidFill>
                  <a:srgbClr val="FFFFFF"/>
                </a:solidFill>
              </a:rPr>
              <a:t>Astım</a:t>
            </a:r>
            <a:r>
              <a:rPr lang="da-DK" sz="1600" b="1" dirty="0">
                <a:solidFill>
                  <a:srgbClr val="FFFFFF"/>
                </a:solidFill>
              </a:rPr>
              <a:t> </a:t>
            </a:r>
            <a:r>
              <a:rPr lang="da-DK" sz="1600" b="1" dirty="0" err="1">
                <a:solidFill>
                  <a:srgbClr val="FFFFFF"/>
                </a:solidFill>
              </a:rPr>
              <a:t>Girişimi</a:t>
            </a:r>
            <a:r>
              <a:rPr lang="da-DK" sz="1600" b="1" dirty="0">
                <a:solidFill>
                  <a:srgbClr val="FFFFFF"/>
                </a:solidFill>
              </a:rPr>
              <a:t>)</a:t>
            </a:r>
            <a:r>
              <a:rPr lang="tr-TR" sz="1600" b="1" baseline="30000" dirty="0">
                <a:solidFill>
                  <a:srgbClr val="FFFFFF"/>
                </a:solidFill>
              </a:rPr>
              <a:t>1</a:t>
            </a:r>
            <a:endParaRPr lang="da-DK" sz="1600" b="1" baseline="30000" dirty="0">
              <a:solidFill>
                <a:srgbClr val="FFFFFF"/>
              </a:solidFill>
            </a:endParaRP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4C95CE24-972B-FB32-AD89-80F0EA759CC7}"/>
              </a:ext>
            </a:extLst>
          </p:cNvPr>
          <p:cNvSpPr txBox="1"/>
          <p:nvPr/>
        </p:nvSpPr>
        <p:spPr>
          <a:xfrm>
            <a:off x="1039271" y="2401354"/>
            <a:ext cx="6804930" cy="26545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Wingdings" panose="05000000000000000000" pitchFamily="2" charset="2"/>
              <a:buChar char="ü"/>
              <a:tabLst/>
              <a:defRPr/>
            </a:pPr>
            <a:r>
              <a:rPr kumimoji="0" lang="tr-TR" sz="20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GINA Raporu 2024 yılında güncellenmiş olup, astım gibi eşlik eden hastalıkları olanlar dahil olmak üzere </a:t>
            </a:r>
            <a:r>
              <a:rPr kumimoji="0" lang="tr-TR" sz="2000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60 yaş ve üzeri ileri yaş erişkinlerde</a:t>
            </a:r>
            <a:r>
              <a:rPr kumimoji="0" lang="tr-TR" sz="20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RSV ile ilişkili üst ve alt solunum yolu enfeksiyonunu önleme konusunda </a:t>
            </a:r>
            <a:r>
              <a:rPr kumimoji="0" lang="tr-T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AF437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adjuvanlı</a:t>
            </a:r>
            <a:r>
              <a:rPr kumimoji="0" lang="tr-TR" sz="2000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RSV alt birim aşısının</a:t>
            </a:r>
            <a:r>
              <a:rPr kumimoji="0" lang="tr-TR" sz="20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faydasını kabul etmektedir.</a:t>
            </a:r>
            <a:r>
              <a:rPr lang="en-US" sz="2000" baseline="30000" dirty="0">
                <a:solidFill>
                  <a:srgbClr val="4A4F54"/>
                </a:solidFill>
              </a:rPr>
              <a:t>1</a:t>
            </a:r>
          </a:p>
          <a:p>
            <a:pPr marL="285750" lvl="1" indent="-285750">
              <a:spcBef>
                <a:spcPts val="300"/>
              </a:spcBef>
              <a:buSzPts val="1600"/>
              <a:buFont typeface="Wingdings" panose="05000000000000000000" pitchFamily="2" charset="2"/>
              <a:buChar char="ü"/>
              <a:defRPr/>
            </a:pPr>
            <a:r>
              <a:rPr kumimoji="0" lang="tr-TR" sz="20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GINA 2025 Raporu'nda </a:t>
            </a:r>
            <a:r>
              <a:rPr kumimoji="0" lang="tr-TR" sz="2000" b="1" i="0" u="none" strike="noStrike" kern="0" cap="none" spc="0" normalizeH="0" baseline="0" noProof="0" dirty="0" err="1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adjuvanlı</a:t>
            </a:r>
            <a:r>
              <a:rPr kumimoji="0" lang="tr-TR" sz="2000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RSV alt birim aşısının </a:t>
            </a:r>
            <a:r>
              <a:rPr kumimoji="0" lang="tr-TR" sz="20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faydası gösterilmeye devam etmektedir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r>
              <a:rPr lang="en-US" sz="2000" baseline="30000" dirty="0">
                <a:solidFill>
                  <a:srgbClr val="4A4F54"/>
                </a:solidFill>
              </a:rPr>
              <a:t> 2</a:t>
            </a:r>
          </a:p>
        </p:txBody>
      </p:sp>
      <p:pic>
        <p:nvPicPr>
          <p:cNvPr id="19" name="Picture 8" descr="Stream GLOBAL INITIATIVE FOR ASTHMA (GINA) | Listen to podcast episodes  online for free on SoundCloud">
            <a:extLst>
              <a:ext uri="{FF2B5EF4-FFF2-40B4-BE49-F238E27FC236}">
                <a16:creationId xmlns:a16="http://schemas.microsoft.com/office/drawing/2014/main" id="{8B4BD43E-084A-E1C3-2CA9-68893C8AD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8817" y="2854160"/>
            <a:ext cx="1006359" cy="100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Metin kutusu 19">
            <a:extLst>
              <a:ext uri="{FF2B5EF4-FFF2-40B4-BE49-F238E27FC236}">
                <a16:creationId xmlns:a16="http://schemas.microsoft.com/office/drawing/2014/main" id="{32648594-DBDF-0DAD-F3DC-24C31CA09F01}"/>
              </a:ext>
            </a:extLst>
          </p:cNvPr>
          <p:cNvSpPr txBox="1"/>
          <p:nvPr/>
        </p:nvSpPr>
        <p:spPr>
          <a:xfrm>
            <a:off x="8060784" y="4257961"/>
            <a:ext cx="2861868" cy="868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 Global Strategy For Asthma Management And Prevention</a:t>
            </a:r>
            <a:r>
              <a:rPr kumimoji="0" lang="tr-TR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(GINA)</a:t>
            </a:r>
            <a:r>
              <a:rPr kumimoji="0" lang="tr-TR" sz="1800" b="1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1</a:t>
            </a:r>
            <a:endParaRPr kumimoji="0" lang="tr-TR" sz="1000" b="1" i="0" u="none" strike="noStrike" kern="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28893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561;p28">
            <a:extLst>
              <a:ext uri="{FF2B5EF4-FFF2-40B4-BE49-F238E27FC236}">
                <a16:creationId xmlns:a16="http://schemas.microsoft.com/office/drawing/2014/main" id="{D56CF2D5-F408-A5E4-A251-FDBA85A1D1F6}"/>
              </a:ext>
            </a:extLst>
          </p:cNvPr>
          <p:cNvSpPr/>
          <p:nvPr/>
        </p:nvSpPr>
        <p:spPr>
          <a:xfrm>
            <a:off x="795697" y="1588764"/>
            <a:ext cx="10377520" cy="3905615"/>
          </a:xfrm>
          <a:prstGeom prst="roundRect">
            <a:avLst>
              <a:gd name="adj" fmla="val 5049"/>
            </a:avLst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A973EB6D-1BAF-5DFF-0C4E-9BE4DF8468E2}"/>
              </a:ext>
            </a:extLst>
          </p:cNvPr>
          <p:cNvSpPr/>
          <p:nvPr/>
        </p:nvSpPr>
        <p:spPr>
          <a:xfrm>
            <a:off x="8153994" y="2421794"/>
            <a:ext cx="2738762" cy="2892335"/>
          </a:xfrm>
          <a:prstGeom prst="roundRect">
            <a:avLst>
              <a:gd name="adj" fmla="val 5893"/>
            </a:avLst>
          </a:prstGeom>
          <a:gradFill>
            <a:gsLst>
              <a:gs pos="0">
                <a:srgbClr val="E1F7FF"/>
              </a:gs>
              <a:gs pos="100000">
                <a:srgbClr val="0061A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537812F-6F3C-A41F-BFDC-49CAAFA62113}"/>
              </a:ext>
            </a:extLst>
          </p:cNvPr>
          <p:cNvSpPr/>
          <p:nvPr/>
        </p:nvSpPr>
        <p:spPr>
          <a:xfrm>
            <a:off x="8868486" y="2636460"/>
            <a:ext cx="1442406" cy="14424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Dikdörtgen: Üst Köşeleri Yuvarlatılmış 11">
            <a:extLst>
              <a:ext uri="{FF2B5EF4-FFF2-40B4-BE49-F238E27FC236}">
                <a16:creationId xmlns:a16="http://schemas.microsoft.com/office/drawing/2014/main" id="{956A468D-ADB5-CDD5-1A7A-54895FAE321F}"/>
              </a:ext>
            </a:extLst>
          </p:cNvPr>
          <p:cNvSpPr/>
          <p:nvPr/>
        </p:nvSpPr>
        <p:spPr>
          <a:xfrm>
            <a:off x="795697" y="1588765"/>
            <a:ext cx="10377520" cy="553138"/>
          </a:xfrm>
          <a:prstGeom prst="round2SameRect">
            <a:avLst/>
          </a:prstGeom>
          <a:gradFill flip="none" rotWithShape="1">
            <a:gsLst>
              <a:gs pos="49400">
                <a:srgbClr val="6E317F"/>
              </a:gs>
              <a:gs pos="0">
                <a:srgbClr val="4A2F85"/>
              </a:gs>
              <a:gs pos="100000">
                <a:srgbClr val="188DA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544F40"/>
              </a:buClr>
              <a:buSzPts val="1600"/>
            </a:pPr>
            <a:r>
              <a:rPr lang="da-DK" sz="1600" b="1" dirty="0">
                <a:solidFill>
                  <a:srgbClr val="FFFFFF"/>
                </a:solidFill>
              </a:rPr>
              <a:t>Avrupa Hastalık Önleme ve Kontrol Merkezi (ECDC)</a:t>
            </a:r>
            <a:r>
              <a:rPr lang="tr-TR" sz="1600" b="1" baseline="30000" dirty="0">
                <a:solidFill>
                  <a:srgbClr val="FFFFFF"/>
                </a:solidFill>
              </a:rPr>
              <a:t>1</a:t>
            </a:r>
            <a:endParaRPr lang="da-DK" sz="1600" b="1" baseline="30000" dirty="0">
              <a:solidFill>
                <a:srgbClr val="FFFFFF"/>
              </a:solidFill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59762018-F8A6-8A10-A862-8746D93AF988}"/>
              </a:ext>
            </a:extLst>
          </p:cNvPr>
          <p:cNvSpPr txBox="1"/>
          <p:nvPr/>
        </p:nvSpPr>
        <p:spPr>
          <a:xfrm>
            <a:off x="999735" y="2312266"/>
            <a:ext cx="6797013" cy="2046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25287"/>
              </a:buClr>
              <a:buSzPts val="1980"/>
              <a:buFont typeface="Wingdings" panose="05000000000000000000" pitchFamily="2" charset="2"/>
              <a:buChar char="ü"/>
              <a:tabLst/>
              <a:defRPr/>
            </a:pPr>
            <a:r>
              <a:rPr kumimoji="0" lang="tr-TR" sz="16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RSV, özellikle belirli tıbbi rahatsızlıkları olan, yaşlı veya güçsüz olan veya huzurevinde yaşayan ileri yaşlı erişkinler için tehlikeli olabilir.</a:t>
            </a:r>
            <a:endParaRPr kumimoji="0" lang="tr-TR" sz="2800" b="0" i="0" u="none" strike="noStrike" kern="0" cap="none" spc="0" normalizeH="0" baseline="0" noProof="0" dirty="0">
              <a:ln>
                <a:noFill/>
              </a:ln>
              <a:solidFill>
                <a:srgbClr val="4A4F5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25287"/>
              </a:buClr>
              <a:buSzPts val="1980"/>
              <a:buFont typeface="Wingdings" panose="05000000000000000000" pitchFamily="2" charset="2"/>
              <a:buChar char="ü"/>
              <a:tabLst/>
              <a:defRPr/>
            </a:pPr>
            <a:r>
              <a:rPr kumimoji="0" lang="tr-TR" sz="1600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CDC, 75 yaş ve üzeri herkesin RSV aşısı olmasını öneriyor.</a:t>
            </a:r>
            <a:endParaRPr kumimoji="0" lang="tr-TR" sz="2800" b="1" i="0" u="none" strike="noStrike" kern="0" cap="none" spc="0" normalizeH="0" baseline="0" noProof="0" dirty="0">
              <a:ln>
                <a:noFill/>
              </a:ln>
              <a:solidFill>
                <a:srgbClr val="4A4F5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25287"/>
              </a:buClr>
              <a:buSzPts val="1980"/>
              <a:buFont typeface="Wingdings" panose="05000000000000000000" pitchFamily="2" charset="2"/>
              <a:buChar char="ü"/>
              <a:tabLst/>
              <a:defRPr/>
            </a:pPr>
            <a:r>
              <a:rPr kumimoji="0" lang="tr-TR" sz="1600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CDC, şiddetli RSV hastalığı riski yüksek* olan 60-74 yaş arası yetişkinlerin RSV aşısı yaptırmasını öneriyor*</a:t>
            </a:r>
            <a:r>
              <a:rPr kumimoji="0" lang="tr-TR" sz="16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  <a:endParaRPr kumimoji="0" lang="tr-TR" sz="2800" b="0" i="0" u="none" strike="noStrike" kern="0" cap="none" spc="0" normalizeH="0" baseline="0" noProof="0" dirty="0">
              <a:ln>
                <a:noFill/>
              </a:ln>
              <a:solidFill>
                <a:srgbClr val="4A4F5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25287"/>
              </a:buClr>
              <a:buSzPts val="1980"/>
              <a:buFont typeface="Wingdings" panose="05000000000000000000" pitchFamily="2" charset="2"/>
              <a:buChar char="ü"/>
              <a:tabLst/>
              <a:defRPr/>
            </a:pPr>
            <a:r>
              <a:rPr kumimoji="0" lang="tr-TR" sz="16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Daha önce RSV aşısı olduysanız, şu anda başka bir aşı olmanıza gerek olmadığını belirtiyor. </a:t>
            </a:r>
            <a:endParaRPr kumimoji="0" lang="tr-TR" sz="2800" b="0" i="0" u="none" strike="noStrike" kern="0" cap="none" spc="0" normalizeH="0" baseline="0" noProof="0" dirty="0">
              <a:ln>
                <a:noFill/>
              </a:ln>
              <a:solidFill>
                <a:srgbClr val="4A4F5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475A88AF-2C0E-0788-AE27-A53D404C6201}"/>
              </a:ext>
            </a:extLst>
          </p:cNvPr>
          <p:cNvSpPr txBox="1"/>
          <p:nvPr/>
        </p:nvSpPr>
        <p:spPr>
          <a:xfrm>
            <a:off x="8089865" y="4242346"/>
            <a:ext cx="28585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US CDC-ACIP 202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5</a:t>
            </a:r>
            <a:br>
              <a:rPr kumimoji="0" lang="tr-TR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tr-TR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Recommmendations</a:t>
            </a:r>
            <a:r>
              <a:rPr kumimoji="0" lang="tr-TR" sz="1800" b="1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1F877E99-715F-FF00-039A-D9C9BF833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6610" y="3105716"/>
            <a:ext cx="706157" cy="53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Metin kutusu 20">
            <a:extLst>
              <a:ext uri="{FF2B5EF4-FFF2-40B4-BE49-F238E27FC236}">
                <a16:creationId xmlns:a16="http://schemas.microsoft.com/office/drawing/2014/main" id="{4E1D2125-5C38-D8BE-709A-390EBB258E83}"/>
              </a:ext>
            </a:extLst>
          </p:cNvPr>
          <p:cNvSpPr txBox="1"/>
          <p:nvPr/>
        </p:nvSpPr>
        <p:spPr>
          <a:xfrm>
            <a:off x="1207410" y="4305089"/>
            <a:ext cx="436369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4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*75 yaş ve üzeri yetişkinler</a:t>
            </a:r>
            <a:br>
              <a:rPr kumimoji="0" lang="tr-TR" sz="14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tr-TR" sz="14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Kronik kalp veya akciğer hastalığı olan yetişkinler</a:t>
            </a:r>
            <a:br>
              <a:rPr kumimoji="0" lang="tr-TR" sz="14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tr-TR" sz="14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Bağışıklık sistemi zayıf olan yetişkinler</a:t>
            </a:r>
            <a:br>
              <a:rPr kumimoji="0" lang="tr-TR" sz="14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tr-TR" sz="14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Bazı diğer altta yatan sağlık sorunları olan yetişkinler</a:t>
            </a:r>
            <a:br>
              <a:rPr kumimoji="0" lang="tr-TR" sz="14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tr-TR" sz="14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Huzurevlerinde yaşayan yetişkinler</a:t>
            </a:r>
          </a:p>
        </p:txBody>
      </p:sp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1BCFFA2C-2807-BDFE-4738-C4CEA50FA5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D8C4C14C-94E7-56B7-E4A6-73251461E3D8}"/>
              </a:ext>
            </a:extLst>
          </p:cNvPr>
          <p:cNvSpPr txBox="1"/>
          <p:nvPr/>
        </p:nvSpPr>
        <p:spPr>
          <a:xfrm>
            <a:off x="407624" y="6420785"/>
            <a:ext cx="85730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SzPts val="1320"/>
              <a:defRPr/>
            </a:pPr>
            <a:r>
              <a:rPr lang="en-US" sz="700" dirty="0" err="1">
                <a:solidFill>
                  <a:schemeClr val="tx1"/>
                </a:solidFill>
              </a:rPr>
              <a:t>Referanslar</a:t>
            </a:r>
            <a:r>
              <a:rPr lang="en-US" sz="700" dirty="0">
                <a:solidFill>
                  <a:schemeClr val="tx1"/>
                </a:solidFill>
              </a:rPr>
              <a:t>: 1. ACIP shared clinical decision-making recommendations. Centers for Disease Control and Prevention. son </a:t>
            </a:r>
            <a:r>
              <a:rPr lang="en-US" sz="700" dirty="0" err="1">
                <a:solidFill>
                  <a:schemeClr val="tx1"/>
                </a:solidFill>
              </a:rPr>
              <a:t>erişim</a:t>
            </a:r>
            <a:r>
              <a:rPr lang="en-US" sz="700" dirty="0">
                <a:solidFill>
                  <a:schemeClr val="tx1"/>
                </a:solidFill>
              </a:rPr>
              <a:t> </a:t>
            </a:r>
            <a:r>
              <a:rPr lang="en-US" sz="700" dirty="0" err="1">
                <a:solidFill>
                  <a:schemeClr val="tx1"/>
                </a:solidFill>
              </a:rPr>
              <a:t>tarihiJuly</a:t>
            </a:r>
            <a:r>
              <a:rPr lang="en-US" sz="700" dirty="0">
                <a:solidFill>
                  <a:schemeClr val="tx1"/>
                </a:solidFill>
              </a:rPr>
              <a:t> 6, 2023. https://www.cdc.gov/vaccines/acip/acip-scdm-faqs.html</a:t>
            </a:r>
          </a:p>
          <a:p>
            <a:pPr lvl="0">
              <a:buSzPts val="1320"/>
              <a:defRPr/>
            </a:pPr>
            <a:r>
              <a:rPr lang="en-US" sz="700" dirty="0">
                <a:solidFill>
                  <a:schemeClr val="tx1"/>
                </a:solidFill>
              </a:rPr>
              <a:t>2.CDC;2024;1-4;RSV Vaccine Guidance for Older Adultshttps://www.cdc.gov/rsv/hcp/vaccine-clinical-guidance/older-adults.html</a:t>
            </a:r>
            <a:r>
              <a:rPr lang="tr-TR" sz="700" dirty="0">
                <a:solidFill>
                  <a:schemeClr val="tx1"/>
                </a:solidFill>
              </a:rPr>
              <a:t> son erişim tarihi Nisan 2025</a:t>
            </a:r>
            <a:endParaRPr kumimoji="0" lang="tr-TR" sz="7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35" name="Metin kutusu 34">
            <a:extLst>
              <a:ext uri="{FF2B5EF4-FFF2-40B4-BE49-F238E27FC236}">
                <a16:creationId xmlns:a16="http://schemas.microsoft.com/office/drawing/2014/main" id="{A79A47DC-592B-F34F-7E29-8AF2E9706BB6}"/>
              </a:ext>
            </a:extLst>
          </p:cNvPr>
          <p:cNvSpPr txBox="1"/>
          <p:nvPr/>
        </p:nvSpPr>
        <p:spPr>
          <a:xfrm>
            <a:off x="9917390" y="5510882"/>
            <a:ext cx="1163912" cy="830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779990E7-092B-E303-19D7-9709772AB4F7}"/>
              </a:ext>
            </a:extLst>
          </p:cNvPr>
          <p:cNvSpPr txBox="1"/>
          <p:nvPr/>
        </p:nvSpPr>
        <p:spPr>
          <a:xfrm>
            <a:off x="596752" y="596550"/>
            <a:ext cx="109021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Dünyanın önde gelen sağlık otoriteleri, ileri yaş erişkinler için RSV aşılamasını destekliyor.</a:t>
            </a:r>
            <a:endParaRPr kumimoji="0" lang="tr-TR" sz="2400" b="1" i="0" u="none" strike="noStrike" kern="0" cap="none" spc="0" normalizeH="0" baseline="30000" noProof="0" dirty="0">
              <a:ln>
                <a:noFill/>
              </a:ln>
              <a:solidFill>
                <a:srgbClr val="4A2F8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66331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2" descr="mor, macenta, renklilik, leylak içeren bir resim&#10;&#10;Açıklama otomatik olarak oluşturuldu">
            <a:extLst>
              <a:ext uri="{FF2B5EF4-FFF2-40B4-BE49-F238E27FC236}">
                <a16:creationId xmlns:a16="http://schemas.microsoft.com/office/drawing/2014/main" id="{DD05AC09-63CE-1AA0-5854-07FD22D88F1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16DD814B-1585-13C4-C931-971B57693A82}"/>
              </a:ext>
            </a:extLst>
          </p:cNvPr>
          <p:cNvSpPr txBox="1"/>
          <p:nvPr/>
        </p:nvSpPr>
        <p:spPr>
          <a:xfrm>
            <a:off x="1918446" y="2136339"/>
            <a:ext cx="882888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tr-TR" sz="72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AREXVY-GSK Hakkında </a:t>
            </a:r>
          </a:p>
        </p:txBody>
      </p:sp>
      <p:sp>
        <p:nvSpPr>
          <p:cNvPr id="2" name="Serbest Form: Şekil 10">
            <a:extLst>
              <a:ext uri="{FF2B5EF4-FFF2-40B4-BE49-F238E27FC236}">
                <a16:creationId xmlns:a16="http://schemas.microsoft.com/office/drawing/2014/main" id="{E0B0F84B-A110-4975-7FFC-4DA58B244B1E}"/>
              </a:ext>
            </a:extLst>
          </p:cNvPr>
          <p:cNvSpPr/>
          <p:nvPr/>
        </p:nvSpPr>
        <p:spPr>
          <a:xfrm>
            <a:off x="3247043" y="5215505"/>
            <a:ext cx="6055087" cy="475619"/>
          </a:xfrm>
          <a:custGeom>
            <a:avLst/>
            <a:gdLst>
              <a:gd name="connsiteX0" fmla="*/ 5926176 w 6055087"/>
              <a:gd name="connsiteY0" fmla="*/ 475619 h 475619"/>
              <a:gd name="connsiteX1" fmla="*/ 128913 w 6055087"/>
              <a:gd name="connsiteY1" fmla="*/ 475619 h 475619"/>
              <a:gd name="connsiteX2" fmla="*/ 0 w 6055087"/>
              <a:gd name="connsiteY2" fmla="*/ 346707 h 475619"/>
              <a:gd name="connsiteX3" fmla="*/ 0 w 6055087"/>
              <a:gd name="connsiteY3" fmla="*/ 128913 h 475619"/>
              <a:gd name="connsiteX4" fmla="*/ 128913 w 6055087"/>
              <a:gd name="connsiteY4" fmla="*/ 0 h 475619"/>
              <a:gd name="connsiteX5" fmla="*/ 5926176 w 6055087"/>
              <a:gd name="connsiteY5" fmla="*/ 0 h 475619"/>
              <a:gd name="connsiteX6" fmla="*/ 6055088 w 6055087"/>
              <a:gd name="connsiteY6" fmla="*/ 128913 h 475619"/>
              <a:gd name="connsiteX7" fmla="*/ 6055088 w 6055087"/>
              <a:gd name="connsiteY7" fmla="*/ 346707 h 475619"/>
              <a:gd name="connsiteX8" fmla="*/ 5926176 w 6055087"/>
              <a:gd name="connsiteY8" fmla="*/ 475619 h 475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5087" h="475619">
                <a:moveTo>
                  <a:pt x="5926176" y="475619"/>
                </a:moveTo>
                <a:lnTo>
                  <a:pt x="128913" y="475619"/>
                </a:lnTo>
                <a:cubicBezTo>
                  <a:pt x="57732" y="475619"/>
                  <a:pt x="0" y="417888"/>
                  <a:pt x="0" y="346707"/>
                </a:cubicBezTo>
                <a:lnTo>
                  <a:pt x="0" y="128913"/>
                </a:lnTo>
                <a:cubicBezTo>
                  <a:pt x="0" y="57732"/>
                  <a:pt x="57732" y="0"/>
                  <a:pt x="128913" y="0"/>
                </a:cubicBezTo>
                <a:lnTo>
                  <a:pt x="5926176" y="0"/>
                </a:lnTo>
                <a:cubicBezTo>
                  <a:pt x="5997356" y="0"/>
                  <a:pt x="6055088" y="57732"/>
                  <a:pt x="6055088" y="128913"/>
                </a:cubicBezTo>
                <a:lnTo>
                  <a:pt x="6055088" y="346707"/>
                </a:lnTo>
                <a:cubicBezTo>
                  <a:pt x="6055088" y="417888"/>
                  <a:pt x="5997356" y="475619"/>
                  <a:pt x="5926176" y="47561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38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3" name="Serbest Form: Şekil 11">
            <a:extLst>
              <a:ext uri="{FF2B5EF4-FFF2-40B4-BE49-F238E27FC236}">
                <a16:creationId xmlns:a16="http://schemas.microsoft.com/office/drawing/2014/main" id="{9D0C4649-CAE0-A48B-E78D-4C5D4A7CA757}"/>
              </a:ext>
            </a:extLst>
          </p:cNvPr>
          <p:cNvSpPr/>
          <p:nvPr/>
        </p:nvSpPr>
        <p:spPr>
          <a:xfrm>
            <a:off x="3247043" y="5215442"/>
            <a:ext cx="6055087" cy="1131664"/>
          </a:xfrm>
          <a:custGeom>
            <a:avLst/>
            <a:gdLst>
              <a:gd name="connsiteX0" fmla="*/ 5926176 w 6055087"/>
              <a:gd name="connsiteY0" fmla="*/ 1131665 h 1131664"/>
              <a:gd name="connsiteX1" fmla="*/ 128913 w 6055087"/>
              <a:gd name="connsiteY1" fmla="*/ 1131665 h 1131664"/>
              <a:gd name="connsiteX2" fmla="*/ 0 w 6055087"/>
              <a:gd name="connsiteY2" fmla="*/ 1002753 h 1131664"/>
              <a:gd name="connsiteX3" fmla="*/ 0 w 6055087"/>
              <a:gd name="connsiteY3" fmla="*/ 128912 h 1131664"/>
              <a:gd name="connsiteX4" fmla="*/ 128913 w 6055087"/>
              <a:gd name="connsiteY4" fmla="*/ 0 h 1131664"/>
              <a:gd name="connsiteX5" fmla="*/ 5926176 w 6055087"/>
              <a:gd name="connsiteY5" fmla="*/ 0 h 1131664"/>
              <a:gd name="connsiteX6" fmla="*/ 6055088 w 6055087"/>
              <a:gd name="connsiteY6" fmla="*/ 128912 h 1131664"/>
              <a:gd name="connsiteX7" fmla="*/ 6055088 w 6055087"/>
              <a:gd name="connsiteY7" fmla="*/ 1002753 h 1131664"/>
              <a:gd name="connsiteX8" fmla="*/ 5926176 w 6055087"/>
              <a:gd name="connsiteY8" fmla="*/ 1131665 h 113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5087" h="1131664">
                <a:moveTo>
                  <a:pt x="5926176" y="1131665"/>
                </a:moveTo>
                <a:lnTo>
                  <a:pt x="128913" y="1131665"/>
                </a:lnTo>
                <a:cubicBezTo>
                  <a:pt x="57732" y="1131665"/>
                  <a:pt x="0" y="1073933"/>
                  <a:pt x="0" y="1002753"/>
                </a:cubicBezTo>
                <a:lnTo>
                  <a:pt x="0" y="128912"/>
                </a:lnTo>
                <a:cubicBezTo>
                  <a:pt x="0" y="57731"/>
                  <a:pt x="57732" y="0"/>
                  <a:pt x="128913" y="0"/>
                </a:cubicBezTo>
                <a:lnTo>
                  <a:pt x="5926176" y="0"/>
                </a:lnTo>
                <a:cubicBezTo>
                  <a:pt x="5997356" y="0"/>
                  <a:pt x="6055088" y="57731"/>
                  <a:pt x="6055088" y="128912"/>
                </a:cubicBezTo>
                <a:lnTo>
                  <a:pt x="6055088" y="1002753"/>
                </a:lnTo>
                <a:cubicBezTo>
                  <a:pt x="6055088" y="1073933"/>
                  <a:pt x="5997356" y="1131665"/>
                  <a:pt x="5926176" y="1131665"/>
                </a:cubicBezTo>
                <a:close/>
              </a:path>
            </a:pathLst>
          </a:custGeom>
          <a:noFill/>
          <a:ln w="6342" cap="flat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prstDash val="solid"/>
            <a:miter/>
          </a:ln>
        </p:spPr>
        <p:txBody>
          <a:bodyPr rtlCol="0" anchor="ctr"/>
          <a:lstStyle/>
          <a:p>
            <a:endParaRPr lang="tr-TR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1D380EA-F959-7DC7-C3CA-8AF9C683599A}"/>
              </a:ext>
            </a:extLst>
          </p:cNvPr>
          <p:cNvSpPr txBox="1"/>
          <p:nvPr/>
        </p:nvSpPr>
        <p:spPr>
          <a:xfrm>
            <a:off x="4299856" y="5272701"/>
            <a:ext cx="25254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Bölüm 03</a:t>
            </a:r>
            <a:endParaRPr lang="tr-TR" sz="2000" b="1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5C14C8F3-C436-6305-229D-3E6621EBE2E2}"/>
              </a:ext>
            </a:extLst>
          </p:cNvPr>
          <p:cNvSpPr txBox="1"/>
          <p:nvPr/>
        </p:nvSpPr>
        <p:spPr>
          <a:xfrm>
            <a:off x="4172298" y="5709931"/>
            <a:ext cx="145482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30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RSV Aşısı ve AREXVY-GSK Çalışmaları​</a:t>
            </a:r>
            <a:endParaRPr lang="tr-TR" sz="1300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F6D5AC8-5EFA-4B4E-952F-A6E620A3971C}"/>
              </a:ext>
            </a:extLst>
          </p:cNvPr>
          <p:cNvSpPr txBox="1"/>
          <p:nvPr/>
        </p:nvSpPr>
        <p:spPr>
          <a:xfrm>
            <a:off x="5757853" y="5786756"/>
            <a:ext cx="24098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AREXVY-</a:t>
            </a:r>
            <a:r>
              <a:rPr lang="tr-TR" i="0" u="none" strike="noStrike" cap="none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GSK’nın</a:t>
            </a:r>
            <a:r>
              <a:rPr lang="tr-TR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Kılavuzlardaki Yeri </a:t>
            </a:r>
            <a:endParaRPr lang="tr-TR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D2D5830B-5AA3-9AB7-5AF5-CE568A695E1A}"/>
              </a:ext>
            </a:extLst>
          </p:cNvPr>
          <p:cNvSpPr txBox="1"/>
          <p:nvPr/>
        </p:nvSpPr>
        <p:spPr>
          <a:xfrm>
            <a:off x="7674923" y="5811989"/>
            <a:ext cx="19325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AREXVY-GSK Hakkında ​</a:t>
            </a:r>
            <a:endParaRPr lang="tr-TR" b="1" dirty="0"/>
          </a:p>
        </p:txBody>
      </p:sp>
      <p:pic>
        <p:nvPicPr>
          <p:cNvPr id="9" name="Resim 8" descr="daire, fraktal çizim, renklilik, hafif içeren bir resim&#10;&#10;Açıklama otomatik olarak oluşturuldu">
            <a:extLst>
              <a:ext uri="{FF2B5EF4-FFF2-40B4-BE49-F238E27FC236}">
                <a16:creationId xmlns:a16="http://schemas.microsoft.com/office/drawing/2014/main" id="{9387458F-431E-4E95-18C1-65918A1426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4969" y="4980709"/>
            <a:ext cx="1601130" cy="1601130"/>
          </a:xfrm>
          <a:prstGeom prst="rect">
            <a:avLst/>
          </a:prstGeom>
        </p:spPr>
      </p:pic>
      <p:pic>
        <p:nvPicPr>
          <p:cNvPr id="10" name="Resim 9" descr="tasarım, grafik, yazı tipi, simge, sembol içeren bir resim&#10;&#10;Açıklama otomatik olarak oluşturuldu">
            <a:extLst>
              <a:ext uri="{FF2B5EF4-FFF2-40B4-BE49-F238E27FC236}">
                <a16:creationId xmlns:a16="http://schemas.microsoft.com/office/drawing/2014/main" id="{C3DBD6D9-10F0-0F05-502A-661F3F27AA5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9723" y="5460605"/>
            <a:ext cx="743196" cy="74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5817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1BCFFA2C-2807-BDFE-4738-C4CEA50FA5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D8C4C14C-94E7-56B7-E4A6-73251461E3D8}"/>
              </a:ext>
            </a:extLst>
          </p:cNvPr>
          <p:cNvSpPr txBox="1"/>
          <p:nvPr/>
        </p:nvSpPr>
        <p:spPr>
          <a:xfrm>
            <a:off x="407624" y="6333103"/>
            <a:ext cx="857309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0"/>
              <a:buFont typeface="Arial"/>
              <a:buNone/>
              <a:tabLst/>
              <a:defRPr/>
            </a:pP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Referanslar: </a:t>
            </a:r>
            <a:r>
              <a:rPr lang="tr-TR" sz="700" dirty="0"/>
              <a:t>1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Nam HH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and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Ison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MG BMJ 2019 ;366 : 5021. 2.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Papi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A,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Ison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MG,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Langley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JM et al.; AReSVi-006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Study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Group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Respiratory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Syncytial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Virus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Prefusion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F Protein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Vaccine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in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Older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Adults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N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Engl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J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Med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2023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Feb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16;388(7):595-608. doi10.1056/NEJMoa2209604. 3. AREXVY-GSK KÜB . 4. 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Branche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AR et al.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Clin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Infect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Dis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2022;74(6):1004–1011; 5.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Centers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for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Disease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Control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and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Prevention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(CDC), 2024. RSV in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Older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Adults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and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Adults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with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Chronic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Medical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Conditions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https://www.cdc.gov/rsv/older-adults/index.html ,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Published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date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tr-TR" sz="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Augusst</a:t>
            </a:r>
            <a:r>
              <a:rPr kumimoji="0" lang="tr-T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30,2024. </a:t>
            </a:r>
          </a:p>
        </p:txBody>
      </p:sp>
      <p:sp>
        <p:nvSpPr>
          <p:cNvPr id="35" name="Metin kutusu 34">
            <a:extLst>
              <a:ext uri="{FF2B5EF4-FFF2-40B4-BE49-F238E27FC236}">
                <a16:creationId xmlns:a16="http://schemas.microsoft.com/office/drawing/2014/main" id="{A79A47DC-592B-F34F-7E29-8AF2E9706BB6}"/>
              </a:ext>
            </a:extLst>
          </p:cNvPr>
          <p:cNvSpPr txBox="1"/>
          <p:nvPr/>
        </p:nvSpPr>
        <p:spPr>
          <a:xfrm>
            <a:off x="9917390" y="5510882"/>
            <a:ext cx="1163912" cy="830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Google Shape;2561;p28">
            <a:extLst>
              <a:ext uri="{FF2B5EF4-FFF2-40B4-BE49-F238E27FC236}">
                <a16:creationId xmlns:a16="http://schemas.microsoft.com/office/drawing/2014/main" id="{2212A737-FAC5-979A-3F8D-9B53584EE768}"/>
              </a:ext>
            </a:extLst>
          </p:cNvPr>
          <p:cNvSpPr/>
          <p:nvPr/>
        </p:nvSpPr>
        <p:spPr>
          <a:xfrm>
            <a:off x="570228" y="1849165"/>
            <a:ext cx="11051157" cy="2444625"/>
          </a:xfrm>
          <a:prstGeom prst="roundRect">
            <a:avLst>
              <a:gd name="adj" fmla="val 5049"/>
            </a:avLst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endParaRPr kumimoji="0" sz="2400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Yuvarlatılmış Dikdörtgen 1">
            <a:extLst>
              <a:ext uri="{FF2B5EF4-FFF2-40B4-BE49-F238E27FC236}">
                <a16:creationId xmlns:a16="http://schemas.microsoft.com/office/drawing/2014/main" id="{AEA6BAA7-873F-89E8-141D-E869526BD5DF}"/>
              </a:ext>
            </a:extLst>
          </p:cNvPr>
          <p:cNvSpPr/>
          <p:nvPr/>
        </p:nvSpPr>
        <p:spPr>
          <a:xfrm>
            <a:off x="570228" y="1624997"/>
            <a:ext cx="11051157" cy="763599"/>
          </a:xfrm>
          <a:prstGeom prst="roundRect">
            <a:avLst>
              <a:gd name="adj" fmla="val 23235"/>
            </a:avLst>
          </a:prstGeom>
          <a:gradFill>
            <a:gsLst>
              <a:gs pos="0">
                <a:srgbClr val="532F7E"/>
              </a:gs>
              <a:gs pos="100000">
                <a:srgbClr val="9E447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AREXVY-GSK, Türkiye'de </a:t>
            </a:r>
            <a:r>
              <a:rPr kumimoji="0" lang="tr-TR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60 yaş ve  üstü </a:t>
            </a:r>
            <a:r>
              <a:rPr kumimoji="0" lang="tr-TR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RSV ilişkili alt solunum yolu enfeksiyonundan korumaya yönelik aktif  bağışıklama </a:t>
            </a:r>
            <a:r>
              <a:rPr kumimoji="0" lang="tr-TR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için endikedir.</a:t>
            </a:r>
            <a:r>
              <a:rPr lang="tr-TR" sz="1600" baseline="30000">
                <a:solidFill>
                  <a:srgbClr val="FFFFFF"/>
                </a:solidFill>
                <a:latin typeface="Arial"/>
                <a:ea typeface="Arial"/>
                <a:cs typeface="Arial"/>
              </a:rPr>
              <a:t>3</a:t>
            </a:r>
            <a:endParaRPr kumimoji="0" lang="tr-TR" sz="1600" b="0" i="0" u="none" strike="noStrike" kern="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Google Shape;5433;p117">
            <a:extLst>
              <a:ext uri="{FF2B5EF4-FFF2-40B4-BE49-F238E27FC236}">
                <a16:creationId xmlns:a16="http://schemas.microsoft.com/office/drawing/2014/main" id="{5CE691EC-B005-6125-C4DD-EA0380394444}"/>
              </a:ext>
            </a:extLst>
          </p:cNvPr>
          <p:cNvSpPr txBox="1">
            <a:spLocks/>
          </p:cNvSpPr>
          <p:nvPr/>
        </p:nvSpPr>
        <p:spPr>
          <a:xfrm>
            <a:off x="570228" y="2486777"/>
            <a:ext cx="11050771" cy="5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ts val="1800"/>
              <a:buFont typeface="Arial"/>
              <a:buNone/>
              <a:tabLst/>
              <a:defRPr/>
            </a:pPr>
            <a:r>
              <a:rPr kumimoji="0" lang="tr-TR" sz="1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532F7E"/>
                    </a:gs>
                    <a:gs pos="100000">
                      <a:srgbClr val="9E4470"/>
                    </a:gs>
                  </a:gsLst>
                  <a:lin ang="0" scaled="1"/>
                </a:gradFill>
                <a:effectLst/>
                <a:uLnTx/>
                <a:uFillTx/>
                <a:latin typeface="Arial"/>
                <a:cs typeface="Arial"/>
                <a:sym typeface="Arial"/>
              </a:rPr>
              <a:t>AREXVY-GSK Yüksek-Riskli Hastalarda Güçlü Bir Bağışıklık Yanıtı Oluşturacak Şekilde Özel Olarak Tasarlanmıştır.</a:t>
            </a:r>
            <a:r>
              <a:rPr lang="tr-TR" sz="1800" baseline="30000" dirty="0">
                <a:gradFill>
                  <a:gsLst>
                    <a:gs pos="0">
                      <a:srgbClr val="532F7E"/>
                    </a:gs>
                    <a:gs pos="100000">
                      <a:srgbClr val="9E4470"/>
                    </a:gs>
                  </a:gsLst>
                  <a:lin ang="0" scaled="1"/>
                </a:gradFill>
              </a:rPr>
              <a:t>2</a:t>
            </a:r>
            <a:endParaRPr kumimoji="0" lang="tr-TR" sz="1800" b="1" i="0" u="none" strike="noStrike" kern="0" cap="none" spc="0" normalizeH="0" baseline="30000" noProof="0" dirty="0">
              <a:ln>
                <a:noFill/>
              </a:ln>
              <a:gradFill>
                <a:gsLst>
                  <a:gs pos="0">
                    <a:srgbClr val="532F7E"/>
                  </a:gs>
                  <a:gs pos="100000">
                    <a:srgbClr val="9E4470"/>
                  </a:gs>
                </a:gsLst>
                <a:lin ang="0" scaled="1"/>
              </a:gra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11" name="Tablo 10">
            <a:extLst>
              <a:ext uri="{FF2B5EF4-FFF2-40B4-BE49-F238E27FC236}">
                <a16:creationId xmlns:a16="http://schemas.microsoft.com/office/drawing/2014/main" id="{E73A125E-2712-A055-60A0-5BA1A95044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742805"/>
              </p:ext>
            </p:extLst>
          </p:nvPr>
        </p:nvGraphicFramePr>
        <p:xfrm>
          <a:off x="723706" y="2925580"/>
          <a:ext cx="10744200" cy="1371600"/>
        </p:xfrm>
        <a:graphic>
          <a:graphicData uri="http://schemas.openxmlformats.org/drawingml/2006/table">
            <a:tbl>
              <a:tblPr firstRow="1" bandRow="1"/>
              <a:tblGrid>
                <a:gridCol w="3581400">
                  <a:extLst>
                    <a:ext uri="{9D8B030D-6E8A-4147-A177-3AD203B41FA5}">
                      <a16:colId xmlns:a16="http://schemas.microsoft.com/office/drawing/2014/main" val="172393037"/>
                    </a:ext>
                  </a:extLst>
                </a:gridCol>
                <a:gridCol w="3581400">
                  <a:extLst>
                    <a:ext uri="{9D8B030D-6E8A-4147-A177-3AD203B41FA5}">
                      <a16:colId xmlns:a16="http://schemas.microsoft.com/office/drawing/2014/main" val="2133841331"/>
                    </a:ext>
                  </a:extLst>
                </a:gridCol>
                <a:gridCol w="3581400">
                  <a:extLst>
                    <a:ext uri="{9D8B030D-6E8A-4147-A177-3AD203B41FA5}">
                      <a16:colId xmlns:a16="http://schemas.microsoft.com/office/drawing/2014/main" val="1752502706"/>
                    </a:ext>
                  </a:extLst>
                </a:gridCol>
              </a:tblGrid>
              <a:tr h="1294710">
                <a:tc>
                  <a:txBody>
                    <a:bodyPr/>
                    <a:lstStyle/>
                    <a:p>
                      <a:pPr algn="ctr"/>
                      <a:r>
                        <a:rPr lang="tr-TR" sz="1400" b="0" dirty="0">
                          <a:solidFill>
                            <a:srgbClr val="4A4F54"/>
                          </a:solidFill>
                        </a:rPr>
                        <a:t>AREXVY-GSK antijen adjuvan kombinasyonundan oluşan </a:t>
                      </a:r>
                      <a:r>
                        <a:rPr lang="tr-TR" sz="1400" b="0" dirty="0" err="1">
                          <a:solidFill>
                            <a:srgbClr val="4A4F54"/>
                          </a:solidFill>
                        </a:rPr>
                        <a:t>rekombinant</a:t>
                      </a:r>
                      <a:r>
                        <a:rPr lang="tr-TR" sz="1400" b="0" dirty="0">
                          <a:solidFill>
                            <a:srgbClr val="4A4F54"/>
                          </a:solidFill>
                        </a:rPr>
                        <a:t> bir aşıdır.</a:t>
                      </a:r>
                      <a:r>
                        <a:rPr lang="tr-TR" sz="1400" b="0" baseline="30000" dirty="0">
                          <a:solidFill>
                            <a:srgbClr val="4A4F54"/>
                          </a:solidFill>
                        </a:rPr>
                        <a:t>3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tr-TR" sz="1400" b="0" dirty="0">
                          <a:solidFill>
                            <a:srgbClr val="4A4F54"/>
                          </a:solidFill>
                        </a:rPr>
                        <a:t>RSV-ASYH gelişme riski, yaşla birlikte ve altta yatan </a:t>
                      </a:r>
                      <a:r>
                        <a:rPr lang="tr-TR" sz="1400" b="0" dirty="0" err="1">
                          <a:solidFill>
                            <a:srgbClr val="4A4F54"/>
                          </a:solidFill>
                        </a:rPr>
                        <a:t>komorbid</a:t>
                      </a:r>
                      <a:r>
                        <a:rPr lang="tr-TR" sz="1400" b="0" dirty="0">
                          <a:solidFill>
                            <a:srgbClr val="4A4F54"/>
                          </a:solidFill>
                        </a:rPr>
                        <a:t> hastalıkların varlığıyla artar.</a:t>
                      </a:r>
                      <a:r>
                        <a:rPr lang="tr-TR" sz="1400" b="0" baseline="30000" dirty="0">
                          <a:solidFill>
                            <a:srgbClr val="4A4F54"/>
                          </a:solidFill>
                        </a:rPr>
                        <a:t>4,5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0" dirty="0">
                          <a:solidFill>
                            <a:srgbClr val="4A4F54"/>
                          </a:solidFill>
                        </a:rPr>
                        <a:t>AREXVY-GSK, </a:t>
                      </a:r>
                      <a:r>
                        <a:rPr lang="tr-TR" sz="1400" b="0" dirty="0" err="1">
                          <a:solidFill>
                            <a:srgbClr val="4A4F54"/>
                          </a:solidFill>
                        </a:rPr>
                        <a:t>RSV’ye</a:t>
                      </a:r>
                      <a:r>
                        <a:rPr lang="tr-TR" sz="1400" b="0" dirty="0">
                          <a:solidFill>
                            <a:srgbClr val="4A4F54"/>
                          </a:solidFill>
                        </a:rPr>
                        <a:t> özgü antijen ve </a:t>
                      </a:r>
                      <a:r>
                        <a:rPr lang="tr-TR" sz="1400" b="0" dirty="0" err="1">
                          <a:solidFill>
                            <a:srgbClr val="4A4F54"/>
                          </a:solidFill>
                        </a:rPr>
                        <a:t>adjuvan</a:t>
                      </a:r>
                      <a:r>
                        <a:rPr lang="tr-TR" sz="1400" b="0" dirty="0">
                          <a:solidFill>
                            <a:srgbClr val="4A4F54"/>
                          </a:solidFill>
                        </a:rPr>
                        <a:t> kombinasyonu ile </a:t>
                      </a:r>
                      <a:r>
                        <a:rPr lang="tr-TR" sz="1400" b="0" dirty="0" err="1">
                          <a:solidFill>
                            <a:srgbClr val="4A4F54"/>
                          </a:solidFill>
                        </a:rPr>
                        <a:t>RSV’ye</a:t>
                      </a:r>
                      <a:r>
                        <a:rPr lang="tr-TR" sz="1400" b="0" dirty="0">
                          <a:solidFill>
                            <a:srgbClr val="4A4F54"/>
                          </a:solidFill>
                        </a:rPr>
                        <a:t> karşı önceden bağışıklığı olan kişilerde antijene özgü hücresel immün yanıtı ve nötralize edici antikor yanıtını geliştirmek için tasarlanmıştır.</a:t>
                      </a:r>
                      <a:r>
                        <a:rPr lang="tr-TR" sz="1400" b="0" baseline="30000" dirty="0">
                          <a:solidFill>
                            <a:srgbClr val="4A4F54"/>
                          </a:solidFill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77849"/>
                  </a:ext>
                </a:extLst>
              </a:tr>
            </a:tbl>
          </a:graphicData>
        </a:graphic>
      </p:graphicFrame>
      <p:sp>
        <p:nvSpPr>
          <p:cNvPr id="16" name="Google Shape;2561;p28">
            <a:extLst>
              <a:ext uri="{FF2B5EF4-FFF2-40B4-BE49-F238E27FC236}">
                <a16:creationId xmlns:a16="http://schemas.microsoft.com/office/drawing/2014/main" id="{AACA69C5-960E-06FB-6B01-E229885C5660}"/>
              </a:ext>
            </a:extLst>
          </p:cNvPr>
          <p:cNvSpPr/>
          <p:nvPr/>
        </p:nvSpPr>
        <p:spPr>
          <a:xfrm rot="10800000">
            <a:off x="570228" y="4443144"/>
            <a:ext cx="11051157" cy="1077868"/>
          </a:xfrm>
          <a:prstGeom prst="roundRect">
            <a:avLst>
              <a:gd name="adj" fmla="val 5049"/>
            </a:avLst>
          </a:prstGeom>
          <a:gradFill>
            <a:gsLst>
              <a:gs pos="0">
                <a:srgbClr val="532F7E"/>
              </a:gs>
              <a:gs pos="100000">
                <a:srgbClr val="9E447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Serbest Form: Şekil 16">
            <a:extLst>
              <a:ext uri="{FF2B5EF4-FFF2-40B4-BE49-F238E27FC236}">
                <a16:creationId xmlns:a16="http://schemas.microsoft.com/office/drawing/2014/main" id="{EDAA68D7-B508-8CB6-BCD4-40848E67CA92}"/>
              </a:ext>
            </a:extLst>
          </p:cNvPr>
          <p:cNvSpPr/>
          <p:nvPr/>
        </p:nvSpPr>
        <p:spPr>
          <a:xfrm>
            <a:off x="4181082" y="4638108"/>
            <a:ext cx="2979905" cy="640051"/>
          </a:xfrm>
          <a:custGeom>
            <a:avLst/>
            <a:gdLst>
              <a:gd name="connsiteX0" fmla="*/ 2679567 w 2979905"/>
              <a:gd name="connsiteY0" fmla="*/ 640052 h 640051"/>
              <a:gd name="connsiteX1" fmla="*/ 0 w 2979905"/>
              <a:gd name="connsiteY1" fmla="*/ 640052 h 640051"/>
              <a:gd name="connsiteX2" fmla="*/ 120833 w 2979905"/>
              <a:gd name="connsiteY2" fmla="*/ 141218 h 640051"/>
              <a:gd name="connsiteX3" fmla="*/ 300339 w 2979905"/>
              <a:gd name="connsiteY3" fmla="*/ 0 h 640051"/>
              <a:gd name="connsiteX4" fmla="*/ 2979906 w 2979905"/>
              <a:gd name="connsiteY4" fmla="*/ 0 h 640051"/>
              <a:gd name="connsiteX5" fmla="*/ 2859073 w 2979905"/>
              <a:gd name="connsiteY5" fmla="*/ 498757 h 640051"/>
              <a:gd name="connsiteX6" fmla="*/ 2679489 w 2979905"/>
              <a:gd name="connsiteY6" fmla="*/ 639974 h 64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79905" h="640051">
                <a:moveTo>
                  <a:pt x="2679567" y="640052"/>
                </a:moveTo>
                <a:lnTo>
                  <a:pt x="0" y="640052"/>
                </a:lnTo>
                <a:lnTo>
                  <a:pt x="120833" y="141218"/>
                </a:lnTo>
                <a:cubicBezTo>
                  <a:pt x="140907" y="58363"/>
                  <a:pt x="215082" y="0"/>
                  <a:pt x="300339" y="0"/>
                </a:cubicBezTo>
                <a:lnTo>
                  <a:pt x="2979906" y="0"/>
                </a:lnTo>
                <a:lnTo>
                  <a:pt x="2859073" y="498757"/>
                </a:lnTo>
                <a:cubicBezTo>
                  <a:pt x="2838999" y="581612"/>
                  <a:pt x="2764825" y="639974"/>
                  <a:pt x="2679489" y="639974"/>
                </a:cubicBezTo>
                <a:close/>
              </a:path>
            </a:pathLst>
          </a:custGeom>
          <a:solidFill>
            <a:srgbClr val="FFFFF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Serbest Form: Şekil 17">
            <a:extLst>
              <a:ext uri="{FF2B5EF4-FFF2-40B4-BE49-F238E27FC236}">
                <a16:creationId xmlns:a16="http://schemas.microsoft.com/office/drawing/2014/main" id="{C362C4EC-EBC3-4B46-E2A7-58573FD1728E}"/>
              </a:ext>
            </a:extLst>
          </p:cNvPr>
          <p:cNvSpPr/>
          <p:nvPr/>
        </p:nvSpPr>
        <p:spPr>
          <a:xfrm>
            <a:off x="8063992" y="4638185"/>
            <a:ext cx="2979983" cy="639974"/>
          </a:xfrm>
          <a:custGeom>
            <a:avLst/>
            <a:gdLst>
              <a:gd name="connsiteX0" fmla="*/ 2679567 w 2979983"/>
              <a:gd name="connsiteY0" fmla="*/ 639974 h 639974"/>
              <a:gd name="connsiteX1" fmla="*/ 0 w 2979983"/>
              <a:gd name="connsiteY1" fmla="*/ 639974 h 639974"/>
              <a:gd name="connsiteX2" fmla="*/ 120833 w 2979983"/>
              <a:gd name="connsiteY2" fmla="*/ 141218 h 639974"/>
              <a:gd name="connsiteX3" fmla="*/ 300417 w 2979983"/>
              <a:gd name="connsiteY3" fmla="*/ 0 h 639974"/>
              <a:gd name="connsiteX4" fmla="*/ 2979983 w 2979983"/>
              <a:gd name="connsiteY4" fmla="*/ 0 h 639974"/>
              <a:gd name="connsiteX5" fmla="*/ 2859150 w 2979983"/>
              <a:gd name="connsiteY5" fmla="*/ 498757 h 639974"/>
              <a:gd name="connsiteX6" fmla="*/ 2679567 w 2979983"/>
              <a:gd name="connsiteY6" fmla="*/ 639974 h 639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79983" h="639974">
                <a:moveTo>
                  <a:pt x="2679567" y="639974"/>
                </a:moveTo>
                <a:lnTo>
                  <a:pt x="0" y="639974"/>
                </a:lnTo>
                <a:lnTo>
                  <a:pt x="120833" y="141218"/>
                </a:lnTo>
                <a:cubicBezTo>
                  <a:pt x="140907" y="58363"/>
                  <a:pt x="215082" y="0"/>
                  <a:pt x="300417" y="0"/>
                </a:cubicBezTo>
                <a:lnTo>
                  <a:pt x="2979983" y="0"/>
                </a:lnTo>
                <a:lnTo>
                  <a:pt x="2859150" y="498757"/>
                </a:lnTo>
                <a:cubicBezTo>
                  <a:pt x="2839076" y="581612"/>
                  <a:pt x="2764902" y="639974"/>
                  <a:pt x="2679567" y="639974"/>
                </a:cubicBezTo>
                <a:close/>
              </a:path>
            </a:pathLst>
          </a:custGeom>
          <a:solidFill>
            <a:srgbClr val="FFFFF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5433;p117">
            <a:extLst>
              <a:ext uri="{FF2B5EF4-FFF2-40B4-BE49-F238E27FC236}">
                <a16:creationId xmlns:a16="http://schemas.microsoft.com/office/drawing/2014/main" id="{4DE79FFB-A520-F087-66D3-52683D8A6B59}"/>
              </a:ext>
            </a:extLst>
          </p:cNvPr>
          <p:cNvSpPr txBox="1">
            <a:spLocks/>
          </p:cNvSpPr>
          <p:nvPr/>
        </p:nvSpPr>
        <p:spPr>
          <a:xfrm>
            <a:off x="6730591" y="4438170"/>
            <a:ext cx="1631358" cy="98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ts val="1800"/>
              <a:buFont typeface="Arial"/>
              <a:buNone/>
              <a:tabLst/>
              <a:defRPr/>
            </a:pPr>
            <a:r>
              <a:rPr kumimoji="0" lang="tr-TR" sz="8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+</a:t>
            </a:r>
            <a:endParaRPr kumimoji="0" lang="tr-TR" sz="8000" b="0" i="0" u="none" strike="noStrike" kern="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5433;p117">
            <a:extLst>
              <a:ext uri="{FF2B5EF4-FFF2-40B4-BE49-F238E27FC236}">
                <a16:creationId xmlns:a16="http://schemas.microsoft.com/office/drawing/2014/main" id="{31E306C6-1247-E129-3978-B396C220159C}"/>
              </a:ext>
            </a:extLst>
          </p:cNvPr>
          <p:cNvSpPr txBox="1">
            <a:spLocks/>
          </p:cNvSpPr>
          <p:nvPr/>
        </p:nvSpPr>
        <p:spPr>
          <a:xfrm>
            <a:off x="4353431" y="4681459"/>
            <a:ext cx="2682712" cy="548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ts val="1800"/>
              <a:buFont typeface="Arial"/>
              <a:buNone/>
              <a:tabLst/>
              <a:defRPr/>
            </a:pPr>
            <a:r>
              <a:rPr kumimoji="0" lang="tr-TR" sz="1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532F7E"/>
                    </a:gs>
                    <a:gs pos="100000">
                      <a:srgbClr val="9E4470"/>
                    </a:gs>
                  </a:gsLst>
                  <a:lin ang="0" scaled="1"/>
                </a:gradFill>
                <a:effectLst/>
                <a:uLnTx/>
                <a:uFillTx/>
                <a:latin typeface="Arial"/>
                <a:cs typeface="Arial"/>
                <a:sym typeface="Arial"/>
              </a:rPr>
              <a:t>RSVPreF3 Anti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532F7E"/>
                    </a:gs>
                    <a:gs pos="100000">
                      <a:srgbClr val="9E4470"/>
                    </a:gs>
                  </a:gsLst>
                  <a:lin ang="0" scaled="1"/>
                </a:gradFill>
                <a:effectLst/>
                <a:uLnTx/>
                <a:uFillTx/>
                <a:latin typeface="Arial"/>
                <a:cs typeface="Arial"/>
                <a:sym typeface="Arial"/>
              </a:rPr>
              <a:t>j</a:t>
            </a:r>
            <a:r>
              <a:rPr kumimoji="0" lang="tr-TR" sz="1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532F7E"/>
                    </a:gs>
                    <a:gs pos="100000">
                      <a:srgbClr val="9E4470"/>
                    </a:gs>
                  </a:gsLst>
                  <a:lin ang="0" scaled="1"/>
                </a:gradFill>
                <a:effectLst/>
                <a:uLnTx/>
                <a:uFillTx/>
                <a:latin typeface="Arial"/>
                <a:cs typeface="Arial"/>
                <a:sym typeface="Arial"/>
              </a:rPr>
              <a:t>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ts val="1800"/>
              <a:buFont typeface="Arial"/>
              <a:buNone/>
              <a:tabLst/>
              <a:defRPr/>
            </a:pPr>
            <a:r>
              <a:rPr kumimoji="0" lang="tr-TR" sz="1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532F7E"/>
                    </a:gs>
                    <a:gs pos="100000">
                      <a:srgbClr val="9E4470"/>
                    </a:gs>
                  </a:gsLst>
                  <a:lin ang="0" scaled="1"/>
                </a:gradFill>
                <a:effectLst/>
                <a:uLnTx/>
                <a:uFillTx/>
                <a:latin typeface="Arial"/>
                <a:cs typeface="Arial"/>
                <a:sym typeface="Arial"/>
              </a:rPr>
              <a:t>(120 </a:t>
            </a:r>
            <a:r>
              <a:rPr kumimoji="0" lang="el-GR" sz="1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532F7E"/>
                    </a:gs>
                    <a:gs pos="100000">
                      <a:srgbClr val="9E4470"/>
                    </a:gs>
                  </a:gsLst>
                  <a:lin ang="0" scaled="1"/>
                </a:gradFill>
                <a:effectLst/>
                <a:uLnTx/>
                <a:uFillTx/>
                <a:latin typeface="Arial"/>
                <a:cs typeface="Arial"/>
                <a:sym typeface="Arial"/>
              </a:rPr>
              <a:t>μ</a:t>
            </a:r>
            <a:r>
              <a:rPr kumimoji="0" lang="tr-TR" sz="1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532F7E"/>
                    </a:gs>
                    <a:gs pos="100000">
                      <a:srgbClr val="9E4470"/>
                    </a:gs>
                  </a:gsLst>
                  <a:lin ang="0" scaled="1"/>
                </a:gradFill>
                <a:effectLst/>
                <a:uLnTx/>
                <a:uFillTx/>
                <a:latin typeface="Arial"/>
                <a:cs typeface="Arial"/>
                <a:sym typeface="Arial"/>
              </a:rPr>
              <a:t>g)</a:t>
            </a:r>
          </a:p>
        </p:txBody>
      </p:sp>
      <p:sp>
        <p:nvSpPr>
          <p:cNvPr id="22" name="Google Shape;5433;p117">
            <a:extLst>
              <a:ext uri="{FF2B5EF4-FFF2-40B4-BE49-F238E27FC236}">
                <a16:creationId xmlns:a16="http://schemas.microsoft.com/office/drawing/2014/main" id="{35522386-99B5-D20A-D944-C80CB485DB29}"/>
              </a:ext>
            </a:extLst>
          </p:cNvPr>
          <p:cNvSpPr txBox="1">
            <a:spLocks/>
          </p:cNvSpPr>
          <p:nvPr/>
        </p:nvSpPr>
        <p:spPr>
          <a:xfrm>
            <a:off x="8263694" y="4681459"/>
            <a:ext cx="2682712" cy="548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ts val="1800"/>
              <a:buFont typeface="Arial"/>
              <a:buNone/>
              <a:tabLst/>
              <a:defRPr/>
            </a:pPr>
            <a:r>
              <a:rPr kumimoji="0" lang="tr-TR" sz="1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532F7E"/>
                    </a:gs>
                    <a:gs pos="100000">
                      <a:srgbClr val="9E4470"/>
                    </a:gs>
                  </a:gsLst>
                  <a:lin ang="0" scaled="1"/>
                </a:gradFill>
                <a:effectLst/>
                <a:uLnTx/>
                <a:uFillTx/>
                <a:latin typeface="Arial"/>
                <a:cs typeface="Arial"/>
                <a:sym typeface="Arial"/>
              </a:rPr>
              <a:t>AS01</a:t>
            </a:r>
            <a:r>
              <a:rPr kumimoji="0" lang="tr-TR" sz="1800" b="1" i="0" u="none" strike="noStrike" kern="0" cap="none" spc="0" normalizeH="0" baseline="-25000" noProof="0" dirty="0">
                <a:ln>
                  <a:noFill/>
                </a:ln>
                <a:gradFill>
                  <a:gsLst>
                    <a:gs pos="0">
                      <a:srgbClr val="532F7E"/>
                    </a:gs>
                    <a:gs pos="100000">
                      <a:srgbClr val="9E4470"/>
                    </a:gs>
                  </a:gsLst>
                  <a:lin ang="0" scaled="1"/>
                </a:gradFill>
                <a:effectLst/>
                <a:uLnTx/>
                <a:uFillTx/>
                <a:latin typeface="Arial"/>
                <a:cs typeface="Arial"/>
                <a:sym typeface="Arial"/>
              </a:rPr>
              <a:t>E</a:t>
            </a:r>
            <a:r>
              <a:rPr kumimoji="0" lang="tr-TR" sz="1800" b="1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532F7E"/>
                    </a:gs>
                    <a:gs pos="100000">
                      <a:srgbClr val="9E4470"/>
                    </a:gs>
                  </a:gsLst>
                  <a:lin ang="0" scaled="1"/>
                </a:gradFill>
                <a:effectLst/>
                <a:uLnTx/>
                <a:uFillTx/>
                <a:latin typeface="Arial"/>
                <a:cs typeface="Arial"/>
                <a:sym typeface="Arial"/>
              </a:rPr>
              <a:t> Adjuvan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6E39E20-B30C-2E54-86EE-885982DD817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1618" y="4489473"/>
            <a:ext cx="2948970" cy="926298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7F661D15-AFA2-CE9D-A4EF-E668798149C9}"/>
              </a:ext>
            </a:extLst>
          </p:cNvPr>
          <p:cNvSpPr txBox="1"/>
          <p:nvPr/>
        </p:nvSpPr>
        <p:spPr>
          <a:xfrm>
            <a:off x="596752" y="596550"/>
            <a:ext cx="1090214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22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AREXVY-GSK ile neden aşılamalı?: Günümüzde RSV için spesifik bir tedavi yöntemi olmadığından enfeksiyondan korunma halen en etkili yaklaşımdır.</a:t>
            </a:r>
            <a:r>
              <a:rPr kumimoji="0" lang="tr-TR" sz="2200" b="1" i="0" u="none" strike="noStrike" kern="0" cap="none" spc="0" normalizeH="0" baseline="3000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741780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1BCFFA2C-2807-BDFE-4738-C4CEA50FA5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D8C4C14C-94E7-56B7-E4A6-73251461E3D8}"/>
              </a:ext>
            </a:extLst>
          </p:cNvPr>
          <p:cNvSpPr txBox="1"/>
          <p:nvPr/>
        </p:nvSpPr>
        <p:spPr>
          <a:xfrm>
            <a:off x="407624" y="6433312"/>
            <a:ext cx="857309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GSK World Wide Registration Report dated May.2025”</a:t>
            </a:r>
          </a:p>
        </p:txBody>
      </p:sp>
      <p:sp>
        <p:nvSpPr>
          <p:cNvPr id="35" name="Metin kutusu 34">
            <a:extLst>
              <a:ext uri="{FF2B5EF4-FFF2-40B4-BE49-F238E27FC236}">
                <a16:creationId xmlns:a16="http://schemas.microsoft.com/office/drawing/2014/main" id="{A79A47DC-592B-F34F-7E29-8AF2E9706BB6}"/>
              </a:ext>
            </a:extLst>
          </p:cNvPr>
          <p:cNvSpPr txBox="1"/>
          <p:nvPr/>
        </p:nvSpPr>
        <p:spPr>
          <a:xfrm>
            <a:off x="9917390" y="5510882"/>
            <a:ext cx="1163912" cy="830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0502261B-1F59-A228-D6DC-358AAD8F9671}"/>
              </a:ext>
            </a:extLst>
          </p:cNvPr>
          <p:cNvSpPr txBox="1"/>
          <p:nvPr/>
        </p:nvSpPr>
        <p:spPr>
          <a:xfrm>
            <a:off x="912127" y="5797136"/>
            <a:ext cx="74332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05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60 yaş ve üzeri tüm bireylerde alt solunum yolu enfeksiyonundan korumak amaçlı olarak onaylanan ülkeler</a:t>
            </a:r>
            <a:endParaRPr kumimoji="0" lang="tr-TR" sz="1100" b="0" i="0" u="none" strike="noStrike" kern="0" cap="none" spc="0" normalizeH="0" baseline="0" noProof="0" dirty="0">
              <a:ln>
                <a:noFill/>
              </a:ln>
              <a:solidFill>
                <a:srgbClr val="4A4F5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856807A6-8C78-7BB8-2D97-EF2E54C728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9390" y="935482"/>
            <a:ext cx="7433220" cy="5050640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FBA4FF8D-4765-D4FD-ADF2-87DB6FE0F9C0}"/>
              </a:ext>
            </a:extLst>
          </p:cNvPr>
          <p:cNvSpPr txBox="1"/>
          <p:nvPr/>
        </p:nvSpPr>
        <p:spPr>
          <a:xfrm>
            <a:off x="596752" y="596550"/>
            <a:ext cx="115952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AREXVY-GSK aşısı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66</a:t>
            </a: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ülkede onaylanmıştır. </a:t>
            </a:r>
          </a:p>
        </p:txBody>
      </p:sp>
    </p:spTree>
    <p:extLst>
      <p:ext uri="{BB962C8B-B14F-4D97-AF65-F5344CB8AC3E}">
        <p14:creationId xmlns:p14="http://schemas.microsoft.com/office/powerpoint/2010/main" val="38281383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1BCFFA2C-2807-BDFE-4738-C4CEA50FA5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8" name="Dikdörtgen 7">
            <a:extLst>
              <a:ext uri="{FF2B5EF4-FFF2-40B4-BE49-F238E27FC236}">
                <a16:creationId xmlns:a16="http://schemas.microsoft.com/office/drawing/2014/main" id="{A589258D-8379-1459-3B46-3F754AA01D16}"/>
              </a:ext>
            </a:extLst>
          </p:cNvPr>
          <p:cNvSpPr/>
          <p:nvPr/>
        </p:nvSpPr>
        <p:spPr>
          <a:xfrm>
            <a:off x="647533" y="1991506"/>
            <a:ext cx="2160764" cy="339692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endParaRPr kumimoji="0" lang="tr-TR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2950CF6D-79D4-1CAB-3AE7-4B81DB59D036}"/>
              </a:ext>
            </a:extLst>
          </p:cNvPr>
          <p:cNvSpPr/>
          <p:nvPr/>
        </p:nvSpPr>
        <p:spPr>
          <a:xfrm>
            <a:off x="2897768" y="1991506"/>
            <a:ext cx="2160764" cy="339692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endParaRPr kumimoji="0" lang="tr-TR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8CC794DB-1E41-4E0C-7D82-A87899289969}"/>
              </a:ext>
            </a:extLst>
          </p:cNvPr>
          <p:cNvSpPr/>
          <p:nvPr/>
        </p:nvSpPr>
        <p:spPr>
          <a:xfrm>
            <a:off x="5148002" y="1991506"/>
            <a:ext cx="2160764" cy="339692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endParaRPr kumimoji="0" lang="tr-TR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35BEFB24-E629-7E01-4BAE-BEBAD45071C8}"/>
              </a:ext>
            </a:extLst>
          </p:cNvPr>
          <p:cNvSpPr/>
          <p:nvPr/>
        </p:nvSpPr>
        <p:spPr>
          <a:xfrm>
            <a:off x="7398237" y="1991506"/>
            <a:ext cx="2160764" cy="339692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endParaRPr kumimoji="0" lang="tr-TR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9537F55F-2C61-C78C-5436-E5E00DDDB4BF}"/>
              </a:ext>
            </a:extLst>
          </p:cNvPr>
          <p:cNvSpPr/>
          <p:nvPr/>
        </p:nvSpPr>
        <p:spPr>
          <a:xfrm>
            <a:off x="9682142" y="1991506"/>
            <a:ext cx="2160764" cy="339692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endParaRPr kumimoji="0" lang="tr-TR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8CA6F841-26F4-E43E-EB16-711F045A25BB}"/>
              </a:ext>
            </a:extLst>
          </p:cNvPr>
          <p:cNvSpPr txBox="1"/>
          <p:nvPr/>
        </p:nvSpPr>
        <p:spPr>
          <a:xfrm>
            <a:off x="3027900" y="3566040"/>
            <a:ext cx="20084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RSV'nin spesifik bir tedavisi bulunmadığından, </a:t>
            </a: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"</a:t>
            </a:r>
            <a:r>
              <a:rPr kumimoji="0" lang="tr-TR" sz="1200" b="1" i="0" u="none" strike="noStrike" kern="0" cap="none" spc="0" normalizeH="0" baseline="0" noProof="0" dirty="0" err="1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RSV'ye</a:t>
            </a: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karşı aşılanma" </a:t>
            </a: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ileri yaş erişkinleri RSV'nin şiddetli sonuçlarından </a:t>
            </a: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korumak</a:t>
            </a: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için gereklidir.</a:t>
            </a:r>
            <a:r>
              <a:rPr kumimoji="0" lang="tr-TR" sz="1200" b="0" i="0" u="none" strike="noStrike" kern="0" cap="none" spc="0" normalizeH="0" baseline="3000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6</a:t>
            </a:r>
            <a:endParaRPr kumimoji="0" lang="tr-TR" sz="1200" b="0" i="0" u="none" strike="noStrike" kern="0" cap="none" spc="0" normalizeH="0" baseline="30000" noProof="0" dirty="0">
              <a:ln>
                <a:noFill/>
              </a:ln>
              <a:solidFill>
                <a:srgbClr val="4A4F5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D391F880-543D-A4FE-3C80-01962FDC6DD2}"/>
              </a:ext>
            </a:extLst>
          </p:cNvPr>
          <p:cNvSpPr txBox="1"/>
          <p:nvPr/>
        </p:nvSpPr>
        <p:spPr>
          <a:xfrm>
            <a:off x="5188665" y="3566040"/>
            <a:ext cx="19385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r>
              <a:rPr kumimoji="0" lang="tr-TR" sz="16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tr-TR" sz="1600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AREXVY-GSK, Türkiye’de 60 yaş ve üstü tüm bireylerde </a:t>
            </a:r>
            <a:r>
              <a:rPr kumimoji="0" lang="tr-TR" sz="16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endikedir.</a:t>
            </a:r>
            <a:r>
              <a:rPr kumimoji="0" lang="tr-TR" sz="1600" b="0" i="0" u="none" strike="noStrike" kern="0" cap="none" spc="0" normalizeH="0" baseline="3000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4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7D90158F-6DD5-6E22-393D-C93B74505F5E}"/>
              </a:ext>
            </a:extLst>
          </p:cNvPr>
          <p:cNvSpPr txBox="1"/>
          <p:nvPr/>
        </p:nvSpPr>
        <p:spPr>
          <a:xfrm>
            <a:off x="7431908" y="3566040"/>
            <a:ext cx="197917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AREXVY-GSK</a:t>
            </a: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tek doz ile en az 1 </a:t>
            </a:r>
            <a:r>
              <a:rPr kumimoji="0" lang="tr-T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komorbid</a:t>
            </a: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hastalığı olan 60 yaş ve üzeri hastalarda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r>
              <a:rPr kumimoji="0" lang="tr-TR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RSV-</a:t>
            </a:r>
            <a:r>
              <a:rPr kumimoji="0" lang="tr-TR" b="1" i="0" u="none" strike="noStrike" kern="0" cap="none" spc="0" normalizeH="0" baseline="0" noProof="0" dirty="0" err="1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ASYH’ye</a:t>
            </a:r>
            <a:r>
              <a:rPr kumimoji="0" lang="tr-TR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karşı korumada %94,6  koruma</a:t>
            </a:r>
            <a:r>
              <a:rPr kumimoji="0" lang="tr-TR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sağlamaktadır.</a:t>
            </a:r>
            <a:r>
              <a:rPr kumimoji="0" lang="tr-TR" b="0" i="0" u="none" strike="noStrike" kern="0" cap="none" spc="0" normalizeH="0" baseline="3000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4-5</a:t>
            </a:r>
            <a:endParaRPr kumimoji="0" lang="tr-TR" b="0" i="0" u="none" strike="noStrike" kern="0" cap="none" spc="0" normalizeH="0" baseline="0" noProof="0" dirty="0">
              <a:ln>
                <a:noFill/>
              </a:ln>
              <a:solidFill>
                <a:srgbClr val="4A4F5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087F804C-7B66-977E-0BD2-5BC277280428}"/>
              </a:ext>
            </a:extLst>
          </p:cNvPr>
          <p:cNvSpPr txBox="1"/>
          <p:nvPr/>
        </p:nvSpPr>
        <p:spPr>
          <a:xfrm>
            <a:off x="9682142" y="3566040"/>
            <a:ext cx="2160764" cy="1865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AREXVY-GSK</a:t>
            </a: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, iyi tolere edilebilir bir güvenlilik profiline sahiptir.</a:t>
            </a:r>
            <a:r>
              <a:rPr lang="tr-TR" sz="1200" baseline="30000" noProof="0" dirty="0">
                <a:solidFill>
                  <a:srgbClr val="4A4F54"/>
                </a:solidFill>
                <a:ea typeface="+mn-ea"/>
              </a:rPr>
              <a:t>3</a:t>
            </a:r>
            <a:endParaRPr kumimoji="0" lang="tr-TR" sz="1200" b="0" i="0" u="none" strike="noStrike" kern="0" cap="none" spc="0" normalizeH="0" baseline="0" noProof="0" dirty="0">
              <a:ln>
                <a:noFill/>
              </a:ln>
              <a:solidFill>
                <a:srgbClr val="4A4F54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ctr" defTabSz="914400" rtl="0" eaLnBrk="1" fontAlgn="t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RSV-</a:t>
            </a:r>
            <a:r>
              <a:rPr kumimoji="0" lang="tr-TR" sz="1200" b="1" i="0" u="none" strike="noStrike" kern="0" cap="none" spc="0" normalizeH="0" baseline="0" noProof="0" dirty="0" err="1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ASYH’ye</a:t>
            </a: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Karşı Korumada</a:t>
            </a:r>
          </a:p>
          <a:p>
            <a:pPr marL="0" marR="0" lvl="0" indent="0" algn="ctr" defTabSz="914400" rtl="0" eaLnBrk="1" fontAlgn="t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%82,6 </a:t>
            </a:r>
            <a:r>
              <a:rPr kumimoji="0" lang="tr-TR" sz="120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koruma</a:t>
            </a: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sağlamaktadır.</a:t>
            </a:r>
            <a:r>
              <a:rPr kumimoji="0" lang="tr-TR" sz="1200" b="0" i="0" u="none" strike="noStrike" kern="0" cap="none" spc="0" normalizeH="0" baseline="3000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endParaRPr kumimoji="0" lang="tr-TR" sz="1200" b="0" i="0" u="none" strike="noStrike" kern="0" cap="none" spc="0" normalizeH="0" baseline="0" noProof="0" dirty="0">
              <a:ln>
                <a:noFill/>
              </a:ln>
              <a:solidFill>
                <a:srgbClr val="4A4F5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4D6F730C-7394-6370-1B1E-C31EA47BA5B7}"/>
              </a:ext>
            </a:extLst>
          </p:cNvPr>
          <p:cNvSpPr txBox="1"/>
          <p:nvPr/>
        </p:nvSpPr>
        <p:spPr>
          <a:xfrm>
            <a:off x="766170" y="3566040"/>
            <a:ext cx="200845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RSV</a:t>
            </a: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influenza benzeri semptomlarla başlayan, </a:t>
            </a: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ileri yaş erişkinlerde</a:t>
            </a: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ciddi morbidite ve mortalite sonuçlarına sebep olan bir </a:t>
            </a:r>
            <a:r>
              <a:rPr kumimoji="0" lang="tr-TR" sz="1200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solunum yolu patojenidir</a:t>
            </a: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.</a:t>
            </a:r>
            <a:r>
              <a:rPr kumimoji="0" lang="tr-TR" sz="1200" b="0" i="0" u="none" strike="noStrike" kern="0" cap="none" spc="0" normalizeH="0" baseline="3000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1-2</a:t>
            </a:r>
            <a:endParaRPr kumimoji="0" lang="tr-TR" sz="1200" b="0" i="0" u="none" strike="noStrike" kern="0" cap="none" spc="0" normalizeH="0" baseline="0" noProof="0" dirty="0">
              <a:ln>
                <a:noFill/>
              </a:ln>
              <a:solidFill>
                <a:srgbClr val="4A4F54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2" name="Resim 21" descr="daire, renklilik, mor, hafif içeren bir resim&#10;&#10;Açıklama otomatik olarak oluşturuldu">
            <a:extLst>
              <a:ext uri="{FF2B5EF4-FFF2-40B4-BE49-F238E27FC236}">
                <a16:creationId xmlns:a16="http://schemas.microsoft.com/office/drawing/2014/main" id="{D0B7E7BE-EC6F-515D-11BD-621A8900BB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570" y="2043218"/>
            <a:ext cx="1494030" cy="1494030"/>
          </a:xfrm>
          <a:prstGeom prst="rect">
            <a:avLst/>
          </a:prstGeom>
        </p:spPr>
      </p:pic>
      <p:pic>
        <p:nvPicPr>
          <p:cNvPr id="48" name="Resim 47" descr="daire, renklilik, mor, hafif içeren bir resim&#10;&#10;Açıklama otomatik olarak oluşturuldu">
            <a:extLst>
              <a:ext uri="{FF2B5EF4-FFF2-40B4-BE49-F238E27FC236}">
                <a16:creationId xmlns:a16="http://schemas.microsoft.com/office/drawing/2014/main" id="{DE02EE24-34C5-FCEA-17C7-74CD426895D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506" y="2043218"/>
            <a:ext cx="1494030" cy="1494030"/>
          </a:xfrm>
          <a:prstGeom prst="rect">
            <a:avLst/>
          </a:prstGeom>
        </p:spPr>
      </p:pic>
      <p:pic>
        <p:nvPicPr>
          <p:cNvPr id="2470" name="Resim 2469" descr="daire, renklilik, mor, hafif içeren bir resim&#10;&#10;Açıklama otomatik olarak oluşturuldu">
            <a:extLst>
              <a:ext uri="{FF2B5EF4-FFF2-40B4-BE49-F238E27FC236}">
                <a16:creationId xmlns:a16="http://schemas.microsoft.com/office/drawing/2014/main" id="{850BD0FA-9EA8-81BF-5F69-87A28759FC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369" y="2043218"/>
            <a:ext cx="1494030" cy="1494030"/>
          </a:xfrm>
          <a:prstGeom prst="rect">
            <a:avLst/>
          </a:prstGeom>
        </p:spPr>
      </p:pic>
      <p:pic>
        <p:nvPicPr>
          <p:cNvPr id="2471" name="Resim 2470" descr="daire, renklilik, mor, hafif içeren bir resim&#10;&#10;Açıklama otomatik olarak oluşturuldu">
            <a:extLst>
              <a:ext uri="{FF2B5EF4-FFF2-40B4-BE49-F238E27FC236}">
                <a16:creationId xmlns:a16="http://schemas.microsoft.com/office/drawing/2014/main" id="{B5AF264C-AB53-930B-FBEB-0B55F11670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1604" y="2043218"/>
            <a:ext cx="1494030" cy="1494030"/>
          </a:xfrm>
          <a:prstGeom prst="rect">
            <a:avLst/>
          </a:prstGeom>
        </p:spPr>
      </p:pic>
      <p:pic>
        <p:nvPicPr>
          <p:cNvPr id="2472" name="Resim 2471" descr="daire, renklilik, mor, hafif içeren bir resim&#10;&#10;Açıklama otomatik olarak oluşturuldu">
            <a:extLst>
              <a:ext uri="{FF2B5EF4-FFF2-40B4-BE49-F238E27FC236}">
                <a16:creationId xmlns:a16="http://schemas.microsoft.com/office/drawing/2014/main" id="{978B6F76-AC9F-8B9A-2914-24317D8F82A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8421" y="2043218"/>
            <a:ext cx="1494030" cy="1494030"/>
          </a:xfrm>
          <a:prstGeom prst="rect">
            <a:avLst/>
          </a:prstGeom>
        </p:spPr>
      </p:pic>
      <p:pic>
        <p:nvPicPr>
          <p:cNvPr id="2" name="Google Shape;892;p45">
            <a:extLst>
              <a:ext uri="{FF2B5EF4-FFF2-40B4-BE49-F238E27FC236}">
                <a16:creationId xmlns:a16="http://schemas.microsoft.com/office/drawing/2014/main" id="{AF358002-C49B-A453-5543-6F6266D21DD6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0859" y="2323388"/>
            <a:ext cx="789359" cy="7893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up 3">
            <a:extLst>
              <a:ext uri="{FF2B5EF4-FFF2-40B4-BE49-F238E27FC236}">
                <a16:creationId xmlns:a16="http://schemas.microsoft.com/office/drawing/2014/main" id="{D32B1748-70B5-B788-4672-CC6A02B4C1F8}"/>
              </a:ext>
            </a:extLst>
          </p:cNvPr>
          <p:cNvGrpSpPr/>
          <p:nvPr/>
        </p:nvGrpSpPr>
        <p:grpSpPr>
          <a:xfrm>
            <a:off x="5977813" y="2388640"/>
            <a:ext cx="470704" cy="658852"/>
            <a:chOff x="1583472" y="2675245"/>
            <a:chExt cx="629376" cy="880948"/>
          </a:xfrm>
        </p:grpSpPr>
        <p:sp>
          <p:nvSpPr>
            <p:cNvPr id="5" name="Serbest Form: Şekil 4">
              <a:extLst>
                <a:ext uri="{FF2B5EF4-FFF2-40B4-BE49-F238E27FC236}">
                  <a16:creationId xmlns:a16="http://schemas.microsoft.com/office/drawing/2014/main" id="{34C1FAD7-798F-190C-1E74-FC647601182B}"/>
                </a:ext>
              </a:extLst>
            </p:cNvPr>
            <p:cNvSpPr/>
            <p:nvPr/>
          </p:nvSpPr>
          <p:spPr>
            <a:xfrm>
              <a:off x="1583472" y="2675245"/>
              <a:ext cx="629376" cy="880948"/>
            </a:xfrm>
            <a:custGeom>
              <a:avLst/>
              <a:gdLst>
                <a:gd name="connsiteX0" fmla="*/ 854217 w 1603315"/>
                <a:gd name="connsiteY0" fmla="*/ 0 h 2244186"/>
                <a:gd name="connsiteX1" fmla="*/ 956644 w 1603315"/>
                <a:gd name="connsiteY1" fmla="*/ 20503 h 2244186"/>
                <a:gd name="connsiteX2" fmla="*/ 1373991 w 1603315"/>
                <a:gd name="connsiteY2" fmla="*/ 413483 h 2244186"/>
                <a:gd name="connsiteX3" fmla="*/ 1397787 w 1603315"/>
                <a:gd name="connsiteY3" fmla="*/ 436664 h 2244186"/>
                <a:gd name="connsiteX4" fmla="*/ 1508072 w 1603315"/>
                <a:gd name="connsiteY4" fmla="*/ 573687 h 2244186"/>
                <a:gd name="connsiteX5" fmla="*/ 1508204 w 1603315"/>
                <a:gd name="connsiteY5" fmla="*/ 709524 h 2244186"/>
                <a:gd name="connsiteX6" fmla="*/ 1521331 w 1603315"/>
                <a:gd name="connsiteY6" fmla="*/ 733803 h 2244186"/>
                <a:gd name="connsiteX7" fmla="*/ 1591620 w 1603315"/>
                <a:gd name="connsiteY7" fmla="*/ 926846 h 2244186"/>
                <a:gd name="connsiteX8" fmla="*/ 1406699 w 1603315"/>
                <a:gd name="connsiteY8" fmla="*/ 1017024 h 2244186"/>
                <a:gd name="connsiteX9" fmla="*/ 1394845 w 1603315"/>
                <a:gd name="connsiteY9" fmla="*/ 1014434 h 2244186"/>
                <a:gd name="connsiteX10" fmla="*/ 981757 w 1603315"/>
                <a:gd name="connsiteY10" fmla="*/ 1474630 h 2244186"/>
                <a:gd name="connsiteX11" fmla="*/ 981757 w 1603315"/>
                <a:gd name="connsiteY11" fmla="*/ 1539871 h 2244186"/>
                <a:gd name="connsiteX12" fmla="*/ 1023290 w 1603315"/>
                <a:gd name="connsiteY12" fmla="*/ 1509051 h 2244186"/>
                <a:gd name="connsiteX13" fmla="*/ 1070135 w 1603315"/>
                <a:gd name="connsiteY13" fmla="*/ 1501850 h 2244186"/>
                <a:gd name="connsiteX14" fmla="*/ 1210758 w 1603315"/>
                <a:gd name="connsiteY14" fmla="*/ 1550144 h 2244186"/>
                <a:gd name="connsiteX15" fmla="*/ 1224675 w 1603315"/>
                <a:gd name="connsiteY15" fmla="*/ 1555939 h 2244186"/>
                <a:gd name="connsiteX16" fmla="*/ 1297818 w 1603315"/>
                <a:gd name="connsiteY16" fmla="*/ 1589350 h 2244186"/>
                <a:gd name="connsiteX17" fmla="*/ 1590962 w 1603315"/>
                <a:gd name="connsiteY17" fmla="*/ 2002131 h 2244186"/>
                <a:gd name="connsiteX18" fmla="*/ 1591181 w 1603315"/>
                <a:gd name="connsiteY18" fmla="*/ 2203692 h 2244186"/>
                <a:gd name="connsiteX19" fmla="*/ 1551097 w 1603315"/>
                <a:gd name="connsiteY19" fmla="*/ 2243424 h 2244186"/>
                <a:gd name="connsiteX20" fmla="*/ 1480984 w 1603315"/>
                <a:gd name="connsiteY20" fmla="*/ 2243336 h 2244186"/>
                <a:gd name="connsiteX21" fmla="*/ 1445861 w 1603315"/>
                <a:gd name="connsiteY21" fmla="*/ 2210145 h 2244186"/>
                <a:gd name="connsiteX22" fmla="*/ 1481774 w 1603315"/>
                <a:gd name="connsiteY22" fmla="*/ 2177789 h 2244186"/>
                <a:gd name="connsiteX23" fmla="*/ 1521155 w 1603315"/>
                <a:gd name="connsiteY23" fmla="*/ 2177086 h 2244186"/>
                <a:gd name="connsiteX24" fmla="*/ 1525546 w 1603315"/>
                <a:gd name="connsiteY24" fmla="*/ 2173662 h 2244186"/>
                <a:gd name="connsiteX25" fmla="*/ 1485418 w 1603315"/>
                <a:gd name="connsiteY25" fmla="*/ 1839117 h 2244186"/>
                <a:gd name="connsiteX26" fmla="*/ 1234817 w 1603315"/>
                <a:gd name="connsiteY26" fmla="*/ 1640322 h 2244186"/>
                <a:gd name="connsiteX27" fmla="*/ 1196138 w 1603315"/>
                <a:gd name="connsiteY27" fmla="*/ 1654898 h 2244186"/>
                <a:gd name="connsiteX28" fmla="*/ 1013148 w 1603315"/>
                <a:gd name="connsiteY28" fmla="*/ 1887147 h 2244186"/>
                <a:gd name="connsiteX29" fmla="*/ 949883 w 1603315"/>
                <a:gd name="connsiteY29" fmla="*/ 1892416 h 2244186"/>
                <a:gd name="connsiteX30" fmla="*/ 899833 w 1603315"/>
                <a:gd name="connsiteY30" fmla="*/ 1885918 h 2244186"/>
                <a:gd name="connsiteX31" fmla="*/ 869584 w 1603315"/>
                <a:gd name="connsiteY31" fmla="*/ 1898167 h 2244186"/>
                <a:gd name="connsiteX32" fmla="*/ 837534 w 1603315"/>
                <a:gd name="connsiteY32" fmla="*/ 1907870 h 2244186"/>
                <a:gd name="connsiteX33" fmla="*/ 837534 w 1603315"/>
                <a:gd name="connsiteY33" fmla="*/ 2177789 h 2244186"/>
                <a:gd name="connsiteX34" fmla="*/ 860803 w 1603315"/>
                <a:gd name="connsiteY34" fmla="*/ 2177789 h 2244186"/>
                <a:gd name="connsiteX35" fmla="*/ 1292418 w 1603315"/>
                <a:gd name="connsiteY35" fmla="*/ 2178271 h 2244186"/>
                <a:gd name="connsiteX36" fmla="*/ 1325214 w 1603315"/>
                <a:gd name="connsiteY36" fmla="*/ 2189862 h 2244186"/>
                <a:gd name="connsiteX37" fmla="*/ 1329780 w 1603315"/>
                <a:gd name="connsiteY37" fmla="*/ 2224063 h 2244186"/>
                <a:gd name="connsiteX38" fmla="*/ 1305633 w 1603315"/>
                <a:gd name="connsiteY38" fmla="*/ 2242678 h 2244186"/>
                <a:gd name="connsiteX39" fmla="*/ 1283989 w 1603315"/>
                <a:gd name="connsiteY39" fmla="*/ 2243512 h 2244186"/>
                <a:gd name="connsiteX40" fmla="*/ 61496 w 1603315"/>
                <a:gd name="connsiteY40" fmla="*/ 2243512 h 2244186"/>
                <a:gd name="connsiteX41" fmla="*/ 11621 w 1603315"/>
                <a:gd name="connsiteY41" fmla="*/ 2193682 h 2244186"/>
                <a:gd name="connsiteX42" fmla="*/ 12895 w 1603315"/>
                <a:gd name="connsiteY42" fmla="*/ 1981189 h 2244186"/>
                <a:gd name="connsiteX43" fmla="*/ 352795 w 1603315"/>
                <a:gd name="connsiteY43" fmla="*/ 1576794 h 2244186"/>
                <a:gd name="connsiteX44" fmla="*/ 363113 w 1603315"/>
                <a:gd name="connsiteY44" fmla="*/ 1573633 h 2244186"/>
                <a:gd name="connsiteX45" fmla="*/ 481169 w 1603315"/>
                <a:gd name="connsiteY45" fmla="*/ 1521563 h 2244186"/>
                <a:gd name="connsiteX46" fmla="*/ 553654 w 1603315"/>
                <a:gd name="connsiteY46" fmla="*/ 1499919 h 2244186"/>
                <a:gd name="connsiteX47" fmla="*/ 621968 w 1603315"/>
                <a:gd name="connsiteY47" fmla="*/ 1531880 h 2244186"/>
                <a:gd name="connsiteX48" fmla="*/ 621134 w 1603315"/>
                <a:gd name="connsiteY48" fmla="*/ 1482182 h 2244186"/>
                <a:gd name="connsiteX49" fmla="*/ 603660 w 1603315"/>
                <a:gd name="connsiteY49" fmla="*/ 1467825 h 2244186"/>
                <a:gd name="connsiteX50" fmla="*/ 261827 w 1603315"/>
                <a:gd name="connsiteY50" fmla="*/ 1164891 h 2244186"/>
                <a:gd name="connsiteX51" fmla="*/ 204797 w 1603315"/>
                <a:gd name="connsiteY51" fmla="*/ 1017244 h 2244186"/>
                <a:gd name="connsiteX52" fmla="*/ 113038 w 1603315"/>
                <a:gd name="connsiteY52" fmla="*/ 1016014 h 2244186"/>
                <a:gd name="connsiteX53" fmla="*/ 1436 w 1603315"/>
                <a:gd name="connsiteY53" fmla="*/ 887421 h 2244186"/>
                <a:gd name="connsiteX54" fmla="*/ 75413 w 1603315"/>
                <a:gd name="connsiteY54" fmla="*/ 737579 h 2244186"/>
                <a:gd name="connsiteX55" fmla="*/ 94906 w 1603315"/>
                <a:gd name="connsiteY55" fmla="*/ 703509 h 2244186"/>
                <a:gd name="connsiteX56" fmla="*/ 94643 w 1603315"/>
                <a:gd name="connsiteY56" fmla="*/ 578648 h 2244186"/>
                <a:gd name="connsiteX57" fmla="*/ 208880 w 1603315"/>
                <a:gd name="connsiteY57" fmla="*/ 435610 h 2244186"/>
                <a:gd name="connsiteX58" fmla="*/ 228110 w 1603315"/>
                <a:gd name="connsiteY58" fmla="*/ 416117 h 2244186"/>
                <a:gd name="connsiteX59" fmla="*/ 340239 w 1603315"/>
                <a:gd name="connsiteY59" fmla="*/ 214688 h 2244186"/>
                <a:gd name="connsiteX60" fmla="*/ 392528 w 1603315"/>
                <a:gd name="connsiteY60" fmla="*/ 209156 h 2244186"/>
                <a:gd name="connsiteX61" fmla="*/ 389938 w 1603315"/>
                <a:gd name="connsiteY61" fmla="*/ 257626 h 2244186"/>
                <a:gd name="connsiteX62" fmla="*/ 300199 w 1603315"/>
                <a:gd name="connsiteY62" fmla="*/ 409620 h 2244186"/>
                <a:gd name="connsiteX63" fmla="*/ 289750 w 1603315"/>
                <a:gd name="connsiteY63" fmla="*/ 439298 h 2244186"/>
                <a:gd name="connsiteX64" fmla="*/ 377996 w 1603315"/>
                <a:gd name="connsiteY64" fmla="*/ 548179 h 2244186"/>
                <a:gd name="connsiteX65" fmla="*/ 377513 w 1603315"/>
                <a:gd name="connsiteY65" fmla="*/ 722959 h 2244186"/>
                <a:gd name="connsiteX66" fmla="*/ 279389 w 1603315"/>
                <a:gd name="connsiteY66" fmla="*/ 841235 h 2244186"/>
                <a:gd name="connsiteX67" fmla="*/ 263715 w 1603315"/>
                <a:gd name="connsiteY67" fmla="*/ 856864 h 2244186"/>
                <a:gd name="connsiteX68" fmla="*/ 435861 w 1603315"/>
                <a:gd name="connsiteY68" fmla="*/ 1289797 h 2244186"/>
                <a:gd name="connsiteX69" fmla="*/ 989133 w 1603315"/>
                <a:gd name="connsiteY69" fmla="*/ 1399468 h 2244186"/>
                <a:gd name="connsiteX70" fmla="*/ 1335048 w 1603315"/>
                <a:gd name="connsiteY70" fmla="*/ 960345 h 2244186"/>
                <a:gd name="connsiteX71" fmla="*/ 1338780 w 1603315"/>
                <a:gd name="connsiteY71" fmla="*/ 859762 h 2244186"/>
                <a:gd name="connsiteX72" fmla="*/ 1325697 w 1603315"/>
                <a:gd name="connsiteY72" fmla="*/ 841937 h 2244186"/>
                <a:gd name="connsiteX73" fmla="*/ 1222348 w 1603315"/>
                <a:gd name="connsiteY73" fmla="*/ 690382 h 2244186"/>
                <a:gd name="connsiteX74" fmla="*/ 1222085 w 1603315"/>
                <a:gd name="connsiteY74" fmla="*/ 587429 h 2244186"/>
                <a:gd name="connsiteX75" fmla="*/ 1312219 w 1603315"/>
                <a:gd name="connsiteY75" fmla="*/ 439869 h 2244186"/>
                <a:gd name="connsiteX76" fmla="*/ 1307214 w 1603315"/>
                <a:gd name="connsiteY76" fmla="*/ 421649 h 2244186"/>
                <a:gd name="connsiteX77" fmla="*/ 768737 w 1603315"/>
                <a:gd name="connsiteY77" fmla="*/ 66733 h 2244186"/>
                <a:gd name="connsiteX78" fmla="*/ 541668 w 1603315"/>
                <a:gd name="connsiteY78" fmla="*/ 132984 h 2244186"/>
                <a:gd name="connsiteX79" fmla="*/ 526346 w 1603315"/>
                <a:gd name="connsiteY79" fmla="*/ 141413 h 2244186"/>
                <a:gd name="connsiteX80" fmla="*/ 479677 w 1603315"/>
                <a:gd name="connsiteY80" fmla="*/ 129032 h 2244186"/>
                <a:gd name="connsiteX81" fmla="*/ 493945 w 1603315"/>
                <a:gd name="connsiteY81" fmla="*/ 84734 h 2244186"/>
                <a:gd name="connsiteX82" fmla="*/ 640539 w 1603315"/>
                <a:gd name="connsiteY82" fmla="*/ 22830 h 2244186"/>
                <a:gd name="connsiteX83" fmla="*/ 749068 w 1603315"/>
                <a:gd name="connsiteY83" fmla="*/ 0 h 2244186"/>
                <a:gd name="connsiteX84" fmla="*/ 854217 w 1603315"/>
                <a:gd name="connsiteY84" fmla="*/ 0 h 2244186"/>
                <a:gd name="connsiteX85" fmla="*/ 453115 w 1603315"/>
                <a:gd name="connsiteY85" fmla="*/ 1600809 h 2244186"/>
                <a:gd name="connsiteX86" fmla="*/ 468701 w 1603315"/>
                <a:gd name="connsiteY86" fmla="*/ 1623024 h 2244186"/>
                <a:gd name="connsiteX87" fmla="*/ 533239 w 1603315"/>
                <a:gd name="connsiteY87" fmla="*/ 1705958 h 2244186"/>
                <a:gd name="connsiteX88" fmla="*/ 531790 w 1603315"/>
                <a:gd name="connsiteY88" fmla="*/ 1756183 h 2244186"/>
                <a:gd name="connsiteX89" fmla="*/ 481301 w 1603315"/>
                <a:gd name="connsiteY89" fmla="*/ 1746173 h 2244186"/>
                <a:gd name="connsiteX90" fmla="*/ 413075 w 1603315"/>
                <a:gd name="connsiteY90" fmla="*/ 1657839 h 2244186"/>
                <a:gd name="connsiteX91" fmla="*/ 367371 w 1603315"/>
                <a:gd name="connsiteY91" fmla="*/ 1640278 h 2244186"/>
                <a:gd name="connsiteX92" fmla="*/ 84018 w 1603315"/>
                <a:gd name="connsiteY92" fmla="*/ 1945407 h 2244186"/>
                <a:gd name="connsiteX93" fmla="*/ 78179 w 1603315"/>
                <a:gd name="connsiteY93" fmla="*/ 2172652 h 2244186"/>
                <a:gd name="connsiteX94" fmla="*/ 80550 w 1603315"/>
                <a:gd name="connsiteY94" fmla="*/ 2176515 h 2244186"/>
                <a:gd name="connsiteX95" fmla="*/ 769615 w 1603315"/>
                <a:gd name="connsiteY95" fmla="*/ 2176515 h 2244186"/>
                <a:gd name="connsiteX96" fmla="*/ 769615 w 1603315"/>
                <a:gd name="connsiteY96" fmla="*/ 1909450 h 2244186"/>
                <a:gd name="connsiteX97" fmla="*/ 725185 w 1603315"/>
                <a:gd name="connsiteY97" fmla="*/ 1895226 h 2244186"/>
                <a:gd name="connsiteX98" fmla="*/ 648178 w 1603315"/>
                <a:gd name="connsiteY98" fmla="*/ 1904840 h 2244186"/>
                <a:gd name="connsiteX99" fmla="*/ 603660 w 1603315"/>
                <a:gd name="connsiteY99" fmla="*/ 1902470 h 2244186"/>
                <a:gd name="connsiteX100" fmla="*/ 604977 w 1603315"/>
                <a:gd name="connsiteY100" fmla="*/ 1856854 h 2244186"/>
                <a:gd name="connsiteX101" fmla="*/ 616129 w 1603315"/>
                <a:gd name="connsiteY101" fmla="*/ 1846361 h 2244186"/>
                <a:gd name="connsiteX102" fmla="*/ 750517 w 1603315"/>
                <a:gd name="connsiteY102" fmla="*/ 1721543 h 2244186"/>
                <a:gd name="connsiteX103" fmla="*/ 747751 w 1603315"/>
                <a:gd name="connsiteY103" fmla="*/ 1716758 h 2244186"/>
                <a:gd name="connsiteX104" fmla="*/ 559625 w 1603315"/>
                <a:gd name="connsiteY104" fmla="*/ 1573589 h 2244186"/>
                <a:gd name="connsiteX105" fmla="*/ 546015 w 1603315"/>
                <a:gd name="connsiteY105" fmla="*/ 1569198 h 2244186"/>
                <a:gd name="connsiteX106" fmla="*/ 453071 w 1603315"/>
                <a:gd name="connsiteY106" fmla="*/ 1600853 h 2244186"/>
                <a:gd name="connsiteX107" fmla="*/ 1441822 w 1603315"/>
                <a:gd name="connsiteY107" fmla="*/ 713080 h 2244186"/>
                <a:gd name="connsiteX108" fmla="*/ 1441339 w 1603315"/>
                <a:gd name="connsiteY108" fmla="*/ 565126 h 2244186"/>
                <a:gd name="connsiteX109" fmla="*/ 1367098 w 1603315"/>
                <a:gd name="connsiteY109" fmla="*/ 499227 h 2244186"/>
                <a:gd name="connsiteX110" fmla="*/ 1288379 w 1603315"/>
                <a:gd name="connsiteY110" fmla="*/ 568418 h 2244186"/>
                <a:gd name="connsiteX111" fmla="*/ 1288467 w 1603315"/>
                <a:gd name="connsiteY111" fmla="*/ 702017 h 2244186"/>
                <a:gd name="connsiteX112" fmla="*/ 1337902 w 1603315"/>
                <a:gd name="connsiteY112" fmla="*/ 775555 h 2244186"/>
                <a:gd name="connsiteX113" fmla="*/ 1441822 w 1603315"/>
                <a:gd name="connsiteY113" fmla="*/ 713080 h 2244186"/>
                <a:gd name="connsiteX114" fmla="*/ 264330 w 1603315"/>
                <a:gd name="connsiteY114" fmla="*/ 775950 h 2244186"/>
                <a:gd name="connsiteX115" fmla="*/ 314819 w 1603315"/>
                <a:gd name="connsiteY115" fmla="*/ 698592 h 2244186"/>
                <a:gd name="connsiteX116" fmla="*/ 314819 w 1603315"/>
                <a:gd name="connsiteY116" fmla="*/ 569692 h 2244186"/>
                <a:gd name="connsiteX117" fmla="*/ 250676 w 1603315"/>
                <a:gd name="connsiteY117" fmla="*/ 499095 h 2244186"/>
                <a:gd name="connsiteX118" fmla="*/ 162781 w 1603315"/>
                <a:gd name="connsiteY118" fmla="*/ 558760 h 2244186"/>
                <a:gd name="connsiteX119" fmla="*/ 161859 w 1603315"/>
                <a:gd name="connsiteY119" fmla="*/ 713607 h 2244186"/>
                <a:gd name="connsiteX120" fmla="*/ 264286 w 1603315"/>
                <a:gd name="connsiteY120" fmla="*/ 775950 h 2244186"/>
                <a:gd name="connsiteX121" fmla="*/ 1155483 w 1603315"/>
                <a:gd name="connsiteY121" fmla="*/ 1600985 h 2244186"/>
                <a:gd name="connsiteX122" fmla="*/ 1074174 w 1603315"/>
                <a:gd name="connsiteY122" fmla="*/ 1572535 h 2244186"/>
                <a:gd name="connsiteX123" fmla="*/ 1040500 w 1603315"/>
                <a:gd name="connsiteY123" fmla="*/ 1578418 h 2244186"/>
                <a:gd name="connsiteX124" fmla="*/ 871647 w 1603315"/>
                <a:gd name="connsiteY124" fmla="*/ 1707187 h 2244186"/>
                <a:gd name="connsiteX125" fmla="*/ 856369 w 1603315"/>
                <a:gd name="connsiteY125" fmla="*/ 1720226 h 2244186"/>
                <a:gd name="connsiteX126" fmla="*/ 976049 w 1603315"/>
                <a:gd name="connsiteY126" fmla="*/ 1827922 h 2244186"/>
                <a:gd name="connsiteX127" fmla="*/ 1155483 w 1603315"/>
                <a:gd name="connsiteY127" fmla="*/ 1600941 h 2244186"/>
                <a:gd name="connsiteX128" fmla="*/ 915375 w 1603315"/>
                <a:gd name="connsiteY128" fmla="*/ 1495572 h 2244186"/>
                <a:gd name="connsiteX129" fmla="*/ 687779 w 1603315"/>
                <a:gd name="connsiteY129" fmla="*/ 1495572 h 2244186"/>
                <a:gd name="connsiteX130" fmla="*/ 688086 w 1603315"/>
                <a:gd name="connsiteY130" fmla="*/ 1578462 h 2244186"/>
                <a:gd name="connsiteX131" fmla="*/ 694496 w 1603315"/>
                <a:gd name="connsiteY131" fmla="*/ 1591150 h 2244186"/>
                <a:gd name="connsiteX132" fmla="*/ 803553 w 1603315"/>
                <a:gd name="connsiteY132" fmla="*/ 1675445 h 2244186"/>
                <a:gd name="connsiteX133" fmla="*/ 905848 w 1603315"/>
                <a:gd name="connsiteY133" fmla="*/ 1593697 h 2244186"/>
                <a:gd name="connsiteX134" fmla="*/ 914936 w 1603315"/>
                <a:gd name="connsiteY134" fmla="*/ 1571394 h 2244186"/>
                <a:gd name="connsiteX135" fmla="*/ 915375 w 1603315"/>
                <a:gd name="connsiteY135" fmla="*/ 1495616 h 2244186"/>
                <a:gd name="connsiteX136" fmla="*/ 1406831 w 1603315"/>
                <a:gd name="connsiteY136" fmla="*/ 907617 h 2244186"/>
                <a:gd name="connsiteX137" fmla="*/ 1425358 w 1603315"/>
                <a:gd name="connsiteY137" fmla="*/ 954111 h 2244186"/>
                <a:gd name="connsiteX138" fmla="*/ 1529233 w 1603315"/>
                <a:gd name="connsiteY138" fmla="*/ 905465 h 2244186"/>
                <a:gd name="connsiteX139" fmla="*/ 1498984 w 1603315"/>
                <a:gd name="connsiteY139" fmla="*/ 796892 h 2244186"/>
                <a:gd name="connsiteX140" fmla="*/ 1418597 w 1603315"/>
                <a:gd name="connsiteY140" fmla="*/ 803083 h 2244186"/>
                <a:gd name="connsiteX141" fmla="*/ 1401606 w 1603315"/>
                <a:gd name="connsiteY141" fmla="*/ 838381 h 2244186"/>
                <a:gd name="connsiteX142" fmla="*/ 1467461 w 1603315"/>
                <a:gd name="connsiteY142" fmla="*/ 873109 h 2244186"/>
                <a:gd name="connsiteX143" fmla="*/ 1406831 w 1603315"/>
                <a:gd name="connsiteY143" fmla="*/ 907617 h 2244186"/>
                <a:gd name="connsiteX144" fmla="*/ 195665 w 1603315"/>
                <a:gd name="connsiteY144" fmla="*/ 907485 h 2244186"/>
                <a:gd name="connsiteX145" fmla="*/ 135956 w 1603315"/>
                <a:gd name="connsiteY145" fmla="*/ 874909 h 2244186"/>
                <a:gd name="connsiteX146" fmla="*/ 203216 w 1603315"/>
                <a:gd name="connsiteY146" fmla="*/ 838030 h 2244186"/>
                <a:gd name="connsiteX147" fmla="*/ 182143 w 1603315"/>
                <a:gd name="connsiteY147" fmla="*/ 801239 h 2244186"/>
                <a:gd name="connsiteX148" fmla="*/ 101580 w 1603315"/>
                <a:gd name="connsiteY148" fmla="*/ 798517 h 2244186"/>
                <a:gd name="connsiteX149" fmla="*/ 71242 w 1603315"/>
                <a:gd name="connsiteY149" fmla="*/ 900021 h 2244186"/>
                <a:gd name="connsiteX150" fmla="*/ 160762 w 1603315"/>
                <a:gd name="connsiteY150" fmla="*/ 956481 h 2244186"/>
                <a:gd name="connsiteX151" fmla="*/ 195665 w 1603315"/>
                <a:gd name="connsiteY151" fmla="*/ 907441 h 2244186"/>
                <a:gd name="connsiteX152" fmla="*/ 872876 w 1603315"/>
                <a:gd name="connsiteY152" fmla="*/ 1823795 h 2244186"/>
                <a:gd name="connsiteX153" fmla="*/ 804080 w 1603315"/>
                <a:gd name="connsiteY153" fmla="*/ 1761891 h 2244186"/>
                <a:gd name="connsiteX154" fmla="*/ 735283 w 1603315"/>
                <a:gd name="connsiteY154" fmla="*/ 1825858 h 2244186"/>
                <a:gd name="connsiteX155" fmla="*/ 872876 w 1603315"/>
                <a:gd name="connsiteY155" fmla="*/ 1823751 h 2244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</a:cxnLst>
              <a:rect l="l" t="t" r="r" b="b"/>
              <a:pathLst>
                <a:path w="1603315" h="2244186">
                  <a:moveTo>
                    <a:pt x="854217" y="0"/>
                  </a:moveTo>
                  <a:cubicBezTo>
                    <a:pt x="888374" y="6717"/>
                    <a:pt x="923277" y="10976"/>
                    <a:pt x="956644" y="20503"/>
                  </a:cubicBezTo>
                  <a:cubicBezTo>
                    <a:pt x="1163122" y="79553"/>
                    <a:pt x="1301418" y="212010"/>
                    <a:pt x="1373991" y="413483"/>
                  </a:cubicBezTo>
                  <a:cubicBezTo>
                    <a:pt x="1378601" y="426303"/>
                    <a:pt x="1383474" y="433284"/>
                    <a:pt x="1397787" y="436664"/>
                  </a:cubicBezTo>
                  <a:cubicBezTo>
                    <a:pt x="1464520" y="452469"/>
                    <a:pt x="1506579" y="504978"/>
                    <a:pt x="1508072" y="573687"/>
                  </a:cubicBezTo>
                  <a:cubicBezTo>
                    <a:pt x="1509038" y="618951"/>
                    <a:pt x="1508599" y="664260"/>
                    <a:pt x="1508204" y="709524"/>
                  </a:cubicBezTo>
                  <a:cubicBezTo>
                    <a:pt x="1508116" y="720632"/>
                    <a:pt x="1510399" y="727569"/>
                    <a:pt x="1521331" y="733803"/>
                  </a:cubicBezTo>
                  <a:cubicBezTo>
                    <a:pt x="1593157" y="774940"/>
                    <a:pt x="1621343" y="853703"/>
                    <a:pt x="1591620" y="926846"/>
                  </a:cubicBezTo>
                  <a:cubicBezTo>
                    <a:pt x="1561854" y="1000077"/>
                    <a:pt x="1486208" y="1037000"/>
                    <a:pt x="1406699" y="1017024"/>
                  </a:cubicBezTo>
                  <a:cubicBezTo>
                    <a:pt x="1403187" y="1016146"/>
                    <a:pt x="1399586" y="1015488"/>
                    <a:pt x="1394845" y="1014434"/>
                  </a:cubicBezTo>
                  <a:cubicBezTo>
                    <a:pt x="1340405" y="1242249"/>
                    <a:pt x="1202679" y="1395736"/>
                    <a:pt x="981757" y="1474630"/>
                  </a:cubicBezTo>
                  <a:lnTo>
                    <a:pt x="981757" y="1539871"/>
                  </a:lnTo>
                  <a:cubicBezTo>
                    <a:pt x="997167" y="1528544"/>
                    <a:pt x="1010821" y="1519500"/>
                    <a:pt x="1023290" y="1509051"/>
                  </a:cubicBezTo>
                  <a:cubicBezTo>
                    <a:pt x="1037822" y="1496889"/>
                    <a:pt x="1052661" y="1495616"/>
                    <a:pt x="1070135" y="1501850"/>
                  </a:cubicBezTo>
                  <a:cubicBezTo>
                    <a:pt x="1116848" y="1518446"/>
                    <a:pt x="1163869" y="1534076"/>
                    <a:pt x="1210758" y="1550144"/>
                  </a:cubicBezTo>
                  <a:cubicBezTo>
                    <a:pt x="1215587" y="1551813"/>
                    <a:pt x="1222173" y="1552471"/>
                    <a:pt x="1224675" y="1555939"/>
                  </a:cubicBezTo>
                  <a:cubicBezTo>
                    <a:pt x="1242895" y="1581008"/>
                    <a:pt x="1272793" y="1580086"/>
                    <a:pt x="1297818" y="1589350"/>
                  </a:cubicBezTo>
                  <a:cubicBezTo>
                    <a:pt x="1472554" y="1654239"/>
                    <a:pt x="1588064" y="1815936"/>
                    <a:pt x="1590962" y="2002131"/>
                  </a:cubicBezTo>
                  <a:cubicBezTo>
                    <a:pt x="1592016" y="2069303"/>
                    <a:pt x="1591401" y="2136519"/>
                    <a:pt x="1591181" y="2203692"/>
                  </a:cubicBezTo>
                  <a:cubicBezTo>
                    <a:pt x="1591094" y="2231921"/>
                    <a:pt x="1579459" y="2243117"/>
                    <a:pt x="1551097" y="2243424"/>
                  </a:cubicBezTo>
                  <a:cubicBezTo>
                    <a:pt x="1527741" y="2243644"/>
                    <a:pt x="1504340" y="2243819"/>
                    <a:pt x="1480984" y="2243336"/>
                  </a:cubicBezTo>
                  <a:cubicBezTo>
                    <a:pt x="1458724" y="2242853"/>
                    <a:pt x="1445641" y="2230078"/>
                    <a:pt x="1445861" y="2210145"/>
                  </a:cubicBezTo>
                  <a:cubicBezTo>
                    <a:pt x="1446080" y="2190213"/>
                    <a:pt x="1459076" y="2178403"/>
                    <a:pt x="1481774" y="2177789"/>
                  </a:cubicBezTo>
                  <a:cubicBezTo>
                    <a:pt x="1494901" y="2177437"/>
                    <a:pt x="1508028" y="2177349"/>
                    <a:pt x="1521155" y="2177086"/>
                  </a:cubicBezTo>
                  <a:cubicBezTo>
                    <a:pt x="1521726" y="2177086"/>
                    <a:pt x="1522297" y="2176252"/>
                    <a:pt x="1525546" y="2173662"/>
                  </a:cubicBezTo>
                  <a:cubicBezTo>
                    <a:pt x="1521111" y="2062366"/>
                    <a:pt x="1542580" y="1946417"/>
                    <a:pt x="1485418" y="1839117"/>
                  </a:cubicBezTo>
                  <a:cubicBezTo>
                    <a:pt x="1430714" y="1736427"/>
                    <a:pt x="1349097" y="1667981"/>
                    <a:pt x="1234817" y="1640322"/>
                  </a:cubicBezTo>
                  <a:cubicBezTo>
                    <a:pt x="1217607" y="1636151"/>
                    <a:pt x="1207026" y="1640849"/>
                    <a:pt x="1196138" y="1654898"/>
                  </a:cubicBezTo>
                  <a:cubicBezTo>
                    <a:pt x="1135727" y="1732783"/>
                    <a:pt x="1074262" y="1809833"/>
                    <a:pt x="1013148" y="1887147"/>
                  </a:cubicBezTo>
                  <a:cubicBezTo>
                    <a:pt x="991547" y="1914455"/>
                    <a:pt x="974293" y="1917046"/>
                    <a:pt x="949883" y="1892416"/>
                  </a:cubicBezTo>
                  <a:cubicBezTo>
                    <a:pt x="933375" y="1875732"/>
                    <a:pt x="919502" y="1871693"/>
                    <a:pt x="899833" y="1885918"/>
                  </a:cubicBezTo>
                  <a:cubicBezTo>
                    <a:pt x="891272" y="1892108"/>
                    <a:pt x="879901" y="1894611"/>
                    <a:pt x="869584" y="1898167"/>
                  </a:cubicBezTo>
                  <a:cubicBezTo>
                    <a:pt x="859310" y="1901723"/>
                    <a:pt x="848773" y="1904489"/>
                    <a:pt x="837534" y="1907870"/>
                  </a:cubicBezTo>
                  <a:lnTo>
                    <a:pt x="837534" y="2177789"/>
                  </a:lnTo>
                  <a:cubicBezTo>
                    <a:pt x="845437" y="2177789"/>
                    <a:pt x="853120" y="2177789"/>
                    <a:pt x="860803" y="2177789"/>
                  </a:cubicBezTo>
                  <a:cubicBezTo>
                    <a:pt x="1004675" y="2177789"/>
                    <a:pt x="1148546" y="2177525"/>
                    <a:pt x="1292418" y="2178271"/>
                  </a:cubicBezTo>
                  <a:cubicBezTo>
                    <a:pt x="1303701" y="2178315"/>
                    <a:pt x="1318804" y="2182091"/>
                    <a:pt x="1325214" y="2189862"/>
                  </a:cubicBezTo>
                  <a:cubicBezTo>
                    <a:pt x="1331624" y="2197677"/>
                    <a:pt x="1333029" y="2213746"/>
                    <a:pt x="1329780" y="2224063"/>
                  </a:cubicBezTo>
                  <a:cubicBezTo>
                    <a:pt x="1327234" y="2232141"/>
                    <a:pt x="1314897" y="2238331"/>
                    <a:pt x="1305633" y="2242678"/>
                  </a:cubicBezTo>
                  <a:cubicBezTo>
                    <a:pt x="1299574" y="2245488"/>
                    <a:pt x="1291277" y="2243512"/>
                    <a:pt x="1283989" y="2243512"/>
                  </a:cubicBezTo>
                  <a:cubicBezTo>
                    <a:pt x="876476" y="2243512"/>
                    <a:pt x="469008" y="2243512"/>
                    <a:pt x="61496" y="2243512"/>
                  </a:cubicBezTo>
                  <a:cubicBezTo>
                    <a:pt x="19919" y="2243512"/>
                    <a:pt x="11534" y="2235258"/>
                    <a:pt x="11621" y="2193682"/>
                  </a:cubicBezTo>
                  <a:cubicBezTo>
                    <a:pt x="11797" y="2122865"/>
                    <a:pt x="10173" y="2051917"/>
                    <a:pt x="12895" y="1981189"/>
                  </a:cubicBezTo>
                  <a:cubicBezTo>
                    <a:pt x="20227" y="1789857"/>
                    <a:pt x="165591" y="1618063"/>
                    <a:pt x="352795" y="1576794"/>
                  </a:cubicBezTo>
                  <a:cubicBezTo>
                    <a:pt x="356352" y="1576003"/>
                    <a:pt x="361005" y="1575959"/>
                    <a:pt x="363113" y="1573633"/>
                  </a:cubicBezTo>
                  <a:cubicBezTo>
                    <a:pt x="394855" y="1539037"/>
                    <a:pt x="441788" y="1538773"/>
                    <a:pt x="481169" y="1521563"/>
                  </a:cubicBezTo>
                  <a:cubicBezTo>
                    <a:pt x="504394" y="1511421"/>
                    <a:pt x="529990" y="1498382"/>
                    <a:pt x="553654" y="1499919"/>
                  </a:cubicBezTo>
                  <a:cubicBezTo>
                    <a:pt x="576440" y="1501411"/>
                    <a:pt x="598128" y="1519983"/>
                    <a:pt x="621968" y="1531880"/>
                  </a:cubicBezTo>
                  <a:cubicBezTo>
                    <a:pt x="621968" y="1516295"/>
                    <a:pt x="623461" y="1498953"/>
                    <a:pt x="621134" y="1482182"/>
                  </a:cubicBezTo>
                  <a:cubicBezTo>
                    <a:pt x="620343" y="1476606"/>
                    <a:pt x="610553" y="1470372"/>
                    <a:pt x="603660" y="1467825"/>
                  </a:cubicBezTo>
                  <a:cubicBezTo>
                    <a:pt x="450130" y="1411365"/>
                    <a:pt x="334356" y="1311661"/>
                    <a:pt x="261827" y="1164891"/>
                  </a:cubicBezTo>
                  <a:cubicBezTo>
                    <a:pt x="238471" y="1117607"/>
                    <a:pt x="223456" y="1066240"/>
                    <a:pt x="204797" y="1017244"/>
                  </a:cubicBezTo>
                  <a:cubicBezTo>
                    <a:pt x="175952" y="1017244"/>
                    <a:pt x="142849" y="1023302"/>
                    <a:pt x="113038" y="1016014"/>
                  </a:cubicBezTo>
                  <a:cubicBezTo>
                    <a:pt x="47798" y="1000034"/>
                    <a:pt x="9777" y="953496"/>
                    <a:pt x="1436" y="887421"/>
                  </a:cubicBezTo>
                  <a:cubicBezTo>
                    <a:pt x="-6686" y="822883"/>
                    <a:pt x="19875" y="771604"/>
                    <a:pt x="75413" y="737579"/>
                  </a:cubicBezTo>
                  <a:cubicBezTo>
                    <a:pt x="89945" y="728666"/>
                    <a:pt x="95389" y="720193"/>
                    <a:pt x="94906" y="703509"/>
                  </a:cubicBezTo>
                  <a:cubicBezTo>
                    <a:pt x="93721" y="661933"/>
                    <a:pt x="94028" y="620268"/>
                    <a:pt x="94643" y="578648"/>
                  </a:cubicBezTo>
                  <a:cubicBezTo>
                    <a:pt x="95741" y="504714"/>
                    <a:pt x="137010" y="452513"/>
                    <a:pt x="208880" y="435610"/>
                  </a:cubicBezTo>
                  <a:cubicBezTo>
                    <a:pt x="221436" y="432669"/>
                    <a:pt x="224817" y="426303"/>
                    <a:pt x="228110" y="416117"/>
                  </a:cubicBezTo>
                  <a:cubicBezTo>
                    <a:pt x="252344" y="341701"/>
                    <a:pt x="289838" y="274572"/>
                    <a:pt x="340239" y="214688"/>
                  </a:cubicBezTo>
                  <a:cubicBezTo>
                    <a:pt x="357493" y="194185"/>
                    <a:pt x="376328" y="192429"/>
                    <a:pt x="392528" y="209156"/>
                  </a:cubicBezTo>
                  <a:cubicBezTo>
                    <a:pt x="406446" y="223513"/>
                    <a:pt x="406138" y="238045"/>
                    <a:pt x="389938" y="257626"/>
                  </a:cubicBezTo>
                  <a:cubicBezTo>
                    <a:pt x="351961" y="303549"/>
                    <a:pt x="321712" y="353994"/>
                    <a:pt x="300199" y="409620"/>
                  </a:cubicBezTo>
                  <a:cubicBezTo>
                    <a:pt x="296555" y="419059"/>
                    <a:pt x="293482" y="428718"/>
                    <a:pt x="289750" y="439298"/>
                  </a:cubicBezTo>
                  <a:cubicBezTo>
                    <a:pt x="338307" y="460855"/>
                    <a:pt x="373781" y="495275"/>
                    <a:pt x="377996" y="548179"/>
                  </a:cubicBezTo>
                  <a:cubicBezTo>
                    <a:pt x="382606" y="606132"/>
                    <a:pt x="383045" y="665182"/>
                    <a:pt x="377513" y="722959"/>
                  </a:cubicBezTo>
                  <a:cubicBezTo>
                    <a:pt x="371937" y="781482"/>
                    <a:pt x="334137" y="819766"/>
                    <a:pt x="279389" y="841235"/>
                  </a:cubicBezTo>
                  <a:cubicBezTo>
                    <a:pt x="272891" y="843781"/>
                    <a:pt x="263891" y="851376"/>
                    <a:pt x="263715" y="856864"/>
                  </a:cubicBezTo>
                  <a:cubicBezTo>
                    <a:pt x="258359" y="1025981"/>
                    <a:pt x="308760" y="1174857"/>
                    <a:pt x="435861" y="1289797"/>
                  </a:cubicBezTo>
                  <a:cubicBezTo>
                    <a:pt x="597206" y="1435688"/>
                    <a:pt x="785816" y="1475289"/>
                    <a:pt x="989133" y="1399468"/>
                  </a:cubicBezTo>
                  <a:cubicBezTo>
                    <a:pt x="1189860" y="1324612"/>
                    <a:pt x="1303789" y="1172530"/>
                    <a:pt x="1335048" y="960345"/>
                  </a:cubicBezTo>
                  <a:cubicBezTo>
                    <a:pt x="1339922" y="927329"/>
                    <a:pt x="1338824" y="893304"/>
                    <a:pt x="1338780" y="859762"/>
                  </a:cubicBezTo>
                  <a:cubicBezTo>
                    <a:pt x="1338780" y="853659"/>
                    <a:pt x="1331668" y="844352"/>
                    <a:pt x="1325697" y="841937"/>
                  </a:cubicBezTo>
                  <a:cubicBezTo>
                    <a:pt x="1256988" y="814585"/>
                    <a:pt x="1222436" y="764667"/>
                    <a:pt x="1222348" y="690382"/>
                  </a:cubicBezTo>
                  <a:cubicBezTo>
                    <a:pt x="1222304" y="656050"/>
                    <a:pt x="1223446" y="621673"/>
                    <a:pt x="1222085" y="587429"/>
                  </a:cubicBezTo>
                  <a:cubicBezTo>
                    <a:pt x="1219363" y="518632"/>
                    <a:pt x="1247768" y="469328"/>
                    <a:pt x="1312219" y="439869"/>
                  </a:cubicBezTo>
                  <a:cubicBezTo>
                    <a:pt x="1310550" y="433766"/>
                    <a:pt x="1309321" y="427532"/>
                    <a:pt x="1307214" y="421649"/>
                  </a:cubicBezTo>
                  <a:cubicBezTo>
                    <a:pt x="1227353" y="197434"/>
                    <a:pt x="1006079" y="51323"/>
                    <a:pt x="768737" y="66733"/>
                  </a:cubicBezTo>
                  <a:cubicBezTo>
                    <a:pt x="688306" y="71958"/>
                    <a:pt x="612353" y="93690"/>
                    <a:pt x="541668" y="132984"/>
                  </a:cubicBezTo>
                  <a:cubicBezTo>
                    <a:pt x="536576" y="135837"/>
                    <a:pt x="531571" y="138867"/>
                    <a:pt x="526346" y="141413"/>
                  </a:cubicBezTo>
                  <a:cubicBezTo>
                    <a:pt x="506370" y="151248"/>
                    <a:pt x="488940" y="146594"/>
                    <a:pt x="479677" y="129032"/>
                  </a:cubicBezTo>
                  <a:cubicBezTo>
                    <a:pt x="470852" y="112217"/>
                    <a:pt x="474891" y="93514"/>
                    <a:pt x="493945" y="84734"/>
                  </a:cubicBezTo>
                  <a:cubicBezTo>
                    <a:pt x="542151" y="62562"/>
                    <a:pt x="590489" y="40128"/>
                    <a:pt x="640539" y="22830"/>
                  </a:cubicBezTo>
                  <a:cubicBezTo>
                    <a:pt x="675179" y="10844"/>
                    <a:pt x="712804" y="7288"/>
                    <a:pt x="749068" y="0"/>
                  </a:cubicBezTo>
                  <a:cubicBezTo>
                    <a:pt x="784103" y="0"/>
                    <a:pt x="819182" y="0"/>
                    <a:pt x="854217" y="0"/>
                  </a:cubicBezTo>
                  <a:close/>
                  <a:moveTo>
                    <a:pt x="453115" y="1600809"/>
                  </a:moveTo>
                  <a:cubicBezTo>
                    <a:pt x="459700" y="1610248"/>
                    <a:pt x="463959" y="1616834"/>
                    <a:pt x="468701" y="1623024"/>
                  </a:cubicBezTo>
                  <a:cubicBezTo>
                    <a:pt x="490126" y="1650727"/>
                    <a:pt x="511902" y="1678211"/>
                    <a:pt x="533239" y="1705958"/>
                  </a:cubicBezTo>
                  <a:cubicBezTo>
                    <a:pt x="548122" y="1725275"/>
                    <a:pt x="547376" y="1743495"/>
                    <a:pt x="531790" y="1756183"/>
                  </a:cubicBezTo>
                  <a:cubicBezTo>
                    <a:pt x="514755" y="1770057"/>
                    <a:pt x="497853" y="1767028"/>
                    <a:pt x="481301" y="1746173"/>
                  </a:cubicBezTo>
                  <a:cubicBezTo>
                    <a:pt x="458164" y="1717021"/>
                    <a:pt x="434236" y="1688352"/>
                    <a:pt x="413075" y="1657839"/>
                  </a:cubicBezTo>
                  <a:cubicBezTo>
                    <a:pt x="400738" y="1640059"/>
                    <a:pt x="387918" y="1636195"/>
                    <a:pt x="367371" y="1640278"/>
                  </a:cubicBezTo>
                  <a:cubicBezTo>
                    <a:pt x="228110" y="1668157"/>
                    <a:pt x="102150" y="1798550"/>
                    <a:pt x="84018" y="1945407"/>
                  </a:cubicBezTo>
                  <a:cubicBezTo>
                    <a:pt x="74799" y="2020263"/>
                    <a:pt x="79628" y="2096830"/>
                    <a:pt x="78179" y="2172652"/>
                  </a:cubicBezTo>
                  <a:cubicBezTo>
                    <a:pt x="78179" y="2173793"/>
                    <a:pt x="79584" y="2174979"/>
                    <a:pt x="80550" y="2176515"/>
                  </a:cubicBezTo>
                  <a:lnTo>
                    <a:pt x="769615" y="2176515"/>
                  </a:lnTo>
                  <a:lnTo>
                    <a:pt x="769615" y="1909450"/>
                  </a:lnTo>
                  <a:cubicBezTo>
                    <a:pt x="753854" y="1904665"/>
                    <a:pt x="737390" y="1903172"/>
                    <a:pt x="725185" y="1895226"/>
                  </a:cubicBezTo>
                  <a:cubicBezTo>
                    <a:pt x="695638" y="1875952"/>
                    <a:pt x="672237" y="1874723"/>
                    <a:pt x="648178" y="1904840"/>
                  </a:cubicBezTo>
                  <a:cubicBezTo>
                    <a:pt x="636236" y="1919768"/>
                    <a:pt x="615294" y="1915904"/>
                    <a:pt x="603660" y="1902470"/>
                  </a:cubicBezTo>
                  <a:cubicBezTo>
                    <a:pt x="592113" y="1889079"/>
                    <a:pt x="592509" y="1870728"/>
                    <a:pt x="604977" y="1856854"/>
                  </a:cubicBezTo>
                  <a:cubicBezTo>
                    <a:pt x="608358" y="1853078"/>
                    <a:pt x="612397" y="1849829"/>
                    <a:pt x="616129" y="1846361"/>
                  </a:cubicBezTo>
                  <a:cubicBezTo>
                    <a:pt x="660998" y="1804697"/>
                    <a:pt x="705867" y="1762988"/>
                    <a:pt x="750517" y="1721543"/>
                  </a:cubicBezTo>
                  <a:cubicBezTo>
                    <a:pt x="749156" y="1719129"/>
                    <a:pt x="748761" y="1717548"/>
                    <a:pt x="747751" y="1716758"/>
                  </a:cubicBezTo>
                  <a:cubicBezTo>
                    <a:pt x="685101" y="1668947"/>
                    <a:pt x="622451" y="1621136"/>
                    <a:pt x="559625" y="1573589"/>
                  </a:cubicBezTo>
                  <a:cubicBezTo>
                    <a:pt x="555937" y="1570823"/>
                    <a:pt x="549747" y="1567969"/>
                    <a:pt x="546015" y="1569198"/>
                  </a:cubicBezTo>
                  <a:cubicBezTo>
                    <a:pt x="515809" y="1578901"/>
                    <a:pt x="485867" y="1589526"/>
                    <a:pt x="453071" y="1600853"/>
                  </a:cubicBezTo>
                  <a:close/>
                  <a:moveTo>
                    <a:pt x="1441822" y="713080"/>
                  </a:moveTo>
                  <a:cubicBezTo>
                    <a:pt x="1441822" y="662767"/>
                    <a:pt x="1443402" y="613859"/>
                    <a:pt x="1441339" y="565126"/>
                  </a:cubicBezTo>
                  <a:cubicBezTo>
                    <a:pt x="1439714" y="527281"/>
                    <a:pt x="1404723" y="498305"/>
                    <a:pt x="1367098" y="499227"/>
                  </a:cubicBezTo>
                  <a:cubicBezTo>
                    <a:pt x="1319024" y="500412"/>
                    <a:pt x="1289389" y="525613"/>
                    <a:pt x="1288379" y="568418"/>
                  </a:cubicBezTo>
                  <a:cubicBezTo>
                    <a:pt x="1287325" y="612937"/>
                    <a:pt x="1287194" y="657499"/>
                    <a:pt x="1288467" y="702017"/>
                  </a:cubicBezTo>
                  <a:cubicBezTo>
                    <a:pt x="1289433" y="736130"/>
                    <a:pt x="1306862" y="760628"/>
                    <a:pt x="1337902" y="775555"/>
                  </a:cubicBezTo>
                  <a:cubicBezTo>
                    <a:pt x="1358669" y="736876"/>
                    <a:pt x="1363234" y="734154"/>
                    <a:pt x="1441822" y="713080"/>
                  </a:cubicBezTo>
                  <a:close/>
                  <a:moveTo>
                    <a:pt x="264330" y="775950"/>
                  </a:moveTo>
                  <a:cubicBezTo>
                    <a:pt x="297741" y="759399"/>
                    <a:pt x="314160" y="733583"/>
                    <a:pt x="314819" y="698592"/>
                  </a:cubicBezTo>
                  <a:cubicBezTo>
                    <a:pt x="315609" y="655655"/>
                    <a:pt x="315609" y="612629"/>
                    <a:pt x="314819" y="569692"/>
                  </a:cubicBezTo>
                  <a:cubicBezTo>
                    <a:pt x="314160" y="531583"/>
                    <a:pt x="286545" y="501992"/>
                    <a:pt x="250676" y="499095"/>
                  </a:cubicBezTo>
                  <a:cubicBezTo>
                    <a:pt x="205148" y="495407"/>
                    <a:pt x="165723" y="519159"/>
                    <a:pt x="162781" y="558760"/>
                  </a:cubicBezTo>
                  <a:cubicBezTo>
                    <a:pt x="159005" y="609995"/>
                    <a:pt x="161859" y="661713"/>
                    <a:pt x="161859" y="713607"/>
                  </a:cubicBezTo>
                  <a:cubicBezTo>
                    <a:pt x="202514" y="723442"/>
                    <a:pt x="245583" y="728095"/>
                    <a:pt x="264286" y="775950"/>
                  </a:cubicBezTo>
                  <a:close/>
                  <a:moveTo>
                    <a:pt x="1155483" y="1600985"/>
                  </a:moveTo>
                  <a:cubicBezTo>
                    <a:pt x="1126331" y="1590931"/>
                    <a:pt x="1099857" y="1582765"/>
                    <a:pt x="1074174" y="1572535"/>
                  </a:cubicBezTo>
                  <a:cubicBezTo>
                    <a:pt x="1060652" y="1567135"/>
                    <a:pt x="1051388" y="1569989"/>
                    <a:pt x="1040500" y="1578418"/>
                  </a:cubicBezTo>
                  <a:cubicBezTo>
                    <a:pt x="984479" y="1621707"/>
                    <a:pt x="927931" y="1664293"/>
                    <a:pt x="871647" y="1707187"/>
                  </a:cubicBezTo>
                  <a:cubicBezTo>
                    <a:pt x="866686" y="1710963"/>
                    <a:pt x="862164" y="1715265"/>
                    <a:pt x="856369" y="1720226"/>
                  </a:cubicBezTo>
                  <a:cubicBezTo>
                    <a:pt x="896760" y="1756578"/>
                    <a:pt x="935658" y="1791613"/>
                    <a:pt x="976049" y="1827922"/>
                  </a:cubicBezTo>
                  <a:cubicBezTo>
                    <a:pt x="1035626" y="1752583"/>
                    <a:pt x="1094326" y="1678298"/>
                    <a:pt x="1155483" y="1600941"/>
                  </a:cubicBezTo>
                  <a:close/>
                  <a:moveTo>
                    <a:pt x="915375" y="1495572"/>
                  </a:moveTo>
                  <a:lnTo>
                    <a:pt x="687779" y="1495572"/>
                  </a:lnTo>
                  <a:cubicBezTo>
                    <a:pt x="687779" y="1520246"/>
                    <a:pt x="687516" y="1549354"/>
                    <a:pt x="688086" y="1578462"/>
                  </a:cubicBezTo>
                  <a:cubicBezTo>
                    <a:pt x="688174" y="1582808"/>
                    <a:pt x="691072" y="1588472"/>
                    <a:pt x="694496" y="1591150"/>
                  </a:cubicBezTo>
                  <a:cubicBezTo>
                    <a:pt x="730497" y="1619424"/>
                    <a:pt x="766893" y="1647215"/>
                    <a:pt x="803553" y="1675445"/>
                  </a:cubicBezTo>
                  <a:cubicBezTo>
                    <a:pt x="838763" y="1647522"/>
                    <a:pt x="872832" y="1621268"/>
                    <a:pt x="905848" y="1593697"/>
                  </a:cubicBezTo>
                  <a:cubicBezTo>
                    <a:pt x="911380" y="1589087"/>
                    <a:pt x="914628" y="1579077"/>
                    <a:pt x="914936" y="1571394"/>
                  </a:cubicBezTo>
                  <a:cubicBezTo>
                    <a:pt x="916033" y="1545359"/>
                    <a:pt x="915375" y="1519192"/>
                    <a:pt x="915375" y="1495616"/>
                  </a:cubicBezTo>
                  <a:close/>
                  <a:moveTo>
                    <a:pt x="1406831" y="907617"/>
                  </a:moveTo>
                  <a:cubicBezTo>
                    <a:pt x="1399938" y="943222"/>
                    <a:pt x="1401738" y="947657"/>
                    <a:pt x="1425358" y="954111"/>
                  </a:cubicBezTo>
                  <a:cubicBezTo>
                    <a:pt x="1467330" y="965613"/>
                    <a:pt x="1511277" y="945023"/>
                    <a:pt x="1529233" y="905465"/>
                  </a:cubicBezTo>
                  <a:cubicBezTo>
                    <a:pt x="1546839" y="866655"/>
                    <a:pt x="1534151" y="821171"/>
                    <a:pt x="1498984" y="796892"/>
                  </a:cubicBezTo>
                  <a:cubicBezTo>
                    <a:pt x="1474969" y="780297"/>
                    <a:pt x="1438397" y="781921"/>
                    <a:pt x="1418597" y="803083"/>
                  </a:cubicBezTo>
                  <a:cubicBezTo>
                    <a:pt x="1410519" y="811688"/>
                    <a:pt x="1407709" y="825254"/>
                    <a:pt x="1401606" y="838381"/>
                  </a:cubicBezTo>
                  <a:cubicBezTo>
                    <a:pt x="1457890" y="844571"/>
                    <a:pt x="1468778" y="850235"/>
                    <a:pt x="1467461" y="873109"/>
                  </a:cubicBezTo>
                  <a:cubicBezTo>
                    <a:pt x="1465091" y="914422"/>
                    <a:pt x="1431153" y="903929"/>
                    <a:pt x="1406831" y="907617"/>
                  </a:cubicBezTo>
                  <a:close/>
                  <a:moveTo>
                    <a:pt x="195665" y="907485"/>
                  </a:moveTo>
                  <a:cubicBezTo>
                    <a:pt x="172045" y="903885"/>
                    <a:pt x="137581" y="914641"/>
                    <a:pt x="135956" y="874909"/>
                  </a:cubicBezTo>
                  <a:cubicBezTo>
                    <a:pt x="134112" y="831093"/>
                    <a:pt x="172177" y="844044"/>
                    <a:pt x="203216" y="838030"/>
                  </a:cubicBezTo>
                  <a:cubicBezTo>
                    <a:pt x="194962" y="823146"/>
                    <a:pt x="191011" y="809580"/>
                    <a:pt x="182143" y="801239"/>
                  </a:cubicBezTo>
                  <a:cubicBezTo>
                    <a:pt x="160279" y="780604"/>
                    <a:pt x="125639" y="780604"/>
                    <a:pt x="101580" y="798517"/>
                  </a:cubicBezTo>
                  <a:cubicBezTo>
                    <a:pt x="69837" y="822137"/>
                    <a:pt x="57544" y="863318"/>
                    <a:pt x="71242" y="900021"/>
                  </a:cubicBezTo>
                  <a:cubicBezTo>
                    <a:pt x="84940" y="936725"/>
                    <a:pt x="121117" y="959555"/>
                    <a:pt x="160762" y="956481"/>
                  </a:cubicBezTo>
                  <a:cubicBezTo>
                    <a:pt x="198431" y="953584"/>
                    <a:pt x="203655" y="946471"/>
                    <a:pt x="195665" y="907441"/>
                  </a:cubicBezTo>
                  <a:close/>
                  <a:moveTo>
                    <a:pt x="872876" y="1823795"/>
                  </a:moveTo>
                  <a:cubicBezTo>
                    <a:pt x="849959" y="1803204"/>
                    <a:pt x="827480" y="1782921"/>
                    <a:pt x="804080" y="1761891"/>
                  </a:cubicBezTo>
                  <a:cubicBezTo>
                    <a:pt x="780767" y="1783579"/>
                    <a:pt x="758288" y="1804477"/>
                    <a:pt x="735283" y="1825858"/>
                  </a:cubicBezTo>
                  <a:cubicBezTo>
                    <a:pt x="777123" y="1851103"/>
                    <a:pt x="831826" y="1850093"/>
                    <a:pt x="872876" y="1823751"/>
                  </a:cubicBezTo>
                  <a:close/>
                </a:path>
              </a:pathLst>
            </a:custGeom>
            <a:solidFill>
              <a:srgbClr val="582A8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tr-T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Serbest Form: Şekil 12">
              <a:extLst>
                <a:ext uri="{FF2B5EF4-FFF2-40B4-BE49-F238E27FC236}">
                  <a16:creationId xmlns:a16="http://schemas.microsoft.com/office/drawing/2014/main" id="{691491A0-2CF5-2D88-4D77-9149AC638391}"/>
                </a:ext>
              </a:extLst>
            </p:cNvPr>
            <p:cNvSpPr/>
            <p:nvPr/>
          </p:nvSpPr>
          <p:spPr>
            <a:xfrm>
              <a:off x="1732573" y="2921769"/>
              <a:ext cx="331192" cy="152471"/>
            </a:xfrm>
            <a:custGeom>
              <a:avLst/>
              <a:gdLst>
                <a:gd name="connsiteX0" fmla="*/ 380786 w 843700"/>
                <a:gd name="connsiteY0" fmla="*/ 138542 h 388414"/>
                <a:gd name="connsiteX1" fmla="*/ 462183 w 843700"/>
                <a:gd name="connsiteY1" fmla="*/ 138542 h 388414"/>
                <a:gd name="connsiteX2" fmla="*/ 469822 w 843700"/>
                <a:gd name="connsiteY2" fmla="*/ 120278 h 388414"/>
                <a:gd name="connsiteX3" fmla="*/ 703915 w 843700"/>
                <a:gd name="connsiteY3" fmla="*/ 7753 h 388414"/>
                <a:gd name="connsiteX4" fmla="*/ 841026 w 843700"/>
                <a:gd name="connsiteY4" fmla="*/ 224724 h 388414"/>
                <a:gd name="connsiteX5" fmla="*/ 638850 w 843700"/>
                <a:gd name="connsiteY5" fmla="*/ 388133 h 388414"/>
                <a:gd name="connsiteX6" fmla="*/ 459636 w 843700"/>
                <a:gd name="connsiteY6" fmla="*/ 232188 h 388414"/>
                <a:gd name="connsiteX7" fmla="*/ 422362 w 843700"/>
                <a:gd name="connsiteY7" fmla="*/ 202070 h 388414"/>
                <a:gd name="connsiteX8" fmla="*/ 383947 w 843700"/>
                <a:gd name="connsiteY8" fmla="*/ 233373 h 388414"/>
                <a:gd name="connsiteX9" fmla="*/ 203328 w 843700"/>
                <a:gd name="connsiteY9" fmla="*/ 388221 h 388414"/>
                <a:gd name="connsiteX10" fmla="*/ 9977 w 843700"/>
                <a:gd name="connsiteY10" fmla="*/ 255545 h 388414"/>
                <a:gd name="connsiteX11" fmla="*/ 125970 w 843700"/>
                <a:gd name="connsiteY11" fmla="*/ 12363 h 388414"/>
                <a:gd name="connsiteX12" fmla="*/ 373146 w 843700"/>
                <a:gd name="connsiteY12" fmla="*/ 119312 h 388414"/>
                <a:gd name="connsiteX13" fmla="*/ 380786 w 843700"/>
                <a:gd name="connsiteY13" fmla="*/ 138630 h 388414"/>
                <a:gd name="connsiteX14" fmla="*/ 321955 w 843700"/>
                <a:gd name="connsiteY14" fmla="*/ 193685 h 388414"/>
                <a:gd name="connsiteX15" fmla="*/ 194240 w 843700"/>
                <a:gd name="connsiteY15" fmla="*/ 65486 h 388414"/>
                <a:gd name="connsiteX16" fmla="*/ 66217 w 843700"/>
                <a:gd name="connsiteY16" fmla="*/ 193377 h 388414"/>
                <a:gd name="connsiteX17" fmla="*/ 195030 w 843700"/>
                <a:gd name="connsiteY17" fmla="*/ 322541 h 388414"/>
                <a:gd name="connsiteX18" fmla="*/ 321955 w 843700"/>
                <a:gd name="connsiteY18" fmla="*/ 193685 h 388414"/>
                <a:gd name="connsiteX19" fmla="*/ 521365 w 843700"/>
                <a:gd name="connsiteY19" fmla="*/ 193114 h 388414"/>
                <a:gd name="connsiteX20" fmla="*/ 648246 w 843700"/>
                <a:gd name="connsiteY20" fmla="*/ 322541 h 388414"/>
                <a:gd name="connsiteX21" fmla="*/ 777146 w 843700"/>
                <a:gd name="connsiteY21" fmla="*/ 195089 h 388414"/>
                <a:gd name="connsiteX22" fmla="*/ 650221 w 843700"/>
                <a:gd name="connsiteY22" fmla="*/ 65530 h 388414"/>
                <a:gd name="connsiteX23" fmla="*/ 521365 w 843700"/>
                <a:gd name="connsiteY23" fmla="*/ 193114 h 388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43700" h="388414">
                  <a:moveTo>
                    <a:pt x="380786" y="138542"/>
                  </a:moveTo>
                  <a:lnTo>
                    <a:pt x="462183" y="138542"/>
                  </a:lnTo>
                  <a:cubicBezTo>
                    <a:pt x="464334" y="133405"/>
                    <a:pt x="467100" y="126863"/>
                    <a:pt x="469822" y="120278"/>
                  </a:cubicBezTo>
                  <a:cubicBezTo>
                    <a:pt x="507974" y="28300"/>
                    <a:pt x="608074" y="-19862"/>
                    <a:pt x="703915" y="7753"/>
                  </a:cubicBezTo>
                  <a:cubicBezTo>
                    <a:pt x="796596" y="34447"/>
                    <a:pt x="857446" y="130771"/>
                    <a:pt x="841026" y="224724"/>
                  </a:cubicBezTo>
                  <a:cubicBezTo>
                    <a:pt x="823684" y="323771"/>
                    <a:pt x="737853" y="393138"/>
                    <a:pt x="638850" y="388133"/>
                  </a:cubicBezTo>
                  <a:cubicBezTo>
                    <a:pt x="551307" y="383699"/>
                    <a:pt x="477285" y="320741"/>
                    <a:pt x="459636" y="232188"/>
                  </a:cubicBezTo>
                  <a:cubicBezTo>
                    <a:pt x="454895" y="208392"/>
                    <a:pt x="441811" y="202641"/>
                    <a:pt x="422362" y="202070"/>
                  </a:cubicBezTo>
                  <a:cubicBezTo>
                    <a:pt x="398962" y="201368"/>
                    <a:pt x="389171" y="209929"/>
                    <a:pt x="383947" y="233373"/>
                  </a:cubicBezTo>
                  <a:cubicBezTo>
                    <a:pt x="364234" y="321488"/>
                    <a:pt x="291003" y="384270"/>
                    <a:pt x="203328" y="388221"/>
                  </a:cubicBezTo>
                  <a:cubicBezTo>
                    <a:pt x="116618" y="392084"/>
                    <a:pt x="37504" y="337820"/>
                    <a:pt x="9977" y="255545"/>
                  </a:cubicBezTo>
                  <a:cubicBezTo>
                    <a:pt x="-23039" y="156937"/>
                    <a:pt x="28504" y="48847"/>
                    <a:pt x="125970" y="12363"/>
                  </a:cubicBezTo>
                  <a:cubicBezTo>
                    <a:pt x="223567" y="-24165"/>
                    <a:pt x="332931" y="23119"/>
                    <a:pt x="373146" y="119312"/>
                  </a:cubicBezTo>
                  <a:cubicBezTo>
                    <a:pt x="376176" y="126600"/>
                    <a:pt x="378942" y="133976"/>
                    <a:pt x="380786" y="138630"/>
                  </a:cubicBezTo>
                  <a:close/>
                  <a:moveTo>
                    <a:pt x="321955" y="193685"/>
                  </a:moveTo>
                  <a:cubicBezTo>
                    <a:pt x="321779" y="123132"/>
                    <a:pt x="264529" y="65662"/>
                    <a:pt x="194240" y="65486"/>
                  </a:cubicBezTo>
                  <a:cubicBezTo>
                    <a:pt x="124170" y="65311"/>
                    <a:pt x="66480" y="122956"/>
                    <a:pt x="66217" y="193377"/>
                  </a:cubicBezTo>
                  <a:cubicBezTo>
                    <a:pt x="65954" y="265028"/>
                    <a:pt x="123818" y="323024"/>
                    <a:pt x="195030" y="322541"/>
                  </a:cubicBezTo>
                  <a:cubicBezTo>
                    <a:pt x="265407" y="322058"/>
                    <a:pt x="322174" y="264413"/>
                    <a:pt x="321955" y="193685"/>
                  </a:cubicBezTo>
                  <a:close/>
                  <a:moveTo>
                    <a:pt x="521365" y="193114"/>
                  </a:moveTo>
                  <a:cubicBezTo>
                    <a:pt x="520882" y="264106"/>
                    <a:pt x="577649" y="322014"/>
                    <a:pt x="648246" y="322541"/>
                  </a:cubicBezTo>
                  <a:cubicBezTo>
                    <a:pt x="718755" y="323068"/>
                    <a:pt x="776795" y="265686"/>
                    <a:pt x="777146" y="195089"/>
                  </a:cubicBezTo>
                  <a:cubicBezTo>
                    <a:pt x="777498" y="124097"/>
                    <a:pt x="720906" y="66320"/>
                    <a:pt x="650221" y="65530"/>
                  </a:cubicBezTo>
                  <a:cubicBezTo>
                    <a:pt x="580107" y="64740"/>
                    <a:pt x="521848" y="122429"/>
                    <a:pt x="521365" y="193114"/>
                  </a:cubicBezTo>
                  <a:close/>
                </a:path>
              </a:pathLst>
            </a:custGeom>
            <a:solidFill>
              <a:srgbClr val="C2528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tr-T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Serbest Form: Şekil 13">
              <a:extLst>
                <a:ext uri="{FF2B5EF4-FFF2-40B4-BE49-F238E27FC236}">
                  <a16:creationId xmlns:a16="http://schemas.microsoft.com/office/drawing/2014/main" id="{6447FE08-83E3-EA9A-42AB-E68D29A2C341}"/>
                </a:ext>
              </a:extLst>
            </p:cNvPr>
            <p:cNvSpPr/>
            <p:nvPr/>
          </p:nvSpPr>
          <p:spPr>
            <a:xfrm>
              <a:off x="1807195" y="2832005"/>
              <a:ext cx="181876" cy="36893"/>
            </a:xfrm>
            <a:custGeom>
              <a:avLst/>
              <a:gdLst>
                <a:gd name="connsiteX0" fmla="*/ 263831 w 463323"/>
                <a:gd name="connsiteY0" fmla="*/ 44 h 93984"/>
                <a:gd name="connsiteX1" fmla="*/ 428908 w 463323"/>
                <a:gd name="connsiteY1" fmla="*/ 27528 h 93984"/>
                <a:gd name="connsiteX2" fmla="*/ 462055 w 463323"/>
                <a:gd name="connsiteY2" fmla="*/ 69455 h 93984"/>
                <a:gd name="connsiteX3" fmla="*/ 413410 w 463323"/>
                <a:gd name="connsiteY3" fmla="*/ 91188 h 93984"/>
                <a:gd name="connsiteX4" fmla="*/ 44006 w 463323"/>
                <a:gd name="connsiteY4" fmla="*/ 92241 h 93984"/>
                <a:gd name="connsiteX5" fmla="*/ 1551 w 463323"/>
                <a:gd name="connsiteY5" fmla="*/ 69719 h 93984"/>
                <a:gd name="connsiteX6" fmla="*/ 25347 w 463323"/>
                <a:gd name="connsiteY6" fmla="*/ 29767 h 93984"/>
                <a:gd name="connsiteX7" fmla="*/ 263875 w 463323"/>
                <a:gd name="connsiteY7" fmla="*/ 0 h 93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3323" h="93984">
                  <a:moveTo>
                    <a:pt x="263831" y="44"/>
                  </a:moveTo>
                  <a:cubicBezTo>
                    <a:pt x="297110" y="5488"/>
                    <a:pt x="363184" y="15454"/>
                    <a:pt x="428908" y="27528"/>
                  </a:cubicBezTo>
                  <a:cubicBezTo>
                    <a:pt x="456391" y="32576"/>
                    <a:pt x="467279" y="49084"/>
                    <a:pt x="462055" y="69455"/>
                  </a:cubicBezTo>
                  <a:cubicBezTo>
                    <a:pt x="456611" y="90661"/>
                    <a:pt x="440454" y="98344"/>
                    <a:pt x="413410" y="91188"/>
                  </a:cubicBezTo>
                  <a:cubicBezTo>
                    <a:pt x="290129" y="58611"/>
                    <a:pt x="167067" y="59445"/>
                    <a:pt x="44006" y="92241"/>
                  </a:cubicBezTo>
                  <a:cubicBezTo>
                    <a:pt x="22625" y="97949"/>
                    <a:pt x="7390" y="89431"/>
                    <a:pt x="1551" y="69719"/>
                  </a:cubicBezTo>
                  <a:cubicBezTo>
                    <a:pt x="-3761" y="51718"/>
                    <a:pt x="4668" y="36264"/>
                    <a:pt x="25347" y="29767"/>
                  </a:cubicBezTo>
                  <a:cubicBezTo>
                    <a:pt x="91992" y="8825"/>
                    <a:pt x="160745" y="2151"/>
                    <a:pt x="263875" y="0"/>
                  </a:cubicBezTo>
                  <a:close/>
                </a:path>
              </a:pathLst>
            </a:custGeom>
            <a:solidFill>
              <a:srgbClr val="C2528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tr-T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Serbest Form: Şekil 18">
              <a:extLst>
                <a:ext uri="{FF2B5EF4-FFF2-40B4-BE49-F238E27FC236}">
                  <a16:creationId xmlns:a16="http://schemas.microsoft.com/office/drawing/2014/main" id="{DA653D44-13BA-BA57-FA7D-E61B24160291}"/>
                </a:ext>
              </a:extLst>
            </p:cNvPr>
            <p:cNvSpPr/>
            <p:nvPr/>
          </p:nvSpPr>
          <p:spPr>
            <a:xfrm>
              <a:off x="1838132" y="2774334"/>
              <a:ext cx="119868" cy="31921"/>
            </a:xfrm>
            <a:custGeom>
              <a:avLst/>
              <a:gdLst>
                <a:gd name="connsiteX0" fmla="*/ 305317 w 305361"/>
                <a:gd name="connsiteY0" fmla="*/ 47419 h 81318"/>
                <a:gd name="connsiteX1" fmla="*/ 258165 w 305361"/>
                <a:gd name="connsiteY1" fmla="*/ 80347 h 81318"/>
                <a:gd name="connsiteX2" fmla="*/ 125971 w 305361"/>
                <a:gd name="connsiteY2" fmla="*/ 67790 h 81318"/>
                <a:gd name="connsiteX3" fmla="*/ 48482 w 305361"/>
                <a:gd name="connsiteY3" fmla="*/ 79688 h 81318"/>
                <a:gd name="connsiteX4" fmla="*/ 1286 w 305361"/>
                <a:gd name="connsiteY4" fmla="*/ 57473 h 81318"/>
                <a:gd name="connsiteX5" fmla="*/ 31930 w 305361"/>
                <a:gd name="connsiteY5" fmla="*/ 15370 h 81318"/>
                <a:gd name="connsiteX6" fmla="*/ 276473 w 305361"/>
                <a:gd name="connsiteY6" fmla="*/ 16248 h 81318"/>
                <a:gd name="connsiteX7" fmla="*/ 305361 w 305361"/>
                <a:gd name="connsiteY7" fmla="*/ 47375 h 8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5361" h="81318">
                  <a:moveTo>
                    <a:pt x="305317" y="47419"/>
                  </a:moveTo>
                  <a:cubicBezTo>
                    <a:pt x="306107" y="72181"/>
                    <a:pt x="286219" y="84166"/>
                    <a:pt x="258165" y="80347"/>
                  </a:cubicBezTo>
                  <a:cubicBezTo>
                    <a:pt x="214305" y="74376"/>
                    <a:pt x="170138" y="68932"/>
                    <a:pt x="125971" y="67790"/>
                  </a:cubicBezTo>
                  <a:cubicBezTo>
                    <a:pt x="100244" y="67132"/>
                    <a:pt x="74121" y="74551"/>
                    <a:pt x="48482" y="79688"/>
                  </a:cubicBezTo>
                  <a:cubicBezTo>
                    <a:pt x="22974" y="84825"/>
                    <a:pt x="6773" y="77932"/>
                    <a:pt x="1286" y="57473"/>
                  </a:cubicBezTo>
                  <a:cubicBezTo>
                    <a:pt x="-3983" y="37760"/>
                    <a:pt x="7081" y="21736"/>
                    <a:pt x="31930" y="15370"/>
                  </a:cubicBezTo>
                  <a:cubicBezTo>
                    <a:pt x="113459" y="-5441"/>
                    <a:pt x="195032" y="-5089"/>
                    <a:pt x="276473" y="16248"/>
                  </a:cubicBezTo>
                  <a:cubicBezTo>
                    <a:pt x="292805" y="20550"/>
                    <a:pt x="304000" y="29331"/>
                    <a:pt x="305361" y="47375"/>
                  </a:cubicBezTo>
                  <a:close/>
                </a:path>
              </a:pathLst>
            </a:custGeom>
            <a:solidFill>
              <a:srgbClr val="C2528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tr-T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rup 20">
            <a:extLst>
              <a:ext uri="{FF2B5EF4-FFF2-40B4-BE49-F238E27FC236}">
                <a16:creationId xmlns:a16="http://schemas.microsoft.com/office/drawing/2014/main" id="{2FAD7392-2456-8D8A-5F32-6CB1E0E2CD86}"/>
              </a:ext>
            </a:extLst>
          </p:cNvPr>
          <p:cNvGrpSpPr>
            <a:grpSpLocks noChangeAspect="1"/>
          </p:cNvGrpSpPr>
          <p:nvPr/>
        </p:nvGrpSpPr>
        <p:grpSpPr>
          <a:xfrm>
            <a:off x="1416353" y="2390923"/>
            <a:ext cx="672804" cy="659638"/>
            <a:chOff x="-2156475" y="1197163"/>
            <a:chExt cx="3651408" cy="3579956"/>
          </a:xfrm>
        </p:grpSpPr>
        <p:sp>
          <p:nvSpPr>
            <p:cNvPr id="23" name="Serbest Form: Şekil 22">
              <a:extLst>
                <a:ext uri="{FF2B5EF4-FFF2-40B4-BE49-F238E27FC236}">
                  <a16:creationId xmlns:a16="http://schemas.microsoft.com/office/drawing/2014/main" id="{AE4DAD11-4239-3B2C-FF11-F8828A65CCC5}"/>
                </a:ext>
              </a:extLst>
            </p:cNvPr>
            <p:cNvSpPr/>
            <p:nvPr/>
          </p:nvSpPr>
          <p:spPr>
            <a:xfrm>
              <a:off x="-2156475" y="1197163"/>
              <a:ext cx="3092712" cy="2074752"/>
            </a:xfrm>
            <a:custGeom>
              <a:avLst/>
              <a:gdLst>
                <a:gd name="connsiteX0" fmla="*/ 286 w 3092712"/>
                <a:gd name="connsiteY0" fmla="*/ 1631636 h 2074752"/>
                <a:gd name="connsiteX1" fmla="*/ 40291 w 3092712"/>
                <a:gd name="connsiteY1" fmla="*/ 1553912 h 2074752"/>
                <a:gd name="connsiteX2" fmla="*/ 324136 w 3092712"/>
                <a:gd name="connsiteY2" fmla="*/ 1567914 h 2074752"/>
                <a:gd name="connsiteX3" fmla="*/ 339566 w 3092712"/>
                <a:gd name="connsiteY3" fmla="*/ 1594679 h 2074752"/>
                <a:gd name="connsiteX4" fmla="*/ 525590 w 3092712"/>
                <a:gd name="connsiteY4" fmla="*/ 1551055 h 2074752"/>
                <a:gd name="connsiteX5" fmla="*/ 548450 w 3092712"/>
                <a:gd name="connsiteY5" fmla="*/ 1525052 h 2074752"/>
                <a:gd name="connsiteX6" fmla="*/ 682180 w 3092712"/>
                <a:gd name="connsiteY6" fmla="*/ 1133003 h 2074752"/>
                <a:gd name="connsiteX7" fmla="*/ 682180 w 3092712"/>
                <a:gd name="connsiteY7" fmla="*/ 1102523 h 2074752"/>
                <a:gd name="connsiteX8" fmla="*/ 612648 w 3092712"/>
                <a:gd name="connsiteY8" fmla="*/ 1019846 h 2074752"/>
                <a:gd name="connsiteX9" fmla="*/ 471868 w 3092712"/>
                <a:gd name="connsiteY9" fmla="*/ 1042325 h 2074752"/>
                <a:gd name="connsiteX10" fmla="*/ 384905 w 3092712"/>
                <a:gd name="connsiteY10" fmla="*/ 803247 h 2074752"/>
                <a:gd name="connsiteX11" fmla="*/ 492062 w 3092712"/>
                <a:gd name="connsiteY11" fmla="*/ 661134 h 2074752"/>
                <a:gd name="connsiteX12" fmla="*/ 664274 w 3092712"/>
                <a:gd name="connsiteY12" fmla="*/ 618367 h 2074752"/>
                <a:gd name="connsiteX13" fmla="*/ 768858 w 3092712"/>
                <a:gd name="connsiteY13" fmla="*/ 765338 h 2074752"/>
                <a:gd name="connsiteX14" fmla="*/ 798195 w 3092712"/>
                <a:gd name="connsiteY14" fmla="*/ 809629 h 2074752"/>
                <a:gd name="connsiteX15" fmla="*/ 875824 w 3092712"/>
                <a:gd name="connsiteY15" fmla="*/ 842300 h 2074752"/>
                <a:gd name="connsiteX16" fmla="*/ 1158621 w 3092712"/>
                <a:gd name="connsiteY16" fmla="*/ 627987 h 2074752"/>
                <a:gd name="connsiteX17" fmla="*/ 1170146 w 3092712"/>
                <a:gd name="connsiteY17" fmla="*/ 605413 h 2074752"/>
                <a:gd name="connsiteX18" fmla="*/ 1144143 w 3092712"/>
                <a:gd name="connsiteY18" fmla="*/ 421580 h 2074752"/>
                <a:gd name="connsiteX19" fmla="*/ 1113663 w 3092712"/>
                <a:gd name="connsiteY19" fmla="*/ 421580 h 2074752"/>
                <a:gd name="connsiteX20" fmla="*/ 946976 w 3092712"/>
                <a:gd name="connsiteY20" fmla="*/ 298994 h 2074752"/>
                <a:gd name="connsiteX21" fmla="*/ 1029748 w 3092712"/>
                <a:gd name="connsiteY21" fmla="*/ 112970 h 2074752"/>
                <a:gd name="connsiteX22" fmla="*/ 1277969 w 3092712"/>
                <a:gd name="connsiteY22" fmla="*/ 16292 h 2074752"/>
                <a:gd name="connsiteX23" fmla="*/ 1455896 w 3092712"/>
                <a:gd name="connsiteY23" fmla="*/ 83252 h 2074752"/>
                <a:gd name="connsiteX24" fmla="*/ 1448181 w 3092712"/>
                <a:gd name="connsiteY24" fmla="*/ 275657 h 2074752"/>
                <a:gd name="connsiteX25" fmla="*/ 1446371 w 3092712"/>
                <a:gd name="connsiteY25" fmla="*/ 326902 h 2074752"/>
                <a:gd name="connsiteX26" fmla="*/ 1534763 w 3092712"/>
                <a:gd name="connsiteY26" fmla="*/ 451870 h 2074752"/>
                <a:gd name="connsiteX27" fmla="*/ 1569053 w 3092712"/>
                <a:gd name="connsiteY27" fmla="*/ 466157 h 2074752"/>
                <a:gd name="connsiteX28" fmla="*/ 1787938 w 3092712"/>
                <a:gd name="connsiteY28" fmla="*/ 441678 h 2074752"/>
                <a:gd name="connsiteX29" fmla="*/ 1823466 w 3092712"/>
                <a:gd name="connsiteY29" fmla="*/ 414913 h 2074752"/>
                <a:gd name="connsiteX30" fmla="*/ 1807750 w 3092712"/>
                <a:gd name="connsiteY30" fmla="*/ 316520 h 2074752"/>
                <a:gd name="connsiteX31" fmla="*/ 1776698 w 3092712"/>
                <a:gd name="connsiteY31" fmla="*/ 114685 h 2074752"/>
                <a:gd name="connsiteX32" fmla="*/ 1946910 w 3092712"/>
                <a:gd name="connsiteY32" fmla="*/ 99 h 2074752"/>
                <a:gd name="connsiteX33" fmla="*/ 2084260 w 3092712"/>
                <a:gd name="connsiteY33" fmla="*/ 15434 h 2074752"/>
                <a:gd name="connsiteX34" fmla="*/ 2225707 w 3092712"/>
                <a:gd name="connsiteY34" fmla="*/ 164596 h 2074752"/>
                <a:gd name="connsiteX35" fmla="*/ 2158175 w 3092712"/>
                <a:gd name="connsiteY35" fmla="*/ 351476 h 2074752"/>
                <a:gd name="connsiteX36" fmla="*/ 2133219 w 3092712"/>
                <a:gd name="connsiteY36" fmla="*/ 414151 h 2074752"/>
                <a:gd name="connsiteX37" fmla="*/ 2201228 w 3092712"/>
                <a:gd name="connsiteY37" fmla="*/ 492637 h 2074752"/>
                <a:gd name="connsiteX38" fmla="*/ 2445068 w 3092712"/>
                <a:gd name="connsiteY38" fmla="*/ 589887 h 2074752"/>
                <a:gd name="connsiteX39" fmla="*/ 2492312 w 3092712"/>
                <a:gd name="connsiteY39" fmla="*/ 585315 h 2074752"/>
                <a:gd name="connsiteX40" fmla="*/ 2626519 w 3092712"/>
                <a:gd name="connsiteY40" fmla="*/ 475682 h 2074752"/>
                <a:gd name="connsiteX41" fmla="*/ 2586895 w 3092712"/>
                <a:gd name="connsiteY41" fmla="*/ 325949 h 2074752"/>
                <a:gd name="connsiteX42" fmla="*/ 2838545 w 3092712"/>
                <a:gd name="connsiteY42" fmla="*/ 223937 h 2074752"/>
                <a:gd name="connsiteX43" fmla="*/ 3039523 w 3092712"/>
                <a:gd name="connsiteY43" fmla="*/ 383099 h 2074752"/>
                <a:gd name="connsiteX44" fmla="*/ 3074765 w 3092712"/>
                <a:gd name="connsiteY44" fmla="*/ 575123 h 2074752"/>
                <a:gd name="connsiteX45" fmla="*/ 2900553 w 3092712"/>
                <a:gd name="connsiteY45" fmla="*/ 663325 h 2074752"/>
                <a:gd name="connsiteX46" fmla="*/ 2863406 w 3092712"/>
                <a:gd name="connsiteY46" fmla="*/ 684566 h 2074752"/>
                <a:gd name="connsiteX47" fmla="*/ 2798826 w 3092712"/>
                <a:gd name="connsiteY47" fmla="*/ 827060 h 2074752"/>
                <a:gd name="connsiteX48" fmla="*/ 2801493 w 3092712"/>
                <a:gd name="connsiteY48" fmla="*/ 863826 h 2074752"/>
                <a:gd name="connsiteX49" fmla="*/ 2792730 w 3092712"/>
                <a:gd name="connsiteY49" fmla="*/ 937835 h 2074752"/>
                <a:gd name="connsiteX50" fmla="*/ 2719102 w 3092712"/>
                <a:gd name="connsiteY50" fmla="*/ 934216 h 2074752"/>
                <a:gd name="connsiteX51" fmla="*/ 2691194 w 3092712"/>
                <a:gd name="connsiteY51" fmla="*/ 799723 h 2074752"/>
                <a:gd name="connsiteX52" fmla="*/ 2795588 w 3092712"/>
                <a:gd name="connsiteY52" fmla="*/ 573695 h 2074752"/>
                <a:gd name="connsiteX53" fmla="*/ 2889028 w 3092712"/>
                <a:gd name="connsiteY53" fmla="*/ 545024 h 2074752"/>
                <a:gd name="connsiteX54" fmla="*/ 2972181 w 3092712"/>
                <a:gd name="connsiteY54" fmla="*/ 535785 h 2074752"/>
                <a:gd name="connsiteX55" fmla="*/ 2954179 w 3092712"/>
                <a:gd name="connsiteY55" fmla="*/ 451870 h 2074752"/>
                <a:gd name="connsiteX56" fmla="*/ 2792349 w 3092712"/>
                <a:gd name="connsiteY56" fmla="*/ 323282 h 2074752"/>
                <a:gd name="connsiteX57" fmla="*/ 2703862 w 3092712"/>
                <a:gd name="connsiteY57" fmla="*/ 325854 h 2074752"/>
                <a:gd name="connsiteX58" fmla="*/ 2721959 w 3092712"/>
                <a:gd name="connsiteY58" fmla="*/ 412532 h 2074752"/>
                <a:gd name="connsiteX59" fmla="*/ 2746915 w 3092712"/>
                <a:gd name="connsiteY59" fmla="*/ 432629 h 2074752"/>
                <a:gd name="connsiteX60" fmla="*/ 2747391 w 3092712"/>
                <a:gd name="connsiteY60" fmla="*/ 516354 h 2074752"/>
                <a:gd name="connsiteX61" fmla="*/ 2517743 w 3092712"/>
                <a:gd name="connsiteY61" fmla="*/ 702758 h 2074752"/>
                <a:gd name="connsiteX62" fmla="*/ 2434209 w 3092712"/>
                <a:gd name="connsiteY62" fmla="*/ 706378 h 2074752"/>
                <a:gd name="connsiteX63" fmla="*/ 2097405 w 3092712"/>
                <a:gd name="connsiteY63" fmla="*/ 575600 h 2074752"/>
                <a:gd name="connsiteX64" fmla="*/ 2037874 w 3092712"/>
                <a:gd name="connsiteY64" fmla="*/ 512735 h 2074752"/>
                <a:gd name="connsiteX65" fmla="*/ 2018348 w 3092712"/>
                <a:gd name="connsiteY65" fmla="*/ 346619 h 2074752"/>
                <a:gd name="connsiteX66" fmla="*/ 2056924 w 3092712"/>
                <a:gd name="connsiteY66" fmla="*/ 285754 h 2074752"/>
                <a:gd name="connsiteX67" fmla="*/ 2120075 w 3092712"/>
                <a:gd name="connsiteY67" fmla="*/ 191456 h 2074752"/>
                <a:gd name="connsiteX68" fmla="*/ 2037683 w 3092712"/>
                <a:gd name="connsiteY68" fmla="*/ 115733 h 2074752"/>
                <a:gd name="connsiteX69" fmla="*/ 1970723 w 3092712"/>
                <a:gd name="connsiteY69" fmla="*/ 106684 h 2074752"/>
                <a:gd name="connsiteX70" fmla="*/ 1870901 w 3092712"/>
                <a:gd name="connsiteY70" fmla="*/ 169930 h 2074752"/>
                <a:gd name="connsiteX71" fmla="*/ 1922050 w 3092712"/>
                <a:gd name="connsiteY71" fmla="*/ 271466 h 2074752"/>
                <a:gd name="connsiteX72" fmla="*/ 1958721 w 3092712"/>
                <a:gd name="connsiteY72" fmla="*/ 356906 h 2074752"/>
                <a:gd name="connsiteX73" fmla="*/ 1910525 w 3092712"/>
                <a:gd name="connsiteY73" fmla="*/ 490637 h 2074752"/>
                <a:gd name="connsiteX74" fmla="*/ 1829657 w 3092712"/>
                <a:gd name="connsiteY74" fmla="*/ 547977 h 2074752"/>
                <a:gd name="connsiteX75" fmla="*/ 1558195 w 3092712"/>
                <a:gd name="connsiteY75" fmla="*/ 580743 h 2074752"/>
                <a:gd name="connsiteX76" fmla="*/ 1467993 w 3092712"/>
                <a:gd name="connsiteY76" fmla="*/ 546834 h 2074752"/>
                <a:gd name="connsiteX77" fmla="*/ 1311783 w 3092712"/>
                <a:gd name="connsiteY77" fmla="*/ 321377 h 2074752"/>
                <a:gd name="connsiteX78" fmla="*/ 1333976 w 3092712"/>
                <a:gd name="connsiteY78" fmla="*/ 230604 h 2074752"/>
                <a:gd name="connsiteX79" fmla="*/ 1370552 w 3092712"/>
                <a:gd name="connsiteY79" fmla="*/ 153356 h 2074752"/>
                <a:gd name="connsiteX80" fmla="*/ 1286447 w 3092712"/>
                <a:gd name="connsiteY80" fmla="*/ 127067 h 2074752"/>
                <a:gd name="connsiteX81" fmla="*/ 1100614 w 3092712"/>
                <a:gd name="connsiteY81" fmla="*/ 198505 h 2074752"/>
                <a:gd name="connsiteX82" fmla="*/ 1053656 w 3092712"/>
                <a:gd name="connsiteY82" fmla="*/ 276610 h 2074752"/>
                <a:gd name="connsiteX83" fmla="*/ 1142905 w 3092712"/>
                <a:gd name="connsiteY83" fmla="*/ 304328 h 2074752"/>
                <a:gd name="connsiteX84" fmla="*/ 1166146 w 3092712"/>
                <a:gd name="connsiteY84" fmla="*/ 295374 h 2074752"/>
                <a:gd name="connsiteX85" fmla="*/ 1240155 w 3092712"/>
                <a:gd name="connsiteY85" fmla="*/ 338903 h 2074752"/>
                <a:gd name="connsiteX86" fmla="*/ 1282827 w 3092712"/>
                <a:gd name="connsiteY86" fmla="*/ 616652 h 2074752"/>
                <a:gd name="connsiteX87" fmla="*/ 1237012 w 3092712"/>
                <a:gd name="connsiteY87" fmla="*/ 708378 h 2074752"/>
                <a:gd name="connsiteX88" fmla="*/ 959358 w 3092712"/>
                <a:gd name="connsiteY88" fmla="*/ 929453 h 2074752"/>
                <a:gd name="connsiteX89" fmla="*/ 853821 w 3092712"/>
                <a:gd name="connsiteY89" fmla="*/ 951361 h 2074752"/>
                <a:gd name="connsiteX90" fmla="*/ 687515 w 3092712"/>
                <a:gd name="connsiteY90" fmla="*/ 879161 h 2074752"/>
                <a:gd name="connsiteX91" fmla="*/ 653415 w 3092712"/>
                <a:gd name="connsiteY91" fmla="*/ 796865 h 2074752"/>
                <a:gd name="connsiteX92" fmla="*/ 636080 w 3092712"/>
                <a:gd name="connsiteY92" fmla="*/ 725047 h 2074752"/>
                <a:gd name="connsiteX93" fmla="*/ 562261 w 3092712"/>
                <a:gd name="connsiteY93" fmla="*/ 745526 h 2074752"/>
                <a:gd name="connsiteX94" fmla="*/ 483108 w 3092712"/>
                <a:gd name="connsiteY94" fmla="*/ 850967 h 2074752"/>
                <a:gd name="connsiteX95" fmla="*/ 487109 w 3092712"/>
                <a:gd name="connsiteY95" fmla="*/ 930311 h 2074752"/>
                <a:gd name="connsiteX96" fmla="*/ 564452 w 3092712"/>
                <a:gd name="connsiteY96" fmla="*/ 914118 h 2074752"/>
                <a:gd name="connsiteX97" fmla="*/ 664369 w 3092712"/>
                <a:gd name="connsiteY97" fmla="*/ 913451 h 2074752"/>
                <a:gd name="connsiteX98" fmla="*/ 784670 w 3092712"/>
                <a:gd name="connsiteY98" fmla="*/ 1054421 h 2074752"/>
                <a:gd name="connsiteX99" fmla="*/ 794957 w 3092712"/>
                <a:gd name="connsiteY99" fmla="*/ 1153100 h 2074752"/>
                <a:gd name="connsiteX100" fmla="*/ 649700 w 3092712"/>
                <a:gd name="connsiteY100" fmla="*/ 1577915 h 2074752"/>
                <a:gd name="connsiteX101" fmla="*/ 585216 w 3092712"/>
                <a:gd name="connsiteY101" fmla="*/ 1648782 h 2074752"/>
                <a:gd name="connsiteX102" fmla="*/ 311753 w 3092712"/>
                <a:gd name="connsiteY102" fmla="*/ 1712408 h 2074752"/>
                <a:gd name="connsiteX103" fmla="*/ 243078 w 3092712"/>
                <a:gd name="connsiteY103" fmla="*/ 1664307 h 2074752"/>
                <a:gd name="connsiteX104" fmla="*/ 173736 w 3092712"/>
                <a:gd name="connsiteY104" fmla="*/ 1594870 h 2074752"/>
                <a:gd name="connsiteX105" fmla="*/ 109728 w 3092712"/>
                <a:gd name="connsiteY105" fmla="*/ 1670308 h 2074752"/>
                <a:gd name="connsiteX106" fmla="*/ 107537 w 3092712"/>
                <a:gd name="connsiteY106" fmla="*/ 1862808 h 2074752"/>
                <a:gd name="connsiteX107" fmla="*/ 171069 w 3092712"/>
                <a:gd name="connsiteY107" fmla="*/ 1934246 h 2074752"/>
                <a:gd name="connsiteX108" fmla="*/ 241173 w 3092712"/>
                <a:gd name="connsiteY108" fmla="*/ 1868333 h 2074752"/>
                <a:gd name="connsiteX109" fmla="*/ 242221 w 3092712"/>
                <a:gd name="connsiteY109" fmla="*/ 1836329 h 2074752"/>
                <a:gd name="connsiteX110" fmla="*/ 309848 w 3092712"/>
                <a:gd name="connsiteY110" fmla="*/ 1783179 h 2074752"/>
                <a:gd name="connsiteX111" fmla="*/ 590264 w 3092712"/>
                <a:gd name="connsiteY111" fmla="*/ 1848045 h 2074752"/>
                <a:gd name="connsiteX112" fmla="*/ 649224 w 3092712"/>
                <a:gd name="connsiteY112" fmla="*/ 1911957 h 2074752"/>
                <a:gd name="connsiteX113" fmla="*/ 667703 w 3092712"/>
                <a:gd name="connsiteY113" fmla="*/ 2009779 h 2074752"/>
                <a:gd name="connsiteX114" fmla="*/ 628460 w 3092712"/>
                <a:gd name="connsiteY114" fmla="*/ 2072930 h 2074752"/>
                <a:gd name="connsiteX115" fmla="*/ 563499 w 3092712"/>
                <a:gd name="connsiteY115" fmla="*/ 2037401 h 2074752"/>
                <a:gd name="connsiteX116" fmla="*/ 557879 w 3092712"/>
                <a:gd name="connsiteY116" fmla="*/ 2016923 h 2074752"/>
                <a:gd name="connsiteX117" fmla="*/ 475393 w 3092712"/>
                <a:gd name="connsiteY117" fmla="*/ 1931483 h 2074752"/>
                <a:gd name="connsiteX118" fmla="*/ 353949 w 3092712"/>
                <a:gd name="connsiteY118" fmla="*/ 1905004 h 2074752"/>
                <a:gd name="connsiteX119" fmla="*/ 345662 w 3092712"/>
                <a:gd name="connsiteY119" fmla="*/ 1906909 h 2074752"/>
                <a:gd name="connsiteX120" fmla="*/ 248603 w 3092712"/>
                <a:gd name="connsiteY120" fmla="*/ 2026353 h 2074752"/>
                <a:gd name="connsiteX121" fmla="*/ 14669 w 3092712"/>
                <a:gd name="connsiteY121" fmla="*/ 1941104 h 2074752"/>
                <a:gd name="connsiteX122" fmla="*/ 0 w 3092712"/>
                <a:gd name="connsiteY122" fmla="*/ 1909671 h 2074752"/>
                <a:gd name="connsiteX123" fmla="*/ 0 w 3092712"/>
                <a:gd name="connsiteY123" fmla="*/ 1631636 h 2074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3092712" h="2074752">
                  <a:moveTo>
                    <a:pt x="286" y="1631636"/>
                  </a:moveTo>
                  <a:cubicBezTo>
                    <a:pt x="13430" y="1605538"/>
                    <a:pt x="22860" y="1576677"/>
                    <a:pt x="40291" y="1553912"/>
                  </a:cubicBezTo>
                  <a:cubicBezTo>
                    <a:pt x="114967" y="1456662"/>
                    <a:pt x="258032" y="1464473"/>
                    <a:pt x="324136" y="1567914"/>
                  </a:cubicBezTo>
                  <a:cubicBezTo>
                    <a:pt x="329184" y="1575820"/>
                    <a:pt x="333566" y="1584202"/>
                    <a:pt x="339566" y="1594679"/>
                  </a:cubicBezTo>
                  <a:cubicBezTo>
                    <a:pt x="401669" y="1580487"/>
                    <a:pt x="463963" y="1567057"/>
                    <a:pt x="525590" y="1551055"/>
                  </a:cubicBezTo>
                  <a:cubicBezTo>
                    <a:pt x="535115" y="1548578"/>
                    <a:pt x="546735" y="1535053"/>
                    <a:pt x="548450" y="1525052"/>
                  </a:cubicBezTo>
                  <a:cubicBezTo>
                    <a:pt x="572167" y="1387130"/>
                    <a:pt x="617125" y="1256732"/>
                    <a:pt x="682180" y="1133003"/>
                  </a:cubicBezTo>
                  <a:cubicBezTo>
                    <a:pt x="686467" y="1124811"/>
                    <a:pt x="687134" y="1109190"/>
                    <a:pt x="682180" y="1102523"/>
                  </a:cubicBezTo>
                  <a:cubicBezTo>
                    <a:pt x="660845" y="1074233"/>
                    <a:pt x="636842" y="1048040"/>
                    <a:pt x="612648" y="1019846"/>
                  </a:cubicBezTo>
                  <a:cubicBezTo>
                    <a:pt x="567785" y="1048516"/>
                    <a:pt x="520827" y="1057088"/>
                    <a:pt x="471868" y="1042325"/>
                  </a:cubicBezTo>
                  <a:cubicBezTo>
                    <a:pt x="370046" y="1011654"/>
                    <a:pt x="326041" y="893068"/>
                    <a:pt x="384905" y="803247"/>
                  </a:cubicBezTo>
                  <a:cubicBezTo>
                    <a:pt x="417386" y="753717"/>
                    <a:pt x="454057" y="706568"/>
                    <a:pt x="492062" y="661134"/>
                  </a:cubicBezTo>
                  <a:cubicBezTo>
                    <a:pt x="533591" y="611509"/>
                    <a:pt x="603599" y="596078"/>
                    <a:pt x="664274" y="618367"/>
                  </a:cubicBezTo>
                  <a:cubicBezTo>
                    <a:pt x="726757" y="641227"/>
                    <a:pt x="769144" y="698186"/>
                    <a:pt x="768858" y="765338"/>
                  </a:cubicBezTo>
                  <a:cubicBezTo>
                    <a:pt x="768763" y="789722"/>
                    <a:pt x="775811" y="801628"/>
                    <a:pt x="798195" y="809629"/>
                  </a:cubicBezTo>
                  <a:cubicBezTo>
                    <a:pt x="828199" y="820392"/>
                    <a:pt x="857060" y="834203"/>
                    <a:pt x="875824" y="842300"/>
                  </a:cubicBezTo>
                  <a:cubicBezTo>
                    <a:pt x="973836" y="768195"/>
                    <a:pt x="1066514" y="698472"/>
                    <a:pt x="1158621" y="627987"/>
                  </a:cubicBezTo>
                  <a:cubicBezTo>
                    <a:pt x="1164812" y="623225"/>
                    <a:pt x="1171004" y="612461"/>
                    <a:pt x="1170146" y="605413"/>
                  </a:cubicBezTo>
                  <a:cubicBezTo>
                    <a:pt x="1162431" y="544453"/>
                    <a:pt x="1153192" y="483588"/>
                    <a:pt x="1144143" y="421580"/>
                  </a:cubicBezTo>
                  <a:cubicBezTo>
                    <a:pt x="1131951" y="421580"/>
                    <a:pt x="1122807" y="421390"/>
                    <a:pt x="1113663" y="421580"/>
                  </a:cubicBezTo>
                  <a:cubicBezTo>
                    <a:pt x="1033272" y="423962"/>
                    <a:pt x="968597" y="376432"/>
                    <a:pt x="946976" y="298994"/>
                  </a:cubicBezTo>
                  <a:cubicBezTo>
                    <a:pt x="926782" y="226699"/>
                    <a:pt x="959072" y="145260"/>
                    <a:pt x="1029748" y="112970"/>
                  </a:cubicBezTo>
                  <a:cubicBezTo>
                    <a:pt x="1110425" y="76109"/>
                    <a:pt x="1193768" y="44200"/>
                    <a:pt x="1277969" y="16292"/>
                  </a:cubicBezTo>
                  <a:cubicBezTo>
                    <a:pt x="1344263" y="-5711"/>
                    <a:pt x="1417130" y="25626"/>
                    <a:pt x="1455896" y="83252"/>
                  </a:cubicBezTo>
                  <a:cubicBezTo>
                    <a:pt x="1495711" y="142403"/>
                    <a:pt x="1494187" y="217936"/>
                    <a:pt x="1448181" y="275657"/>
                  </a:cubicBezTo>
                  <a:cubicBezTo>
                    <a:pt x="1432846" y="294898"/>
                    <a:pt x="1431131" y="306899"/>
                    <a:pt x="1446371" y="326902"/>
                  </a:cubicBezTo>
                  <a:cubicBezTo>
                    <a:pt x="1477328" y="367478"/>
                    <a:pt x="1503998" y="411198"/>
                    <a:pt x="1534763" y="451870"/>
                  </a:cubicBezTo>
                  <a:cubicBezTo>
                    <a:pt x="1541335" y="460633"/>
                    <a:pt x="1557909" y="467300"/>
                    <a:pt x="1569053" y="466157"/>
                  </a:cubicBezTo>
                  <a:cubicBezTo>
                    <a:pt x="1642110" y="459109"/>
                    <a:pt x="1714881" y="448441"/>
                    <a:pt x="1787938" y="441678"/>
                  </a:cubicBezTo>
                  <a:cubicBezTo>
                    <a:pt x="1808035" y="439773"/>
                    <a:pt x="1815751" y="431963"/>
                    <a:pt x="1823466" y="414913"/>
                  </a:cubicBezTo>
                  <a:cubicBezTo>
                    <a:pt x="1840325" y="377670"/>
                    <a:pt x="1841754" y="350905"/>
                    <a:pt x="1807750" y="316520"/>
                  </a:cubicBezTo>
                  <a:cubicBezTo>
                    <a:pt x="1752124" y="260322"/>
                    <a:pt x="1744790" y="186884"/>
                    <a:pt x="1776698" y="114685"/>
                  </a:cubicBezTo>
                  <a:cubicBezTo>
                    <a:pt x="1808607" y="42390"/>
                    <a:pt x="1867567" y="1623"/>
                    <a:pt x="1946910" y="99"/>
                  </a:cubicBezTo>
                  <a:cubicBezTo>
                    <a:pt x="1992725" y="-758"/>
                    <a:pt x="2040065" y="3909"/>
                    <a:pt x="2084260" y="15434"/>
                  </a:cubicBezTo>
                  <a:cubicBezTo>
                    <a:pt x="2160175" y="35246"/>
                    <a:pt x="2208848" y="86681"/>
                    <a:pt x="2225707" y="164596"/>
                  </a:cubicBezTo>
                  <a:cubicBezTo>
                    <a:pt x="2242185" y="240510"/>
                    <a:pt x="2216753" y="304042"/>
                    <a:pt x="2158175" y="351476"/>
                  </a:cubicBezTo>
                  <a:cubicBezTo>
                    <a:pt x="2134838" y="370431"/>
                    <a:pt x="2133124" y="387576"/>
                    <a:pt x="2133219" y="414151"/>
                  </a:cubicBezTo>
                  <a:cubicBezTo>
                    <a:pt x="2133410" y="463014"/>
                    <a:pt x="2157698" y="478540"/>
                    <a:pt x="2201228" y="492637"/>
                  </a:cubicBezTo>
                  <a:cubicBezTo>
                    <a:pt x="2284286" y="519497"/>
                    <a:pt x="2364486" y="555692"/>
                    <a:pt x="2445068" y="589887"/>
                  </a:cubicBezTo>
                  <a:cubicBezTo>
                    <a:pt x="2463641" y="597793"/>
                    <a:pt x="2475738" y="599793"/>
                    <a:pt x="2492312" y="585315"/>
                  </a:cubicBezTo>
                  <a:cubicBezTo>
                    <a:pt x="2535270" y="548072"/>
                    <a:pt x="2580323" y="513211"/>
                    <a:pt x="2626519" y="475682"/>
                  </a:cubicBezTo>
                  <a:cubicBezTo>
                    <a:pt x="2594134" y="429962"/>
                    <a:pt x="2573465" y="382718"/>
                    <a:pt x="2586895" y="325949"/>
                  </a:cubicBezTo>
                  <a:cubicBezTo>
                    <a:pt x="2613946" y="211554"/>
                    <a:pt x="2741486" y="156976"/>
                    <a:pt x="2838545" y="223937"/>
                  </a:cubicBezTo>
                  <a:cubicBezTo>
                    <a:pt x="2908745" y="272324"/>
                    <a:pt x="2974943" y="327188"/>
                    <a:pt x="3039523" y="383099"/>
                  </a:cubicBezTo>
                  <a:cubicBezTo>
                    <a:pt x="3095720" y="431772"/>
                    <a:pt x="3107246" y="509877"/>
                    <a:pt x="3074765" y="575123"/>
                  </a:cubicBezTo>
                  <a:cubicBezTo>
                    <a:pt x="3042380" y="640274"/>
                    <a:pt x="2973896" y="676088"/>
                    <a:pt x="2900553" y="663325"/>
                  </a:cubicBezTo>
                  <a:cubicBezTo>
                    <a:pt x="2879312" y="659610"/>
                    <a:pt x="2871216" y="666659"/>
                    <a:pt x="2863406" y="684566"/>
                  </a:cubicBezTo>
                  <a:cubicBezTo>
                    <a:pt x="2842641" y="732381"/>
                    <a:pt x="2819019" y="779054"/>
                    <a:pt x="2798826" y="827060"/>
                  </a:cubicBezTo>
                  <a:cubicBezTo>
                    <a:pt x="2794540" y="837347"/>
                    <a:pt x="2796254" y="853634"/>
                    <a:pt x="2801493" y="863826"/>
                  </a:cubicBezTo>
                  <a:cubicBezTo>
                    <a:pt x="2815971" y="891544"/>
                    <a:pt x="2817209" y="916880"/>
                    <a:pt x="2792730" y="937835"/>
                  </a:cubicBezTo>
                  <a:cubicBezTo>
                    <a:pt x="2768251" y="958790"/>
                    <a:pt x="2742724" y="955171"/>
                    <a:pt x="2719102" y="934216"/>
                  </a:cubicBezTo>
                  <a:cubicBezTo>
                    <a:pt x="2668429" y="889353"/>
                    <a:pt x="2662619" y="861635"/>
                    <a:pt x="2691194" y="799723"/>
                  </a:cubicBezTo>
                  <a:cubicBezTo>
                    <a:pt x="2725865" y="724380"/>
                    <a:pt x="2760440" y="648847"/>
                    <a:pt x="2795588" y="573695"/>
                  </a:cubicBezTo>
                  <a:cubicBezTo>
                    <a:pt x="2817686" y="526451"/>
                    <a:pt x="2844165" y="518640"/>
                    <a:pt x="2889028" y="545024"/>
                  </a:cubicBezTo>
                  <a:cubicBezTo>
                    <a:pt x="2921032" y="563789"/>
                    <a:pt x="2954274" y="560074"/>
                    <a:pt x="2972181" y="535785"/>
                  </a:cubicBezTo>
                  <a:cubicBezTo>
                    <a:pt x="2991231" y="509877"/>
                    <a:pt x="2984659" y="476540"/>
                    <a:pt x="2954179" y="451870"/>
                  </a:cubicBezTo>
                  <a:cubicBezTo>
                    <a:pt x="2900648" y="408531"/>
                    <a:pt x="2846832" y="365478"/>
                    <a:pt x="2792349" y="323282"/>
                  </a:cubicBezTo>
                  <a:cubicBezTo>
                    <a:pt x="2759107" y="297470"/>
                    <a:pt x="2724722" y="299279"/>
                    <a:pt x="2703862" y="325854"/>
                  </a:cubicBezTo>
                  <a:cubicBezTo>
                    <a:pt x="2683193" y="352238"/>
                    <a:pt x="2690241" y="386528"/>
                    <a:pt x="2721959" y="412532"/>
                  </a:cubicBezTo>
                  <a:cubicBezTo>
                    <a:pt x="2730246" y="419294"/>
                    <a:pt x="2739200" y="425390"/>
                    <a:pt x="2746915" y="432629"/>
                  </a:cubicBezTo>
                  <a:cubicBezTo>
                    <a:pt x="2774442" y="458633"/>
                    <a:pt x="2776157" y="492351"/>
                    <a:pt x="2747391" y="516354"/>
                  </a:cubicBezTo>
                  <a:cubicBezTo>
                    <a:pt x="2671763" y="579600"/>
                    <a:pt x="2595087" y="641608"/>
                    <a:pt x="2517743" y="702758"/>
                  </a:cubicBezTo>
                  <a:cubicBezTo>
                    <a:pt x="2492216" y="722951"/>
                    <a:pt x="2463070" y="722761"/>
                    <a:pt x="2434209" y="706378"/>
                  </a:cubicBezTo>
                  <a:cubicBezTo>
                    <a:pt x="2328386" y="646370"/>
                    <a:pt x="2216182" y="602555"/>
                    <a:pt x="2097405" y="575600"/>
                  </a:cubicBezTo>
                  <a:cubicBezTo>
                    <a:pt x="2064258" y="568075"/>
                    <a:pt x="2042446" y="547215"/>
                    <a:pt x="2037874" y="512735"/>
                  </a:cubicBezTo>
                  <a:cubicBezTo>
                    <a:pt x="2030540" y="457490"/>
                    <a:pt x="2024539" y="402054"/>
                    <a:pt x="2018348" y="346619"/>
                  </a:cubicBezTo>
                  <a:cubicBezTo>
                    <a:pt x="2015014" y="316424"/>
                    <a:pt x="2029682" y="297374"/>
                    <a:pt x="2056924" y="285754"/>
                  </a:cubicBezTo>
                  <a:cubicBezTo>
                    <a:pt x="2106644" y="264513"/>
                    <a:pt x="2125790" y="235367"/>
                    <a:pt x="2120075" y="191456"/>
                  </a:cubicBezTo>
                  <a:cubicBezTo>
                    <a:pt x="2114931" y="151166"/>
                    <a:pt x="2086642" y="124686"/>
                    <a:pt x="2037683" y="115733"/>
                  </a:cubicBezTo>
                  <a:cubicBezTo>
                    <a:pt x="2015490" y="111732"/>
                    <a:pt x="1993106" y="109160"/>
                    <a:pt x="1970723" y="106684"/>
                  </a:cubicBezTo>
                  <a:cubicBezTo>
                    <a:pt x="1925288" y="101731"/>
                    <a:pt x="1883188" y="128591"/>
                    <a:pt x="1870901" y="169930"/>
                  </a:cubicBezTo>
                  <a:cubicBezTo>
                    <a:pt x="1858899" y="210316"/>
                    <a:pt x="1878997" y="250130"/>
                    <a:pt x="1922050" y="271466"/>
                  </a:cubicBezTo>
                  <a:cubicBezTo>
                    <a:pt x="1965008" y="292802"/>
                    <a:pt x="1974056" y="313091"/>
                    <a:pt x="1958721" y="356906"/>
                  </a:cubicBezTo>
                  <a:cubicBezTo>
                    <a:pt x="1943100" y="401673"/>
                    <a:pt x="1927098" y="446250"/>
                    <a:pt x="1910525" y="490637"/>
                  </a:cubicBezTo>
                  <a:cubicBezTo>
                    <a:pt x="1895570" y="530356"/>
                    <a:pt x="1871758" y="543786"/>
                    <a:pt x="1829657" y="547977"/>
                  </a:cubicBezTo>
                  <a:cubicBezTo>
                    <a:pt x="1738979" y="557121"/>
                    <a:pt x="1648397" y="567884"/>
                    <a:pt x="1558195" y="580743"/>
                  </a:cubicBezTo>
                  <a:cubicBezTo>
                    <a:pt x="1520095" y="586172"/>
                    <a:pt x="1490281" y="579029"/>
                    <a:pt x="1467993" y="546834"/>
                  </a:cubicBezTo>
                  <a:cubicBezTo>
                    <a:pt x="1415987" y="471682"/>
                    <a:pt x="1363409" y="396815"/>
                    <a:pt x="1311783" y="321377"/>
                  </a:cubicBezTo>
                  <a:cubicBezTo>
                    <a:pt x="1285208" y="282515"/>
                    <a:pt x="1293019" y="253178"/>
                    <a:pt x="1333976" y="230604"/>
                  </a:cubicBezTo>
                  <a:cubicBezTo>
                    <a:pt x="1371695" y="209840"/>
                    <a:pt x="1383983" y="183836"/>
                    <a:pt x="1370552" y="153356"/>
                  </a:cubicBezTo>
                  <a:cubicBezTo>
                    <a:pt x="1356074" y="120495"/>
                    <a:pt x="1328166" y="111351"/>
                    <a:pt x="1286447" y="127067"/>
                  </a:cubicBezTo>
                  <a:cubicBezTo>
                    <a:pt x="1224344" y="150499"/>
                    <a:pt x="1162431" y="174311"/>
                    <a:pt x="1100614" y="198505"/>
                  </a:cubicBezTo>
                  <a:cubicBezTo>
                    <a:pt x="1057656" y="215269"/>
                    <a:pt x="1041082" y="243558"/>
                    <a:pt x="1053656" y="276610"/>
                  </a:cubicBezTo>
                  <a:cubicBezTo>
                    <a:pt x="1067181" y="312043"/>
                    <a:pt x="1097090" y="321377"/>
                    <a:pt x="1142905" y="304328"/>
                  </a:cubicBezTo>
                  <a:cubicBezTo>
                    <a:pt x="1150715" y="301470"/>
                    <a:pt x="1158240" y="297851"/>
                    <a:pt x="1166146" y="295374"/>
                  </a:cubicBezTo>
                  <a:cubicBezTo>
                    <a:pt x="1203674" y="283754"/>
                    <a:pt x="1233773" y="300232"/>
                    <a:pt x="1240155" y="338903"/>
                  </a:cubicBezTo>
                  <a:cubicBezTo>
                    <a:pt x="1255300" y="431296"/>
                    <a:pt x="1268921" y="524069"/>
                    <a:pt x="1282827" y="616652"/>
                  </a:cubicBezTo>
                  <a:cubicBezTo>
                    <a:pt x="1289018" y="657800"/>
                    <a:pt x="1273588" y="687518"/>
                    <a:pt x="1237012" y="708378"/>
                  </a:cubicBezTo>
                  <a:cubicBezTo>
                    <a:pt x="1133094" y="767719"/>
                    <a:pt x="1041082" y="842109"/>
                    <a:pt x="959358" y="929453"/>
                  </a:cubicBezTo>
                  <a:cubicBezTo>
                    <a:pt x="925640" y="965553"/>
                    <a:pt x="898874" y="970601"/>
                    <a:pt x="853821" y="951361"/>
                  </a:cubicBezTo>
                  <a:cubicBezTo>
                    <a:pt x="798195" y="927644"/>
                    <a:pt x="742664" y="903831"/>
                    <a:pt x="687515" y="879161"/>
                  </a:cubicBezTo>
                  <a:cubicBezTo>
                    <a:pt x="646652" y="860969"/>
                    <a:pt x="636651" y="837442"/>
                    <a:pt x="653415" y="796865"/>
                  </a:cubicBezTo>
                  <a:cubicBezTo>
                    <a:pt x="665417" y="767719"/>
                    <a:pt x="663226" y="743240"/>
                    <a:pt x="636080" y="725047"/>
                  </a:cubicBezTo>
                  <a:cubicBezTo>
                    <a:pt x="611981" y="708950"/>
                    <a:pt x="584740" y="716570"/>
                    <a:pt x="562261" y="745526"/>
                  </a:cubicBezTo>
                  <a:cubicBezTo>
                    <a:pt x="535305" y="780197"/>
                    <a:pt x="508921" y="815344"/>
                    <a:pt x="483108" y="850967"/>
                  </a:cubicBezTo>
                  <a:cubicBezTo>
                    <a:pt x="461677" y="880590"/>
                    <a:pt x="463867" y="912594"/>
                    <a:pt x="487109" y="930311"/>
                  </a:cubicBezTo>
                  <a:cubicBezTo>
                    <a:pt x="511112" y="948694"/>
                    <a:pt x="538925" y="942884"/>
                    <a:pt x="564452" y="914118"/>
                  </a:cubicBezTo>
                  <a:cubicBezTo>
                    <a:pt x="600647" y="873351"/>
                    <a:pt x="629507" y="872970"/>
                    <a:pt x="664369" y="913451"/>
                  </a:cubicBezTo>
                  <a:cubicBezTo>
                    <a:pt x="704660" y="960314"/>
                    <a:pt x="744379" y="1007654"/>
                    <a:pt x="784670" y="1054421"/>
                  </a:cubicBezTo>
                  <a:cubicBezTo>
                    <a:pt x="811149" y="1085187"/>
                    <a:pt x="814769" y="1118334"/>
                    <a:pt x="794957" y="1153100"/>
                  </a:cubicBezTo>
                  <a:cubicBezTo>
                    <a:pt x="719328" y="1285498"/>
                    <a:pt x="672084" y="1427516"/>
                    <a:pt x="649700" y="1577915"/>
                  </a:cubicBezTo>
                  <a:cubicBezTo>
                    <a:pt x="643890" y="1616968"/>
                    <a:pt x="622840" y="1640018"/>
                    <a:pt x="585216" y="1648782"/>
                  </a:cubicBezTo>
                  <a:cubicBezTo>
                    <a:pt x="494062" y="1670213"/>
                    <a:pt x="403003" y="1691834"/>
                    <a:pt x="311753" y="1712408"/>
                  </a:cubicBezTo>
                  <a:cubicBezTo>
                    <a:pt x="275558" y="1720600"/>
                    <a:pt x="249174" y="1701074"/>
                    <a:pt x="243078" y="1664307"/>
                  </a:cubicBezTo>
                  <a:cubicBezTo>
                    <a:pt x="234982" y="1615634"/>
                    <a:pt x="212884" y="1593536"/>
                    <a:pt x="173736" y="1594870"/>
                  </a:cubicBezTo>
                  <a:cubicBezTo>
                    <a:pt x="136208" y="1596203"/>
                    <a:pt x="111252" y="1623826"/>
                    <a:pt x="109728" y="1670308"/>
                  </a:cubicBezTo>
                  <a:cubicBezTo>
                    <a:pt x="107633" y="1734411"/>
                    <a:pt x="107156" y="1798610"/>
                    <a:pt x="107537" y="1862808"/>
                  </a:cubicBezTo>
                  <a:cubicBezTo>
                    <a:pt x="107823" y="1905480"/>
                    <a:pt x="133731" y="1933103"/>
                    <a:pt x="171069" y="1934246"/>
                  </a:cubicBezTo>
                  <a:cubicBezTo>
                    <a:pt x="208598" y="1935484"/>
                    <a:pt x="236506" y="1909481"/>
                    <a:pt x="241173" y="1868333"/>
                  </a:cubicBezTo>
                  <a:cubicBezTo>
                    <a:pt x="242411" y="1857760"/>
                    <a:pt x="241554" y="1846997"/>
                    <a:pt x="242221" y="1836329"/>
                  </a:cubicBezTo>
                  <a:cubicBezTo>
                    <a:pt x="244793" y="1797943"/>
                    <a:pt x="272225" y="1774892"/>
                    <a:pt x="309848" y="1783179"/>
                  </a:cubicBezTo>
                  <a:cubicBezTo>
                    <a:pt x="403574" y="1803753"/>
                    <a:pt x="497110" y="1825375"/>
                    <a:pt x="590264" y="1848045"/>
                  </a:cubicBezTo>
                  <a:cubicBezTo>
                    <a:pt x="622745" y="1855950"/>
                    <a:pt x="643414" y="1877477"/>
                    <a:pt x="649224" y="1911957"/>
                  </a:cubicBezTo>
                  <a:cubicBezTo>
                    <a:pt x="654749" y="1944628"/>
                    <a:pt x="662083" y="1977013"/>
                    <a:pt x="667703" y="2009779"/>
                  </a:cubicBezTo>
                  <a:cubicBezTo>
                    <a:pt x="672751" y="2039021"/>
                    <a:pt x="655034" y="2066548"/>
                    <a:pt x="628460" y="2072930"/>
                  </a:cubicBezTo>
                  <a:cubicBezTo>
                    <a:pt x="599218" y="2079978"/>
                    <a:pt x="574072" y="2066262"/>
                    <a:pt x="563499" y="2037401"/>
                  </a:cubicBezTo>
                  <a:cubicBezTo>
                    <a:pt x="561023" y="2030734"/>
                    <a:pt x="557689" y="2023686"/>
                    <a:pt x="557879" y="2016923"/>
                  </a:cubicBezTo>
                  <a:cubicBezTo>
                    <a:pt x="560165" y="1959296"/>
                    <a:pt x="527971" y="1938151"/>
                    <a:pt x="475393" y="1931483"/>
                  </a:cubicBezTo>
                  <a:cubicBezTo>
                    <a:pt x="434435" y="1926340"/>
                    <a:pt x="394430" y="1913957"/>
                    <a:pt x="353949" y="1905004"/>
                  </a:cubicBezTo>
                  <a:cubicBezTo>
                    <a:pt x="351949" y="1904528"/>
                    <a:pt x="349472" y="1905957"/>
                    <a:pt x="345662" y="1906909"/>
                  </a:cubicBezTo>
                  <a:cubicBezTo>
                    <a:pt x="330517" y="1959773"/>
                    <a:pt x="300038" y="2001683"/>
                    <a:pt x="248603" y="2026353"/>
                  </a:cubicBezTo>
                  <a:cubicBezTo>
                    <a:pt x="160401" y="2068739"/>
                    <a:pt x="55245" y="2030448"/>
                    <a:pt x="14669" y="1941104"/>
                  </a:cubicBezTo>
                  <a:cubicBezTo>
                    <a:pt x="9906" y="1930626"/>
                    <a:pt x="4858" y="1920149"/>
                    <a:pt x="0" y="1909671"/>
                  </a:cubicBezTo>
                  <a:cubicBezTo>
                    <a:pt x="0" y="1816993"/>
                    <a:pt x="0" y="1724315"/>
                    <a:pt x="0" y="1631636"/>
                  </a:cubicBezTo>
                  <a:close/>
                </a:path>
              </a:pathLst>
            </a:custGeom>
            <a:solidFill>
              <a:srgbClr val="582A8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tr-T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Serbest Form: Şekil 23">
              <a:extLst>
                <a:ext uri="{FF2B5EF4-FFF2-40B4-BE49-F238E27FC236}">
                  <a16:creationId xmlns:a16="http://schemas.microsoft.com/office/drawing/2014/main" id="{42E12990-7814-B83F-D171-9AF2986D0C79}"/>
                </a:ext>
              </a:extLst>
            </p:cNvPr>
            <p:cNvSpPr/>
            <p:nvPr/>
          </p:nvSpPr>
          <p:spPr>
            <a:xfrm>
              <a:off x="-1863778" y="2119167"/>
              <a:ext cx="3358711" cy="2657952"/>
            </a:xfrm>
            <a:custGeom>
              <a:avLst/>
              <a:gdLst>
                <a:gd name="connsiteX0" fmla="*/ 1971300 w 3358711"/>
                <a:gd name="connsiteY0" fmla="*/ 2263159 h 2657952"/>
                <a:gd name="connsiteX1" fmla="*/ 1861477 w 3358711"/>
                <a:gd name="connsiteY1" fmla="*/ 2111426 h 2657952"/>
                <a:gd name="connsiteX2" fmla="*/ 1826330 w 3358711"/>
                <a:gd name="connsiteY2" fmla="*/ 2100472 h 2657952"/>
                <a:gd name="connsiteX3" fmla="*/ 1465237 w 3358711"/>
                <a:gd name="connsiteY3" fmla="*/ 2127619 h 2657952"/>
                <a:gd name="connsiteX4" fmla="*/ 1327315 w 3358711"/>
                <a:gd name="connsiteY4" fmla="*/ 2113807 h 2657952"/>
                <a:gd name="connsiteX5" fmla="*/ 1293406 w 3358711"/>
                <a:gd name="connsiteY5" fmla="*/ 2127619 h 2657952"/>
                <a:gd name="connsiteX6" fmla="*/ 1180725 w 3358711"/>
                <a:gd name="connsiteY6" fmla="*/ 2302878 h 2657952"/>
                <a:gd name="connsiteX7" fmla="*/ 1199204 w 3358711"/>
                <a:gd name="connsiteY7" fmla="*/ 2324119 h 2657952"/>
                <a:gd name="connsiteX8" fmla="*/ 1210538 w 3358711"/>
                <a:gd name="connsiteY8" fmla="*/ 2601868 h 2657952"/>
                <a:gd name="connsiteX9" fmla="*/ 1054328 w 3358711"/>
                <a:gd name="connsiteY9" fmla="*/ 2650636 h 2657952"/>
                <a:gd name="connsiteX10" fmla="*/ 813917 w 3358711"/>
                <a:gd name="connsiteY10" fmla="*/ 2563197 h 2657952"/>
                <a:gd name="connsiteX11" fmla="*/ 706571 w 3358711"/>
                <a:gd name="connsiteY11" fmla="*/ 2358219 h 2657952"/>
                <a:gd name="connsiteX12" fmla="*/ 869734 w 3358711"/>
                <a:gd name="connsiteY12" fmla="*/ 2207533 h 2657952"/>
                <a:gd name="connsiteX13" fmla="*/ 904119 w 3358711"/>
                <a:gd name="connsiteY13" fmla="*/ 2173053 h 2657952"/>
                <a:gd name="connsiteX14" fmla="*/ 922121 w 3358711"/>
                <a:gd name="connsiteY14" fmla="*/ 1992459 h 2657952"/>
                <a:gd name="connsiteX15" fmla="*/ 907167 w 3358711"/>
                <a:gd name="connsiteY15" fmla="*/ 1965598 h 2657952"/>
                <a:gd name="connsiteX16" fmla="*/ 613226 w 3358711"/>
                <a:gd name="connsiteY16" fmla="*/ 1741856 h 2657952"/>
                <a:gd name="connsiteX17" fmla="*/ 577031 w 3358711"/>
                <a:gd name="connsiteY17" fmla="*/ 1735379 h 2657952"/>
                <a:gd name="connsiteX18" fmla="*/ 432251 w 3358711"/>
                <a:gd name="connsiteY18" fmla="*/ 1794434 h 2657952"/>
                <a:gd name="connsiteX19" fmla="*/ 414058 w 3358711"/>
                <a:gd name="connsiteY19" fmla="*/ 1822628 h 2657952"/>
                <a:gd name="connsiteX20" fmla="*/ 294805 w 3358711"/>
                <a:gd name="connsiteY20" fmla="*/ 1990839 h 2657952"/>
                <a:gd name="connsiteX21" fmla="*/ 94685 w 3358711"/>
                <a:gd name="connsiteY21" fmla="*/ 1919211 h 2657952"/>
                <a:gd name="connsiteX22" fmla="*/ 33915 w 3358711"/>
                <a:gd name="connsiteY22" fmla="*/ 1831391 h 2657952"/>
                <a:gd name="connsiteX23" fmla="*/ 39725 w 3358711"/>
                <a:gd name="connsiteY23" fmla="*/ 1616507 h 2657952"/>
                <a:gd name="connsiteX24" fmla="*/ 249847 w 3358711"/>
                <a:gd name="connsiteY24" fmla="*/ 1572882 h 2657952"/>
                <a:gd name="connsiteX25" fmla="*/ 263372 w 3358711"/>
                <a:gd name="connsiteY25" fmla="*/ 1578693 h 2657952"/>
                <a:gd name="connsiteX26" fmla="*/ 376815 w 3358711"/>
                <a:gd name="connsiteY26" fmla="*/ 1448867 h 2657952"/>
                <a:gd name="connsiteX27" fmla="*/ 379101 w 3358711"/>
                <a:gd name="connsiteY27" fmla="*/ 1418101 h 2657952"/>
                <a:gd name="connsiteX28" fmla="*/ 345192 w 3358711"/>
                <a:gd name="connsiteY28" fmla="*/ 1343711 h 2657952"/>
                <a:gd name="connsiteX29" fmla="*/ 370814 w 3358711"/>
                <a:gd name="connsiteY29" fmla="*/ 1268463 h 2657952"/>
                <a:gd name="connsiteX30" fmla="*/ 443966 w 3358711"/>
                <a:gd name="connsiteY30" fmla="*/ 1300182 h 2657952"/>
                <a:gd name="connsiteX31" fmla="*/ 495878 w 3358711"/>
                <a:gd name="connsiteY31" fmla="*/ 1405433 h 2657952"/>
                <a:gd name="connsiteX32" fmla="*/ 484638 w 3358711"/>
                <a:gd name="connsiteY32" fmla="*/ 1491348 h 2657952"/>
                <a:gd name="connsiteX33" fmla="*/ 309854 w 3358711"/>
                <a:gd name="connsiteY33" fmla="*/ 1688802 h 2657952"/>
                <a:gd name="connsiteX34" fmla="*/ 225653 w 3358711"/>
                <a:gd name="connsiteY34" fmla="*/ 1689945 h 2657952"/>
                <a:gd name="connsiteX35" fmla="*/ 130880 w 3358711"/>
                <a:gd name="connsiteY35" fmla="*/ 1678800 h 2657952"/>
                <a:gd name="connsiteX36" fmla="*/ 126498 w 3358711"/>
                <a:gd name="connsiteY36" fmla="*/ 1774622 h 2657952"/>
                <a:gd name="connsiteX37" fmla="*/ 185458 w 3358711"/>
                <a:gd name="connsiteY37" fmla="*/ 1859394 h 2657952"/>
                <a:gd name="connsiteX38" fmla="*/ 273564 w 3358711"/>
                <a:gd name="connsiteY38" fmla="*/ 1881492 h 2657952"/>
                <a:gd name="connsiteX39" fmla="*/ 299377 w 3358711"/>
                <a:gd name="connsiteY39" fmla="*/ 1798148 h 2657952"/>
                <a:gd name="connsiteX40" fmla="*/ 335286 w 3358711"/>
                <a:gd name="connsiteY40" fmla="*/ 1716043 h 2657952"/>
                <a:gd name="connsiteX41" fmla="*/ 572078 w 3358711"/>
                <a:gd name="connsiteY41" fmla="*/ 1618888 h 2657952"/>
                <a:gd name="connsiteX42" fmla="*/ 665899 w 3358711"/>
                <a:gd name="connsiteY42" fmla="*/ 1638986 h 2657952"/>
                <a:gd name="connsiteX43" fmla="*/ 989844 w 3358711"/>
                <a:gd name="connsiteY43" fmla="*/ 1886445 h 2657952"/>
                <a:gd name="connsiteX44" fmla="*/ 1034231 w 3358711"/>
                <a:gd name="connsiteY44" fmla="*/ 1968075 h 2657952"/>
                <a:gd name="connsiteX45" fmla="*/ 1002322 w 3358711"/>
                <a:gd name="connsiteY45" fmla="*/ 2265350 h 2657952"/>
                <a:gd name="connsiteX46" fmla="*/ 924407 w 3358711"/>
                <a:gd name="connsiteY46" fmla="*/ 2318119 h 2657952"/>
                <a:gd name="connsiteX47" fmla="*/ 815441 w 3358711"/>
                <a:gd name="connsiteY47" fmla="*/ 2370220 h 2657952"/>
                <a:gd name="connsiteX48" fmla="*/ 878973 w 3358711"/>
                <a:gd name="connsiteY48" fmla="*/ 2472900 h 2657952"/>
                <a:gd name="connsiteX49" fmla="*/ 1069283 w 3358711"/>
                <a:gd name="connsiteY49" fmla="*/ 2542242 h 2657952"/>
                <a:gd name="connsiteX50" fmla="*/ 1134338 w 3358711"/>
                <a:gd name="connsiteY50" fmla="*/ 2501665 h 2657952"/>
                <a:gd name="connsiteX51" fmla="*/ 1139482 w 3358711"/>
                <a:gd name="connsiteY51" fmla="*/ 2477377 h 2657952"/>
                <a:gd name="connsiteX52" fmla="*/ 1090428 w 3358711"/>
                <a:gd name="connsiteY52" fmla="*/ 2378316 h 2657952"/>
                <a:gd name="connsiteX53" fmla="*/ 1064044 w 3358711"/>
                <a:gd name="connsiteY53" fmla="*/ 2283828 h 2657952"/>
                <a:gd name="connsiteX54" fmla="*/ 1218920 w 3358711"/>
                <a:gd name="connsiteY54" fmla="*/ 2040560 h 2657952"/>
                <a:gd name="connsiteX55" fmla="*/ 1308932 w 3358711"/>
                <a:gd name="connsiteY55" fmla="*/ 1999412 h 2657952"/>
                <a:gd name="connsiteX56" fmla="*/ 1845475 w 3358711"/>
                <a:gd name="connsiteY56" fmla="*/ 1984648 h 2657952"/>
                <a:gd name="connsiteX57" fmla="*/ 1926723 w 3358711"/>
                <a:gd name="connsiteY57" fmla="*/ 2014556 h 2657952"/>
                <a:gd name="connsiteX58" fmla="*/ 2090267 w 3358711"/>
                <a:gd name="connsiteY58" fmla="*/ 2243538 h 2657952"/>
                <a:gd name="connsiteX59" fmla="*/ 2068074 w 3358711"/>
                <a:gd name="connsiteY59" fmla="*/ 2332215 h 2657952"/>
                <a:gd name="connsiteX60" fmla="*/ 2036832 w 3358711"/>
                <a:gd name="connsiteY60" fmla="*/ 2358790 h 2657952"/>
                <a:gd name="connsiteX61" fmla="*/ 2040071 w 3358711"/>
                <a:gd name="connsiteY61" fmla="*/ 2421179 h 2657952"/>
                <a:gd name="connsiteX62" fmla="*/ 2102745 w 3358711"/>
                <a:gd name="connsiteY62" fmla="*/ 2439943 h 2657952"/>
                <a:gd name="connsiteX63" fmla="*/ 2313915 w 3358711"/>
                <a:gd name="connsiteY63" fmla="*/ 2355361 h 2657952"/>
                <a:gd name="connsiteX64" fmla="*/ 2347061 w 3358711"/>
                <a:gd name="connsiteY64" fmla="*/ 2282495 h 2657952"/>
                <a:gd name="connsiteX65" fmla="*/ 2270481 w 3358711"/>
                <a:gd name="connsiteY65" fmla="*/ 2250872 h 2657952"/>
                <a:gd name="connsiteX66" fmla="*/ 2151990 w 3358711"/>
                <a:gd name="connsiteY66" fmla="*/ 2176958 h 2657952"/>
                <a:gd name="connsiteX67" fmla="*/ 2112175 w 3358711"/>
                <a:gd name="connsiteY67" fmla="*/ 1942071 h 2657952"/>
                <a:gd name="connsiteX68" fmla="*/ 2148560 w 3358711"/>
                <a:gd name="connsiteY68" fmla="*/ 1859585 h 2657952"/>
                <a:gd name="connsiteX69" fmla="*/ 2430024 w 3358711"/>
                <a:gd name="connsiteY69" fmla="*/ 1631652 h 2657952"/>
                <a:gd name="connsiteX70" fmla="*/ 2517940 w 3358711"/>
                <a:gd name="connsiteY70" fmla="*/ 1613459 h 2657952"/>
                <a:gd name="connsiteX71" fmla="*/ 2697105 w 3358711"/>
                <a:gd name="connsiteY71" fmla="*/ 1691850 h 2657952"/>
                <a:gd name="connsiteX72" fmla="*/ 2731205 w 3358711"/>
                <a:gd name="connsiteY72" fmla="*/ 1754905 h 2657952"/>
                <a:gd name="connsiteX73" fmla="*/ 2728347 w 3358711"/>
                <a:gd name="connsiteY73" fmla="*/ 1776051 h 2657952"/>
                <a:gd name="connsiteX74" fmla="*/ 2770067 w 3358711"/>
                <a:gd name="connsiteY74" fmla="*/ 1855870 h 2657952"/>
                <a:gd name="connsiteX75" fmla="*/ 2861697 w 3358711"/>
                <a:gd name="connsiteY75" fmla="*/ 1840344 h 2657952"/>
                <a:gd name="connsiteX76" fmla="*/ 2913704 w 3358711"/>
                <a:gd name="connsiteY76" fmla="*/ 1772812 h 2657952"/>
                <a:gd name="connsiteX77" fmla="*/ 2897797 w 3358711"/>
                <a:gd name="connsiteY77" fmla="*/ 1675752 h 2657952"/>
                <a:gd name="connsiteX78" fmla="*/ 2801975 w 3358711"/>
                <a:gd name="connsiteY78" fmla="*/ 1668132 h 2657952"/>
                <a:gd name="connsiteX79" fmla="*/ 2695010 w 3358711"/>
                <a:gd name="connsiteY79" fmla="*/ 1652797 h 2657952"/>
                <a:gd name="connsiteX80" fmla="*/ 2589473 w 3358711"/>
                <a:gd name="connsiteY80" fmla="*/ 1527353 h 2657952"/>
                <a:gd name="connsiteX81" fmla="*/ 2578614 w 3358711"/>
                <a:gd name="connsiteY81" fmla="*/ 1428864 h 2657952"/>
                <a:gd name="connsiteX82" fmla="*/ 2680151 w 3358711"/>
                <a:gd name="connsiteY82" fmla="*/ 1205884 h 2657952"/>
                <a:gd name="connsiteX83" fmla="*/ 2754255 w 3358711"/>
                <a:gd name="connsiteY83" fmla="*/ 1149687 h 2657952"/>
                <a:gd name="connsiteX84" fmla="*/ 3039053 w 3358711"/>
                <a:gd name="connsiteY84" fmla="*/ 1137685 h 2657952"/>
                <a:gd name="connsiteX85" fmla="*/ 3094965 w 3358711"/>
                <a:gd name="connsiteY85" fmla="*/ 1195597 h 2657952"/>
                <a:gd name="connsiteX86" fmla="*/ 3094202 w 3358711"/>
                <a:gd name="connsiteY86" fmla="*/ 1224077 h 2657952"/>
                <a:gd name="connsiteX87" fmla="*/ 3140018 w 3358711"/>
                <a:gd name="connsiteY87" fmla="*/ 1275512 h 2657952"/>
                <a:gd name="connsiteX88" fmla="*/ 3201359 w 3358711"/>
                <a:gd name="connsiteY88" fmla="*/ 1239888 h 2657952"/>
                <a:gd name="connsiteX89" fmla="*/ 3249841 w 3358711"/>
                <a:gd name="connsiteY89" fmla="*/ 999573 h 2657952"/>
                <a:gd name="connsiteX90" fmla="*/ 3202502 w 3358711"/>
                <a:gd name="connsiteY90" fmla="*/ 941946 h 2657952"/>
                <a:gd name="connsiteX91" fmla="*/ 3139065 w 3358711"/>
                <a:gd name="connsiteY91" fmla="*/ 981285 h 2657952"/>
                <a:gd name="connsiteX92" fmla="*/ 3128683 w 3358711"/>
                <a:gd name="connsiteY92" fmla="*/ 1029862 h 2657952"/>
                <a:gd name="connsiteX93" fmla="*/ 3054102 w 3358711"/>
                <a:gd name="connsiteY93" fmla="*/ 1067581 h 2657952"/>
                <a:gd name="connsiteX94" fmla="*/ 2786735 w 3358711"/>
                <a:gd name="connsiteY94" fmla="*/ 951376 h 2657952"/>
                <a:gd name="connsiteX95" fmla="*/ 2741587 w 3358711"/>
                <a:gd name="connsiteY95" fmla="*/ 873366 h 2657952"/>
                <a:gd name="connsiteX96" fmla="*/ 2700630 w 3358711"/>
                <a:gd name="connsiteY96" fmla="*/ 506940 h 2657952"/>
                <a:gd name="connsiteX97" fmla="*/ 2732919 w 3358711"/>
                <a:gd name="connsiteY97" fmla="*/ 420262 h 2657952"/>
                <a:gd name="connsiteX98" fmla="*/ 2865507 w 3358711"/>
                <a:gd name="connsiteY98" fmla="*/ 330251 h 2657952"/>
                <a:gd name="connsiteX99" fmla="*/ 2949804 w 3358711"/>
                <a:gd name="connsiteY99" fmla="*/ 341967 h 2657952"/>
                <a:gd name="connsiteX100" fmla="*/ 3055912 w 3358711"/>
                <a:gd name="connsiteY100" fmla="*/ 369303 h 2657952"/>
                <a:gd name="connsiteX101" fmla="*/ 3087535 w 3358711"/>
                <a:gd name="connsiteY101" fmla="*/ 260433 h 2657952"/>
                <a:gd name="connsiteX102" fmla="*/ 3050007 w 3358711"/>
                <a:gd name="connsiteY102" fmla="*/ 160611 h 2657952"/>
                <a:gd name="connsiteX103" fmla="*/ 2950661 w 3358711"/>
                <a:gd name="connsiteY103" fmla="*/ 112319 h 2657952"/>
                <a:gd name="connsiteX104" fmla="*/ 2899797 w 3358711"/>
                <a:gd name="connsiteY104" fmla="*/ 209093 h 2657952"/>
                <a:gd name="connsiteX105" fmla="*/ 2840742 w 3358711"/>
                <a:gd name="connsiteY105" fmla="*/ 289008 h 2657952"/>
                <a:gd name="connsiteX106" fmla="*/ 2703392 w 3358711"/>
                <a:gd name="connsiteY106" fmla="*/ 308915 h 2657952"/>
                <a:gd name="connsiteX107" fmla="*/ 2601284 w 3358711"/>
                <a:gd name="connsiteY107" fmla="*/ 258528 h 2657952"/>
                <a:gd name="connsiteX108" fmla="*/ 2560231 w 3358711"/>
                <a:gd name="connsiteY108" fmla="*/ 187662 h 2657952"/>
                <a:gd name="connsiteX109" fmla="*/ 2578329 w 3358711"/>
                <a:gd name="connsiteY109" fmla="*/ 110414 h 2657952"/>
                <a:gd name="connsiteX110" fmla="*/ 2652338 w 3358711"/>
                <a:gd name="connsiteY110" fmla="*/ 131178 h 2657952"/>
                <a:gd name="connsiteX111" fmla="*/ 2654148 w 3358711"/>
                <a:gd name="connsiteY111" fmla="*/ 134226 h 2657952"/>
                <a:gd name="connsiteX112" fmla="*/ 2784354 w 3358711"/>
                <a:gd name="connsiteY112" fmla="*/ 186614 h 2657952"/>
                <a:gd name="connsiteX113" fmla="*/ 2794546 w 3358711"/>
                <a:gd name="connsiteY113" fmla="*/ 139751 h 2657952"/>
                <a:gd name="connsiteX114" fmla="*/ 2953518 w 3358711"/>
                <a:gd name="connsiteY114" fmla="*/ 1829 h 2657952"/>
                <a:gd name="connsiteX115" fmla="*/ 3131636 w 3358711"/>
                <a:gd name="connsiteY115" fmla="*/ 87649 h 2657952"/>
                <a:gd name="connsiteX116" fmla="*/ 3200311 w 3358711"/>
                <a:gd name="connsiteY116" fmla="*/ 273101 h 2657952"/>
                <a:gd name="connsiteX117" fmla="*/ 3119920 w 3358711"/>
                <a:gd name="connsiteY117" fmla="*/ 457029 h 2657952"/>
                <a:gd name="connsiteX118" fmla="*/ 2921991 w 3358711"/>
                <a:gd name="connsiteY118" fmla="*/ 460077 h 2657952"/>
                <a:gd name="connsiteX119" fmla="*/ 2827883 w 3358711"/>
                <a:gd name="connsiteY119" fmla="*/ 486842 h 2657952"/>
                <a:gd name="connsiteX120" fmla="*/ 2819025 w 3358711"/>
                <a:gd name="connsiteY120" fmla="*/ 535610 h 2657952"/>
                <a:gd name="connsiteX121" fmla="*/ 2850363 w 3358711"/>
                <a:gd name="connsiteY121" fmla="*/ 832218 h 2657952"/>
                <a:gd name="connsiteX122" fmla="*/ 2878461 w 3358711"/>
                <a:gd name="connsiteY122" fmla="*/ 874224 h 2657952"/>
                <a:gd name="connsiteX123" fmla="*/ 3034005 w 3358711"/>
                <a:gd name="connsiteY123" fmla="*/ 941184 h 2657952"/>
                <a:gd name="connsiteX124" fmla="*/ 3049054 w 3358711"/>
                <a:gd name="connsiteY124" fmla="*/ 916896 h 2657952"/>
                <a:gd name="connsiteX125" fmla="*/ 3251270 w 3358711"/>
                <a:gd name="connsiteY125" fmla="*/ 842696 h 2657952"/>
                <a:gd name="connsiteX126" fmla="*/ 3355950 w 3358711"/>
                <a:gd name="connsiteY126" fmla="*/ 1028338 h 2657952"/>
                <a:gd name="connsiteX127" fmla="*/ 3312801 w 3358711"/>
                <a:gd name="connsiteY127" fmla="*/ 1248080 h 2657952"/>
                <a:gd name="connsiteX128" fmla="*/ 3160877 w 3358711"/>
                <a:gd name="connsiteY128" fmla="*/ 1386192 h 2657952"/>
                <a:gd name="connsiteX129" fmla="*/ 2992761 w 3358711"/>
                <a:gd name="connsiteY129" fmla="*/ 1269321 h 2657952"/>
                <a:gd name="connsiteX130" fmla="*/ 2984284 w 3358711"/>
                <a:gd name="connsiteY130" fmla="*/ 1247508 h 2657952"/>
                <a:gd name="connsiteX131" fmla="*/ 2795784 w 3358711"/>
                <a:gd name="connsiteY131" fmla="*/ 1257510 h 2657952"/>
                <a:gd name="connsiteX132" fmla="*/ 2771115 w 3358711"/>
                <a:gd name="connsiteY132" fmla="*/ 1276274 h 2657952"/>
                <a:gd name="connsiteX133" fmla="*/ 2691676 w 3358711"/>
                <a:gd name="connsiteY133" fmla="*/ 1450867 h 2657952"/>
                <a:gd name="connsiteX134" fmla="*/ 2695676 w 3358711"/>
                <a:gd name="connsiteY134" fmla="*/ 1483919 h 2657952"/>
                <a:gd name="connsiteX135" fmla="*/ 2762447 w 3358711"/>
                <a:gd name="connsiteY135" fmla="*/ 1564310 h 2657952"/>
                <a:gd name="connsiteX136" fmla="*/ 2904750 w 3358711"/>
                <a:gd name="connsiteY136" fmla="*/ 1556690 h 2657952"/>
                <a:gd name="connsiteX137" fmla="*/ 3002477 w 3358711"/>
                <a:gd name="connsiteY137" fmla="*/ 1836248 h 2657952"/>
                <a:gd name="connsiteX138" fmla="*/ 2957805 w 3358711"/>
                <a:gd name="connsiteY138" fmla="*/ 1896256 h 2657952"/>
                <a:gd name="connsiteX139" fmla="*/ 2758446 w 3358711"/>
                <a:gd name="connsiteY139" fmla="*/ 1966170 h 2657952"/>
                <a:gd name="connsiteX140" fmla="*/ 2619191 w 3358711"/>
                <a:gd name="connsiteY140" fmla="*/ 1800530 h 2657952"/>
                <a:gd name="connsiteX141" fmla="*/ 2590806 w 3358711"/>
                <a:gd name="connsiteY141" fmla="*/ 1762335 h 2657952"/>
                <a:gd name="connsiteX142" fmla="*/ 2423261 w 3358711"/>
                <a:gd name="connsiteY142" fmla="*/ 1786719 h 2657952"/>
                <a:gd name="connsiteX143" fmla="*/ 2245049 w 3358711"/>
                <a:gd name="connsiteY143" fmla="*/ 1927593 h 2657952"/>
                <a:gd name="connsiteX144" fmla="*/ 2226094 w 3358711"/>
                <a:gd name="connsiteY144" fmla="*/ 1959788 h 2657952"/>
                <a:gd name="connsiteX145" fmla="*/ 2254669 w 3358711"/>
                <a:gd name="connsiteY145" fmla="*/ 2134095 h 2657952"/>
                <a:gd name="connsiteX146" fmla="*/ 2347633 w 3358711"/>
                <a:gd name="connsiteY146" fmla="*/ 2146859 h 2657952"/>
                <a:gd name="connsiteX147" fmla="*/ 2458504 w 3358711"/>
                <a:gd name="connsiteY147" fmla="*/ 2285829 h 2657952"/>
                <a:gd name="connsiteX148" fmla="*/ 2370588 w 3358711"/>
                <a:gd name="connsiteY148" fmla="*/ 2447182 h 2657952"/>
                <a:gd name="connsiteX149" fmla="*/ 2126748 w 3358711"/>
                <a:gd name="connsiteY149" fmla="*/ 2545480 h 2657952"/>
                <a:gd name="connsiteX150" fmla="*/ 1947678 w 3358711"/>
                <a:gd name="connsiteY150" fmla="*/ 2481663 h 2657952"/>
                <a:gd name="connsiteX151" fmla="*/ 1949583 w 3358711"/>
                <a:gd name="connsiteY151" fmla="*/ 2291639 h 2657952"/>
                <a:gd name="connsiteX152" fmla="*/ 1971300 w 3358711"/>
                <a:gd name="connsiteY152" fmla="*/ 2263159 h 2657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3358711" h="2657952">
                  <a:moveTo>
                    <a:pt x="1971300" y="2263159"/>
                  </a:moveTo>
                  <a:cubicBezTo>
                    <a:pt x="1934057" y="2211057"/>
                    <a:pt x="1899006" y="2160289"/>
                    <a:pt x="1861477" y="2111426"/>
                  </a:cubicBezTo>
                  <a:cubicBezTo>
                    <a:pt x="1855190" y="2103234"/>
                    <a:pt x="1836998" y="2098091"/>
                    <a:pt x="1826330" y="2100472"/>
                  </a:cubicBezTo>
                  <a:cubicBezTo>
                    <a:pt x="1707172" y="2126856"/>
                    <a:pt x="1586681" y="2133810"/>
                    <a:pt x="1465237" y="2127619"/>
                  </a:cubicBezTo>
                  <a:cubicBezTo>
                    <a:pt x="1419136" y="2125237"/>
                    <a:pt x="1373321" y="2116950"/>
                    <a:pt x="1327315" y="2113807"/>
                  </a:cubicBezTo>
                  <a:cubicBezTo>
                    <a:pt x="1316075" y="2113045"/>
                    <a:pt x="1299216" y="2118951"/>
                    <a:pt x="1293406" y="2127619"/>
                  </a:cubicBezTo>
                  <a:cubicBezTo>
                    <a:pt x="1254925" y="2184578"/>
                    <a:pt x="1218730" y="2243157"/>
                    <a:pt x="1180725" y="2302878"/>
                  </a:cubicBezTo>
                  <a:cubicBezTo>
                    <a:pt x="1187107" y="2310308"/>
                    <a:pt x="1192536" y="2317833"/>
                    <a:pt x="1199204" y="2324119"/>
                  </a:cubicBezTo>
                  <a:cubicBezTo>
                    <a:pt x="1276928" y="2398128"/>
                    <a:pt x="1254353" y="2538622"/>
                    <a:pt x="1210538" y="2601868"/>
                  </a:cubicBezTo>
                  <a:cubicBezTo>
                    <a:pt x="1177487" y="2649493"/>
                    <a:pt x="1114241" y="2670162"/>
                    <a:pt x="1054328" y="2650636"/>
                  </a:cubicBezTo>
                  <a:cubicBezTo>
                    <a:pt x="973271" y="2624252"/>
                    <a:pt x="892689" y="2595772"/>
                    <a:pt x="813917" y="2563197"/>
                  </a:cubicBezTo>
                  <a:cubicBezTo>
                    <a:pt x="734384" y="2530240"/>
                    <a:pt x="692759" y="2445277"/>
                    <a:pt x="706571" y="2358219"/>
                  </a:cubicBezTo>
                  <a:cubicBezTo>
                    <a:pt x="719048" y="2279828"/>
                    <a:pt x="786581" y="2215820"/>
                    <a:pt x="869734" y="2207533"/>
                  </a:cubicBezTo>
                  <a:cubicBezTo>
                    <a:pt x="894118" y="2205152"/>
                    <a:pt x="902024" y="2195055"/>
                    <a:pt x="904119" y="2173053"/>
                  </a:cubicBezTo>
                  <a:cubicBezTo>
                    <a:pt x="909739" y="2112759"/>
                    <a:pt x="917264" y="2052752"/>
                    <a:pt x="922121" y="1992459"/>
                  </a:cubicBezTo>
                  <a:cubicBezTo>
                    <a:pt x="922788" y="1983791"/>
                    <a:pt x="914978" y="1970075"/>
                    <a:pt x="907167" y="1965598"/>
                  </a:cubicBezTo>
                  <a:cubicBezTo>
                    <a:pt x="798963" y="1904257"/>
                    <a:pt x="701332" y="1829581"/>
                    <a:pt x="613226" y="1741856"/>
                  </a:cubicBezTo>
                  <a:cubicBezTo>
                    <a:pt x="605891" y="1734522"/>
                    <a:pt x="587318" y="1731664"/>
                    <a:pt x="577031" y="1735379"/>
                  </a:cubicBezTo>
                  <a:cubicBezTo>
                    <a:pt x="528072" y="1753190"/>
                    <a:pt x="479780" y="1773003"/>
                    <a:pt x="432251" y="1794434"/>
                  </a:cubicBezTo>
                  <a:cubicBezTo>
                    <a:pt x="423488" y="1798339"/>
                    <a:pt x="414725" y="1812627"/>
                    <a:pt x="414058" y="1822628"/>
                  </a:cubicBezTo>
                  <a:cubicBezTo>
                    <a:pt x="408914" y="1906638"/>
                    <a:pt x="365861" y="1968551"/>
                    <a:pt x="294805" y="1990839"/>
                  </a:cubicBezTo>
                  <a:cubicBezTo>
                    <a:pt x="219938" y="2014271"/>
                    <a:pt x="144405" y="1987601"/>
                    <a:pt x="94685" y="1919211"/>
                  </a:cubicBezTo>
                  <a:cubicBezTo>
                    <a:pt x="73730" y="1890446"/>
                    <a:pt x="53632" y="1861014"/>
                    <a:pt x="33915" y="1831391"/>
                  </a:cubicBezTo>
                  <a:cubicBezTo>
                    <a:pt x="-13424" y="1760239"/>
                    <a:pt x="-10948" y="1677848"/>
                    <a:pt x="39725" y="1616507"/>
                  </a:cubicBezTo>
                  <a:cubicBezTo>
                    <a:pt x="89922" y="1555737"/>
                    <a:pt x="169837" y="1539164"/>
                    <a:pt x="249847" y="1572882"/>
                  </a:cubicBezTo>
                  <a:cubicBezTo>
                    <a:pt x="253943" y="1574597"/>
                    <a:pt x="258038" y="1576406"/>
                    <a:pt x="263372" y="1578693"/>
                  </a:cubicBezTo>
                  <a:cubicBezTo>
                    <a:pt x="302139" y="1534782"/>
                    <a:pt x="340430" y="1492587"/>
                    <a:pt x="376815" y="1448867"/>
                  </a:cubicBezTo>
                  <a:cubicBezTo>
                    <a:pt x="382340" y="1442295"/>
                    <a:pt x="382530" y="1427055"/>
                    <a:pt x="379101" y="1418101"/>
                  </a:cubicBezTo>
                  <a:cubicBezTo>
                    <a:pt x="369386" y="1392669"/>
                    <a:pt x="355574" y="1368952"/>
                    <a:pt x="345192" y="1343711"/>
                  </a:cubicBezTo>
                  <a:cubicBezTo>
                    <a:pt x="331667" y="1310945"/>
                    <a:pt x="342906" y="1280179"/>
                    <a:pt x="370814" y="1268463"/>
                  </a:cubicBezTo>
                  <a:cubicBezTo>
                    <a:pt x="399770" y="1256271"/>
                    <a:pt x="427583" y="1268082"/>
                    <a:pt x="443966" y="1300182"/>
                  </a:cubicBezTo>
                  <a:cubicBezTo>
                    <a:pt x="461683" y="1335043"/>
                    <a:pt x="478637" y="1370381"/>
                    <a:pt x="495878" y="1405433"/>
                  </a:cubicBezTo>
                  <a:cubicBezTo>
                    <a:pt x="511213" y="1436580"/>
                    <a:pt x="507212" y="1465631"/>
                    <a:pt x="484638" y="1491348"/>
                  </a:cubicBezTo>
                  <a:cubicBezTo>
                    <a:pt x="426726" y="1557452"/>
                    <a:pt x="368909" y="1623746"/>
                    <a:pt x="309854" y="1688802"/>
                  </a:cubicBezTo>
                  <a:cubicBezTo>
                    <a:pt x="284232" y="1716996"/>
                    <a:pt x="254514" y="1716138"/>
                    <a:pt x="225653" y="1689945"/>
                  </a:cubicBezTo>
                  <a:cubicBezTo>
                    <a:pt x="191649" y="1659084"/>
                    <a:pt x="158407" y="1655178"/>
                    <a:pt x="130880" y="1678800"/>
                  </a:cubicBezTo>
                  <a:cubicBezTo>
                    <a:pt x="102686" y="1702994"/>
                    <a:pt x="100876" y="1736427"/>
                    <a:pt x="126498" y="1774622"/>
                  </a:cubicBezTo>
                  <a:cubicBezTo>
                    <a:pt x="145643" y="1803197"/>
                    <a:pt x="164884" y="1831867"/>
                    <a:pt x="185458" y="1859394"/>
                  </a:cubicBezTo>
                  <a:cubicBezTo>
                    <a:pt x="207746" y="1889398"/>
                    <a:pt x="244799" y="1897875"/>
                    <a:pt x="273564" y="1881492"/>
                  </a:cubicBezTo>
                  <a:cubicBezTo>
                    <a:pt x="301758" y="1865395"/>
                    <a:pt x="311474" y="1834248"/>
                    <a:pt x="299377" y="1798148"/>
                  </a:cubicBezTo>
                  <a:cubicBezTo>
                    <a:pt x="285089" y="1755191"/>
                    <a:pt x="293948" y="1733283"/>
                    <a:pt x="335286" y="1716043"/>
                  </a:cubicBezTo>
                  <a:cubicBezTo>
                    <a:pt x="414058" y="1683182"/>
                    <a:pt x="493306" y="1651464"/>
                    <a:pt x="572078" y="1618888"/>
                  </a:cubicBezTo>
                  <a:cubicBezTo>
                    <a:pt x="608368" y="1603839"/>
                    <a:pt x="639515" y="1610792"/>
                    <a:pt x="665899" y="1638986"/>
                  </a:cubicBezTo>
                  <a:cubicBezTo>
                    <a:pt x="760006" y="1739760"/>
                    <a:pt x="867924" y="1822342"/>
                    <a:pt x="989844" y="1886445"/>
                  </a:cubicBezTo>
                  <a:cubicBezTo>
                    <a:pt x="1022801" y="1903781"/>
                    <a:pt x="1038231" y="1930546"/>
                    <a:pt x="1034231" y="1968075"/>
                  </a:cubicBezTo>
                  <a:cubicBezTo>
                    <a:pt x="1023658" y="2067135"/>
                    <a:pt x="1014133" y="2166385"/>
                    <a:pt x="1002322" y="2265350"/>
                  </a:cubicBezTo>
                  <a:cubicBezTo>
                    <a:pt x="996702" y="2312022"/>
                    <a:pt x="970127" y="2328310"/>
                    <a:pt x="924407" y="2318119"/>
                  </a:cubicBezTo>
                  <a:cubicBezTo>
                    <a:pt x="870305" y="2306022"/>
                    <a:pt x="828967" y="2325738"/>
                    <a:pt x="815441" y="2370220"/>
                  </a:cubicBezTo>
                  <a:cubicBezTo>
                    <a:pt x="802106" y="2413845"/>
                    <a:pt x="826205" y="2453278"/>
                    <a:pt x="878973" y="2472900"/>
                  </a:cubicBezTo>
                  <a:cubicBezTo>
                    <a:pt x="942219" y="2496427"/>
                    <a:pt x="1005560" y="2519953"/>
                    <a:pt x="1069283" y="2542242"/>
                  </a:cubicBezTo>
                  <a:cubicBezTo>
                    <a:pt x="1112240" y="2557291"/>
                    <a:pt x="1128338" y="2546433"/>
                    <a:pt x="1134338" y="2501665"/>
                  </a:cubicBezTo>
                  <a:cubicBezTo>
                    <a:pt x="1135481" y="2493474"/>
                    <a:pt x="1137863" y="2485568"/>
                    <a:pt x="1139482" y="2477377"/>
                  </a:cubicBezTo>
                  <a:cubicBezTo>
                    <a:pt x="1148721" y="2431466"/>
                    <a:pt x="1133005" y="2399843"/>
                    <a:pt x="1090428" y="2378316"/>
                  </a:cubicBezTo>
                  <a:cubicBezTo>
                    <a:pt x="1044518" y="2355075"/>
                    <a:pt x="1036421" y="2327548"/>
                    <a:pt x="1064044" y="2283828"/>
                  </a:cubicBezTo>
                  <a:cubicBezTo>
                    <a:pt x="1115384" y="2202580"/>
                    <a:pt x="1167676" y="2121903"/>
                    <a:pt x="1218920" y="2040560"/>
                  </a:cubicBezTo>
                  <a:cubicBezTo>
                    <a:pt x="1240256" y="2006746"/>
                    <a:pt x="1268546" y="1991697"/>
                    <a:pt x="1308932" y="1999412"/>
                  </a:cubicBezTo>
                  <a:cubicBezTo>
                    <a:pt x="1488764" y="2033892"/>
                    <a:pt x="1667738" y="2028939"/>
                    <a:pt x="1845475" y="1984648"/>
                  </a:cubicBezTo>
                  <a:cubicBezTo>
                    <a:pt x="1879574" y="1976171"/>
                    <a:pt x="1906911" y="1987315"/>
                    <a:pt x="1926723" y="2014556"/>
                  </a:cubicBezTo>
                  <a:cubicBezTo>
                    <a:pt x="1981873" y="2090471"/>
                    <a:pt x="2036451" y="2166671"/>
                    <a:pt x="2090267" y="2243538"/>
                  </a:cubicBezTo>
                  <a:cubicBezTo>
                    <a:pt x="2115604" y="2279733"/>
                    <a:pt x="2106746" y="2309355"/>
                    <a:pt x="2068074" y="2332215"/>
                  </a:cubicBezTo>
                  <a:cubicBezTo>
                    <a:pt x="2056168" y="2339264"/>
                    <a:pt x="2039118" y="2348122"/>
                    <a:pt x="2036832" y="2358790"/>
                  </a:cubicBezTo>
                  <a:cubicBezTo>
                    <a:pt x="2032641" y="2378793"/>
                    <a:pt x="2031594" y="2403558"/>
                    <a:pt x="2040071" y="2421179"/>
                  </a:cubicBezTo>
                  <a:cubicBezTo>
                    <a:pt x="2051406" y="2444896"/>
                    <a:pt x="2078933" y="2448992"/>
                    <a:pt x="2102745" y="2439943"/>
                  </a:cubicBezTo>
                  <a:cubicBezTo>
                    <a:pt x="2173611" y="2412987"/>
                    <a:pt x="2244096" y="2384889"/>
                    <a:pt x="2313915" y="2355361"/>
                  </a:cubicBezTo>
                  <a:cubicBezTo>
                    <a:pt x="2345728" y="2341931"/>
                    <a:pt x="2358015" y="2310784"/>
                    <a:pt x="2347061" y="2282495"/>
                  </a:cubicBezTo>
                  <a:cubicBezTo>
                    <a:pt x="2335250" y="2252015"/>
                    <a:pt x="2305914" y="2239823"/>
                    <a:pt x="2270481" y="2250872"/>
                  </a:cubicBezTo>
                  <a:cubicBezTo>
                    <a:pt x="2175516" y="2280304"/>
                    <a:pt x="2169230" y="2276399"/>
                    <a:pt x="2151990" y="2176958"/>
                  </a:cubicBezTo>
                  <a:cubicBezTo>
                    <a:pt x="2138464" y="2098662"/>
                    <a:pt x="2125320" y="2020367"/>
                    <a:pt x="2112175" y="1942071"/>
                  </a:cubicBezTo>
                  <a:cubicBezTo>
                    <a:pt x="2106270" y="1906829"/>
                    <a:pt x="2117985" y="1877968"/>
                    <a:pt x="2148560" y="1859585"/>
                  </a:cubicBezTo>
                  <a:cubicBezTo>
                    <a:pt x="2253145" y="1796720"/>
                    <a:pt x="2347157" y="1721187"/>
                    <a:pt x="2430024" y="1631652"/>
                  </a:cubicBezTo>
                  <a:cubicBezTo>
                    <a:pt x="2454599" y="1605077"/>
                    <a:pt x="2485269" y="1599743"/>
                    <a:pt x="2517940" y="1613459"/>
                  </a:cubicBezTo>
                  <a:cubicBezTo>
                    <a:pt x="2577948" y="1638795"/>
                    <a:pt x="2637383" y="1665656"/>
                    <a:pt x="2697105" y="1691850"/>
                  </a:cubicBezTo>
                  <a:cubicBezTo>
                    <a:pt x="2724823" y="1704042"/>
                    <a:pt x="2735967" y="1725187"/>
                    <a:pt x="2731205" y="1754905"/>
                  </a:cubicBezTo>
                  <a:cubicBezTo>
                    <a:pt x="2730062" y="1761954"/>
                    <a:pt x="2729014" y="1769002"/>
                    <a:pt x="2728347" y="1776051"/>
                  </a:cubicBezTo>
                  <a:cubicBezTo>
                    <a:pt x="2725014" y="1811674"/>
                    <a:pt x="2738539" y="1838915"/>
                    <a:pt x="2770067" y="1855870"/>
                  </a:cubicBezTo>
                  <a:cubicBezTo>
                    <a:pt x="2800071" y="1871967"/>
                    <a:pt x="2836551" y="1866824"/>
                    <a:pt x="2861697" y="1840344"/>
                  </a:cubicBezTo>
                  <a:cubicBezTo>
                    <a:pt x="2881224" y="1819865"/>
                    <a:pt x="2898845" y="1796910"/>
                    <a:pt x="2913704" y="1772812"/>
                  </a:cubicBezTo>
                  <a:cubicBezTo>
                    <a:pt x="2933421" y="1740713"/>
                    <a:pt x="2925324" y="1700422"/>
                    <a:pt x="2897797" y="1675752"/>
                  </a:cubicBezTo>
                  <a:cubicBezTo>
                    <a:pt x="2871794" y="1652511"/>
                    <a:pt x="2832265" y="1649368"/>
                    <a:pt x="2801975" y="1668132"/>
                  </a:cubicBezTo>
                  <a:cubicBezTo>
                    <a:pt x="2746159" y="1702803"/>
                    <a:pt x="2736253" y="1701565"/>
                    <a:pt x="2695010" y="1652797"/>
                  </a:cubicBezTo>
                  <a:cubicBezTo>
                    <a:pt x="2659672" y="1611078"/>
                    <a:pt x="2625096" y="1568787"/>
                    <a:pt x="2589473" y="1527353"/>
                  </a:cubicBezTo>
                  <a:cubicBezTo>
                    <a:pt x="2563089" y="1496682"/>
                    <a:pt x="2560993" y="1465440"/>
                    <a:pt x="2578614" y="1428864"/>
                  </a:cubicBezTo>
                  <a:cubicBezTo>
                    <a:pt x="2614047" y="1355331"/>
                    <a:pt x="2648051" y="1280941"/>
                    <a:pt x="2680151" y="1205884"/>
                  </a:cubicBezTo>
                  <a:cubicBezTo>
                    <a:pt x="2694819" y="1171594"/>
                    <a:pt x="2716632" y="1151306"/>
                    <a:pt x="2754255" y="1149687"/>
                  </a:cubicBezTo>
                  <a:cubicBezTo>
                    <a:pt x="2849219" y="1145496"/>
                    <a:pt x="2944089" y="1140638"/>
                    <a:pt x="3039053" y="1137685"/>
                  </a:cubicBezTo>
                  <a:cubicBezTo>
                    <a:pt x="3076010" y="1136542"/>
                    <a:pt x="3095250" y="1158354"/>
                    <a:pt x="3094965" y="1195597"/>
                  </a:cubicBezTo>
                  <a:cubicBezTo>
                    <a:pt x="3094965" y="1205122"/>
                    <a:pt x="3093155" y="1214742"/>
                    <a:pt x="3094202" y="1224077"/>
                  </a:cubicBezTo>
                  <a:cubicBezTo>
                    <a:pt x="3097346" y="1251699"/>
                    <a:pt x="3111633" y="1270940"/>
                    <a:pt x="3140018" y="1275512"/>
                  </a:cubicBezTo>
                  <a:cubicBezTo>
                    <a:pt x="3169450" y="1280274"/>
                    <a:pt x="3194691" y="1269035"/>
                    <a:pt x="3201359" y="1239888"/>
                  </a:cubicBezTo>
                  <a:cubicBezTo>
                    <a:pt x="3219742" y="1160259"/>
                    <a:pt x="3235649" y="1080059"/>
                    <a:pt x="3249841" y="999573"/>
                  </a:cubicBezTo>
                  <a:cubicBezTo>
                    <a:pt x="3254699" y="971950"/>
                    <a:pt x="3230791" y="946137"/>
                    <a:pt x="3202502" y="941946"/>
                  </a:cubicBezTo>
                  <a:cubicBezTo>
                    <a:pt x="3170783" y="937184"/>
                    <a:pt x="3149543" y="952424"/>
                    <a:pt x="3139065" y="981285"/>
                  </a:cubicBezTo>
                  <a:cubicBezTo>
                    <a:pt x="3133446" y="996715"/>
                    <a:pt x="3133065" y="1013955"/>
                    <a:pt x="3128683" y="1029862"/>
                  </a:cubicBezTo>
                  <a:cubicBezTo>
                    <a:pt x="3119063" y="1065009"/>
                    <a:pt x="3088107" y="1081869"/>
                    <a:pt x="3054102" y="1067581"/>
                  </a:cubicBezTo>
                  <a:cubicBezTo>
                    <a:pt x="2964567" y="1029862"/>
                    <a:pt x="2875508" y="990810"/>
                    <a:pt x="2786735" y="951376"/>
                  </a:cubicBezTo>
                  <a:cubicBezTo>
                    <a:pt x="2753684" y="936708"/>
                    <a:pt x="2739968" y="908418"/>
                    <a:pt x="2741587" y="873366"/>
                  </a:cubicBezTo>
                  <a:cubicBezTo>
                    <a:pt x="2747111" y="748970"/>
                    <a:pt x="2732157" y="626955"/>
                    <a:pt x="2700630" y="506940"/>
                  </a:cubicBezTo>
                  <a:cubicBezTo>
                    <a:pt x="2690724" y="469411"/>
                    <a:pt x="2703201" y="441312"/>
                    <a:pt x="2732919" y="420262"/>
                  </a:cubicBezTo>
                  <a:cubicBezTo>
                    <a:pt x="2776544" y="389401"/>
                    <a:pt x="2820930" y="359683"/>
                    <a:pt x="2865507" y="330251"/>
                  </a:cubicBezTo>
                  <a:cubicBezTo>
                    <a:pt x="2899035" y="308058"/>
                    <a:pt x="2923705" y="312058"/>
                    <a:pt x="2949804" y="341967"/>
                  </a:cubicBezTo>
                  <a:cubicBezTo>
                    <a:pt x="2983427" y="380638"/>
                    <a:pt x="3019146" y="389782"/>
                    <a:pt x="3055912" y="369303"/>
                  </a:cubicBezTo>
                  <a:cubicBezTo>
                    <a:pt x="3092679" y="348825"/>
                    <a:pt x="3104680" y="308629"/>
                    <a:pt x="3087535" y="260433"/>
                  </a:cubicBezTo>
                  <a:cubicBezTo>
                    <a:pt x="3075629" y="226905"/>
                    <a:pt x="3064104" y="193281"/>
                    <a:pt x="3050007" y="160611"/>
                  </a:cubicBezTo>
                  <a:cubicBezTo>
                    <a:pt x="3032195" y="119367"/>
                    <a:pt x="2990190" y="100032"/>
                    <a:pt x="2950661" y="112319"/>
                  </a:cubicBezTo>
                  <a:cubicBezTo>
                    <a:pt x="2911608" y="124416"/>
                    <a:pt x="2891130" y="163278"/>
                    <a:pt x="2899797" y="209093"/>
                  </a:cubicBezTo>
                  <a:cubicBezTo>
                    <a:pt x="2909322" y="259480"/>
                    <a:pt x="2892558" y="281769"/>
                    <a:pt x="2840742" y="289008"/>
                  </a:cubicBezTo>
                  <a:cubicBezTo>
                    <a:pt x="2794927" y="295389"/>
                    <a:pt x="2749207" y="302438"/>
                    <a:pt x="2703392" y="308915"/>
                  </a:cubicBezTo>
                  <a:cubicBezTo>
                    <a:pt x="2650242" y="316440"/>
                    <a:pt x="2627573" y="304914"/>
                    <a:pt x="2601284" y="258528"/>
                  </a:cubicBezTo>
                  <a:cubicBezTo>
                    <a:pt x="2587854" y="234810"/>
                    <a:pt x="2573185" y="211665"/>
                    <a:pt x="2560231" y="187662"/>
                  </a:cubicBezTo>
                  <a:cubicBezTo>
                    <a:pt x="2543467" y="156705"/>
                    <a:pt x="2551087" y="126130"/>
                    <a:pt x="2578329" y="110414"/>
                  </a:cubicBezTo>
                  <a:cubicBezTo>
                    <a:pt x="2604522" y="95269"/>
                    <a:pt x="2632335" y="103080"/>
                    <a:pt x="2652338" y="131178"/>
                  </a:cubicBezTo>
                  <a:cubicBezTo>
                    <a:pt x="2653005" y="132131"/>
                    <a:pt x="2653481" y="133274"/>
                    <a:pt x="2654148" y="134226"/>
                  </a:cubicBezTo>
                  <a:cubicBezTo>
                    <a:pt x="2683799" y="178108"/>
                    <a:pt x="2727204" y="195567"/>
                    <a:pt x="2784354" y="186614"/>
                  </a:cubicBezTo>
                  <a:cubicBezTo>
                    <a:pt x="2787593" y="171469"/>
                    <a:pt x="2789974" y="155277"/>
                    <a:pt x="2794546" y="139751"/>
                  </a:cubicBezTo>
                  <a:cubicBezTo>
                    <a:pt x="2817977" y="59931"/>
                    <a:pt x="2871317" y="12306"/>
                    <a:pt x="2953518" y="1829"/>
                  </a:cubicBezTo>
                  <a:cubicBezTo>
                    <a:pt x="3030099" y="-7887"/>
                    <a:pt x="3095346" y="21164"/>
                    <a:pt x="3131636" y="87649"/>
                  </a:cubicBezTo>
                  <a:cubicBezTo>
                    <a:pt x="3162973" y="144990"/>
                    <a:pt x="3186024" y="209188"/>
                    <a:pt x="3200311" y="273101"/>
                  </a:cubicBezTo>
                  <a:cubicBezTo>
                    <a:pt x="3217361" y="349301"/>
                    <a:pt x="3185166" y="414071"/>
                    <a:pt x="3119920" y="457029"/>
                  </a:cubicBezTo>
                  <a:cubicBezTo>
                    <a:pt x="3056007" y="499129"/>
                    <a:pt x="2986284" y="502082"/>
                    <a:pt x="2921991" y="460077"/>
                  </a:cubicBezTo>
                  <a:cubicBezTo>
                    <a:pt x="2875223" y="429501"/>
                    <a:pt x="2857792" y="474459"/>
                    <a:pt x="2827883" y="486842"/>
                  </a:cubicBezTo>
                  <a:cubicBezTo>
                    <a:pt x="2801118" y="497891"/>
                    <a:pt x="2817216" y="518560"/>
                    <a:pt x="2819025" y="535610"/>
                  </a:cubicBezTo>
                  <a:cubicBezTo>
                    <a:pt x="2829693" y="634479"/>
                    <a:pt x="2841695" y="733254"/>
                    <a:pt x="2850363" y="832218"/>
                  </a:cubicBezTo>
                  <a:cubicBezTo>
                    <a:pt x="2852267" y="854316"/>
                    <a:pt x="2857792" y="865937"/>
                    <a:pt x="2878461" y="874224"/>
                  </a:cubicBezTo>
                  <a:cubicBezTo>
                    <a:pt x="2930087" y="894988"/>
                    <a:pt x="2980760" y="918038"/>
                    <a:pt x="3034005" y="941184"/>
                  </a:cubicBezTo>
                  <a:cubicBezTo>
                    <a:pt x="3039434" y="932421"/>
                    <a:pt x="3044387" y="924801"/>
                    <a:pt x="3049054" y="916896"/>
                  </a:cubicBezTo>
                  <a:cubicBezTo>
                    <a:pt x="3091726" y="844029"/>
                    <a:pt x="3174022" y="813740"/>
                    <a:pt x="3251270" y="842696"/>
                  </a:cubicBezTo>
                  <a:cubicBezTo>
                    <a:pt x="3326232" y="870699"/>
                    <a:pt x="3370523" y="947852"/>
                    <a:pt x="3355950" y="1028338"/>
                  </a:cubicBezTo>
                  <a:cubicBezTo>
                    <a:pt x="3342710" y="1101776"/>
                    <a:pt x="3328327" y="1175118"/>
                    <a:pt x="3312801" y="1248080"/>
                  </a:cubicBezTo>
                  <a:cubicBezTo>
                    <a:pt x="3296133" y="1327042"/>
                    <a:pt x="3235934" y="1380763"/>
                    <a:pt x="3160877" y="1386192"/>
                  </a:cubicBezTo>
                  <a:cubicBezTo>
                    <a:pt x="3086106" y="1391622"/>
                    <a:pt x="3020574" y="1345997"/>
                    <a:pt x="2992761" y="1269321"/>
                  </a:cubicBezTo>
                  <a:cubicBezTo>
                    <a:pt x="2990380" y="1262748"/>
                    <a:pt x="2987713" y="1256271"/>
                    <a:pt x="2984284" y="1247508"/>
                  </a:cubicBezTo>
                  <a:cubicBezTo>
                    <a:pt x="2921133" y="1250556"/>
                    <a:pt x="2858459" y="1252938"/>
                    <a:pt x="2795784" y="1257510"/>
                  </a:cubicBezTo>
                  <a:cubicBezTo>
                    <a:pt x="2786926" y="1258176"/>
                    <a:pt x="2775210" y="1267797"/>
                    <a:pt x="2771115" y="1276274"/>
                  </a:cubicBezTo>
                  <a:cubicBezTo>
                    <a:pt x="2743492" y="1333900"/>
                    <a:pt x="2716822" y="1392098"/>
                    <a:pt x="2691676" y="1450867"/>
                  </a:cubicBezTo>
                  <a:cubicBezTo>
                    <a:pt x="2687771" y="1459916"/>
                    <a:pt x="2689771" y="1476013"/>
                    <a:pt x="2695676" y="1483919"/>
                  </a:cubicBezTo>
                  <a:cubicBezTo>
                    <a:pt x="2716060" y="1511541"/>
                    <a:pt x="2739301" y="1536973"/>
                    <a:pt x="2762447" y="1564310"/>
                  </a:cubicBezTo>
                  <a:cubicBezTo>
                    <a:pt x="2809310" y="1545927"/>
                    <a:pt x="2856077" y="1539831"/>
                    <a:pt x="2904750" y="1556690"/>
                  </a:cubicBezTo>
                  <a:cubicBezTo>
                    <a:pt x="3021336" y="1597266"/>
                    <a:pt x="3069438" y="1732807"/>
                    <a:pt x="3002477" y="1836248"/>
                  </a:cubicBezTo>
                  <a:cubicBezTo>
                    <a:pt x="2988951" y="1857108"/>
                    <a:pt x="2973521" y="1876920"/>
                    <a:pt x="2957805" y="1896256"/>
                  </a:cubicBezTo>
                  <a:cubicBezTo>
                    <a:pt x="2905798" y="1960169"/>
                    <a:pt x="2838647" y="1986553"/>
                    <a:pt x="2758446" y="1966170"/>
                  </a:cubicBezTo>
                  <a:cubicBezTo>
                    <a:pt x="2674245" y="1944738"/>
                    <a:pt x="2629573" y="1884826"/>
                    <a:pt x="2619191" y="1800530"/>
                  </a:cubicBezTo>
                  <a:cubicBezTo>
                    <a:pt x="2616524" y="1779098"/>
                    <a:pt x="2606427" y="1772907"/>
                    <a:pt x="2590806" y="1762335"/>
                  </a:cubicBezTo>
                  <a:cubicBezTo>
                    <a:pt x="2526227" y="1718901"/>
                    <a:pt x="2478221" y="1726330"/>
                    <a:pt x="2423261" y="1786719"/>
                  </a:cubicBezTo>
                  <a:cubicBezTo>
                    <a:pt x="2372969" y="1841964"/>
                    <a:pt x="2304485" y="1880540"/>
                    <a:pt x="2245049" y="1927593"/>
                  </a:cubicBezTo>
                  <a:cubicBezTo>
                    <a:pt x="2235714" y="1935023"/>
                    <a:pt x="2224856" y="1949882"/>
                    <a:pt x="2226094" y="1959788"/>
                  </a:cubicBezTo>
                  <a:cubicBezTo>
                    <a:pt x="2234000" y="2019510"/>
                    <a:pt x="2245239" y="2078755"/>
                    <a:pt x="2254669" y="2134095"/>
                  </a:cubicBezTo>
                  <a:cubicBezTo>
                    <a:pt x="2287721" y="2138286"/>
                    <a:pt x="2319344" y="2137524"/>
                    <a:pt x="2347633" y="2146859"/>
                  </a:cubicBezTo>
                  <a:cubicBezTo>
                    <a:pt x="2413260" y="2168576"/>
                    <a:pt x="2451836" y="2217058"/>
                    <a:pt x="2458504" y="2285829"/>
                  </a:cubicBezTo>
                  <a:cubicBezTo>
                    <a:pt x="2465457" y="2357838"/>
                    <a:pt x="2435168" y="2416416"/>
                    <a:pt x="2370588" y="2447182"/>
                  </a:cubicBezTo>
                  <a:cubicBezTo>
                    <a:pt x="2291626" y="2484806"/>
                    <a:pt x="2209521" y="2516810"/>
                    <a:pt x="2126748" y="2545480"/>
                  </a:cubicBezTo>
                  <a:cubicBezTo>
                    <a:pt x="2061026" y="2568245"/>
                    <a:pt x="1987588" y="2538432"/>
                    <a:pt x="1947678" y="2481663"/>
                  </a:cubicBezTo>
                  <a:cubicBezTo>
                    <a:pt x="1907578" y="2424513"/>
                    <a:pt x="1908245" y="2350027"/>
                    <a:pt x="1949583" y="2291639"/>
                  </a:cubicBezTo>
                  <a:cubicBezTo>
                    <a:pt x="1955679" y="2282971"/>
                    <a:pt x="1962442" y="2274780"/>
                    <a:pt x="1971300" y="2263159"/>
                  </a:cubicBezTo>
                  <a:close/>
                </a:path>
              </a:pathLst>
            </a:custGeom>
            <a:solidFill>
              <a:srgbClr val="582A8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tr-T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" name="Grup 24">
              <a:extLst>
                <a:ext uri="{FF2B5EF4-FFF2-40B4-BE49-F238E27FC236}">
                  <a16:creationId xmlns:a16="http://schemas.microsoft.com/office/drawing/2014/main" id="{F82DBE7D-E8BA-1D84-FCA3-3336A1A3AE05}"/>
                </a:ext>
              </a:extLst>
            </p:cNvPr>
            <p:cNvGrpSpPr/>
            <p:nvPr/>
          </p:nvGrpSpPr>
          <p:grpSpPr>
            <a:xfrm>
              <a:off x="-1207603" y="1994464"/>
              <a:ext cx="1739177" cy="2016778"/>
              <a:chOff x="-1207603" y="1994464"/>
              <a:chExt cx="1739177" cy="2016778"/>
            </a:xfrm>
            <a:solidFill>
              <a:srgbClr val="C25287"/>
            </a:solidFill>
          </p:grpSpPr>
          <p:sp>
            <p:nvSpPr>
              <p:cNvPr id="26" name="Serbest Form: Şekil 25">
                <a:extLst>
                  <a:ext uri="{FF2B5EF4-FFF2-40B4-BE49-F238E27FC236}">
                    <a16:creationId xmlns:a16="http://schemas.microsoft.com/office/drawing/2014/main" id="{84F9ADE8-C8AF-4EEB-6658-20682C63AD08}"/>
                  </a:ext>
                </a:extLst>
              </p:cNvPr>
              <p:cNvSpPr/>
              <p:nvPr/>
            </p:nvSpPr>
            <p:spPr>
              <a:xfrm>
                <a:off x="-1135908" y="2087389"/>
                <a:ext cx="803437" cy="772557"/>
              </a:xfrm>
              <a:custGeom>
                <a:avLst/>
                <a:gdLst>
                  <a:gd name="connsiteX0" fmla="*/ 327601 w 803437"/>
                  <a:gd name="connsiteY0" fmla="*/ 772557 h 772557"/>
                  <a:gd name="connsiteX1" fmla="*/ 3561 w 803437"/>
                  <a:gd name="connsiteY1" fmla="*/ 485093 h 772557"/>
                  <a:gd name="connsiteX2" fmla="*/ 107764 w 803437"/>
                  <a:gd name="connsiteY2" fmla="*/ 170291 h 772557"/>
                  <a:gd name="connsiteX3" fmla="*/ 522102 w 803437"/>
                  <a:gd name="connsiteY3" fmla="*/ 6080 h 772557"/>
                  <a:gd name="connsiteX4" fmla="*/ 787278 w 803437"/>
                  <a:gd name="connsiteY4" fmla="*/ 435086 h 772557"/>
                  <a:gd name="connsiteX5" fmla="*/ 747177 w 803437"/>
                  <a:gd name="connsiteY5" fmla="*/ 529765 h 772557"/>
                  <a:gd name="connsiteX6" fmla="*/ 669549 w 803437"/>
                  <a:gd name="connsiteY6" fmla="*/ 564055 h 772557"/>
                  <a:gd name="connsiteX7" fmla="*/ 652404 w 803437"/>
                  <a:gd name="connsiteY7" fmla="*/ 478616 h 772557"/>
                  <a:gd name="connsiteX8" fmla="*/ 688313 w 803437"/>
                  <a:gd name="connsiteY8" fmla="*/ 276400 h 772557"/>
                  <a:gd name="connsiteX9" fmla="*/ 458665 w 803437"/>
                  <a:gd name="connsiteY9" fmla="*/ 107522 h 772557"/>
                  <a:gd name="connsiteX10" fmla="*/ 120909 w 803437"/>
                  <a:gd name="connsiteY10" fmla="*/ 364697 h 772557"/>
                  <a:gd name="connsiteX11" fmla="*/ 392943 w 803437"/>
                  <a:gd name="connsiteY11" fmla="*/ 660067 h 772557"/>
                  <a:gd name="connsiteX12" fmla="*/ 493908 w 803437"/>
                  <a:gd name="connsiteY12" fmla="*/ 627015 h 772557"/>
                  <a:gd name="connsiteX13" fmla="*/ 574013 w 803437"/>
                  <a:gd name="connsiteY13" fmla="*/ 647494 h 772557"/>
                  <a:gd name="connsiteX14" fmla="*/ 539818 w 803437"/>
                  <a:gd name="connsiteY14" fmla="*/ 725408 h 772557"/>
                  <a:gd name="connsiteX15" fmla="*/ 327696 w 803437"/>
                  <a:gd name="connsiteY15" fmla="*/ 772367 h 77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03437" h="772557">
                    <a:moveTo>
                      <a:pt x="327601" y="772557"/>
                    </a:moveTo>
                    <a:cubicBezTo>
                      <a:pt x="156437" y="768842"/>
                      <a:pt x="28135" y="662829"/>
                      <a:pt x="3561" y="485093"/>
                    </a:cubicBezTo>
                    <a:cubicBezTo>
                      <a:pt x="-13013" y="365459"/>
                      <a:pt x="29373" y="259445"/>
                      <a:pt x="107764" y="170291"/>
                    </a:cubicBezTo>
                    <a:cubicBezTo>
                      <a:pt x="217111" y="45895"/>
                      <a:pt x="354366" y="-21352"/>
                      <a:pt x="522102" y="6080"/>
                    </a:cubicBezTo>
                    <a:cubicBezTo>
                      <a:pt x="734319" y="40751"/>
                      <a:pt x="847666" y="228680"/>
                      <a:pt x="787278" y="435086"/>
                    </a:cubicBezTo>
                    <a:cubicBezTo>
                      <a:pt x="777657" y="467757"/>
                      <a:pt x="762703" y="499285"/>
                      <a:pt x="747177" y="529765"/>
                    </a:cubicBezTo>
                    <a:cubicBezTo>
                      <a:pt x="727651" y="567960"/>
                      <a:pt x="698981" y="579104"/>
                      <a:pt x="669549" y="564055"/>
                    </a:cubicBezTo>
                    <a:cubicBezTo>
                      <a:pt x="638021" y="547958"/>
                      <a:pt x="630972" y="516716"/>
                      <a:pt x="652404" y="478616"/>
                    </a:cubicBezTo>
                    <a:cubicBezTo>
                      <a:pt x="688122" y="415179"/>
                      <a:pt x="703458" y="347742"/>
                      <a:pt x="688313" y="276400"/>
                    </a:cubicBezTo>
                    <a:cubicBezTo>
                      <a:pt x="666215" y="172482"/>
                      <a:pt x="573918" y="106188"/>
                      <a:pt x="458665" y="107522"/>
                    </a:cubicBezTo>
                    <a:cubicBezTo>
                      <a:pt x="311218" y="109236"/>
                      <a:pt x="161104" y="223441"/>
                      <a:pt x="120909" y="364697"/>
                    </a:cubicBezTo>
                    <a:cubicBezTo>
                      <a:pt x="68712" y="547862"/>
                      <a:pt x="205205" y="696833"/>
                      <a:pt x="392943" y="660067"/>
                    </a:cubicBezTo>
                    <a:cubicBezTo>
                      <a:pt x="427423" y="653304"/>
                      <a:pt x="460856" y="639779"/>
                      <a:pt x="493908" y="627015"/>
                    </a:cubicBezTo>
                    <a:cubicBezTo>
                      <a:pt x="530674" y="612823"/>
                      <a:pt x="560202" y="619205"/>
                      <a:pt x="574013" y="647494"/>
                    </a:cubicBezTo>
                    <a:cubicBezTo>
                      <a:pt x="588586" y="677307"/>
                      <a:pt x="575823" y="707501"/>
                      <a:pt x="539818" y="725408"/>
                    </a:cubicBezTo>
                    <a:cubicBezTo>
                      <a:pt x="477239" y="756555"/>
                      <a:pt x="411040" y="772843"/>
                      <a:pt x="327696" y="77236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tr-TR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Serbest Form: Şekil 26">
                <a:extLst>
                  <a:ext uri="{FF2B5EF4-FFF2-40B4-BE49-F238E27FC236}">
                    <a16:creationId xmlns:a16="http://schemas.microsoft.com/office/drawing/2014/main" id="{98134DBE-701F-FCBD-675F-7187CC831397}"/>
                  </a:ext>
                </a:extLst>
              </p:cNvPr>
              <p:cNvSpPr/>
              <p:nvPr/>
            </p:nvSpPr>
            <p:spPr>
              <a:xfrm>
                <a:off x="-660404" y="3000140"/>
                <a:ext cx="493252" cy="493543"/>
              </a:xfrm>
              <a:custGeom>
                <a:avLst/>
                <a:gdLst>
                  <a:gd name="connsiteX0" fmla="*/ 116 w 493252"/>
                  <a:gd name="connsiteY0" fmla="*/ 243759 h 493543"/>
                  <a:gd name="connsiteX1" fmla="*/ 252433 w 493252"/>
                  <a:gd name="connsiteY1" fmla="*/ 14 h 493543"/>
                  <a:gd name="connsiteX2" fmla="*/ 493225 w 493252"/>
                  <a:gd name="connsiteY2" fmla="*/ 255284 h 493543"/>
                  <a:gd name="connsiteX3" fmla="*/ 242622 w 493252"/>
                  <a:gd name="connsiteY3" fmla="*/ 493505 h 493543"/>
                  <a:gd name="connsiteX4" fmla="*/ 20 w 493252"/>
                  <a:gd name="connsiteY4" fmla="*/ 243759 h 493543"/>
                  <a:gd name="connsiteX5" fmla="*/ 246718 w 493252"/>
                  <a:gd name="connsiteY5" fmla="*/ 385396 h 493543"/>
                  <a:gd name="connsiteX6" fmla="*/ 386259 w 493252"/>
                  <a:gd name="connsiteY6" fmla="*/ 248522 h 493543"/>
                  <a:gd name="connsiteX7" fmla="*/ 246527 w 493252"/>
                  <a:gd name="connsiteY7" fmla="*/ 107075 h 493543"/>
                  <a:gd name="connsiteX8" fmla="*/ 107939 w 493252"/>
                  <a:gd name="connsiteY8" fmla="*/ 248617 h 493543"/>
                  <a:gd name="connsiteX9" fmla="*/ 246718 w 493252"/>
                  <a:gd name="connsiteY9" fmla="*/ 385301 h 49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3252" h="493543">
                    <a:moveTo>
                      <a:pt x="116" y="243759"/>
                    </a:moveTo>
                    <a:cubicBezTo>
                      <a:pt x="1830" y="105265"/>
                      <a:pt x="112320" y="-1415"/>
                      <a:pt x="252433" y="14"/>
                    </a:cubicBezTo>
                    <a:cubicBezTo>
                      <a:pt x="388259" y="1348"/>
                      <a:pt x="495225" y="114790"/>
                      <a:pt x="493225" y="255284"/>
                    </a:cubicBezTo>
                    <a:cubicBezTo>
                      <a:pt x="491320" y="388063"/>
                      <a:pt x="377877" y="495886"/>
                      <a:pt x="242622" y="493505"/>
                    </a:cubicBezTo>
                    <a:cubicBezTo>
                      <a:pt x="105367" y="491123"/>
                      <a:pt x="-1694" y="380824"/>
                      <a:pt x="20" y="243759"/>
                    </a:cubicBezTo>
                    <a:close/>
                    <a:moveTo>
                      <a:pt x="246718" y="385396"/>
                    </a:moveTo>
                    <a:cubicBezTo>
                      <a:pt x="322537" y="385396"/>
                      <a:pt x="385021" y="324055"/>
                      <a:pt x="386259" y="248522"/>
                    </a:cubicBezTo>
                    <a:cubicBezTo>
                      <a:pt x="387497" y="173274"/>
                      <a:pt x="322156" y="107075"/>
                      <a:pt x="246527" y="107075"/>
                    </a:cubicBezTo>
                    <a:cubicBezTo>
                      <a:pt x="169946" y="107075"/>
                      <a:pt x="107272" y="171083"/>
                      <a:pt x="107939" y="248617"/>
                    </a:cubicBezTo>
                    <a:cubicBezTo>
                      <a:pt x="108605" y="324531"/>
                      <a:pt x="170423" y="385396"/>
                      <a:pt x="246718" y="385301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tr-TR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Serbest Form: Şekil 27">
                <a:extLst>
                  <a:ext uri="{FF2B5EF4-FFF2-40B4-BE49-F238E27FC236}">
                    <a16:creationId xmlns:a16="http://schemas.microsoft.com/office/drawing/2014/main" id="{8DB74441-3985-7743-702B-96FF29B0082A}"/>
                  </a:ext>
                </a:extLst>
              </p:cNvPr>
              <p:cNvSpPr/>
              <p:nvPr/>
            </p:nvSpPr>
            <p:spPr>
              <a:xfrm>
                <a:off x="-6388" y="2124204"/>
                <a:ext cx="460856" cy="404063"/>
              </a:xfrm>
              <a:custGeom>
                <a:avLst/>
                <a:gdLst>
                  <a:gd name="connsiteX0" fmla="*/ 460810 w 460856"/>
                  <a:gd name="connsiteY0" fmla="*/ 202246 h 404063"/>
                  <a:gd name="connsiteX1" fmla="*/ 406803 w 460856"/>
                  <a:gd name="connsiteY1" fmla="*/ 332358 h 404063"/>
                  <a:gd name="connsiteX2" fmla="*/ 64856 w 460856"/>
                  <a:gd name="connsiteY2" fmla="*/ 341978 h 404063"/>
                  <a:gd name="connsiteX3" fmla="*/ 66380 w 460856"/>
                  <a:gd name="connsiteY3" fmla="*/ 60610 h 404063"/>
                  <a:gd name="connsiteX4" fmla="*/ 405851 w 460856"/>
                  <a:gd name="connsiteY4" fmla="*/ 70706 h 404063"/>
                  <a:gd name="connsiteX5" fmla="*/ 460810 w 460856"/>
                  <a:gd name="connsiteY5" fmla="*/ 202342 h 404063"/>
                  <a:gd name="connsiteX6" fmla="*/ 231924 w 460856"/>
                  <a:gd name="connsiteY6" fmla="*/ 108711 h 404063"/>
                  <a:gd name="connsiteX7" fmla="*/ 109338 w 460856"/>
                  <a:gd name="connsiteY7" fmla="*/ 201008 h 404063"/>
                  <a:gd name="connsiteX8" fmla="*/ 226400 w 460856"/>
                  <a:gd name="connsiteY8" fmla="*/ 295210 h 404063"/>
                  <a:gd name="connsiteX9" fmla="*/ 353178 w 460856"/>
                  <a:gd name="connsiteY9" fmla="*/ 203008 h 404063"/>
                  <a:gd name="connsiteX10" fmla="*/ 231924 w 460856"/>
                  <a:gd name="connsiteY10" fmla="*/ 108711 h 404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60856" h="404063">
                    <a:moveTo>
                      <a:pt x="460810" y="202246"/>
                    </a:moveTo>
                    <a:cubicBezTo>
                      <a:pt x="461953" y="252824"/>
                      <a:pt x="441951" y="295877"/>
                      <a:pt x="406803" y="332358"/>
                    </a:cubicBezTo>
                    <a:cubicBezTo>
                      <a:pt x="318411" y="424084"/>
                      <a:pt x="158582" y="428370"/>
                      <a:pt x="64856" y="341978"/>
                    </a:cubicBezTo>
                    <a:cubicBezTo>
                      <a:pt x="-22203" y="261682"/>
                      <a:pt x="-21536" y="140048"/>
                      <a:pt x="66380" y="60610"/>
                    </a:cubicBezTo>
                    <a:cubicBezTo>
                      <a:pt x="160011" y="-23972"/>
                      <a:pt x="317840" y="-19496"/>
                      <a:pt x="405851" y="70706"/>
                    </a:cubicBezTo>
                    <a:cubicBezTo>
                      <a:pt x="441189" y="106901"/>
                      <a:pt x="461477" y="149859"/>
                      <a:pt x="460810" y="202342"/>
                    </a:cubicBezTo>
                    <a:close/>
                    <a:moveTo>
                      <a:pt x="231924" y="108711"/>
                    </a:moveTo>
                    <a:cubicBezTo>
                      <a:pt x="164583" y="108044"/>
                      <a:pt x="109814" y="149192"/>
                      <a:pt x="109338" y="201008"/>
                    </a:cubicBezTo>
                    <a:cubicBezTo>
                      <a:pt x="108861" y="252253"/>
                      <a:pt x="158772" y="292448"/>
                      <a:pt x="226400" y="295210"/>
                    </a:cubicBezTo>
                    <a:cubicBezTo>
                      <a:pt x="293551" y="297973"/>
                      <a:pt x="352511" y="255110"/>
                      <a:pt x="353178" y="203008"/>
                    </a:cubicBezTo>
                    <a:cubicBezTo>
                      <a:pt x="353845" y="151573"/>
                      <a:pt x="299647" y="109473"/>
                      <a:pt x="231924" y="108711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tr-TR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Serbest Form: Şekil 28">
                <a:extLst>
                  <a:ext uri="{FF2B5EF4-FFF2-40B4-BE49-F238E27FC236}">
                    <a16:creationId xmlns:a16="http://schemas.microsoft.com/office/drawing/2014/main" id="{9F9D8D08-B0D0-6EF8-F1F4-A890CC9B956B}"/>
                  </a:ext>
                </a:extLst>
              </p:cNvPr>
              <p:cNvSpPr/>
              <p:nvPr/>
            </p:nvSpPr>
            <p:spPr>
              <a:xfrm>
                <a:off x="-1207603" y="3306567"/>
                <a:ext cx="388637" cy="387024"/>
              </a:xfrm>
              <a:custGeom>
                <a:avLst/>
                <a:gdLst>
                  <a:gd name="connsiteX0" fmla="*/ 8 w 388637"/>
                  <a:gd name="connsiteY0" fmla="*/ 190411 h 387024"/>
                  <a:gd name="connsiteX1" fmla="*/ 197747 w 388637"/>
                  <a:gd name="connsiteY1" fmla="*/ 6 h 387024"/>
                  <a:gd name="connsiteX2" fmla="*/ 388628 w 388637"/>
                  <a:gd name="connsiteY2" fmla="*/ 194412 h 387024"/>
                  <a:gd name="connsiteX3" fmla="*/ 191937 w 388637"/>
                  <a:gd name="connsiteY3" fmla="*/ 387007 h 387024"/>
                  <a:gd name="connsiteX4" fmla="*/ 8 w 388637"/>
                  <a:gd name="connsiteY4" fmla="*/ 190411 h 387024"/>
                  <a:gd name="connsiteX5" fmla="*/ 278710 w 388637"/>
                  <a:gd name="connsiteY5" fmla="*/ 194507 h 387024"/>
                  <a:gd name="connsiteX6" fmla="*/ 195080 w 388637"/>
                  <a:gd name="connsiteY6" fmla="*/ 106972 h 387024"/>
                  <a:gd name="connsiteX7" fmla="*/ 107831 w 388637"/>
                  <a:gd name="connsiteY7" fmla="*/ 192030 h 387024"/>
                  <a:gd name="connsiteX8" fmla="*/ 192794 w 388637"/>
                  <a:gd name="connsiteY8" fmla="*/ 278517 h 387024"/>
                  <a:gd name="connsiteX9" fmla="*/ 278805 w 388637"/>
                  <a:gd name="connsiteY9" fmla="*/ 194507 h 387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8637" h="387024">
                    <a:moveTo>
                      <a:pt x="8" y="190411"/>
                    </a:moveTo>
                    <a:cubicBezTo>
                      <a:pt x="961" y="83255"/>
                      <a:pt x="88209" y="-851"/>
                      <a:pt x="197747" y="6"/>
                    </a:cubicBezTo>
                    <a:cubicBezTo>
                      <a:pt x="302808" y="768"/>
                      <a:pt x="389676" y="89256"/>
                      <a:pt x="388628" y="194412"/>
                    </a:cubicBezTo>
                    <a:cubicBezTo>
                      <a:pt x="387580" y="301758"/>
                      <a:pt x="299188" y="388436"/>
                      <a:pt x="191937" y="387007"/>
                    </a:cubicBezTo>
                    <a:cubicBezTo>
                      <a:pt x="83638" y="385578"/>
                      <a:pt x="-945" y="298901"/>
                      <a:pt x="8" y="190411"/>
                    </a:cubicBezTo>
                    <a:close/>
                    <a:moveTo>
                      <a:pt x="278710" y="194507"/>
                    </a:moveTo>
                    <a:cubicBezTo>
                      <a:pt x="279186" y="146787"/>
                      <a:pt x="241848" y="107734"/>
                      <a:pt x="195080" y="106972"/>
                    </a:cubicBezTo>
                    <a:cubicBezTo>
                      <a:pt x="149455" y="106305"/>
                      <a:pt x="108688" y="145929"/>
                      <a:pt x="107831" y="192030"/>
                    </a:cubicBezTo>
                    <a:cubicBezTo>
                      <a:pt x="106974" y="238132"/>
                      <a:pt x="146026" y="277946"/>
                      <a:pt x="192794" y="278517"/>
                    </a:cubicBezTo>
                    <a:cubicBezTo>
                      <a:pt x="241086" y="279089"/>
                      <a:pt x="278328" y="242799"/>
                      <a:pt x="278805" y="19450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tr-TR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Serbest Form: Şekil 29">
                <a:extLst>
                  <a:ext uri="{FF2B5EF4-FFF2-40B4-BE49-F238E27FC236}">
                    <a16:creationId xmlns:a16="http://schemas.microsoft.com/office/drawing/2014/main" id="{50F53D9E-8E08-6072-5983-A0214A306304}"/>
                  </a:ext>
                </a:extLst>
              </p:cNvPr>
              <p:cNvSpPr/>
              <p:nvPr/>
            </p:nvSpPr>
            <p:spPr>
              <a:xfrm>
                <a:off x="147145" y="2953954"/>
                <a:ext cx="384429" cy="385485"/>
              </a:xfrm>
              <a:custGeom>
                <a:avLst/>
                <a:gdLst>
                  <a:gd name="connsiteX0" fmla="*/ 384430 w 384429"/>
                  <a:gd name="connsiteY0" fmla="*/ 193171 h 385485"/>
                  <a:gd name="connsiteX1" fmla="*/ 191644 w 384429"/>
                  <a:gd name="connsiteY1" fmla="*/ 385481 h 385485"/>
                  <a:gd name="connsiteX2" fmla="*/ 1 w 384429"/>
                  <a:gd name="connsiteY2" fmla="*/ 191647 h 385485"/>
                  <a:gd name="connsiteX3" fmla="*/ 193168 w 384429"/>
                  <a:gd name="connsiteY3" fmla="*/ 4 h 385485"/>
                  <a:gd name="connsiteX4" fmla="*/ 384430 w 384429"/>
                  <a:gd name="connsiteY4" fmla="*/ 193171 h 385485"/>
                  <a:gd name="connsiteX5" fmla="*/ 191834 w 384429"/>
                  <a:gd name="connsiteY5" fmla="*/ 109256 h 385485"/>
                  <a:gd name="connsiteX6" fmla="*/ 108109 w 384429"/>
                  <a:gd name="connsiteY6" fmla="*/ 192980 h 385485"/>
                  <a:gd name="connsiteX7" fmla="*/ 193263 w 384429"/>
                  <a:gd name="connsiteY7" fmla="*/ 275181 h 385485"/>
                  <a:gd name="connsiteX8" fmla="*/ 277178 w 384429"/>
                  <a:gd name="connsiteY8" fmla="*/ 191552 h 385485"/>
                  <a:gd name="connsiteX9" fmla="*/ 191929 w 384429"/>
                  <a:gd name="connsiteY9" fmla="*/ 109160 h 385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4429" h="385485">
                    <a:moveTo>
                      <a:pt x="384430" y="193171"/>
                    </a:moveTo>
                    <a:cubicBezTo>
                      <a:pt x="384239" y="298803"/>
                      <a:pt x="296609" y="386243"/>
                      <a:pt x="191644" y="385481"/>
                    </a:cubicBezTo>
                    <a:cubicBezTo>
                      <a:pt x="86392" y="384719"/>
                      <a:pt x="-285" y="297089"/>
                      <a:pt x="1" y="191647"/>
                    </a:cubicBezTo>
                    <a:cubicBezTo>
                      <a:pt x="286" y="85919"/>
                      <a:pt x="87631" y="-663"/>
                      <a:pt x="193168" y="4"/>
                    </a:cubicBezTo>
                    <a:cubicBezTo>
                      <a:pt x="299752" y="766"/>
                      <a:pt x="384620" y="86396"/>
                      <a:pt x="384430" y="193171"/>
                    </a:cubicBezTo>
                    <a:close/>
                    <a:moveTo>
                      <a:pt x="191834" y="109256"/>
                    </a:moveTo>
                    <a:cubicBezTo>
                      <a:pt x="145733" y="109541"/>
                      <a:pt x="107538" y="147641"/>
                      <a:pt x="108109" y="192980"/>
                    </a:cubicBezTo>
                    <a:cubicBezTo>
                      <a:pt x="108586" y="238891"/>
                      <a:pt x="146590" y="275562"/>
                      <a:pt x="193263" y="275181"/>
                    </a:cubicBezTo>
                    <a:cubicBezTo>
                      <a:pt x="239840" y="274895"/>
                      <a:pt x="277654" y="237272"/>
                      <a:pt x="277178" y="191552"/>
                    </a:cubicBezTo>
                    <a:cubicBezTo>
                      <a:pt x="276702" y="145832"/>
                      <a:pt x="238507" y="108875"/>
                      <a:pt x="191929" y="10916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tr-TR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Serbest Form: Şekil 30">
                <a:extLst>
                  <a:ext uri="{FF2B5EF4-FFF2-40B4-BE49-F238E27FC236}">
                    <a16:creationId xmlns:a16="http://schemas.microsoft.com/office/drawing/2014/main" id="{AF3A164E-497D-372F-C1E4-6E468362B7CD}"/>
                  </a:ext>
                </a:extLst>
              </p:cNvPr>
              <p:cNvSpPr/>
              <p:nvPr/>
            </p:nvSpPr>
            <p:spPr>
              <a:xfrm>
                <a:off x="-359299" y="3634138"/>
                <a:ext cx="376905" cy="377104"/>
              </a:xfrm>
              <a:custGeom>
                <a:avLst/>
                <a:gdLst>
                  <a:gd name="connsiteX0" fmla="*/ 188310 w 376905"/>
                  <a:gd name="connsiteY0" fmla="*/ 0 h 377104"/>
                  <a:gd name="connsiteX1" fmla="*/ 376905 w 376905"/>
                  <a:gd name="connsiteY1" fmla="*/ 187357 h 377104"/>
                  <a:gd name="connsiteX2" fmla="*/ 189167 w 376905"/>
                  <a:gd name="connsiteY2" fmla="*/ 377095 h 377104"/>
                  <a:gd name="connsiteX3" fmla="*/ 1 w 376905"/>
                  <a:gd name="connsiteY3" fmla="*/ 186404 h 377104"/>
                  <a:gd name="connsiteX4" fmla="*/ 188310 w 376905"/>
                  <a:gd name="connsiteY4" fmla="*/ 0 h 377104"/>
                  <a:gd name="connsiteX5" fmla="*/ 187548 w 376905"/>
                  <a:gd name="connsiteY5" fmla="*/ 266890 h 377104"/>
                  <a:gd name="connsiteX6" fmla="*/ 267558 w 376905"/>
                  <a:gd name="connsiteY6" fmla="*/ 189452 h 377104"/>
                  <a:gd name="connsiteX7" fmla="*/ 187834 w 376905"/>
                  <a:gd name="connsiteY7" fmla="*/ 107156 h 377104"/>
                  <a:gd name="connsiteX8" fmla="*/ 107062 w 376905"/>
                  <a:gd name="connsiteY8" fmla="*/ 189071 h 377104"/>
                  <a:gd name="connsiteX9" fmla="*/ 187643 w 376905"/>
                  <a:gd name="connsiteY9" fmla="*/ 266795 h 377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6905" h="377104">
                    <a:moveTo>
                      <a:pt x="188310" y="0"/>
                    </a:moveTo>
                    <a:cubicBezTo>
                      <a:pt x="292323" y="95"/>
                      <a:pt x="376715" y="84011"/>
                      <a:pt x="376905" y="187357"/>
                    </a:cubicBezTo>
                    <a:cubicBezTo>
                      <a:pt x="377096" y="289655"/>
                      <a:pt x="291561" y="376142"/>
                      <a:pt x="189167" y="377095"/>
                    </a:cubicBezTo>
                    <a:cubicBezTo>
                      <a:pt x="84964" y="378142"/>
                      <a:pt x="-285" y="292132"/>
                      <a:pt x="1" y="186404"/>
                    </a:cubicBezTo>
                    <a:cubicBezTo>
                      <a:pt x="286" y="81915"/>
                      <a:pt x="83154" y="-95"/>
                      <a:pt x="188310" y="0"/>
                    </a:cubicBezTo>
                    <a:close/>
                    <a:moveTo>
                      <a:pt x="187548" y="266890"/>
                    </a:moveTo>
                    <a:cubicBezTo>
                      <a:pt x="231935" y="266986"/>
                      <a:pt x="266510" y="233553"/>
                      <a:pt x="267558" y="189452"/>
                    </a:cubicBezTo>
                    <a:cubicBezTo>
                      <a:pt x="268606" y="145066"/>
                      <a:pt x="231935" y="107251"/>
                      <a:pt x="187834" y="107156"/>
                    </a:cubicBezTo>
                    <a:cubicBezTo>
                      <a:pt x="144495" y="107156"/>
                      <a:pt x="106014" y="146114"/>
                      <a:pt x="107062" y="189071"/>
                    </a:cubicBezTo>
                    <a:cubicBezTo>
                      <a:pt x="108014" y="231648"/>
                      <a:pt x="144400" y="266700"/>
                      <a:pt x="187643" y="26679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tr-TR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Serbest Form: Şekil 31">
                <a:extLst>
                  <a:ext uri="{FF2B5EF4-FFF2-40B4-BE49-F238E27FC236}">
                    <a16:creationId xmlns:a16="http://schemas.microsoft.com/office/drawing/2014/main" id="{F36B7824-FFD2-1320-8817-8CA9C88054FF}"/>
                  </a:ext>
                </a:extLst>
              </p:cNvPr>
              <p:cNvSpPr/>
              <p:nvPr/>
            </p:nvSpPr>
            <p:spPr>
              <a:xfrm>
                <a:off x="150093" y="3538208"/>
                <a:ext cx="175512" cy="109646"/>
              </a:xfrm>
              <a:custGeom>
                <a:avLst/>
                <a:gdLst>
                  <a:gd name="connsiteX0" fmla="*/ 83540 w 175512"/>
                  <a:gd name="connsiteY0" fmla="*/ 109646 h 109646"/>
                  <a:gd name="connsiteX1" fmla="*/ 36391 w 175512"/>
                  <a:gd name="connsiteY1" fmla="*/ 102979 h 109646"/>
                  <a:gd name="connsiteX2" fmla="*/ 6 w 175512"/>
                  <a:gd name="connsiteY2" fmla="*/ 54401 h 109646"/>
                  <a:gd name="connsiteX3" fmla="*/ 33915 w 175512"/>
                  <a:gd name="connsiteY3" fmla="*/ 5347 h 109646"/>
                  <a:gd name="connsiteX4" fmla="*/ 141547 w 175512"/>
                  <a:gd name="connsiteY4" fmla="*/ 5728 h 109646"/>
                  <a:gd name="connsiteX5" fmla="*/ 174694 w 175512"/>
                  <a:gd name="connsiteY5" fmla="*/ 56020 h 109646"/>
                  <a:gd name="connsiteX6" fmla="*/ 137451 w 175512"/>
                  <a:gd name="connsiteY6" fmla="*/ 104312 h 109646"/>
                  <a:gd name="connsiteX7" fmla="*/ 83635 w 175512"/>
                  <a:gd name="connsiteY7" fmla="*/ 109646 h 109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5512" h="109646">
                    <a:moveTo>
                      <a:pt x="83540" y="109646"/>
                    </a:moveTo>
                    <a:cubicBezTo>
                      <a:pt x="68109" y="107931"/>
                      <a:pt x="48107" y="111265"/>
                      <a:pt x="36391" y="102979"/>
                    </a:cubicBezTo>
                    <a:cubicBezTo>
                      <a:pt x="20103" y="91358"/>
                      <a:pt x="291" y="71260"/>
                      <a:pt x="6" y="54401"/>
                    </a:cubicBezTo>
                    <a:cubicBezTo>
                      <a:pt x="-376" y="37542"/>
                      <a:pt x="18865" y="8491"/>
                      <a:pt x="33915" y="5347"/>
                    </a:cubicBezTo>
                    <a:cubicBezTo>
                      <a:pt x="68586" y="-1892"/>
                      <a:pt x="106971" y="-1796"/>
                      <a:pt x="141547" y="5728"/>
                    </a:cubicBezTo>
                    <a:cubicBezTo>
                      <a:pt x="156025" y="8872"/>
                      <a:pt x="170884" y="37066"/>
                      <a:pt x="174694" y="56020"/>
                    </a:cubicBezTo>
                    <a:cubicBezTo>
                      <a:pt x="179552" y="80119"/>
                      <a:pt x="162216" y="98692"/>
                      <a:pt x="137451" y="104312"/>
                    </a:cubicBezTo>
                    <a:cubicBezTo>
                      <a:pt x="120402" y="108217"/>
                      <a:pt x="102399" y="107931"/>
                      <a:pt x="83635" y="10964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tr-TR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Serbest Form: Şekil 32">
                <a:extLst>
                  <a:ext uri="{FF2B5EF4-FFF2-40B4-BE49-F238E27FC236}">
                    <a16:creationId xmlns:a16="http://schemas.microsoft.com/office/drawing/2014/main" id="{4D6C950F-3427-3BA7-9EC5-83A50DE8AF2A}"/>
                  </a:ext>
                </a:extLst>
              </p:cNvPr>
              <p:cNvSpPr/>
              <p:nvPr/>
            </p:nvSpPr>
            <p:spPr>
              <a:xfrm>
                <a:off x="-273422" y="1994464"/>
                <a:ext cx="170958" cy="108482"/>
              </a:xfrm>
              <a:custGeom>
                <a:avLst/>
                <a:gdLst>
                  <a:gd name="connsiteX0" fmla="*/ 86907 w 170958"/>
                  <a:gd name="connsiteY0" fmla="*/ 707 h 108482"/>
                  <a:gd name="connsiteX1" fmla="*/ 125864 w 170958"/>
                  <a:gd name="connsiteY1" fmla="*/ 1088 h 108482"/>
                  <a:gd name="connsiteX2" fmla="*/ 170917 w 170958"/>
                  <a:gd name="connsiteY2" fmla="*/ 51665 h 108482"/>
                  <a:gd name="connsiteX3" fmla="*/ 126531 w 170958"/>
                  <a:gd name="connsiteY3" fmla="*/ 106053 h 108482"/>
                  <a:gd name="connsiteX4" fmla="*/ 45187 w 170958"/>
                  <a:gd name="connsiteY4" fmla="*/ 106053 h 108482"/>
                  <a:gd name="connsiteX5" fmla="*/ 39 w 170958"/>
                  <a:gd name="connsiteY5" fmla="*/ 52332 h 108482"/>
                  <a:gd name="connsiteX6" fmla="*/ 47950 w 170958"/>
                  <a:gd name="connsiteY6" fmla="*/ 802 h 108482"/>
                  <a:gd name="connsiteX7" fmla="*/ 86907 w 170958"/>
                  <a:gd name="connsiteY7" fmla="*/ 516 h 108482"/>
                  <a:gd name="connsiteX8" fmla="*/ 86907 w 170958"/>
                  <a:gd name="connsiteY8" fmla="*/ 707 h 108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0958" h="108482">
                    <a:moveTo>
                      <a:pt x="86907" y="707"/>
                    </a:moveTo>
                    <a:cubicBezTo>
                      <a:pt x="99861" y="707"/>
                      <a:pt x="113196" y="-1103"/>
                      <a:pt x="125864" y="1088"/>
                    </a:cubicBezTo>
                    <a:cubicBezTo>
                      <a:pt x="153582" y="5850"/>
                      <a:pt x="170060" y="22805"/>
                      <a:pt x="170917" y="51665"/>
                    </a:cubicBezTo>
                    <a:cubicBezTo>
                      <a:pt x="171870" y="82146"/>
                      <a:pt x="156058" y="102338"/>
                      <a:pt x="126531" y="106053"/>
                    </a:cubicBezTo>
                    <a:cubicBezTo>
                      <a:pt x="99766" y="109387"/>
                      <a:pt x="71953" y="109196"/>
                      <a:pt x="45187" y="106053"/>
                    </a:cubicBezTo>
                    <a:cubicBezTo>
                      <a:pt x="15660" y="102624"/>
                      <a:pt x="-914" y="82717"/>
                      <a:pt x="39" y="52332"/>
                    </a:cubicBezTo>
                    <a:cubicBezTo>
                      <a:pt x="991" y="22233"/>
                      <a:pt x="18136" y="4517"/>
                      <a:pt x="47950" y="802"/>
                    </a:cubicBezTo>
                    <a:cubicBezTo>
                      <a:pt x="60713" y="-817"/>
                      <a:pt x="73953" y="516"/>
                      <a:pt x="86907" y="516"/>
                    </a:cubicBezTo>
                    <a:cubicBezTo>
                      <a:pt x="86907" y="516"/>
                      <a:pt x="86907" y="611"/>
                      <a:pt x="86907" y="70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tr-TR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Serbest Form: Şekil 33">
                <a:extLst>
                  <a:ext uri="{FF2B5EF4-FFF2-40B4-BE49-F238E27FC236}">
                    <a16:creationId xmlns:a16="http://schemas.microsoft.com/office/drawing/2014/main" id="{D1F64979-000F-4995-B5D8-D51AD31CF47E}"/>
                  </a:ext>
                </a:extLst>
              </p:cNvPr>
              <p:cNvSpPr/>
              <p:nvPr/>
            </p:nvSpPr>
            <p:spPr>
              <a:xfrm>
                <a:off x="-1207406" y="2928716"/>
                <a:ext cx="152413" cy="112480"/>
              </a:xfrm>
              <a:custGeom>
                <a:avLst/>
                <a:gdLst>
                  <a:gd name="connsiteX0" fmla="*/ 77535 w 152413"/>
                  <a:gd name="connsiteY0" fmla="*/ 0 h 112480"/>
                  <a:gd name="connsiteX1" fmla="*/ 118302 w 152413"/>
                  <a:gd name="connsiteY1" fmla="*/ 7906 h 112480"/>
                  <a:gd name="connsiteX2" fmla="*/ 152402 w 152413"/>
                  <a:gd name="connsiteY2" fmla="*/ 55245 h 112480"/>
                  <a:gd name="connsiteX3" fmla="*/ 117921 w 152413"/>
                  <a:gd name="connsiteY3" fmla="*/ 105251 h 112480"/>
                  <a:gd name="connsiteX4" fmla="*/ 52294 w 152413"/>
                  <a:gd name="connsiteY4" fmla="*/ 110966 h 112480"/>
                  <a:gd name="connsiteX5" fmla="*/ 97 w 152413"/>
                  <a:gd name="connsiteY5" fmla="*/ 58674 h 112480"/>
                  <a:gd name="connsiteX6" fmla="*/ 52485 w 152413"/>
                  <a:gd name="connsiteY6" fmla="*/ 2572 h 112480"/>
                  <a:gd name="connsiteX7" fmla="*/ 77250 w 152413"/>
                  <a:gd name="connsiteY7" fmla="*/ 2381 h 112480"/>
                  <a:gd name="connsiteX8" fmla="*/ 77535 w 152413"/>
                  <a:gd name="connsiteY8" fmla="*/ 0 h 11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2413" h="112480">
                    <a:moveTo>
                      <a:pt x="77535" y="0"/>
                    </a:moveTo>
                    <a:cubicBezTo>
                      <a:pt x="91442" y="2286"/>
                      <a:pt x="108873" y="191"/>
                      <a:pt x="118302" y="7906"/>
                    </a:cubicBezTo>
                    <a:cubicBezTo>
                      <a:pt x="133352" y="20288"/>
                      <a:pt x="152973" y="39529"/>
                      <a:pt x="152402" y="55245"/>
                    </a:cubicBezTo>
                    <a:cubicBezTo>
                      <a:pt x="151735" y="72866"/>
                      <a:pt x="134495" y="96583"/>
                      <a:pt x="117921" y="105251"/>
                    </a:cubicBezTo>
                    <a:cubicBezTo>
                      <a:pt x="99919" y="114776"/>
                      <a:pt x="74202" y="112776"/>
                      <a:pt x="52294" y="110966"/>
                    </a:cubicBezTo>
                    <a:cubicBezTo>
                      <a:pt x="22100" y="108395"/>
                      <a:pt x="2002" y="90964"/>
                      <a:pt x="97" y="58674"/>
                    </a:cubicBezTo>
                    <a:cubicBezTo>
                      <a:pt x="-1617" y="29242"/>
                      <a:pt x="19528" y="7049"/>
                      <a:pt x="52485" y="2572"/>
                    </a:cubicBezTo>
                    <a:cubicBezTo>
                      <a:pt x="60581" y="1524"/>
                      <a:pt x="68963" y="2381"/>
                      <a:pt x="77250" y="2381"/>
                    </a:cubicBezTo>
                    <a:cubicBezTo>
                      <a:pt x="77345" y="1619"/>
                      <a:pt x="77440" y="857"/>
                      <a:pt x="77535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tr-TR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Serbest Form: Şekil 34">
                <a:extLst>
                  <a:ext uri="{FF2B5EF4-FFF2-40B4-BE49-F238E27FC236}">
                    <a16:creationId xmlns:a16="http://schemas.microsoft.com/office/drawing/2014/main" id="{5AF1B801-85A9-7563-5379-6F655F880F2E}"/>
                  </a:ext>
                </a:extLst>
              </p:cNvPr>
              <p:cNvSpPr/>
              <p:nvPr/>
            </p:nvSpPr>
            <p:spPr>
              <a:xfrm>
                <a:off x="-74137" y="2773975"/>
                <a:ext cx="150827" cy="112260"/>
              </a:xfrm>
              <a:custGeom>
                <a:avLst/>
                <a:gdLst>
                  <a:gd name="connsiteX0" fmla="*/ 73741 w 150827"/>
                  <a:gd name="connsiteY0" fmla="*/ 112260 h 112260"/>
                  <a:gd name="connsiteX1" fmla="*/ 33164 w 150827"/>
                  <a:gd name="connsiteY1" fmla="*/ 104449 h 112260"/>
                  <a:gd name="connsiteX2" fmla="*/ 17 w 150827"/>
                  <a:gd name="connsiteY2" fmla="*/ 53491 h 112260"/>
                  <a:gd name="connsiteX3" fmla="*/ 36879 w 150827"/>
                  <a:gd name="connsiteY3" fmla="*/ 5961 h 112260"/>
                  <a:gd name="connsiteX4" fmla="*/ 102792 w 150827"/>
                  <a:gd name="connsiteY4" fmla="*/ 2341 h 112260"/>
                  <a:gd name="connsiteX5" fmla="*/ 150798 w 150827"/>
                  <a:gd name="connsiteY5" fmla="*/ 57491 h 112260"/>
                  <a:gd name="connsiteX6" fmla="*/ 102221 w 150827"/>
                  <a:gd name="connsiteY6" fmla="*/ 109402 h 112260"/>
                  <a:gd name="connsiteX7" fmla="*/ 73931 w 150827"/>
                  <a:gd name="connsiteY7" fmla="*/ 109688 h 112260"/>
                  <a:gd name="connsiteX8" fmla="*/ 73646 w 150827"/>
                  <a:gd name="connsiteY8" fmla="*/ 112260 h 112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827" h="112260">
                    <a:moveTo>
                      <a:pt x="73741" y="112260"/>
                    </a:moveTo>
                    <a:cubicBezTo>
                      <a:pt x="59930" y="109974"/>
                      <a:pt x="41832" y="112260"/>
                      <a:pt x="33164" y="104449"/>
                    </a:cubicBezTo>
                    <a:cubicBezTo>
                      <a:pt x="18115" y="90829"/>
                      <a:pt x="-649" y="70445"/>
                      <a:pt x="17" y="53491"/>
                    </a:cubicBezTo>
                    <a:cubicBezTo>
                      <a:pt x="684" y="36631"/>
                      <a:pt x="20020" y="13867"/>
                      <a:pt x="36879" y="5961"/>
                    </a:cubicBezTo>
                    <a:cubicBezTo>
                      <a:pt x="55453" y="-2707"/>
                      <a:pt x="80885" y="-40"/>
                      <a:pt x="102792" y="2341"/>
                    </a:cubicBezTo>
                    <a:cubicBezTo>
                      <a:pt x="133939" y="5675"/>
                      <a:pt x="151655" y="25202"/>
                      <a:pt x="150798" y="57491"/>
                    </a:cubicBezTo>
                    <a:cubicBezTo>
                      <a:pt x="150036" y="88352"/>
                      <a:pt x="130796" y="104164"/>
                      <a:pt x="102221" y="109402"/>
                    </a:cubicBezTo>
                    <a:cubicBezTo>
                      <a:pt x="93077" y="111117"/>
                      <a:pt x="83361" y="109688"/>
                      <a:pt x="73931" y="109688"/>
                    </a:cubicBezTo>
                    <a:cubicBezTo>
                      <a:pt x="73931" y="110545"/>
                      <a:pt x="73741" y="111403"/>
                      <a:pt x="73646" y="11226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tr-TR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Serbest Form: Şekil 35">
                <a:extLst>
                  <a:ext uri="{FF2B5EF4-FFF2-40B4-BE49-F238E27FC236}">
                    <a16:creationId xmlns:a16="http://schemas.microsoft.com/office/drawing/2014/main" id="{2B82D16D-520A-7586-06F8-8D07EE00CFD6}"/>
                  </a:ext>
                </a:extLst>
              </p:cNvPr>
              <p:cNvSpPr/>
              <p:nvPr/>
            </p:nvSpPr>
            <p:spPr>
              <a:xfrm>
                <a:off x="-708902" y="3712461"/>
                <a:ext cx="156156" cy="107128"/>
              </a:xfrm>
              <a:custGeom>
                <a:avLst/>
                <a:gdLst>
                  <a:gd name="connsiteX0" fmla="*/ 76331 w 156156"/>
                  <a:gd name="connsiteY0" fmla="*/ 107128 h 107128"/>
                  <a:gd name="connsiteX1" fmla="*/ 226 w 156156"/>
                  <a:gd name="connsiteY1" fmla="*/ 58455 h 107128"/>
                  <a:gd name="connsiteX2" fmla="*/ 59472 w 156156"/>
                  <a:gd name="connsiteY2" fmla="*/ 162 h 107128"/>
                  <a:gd name="connsiteX3" fmla="*/ 156151 w 156156"/>
                  <a:gd name="connsiteY3" fmla="*/ 53884 h 107128"/>
                  <a:gd name="connsiteX4" fmla="*/ 76331 w 156156"/>
                  <a:gd name="connsiteY4" fmla="*/ 107128 h 107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156" h="107128">
                    <a:moveTo>
                      <a:pt x="76331" y="107128"/>
                    </a:moveTo>
                    <a:cubicBezTo>
                      <a:pt x="25753" y="107128"/>
                      <a:pt x="2893" y="92460"/>
                      <a:pt x="226" y="58455"/>
                    </a:cubicBezTo>
                    <a:cubicBezTo>
                      <a:pt x="-2536" y="23594"/>
                      <a:pt x="20134" y="1401"/>
                      <a:pt x="59472" y="162"/>
                    </a:cubicBezTo>
                    <a:cubicBezTo>
                      <a:pt x="127099" y="-1838"/>
                      <a:pt x="156627" y="14545"/>
                      <a:pt x="156151" y="53884"/>
                    </a:cubicBezTo>
                    <a:cubicBezTo>
                      <a:pt x="155770" y="89793"/>
                      <a:pt x="129862" y="107128"/>
                      <a:pt x="76331" y="107128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tr-TR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7" name="Google Shape;890;p45">
            <a:extLst>
              <a:ext uri="{FF2B5EF4-FFF2-40B4-BE49-F238E27FC236}">
                <a16:creationId xmlns:a16="http://schemas.microsoft.com/office/drawing/2014/main" id="{E24B5FEE-6676-0B21-47F8-885FE004FA24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7884" y="2375455"/>
            <a:ext cx="835534" cy="8355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Grup 37">
            <a:extLst>
              <a:ext uri="{FF2B5EF4-FFF2-40B4-BE49-F238E27FC236}">
                <a16:creationId xmlns:a16="http://schemas.microsoft.com/office/drawing/2014/main" id="{E83A82CE-75DA-8DBA-8B2B-6B9F7243559A}"/>
              </a:ext>
            </a:extLst>
          </p:cNvPr>
          <p:cNvGrpSpPr>
            <a:grpSpLocks noChangeAspect="1"/>
          </p:cNvGrpSpPr>
          <p:nvPr/>
        </p:nvGrpSpPr>
        <p:grpSpPr>
          <a:xfrm>
            <a:off x="8160560" y="2412866"/>
            <a:ext cx="610133" cy="610403"/>
            <a:chOff x="6674243" y="4123511"/>
            <a:chExt cx="628936" cy="629214"/>
          </a:xfrm>
        </p:grpSpPr>
        <p:sp>
          <p:nvSpPr>
            <p:cNvPr id="39" name="Serbest Form: Şekil 38">
              <a:extLst>
                <a:ext uri="{FF2B5EF4-FFF2-40B4-BE49-F238E27FC236}">
                  <a16:creationId xmlns:a16="http://schemas.microsoft.com/office/drawing/2014/main" id="{70EF50C5-AACE-A140-5FF0-EAD1F7AF9C94}"/>
                </a:ext>
              </a:extLst>
            </p:cNvPr>
            <p:cNvSpPr/>
            <p:nvPr/>
          </p:nvSpPr>
          <p:spPr>
            <a:xfrm>
              <a:off x="7066920" y="4123511"/>
              <a:ext cx="236259" cy="507413"/>
            </a:xfrm>
            <a:custGeom>
              <a:avLst/>
              <a:gdLst>
                <a:gd name="connsiteX0" fmla="*/ 77441 w 1315880"/>
                <a:gd name="connsiteY0" fmla="*/ 0 h 2826115"/>
                <a:gd name="connsiteX1" fmla="*/ 109730 w 1315880"/>
                <a:gd name="connsiteY1" fmla="*/ 38195 h 2826115"/>
                <a:gd name="connsiteX2" fmla="*/ 272989 w 1315880"/>
                <a:gd name="connsiteY2" fmla="*/ 190881 h 2826115"/>
                <a:gd name="connsiteX3" fmla="*/ 469775 w 1315880"/>
                <a:gd name="connsiteY3" fmla="*/ 267462 h 2826115"/>
                <a:gd name="connsiteX4" fmla="*/ 670086 w 1315880"/>
                <a:gd name="connsiteY4" fmla="*/ 361664 h 2826115"/>
                <a:gd name="connsiteX5" fmla="*/ 842584 w 1315880"/>
                <a:gd name="connsiteY5" fmla="*/ 650938 h 2826115"/>
                <a:gd name="connsiteX6" fmla="*/ 836869 w 1315880"/>
                <a:gd name="connsiteY6" fmla="*/ 954881 h 2826115"/>
                <a:gd name="connsiteX7" fmla="*/ 889447 w 1315880"/>
                <a:gd name="connsiteY7" fmla="*/ 1189196 h 2826115"/>
                <a:gd name="connsiteX8" fmla="*/ 1116999 w 1315880"/>
                <a:gd name="connsiteY8" fmla="*/ 1978438 h 2826115"/>
                <a:gd name="connsiteX9" fmla="*/ 1301689 w 1315880"/>
                <a:gd name="connsiteY9" fmla="*/ 2720340 h 2826115"/>
                <a:gd name="connsiteX10" fmla="*/ 1315881 w 1315880"/>
                <a:gd name="connsiteY10" fmla="*/ 2750725 h 2826115"/>
                <a:gd name="connsiteX11" fmla="*/ 1315881 w 1315880"/>
                <a:gd name="connsiteY11" fmla="*/ 2791778 h 2826115"/>
                <a:gd name="connsiteX12" fmla="*/ 1202152 w 1315880"/>
                <a:gd name="connsiteY12" fmla="*/ 2771489 h 2826115"/>
                <a:gd name="connsiteX13" fmla="*/ 1045562 w 1315880"/>
                <a:gd name="connsiteY13" fmla="*/ 2242852 h 2826115"/>
                <a:gd name="connsiteX14" fmla="*/ 974981 w 1315880"/>
                <a:gd name="connsiteY14" fmla="*/ 1805083 h 2826115"/>
                <a:gd name="connsiteX15" fmla="*/ 818676 w 1315880"/>
                <a:gd name="connsiteY15" fmla="*/ 1305687 h 2826115"/>
                <a:gd name="connsiteX16" fmla="*/ 730284 w 1315880"/>
                <a:gd name="connsiteY16" fmla="*/ 764477 h 2826115"/>
                <a:gd name="connsiteX17" fmla="*/ 728189 w 1315880"/>
                <a:gd name="connsiteY17" fmla="*/ 621411 h 2826115"/>
                <a:gd name="connsiteX18" fmla="*/ 624176 w 1315880"/>
                <a:gd name="connsiteY18" fmla="*/ 463582 h 2826115"/>
                <a:gd name="connsiteX19" fmla="*/ 331472 w 1315880"/>
                <a:gd name="connsiteY19" fmla="*/ 334137 h 2826115"/>
                <a:gd name="connsiteX20" fmla="*/ 126685 w 1315880"/>
                <a:gd name="connsiteY20" fmla="*/ 228124 h 2826115"/>
                <a:gd name="connsiteX21" fmla="*/ 16862 w 1315880"/>
                <a:gd name="connsiteY21" fmla="*/ 96012 h 2826115"/>
                <a:gd name="connsiteX22" fmla="*/ 36292 w 1315880"/>
                <a:gd name="connsiteY22" fmla="*/ 95 h 2826115"/>
                <a:gd name="connsiteX23" fmla="*/ 77345 w 1315880"/>
                <a:gd name="connsiteY23" fmla="*/ 95 h 2826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15880" h="2826115">
                  <a:moveTo>
                    <a:pt x="77441" y="0"/>
                  </a:moveTo>
                  <a:cubicBezTo>
                    <a:pt x="88394" y="12668"/>
                    <a:pt x="102967" y="23622"/>
                    <a:pt x="109730" y="38195"/>
                  </a:cubicBezTo>
                  <a:cubicBezTo>
                    <a:pt x="143735" y="111443"/>
                    <a:pt x="200694" y="160115"/>
                    <a:pt x="272989" y="190881"/>
                  </a:cubicBezTo>
                  <a:cubicBezTo>
                    <a:pt x="337759" y="218408"/>
                    <a:pt x="405101" y="239744"/>
                    <a:pt x="469775" y="267462"/>
                  </a:cubicBezTo>
                  <a:cubicBezTo>
                    <a:pt x="537593" y="296513"/>
                    <a:pt x="604649" y="327755"/>
                    <a:pt x="670086" y="361664"/>
                  </a:cubicBezTo>
                  <a:cubicBezTo>
                    <a:pt x="786482" y="422053"/>
                    <a:pt x="840584" y="523018"/>
                    <a:pt x="842584" y="650938"/>
                  </a:cubicBezTo>
                  <a:cubicBezTo>
                    <a:pt x="844203" y="752189"/>
                    <a:pt x="837250" y="853535"/>
                    <a:pt x="836869" y="954881"/>
                  </a:cubicBezTo>
                  <a:cubicBezTo>
                    <a:pt x="836583" y="1036511"/>
                    <a:pt x="853442" y="1115282"/>
                    <a:pt x="889447" y="1189196"/>
                  </a:cubicBezTo>
                  <a:cubicBezTo>
                    <a:pt x="1011367" y="1439037"/>
                    <a:pt x="1080899" y="1704213"/>
                    <a:pt x="1116999" y="1978438"/>
                  </a:cubicBezTo>
                  <a:cubicBezTo>
                    <a:pt x="1150432" y="2232946"/>
                    <a:pt x="1201772" y="2482596"/>
                    <a:pt x="1301689" y="2720340"/>
                  </a:cubicBezTo>
                  <a:cubicBezTo>
                    <a:pt x="1305975" y="2730627"/>
                    <a:pt x="1311119" y="2740628"/>
                    <a:pt x="1315881" y="2750725"/>
                  </a:cubicBezTo>
                  <a:lnTo>
                    <a:pt x="1315881" y="2791778"/>
                  </a:lnTo>
                  <a:cubicBezTo>
                    <a:pt x="1269304" y="2843879"/>
                    <a:pt x="1227108" y="2836355"/>
                    <a:pt x="1202152" y="2771489"/>
                  </a:cubicBezTo>
                  <a:cubicBezTo>
                    <a:pt x="1135954" y="2599468"/>
                    <a:pt x="1076232" y="2425351"/>
                    <a:pt x="1045562" y="2242852"/>
                  </a:cubicBezTo>
                  <a:cubicBezTo>
                    <a:pt x="1021082" y="2097119"/>
                    <a:pt x="1000032" y="1950720"/>
                    <a:pt x="974981" y="1805083"/>
                  </a:cubicBezTo>
                  <a:cubicBezTo>
                    <a:pt x="945168" y="1631728"/>
                    <a:pt x="898876" y="1461897"/>
                    <a:pt x="818676" y="1305687"/>
                  </a:cubicBezTo>
                  <a:cubicBezTo>
                    <a:pt x="729903" y="1132713"/>
                    <a:pt x="716092" y="952214"/>
                    <a:pt x="730284" y="764477"/>
                  </a:cubicBezTo>
                  <a:cubicBezTo>
                    <a:pt x="733904" y="717042"/>
                    <a:pt x="731522" y="668941"/>
                    <a:pt x="728189" y="621411"/>
                  </a:cubicBezTo>
                  <a:cubicBezTo>
                    <a:pt x="723140" y="550164"/>
                    <a:pt x="688184" y="494157"/>
                    <a:pt x="624176" y="463582"/>
                  </a:cubicBezTo>
                  <a:cubicBezTo>
                    <a:pt x="527973" y="417671"/>
                    <a:pt x="428342" y="378809"/>
                    <a:pt x="331472" y="334137"/>
                  </a:cubicBezTo>
                  <a:cubicBezTo>
                    <a:pt x="261559" y="301943"/>
                    <a:pt x="188597" y="272415"/>
                    <a:pt x="126685" y="228124"/>
                  </a:cubicBezTo>
                  <a:cubicBezTo>
                    <a:pt x="81536" y="195834"/>
                    <a:pt x="48294" y="143828"/>
                    <a:pt x="16862" y="96012"/>
                  </a:cubicBezTo>
                  <a:cubicBezTo>
                    <a:pt x="-11523" y="52864"/>
                    <a:pt x="-3427" y="32099"/>
                    <a:pt x="36292" y="95"/>
                  </a:cubicBezTo>
                  <a:cubicBezTo>
                    <a:pt x="50009" y="95"/>
                    <a:pt x="63629" y="95"/>
                    <a:pt x="77345" y="95"/>
                  </a:cubicBezTo>
                  <a:close/>
                </a:path>
              </a:pathLst>
            </a:custGeom>
            <a:solidFill>
              <a:srgbClr val="582A8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tr-T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Serbest Form: Şekil 39">
              <a:extLst>
                <a:ext uri="{FF2B5EF4-FFF2-40B4-BE49-F238E27FC236}">
                  <a16:creationId xmlns:a16="http://schemas.microsoft.com/office/drawing/2014/main" id="{308CFD24-03D1-C274-6345-91243A5F3773}"/>
                </a:ext>
              </a:extLst>
            </p:cNvPr>
            <p:cNvSpPr/>
            <p:nvPr/>
          </p:nvSpPr>
          <p:spPr>
            <a:xfrm>
              <a:off x="6674243" y="4123511"/>
              <a:ext cx="235890" cy="506223"/>
            </a:xfrm>
            <a:custGeom>
              <a:avLst/>
              <a:gdLst>
                <a:gd name="connsiteX0" fmla="*/ 1279153 w 1313827"/>
                <a:gd name="connsiteY0" fmla="*/ 0 h 2819484"/>
                <a:gd name="connsiteX1" fmla="*/ 1299727 w 1313827"/>
                <a:gd name="connsiteY1" fmla="*/ 96774 h 2819484"/>
                <a:gd name="connsiteX2" fmla="*/ 1081699 w 1313827"/>
                <a:gd name="connsiteY2" fmla="*/ 294513 h 2819484"/>
                <a:gd name="connsiteX3" fmla="*/ 762517 w 1313827"/>
                <a:gd name="connsiteY3" fmla="*/ 423767 h 2819484"/>
                <a:gd name="connsiteX4" fmla="*/ 580875 w 1313827"/>
                <a:gd name="connsiteY4" fmla="*/ 720662 h 2819484"/>
                <a:gd name="connsiteX5" fmla="*/ 587542 w 1313827"/>
                <a:gd name="connsiteY5" fmla="*/ 980313 h 2819484"/>
                <a:gd name="connsiteX6" fmla="*/ 529726 w 1313827"/>
                <a:gd name="connsiteY6" fmla="*/ 1227677 h 2819484"/>
                <a:gd name="connsiteX7" fmla="*/ 300649 w 1313827"/>
                <a:gd name="connsiteY7" fmla="*/ 2041779 h 2819484"/>
                <a:gd name="connsiteX8" fmla="*/ 111578 w 1313827"/>
                <a:gd name="connsiteY8" fmla="*/ 2769299 h 2819484"/>
                <a:gd name="connsiteX9" fmla="*/ 106816 w 1313827"/>
                <a:gd name="connsiteY9" fmla="*/ 2782062 h 2819484"/>
                <a:gd name="connsiteX10" fmla="*/ 34426 w 1313827"/>
                <a:gd name="connsiteY10" fmla="*/ 2815495 h 2819484"/>
                <a:gd name="connsiteX11" fmla="*/ 4136 w 1313827"/>
                <a:gd name="connsiteY11" fmla="*/ 2741962 h 2819484"/>
                <a:gd name="connsiteX12" fmla="*/ 101958 w 1313827"/>
                <a:gd name="connsiteY12" fmla="*/ 2465451 h 2819484"/>
                <a:gd name="connsiteX13" fmla="*/ 191493 w 1313827"/>
                <a:gd name="connsiteY13" fmla="*/ 2017681 h 2819484"/>
                <a:gd name="connsiteX14" fmla="*/ 426856 w 1313827"/>
                <a:gd name="connsiteY14" fmla="*/ 1187482 h 2819484"/>
                <a:gd name="connsiteX15" fmla="*/ 476576 w 1313827"/>
                <a:gd name="connsiteY15" fmla="*/ 809149 h 2819484"/>
                <a:gd name="connsiteX16" fmla="*/ 479338 w 1313827"/>
                <a:gd name="connsiteY16" fmla="*/ 597789 h 2819484"/>
                <a:gd name="connsiteX17" fmla="*/ 636406 w 1313827"/>
                <a:gd name="connsiteY17" fmla="*/ 368046 h 2819484"/>
                <a:gd name="connsiteX18" fmla="*/ 976448 w 1313827"/>
                <a:gd name="connsiteY18" fmla="*/ 218980 h 2819484"/>
                <a:gd name="connsiteX19" fmla="*/ 1093320 w 1313827"/>
                <a:gd name="connsiteY19" fmla="*/ 163354 h 2819484"/>
                <a:gd name="connsiteX20" fmla="*/ 1201429 w 1313827"/>
                <a:gd name="connsiteY20" fmla="*/ 47435 h 2819484"/>
                <a:gd name="connsiteX21" fmla="*/ 1238195 w 1313827"/>
                <a:gd name="connsiteY21" fmla="*/ 0 h 2819484"/>
                <a:gd name="connsiteX22" fmla="*/ 1279248 w 1313827"/>
                <a:gd name="connsiteY22" fmla="*/ 0 h 2819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13827" h="2819484">
                  <a:moveTo>
                    <a:pt x="1279153" y="0"/>
                  </a:moveTo>
                  <a:cubicBezTo>
                    <a:pt x="1318967" y="32099"/>
                    <a:pt x="1322587" y="49911"/>
                    <a:pt x="1299727" y="96774"/>
                  </a:cubicBezTo>
                  <a:cubicBezTo>
                    <a:pt x="1253245" y="191643"/>
                    <a:pt x="1176759" y="254127"/>
                    <a:pt x="1081699" y="294513"/>
                  </a:cubicBezTo>
                  <a:cubicBezTo>
                    <a:pt x="976067" y="339376"/>
                    <a:pt x="869578" y="382334"/>
                    <a:pt x="762517" y="423767"/>
                  </a:cubicBezTo>
                  <a:cubicBezTo>
                    <a:pt x="625642" y="476822"/>
                    <a:pt x="569540" y="575977"/>
                    <a:pt x="580875" y="720662"/>
                  </a:cubicBezTo>
                  <a:cubicBezTo>
                    <a:pt x="587638" y="806863"/>
                    <a:pt x="587542" y="893731"/>
                    <a:pt x="587542" y="980313"/>
                  </a:cubicBezTo>
                  <a:cubicBezTo>
                    <a:pt x="587542" y="1066895"/>
                    <a:pt x="568016" y="1150334"/>
                    <a:pt x="529726" y="1227677"/>
                  </a:cubicBezTo>
                  <a:cubicBezTo>
                    <a:pt x="402567" y="1484948"/>
                    <a:pt x="335606" y="1759172"/>
                    <a:pt x="300649" y="2041779"/>
                  </a:cubicBezTo>
                  <a:cubicBezTo>
                    <a:pt x="269598" y="2292953"/>
                    <a:pt x="207685" y="2535365"/>
                    <a:pt x="111578" y="2769299"/>
                  </a:cubicBezTo>
                  <a:cubicBezTo>
                    <a:pt x="109864" y="2773490"/>
                    <a:pt x="108721" y="2777966"/>
                    <a:pt x="106816" y="2782062"/>
                  </a:cubicBezTo>
                  <a:cubicBezTo>
                    <a:pt x="92147" y="2813495"/>
                    <a:pt x="63191" y="2826830"/>
                    <a:pt x="34426" y="2815495"/>
                  </a:cubicBezTo>
                  <a:cubicBezTo>
                    <a:pt x="5660" y="2804160"/>
                    <a:pt x="-7294" y="2774633"/>
                    <a:pt x="4136" y="2741962"/>
                  </a:cubicBezTo>
                  <a:cubicBezTo>
                    <a:pt x="36426" y="2649665"/>
                    <a:pt x="70906" y="2558129"/>
                    <a:pt x="101958" y="2465451"/>
                  </a:cubicBezTo>
                  <a:cubicBezTo>
                    <a:pt x="150631" y="2320100"/>
                    <a:pt x="170347" y="2168652"/>
                    <a:pt x="191493" y="2017681"/>
                  </a:cubicBezTo>
                  <a:cubicBezTo>
                    <a:pt x="231688" y="1730121"/>
                    <a:pt x="297697" y="1449991"/>
                    <a:pt x="426856" y="1187482"/>
                  </a:cubicBezTo>
                  <a:cubicBezTo>
                    <a:pt x="486006" y="1067181"/>
                    <a:pt x="482101" y="938498"/>
                    <a:pt x="476576" y="809149"/>
                  </a:cubicBezTo>
                  <a:cubicBezTo>
                    <a:pt x="473623" y="738854"/>
                    <a:pt x="472766" y="667703"/>
                    <a:pt x="479338" y="597789"/>
                  </a:cubicBezTo>
                  <a:cubicBezTo>
                    <a:pt x="489149" y="494157"/>
                    <a:pt x="543918" y="413575"/>
                    <a:pt x="636406" y="368046"/>
                  </a:cubicBezTo>
                  <a:cubicBezTo>
                    <a:pt x="747277" y="313468"/>
                    <a:pt x="863101" y="268700"/>
                    <a:pt x="976448" y="218980"/>
                  </a:cubicBezTo>
                  <a:cubicBezTo>
                    <a:pt x="1015977" y="201644"/>
                    <a:pt x="1055696" y="184309"/>
                    <a:pt x="1093320" y="163354"/>
                  </a:cubicBezTo>
                  <a:cubicBezTo>
                    <a:pt x="1141231" y="136684"/>
                    <a:pt x="1175616" y="96107"/>
                    <a:pt x="1201429" y="47435"/>
                  </a:cubicBezTo>
                  <a:cubicBezTo>
                    <a:pt x="1210668" y="30004"/>
                    <a:pt x="1225718" y="15716"/>
                    <a:pt x="1238195" y="0"/>
                  </a:cubicBezTo>
                  <a:lnTo>
                    <a:pt x="1279248" y="0"/>
                  </a:lnTo>
                  <a:close/>
                </a:path>
              </a:pathLst>
            </a:custGeom>
            <a:solidFill>
              <a:srgbClr val="582A8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tr-T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Serbest Form: Şekil 40">
              <a:extLst>
                <a:ext uri="{FF2B5EF4-FFF2-40B4-BE49-F238E27FC236}">
                  <a16:creationId xmlns:a16="http://schemas.microsoft.com/office/drawing/2014/main" id="{14BC8D52-3AD7-53E2-40F0-5C2F89B38E07}"/>
                </a:ext>
              </a:extLst>
            </p:cNvPr>
            <p:cNvSpPr/>
            <p:nvPr/>
          </p:nvSpPr>
          <p:spPr>
            <a:xfrm>
              <a:off x="6836482" y="4133360"/>
              <a:ext cx="304489" cy="594893"/>
            </a:xfrm>
            <a:custGeom>
              <a:avLst/>
              <a:gdLst>
                <a:gd name="connsiteX0" fmla="*/ 572323 w 1695899"/>
                <a:gd name="connsiteY0" fmla="*/ 632277 h 3313348"/>
                <a:gd name="connsiteX1" fmla="*/ 683575 w 1695899"/>
                <a:gd name="connsiteY1" fmla="*/ 584937 h 3313348"/>
                <a:gd name="connsiteX2" fmla="*/ 683575 w 1695899"/>
                <a:gd name="connsiteY2" fmla="*/ 247848 h 3313348"/>
                <a:gd name="connsiteX3" fmla="*/ 683575 w 1695899"/>
                <a:gd name="connsiteY3" fmla="*/ 73350 h 3313348"/>
                <a:gd name="connsiteX4" fmla="*/ 739010 w 1695899"/>
                <a:gd name="connsiteY4" fmla="*/ 7 h 3313348"/>
                <a:gd name="connsiteX5" fmla="*/ 792826 w 1695899"/>
                <a:gd name="connsiteY5" fmla="*/ 75064 h 3313348"/>
                <a:gd name="connsiteX6" fmla="*/ 792826 w 1695899"/>
                <a:gd name="connsiteY6" fmla="*/ 1108241 h 3313348"/>
                <a:gd name="connsiteX7" fmla="*/ 792826 w 1695899"/>
                <a:gd name="connsiteY7" fmla="*/ 1147865 h 3313348"/>
                <a:gd name="connsiteX8" fmla="*/ 902555 w 1695899"/>
                <a:gd name="connsiteY8" fmla="*/ 1153199 h 3313348"/>
                <a:gd name="connsiteX9" fmla="*/ 902555 w 1695899"/>
                <a:gd name="connsiteY9" fmla="*/ 1111575 h 3313348"/>
                <a:gd name="connsiteX10" fmla="*/ 902555 w 1695899"/>
                <a:gd name="connsiteY10" fmla="*/ 95543 h 3313348"/>
                <a:gd name="connsiteX11" fmla="*/ 902555 w 1695899"/>
                <a:gd name="connsiteY11" fmla="*/ 71635 h 3313348"/>
                <a:gd name="connsiteX12" fmla="*/ 956371 w 1695899"/>
                <a:gd name="connsiteY12" fmla="*/ 102 h 3313348"/>
                <a:gd name="connsiteX13" fmla="*/ 1011711 w 1695899"/>
                <a:gd name="connsiteY13" fmla="*/ 70111 h 3313348"/>
                <a:gd name="connsiteX14" fmla="*/ 1011711 w 1695899"/>
                <a:gd name="connsiteY14" fmla="*/ 333573 h 3313348"/>
                <a:gd name="connsiteX15" fmla="*/ 1011711 w 1695899"/>
                <a:gd name="connsiteY15" fmla="*/ 584461 h 3313348"/>
                <a:gd name="connsiteX16" fmla="*/ 1122296 w 1695899"/>
                <a:gd name="connsiteY16" fmla="*/ 632181 h 3313348"/>
                <a:gd name="connsiteX17" fmla="*/ 1134488 w 1695899"/>
                <a:gd name="connsiteY17" fmla="*/ 523596 h 3313348"/>
                <a:gd name="connsiteX18" fmla="*/ 1398140 w 1695899"/>
                <a:gd name="connsiteY18" fmla="*/ 409201 h 3313348"/>
                <a:gd name="connsiteX19" fmla="*/ 1694939 w 1695899"/>
                <a:gd name="connsiteY19" fmla="*/ 976605 h 3313348"/>
                <a:gd name="connsiteX20" fmla="*/ 1688653 w 1695899"/>
                <a:gd name="connsiteY20" fmla="*/ 1130053 h 3313348"/>
                <a:gd name="connsiteX21" fmla="*/ 1495676 w 1695899"/>
                <a:gd name="connsiteY21" fmla="*/ 1267499 h 3313348"/>
                <a:gd name="connsiteX22" fmla="*/ 1137155 w 1695899"/>
                <a:gd name="connsiteY22" fmla="*/ 1050043 h 3313348"/>
                <a:gd name="connsiteX23" fmla="*/ 1098103 w 1695899"/>
                <a:gd name="connsiteY23" fmla="*/ 916598 h 3313348"/>
                <a:gd name="connsiteX24" fmla="*/ 1108771 w 1695899"/>
                <a:gd name="connsiteY24" fmla="*/ 811251 h 3313348"/>
                <a:gd name="connsiteX25" fmla="*/ 1064670 w 1695899"/>
                <a:gd name="connsiteY25" fmla="*/ 729908 h 3313348"/>
                <a:gd name="connsiteX26" fmla="*/ 1013521 w 1695899"/>
                <a:gd name="connsiteY26" fmla="*/ 704476 h 3313348"/>
                <a:gd name="connsiteX27" fmla="*/ 1013521 w 1695899"/>
                <a:gd name="connsiteY27" fmla="*/ 1167867 h 3313348"/>
                <a:gd name="connsiteX28" fmla="*/ 1183447 w 1695899"/>
                <a:gd name="connsiteY28" fmla="*/ 1211587 h 3313348"/>
                <a:gd name="connsiteX29" fmla="*/ 1277649 w 1695899"/>
                <a:gd name="connsiteY29" fmla="*/ 1241686 h 3313348"/>
                <a:gd name="connsiteX30" fmla="*/ 1347372 w 1695899"/>
                <a:gd name="connsiteY30" fmla="*/ 1433424 h 3313348"/>
                <a:gd name="connsiteX31" fmla="*/ 984279 w 1695899"/>
                <a:gd name="connsiteY31" fmla="*/ 1670406 h 3313348"/>
                <a:gd name="connsiteX32" fmla="*/ 948560 w 1695899"/>
                <a:gd name="connsiteY32" fmla="*/ 1676121 h 3313348"/>
                <a:gd name="connsiteX33" fmla="*/ 936178 w 1695899"/>
                <a:gd name="connsiteY33" fmla="*/ 1821568 h 3313348"/>
                <a:gd name="connsiteX34" fmla="*/ 984279 w 1695899"/>
                <a:gd name="connsiteY34" fmla="*/ 1853953 h 3313348"/>
                <a:gd name="connsiteX35" fmla="*/ 1053431 w 1695899"/>
                <a:gd name="connsiteY35" fmla="*/ 1824711 h 3313348"/>
                <a:gd name="connsiteX36" fmla="*/ 1325464 w 1695899"/>
                <a:gd name="connsiteY36" fmla="*/ 1894625 h 3313348"/>
                <a:gd name="connsiteX37" fmla="*/ 1463958 w 1695899"/>
                <a:gd name="connsiteY37" fmla="*/ 2210188 h 3313348"/>
                <a:gd name="connsiteX38" fmla="*/ 1457290 w 1695899"/>
                <a:gd name="connsiteY38" fmla="*/ 2582901 h 3313348"/>
                <a:gd name="connsiteX39" fmla="*/ 1023046 w 1695899"/>
                <a:gd name="connsiteY39" fmla="*/ 2937708 h 3313348"/>
                <a:gd name="connsiteX40" fmla="*/ 1101722 w 1695899"/>
                <a:gd name="connsiteY40" fmla="*/ 3000096 h 3313348"/>
                <a:gd name="connsiteX41" fmla="*/ 1133345 w 1695899"/>
                <a:gd name="connsiteY41" fmla="*/ 3040101 h 3313348"/>
                <a:gd name="connsiteX42" fmla="*/ 1118963 w 1695899"/>
                <a:gd name="connsiteY42" fmla="*/ 3112872 h 3313348"/>
                <a:gd name="connsiteX43" fmla="*/ 1045715 w 1695899"/>
                <a:gd name="connsiteY43" fmla="*/ 3103538 h 3313348"/>
                <a:gd name="connsiteX44" fmla="*/ 855501 w 1695899"/>
                <a:gd name="connsiteY44" fmla="*/ 3028862 h 3313348"/>
                <a:gd name="connsiteX45" fmla="*/ 636997 w 1695899"/>
                <a:gd name="connsiteY45" fmla="*/ 3036767 h 3313348"/>
                <a:gd name="connsiteX46" fmla="*/ 408017 w 1695899"/>
                <a:gd name="connsiteY46" fmla="*/ 2860079 h 3313348"/>
                <a:gd name="connsiteX47" fmla="*/ 456689 w 1695899"/>
                <a:gd name="connsiteY47" fmla="*/ 2708441 h 3313348"/>
                <a:gd name="connsiteX48" fmla="*/ 600231 w 1695899"/>
                <a:gd name="connsiteY48" fmla="*/ 2688534 h 3313348"/>
                <a:gd name="connsiteX49" fmla="*/ 688337 w 1695899"/>
                <a:gd name="connsiteY49" fmla="*/ 2733492 h 3313348"/>
                <a:gd name="connsiteX50" fmla="*/ 1010473 w 1695899"/>
                <a:gd name="connsiteY50" fmla="*/ 2825408 h 3313348"/>
                <a:gd name="connsiteX51" fmla="*/ 1332323 w 1695899"/>
                <a:gd name="connsiteY51" fmla="*/ 2610238 h 3313348"/>
                <a:gd name="connsiteX52" fmla="*/ 1267457 w 1695899"/>
                <a:gd name="connsiteY52" fmla="*/ 2001781 h 3313348"/>
                <a:gd name="connsiteX53" fmla="*/ 1227452 w 1695899"/>
                <a:gd name="connsiteY53" fmla="*/ 1950918 h 3313348"/>
                <a:gd name="connsiteX54" fmla="*/ 1102389 w 1695899"/>
                <a:gd name="connsiteY54" fmla="*/ 1924152 h 3313348"/>
                <a:gd name="connsiteX55" fmla="*/ 1004186 w 1695899"/>
                <a:gd name="connsiteY55" fmla="*/ 1963110 h 3313348"/>
                <a:gd name="connsiteX56" fmla="*/ 828259 w 1695899"/>
                <a:gd name="connsiteY56" fmla="*/ 1841285 h 3313348"/>
                <a:gd name="connsiteX57" fmla="*/ 834451 w 1695899"/>
                <a:gd name="connsiteY57" fmla="*/ 1666215 h 3313348"/>
                <a:gd name="connsiteX58" fmla="*/ 803876 w 1695899"/>
                <a:gd name="connsiteY58" fmla="*/ 1706030 h 3313348"/>
                <a:gd name="connsiteX59" fmla="*/ 724437 w 1695899"/>
                <a:gd name="connsiteY59" fmla="*/ 1857001 h 3313348"/>
                <a:gd name="connsiteX60" fmla="*/ 723294 w 1695899"/>
                <a:gd name="connsiteY60" fmla="*/ 1899578 h 3313348"/>
                <a:gd name="connsiteX61" fmla="*/ 854930 w 1695899"/>
                <a:gd name="connsiteY61" fmla="*/ 2101032 h 3313348"/>
                <a:gd name="connsiteX62" fmla="*/ 947798 w 1695899"/>
                <a:gd name="connsiteY62" fmla="*/ 2270196 h 3313348"/>
                <a:gd name="connsiteX63" fmla="*/ 850357 w 1695899"/>
                <a:gd name="connsiteY63" fmla="*/ 2537181 h 3313348"/>
                <a:gd name="connsiteX64" fmla="*/ 570799 w 1695899"/>
                <a:gd name="connsiteY64" fmla="*/ 2576424 h 3313348"/>
                <a:gd name="connsiteX65" fmla="*/ 456213 w 1695899"/>
                <a:gd name="connsiteY65" fmla="*/ 2559660 h 3313348"/>
                <a:gd name="connsiteX66" fmla="*/ 300574 w 1695899"/>
                <a:gd name="connsiteY66" fmla="*/ 2659101 h 3313348"/>
                <a:gd name="connsiteX67" fmla="*/ 386014 w 1695899"/>
                <a:gd name="connsiteY67" fmla="*/ 3091727 h 3313348"/>
                <a:gd name="connsiteX68" fmla="*/ 565560 w 1695899"/>
                <a:gd name="connsiteY68" fmla="*/ 3145353 h 3313348"/>
                <a:gd name="connsiteX69" fmla="*/ 778825 w 1695899"/>
                <a:gd name="connsiteY69" fmla="*/ 3117635 h 3313348"/>
                <a:gd name="connsiteX70" fmla="*/ 965896 w 1695899"/>
                <a:gd name="connsiteY70" fmla="*/ 3238983 h 3313348"/>
                <a:gd name="connsiteX71" fmla="*/ 934654 w 1695899"/>
                <a:gd name="connsiteY71" fmla="*/ 3309373 h 3313348"/>
                <a:gd name="connsiteX72" fmla="*/ 863216 w 1695899"/>
                <a:gd name="connsiteY72" fmla="*/ 3275274 h 3313348"/>
                <a:gd name="connsiteX73" fmla="*/ 789397 w 1695899"/>
                <a:gd name="connsiteY73" fmla="*/ 3228315 h 3313348"/>
                <a:gd name="connsiteX74" fmla="*/ 559083 w 1695899"/>
                <a:gd name="connsiteY74" fmla="*/ 3256986 h 3313348"/>
                <a:gd name="connsiteX75" fmla="*/ 271999 w 1695899"/>
                <a:gd name="connsiteY75" fmla="*/ 3126874 h 3313348"/>
                <a:gd name="connsiteX76" fmla="*/ 185989 w 1695899"/>
                <a:gd name="connsiteY76" fmla="*/ 2651196 h 3313348"/>
                <a:gd name="connsiteX77" fmla="*/ 514696 w 1695899"/>
                <a:gd name="connsiteY77" fmla="*/ 2452599 h 3313348"/>
                <a:gd name="connsiteX78" fmla="*/ 632235 w 1695899"/>
                <a:gd name="connsiteY78" fmla="*/ 2473554 h 3313348"/>
                <a:gd name="connsiteX79" fmla="*/ 707101 w 1695899"/>
                <a:gd name="connsiteY79" fmla="*/ 2475269 h 3313348"/>
                <a:gd name="connsiteX80" fmla="*/ 840832 w 1695899"/>
                <a:gd name="connsiteY80" fmla="*/ 2314582 h 3313348"/>
                <a:gd name="connsiteX81" fmla="*/ 825973 w 1695899"/>
                <a:gd name="connsiteY81" fmla="*/ 2230857 h 3313348"/>
                <a:gd name="connsiteX82" fmla="*/ 796922 w 1695899"/>
                <a:gd name="connsiteY82" fmla="*/ 2195710 h 3313348"/>
                <a:gd name="connsiteX83" fmla="*/ 622138 w 1695899"/>
                <a:gd name="connsiteY83" fmla="*/ 1964062 h 3313348"/>
                <a:gd name="connsiteX84" fmla="*/ 618233 w 1695899"/>
                <a:gd name="connsiteY84" fmla="*/ 1954823 h 3313348"/>
                <a:gd name="connsiteX85" fmla="*/ 613852 w 1695899"/>
                <a:gd name="connsiteY85" fmla="*/ 1951584 h 3313348"/>
                <a:gd name="connsiteX86" fmla="*/ 371250 w 1695899"/>
                <a:gd name="connsiteY86" fmla="*/ 1949108 h 3313348"/>
                <a:gd name="connsiteX87" fmla="*/ 176559 w 1695899"/>
                <a:gd name="connsiteY87" fmla="*/ 1589349 h 3313348"/>
                <a:gd name="connsiteX88" fmla="*/ 669668 w 1695899"/>
                <a:gd name="connsiteY88" fmla="*/ 1157104 h 3313348"/>
                <a:gd name="connsiteX89" fmla="*/ 681860 w 1695899"/>
                <a:gd name="connsiteY89" fmla="*/ 1155104 h 3313348"/>
                <a:gd name="connsiteX90" fmla="*/ 681860 w 1695899"/>
                <a:gd name="connsiteY90" fmla="*/ 700571 h 3313348"/>
                <a:gd name="connsiteX91" fmla="*/ 591182 w 1695899"/>
                <a:gd name="connsiteY91" fmla="*/ 762007 h 3313348"/>
                <a:gd name="connsiteX92" fmla="*/ 586991 w 1695899"/>
                <a:gd name="connsiteY92" fmla="*/ 787248 h 3313348"/>
                <a:gd name="connsiteX93" fmla="*/ 597659 w 1695899"/>
                <a:gd name="connsiteY93" fmla="*/ 916693 h 3313348"/>
                <a:gd name="connsiteX94" fmla="*/ 560512 w 1695899"/>
                <a:gd name="connsiteY94" fmla="*/ 1047471 h 3313348"/>
                <a:gd name="connsiteX95" fmla="*/ 196561 w 1695899"/>
                <a:gd name="connsiteY95" fmla="*/ 1268451 h 3313348"/>
                <a:gd name="connsiteX96" fmla="*/ 8157 w 1695899"/>
                <a:gd name="connsiteY96" fmla="*/ 1140245 h 3313348"/>
                <a:gd name="connsiteX97" fmla="*/ 300289 w 1695899"/>
                <a:gd name="connsiteY97" fmla="*/ 407296 h 3313348"/>
                <a:gd name="connsiteX98" fmla="*/ 553082 w 1695899"/>
                <a:gd name="connsiteY98" fmla="*/ 487401 h 3313348"/>
                <a:gd name="connsiteX99" fmla="*/ 566989 w 1695899"/>
                <a:gd name="connsiteY99" fmla="*/ 578175 h 3313348"/>
                <a:gd name="connsiteX100" fmla="*/ 572704 w 1695899"/>
                <a:gd name="connsiteY100" fmla="*/ 632467 h 3313348"/>
                <a:gd name="connsiteX101" fmla="*/ 943798 w 1695899"/>
                <a:gd name="connsiteY101" fmla="*/ 1562869 h 3313348"/>
                <a:gd name="connsiteX102" fmla="*/ 1249741 w 1695899"/>
                <a:gd name="connsiteY102" fmla="*/ 1381989 h 3313348"/>
                <a:gd name="connsiteX103" fmla="*/ 1232119 w 1695899"/>
                <a:gd name="connsiteY103" fmla="*/ 1342461 h 3313348"/>
                <a:gd name="connsiteX104" fmla="*/ 695767 w 1695899"/>
                <a:gd name="connsiteY104" fmla="*/ 1265022 h 3313348"/>
                <a:gd name="connsiteX105" fmla="*/ 282763 w 1695899"/>
                <a:gd name="connsiteY105" fmla="*/ 1616209 h 3313348"/>
                <a:gd name="connsiteX106" fmla="*/ 329626 w 1695899"/>
                <a:gd name="connsiteY106" fmla="*/ 1803185 h 3313348"/>
                <a:gd name="connsiteX107" fmla="*/ 535271 w 1695899"/>
                <a:gd name="connsiteY107" fmla="*/ 1858049 h 3313348"/>
                <a:gd name="connsiteX108" fmla="*/ 659000 w 1695899"/>
                <a:gd name="connsiteY108" fmla="*/ 1747178 h 3313348"/>
                <a:gd name="connsiteX109" fmla="*/ 729771 w 1695899"/>
                <a:gd name="connsiteY109" fmla="*/ 1618971 h 3313348"/>
                <a:gd name="connsiteX110" fmla="*/ 881980 w 1695899"/>
                <a:gd name="connsiteY110" fmla="*/ 1557059 h 3313348"/>
                <a:gd name="connsiteX111" fmla="*/ 943893 w 1695899"/>
                <a:gd name="connsiteY111" fmla="*/ 1562869 h 3313348"/>
                <a:gd name="connsiteX112" fmla="*/ 108265 w 1695899"/>
                <a:gd name="connsiteY112" fmla="*/ 1033470 h 3313348"/>
                <a:gd name="connsiteX113" fmla="*/ 113884 w 1695899"/>
                <a:gd name="connsiteY113" fmla="*/ 1096430 h 3313348"/>
                <a:gd name="connsiteX114" fmla="*/ 199895 w 1695899"/>
                <a:gd name="connsiteY114" fmla="*/ 1153961 h 3313348"/>
                <a:gd name="connsiteX115" fmla="*/ 462023 w 1695899"/>
                <a:gd name="connsiteY115" fmla="*/ 989940 h 3313348"/>
                <a:gd name="connsiteX116" fmla="*/ 484978 w 1695899"/>
                <a:gd name="connsiteY116" fmla="*/ 926408 h 3313348"/>
                <a:gd name="connsiteX117" fmla="*/ 452879 w 1695899"/>
                <a:gd name="connsiteY117" fmla="*/ 552362 h 3313348"/>
                <a:gd name="connsiteX118" fmla="*/ 416875 w 1695899"/>
                <a:gd name="connsiteY118" fmla="*/ 488449 h 3313348"/>
                <a:gd name="connsiteX119" fmla="*/ 348961 w 1695899"/>
                <a:gd name="connsiteY119" fmla="*/ 507975 h 3313348"/>
                <a:gd name="connsiteX120" fmla="*/ 108360 w 1695899"/>
                <a:gd name="connsiteY120" fmla="*/ 1033279 h 3313348"/>
                <a:gd name="connsiteX121" fmla="*/ 1588640 w 1695899"/>
                <a:gd name="connsiteY121" fmla="*/ 1015277 h 3313348"/>
                <a:gd name="connsiteX122" fmla="*/ 1572924 w 1695899"/>
                <a:gd name="connsiteY122" fmla="*/ 886594 h 3313348"/>
                <a:gd name="connsiteX123" fmla="*/ 1336037 w 1695899"/>
                <a:gd name="connsiteY123" fmla="*/ 500355 h 3313348"/>
                <a:gd name="connsiteX124" fmla="*/ 1244502 w 1695899"/>
                <a:gd name="connsiteY124" fmla="*/ 534836 h 3313348"/>
                <a:gd name="connsiteX125" fmla="*/ 1209260 w 1695899"/>
                <a:gd name="connsiteY125" fmla="*/ 912026 h 3313348"/>
                <a:gd name="connsiteX126" fmla="*/ 1243168 w 1695899"/>
                <a:gd name="connsiteY126" fmla="*/ 1003180 h 3313348"/>
                <a:gd name="connsiteX127" fmla="*/ 1501296 w 1695899"/>
                <a:gd name="connsiteY127" fmla="*/ 1155771 h 3313348"/>
                <a:gd name="connsiteX128" fmla="*/ 1581020 w 1695899"/>
                <a:gd name="connsiteY128" fmla="*/ 1100621 h 3313348"/>
                <a:gd name="connsiteX129" fmla="*/ 1588640 w 1695899"/>
                <a:gd name="connsiteY129" fmla="*/ 1015372 h 3313348"/>
                <a:gd name="connsiteX130" fmla="*/ 825878 w 1695899"/>
                <a:gd name="connsiteY130" fmla="*/ 2918181 h 3313348"/>
                <a:gd name="connsiteX131" fmla="*/ 573751 w 1695899"/>
                <a:gd name="connsiteY131" fmla="*/ 2797500 h 3313348"/>
                <a:gd name="connsiteX132" fmla="*/ 528603 w 1695899"/>
                <a:gd name="connsiteY132" fmla="*/ 2795785 h 3313348"/>
                <a:gd name="connsiteX133" fmla="*/ 519840 w 1695899"/>
                <a:gd name="connsiteY133" fmla="*/ 2845315 h 3313348"/>
                <a:gd name="connsiteX134" fmla="*/ 606136 w 1695899"/>
                <a:gd name="connsiteY134" fmla="*/ 2919896 h 3313348"/>
                <a:gd name="connsiteX135" fmla="*/ 825878 w 1695899"/>
                <a:gd name="connsiteY135" fmla="*/ 2918181 h 331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1695899" h="3313348">
                  <a:moveTo>
                    <a:pt x="572323" y="632277"/>
                  </a:moveTo>
                  <a:cubicBezTo>
                    <a:pt x="612423" y="615227"/>
                    <a:pt x="646903" y="600558"/>
                    <a:pt x="683575" y="584937"/>
                  </a:cubicBezTo>
                  <a:cubicBezTo>
                    <a:pt x="683575" y="473400"/>
                    <a:pt x="683575" y="360624"/>
                    <a:pt x="683575" y="247848"/>
                  </a:cubicBezTo>
                  <a:cubicBezTo>
                    <a:pt x="683575" y="189650"/>
                    <a:pt x="683575" y="131547"/>
                    <a:pt x="683575" y="73350"/>
                  </a:cubicBezTo>
                  <a:cubicBezTo>
                    <a:pt x="683575" y="23343"/>
                    <a:pt x="701672" y="-469"/>
                    <a:pt x="739010" y="7"/>
                  </a:cubicBezTo>
                  <a:cubicBezTo>
                    <a:pt x="775681" y="483"/>
                    <a:pt x="792826" y="24391"/>
                    <a:pt x="792826" y="75064"/>
                  </a:cubicBezTo>
                  <a:cubicBezTo>
                    <a:pt x="792826" y="419488"/>
                    <a:pt x="792826" y="763817"/>
                    <a:pt x="792826" y="1108241"/>
                  </a:cubicBezTo>
                  <a:cubicBezTo>
                    <a:pt x="792826" y="1120623"/>
                    <a:pt x="792826" y="1132911"/>
                    <a:pt x="792826" y="1147865"/>
                  </a:cubicBezTo>
                  <a:cubicBezTo>
                    <a:pt x="829688" y="1149675"/>
                    <a:pt x="864264" y="1151294"/>
                    <a:pt x="902555" y="1153199"/>
                  </a:cubicBezTo>
                  <a:cubicBezTo>
                    <a:pt x="902555" y="1138435"/>
                    <a:pt x="902555" y="1125005"/>
                    <a:pt x="902555" y="1111575"/>
                  </a:cubicBezTo>
                  <a:lnTo>
                    <a:pt x="902555" y="95543"/>
                  </a:lnTo>
                  <a:cubicBezTo>
                    <a:pt x="902555" y="87542"/>
                    <a:pt x="902555" y="79541"/>
                    <a:pt x="902555" y="71635"/>
                  </a:cubicBezTo>
                  <a:cubicBezTo>
                    <a:pt x="902650" y="23915"/>
                    <a:pt x="920271" y="579"/>
                    <a:pt x="956371" y="102"/>
                  </a:cubicBezTo>
                  <a:cubicBezTo>
                    <a:pt x="992756" y="-374"/>
                    <a:pt x="1011711" y="23439"/>
                    <a:pt x="1011711" y="70111"/>
                  </a:cubicBezTo>
                  <a:cubicBezTo>
                    <a:pt x="1011711" y="157932"/>
                    <a:pt x="1011711" y="245752"/>
                    <a:pt x="1011711" y="333573"/>
                  </a:cubicBezTo>
                  <a:cubicBezTo>
                    <a:pt x="1011711" y="416821"/>
                    <a:pt x="1011711" y="499974"/>
                    <a:pt x="1011711" y="584461"/>
                  </a:cubicBezTo>
                  <a:cubicBezTo>
                    <a:pt x="1047239" y="599796"/>
                    <a:pt x="1082196" y="614941"/>
                    <a:pt x="1122296" y="632181"/>
                  </a:cubicBezTo>
                  <a:cubicBezTo>
                    <a:pt x="1126487" y="594558"/>
                    <a:pt x="1130202" y="559029"/>
                    <a:pt x="1134488" y="523596"/>
                  </a:cubicBezTo>
                  <a:cubicBezTo>
                    <a:pt x="1150681" y="391485"/>
                    <a:pt x="1291746" y="329191"/>
                    <a:pt x="1398140" y="409201"/>
                  </a:cubicBezTo>
                  <a:cubicBezTo>
                    <a:pt x="1586545" y="550933"/>
                    <a:pt x="1682747" y="742671"/>
                    <a:pt x="1694939" y="976605"/>
                  </a:cubicBezTo>
                  <a:cubicBezTo>
                    <a:pt x="1697606" y="1027564"/>
                    <a:pt x="1694463" y="1079285"/>
                    <a:pt x="1688653" y="1130053"/>
                  </a:cubicBezTo>
                  <a:cubicBezTo>
                    <a:pt x="1678080" y="1223303"/>
                    <a:pt x="1587021" y="1287311"/>
                    <a:pt x="1495676" y="1267499"/>
                  </a:cubicBezTo>
                  <a:cubicBezTo>
                    <a:pt x="1351468" y="1236257"/>
                    <a:pt x="1232786" y="1161676"/>
                    <a:pt x="1137155" y="1050043"/>
                  </a:cubicBezTo>
                  <a:cubicBezTo>
                    <a:pt x="1104485" y="1011848"/>
                    <a:pt x="1091626" y="967080"/>
                    <a:pt x="1098103" y="916598"/>
                  </a:cubicBezTo>
                  <a:cubicBezTo>
                    <a:pt x="1102580" y="881546"/>
                    <a:pt x="1101532" y="845637"/>
                    <a:pt x="1108771" y="811251"/>
                  </a:cubicBezTo>
                  <a:cubicBezTo>
                    <a:pt x="1117629" y="769246"/>
                    <a:pt x="1097436" y="747053"/>
                    <a:pt x="1064670" y="729908"/>
                  </a:cubicBezTo>
                  <a:cubicBezTo>
                    <a:pt x="1048859" y="721621"/>
                    <a:pt x="1032761" y="714001"/>
                    <a:pt x="1013521" y="704476"/>
                  </a:cubicBezTo>
                  <a:lnTo>
                    <a:pt x="1013521" y="1167867"/>
                  </a:lnTo>
                  <a:cubicBezTo>
                    <a:pt x="1069814" y="1182250"/>
                    <a:pt x="1126868" y="1196157"/>
                    <a:pt x="1183447" y="1211587"/>
                  </a:cubicBezTo>
                  <a:cubicBezTo>
                    <a:pt x="1215260" y="1220255"/>
                    <a:pt x="1246788" y="1230256"/>
                    <a:pt x="1277649" y="1241686"/>
                  </a:cubicBezTo>
                  <a:cubicBezTo>
                    <a:pt x="1361183" y="1272452"/>
                    <a:pt x="1392330" y="1356748"/>
                    <a:pt x="1347372" y="1433424"/>
                  </a:cubicBezTo>
                  <a:cubicBezTo>
                    <a:pt x="1265838" y="1572299"/>
                    <a:pt x="1144775" y="1651832"/>
                    <a:pt x="984279" y="1670406"/>
                  </a:cubicBezTo>
                  <a:cubicBezTo>
                    <a:pt x="974182" y="1671549"/>
                    <a:pt x="964181" y="1673550"/>
                    <a:pt x="948560" y="1676121"/>
                  </a:cubicBezTo>
                  <a:cubicBezTo>
                    <a:pt x="944179" y="1724699"/>
                    <a:pt x="937892" y="1773086"/>
                    <a:pt x="936178" y="1821568"/>
                  </a:cubicBezTo>
                  <a:cubicBezTo>
                    <a:pt x="934939" y="1856525"/>
                    <a:pt x="951227" y="1866145"/>
                    <a:pt x="984279" y="1853953"/>
                  </a:cubicBezTo>
                  <a:cubicBezTo>
                    <a:pt x="1007710" y="1845285"/>
                    <a:pt x="1030189" y="1834046"/>
                    <a:pt x="1053431" y="1824711"/>
                  </a:cubicBezTo>
                  <a:cubicBezTo>
                    <a:pt x="1159634" y="1782039"/>
                    <a:pt x="1253456" y="1805376"/>
                    <a:pt x="1325464" y="1894625"/>
                  </a:cubicBezTo>
                  <a:cubicBezTo>
                    <a:pt x="1399950" y="1987113"/>
                    <a:pt x="1441955" y="2094364"/>
                    <a:pt x="1463958" y="2210188"/>
                  </a:cubicBezTo>
                  <a:cubicBezTo>
                    <a:pt x="1487675" y="2334870"/>
                    <a:pt x="1487199" y="2458886"/>
                    <a:pt x="1457290" y="2582901"/>
                  </a:cubicBezTo>
                  <a:cubicBezTo>
                    <a:pt x="1410142" y="2778069"/>
                    <a:pt x="1271077" y="2941422"/>
                    <a:pt x="1023046" y="2937708"/>
                  </a:cubicBezTo>
                  <a:cubicBezTo>
                    <a:pt x="1049430" y="2958472"/>
                    <a:pt x="1076576" y="2978094"/>
                    <a:pt x="1101722" y="3000096"/>
                  </a:cubicBezTo>
                  <a:cubicBezTo>
                    <a:pt x="1114295" y="3011146"/>
                    <a:pt x="1124677" y="3025623"/>
                    <a:pt x="1133345" y="3040101"/>
                  </a:cubicBezTo>
                  <a:cubicBezTo>
                    <a:pt x="1149157" y="3066390"/>
                    <a:pt x="1142489" y="3095632"/>
                    <a:pt x="1118963" y="3112872"/>
                  </a:cubicBezTo>
                  <a:cubicBezTo>
                    <a:pt x="1095817" y="3129827"/>
                    <a:pt x="1063146" y="3128589"/>
                    <a:pt x="1045715" y="3103538"/>
                  </a:cubicBezTo>
                  <a:cubicBezTo>
                    <a:pt x="998281" y="3035339"/>
                    <a:pt x="930653" y="3024766"/>
                    <a:pt x="855501" y="3028862"/>
                  </a:cubicBezTo>
                  <a:cubicBezTo>
                    <a:pt x="782730" y="3032863"/>
                    <a:pt x="709768" y="3038482"/>
                    <a:pt x="636997" y="3036767"/>
                  </a:cubicBezTo>
                  <a:cubicBezTo>
                    <a:pt x="524221" y="3034291"/>
                    <a:pt x="431734" y="2960663"/>
                    <a:pt x="408017" y="2860079"/>
                  </a:cubicBezTo>
                  <a:cubicBezTo>
                    <a:pt x="393919" y="2800262"/>
                    <a:pt x="412874" y="2749113"/>
                    <a:pt x="456689" y="2708441"/>
                  </a:cubicBezTo>
                  <a:cubicBezTo>
                    <a:pt x="498790" y="2669293"/>
                    <a:pt x="549177" y="2667102"/>
                    <a:pt x="600231" y="2688534"/>
                  </a:cubicBezTo>
                  <a:cubicBezTo>
                    <a:pt x="630521" y="2701297"/>
                    <a:pt x="659857" y="2716918"/>
                    <a:pt x="688337" y="2733492"/>
                  </a:cubicBezTo>
                  <a:cubicBezTo>
                    <a:pt x="788064" y="2791499"/>
                    <a:pt x="897030" y="2817407"/>
                    <a:pt x="1010473" y="2825408"/>
                  </a:cubicBezTo>
                  <a:cubicBezTo>
                    <a:pt x="1164968" y="2836266"/>
                    <a:pt x="1282697" y="2761019"/>
                    <a:pt x="1332323" y="2610238"/>
                  </a:cubicBezTo>
                  <a:cubicBezTo>
                    <a:pt x="1401760" y="2399259"/>
                    <a:pt x="1379567" y="2194853"/>
                    <a:pt x="1267457" y="2001781"/>
                  </a:cubicBezTo>
                  <a:cubicBezTo>
                    <a:pt x="1256694" y="1983303"/>
                    <a:pt x="1242406" y="1966348"/>
                    <a:pt x="1227452" y="1950918"/>
                  </a:cubicBezTo>
                  <a:cubicBezTo>
                    <a:pt x="1192210" y="1914437"/>
                    <a:pt x="1149919" y="1905388"/>
                    <a:pt x="1102389" y="1924152"/>
                  </a:cubicBezTo>
                  <a:cubicBezTo>
                    <a:pt x="1069623" y="1937106"/>
                    <a:pt x="1037809" y="1953108"/>
                    <a:pt x="1004186" y="1963110"/>
                  </a:cubicBezTo>
                  <a:cubicBezTo>
                    <a:pt x="913984" y="1989780"/>
                    <a:pt x="832927" y="1934725"/>
                    <a:pt x="828259" y="1841285"/>
                  </a:cubicBezTo>
                  <a:cubicBezTo>
                    <a:pt x="825497" y="1784992"/>
                    <a:pt x="831879" y="1728223"/>
                    <a:pt x="834451" y="1666215"/>
                  </a:cubicBezTo>
                  <a:cubicBezTo>
                    <a:pt x="823306" y="1680503"/>
                    <a:pt x="811496" y="1692123"/>
                    <a:pt x="803876" y="1706030"/>
                  </a:cubicBezTo>
                  <a:cubicBezTo>
                    <a:pt x="776348" y="1755846"/>
                    <a:pt x="749202" y="1805852"/>
                    <a:pt x="724437" y="1857001"/>
                  </a:cubicBezTo>
                  <a:cubicBezTo>
                    <a:pt x="718817" y="1868717"/>
                    <a:pt x="721675" y="1885481"/>
                    <a:pt x="723294" y="1899578"/>
                  </a:cubicBezTo>
                  <a:cubicBezTo>
                    <a:pt x="733772" y="1988351"/>
                    <a:pt x="769585" y="2059503"/>
                    <a:pt x="854930" y="2101032"/>
                  </a:cubicBezTo>
                  <a:cubicBezTo>
                    <a:pt x="923795" y="2134560"/>
                    <a:pt x="939226" y="2202568"/>
                    <a:pt x="947798" y="2270196"/>
                  </a:cubicBezTo>
                  <a:cubicBezTo>
                    <a:pt x="961038" y="2375066"/>
                    <a:pt x="945607" y="2472126"/>
                    <a:pt x="850357" y="2537181"/>
                  </a:cubicBezTo>
                  <a:cubicBezTo>
                    <a:pt x="764347" y="2595951"/>
                    <a:pt x="668525" y="2594808"/>
                    <a:pt x="570799" y="2576424"/>
                  </a:cubicBezTo>
                  <a:cubicBezTo>
                    <a:pt x="532889" y="2569281"/>
                    <a:pt x="494599" y="2561470"/>
                    <a:pt x="456213" y="2559660"/>
                  </a:cubicBezTo>
                  <a:cubicBezTo>
                    <a:pt x="382680" y="2556231"/>
                    <a:pt x="329816" y="2591855"/>
                    <a:pt x="300574" y="2659101"/>
                  </a:cubicBezTo>
                  <a:cubicBezTo>
                    <a:pt x="243043" y="2791404"/>
                    <a:pt x="282096" y="2991143"/>
                    <a:pt x="386014" y="3091727"/>
                  </a:cubicBezTo>
                  <a:cubicBezTo>
                    <a:pt x="436210" y="3140304"/>
                    <a:pt x="496885" y="3155449"/>
                    <a:pt x="565560" y="3145353"/>
                  </a:cubicBezTo>
                  <a:cubicBezTo>
                    <a:pt x="636521" y="3134971"/>
                    <a:pt x="707482" y="3124588"/>
                    <a:pt x="778825" y="3117635"/>
                  </a:cubicBezTo>
                  <a:cubicBezTo>
                    <a:pt x="878171" y="3108015"/>
                    <a:pt x="940750" y="3150020"/>
                    <a:pt x="965896" y="3238983"/>
                  </a:cubicBezTo>
                  <a:cubicBezTo>
                    <a:pt x="974563" y="3269749"/>
                    <a:pt x="961514" y="3299277"/>
                    <a:pt x="934654" y="3309373"/>
                  </a:cubicBezTo>
                  <a:cubicBezTo>
                    <a:pt x="905031" y="3320517"/>
                    <a:pt x="872455" y="3307944"/>
                    <a:pt x="863216" y="3275274"/>
                  </a:cubicBezTo>
                  <a:cubicBezTo>
                    <a:pt x="851786" y="3234888"/>
                    <a:pt x="827307" y="3223458"/>
                    <a:pt x="789397" y="3228315"/>
                  </a:cubicBezTo>
                  <a:cubicBezTo>
                    <a:pt x="712626" y="3238031"/>
                    <a:pt x="635855" y="3247461"/>
                    <a:pt x="559083" y="3256986"/>
                  </a:cubicBezTo>
                  <a:cubicBezTo>
                    <a:pt x="436972" y="3272035"/>
                    <a:pt x="342675" y="3221457"/>
                    <a:pt x="271999" y="3126874"/>
                  </a:cubicBezTo>
                  <a:cubicBezTo>
                    <a:pt x="164843" y="2983523"/>
                    <a:pt x="136840" y="2823027"/>
                    <a:pt x="185989" y="2651196"/>
                  </a:cubicBezTo>
                  <a:cubicBezTo>
                    <a:pt x="228280" y="2503272"/>
                    <a:pt x="358010" y="2426501"/>
                    <a:pt x="514696" y="2452599"/>
                  </a:cubicBezTo>
                  <a:cubicBezTo>
                    <a:pt x="553939" y="2459172"/>
                    <a:pt x="592801" y="2468221"/>
                    <a:pt x="632235" y="2473554"/>
                  </a:cubicBezTo>
                  <a:cubicBezTo>
                    <a:pt x="656905" y="2476888"/>
                    <a:pt x="682622" y="2478698"/>
                    <a:pt x="707101" y="2475269"/>
                  </a:cubicBezTo>
                  <a:cubicBezTo>
                    <a:pt x="802351" y="2462124"/>
                    <a:pt x="845023" y="2410975"/>
                    <a:pt x="840832" y="2314582"/>
                  </a:cubicBezTo>
                  <a:cubicBezTo>
                    <a:pt x="839594" y="2286483"/>
                    <a:pt x="834165" y="2257813"/>
                    <a:pt x="825973" y="2230857"/>
                  </a:cubicBezTo>
                  <a:cubicBezTo>
                    <a:pt x="821782" y="2217237"/>
                    <a:pt x="809590" y="2202092"/>
                    <a:pt x="796922" y="2195710"/>
                  </a:cubicBezTo>
                  <a:cubicBezTo>
                    <a:pt x="700243" y="2146942"/>
                    <a:pt x="645760" y="2067408"/>
                    <a:pt x="622138" y="1964062"/>
                  </a:cubicBezTo>
                  <a:cubicBezTo>
                    <a:pt x="621376" y="1960824"/>
                    <a:pt x="619757" y="1957776"/>
                    <a:pt x="618233" y="1954823"/>
                  </a:cubicBezTo>
                  <a:cubicBezTo>
                    <a:pt x="617852" y="1953966"/>
                    <a:pt x="616519" y="1953489"/>
                    <a:pt x="613852" y="1951584"/>
                  </a:cubicBezTo>
                  <a:cubicBezTo>
                    <a:pt x="533747" y="1982445"/>
                    <a:pt x="451927" y="1974730"/>
                    <a:pt x="371250" y="1949108"/>
                  </a:cubicBezTo>
                  <a:cubicBezTo>
                    <a:pt x="208087" y="1897387"/>
                    <a:pt x="126172" y="1753369"/>
                    <a:pt x="176559" y="1589349"/>
                  </a:cubicBezTo>
                  <a:cubicBezTo>
                    <a:pt x="251235" y="1346175"/>
                    <a:pt x="411350" y="1194061"/>
                    <a:pt x="669668" y="1157104"/>
                  </a:cubicBezTo>
                  <a:cubicBezTo>
                    <a:pt x="673002" y="1156628"/>
                    <a:pt x="676431" y="1155961"/>
                    <a:pt x="681860" y="1155104"/>
                  </a:cubicBezTo>
                  <a:lnTo>
                    <a:pt x="681860" y="700571"/>
                  </a:lnTo>
                  <a:cubicBezTo>
                    <a:pt x="648523" y="722764"/>
                    <a:pt x="618995" y="741338"/>
                    <a:pt x="591182" y="762007"/>
                  </a:cubicBezTo>
                  <a:cubicBezTo>
                    <a:pt x="586134" y="765722"/>
                    <a:pt x="586324" y="778771"/>
                    <a:pt x="586991" y="787248"/>
                  </a:cubicBezTo>
                  <a:cubicBezTo>
                    <a:pt x="589944" y="830397"/>
                    <a:pt x="592611" y="873735"/>
                    <a:pt x="597659" y="916693"/>
                  </a:cubicBezTo>
                  <a:cubicBezTo>
                    <a:pt x="603469" y="965937"/>
                    <a:pt x="592039" y="1010133"/>
                    <a:pt x="560512" y="1047471"/>
                  </a:cubicBezTo>
                  <a:cubicBezTo>
                    <a:pt x="464119" y="1161771"/>
                    <a:pt x="343246" y="1237019"/>
                    <a:pt x="196561" y="1268451"/>
                  </a:cubicBezTo>
                  <a:cubicBezTo>
                    <a:pt x="112456" y="1286454"/>
                    <a:pt x="18825" y="1225779"/>
                    <a:pt x="8157" y="1140245"/>
                  </a:cubicBezTo>
                  <a:cubicBezTo>
                    <a:pt x="-28610" y="843255"/>
                    <a:pt x="57211" y="592843"/>
                    <a:pt x="300289" y="407296"/>
                  </a:cubicBezTo>
                  <a:cubicBezTo>
                    <a:pt x="390586" y="338430"/>
                    <a:pt x="519078" y="380150"/>
                    <a:pt x="553082" y="487401"/>
                  </a:cubicBezTo>
                  <a:cubicBezTo>
                    <a:pt x="562226" y="516262"/>
                    <a:pt x="562893" y="547790"/>
                    <a:pt x="566989" y="578175"/>
                  </a:cubicBezTo>
                  <a:cubicBezTo>
                    <a:pt x="569275" y="594843"/>
                    <a:pt x="570513" y="611703"/>
                    <a:pt x="572704" y="632467"/>
                  </a:cubicBezTo>
                  <a:close/>
                  <a:moveTo>
                    <a:pt x="943798" y="1562869"/>
                  </a:moveTo>
                  <a:cubicBezTo>
                    <a:pt x="1081624" y="1559345"/>
                    <a:pt x="1178494" y="1492670"/>
                    <a:pt x="1249741" y="1381989"/>
                  </a:cubicBezTo>
                  <a:cubicBezTo>
                    <a:pt x="1265171" y="1358082"/>
                    <a:pt x="1251646" y="1349033"/>
                    <a:pt x="1232119" y="1342461"/>
                  </a:cubicBezTo>
                  <a:cubicBezTo>
                    <a:pt x="1058098" y="1284072"/>
                    <a:pt x="881028" y="1245782"/>
                    <a:pt x="695767" y="1265022"/>
                  </a:cubicBezTo>
                  <a:cubicBezTo>
                    <a:pt x="485169" y="1286930"/>
                    <a:pt x="346390" y="1417041"/>
                    <a:pt x="282763" y="1616209"/>
                  </a:cubicBezTo>
                  <a:cubicBezTo>
                    <a:pt x="260569" y="1685742"/>
                    <a:pt x="269428" y="1753655"/>
                    <a:pt x="329626" y="1803185"/>
                  </a:cubicBezTo>
                  <a:cubicBezTo>
                    <a:pt x="388871" y="1851953"/>
                    <a:pt x="460594" y="1865478"/>
                    <a:pt x="535271" y="1858049"/>
                  </a:cubicBezTo>
                  <a:cubicBezTo>
                    <a:pt x="601946" y="1851381"/>
                    <a:pt x="631568" y="1800042"/>
                    <a:pt x="659000" y="1747178"/>
                  </a:cubicBezTo>
                  <a:cubicBezTo>
                    <a:pt x="681479" y="1703839"/>
                    <a:pt x="702244" y="1658976"/>
                    <a:pt x="729771" y="1618971"/>
                  </a:cubicBezTo>
                  <a:cubicBezTo>
                    <a:pt x="765585" y="1566774"/>
                    <a:pt x="818163" y="1546391"/>
                    <a:pt x="881980" y="1557059"/>
                  </a:cubicBezTo>
                  <a:cubicBezTo>
                    <a:pt x="903221" y="1560583"/>
                    <a:pt x="925034" y="1561155"/>
                    <a:pt x="943893" y="1562869"/>
                  </a:cubicBezTo>
                  <a:close/>
                  <a:moveTo>
                    <a:pt x="108265" y="1033470"/>
                  </a:moveTo>
                  <a:cubicBezTo>
                    <a:pt x="109408" y="1046614"/>
                    <a:pt x="111217" y="1071570"/>
                    <a:pt x="113884" y="1096430"/>
                  </a:cubicBezTo>
                  <a:cubicBezTo>
                    <a:pt x="119695" y="1151484"/>
                    <a:pt x="145888" y="1169201"/>
                    <a:pt x="199895" y="1153961"/>
                  </a:cubicBezTo>
                  <a:cubicBezTo>
                    <a:pt x="303241" y="1124910"/>
                    <a:pt x="392110" y="1071570"/>
                    <a:pt x="462023" y="989940"/>
                  </a:cubicBezTo>
                  <a:cubicBezTo>
                    <a:pt x="475930" y="973748"/>
                    <a:pt x="486407" y="947268"/>
                    <a:pt x="484978" y="926408"/>
                  </a:cubicBezTo>
                  <a:cubicBezTo>
                    <a:pt x="476311" y="801631"/>
                    <a:pt x="463261" y="677139"/>
                    <a:pt x="452879" y="552362"/>
                  </a:cubicBezTo>
                  <a:cubicBezTo>
                    <a:pt x="450593" y="524454"/>
                    <a:pt x="445355" y="500165"/>
                    <a:pt x="416875" y="488449"/>
                  </a:cubicBezTo>
                  <a:cubicBezTo>
                    <a:pt x="389443" y="477210"/>
                    <a:pt x="369155" y="491688"/>
                    <a:pt x="348961" y="507975"/>
                  </a:cubicBezTo>
                  <a:cubicBezTo>
                    <a:pt x="185417" y="640182"/>
                    <a:pt x="112551" y="814585"/>
                    <a:pt x="108360" y="1033279"/>
                  </a:cubicBezTo>
                  <a:close/>
                  <a:moveTo>
                    <a:pt x="1588640" y="1015277"/>
                  </a:moveTo>
                  <a:cubicBezTo>
                    <a:pt x="1584068" y="976701"/>
                    <a:pt x="1581115" y="931171"/>
                    <a:pt x="1572924" y="886594"/>
                  </a:cubicBezTo>
                  <a:cubicBezTo>
                    <a:pt x="1543778" y="727622"/>
                    <a:pt x="1464053" y="598844"/>
                    <a:pt x="1336037" y="500355"/>
                  </a:cubicBezTo>
                  <a:cubicBezTo>
                    <a:pt x="1296127" y="469590"/>
                    <a:pt x="1249264" y="486925"/>
                    <a:pt x="1244502" y="534836"/>
                  </a:cubicBezTo>
                  <a:cubicBezTo>
                    <a:pt x="1232024" y="660471"/>
                    <a:pt x="1222214" y="786391"/>
                    <a:pt x="1209260" y="912026"/>
                  </a:cubicBezTo>
                  <a:cubicBezTo>
                    <a:pt x="1205449" y="949554"/>
                    <a:pt x="1217165" y="976701"/>
                    <a:pt x="1243168" y="1003180"/>
                  </a:cubicBezTo>
                  <a:cubicBezTo>
                    <a:pt x="1315844" y="1077285"/>
                    <a:pt x="1401379" y="1128720"/>
                    <a:pt x="1501296" y="1155771"/>
                  </a:cubicBezTo>
                  <a:cubicBezTo>
                    <a:pt x="1549112" y="1168725"/>
                    <a:pt x="1576163" y="1149103"/>
                    <a:pt x="1581020" y="1100621"/>
                  </a:cubicBezTo>
                  <a:cubicBezTo>
                    <a:pt x="1583592" y="1074618"/>
                    <a:pt x="1585688" y="1048519"/>
                    <a:pt x="1588640" y="1015372"/>
                  </a:cubicBezTo>
                  <a:close/>
                  <a:moveTo>
                    <a:pt x="825878" y="2918181"/>
                  </a:moveTo>
                  <a:cubicBezTo>
                    <a:pt x="743297" y="2878367"/>
                    <a:pt x="659000" y="2836838"/>
                    <a:pt x="573751" y="2797500"/>
                  </a:cubicBezTo>
                  <a:cubicBezTo>
                    <a:pt x="560417" y="2791404"/>
                    <a:pt x="534699" y="2788546"/>
                    <a:pt x="528603" y="2795785"/>
                  </a:cubicBezTo>
                  <a:cubicBezTo>
                    <a:pt x="519078" y="2807215"/>
                    <a:pt x="515554" y="2830171"/>
                    <a:pt x="519840" y="2845315"/>
                  </a:cubicBezTo>
                  <a:cubicBezTo>
                    <a:pt x="531746" y="2887511"/>
                    <a:pt x="565941" y="2909323"/>
                    <a:pt x="606136" y="2919896"/>
                  </a:cubicBezTo>
                  <a:cubicBezTo>
                    <a:pt x="681670" y="2939803"/>
                    <a:pt x="756822" y="2921991"/>
                    <a:pt x="825878" y="2918181"/>
                  </a:cubicBezTo>
                  <a:close/>
                </a:path>
              </a:pathLst>
            </a:custGeom>
            <a:solidFill>
              <a:srgbClr val="C2528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tr-T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Serbest Form: Şekil 41">
              <a:extLst>
                <a:ext uri="{FF2B5EF4-FFF2-40B4-BE49-F238E27FC236}">
                  <a16:creationId xmlns:a16="http://schemas.microsoft.com/office/drawing/2014/main" id="{9B43F516-20CF-93E2-E450-E73A29680B42}"/>
                </a:ext>
              </a:extLst>
            </p:cNvPr>
            <p:cNvSpPr/>
            <p:nvPr/>
          </p:nvSpPr>
          <p:spPr>
            <a:xfrm>
              <a:off x="6736647" y="4324877"/>
              <a:ext cx="143750" cy="427848"/>
            </a:xfrm>
            <a:custGeom>
              <a:avLst/>
              <a:gdLst>
                <a:gd name="connsiteX0" fmla="*/ 510868 w 800636"/>
                <a:gd name="connsiteY0" fmla="*/ 1991805 h 2382967"/>
                <a:gd name="connsiteX1" fmla="*/ 418380 w 800636"/>
                <a:gd name="connsiteY1" fmla="*/ 2321941 h 2382967"/>
                <a:gd name="connsiteX2" fmla="*/ 362754 w 800636"/>
                <a:gd name="connsiteY2" fmla="*/ 2381568 h 2382967"/>
                <a:gd name="connsiteX3" fmla="*/ 309224 w 800636"/>
                <a:gd name="connsiteY3" fmla="*/ 2320227 h 2382967"/>
                <a:gd name="connsiteX4" fmla="*/ 389043 w 800636"/>
                <a:gd name="connsiteY4" fmla="*/ 1994186 h 2382967"/>
                <a:gd name="connsiteX5" fmla="*/ 413332 w 800636"/>
                <a:gd name="connsiteY5" fmla="*/ 1937798 h 2382967"/>
                <a:gd name="connsiteX6" fmla="*/ 486103 w 800636"/>
                <a:gd name="connsiteY6" fmla="*/ 1700816 h 2382967"/>
                <a:gd name="connsiteX7" fmla="*/ 550206 w 800636"/>
                <a:gd name="connsiteY7" fmla="*/ 1362869 h 2382967"/>
                <a:gd name="connsiteX8" fmla="*/ 559446 w 800636"/>
                <a:gd name="connsiteY8" fmla="*/ 920528 h 2382967"/>
                <a:gd name="connsiteX9" fmla="*/ 528203 w 800636"/>
                <a:gd name="connsiteY9" fmla="*/ 690594 h 2382967"/>
                <a:gd name="connsiteX10" fmla="*/ 517440 w 800636"/>
                <a:gd name="connsiteY10" fmla="*/ 655066 h 2382967"/>
                <a:gd name="connsiteX11" fmla="*/ 314653 w 800636"/>
                <a:gd name="connsiteY11" fmla="*/ 1206945 h 2382967"/>
                <a:gd name="connsiteX12" fmla="*/ 244644 w 800636"/>
                <a:gd name="connsiteY12" fmla="*/ 1351153 h 2382967"/>
                <a:gd name="connsiteX13" fmla="*/ 111104 w 800636"/>
                <a:gd name="connsiteY13" fmla="*/ 1740726 h 2382967"/>
                <a:gd name="connsiteX14" fmla="*/ 44810 w 800636"/>
                <a:gd name="connsiteY14" fmla="*/ 1797304 h 2382967"/>
                <a:gd name="connsiteX15" fmla="*/ 3852 w 800636"/>
                <a:gd name="connsiteY15" fmla="*/ 1716818 h 2382967"/>
                <a:gd name="connsiteX16" fmla="*/ 101007 w 800636"/>
                <a:gd name="connsiteY16" fmla="*/ 1408398 h 2382967"/>
                <a:gd name="connsiteX17" fmla="*/ 247787 w 800636"/>
                <a:gd name="connsiteY17" fmla="*/ 1096931 h 2382967"/>
                <a:gd name="connsiteX18" fmla="*/ 411522 w 800636"/>
                <a:gd name="connsiteY18" fmla="*/ 611156 h 2382967"/>
                <a:gd name="connsiteX19" fmla="*/ 456480 w 800636"/>
                <a:gd name="connsiteY19" fmla="*/ 359315 h 2382967"/>
                <a:gd name="connsiteX20" fmla="*/ 454575 w 800636"/>
                <a:gd name="connsiteY20" fmla="*/ 322739 h 2382967"/>
                <a:gd name="connsiteX21" fmla="*/ 395520 w 800636"/>
                <a:gd name="connsiteY21" fmla="*/ 80899 h 2382967"/>
                <a:gd name="connsiteX22" fmla="*/ 432382 w 800636"/>
                <a:gd name="connsiteY22" fmla="*/ 1746 h 2382967"/>
                <a:gd name="connsiteX23" fmla="*/ 501248 w 800636"/>
                <a:gd name="connsiteY23" fmla="*/ 51086 h 2382967"/>
                <a:gd name="connsiteX24" fmla="*/ 664982 w 800636"/>
                <a:gd name="connsiteY24" fmla="*/ 869760 h 2382967"/>
                <a:gd name="connsiteX25" fmla="*/ 677079 w 800636"/>
                <a:gd name="connsiteY25" fmla="*/ 1247998 h 2382967"/>
                <a:gd name="connsiteX26" fmla="*/ 618215 w 800636"/>
                <a:gd name="connsiteY26" fmla="*/ 1569657 h 2382967"/>
                <a:gd name="connsiteX27" fmla="*/ 679556 w 800636"/>
                <a:gd name="connsiteY27" fmla="*/ 2104486 h 2382967"/>
                <a:gd name="connsiteX28" fmla="*/ 778044 w 800636"/>
                <a:gd name="connsiteY28" fmla="*/ 2272316 h 2382967"/>
                <a:gd name="connsiteX29" fmla="*/ 775853 w 800636"/>
                <a:gd name="connsiteY29" fmla="*/ 2373567 h 2382967"/>
                <a:gd name="connsiteX30" fmla="*/ 685842 w 800636"/>
                <a:gd name="connsiteY30" fmla="*/ 2333847 h 2382967"/>
                <a:gd name="connsiteX31" fmla="*/ 525727 w 800636"/>
                <a:gd name="connsiteY31" fmla="*/ 2025619 h 2382967"/>
                <a:gd name="connsiteX32" fmla="*/ 510868 w 800636"/>
                <a:gd name="connsiteY32" fmla="*/ 1991614 h 2382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0636" h="2382967">
                  <a:moveTo>
                    <a:pt x="510868" y="1991805"/>
                  </a:moveTo>
                  <a:cubicBezTo>
                    <a:pt x="462576" y="2099818"/>
                    <a:pt x="424667" y="2206403"/>
                    <a:pt x="418380" y="2321941"/>
                  </a:cubicBezTo>
                  <a:cubicBezTo>
                    <a:pt x="416285" y="2360041"/>
                    <a:pt x="395901" y="2382044"/>
                    <a:pt x="362754" y="2381568"/>
                  </a:cubicBezTo>
                  <a:cubicBezTo>
                    <a:pt x="329798" y="2381092"/>
                    <a:pt x="308748" y="2358041"/>
                    <a:pt x="309224" y="2320227"/>
                  </a:cubicBezTo>
                  <a:cubicBezTo>
                    <a:pt x="310748" y="2205451"/>
                    <a:pt x="346562" y="2098961"/>
                    <a:pt x="389043" y="1994186"/>
                  </a:cubicBezTo>
                  <a:cubicBezTo>
                    <a:pt x="396759" y="1975231"/>
                    <a:pt x="403902" y="1955895"/>
                    <a:pt x="413332" y="1937798"/>
                  </a:cubicBezTo>
                  <a:cubicBezTo>
                    <a:pt x="452194" y="1863217"/>
                    <a:pt x="479721" y="1788636"/>
                    <a:pt x="486103" y="1700816"/>
                  </a:cubicBezTo>
                  <a:cubicBezTo>
                    <a:pt x="494294" y="1587183"/>
                    <a:pt x="526584" y="1475264"/>
                    <a:pt x="550206" y="1362869"/>
                  </a:cubicBezTo>
                  <a:cubicBezTo>
                    <a:pt x="581067" y="1215898"/>
                    <a:pt x="574019" y="1068165"/>
                    <a:pt x="559446" y="920528"/>
                  </a:cubicBezTo>
                  <a:cubicBezTo>
                    <a:pt x="551826" y="843566"/>
                    <a:pt x="538967" y="767175"/>
                    <a:pt x="528203" y="690594"/>
                  </a:cubicBezTo>
                  <a:cubicBezTo>
                    <a:pt x="526489" y="678688"/>
                    <a:pt x="523251" y="667068"/>
                    <a:pt x="517440" y="655066"/>
                  </a:cubicBezTo>
                  <a:cubicBezTo>
                    <a:pt x="480959" y="851186"/>
                    <a:pt x="413427" y="1034637"/>
                    <a:pt x="314653" y="1206945"/>
                  </a:cubicBezTo>
                  <a:cubicBezTo>
                    <a:pt x="288174" y="1253236"/>
                    <a:pt x="266742" y="1302481"/>
                    <a:pt x="244644" y="1351153"/>
                  </a:cubicBezTo>
                  <a:cubicBezTo>
                    <a:pt x="187589" y="1476693"/>
                    <a:pt x="139107" y="1605185"/>
                    <a:pt x="111104" y="1740726"/>
                  </a:cubicBezTo>
                  <a:cubicBezTo>
                    <a:pt x="102341" y="1783112"/>
                    <a:pt x="76814" y="1804448"/>
                    <a:pt x="44810" y="1797304"/>
                  </a:cubicBezTo>
                  <a:cubicBezTo>
                    <a:pt x="9948" y="1789589"/>
                    <a:pt x="-8530" y="1759300"/>
                    <a:pt x="3852" y="1716818"/>
                  </a:cubicBezTo>
                  <a:cubicBezTo>
                    <a:pt x="33951" y="1613281"/>
                    <a:pt x="61574" y="1508506"/>
                    <a:pt x="101007" y="1408398"/>
                  </a:cubicBezTo>
                  <a:cubicBezTo>
                    <a:pt x="143012" y="1301814"/>
                    <a:pt x="191781" y="1196848"/>
                    <a:pt x="247787" y="1096931"/>
                  </a:cubicBezTo>
                  <a:cubicBezTo>
                    <a:pt x="333227" y="944531"/>
                    <a:pt x="377423" y="779844"/>
                    <a:pt x="411522" y="611156"/>
                  </a:cubicBezTo>
                  <a:cubicBezTo>
                    <a:pt x="428477" y="527622"/>
                    <a:pt x="442193" y="443421"/>
                    <a:pt x="456480" y="359315"/>
                  </a:cubicBezTo>
                  <a:cubicBezTo>
                    <a:pt x="458480" y="347504"/>
                    <a:pt x="457433" y="334455"/>
                    <a:pt x="454575" y="322739"/>
                  </a:cubicBezTo>
                  <a:cubicBezTo>
                    <a:pt x="435335" y="242062"/>
                    <a:pt x="415428" y="161481"/>
                    <a:pt x="395520" y="80899"/>
                  </a:cubicBezTo>
                  <a:cubicBezTo>
                    <a:pt x="385519" y="40132"/>
                    <a:pt x="399616" y="9652"/>
                    <a:pt x="432382" y="1746"/>
                  </a:cubicBezTo>
                  <a:cubicBezTo>
                    <a:pt x="464291" y="-5969"/>
                    <a:pt x="490675" y="12129"/>
                    <a:pt x="501248" y="51086"/>
                  </a:cubicBezTo>
                  <a:cubicBezTo>
                    <a:pt x="574209" y="320262"/>
                    <a:pt x="633264" y="592296"/>
                    <a:pt x="664982" y="869760"/>
                  </a:cubicBezTo>
                  <a:cubicBezTo>
                    <a:pt x="679365" y="995585"/>
                    <a:pt x="693748" y="1121982"/>
                    <a:pt x="677079" y="1247998"/>
                  </a:cubicBezTo>
                  <a:cubicBezTo>
                    <a:pt x="662792" y="1356011"/>
                    <a:pt x="645647" y="1464405"/>
                    <a:pt x="618215" y="1569657"/>
                  </a:cubicBezTo>
                  <a:cubicBezTo>
                    <a:pt x="569256" y="1757394"/>
                    <a:pt x="584782" y="1934845"/>
                    <a:pt x="679556" y="2104486"/>
                  </a:cubicBezTo>
                  <a:cubicBezTo>
                    <a:pt x="711179" y="2161064"/>
                    <a:pt x="744326" y="2216880"/>
                    <a:pt x="778044" y="2272316"/>
                  </a:cubicBezTo>
                  <a:cubicBezTo>
                    <a:pt x="808429" y="2322227"/>
                    <a:pt x="808620" y="2353183"/>
                    <a:pt x="775853" y="2373567"/>
                  </a:cubicBezTo>
                  <a:cubicBezTo>
                    <a:pt x="744326" y="2393188"/>
                    <a:pt x="712798" y="2383092"/>
                    <a:pt x="685842" y="2333847"/>
                  </a:cubicBezTo>
                  <a:cubicBezTo>
                    <a:pt x="630216" y="2232311"/>
                    <a:pt x="578686" y="2128584"/>
                    <a:pt x="525727" y="2025619"/>
                  </a:cubicBezTo>
                  <a:cubicBezTo>
                    <a:pt x="520679" y="2015808"/>
                    <a:pt x="516774" y="2005330"/>
                    <a:pt x="510868" y="1991614"/>
                  </a:cubicBezTo>
                  <a:close/>
                </a:path>
              </a:pathLst>
            </a:custGeom>
            <a:solidFill>
              <a:srgbClr val="582A8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tr-T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Serbest Form: Şekil 42">
              <a:extLst>
                <a:ext uri="{FF2B5EF4-FFF2-40B4-BE49-F238E27FC236}">
                  <a16:creationId xmlns:a16="http://schemas.microsoft.com/office/drawing/2014/main" id="{08B7262C-3A07-8F29-91D7-8D1D94E3CAEB}"/>
                </a:ext>
              </a:extLst>
            </p:cNvPr>
            <p:cNvSpPr/>
            <p:nvPr/>
          </p:nvSpPr>
          <p:spPr>
            <a:xfrm>
              <a:off x="7096824" y="4324904"/>
              <a:ext cx="143695" cy="427735"/>
            </a:xfrm>
            <a:custGeom>
              <a:avLst/>
              <a:gdLst>
                <a:gd name="connsiteX0" fmla="*/ 278740 w 800330"/>
                <a:gd name="connsiteY0" fmla="*/ 656249 h 2382333"/>
                <a:gd name="connsiteX1" fmla="*/ 254832 w 800330"/>
                <a:gd name="connsiteY1" fmla="*/ 810554 h 2382333"/>
                <a:gd name="connsiteX2" fmla="*/ 234544 w 800330"/>
                <a:gd name="connsiteY2" fmla="*/ 1205651 h 2382333"/>
                <a:gd name="connsiteX3" fmla="*/ 289980 w 800330"/>
                <a:gd name="connsiteY3" fmla="*/ 1548361 h 2382333"/>
                <a:gd name="connsiteX4" fmla="*/ 322651 w 800330"/>
                <a:gd name="connsiteY4" fmla="*/ 1791248 h 2382333"/>
                <a:gd name="connsiteX5" fmla="*/ 336081 w 800330"/>
                <a:gd name="connsiteY5" fmla="*/ 1832492 h 2382333"/>
                <a:gd name="connsiteX6" fmla="*/ 481147 w 800330"/>
                <a:gd name="connsiteY6" fmla="*/ 2217206 h 2382333"/>
                <a:gd name="connsiteX7" fmla="*/ 491815 w 800330"/>
                <a:gd name="connsiteY7" fmla="*/ 2325696 h 2382333"/>
                <a:gd name="connsiteX8" fmla="*/ 439903 w 800330"/>
                <a:gd name="connsiteY8" fmla="*/ 2381513 h 2382333"/>
                <a:gd name="connsiteX9" fmla="*/ 383325 w 800330"/>
                <a:gd name="connsiteY9" fmla="*/ 2326553 h 2382333"/>
                <a:gd name="connsiteX10" fmla="*/ 290742 w 800330"/>
                <a:gd name="connsiteY10" fmla="*/ 1991464 h 2382333"/>
                <a:gd name="connsiteX11" fmla="*/ 273978 w 800330"/>
                <a:gd name="connsiteY11" fmla="*/ 2030897 h 2382333"/>
                <a:gd name="connsiteX12" fmla="*/ 103480 w 800330"/>
                <a:gd name="connsiteY12" fmla="*/ 2352938 h 2382333"/>
                <a:gd name="connsiteX13" fmla="*/ 23851 w 800330"/>
                <a:gd name="connsiteY13" fmla="*/ 2372464 h 2382333"/>
                <a:gd name="connsiteX14" fmla="*/ 10231 w 800330"/>
                <a:gd name="connsiteY14" fmla="*/ 2293883 h 2382333"/>
                <a:gd name="connsiteX15" fmla="*/ 37567 w 800330"/>
                <a:gd name="connsiteY15" fmla="*/ 2250544 h 2382333"/>
                <a:gd name="connsiteX16" fmla="*/ 169394 w 800330"/>
                <a:gd name="connsiteY16" fmla="*/ 1996512 h 2382333"/>
                <a:gd name="connsiteX17" fmla="*/ 182633 w 800330"/>
                <a:gd name="connsiteY17" fmla="*/ 1571221 h 2382333"/>
                <a:gd name="connsiteX18" fmla="*/ 118435 w 800330"/>
                <a:gd name="connsiteY18" fmla="*/ 1085541 h 2382333"/>
                <a:gd name="connsiteX19" fmla="*/ 216256 w 800330"/>
                <a:gd name="connsiteY19" fmla="*/ 396979 h 2382333"/>
                <a:gd name="connsiteX20" fmla="*/ 294742 w 800330"/>
                <a:gd name="connsiteY20" fmla="*/ 68747 h 2382333"/>
                <a:gd name="connsiteX21" fmla="*/ 301219 w 800330"/>
                <a:gd name="connsiteY21" fmla="*/ 45792 h 2382333"/>
                <a:gd name="connsiteX22" fmla="*/ 370942 w 800330"/>
                <a:gd name="connsiteY22" fmla="*/ 2263 h 2382333"/>
                <a:gd name="connsiteX23" fmla="*/ 407614 w 800330"/>
                <a:gd name="connsiteY23" fmla="*/ 76367 h 2382333"/>
                <a:gd name="connsiteX24" fmla="*/ 374181 w 800330"/>
                <a:gd name="connsiteY24" fmla="*/ 205050 h 2382333"/>
                <a:gd name="connsiteX25" fmla="*/ 360941 w 800330"/>
                <a:gd name="connsiteY25" fmla="*/ 466035 h 2382333"/>
                <a:gd name="connsiteX26" fmla="*/ 493148 w 800330"/>
                <a:gd name="connsiteY26" fmla="*/ 973051 h 2382333"/>
                <a:gd name="connsiteX27" fmla="*/ 658883 w 800330"/>
                <a:gd name="connsiteY27" fmla="*/ 1309760 h 2382333"/>
                <a:gd name="connsiteX28" fmla="*/ 795853 w 800330"/>
                <a:gd name="connsiteY28" fmla="*/ 1708762 h 2382333"/>
                <a:gd name="connsiteX29" fmla="*/ 800044 w 800330"/>
                <a:gd name="connsiteY29" fmla="*/ 1732193 h 2382333"/>
                <a:gd name="connsiteX30" fmla="*/ 754514 w 800330"/>
                <a:gd name="connsiteY30" fmla="*/ 1797725 h 2382333"/>
                <a:gd name="connsiteX31" fmla="*/ 690982 w 800330"/>
                <a:gd name="connsiteY31" fmla="*/ 1748767 h 2382333"/>
                <a:gd name="connsiteX32" fmla="*/ 580683 w 800330"/>
                <a:gd name="connsiteY32" fmla="*/ 1409010 h 2382333"/>
                <a:gd name="connsiteX33" fmla="*/ 468669 w 800330"/>
                <a:gd name="connsiteY33" fmla="*/ 1171742 h 2382333"/>
                <a:gd name="connsiteX34" fmla="*/ 287218 w 800330"/>
                <a:gd name="connsiteY34" fmla="*/ 663393 h 2382333"/>
                <a:gd name="connsiteX35" fmla="*/ 284836 w 800330"/>
                <a:gd name="connsiteY35" fmla="*/ 657202 h 2382333"/>
                <a:gd name="connsiteX36" fmla="*/ 278836 w 800330"/>
                <a:gd name="connsiteY36" fmla="*/ 656345 h 2382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00330" h="2382333">
                  <a:moveTo>
                    <a:pt x="278740" y="656249"/>
                  </a:moveTo>
                  <a:cubicBezTo>
                    <a:pt x="270549" y="707684"/>
                    <a:pt x="258643" y="758738"/>
                    <a:pt x="254832" y="810554"/>
                  </a:cubicBezTo>
                  <a:cubicBezTo>
                    <a:pt x="245117" y="942190"/>
                    <a:pt x="228829" y="1074492"/>
                    <a:pt x="234544" y="1205651"/>
                  </a:cubicBezTo>
                  <a:cubicBezTo>
                    <a:pt x="239497" y="1320428"/>
                    <a:pt x="271978" y="1433870"/>
                    <a:pt x="289980" y="1548361"/>
                  </a:cubicBezTo>
                  <a:cubicBezTo>
                    <a:pt x="302744" y="1629038"/>
                    <a:pt x="311316" y="1710381"/>
                    <a:pt x="322651" y="1791248"/>
                  </a:cubicBezTo>
                  <a:cubicBezTo>
                    <a:pt x="324651" y="1805345"/>
                    <a:pt x="329509" y="1819823"/>
                    <a:pt x="336081" y="1832492"/>
                  </a:cubicBezTo>
                  <a:cubicBezTo>
                    <a:pt x="399994" y="1954888"/>
                    <a:pt x="455715" y="2080427"/>
                    <a:pt x="481147" y="2217206"/>
                  </a:cubicBezTo>
                  <a:cubicBezTo>
                    <a:pt x="487719" y="2252830"/>
                    <a:pt x="490672" y="2289406"/>
                    <a:pt x="491815" y="2325696"/>
                  </a:cubicBezTo>
                  <a:cubicBezTo>
                    <a:pt x="492862" y="2358462"/>
                    <a:pt x="470288" y="2380465"/>
                    <a:pt x="439903" y="2381513"/>
                  </a:cubicBezTo>
                  <a:cubicBezTo>
                    <a:pt x="407899" y="2382656"/>
                    <a:pt x="384944" y="2361129"/>
                    <a:pt x="383325" y="2326553"/>
                  </a:cubicBezTo>
                  <a:cubicBezTo>
                    <a:pt x="377800" y="2209682"/>
                    <a:pt x="339415" y="2102049"/>
                    <a:pt x="290742" y="1991464"/>
                  </a:cubicBezTo>
                  <a:cubicBezTo>
                    <a:pt x="283979" y="2007371"/>
                    <a:pt x="278550" y="2018991"/>
                    <a:pt x="273978" y="2030897"/>
                  </a:cubicBezTo>
                  <a:cubicBezTo>
                    <a:pt x="230163" y="2145197"/>
                    <a:pt x="173299" y="2252449"/>
                    <a:pt x="103480" y="2352938"/>
                  </a:cubicBezTo>
                  <a:cubicBezTo>
                    <a:pt x="82144" y="2383608"/>
                    <a:pt x="50617" y="2390561"/>
                    <a:pt x="23851" y="2372464"/>
                  </a:cubicBezTo>
                  <a:cubicBezTo>
                    <a:pt x="-1866" y="2355128"/>
                    <a:pt x="-7391" y="2324458"/>
                    <a:pt x="10231" y="2293883"/>
                  </a:cubicBezTo>
                  <a:cubicBezTo>
                    <a:pt x="18803" y="2279119"/>
                    <a:pt x="29566" y="2265593"/>
                    <a:pt x="37567" y="2250544"/>
                  </a:cubicBezTo>
                  <a:cubicBezTo>
                    <a:pt x="82144" y="2166152"/>
                    <a:pt x="130817" y="2083571"/>
                    <a:pt x="169394" y="1996512"/>
                  </a:cubicBezTo>
                  <a:cubicBezTo>
                    <a:pt x="230925" y="1857828"/>
                    <a:pt x="217304" y="1714667"/>
                    <a:pt x="182633" y="1571221"/>
                  </a:cubicBezTo>
                  <a:cubicBezTo>
                    <a:pt x="144057" y="1411772"/>
                    <a:pt x="110910" y="1251371"/>
                    <a:pt x="118435" y="1085541"/>
                  </a:cubicBezTo>
                  <a:cubicBezTo>
                    <a:pt x="129103" y="852845"/>
                    <a:pt x="166631" y="623960"/>
                    <a:pt x="216256" y="396979"/>
                  </a:cubicBezTo>
                  <a:cubicBezTo>
                    <a:pt x="240259" y="287060"/>
                    <a:pt x="268453" y="178094"/>
                    <a:pt x="294742" y="68747"/>
                  </a:cubicBezTo>
                  <a:cubicBezTo>
                    <a:pt x="296647" y="61032"/>
                    <a:pt x="298838" y="53317"/>
                    <a:pt x="301219" y="45792"/>
                  </a:cubicBezTo>
                  <a:cubicBezTo>
                    <a:pt x="312364" y="10645"/>
                    <a:pt x="339796" y="-6500"/>
                    <a:pt x="370942" y="2263"/>
                  </a:cubicBezTo>
                  <a:cubicBezTo>
                    <a:pt x="401137" y="10740"/>
                    <a:pt x="416377" y="40649"/>
                    <a:pt x="407614" y="76367"/>
                  </a:cubicBezTo>
                  <a:cubicBezTo>
                    <a:pt x="397041" y="119420"/>
                    <a:pt x="387611" y="162854"/>
                    <a:pt x="374181" y="205050"/>
                  </a:cubicBezTo>
                  <a:cubicBezTo>
                    <a:pt x="346844" y="291156"/>
                    <a:pt x="342082" y="376310"/>
                    <a:pt x="360941" y="466035"/>
                  </a:cubicBezTo>
                  <a:cubicBezTo>
                    <a:pt x="397041" y="637295"/>
                    <a:pt x="422187" y="811697"/>
                    <a:pt x="493148" y="973051"/>
                  </a:cubicBezTo>
                  <a:cubicBezTo>
                    <a:pt x="543440" y="1087446"/>
                    <a:pt x="605924" y="1196412"/>
                    <a:pt x="658883" y="1309760"/>
                  </a:cubicBezTo>
                  <a:cubicBezTo>
                    <a:pt x="718700" y="1437680"/>
                    <a:pt x="768135" y="1569601"/>
                    <a:pt x="795853" y="1708762"/>
                  </a:cubicBezTo>
                  <a:cubicBezTo>
                    <a:pt x="797377" y="1716572"/>
                    <a:pt x="799377" y="1724383"/>
                    <a:pt x="800044" y="1732193"/>
                  </a:cubicBezTo>
                  <a:cubicBezTo>
                    <a:pt x="802806" y="1767531"/>
                    <a:pt x="785470" y="1792201"/>
                    <a:pt x="754514" y="1797725"/>
                  </a:cubicBezTo>
                  <a:cubicBezTo>
                    <a:pt x="725653" y="1802869"/>
                    <a:pt x="701365" y="1781818"/>
                    <a:pt x="690982" y="1748767"/>
                  </a:cubicBezTo>
                  <a:cubicBezTo>
                    <a:pt x="655454" y="1635038"/>
                    <a:pt x="622498" y="1520357"/>
                    <a:pt x="580683" y="1409010"/>
                  </a:cubicBezTo>
                  <a:cubicBezTo>
                    <a:pt x="550012" y="1327285"/>
                    <a:pt x="512389" y="1247180"/>
                    <a:pt x="468669" y="1171742"/>
                  </a:cubicBezTo>
                  <a:cubicBezTo>
                    <a:pt x="376753" y="1012865"/>
                    <a:pt x="324079" y="841225"/>
                    <a:pt x="287218" y="663393"/>
                  </a:cubicBezTo>
                  <a:cubicBezTo>
                    <a:pt x="286741" y="661202"/>
                    <a:pt x="285598" y="659202"/>
                    <a:pt x="284836" y="657202"/>
                  </a:cubicBezTo>
                  <a:lnTo>
                    <a:pt x="278836" y="656345"/>
                  </a:lnTo>
                  <a:close/>
                </a:path>
              </a:pathLst>
            </a:custGeom>
            <a:solidFill>
              <a:srgbClr val="582A8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tr-T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9" name="Metin kutusu 48">
            <a:extLst>
              <a:ext uri="{FF2B5EF4-FFF2-40B4-BE49-F238E27FC236}">
                <a16:creationId xmlns:a16="http://schemas.microsoft.com/office/drawing/2014/main" id="{D8C4C14C-94E7-56B7-E4A6-73251461E3D8}"/>
              </a:ext>
            </a:extLst>
          </p:cNvPr>
          <p:cNvSpPr txBox="1"/>
          <p:nvPr/>
        </p:nvSpPr>
        <p:spPr>
          <a:xfrm>
            <a:off x="407624" y="6333103"/>
            <a:ext cx="85730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dirty="0">
                <a:solidFill>
                  <a:schemeClr val="tx1"/>
                </a:solidFill>
              </a:rPr>
              <a:t>Referanslar: 1. NFID;2023;1-9;Respiratory </a:t>
            </a:r>
            <a:r>
              <a:rPr lang="tr-TR" sz="700" dirty="0" err="1">
                <a:solidFill>
                  <a:schemeClr val="tx1"/>
                </a:solidFill>
              </a:rPr>
              <a:t>Syncytial</a:t>
            </a:r>
            <a:r>
              <a:rPr lang="tr-TR" sz="700" dirty="0">
                <a:solidFill>
                  <a:schemeClr val="tx1"/>
                </a:solidFill>
              </a:rPr>
              <a:t> </a:t>
            </a:r>
            <a:r>
              <a:rPr lang="tr-TR" sz="700" dirty="0" err="1">
                <a:solidFill>
                  <a:schemeClr val="tx1"/>
                </a:solidFill>
              </a:rPr>
              <a:t>Virus</a:t>
            </a:r>
            <a:r>
              <a:rPr lang="tr-TR" sz="700" dirty="0">
                <a:solidFill>
                  <a:schemeClr val="tx1"/>
                </a:solidFill>
              </a:rPr>
              <a:t> (RSV) 2. </a:t>
            </a:r>
            <a:r>
              <a:rPr lang="tr-TR" sz="700" dirty="0" err="1">
                <a:solidFill>
                  <a:schemeClr val="tx1"/>
                </a:solidFill>
              </a:rPr>
              <a:t>Maggi</a:t>
            </a:r>
            <a:r>
              <a:rPr lang="tr-TR" sz="700" dirty="0">
                <a:solidFill>
                  <a:schemeClr val="tx1"/>
                </a:solidFill>
              </a:rPr>
              <a:t> S;Vaccines;2022;10;1-10 3. </a:t>
            </a:r>
            <a:r>
              <a:rPr lang="tr-TR" sz="700" dirty="0" err="1">
                <a:solidFill>
                  <a:schemeClr val="tx1"/>
                </a:solidFill>
              </a:rPr>
              <a:t>Papi</a:t>
            </a:r>
            <a:r>
              <a:rPr lang="tr-TR" sz="700" dirty="0">
                <a:solidFill>
                  <a:schemeClr val="tx1"/>
                </a:solidFill>
              </a:rPr>
              <a:t> A;N </a:t>
            </a:r>
            <a:r>
              <a:rPr lang="tr-TR" sz="700" dirty="0" err="1">
                <a:solidFill>
                  <a:schemeClr val="tx1"/>
                </a:solidFill>
              </a:rPr>
              <a:t>Engl</a:t>
            </a:r>
            <a:r>
              <a:rPr lang="tr-TR" sz="700" dirty="0">
                <a:solidFill>
                  <a:schemeClr val="tx1"/>
                </a:solidFill>
              </a:rPr>
              <a:t> J Med;2023;388;595-608 </a:t>
            </a:r>
          </a:p>
          <a:p>
            <a:r>
              <a:rPr lang="tr-TR" sz="700" dirty="0">
                <a:solidFill>
                  <a:schemeClr val="tx1"/>
                </a:solidFill>
              </a:rPr>
              <a:t>4. Arexvy KÜB 5. </a:t>
            </a:r>
            <a:r>
              <a:rPr lang="tr-TR" sz="700" dirty="0" err="1">
                <a:solidFill>
                  <a:schemeClr val="tx1"/>
                </a:solidFill>
              </a:rPr>
              <a:t>Ison</a:t>
            </a:r>
            <a:r>
              <a:rPr lang="tr-TR" sz="700" dirty="0">
                <a:solidFill>
                  <a:schemeClr val="tx1"/>
                </a:solidFill>
              </a:rPr>
              <a:t> </a:t>
            </a:r>
            <a:r>
              <a:rPr lang="tr-TR" sz="700" dirty="0" err="1">
                <a:solidFill>
                  <a:schemeClr val="tx1"/>
                </a:solidFill>
              </a:rPr>
              <a:t>MG;Clinical</a:t>
            </a:r>
            <a:r>
              <a:rPr lang="tr-TR" sz="700" dirty="0">
                <a:solidFill>
                  <a:schemeClr val="tx1"/>
                </a:solidFill>
              </a:rPr>
              <a:t> </a:t>
            </a:r>
            <a:r>
              <a:rPr lang="tr-TR" sz="700" dirty="0" err="1">
                <a:solidFill>
                  <a:schemeClr val="tx1"/>
                </a:solidFill>
              </a:rPr>
              <a:t>Infectious</a:t>
            </a:r>
            <a:r>
              <a:rPr lang="tr-TR" sz="700" dirty="0">
                <a:solidFill>
                  <a:schemeClr val="tx1"/>
                </a:solidFill>
              </a:rPr>
              <a:t> Diseases;2024;1-29 6</a:t>
            </a:r>
            <a:r>
              <a:rPr lang="en-US" sz="700" dirty="0">
                <a:solidFill>
                  <a:schemeClr val="tx1"/>
                </a:solidFill>
              </a:rPr>
              <a:t>. Nguyen-Van-Tam </a:t>
            </a:r>
            <a:r>
              <a:rPr lang="en-US" sz="700" dirty="0" err="1">
                <a:solidFill>
                  <a:schemeClr val="tx1"/>
                </a:solidFill>
              </a:rPr>
              <a:t>JS;Eur</a:t>
            </a:r>
            <a:r>
              <a:rPr lang="en-US" sz="700" dirty="0">
                <a:solidFill>
                  <a:schemeClr val="tx1"/>
                </a:solidFill>
              </a:rPr>
              <a:t> Respir Rev;2022;31;1-14</a:t>
            </a:r>
          </a:p>
        </p:txBody>
      </p:sp>
      <p:sp>
        <p:nvSpPr>
          <p:cNvPr id="7" name="Metin kutusu 5">
            <a:extLst>
              <a:ext uri="{FF2B5EF4-FFF2-40B4-BE49-F238E27FC236}">
                <a16:creationId xmlns:a16="http://schemas.microsoft.com/office/drawing/2014/main" id="{216703D6-3CCC-4525-8724-6460C2B2688A}"/>
              </a:ext>
            </a:extLst>
          </p:cNvPr>
          <p:cNvSpPr txBox="1"/>
          <p:nvPr/>
        </p:nvSpPr>
        <p:spPr>
          <a:xfrm>
            <a:off x="596752" y="596550"/>
            <a:ext cx="115952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Artık hastalarınızı </a:t>
            </a:r>
            <a:r>
              <a:rPr kumimoji="0" lang="tr-T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RSV’den</a:t>
            </a: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korumak için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4A2F8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3200" b="1" i="0" u="none" strike="noStrike" kern="0" cap="none" spc="0" normalizeH="0" baseline="0" noProof="0" dirty="0">
                <a:ln>
                  <a:noFill/>
                </a:ln>
                <a:solidFill>
                  <a:srgbClr val="AF437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AREXVY-GSK ile aşılayabilirsiniz…</a:t>
            </a:r>
            <a:endParaRPr kumimoji="0" lang="tr-TR" sz="2400" b="1" i="0" u="none" strike="noStrike" kern="0" cap="none" spc="0" normalizeH="0" baseline="30000" noProof="0" dirty="0">
              <a:ln>
                <a:noFill/>
              </a:ln>
              <a:solidFill>
                <a:srgbClr val="AF437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0489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392" y="597159"/>
            <a:ext cx="10291665" cy="5635689"/>
          </a:xfrm>
          <a:prstGeom prst="rect">
            <a:avLst/>
          </a:prstGeom>
        </p:spPr>
      </p:pic>
      <p:sp>
        <p:nvSpPr>
          <p:cNvPr id="3" name="Yuvarlatılmış Dikdörtgen 2"/>
          <p:cNvSpPr/>
          <p:nvPr/>
        </p:nvSpPr>
        <p:spPr>
          <a:xfrm>
            <a:off x="330506" y="6232848"/>
            <a:ext cx="936434" cy="48744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68068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>
          <a:extLst>
            <a:ext uri="{FF2B5EF4-FFF2-40B4-BE49-F238E27FC236}">
              <a16:creationId xmlns:a16="http://schemas.microsoft.com/office/drawing/2014/main" id="{B95A288D-75D7-8791-A611-7CF076203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84CB911E-69B9-52D6-2053-095AC70D92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50BC29A7-82A7-AAC9-604C-6E17F44CC7D0}"/>
              </a:ext>
            </a:extLst>
          </p:cNvPr>
          <p:cNvSpPr txBox="1"/>
          <p:nvPr/>
        </p:nvSpPr>
        <p:spPr>
          <a:xfrm>
            <a:off x="596752" y="596550"/>
            <a:ext cx="115952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Artık hastalarınızı </a:t>
            </a:r>
            <a:r>
              <a:rPr kumimoji="0" lang="tr-TR" sz="2400" b="1" i="0" u="none" strike="noStrike" kern="0" cap="none" spc="0" normalizeH="0" baseline="0" noProof="0" dirty="0" err="1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RSV’den</a:t>
            </a: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korumak için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4A2F8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3200" b="1" i="0" u="none" strike="noStrike" kern="0" cap="none" spc="0" normalizeH="0" baseline="0" noProof="0" dirty="0">
                <a:ln>
                  <a:noFill/>
                </a:ln>
                <a:solidFill>
                  <a:srgbClr val="AF437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AREXVY-GSK ile aşılayabilirsiniz…</a:t>
            </a:r>
            <a:endParaRPr kumimoji="0" lang="tr-TR" sz="2400" b="1" i="0" u="none" strike="noStrike" kern="0" cap="none" spc="0" normalizeH="0" baseline="30000" noProof="0" dirty="0">
              <a:ln>
                <a:noFill/>
              </a:ln>
              <a:solidFill>
                <a:srgbClr val="AF437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Metin kutusu 48">
            <a:extLst>
              <a:ext uri="{FF2B5EF4-FFF2-40B4-BE49-F238E27FC236}">
                <a16:creationId xmlns:a16="http://schemas.microsoft.com/office/drawing/2014/main" id="{A525A4FF-2B2A-FA6D-9FFA-212D69AADE6E}"/>
              </a:ext>
            </a:extLst>
          </p:cNvPr>
          <p:cNvSpPr txBox="1"/>
          <p:nvPr/>
        </p:nvSpPr>
        <p:spPr>
          <a:xfrm>
            <a:off x="407624" y="6333103"/>
            <a:ext cx="85730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700" dirty="0">
                <a:solidFill>
                  <a:schemeClr val="tx1"/>
                </a:solidFill>
              </a:rPr>
              <a:t>Referanslar: 1. </a:t>
            </a:r>
            <a:r>
              <a:rPr lang="en-US" sz="700" dirty="0">
                <a:solidFill>
                  <a:schemeClr val="tx1"/>
                </a:solidFill>
              </a:rPr>
              <a:t>Arexvy-GSK KÜB (24.01.2025 </a:t>
            </a:r>
            <a:r>
              <a:rPr lang="en-US" sz="700" dirty="0" err="1">
                <a:solidFill>
                  <a:schemeClr val="tx1"/>
                </a:solidFill>
              </a:rPr>
              <a:t>tarihli</a:t>
            </a:r>
            <a:r>
              <a:rPr lang="en-US" sz="700" dirty="0">
                <a:solidFill>
                  <a:schemeClr val="tx1"/>
                </a:solidFill>
              </a:rPr>
              <a:t>) 2. Food and Drug Administration (FDA), 2024. </a:t>
            </a:r>
            <a:r>
              <a:rPr lang="en-US" sz="700" dirty="0" err="1">
                <a:solidFill>
                  <a:schemeClr val="tx1"/>
                </a:solidFill>
              </a:rPr>
              <a:t>ArexvyPrescribing</a:t>
            </a:r>
            <a:r>
              <a:rPr lang="en-US" sz="700" dirty="0">
                <a:solidFill>
                  <a:schemeClr val="tx1"/>
                </a:solidFill>
              </a:rPr>
              <a:t> Information (PI). https://www.fda.gov/media/167805/download 3.European Medicines Agency (EMA), 2024. Arexvy Summary of Product Characteristics (SmPC). https://www.ema.europa.eu/en/documents/product-information/arexvy-epar-product-information_en.pdf</a:t>
            </a:r>
          </a:p>
        </p:txBody>
      </p:sp>
      <p:grpSp>
        <p:nvGrpSpPr>
          <p:cNvPr id="2433" name="Group 2432">
            <a:extLst>
              <a:ext uri="{FF2B5EF4-FFF2-40B4-BE49-F238E27FC236}">
                <a16:creationId xmlns:a16="http://schemas.microsoft.com/office/drawing/2014/main" id="{0FF80B61-3338-44E3-DD00-F35FF3158E91}"/>
              </a:ext>
            </a:extLst>
          </p:cNvPr>
          <p:cNvGrpSpPr/>
          <p:nvPr/>
        </p:nvGrpSpPr>
        <p:grpSpPr>
          <a:xfrm>
            <a:off x="377295" y="2866563"/>
            <a:ext cx="5868390" cy="954107"/>
            <a:chOff x="5409895" y="2096387"/>
            <a:chExt cx="5868390" cy="954107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171AE82-4DDF-6242-E561-29DD07A8FDA4}"/>
                </a:ext>
              </a:extLst>
            </p:cNvPr>
            <p:cNvGrpSpPr/>
            <p:nvPr/>
          </p:nvGrpSpPr>
          <p:grpSpPr>
            <a:xfrm>
              <a:off x="5409895" y="2096387"/>
              <a:ext cx="5868390" cy="954107"/>
              <a:chOff x="5409895" y="2096387"/>
              <a:chExt cx="5868390" cy="954107"/>
            </a:xfrm>
          </p:grpSpPr>
          <p:sp>
            <p:nvSpPr>
              <p:cNvPr id="55" name="Dikdörtgen 7">
                <a:extLst>
                  <a:ext uri="{FF2B5EF4-FFF2-40B4-BE49-F238E27FC236}">
                    <a16:creationId xmlns:a16="http://schemas.microsoft.com/office/drawing/2014/main" id="{FF482E5F-6D01-9C65-D138-E848372A3EF2}"/>
                  </a:ext>
                </a:extLst>
              </p:cNvPr>
              <p:cNvSpPr/>
              <p:nvPr/>
            </p:nvSpPr>
            <p:spPr>
              <a:xfrm>
                <a:off x="5753417" y="2096387"/>
                <a:ext cx="5524868" cy="954107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50800" algn="ctr" rotWithShape="0">
                  <a:srgbClr val="000000">
                    <a:alpha val="14901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Arial"/>
                  <a:buNone/>
                  <a:tabLst/>
                  <a:defRPr/>
                </a:pPr>
                <a:endParaRPr kumimoji="0" lang="tr-TR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C40CFF76-F58B-07FA-48CA-BC29457D64DC}"/>
                  </a:ext>
                </a:extLst>
              </p:cNvPr>
              <p:cNvGrpSpPr/>
              <p:nvPr/>
            </p:nvGrpSpPr>
            <p:grpSpPr>
              <a:xfrm>
                <a:off x="5409895" y="2229919"/>
                <a:ext cx="687044" cy="687044"/>
                <a:chOff x="5614604" y="1690093"/>
                <a:chExt cx="687044" cy="687044"/>
              </a:xfrm>
            </p:grpSpPr>
            <p:pic>
              <p:nvPicPr>
                <p:cNvPr id="7" name="Resim 21" descr="daire, renklilik, mor, hafif içeren bir resim&#10;&#10;Açıklama otomatik olarak oluşturuldu">
                  <a:extLst>
                    <a:ext uri="{FF2B5EF4-FFF2-40B4-BE49-F238E27FC236}">
                      <a16:creationId xmlns:a16="http://schemas.microsoft.com/office/drawing/2014/main" id="{ECF7347D-B630-3A5F-FEB1-CF9AD18F60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14604" y="1690093"/>
                  <a:ext cx="687044" cy="687044"/>
                </a:xfrm>
                <a:prstGeom prst="rect">
                  <a:avLst/>
                </a:prstGeom>
              </p:spPr>
            </p:pic>
            <p:pic>
              <p:nvPicPr>
                <p:cNvPr id="45" name="Graphic 44" descr="Checkmark with solid fill">
                  <a:extLst>
                    <a:ext uri="{FF2B5EF4-FFF2-40B4-BE49-F238E27FC236}">
                      <a16:creationId xmlns:a16="http://schemas.microsoft.com/office/drawing/2014/main" id="{FBD09795-E2A6-1DD6-B549-412AA8B6A7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93078" y="1850294"/>
                  <a:ext cx="380040" cy="380040"/>
                </a:xfrm>
                <a:prstGeom prst="rect">
                  <a:avLst/>
                </a:prstGeom>
              </p:spPr>
            </p:pic>
          </p:grp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C91EC27-AA74-A109-CBD8-6CDEFD86859D}"/>
                </a:ext>
              </a:extLst>
            </p:cNvPr>
            <p:cNvSpPr txBox="1"/>
            <p:nvPr/>
          </p:nvSpPr>
          <p:spPr bwMode="gray">
            <a:xfrm>
              <a:off x="5753417" y="2321645"/>
              <a:ext cx="1548333" cy="503590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ctr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  <a:sym typeface="Arial"/>
                </a:rPr>
                <a:t>FDA/EMA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  <a:sym typeface="Arial"/>
                </a:rPr>
                <a:t>O</a:t>
              </a:r>
              <a:r>
                <a:rPr kumimoji="0" lang="tr-TR" sz="1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  <a:sym typeface="Arial"/>
                </a:rPr>
                <a:t>nayları</a:t>
              </a:r>
              <a:endPara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  <a:sym typeface="Arial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7019429-4DEF-802A-D7EE-309EB9B29C36}"/>
                </a:ext>
              </a:extLst>
            </p:cNvPr>
            <p:cNvSpPr txBox="1"/>
            <p:nvPr/>
          </p:nvSpPr>
          <p:spPr bwMode="gray">
            <a:xfrm>
              <a:off x="7487295" y="2198298"/>
              <a:ext cx="323617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  <a:sym typeface="Arial"/>
                </a:rPr>
                <a:t>FDA</a:t>
              </a:r>
              <a:r>
                <a:rPr kumimoji="0" lang="tr-T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  <a:sym typeface="Arial"/>
                </a:rPr>
                <a:t> onayı</a:t>
              </a:r>
              <a:r>
                <a:rPr kumimoji="0" lang="en-US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  <a:sym typeface="Arial"/>
                </a:rPr>
                <a:t>2</a:t>
              </a:r>
              <a:r>
                <a:rPr kumimoji="0" lang="tr-T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  <a:sym typeface="Arial"/>
                </a:rPr>
                <a:t>: 03.05.2023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5104854-B995-A34C-9DA1-427307C6DA06}"/>
                </a:ext>
              </a:extLst>
            </p:cNvPr>
            <p:cNvSpPr txBox="1"/>
            <p:nvPr/>
          </p:nvSpPr>
          <p:spPr bwMode="gray">
            <a:xfrm>
              <a:off x="7487295" y="2573440"/>
              <a:ext cx="2828814" cy="336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  <a:sym typeface="Arial"/>
                </a:rPr>
                <a:t>EMA </a:t>
              </a:r>
              <a:r>
                <a:rPr kumimoji="0" lang="tr-T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  <a:sym typeface="Arial"/>
                </a:rPr>
                <a:t>onayı</a:t>
              </a:r>
              <a:r>
                <a:rPr kumimoji="0" lang="en-US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  <a:sym typeface="Arial"/>
                </a:rPr>
                <a:t>3</a:t>
              </a:r>
              <a:r>
                <a:rPr kumimoji="0" lang="tr-T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  <a:sym typeface="Arial"/>
                </a:rPr>
                <a:t>: 06.06.2023</a:t>
              </a:r>
            </a:p>
          </p:txBody>
        </p:sp>
      </p:grpSp>
      <p:grpSp>
        <p:nvGrpSpPr>
          <p:cNvPr id="2432" name="Group 2431">
            <a:extLst>
              <a:ext uri="{FF2B5EF4-FFF2-40B4-BE49-F238E27FC236}">
                <a16:creationId xmlns:a16="http://schemas.microsoft.com/office/drawing/2014/main" id="{092A76D8-6F91-0C79-2664-E840C136BE77}"/>
              </a:ext>
            </a:extLst>
          </p:cNvPr>
          <p:cNvGrpSpPr/>
          <p:nvPr/>
        </p:nvGrpSpPr>
        <p:grpSpPr>
          <a:xfrm>
            <a:off x="407624" y="1763337"/>
            <a:ext cx="5868390" cy="954107"/>
            <a:chOff x="5409895" y="3210695"/>
            <a:chExt cx="5868390" cy="954107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A46AFC3-2157-C9E5-026A-4FBAAE4111CA}"/>
                </a:ext>
              </a:extLst>
            </p:cNvPr>
            <p:cNvGrpSpPr/>
            <p:nvPr/>
          </p:nvGrpSpPr>
          <p:grpSpPr>
            <a:xfrm>
              <a:off x="5409895" y="3210695"/>
              <a:ext cx="5868390" cy="954107"/>
              <a:chOff x="5409895" y="2096387"/>
              <a:chExt cx="5868390" cy="954107"/>
            </a:xfrm>
          </p:grpSpPr>
          <p:sp>
            <p:nvSpPr>
              <p:cNvPr id="58" name="Dikdörtgen 7">
                <a:extLst>
                  <a:ext uri="{FF2B5EF4-FFF2-40B4-BE49-F238E27FC236}">
                    <a16:creationId xmlns:a16="http://schemas.microsoft.com/office/drawing/2014/main" id="{A0602B8C-6BD6-1AE5-1EF2-3D59069FAEE7}"/>
                  </a:ext>
                </a:extLst>
              </p:cNvPr>
              <p:cNvSpPr/>
              <p:nvPr/>
            </p:nvSpPr>
            <p:spPr>
              <a:xfrm>
                <a:off x="5753417" y="2096387"/>
                <a:ext cx="5524868" cy="954107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  <a:effectLst>
                <a:outerShdw blurRad="50800" algn="ctr" rotWithShape="0">
                  <a:srgbClr val="000000">
                    <a:alpha val="14901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400"/>
                  <a:buFont typeface="Arial"/>
                  <a:buNone/>
                  <a:tabLst/>
                  <a:defRPr/>
                </a:pPr>
                <a:endParaRPr kumimoji="0" lang="tr-TR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900E2DC1-D455-CA9A-6B40-35D7B6CA1E69}"/>
                  </a:ext>
                </a:extLst>
              </p:cNvPr>
              <p:cNvGrpSpPr/>
              <p:nvPr/>
            </p:nvGrpSpPr>
            <p:grpSpPr>
              <a:xfrm>
                <a:off x="5409895" y="2229919"/>
                <a:ext cx="687044" cy="687044"/>
                <a:chOff x="5614604" y="1690093"/>
                <a:chExt cx="687044" cy="687044"/>
              </a:xfrm>
            </p:grpSpPr>
            <p:pic>
              <p:nvPicPr>
                <p:cNvPr id="60" name="Resim 21" descr="daire, renklilik, mor, hafif içeren bir resim&#10;&#10;Açıklama otomatik olarak oluşturuldu">
                  <a:extLst>
                    <a:ext uri="{FF2B5EF4-FFF2-40B4-BE49-F238E27FC236}">
                      <a16:creationId xmlns:a16="http://schemas.microsoft.com/office/drawing/2014/main" id="{196962F0-C986-9248-B98E-BC60CB28F6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14604" y="1690093"/>
                  <a:ext cx="687044" cy="687044"/>
                </a:xfrm>
                <a:prstGeom prst="rect">
                  <a:avLst/>
                </a:prstGeom>
              </p:spPr>
            </p:pic>
            <p:pic>
              <p:nvPicPr>
                <p:cNvPr id="61" name="Graphic 60" descr="Checkmark with solid fill">
                  <a:extLst>
                    <a:ext uri="{FF2B5EF4-FFF2-40B4-BE49-F238E27FC236}">
                      <a16:creationId xmlns:a16="http://schemas.microsoft.com/office/drawing/2014/main" id="{C9723A19-F7EE-C317-C6C4-DF2BE4B58F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93078" y="1850294"/>
                  <a:ext cx="380040" cy="380040"/>
                </a:xfrm>
                <a:prstGeom prst="rect">
                  <a:avLst/>
                </a:prstGeom>
              </p:spPr>
            </p:pic>
          </p:grp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722C45F5-59A1-1200-7DDF-9B0F5AD66CE9}"/>
                </a:ext>
              </a:extLst>
            </p:cNvPr>
            <p:cNvSpPr txBox="1"/>
            <p:nvPr/>
          </p:nvSpPr>
          <p:spPr bwMode="gray">
            <a:xfrm>
              <a:off x="7487295" y="3286116"/>
              <a:ext cx="371227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AF4377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  <a:sym typeface="Arial"/>
                </a:rPr>
                <a:t>60 yaş ve üzeri yetişkinlerde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  <a:sym typeface="Arial"/>
                </a:rPr>
                <a:t>R</a:t>
              </a:r>
              <a:r>
                <a:rPr kumimoji="0" lang="tr-T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  <a:sym typeface="Arial"/>
                </a:rPr>
                <a:t>espiratuvar</a:t>
              </a:r>
              <a:r>
                <a:rPr kumimoji="0" lang="tr-T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  <a:sym typeface="Arial"/>
                </a:rPr>
                <a:t>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  <a:sym typeface="Arial"/>
                </a:rPr>
                <a:t>S</a:t>
              </a:r>
              <a:r>
                <a:rPr kumimoji="0" lang="tr-T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  <a:sym typeface="Arial"/>
                </a:rPr>
                <a:t>insityal</a:t>
              </a:r>
              <a:r>
                <a:rPr kumimoji="0" lang="tr-T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  <a:sym typeface="Arial"/>
                </a:rPr>
                <a:t>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  <a:sym typeface="Arial"/>
                </a:rPr>
                <a:t>V</a:t>
              </a:r>
              <a:r>
                <a:rPr kumimoji="0" lang="tr-TR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  <a:sym typeface="Arial"/>
                </a:rPr>
                <a:t>irüsün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  <a:sym typeface="Arial"/>
                </a:rPr>
                <a:t> (RSV)</a:t>
              </a:r>
              <a:r>
                <a:rPr kumimoji="0" lang="tr-T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  <a:sym typeface="Arial"/>
                </a:rPr>
                <a:t> neden olduğu alt solunum yolu hastalığının (ASYH) önlenmesine yönelik aktif immünizasyon için endikedir.</a:t>
              </a:r>
              <a:r>
                <a:rPr kumimoji="0" lang="tr-TR" sz="1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  <a:sym typeface="Arial"/>
                </a:rPr>
                <a:t>1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A90AFA0-1424-EFFF-F54A-6CFEF7D62E12}"/>
                </a:ext>
              </a:extLst>
            </p:cNvPr>
            <p:cNvSpPr txBox="1"/>
            <p:nvPr/>
          </p:nvSpPr>
          <p:spPr bwMode="gray">
            <a:xfrm>
              <a:off x="6066610" y="3534685"/>
              <a:ext cx="1440168" cy="288147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  <a:sym typeface="Arial"/>
                </a:rPr>
                <a:t>Endikasyon</a:t>
              </a:r>
            </a:p>
          </p:txBody>
        </p:sp>
      </p:grpSp>
      <p:grpSp>
        <p:nvGrpSpPr>
          <p:cNvPr id="2445" name="Group 2444">
            <a:extLst>
              <a:ext uri="{FF2B5EF4-FFF2-40B4-BE49-F238E27FC236}">
                <a16:creationId xmlns:a16="http://schemas.microsoft.com/office/drawing/2014/main" id="{BBEFFFA9-9DEB-3CB3-6E7F-E4A0E42783FB}"/>
              </a:ext>
            </a:extLst>
          </p:cNvPr>
          <p:cNvGrpSpPr/>
          <p:nvPr/>
        </p:nvGrpSpPr>
        <p:grpSpPr>
          <a:xfrm>
            <a:off x="407624" y="3954202"/>
            <a:ext cx="5882301" cy="954107"/>
            <a:chOff x="5360151" y="3996340"/>
            <a:chExt cx="5882301" cy="954107"/>
          </a:xfrm>
        </p:grpSpPr>
        <p:grpSp>
          <p:nvGrpSpPr>
            <p:cNvPr id="2434" name="Group 2433">
              <a:extLst>
                <a:ext uri="{FF2B5EF4-FFF2-40B4-BE49-F238E27FC236}">
                  <a16:creationId xmlns:a16="http://schemas.microsoft.com/office/drawing/2014/main" id="{84077D6A-44F4-4EE4-DEA6-44BCC2AA937F}"/>
                </a:ext>
              </a:extLst>
            </p:cNvPr>
            <p:cNvGrpSpPr/>
            <p:nvPr/>
          </p:nvGrpSpPr>
          <p:grpSpPr>
            <a:xfrm>
              <a:off x="5360151" y="3996340"/>
              <a:ext cx="5868390" cy="954107"/>
              <a:chOff x="5409895" y="2096387"/>
              <a:chExt cx="5868390" cy="954107"/>
            </a:xfrm>
          </p:grpSpPr>
          <p:grpSp>
            <p:nvGrpSpPr>
              <p:cNvPr id="2435" name="Group 2434">
                <a:extLst>
                  <a:ext uri="{FF2B5EF4-FFF2-40B4-BE49-F238E27FC236}">
                    <a16:creationId xmlns:a16="http://schemas.microsoft.com/office/drawing/2014/main" id="{7D9B3AEF-E931-5831-91FF-6AF55C09ED33}"/>
                  </a:ext>
                </a:extLst>
              </p:cNvPr>
              <p:cNvGrpSpPr/>
              <p:nvPr/>
            </p:nvGrpSpPr>
            <p:grpSpPr>
              <a:xfrm>
                <a:off x="5409895" y="2096387"/>
                <a:ext cx="5868390" cy="954107"/>
                <a:chOff x="5409895" y="2096387"/>
                <a:chExt cx="5868390" cy="954107"/>
              </a:xfrm>
            </p:grpSpPr>
            <p:sp>
              <p:nvSpPr>
                <p:cNvPr id="2439" name="Dikdörtgen 7">
                  <a:extLst>
                    <a:ext uri="{FF2B5EF4-FFF2-40B4-BE49-F238E27FC236}">
                      <a16:creationId xmlns:a16="http://schemas.microsoft.com/office/drawing/2014/main" id="{EC6AF145-D255-BD5E-9E5D-FF3CA18B5FD4}"/>
                    </a:ext>
                  </a:extLst>
                </p:cNvPr>
                <p:cNvSpPr/>
                <p:nvPr/>
              </p:nvSpPr>
              <p:spPr>
                <a:xfrm>
                  <a:off x="5753417" y="2096387"/>
                  <a:ext cx="5524868" cy="954107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  <a:effectLst>
                  <a:outerShdw blurRad="50800" algn="ctr" rotWithShape="0">
                    <a:srgbClr val="000000">
                      <a:alpha val="14901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2400"/>
                    <a:buFont typeface="Arial"/>
                    <a:buNone/>
                    <a:tabLst/>
                    <a:defRPr/>
                  </a:pPr>
                  <a:endParaRPr kumimoji="0" lang="tr-TR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440" name="Group 2439">
                  <a:extLst>
                    <a:ext uri="{FF2B5EF4-FFF2-40B4-BE49-F238E27FC236}">
                      <a16:creationId xmlns:a16="http://schemas.microsoft.com/office/drawing/2014/main" id="{FAD6B2D1-8525-A4B1-A715-8D4B0E404D21}"/>
                    </a:ext>
                  </a:extLst>
                </p:cNvPr>
                <p:cNvGrpSpPr/>
                <p:nvPr/>
              </p:nvGrpSpPr>
              <p:grpSpPr>
                <a:xfrm>
                  <a:off x="5409895" y="2229919"/>
                  <a:ext cx="687044" cy="687044"/>
                  <a:chOff x="5614604" y="1690093"/>
                  <a:chExt cx="687044" cy="687044"/>
                </a:xfrm>
              </p:grpSpPr>
              <p:pic>
                <p:nvPicPr>
                  <p:cNvPr id="2441" name="Resim 21" descr="daire, renklilik, mor, hafif içeren bir resim&#10;&#10;Açıklama otomatik olarak oluşturuldu">
                    <a:extLst>
                      <a:ext uri="{FF2B5EF4-FFF2-40B4-BE49-F238E27FC236}">
                        <a16:creationId xmlns:a16="http://schemas.microsoft.com/office/drawing/2014/main" id="{7FF212F8-7FF4-78DF-6587-1BD12EBB6DB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614604" y="1690093"/>
                    <a:ext cx="687044" cy="687044"/>
                  </a:xfrm>
                  <a:prstGeom prst="rect">
                    <a:avLst/>
                  </a:prstGeom>
                </p:spPr>
              </p:pic>
              <p:pic>
                <p:nvPicPr>
                  <p:cNvPr id="2442" name="Graphic 2441" descr="Checkmark with solid fill">
                    <a:extLst>
                      <a:ext uri="{FF2B5EF4-FFF2-40B4-BE49-F238E27FC236}">
                        <a16:creationId xmlns:a16="http://schemas.microsoft.com/office/drawing/2014/main" id="{50C84A12-D452-C759-8B91-C8BAD21375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793078" y="1850294"/>
                    <a:ext cx="380040" cy="380040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2436" name="TextBox 2435">
                <a:extLst>
                  <a:ext uri="{FF2B5EF4-FFF2-40B4-BE49-F238E27FC236}">
                    <a16:creationId xmlns:a16="http://schemas.microsoft.com/office/drawing/2014/main" id="{236F1208-9DB4-5F31-A527-80DA98712BB2}"/>
                  </a:ext>
                </a:extLst>
              </p:cNvPr>
              <p:cNvSpPr txBox="1"/>
              <p:nvPr/>
            </p:nvSpPr>
            <p:spPr bwMode="gray">
              <a:xfrm>
                <a:off x="5817975" y="2321645"/>
                <a:ext cx="1548333" cy="503590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r-T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Noto Sans"/>
                    <a:sym typeface="Arial"/>
                  </a:rPr>
                  <a:t>Ruhsat Onay Tarihi</a:t>
                </a:r>
              </a:p>
            </p:txBody>
          </p:sp>
        </p:grpSp>
        <p:sp>
          <p:nvSpPr>
            <p:cNvPr id="2443" name="TextBox 2442">
              <a:extLst>
                <a:ext uri="{FF2B5EF4-FFF2-40B4-BE49-F238E27FC236}">
                  <a16:creationId xmlns:a16="http://schemas.microsoft.com/office/drawing/2014/main" id="{1CC8CFF9-4715-2AA2-AFFA-C2A12D35FF16}"/>
                </a:ext>
              </a:extLst>
            </p:cNvPr>
            <p:cNvSpPr txBox="1"/>
            <p:nvPr/>
          </p:nvSpPr>
          <p:spPr bwMode="gray">
            <a:xfrm>
              <a:off x="7381122" y="4129872"/>
              <a:ext cx="3861330" cy="8156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  <a:sym typeface="Arial"/>
                </a:rPr>
                <a:t>AREXVY-GSK 0,5 ml IM Enjeksiyonluk Çözelti Hazırlamak İçin Toz ve Süspansiyon</a:t>
              </a:r>
            </a:p>
            <a:p>
              <a:pPr marL="0" marR="0" lvl="0" indent="0" algn="l" defTabSz="711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  <a:sym typeface="Arial"/>
                </a:rPr>
                <a:t>Ruhsat onay tarihi: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  <a:sym typeface="Arial"/>
                </a:rPr>
                <a:t>24.01.2025</a:t>
              </a:r>
              <a:r>
                <a:rPr kumimoji="0" lang="tr-TR" sz="1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  <a:sym typeface="Arial"/>
                </a:rPr>
                <a:t> </a:t>
              </a:r>
              <a:r>
                <a:rPr lang="en-US" kern="1200" baseline="30000" dirty="0">
                  <a:ea typeface="+mn-ea"/>
                  <a:cs typeface="Noto Sans"/>
                </a:rPr>
                <a:t>1</a:t>
              </a:r>
              <a:endParaRPr kumimoji="0" lang="tr-T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  <a:sym typeface="Arial"/>
              </a:endParaRPr>
            </a:p>
          </p:txBody>
        </p:sp>
      </p:grpSp>
      <p:grpSp>
        <p:nvGrpSpPr>
          <p:cNvPr id="2456" name="Group 2455">
            <a:extLst>
              <a:ext uri="{FF2B5EF4-FFF2-40B4-BE49-F238E27FC236}">
                <a16:creationId xmlns:a16="http://schemas.microsoft.com/office/drawing/2014/main" id="{436347C7-4F0E-3E79-56CF-0D3649793318}"/>
              </a:ext>
            </a:extLst>
          </p:cNvPr>
          <p:cNvGrpSpPr/>
          <p:nvPr/>
        </p:nvGrpSpPr>
        <p:grpSpPr>
          <a:xfrm>
            <a:off x="407624" y="5043589"/>
            <a:ext cx="5868390" cy="970410"/>
            <a:chOff x="5360151" y="5085727"/>
            <a:chExt cx="5868390" cy="970410"/>
          </a:xfrm>
        </p:grpSpPr>
        <p:grpSp>
          <p:nvGrpSpPr>
            <p:cNvPr id="2447" name="Group 2446">
              <a:extLst>
                <a:ext uri="{FF2B5EF4-FFF2-40B4-BE49-F238E27FC236}">
                  <a16:creationId xmlns:a16="http://schemas.microsoft.com/office/drawing/2014/main" id="{19A1257A-063B-6AFD-5EAC-A584EAB2618A}"/>
                </a:ext>
              </a:extLst>
            </p:cNvPr>
            <p:cNvGrpSpPr/>
            <p:nvPr/>
          </p:nvGrpSpPr>
          <p:grpSpPr>
            <a:xfrm>
              <a:off x="5360151" y="5085727"/>
              <a:ext cx="5868390" cy="954107"/>
              <a:chOff x="5409895" y="2096387"/>
              <a:chExt cx="5868390" cy="954107"/>
            </a:xfrm>
          </p:grpSpPr>
          <p:grpSp>
            <p:nvGrpSpPr>
              <p:cNvPr id="2449" name="Group 2448">
                <a:extLst>
                  <a:ext uri="{FF2B5EF4-FFF2-40B4-BE49-F238E27FC236}">
                    <a16:creationId xmlns:a16="http://schemas.microsoft.com/office/drawing/2014/main" id="{2BB0D033-6866-BE28-1FDB-767218F13686}"/>
                  </a:ext>
                </a:extLst>
              </p:cNvPr>
              <p:cNvGrpSpPr/>
              <p:nvPr/>
            </p:nvGrpSpPr>
            <p:grpSpPr>
              <a:xfrm>
                <a:off x="5409895" y="2096387"/>
                <a:ext cx="5868390" cy="954107"/>
                <a:chOff x="5409895" y="2096387"/>
                <a:chExt cx="5868390" cy="954107"/>
              </a:xfrm>
            </p:grpSpPr>
            <p:sp>
              <p:nvSpPr>
                <p:cNvPr id="2451" name="Dikdörtgen 7">
                  <a:extLst>
                    <a:ext uri="{FF2B5EF4-FFF2-40B4-BE49-F238E27FC236}">
                      <a16:creationId xmlns:a16="http://schemas.microsoft.com/office/drawing/2014/main" id="{F1C54463-0613-822A-C3FD-1CC67A843659}"/>
                    </a:ext>
                  </a:extLst>
                </p:cNvPr>
                <p:cNvSpPr/>
                <p:nvPr/>
              </p:nvSpPr>
              <p:spPr>
                <a:xfrm>
                  <a:off x="5753417" y="2096387"/>
                  <a:ext cx="5524868" cy="954107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  <a:effectLst>
                  <a:outerShdw blurRad="50800" algn="ctr" rotWithShape="0">
                    <a:srgbClr val="000000">
                      <a:alpha val="14901"/>
                    </a:srgbClr>
                  </a:outerShdw>
                </a:effectLst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2400"/>
                    <a:buFont typeface="Arial"/>
                    <a:buNone/>
                    <a:tabLst/>
                    <a:defRPr/>
                  </a:pPr>
                  <a:endParaRPr kumimoji="0" lang="tr-TR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452" name="Group 2451">
                  <a:extLst>
                    <a:ext uri="{FF2B5EF4-FFF2-40B4-BE49-F238E27FC236}">
                      <a16:creationId xmlns:a16="http://schemas.microsoft.com/office/drawing/2014/main" id="{1345E73A-1FDE-008A-1EB1-12797377CA9A}"/>
                    </a:ext>
                  </a:extLst>
                </p:cNvPr>
                <p:cNvGrpSpPr/>
                <p:nvPr/>
              </p:nvGrpSpPr>
              <p:grpSpPr>
                <a:xfrm>
                  <a:off x="5409895" y="2229919"/>
                  <a:ext cx="687044" cy="687044"/>
                  <a:chOff x="5614604" y="1690093"/>
                  <a:chExt cx="687044" cy="687044"/>
                </a:xfrm>
              </p:grpSpPr>
              <p:pic>
                <p:nvPicPr>
                  <p:cNvPr id="2453" name="Resim 21" descr="daire, renklilik, mor, hafif içeren bir resim&#10;&#10;Açıklama otomatik olarak oluşturuldu">
                    <a:extLst>
                      <a:ext uri="{FF2B5EF4-FFF2-40B4-BE49-F238E27FC236}">
                        <a16:creationId xmlns:a16="http://schemas.microsoft.com/office/drawing/2014/main" id="{367703F4-3812-B2BE-7BFB-8338B32CCDA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614604" y="1690093"/>
                    <a:ext cx="687044" cy="687044"/>
                  </a:xfrm>
                  <a:prstGeom prst="rect">
                    <a:avLst/>
                  </a:prstGeom>
                </p:spPr>
              </p:pic>
              <p:pic>
                <p:nvPicPr>
                  <p:cNvPr id="2454" name="Graphic 2453" descr="Checkmark with solid fill">
                    <a:extLst>
                      <a:ext uri="{FF2B5EF4-FFF2-40B4-BE49-F238E27FC236}">
                        <a16:creationId xmlns:a16="http://schemas.microsoft.com/office/drawing/2014/main" id="{DB870D74-3EAB-5958-582D-F5CE9CA3BAD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793078" y="1850294"/>
                    <a:ext cx="380040" cy="380040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2450" name="TextBox 2449">
                <a:extLst>
                  <a:ext uri="{FF2B5EF4-FFF2-40B4-BE49-F238E27FC236}">
                    <a16:creationId xmlns:a16="http://schemas.microsoft.com/office/drawing/2014/main" id="{2D91EB2A-1433-BDFE-C6F8-3D92F8B05A00}"/>
                  </a:ext>
                </a:extLst>
              </p:cNvPr>
              <p:cNvSpPr txBox="1"/>
              <p:nvPr/>
            </p:nvSpPr>
            <p:spPr bwMode="gray">
              <a:xfrm>
                <a:off x="5754003" y="2429366"/>
                <a:ext cx="1548333" cy="288147"/>
              </a:xfrm>
              <a:prstGeom prst="rect">
                <a:avLst/>
              </a:prstGeom>
              <a:noFill/>
            </p:spPr>
            <p:txBody>
              <a:bodyPr wrap="square" lIns="36000" tIns="36000" rIns="36000" bIns="36000" rtlCol="0">
                <a:spAutoFit/>
              </a:bodyPr>
              <a:lstStyle/>
              <a:p>
                <a:pPr marL="0" marR="0" lvl="0" indent="0" algn="ctr" defTabSz="711200" rtl="0" eaLnBrk="1" fontAlgn="auto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Noto Sans"/>
                    <a:sym typeface="Arial"/>
                  </a:rPr>
                  <a:t>Pozoloji</a:t>
                </a:r>
                <a:endParaRPr kumimoji="0" lang="tr-T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  <a:sym typeface="Arial"/>
                </a:endParaRPr>
              </a:p>
            </p:txBody>
          </p:sp>
        </p:grpSp>
        <p:sp>
          <p:nvSpPr>
            <p:cNvPr id="2455" name="TextBox 2454">
              <a:extLst>
                <a:ext uri="{FF2B5EF4-FFF2-40B4-BE49-F238E27FC236}">
                  <a16:creationId xmlns:a16="http://schemas.microsoft.com/office/drawing/2014/main" id="{0DC1FA46-A745-5249-987E-8CF3C3E3A594}"/>
                </a:ext>
              </a:extLst>
            </p:cNvPr>
            <p:cNvSpPr txBox="1"/>
            <p:nvPr/>
          </p:nvSpPr>
          <p:spPr bwMode="gray">
            <a:xfrm>
              <a:off x="7316564" y="5163585"/>
              <a:ext cx="3462506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  <a:sym typeface="Arial"/>
                </a:rPr>
                <a:t>AREXVY-GSK, 0,5 </a:t>
              </a:r>
              <a:r>
                <a:rPr kumimoji="0" lang="tr-TR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  <a:sym typeface="Arial"/>
                </a:rPr>
                <a:t>mL'lik</a:t>
              </a:r>
              <a:r>
                <a:rPr kumimoji="0" lang="tr-T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  <a:sym typeface="Arial"/>
                </a:rPr>
                <a:t> </a:t>
              </a:r>
              <a:r>
                <a:rPr kumimoji="0" lang="tr-T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  <a:sym typeface="Arial"/>
                </a:rPr>
                <a:t>tek bir doz </a:t>
              </a:r>
              <a:r>
                <a:rPr kumimoji="0" lang="tr-T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  <a:sym typeface="Arial"/>
                </a:rPr>
                <a:t>olarak uygulanır.</a:t>
              </a:r>
            </a:p>
            <a:p>
              <a:pPr marL="0" marR="0" lvl="0" indent="0" algn="l" defTabSz="7112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  <a:sym typeface="Arial"/>
                </a:rPr>
                <a:t>İkinci bir doz ihtiyacı belirlenmemiştir.</a:t>
              </a:r>
              <a:r>
                <a:rPr kumimoji="0" lang="tr-TR" sz="1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  <a:sym typeface="Arial"/>
                </a:rPr>
                <a:t> 1</a:t>
              </a:r>
              <a:endParaRPr kumimoji="0" lang="tr-T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329ABBC-4883-FE2A-4AD7-7C06FD1343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2434" y="2067149"/>
            <a:ext cx="4918420" cy="292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951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1BCFFA2C-2807-BDFE-4738-C4CEA50FA5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D5CAA88-E802-506F-DEEE-C48DF50D0A84}"/>
              </a:ext>
            </a:extLst>
          </p:cNvPr>
          <p:cNvSpPr txBox="1"/>
          <p:nvPr/>
        </p:nvSpPr>
        <p:spPr>
          <a:xfrm>
            <a:off x="596752" y="596550"/>
            <a:ext cx="115952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2400" b="1" i="0" u="none" strike="noStrike" kern="0" cap="none" spc="0" normalizeH="0" baseline="0" noProof="0" dirty="0">
                <a:ln>
                  <a:noFill/>
                </a:ln>
                <a:solidFill>
                  <a:srgbClr val="4A2F8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Kısa Ürün Bilgisi </a:t>
            </a:r>
            <a:endParaRPr kumimoji="0" lang="tr-TR" sz="2400" b="1" i="0" u="none" strike="noStrike" kern="0" cap="none" spc="0" normalizeH="0" baseline="30000" noProof="0" dirty="0">
              <a:ln>
                <a:noFill/>
              </a:ln>
              <a:solidFill>
                <a:srgbClr val="4A2F8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5BFD25D3-9768-FB3E-4C81-21BDCE2CB4E6}"/>
              </a:ext>
            </a:extLst>
          </p:cNvPr>
          <p:cNvSpPr txBox="1"/>
          <p:nvPr/>
        </p:nvSpPr>
        <p:spPr>
          <a:xfrm>
            <a:off x="4499436" y="5722938"/>
            <a:ext cx="839045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Referans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AREXVY-GSK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Kısa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Ürün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Bilgisi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44" name="Dikdörtgen 43">
            <a:extLst>
              <a:ext uri="{FF2B5EF4-FFF2-40B4-BE49-F238E27FC236}">
                <a16:creationId xmlns:a16="http://schemas.microsoft.com/office/drawing/2014/main" id="{FC3DC4B0-B1B6-4A6C-7B65-7A5D25E6FA98}"/>
              </a:ext>
            </a:extLst>
          </p:cNvPr>
          <p:cNvSpPr/>
          <p:nvPr/>
        </p:nvSpPr>
        <p:spPr>
          <a:xfrm>
            <a:off x="553452" y="1707140"/>
            <a:ext cx="10984832" cy="66301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endParaRPr kumimoji="0" lang="tr-TR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Dikdörtgen: Üst Köşeleri Yuvarlatılmış 44">
            <a:extLst>
              <a:ext uri="{FF2B5EF4-FFF2-40B4-BE49-F238E27FC236}">
                <a16:creationId xmlns:a16="http://schemas.microsoft.com/office/drawing/2014/main" id="{454A97E1-ADB3-DADF-F06A-96D1F76ECD4C}"/>
              </a:ext>
            </a:extLst>
          </p:cNvPr>
          <p:cNvSpPr/>
          <p:nvPr/>
        </p:nvSpPr>
        <p:spPr>
          <a:xfrm>
            <a:off x="553452" y="1330221"/>
            <a:ext cx="10984832" cy="315391"/>
          </a:xfrm>
          <a:prstGeom prst="round2SameRect">
            <a:avLst/>
          </a:prstGeom>
          <a:gradFill flip="none" rotWithShape="1">
            <a:gsLst>
              <a:gs pos="49400">
                <a:srgbClr val="6E317F"/>
              </a:gs>
              <a:gs pos="0">
                <a:srgbClr val="4A2F85"/>
              </a:gs>
              <a:gs pos="100000">
                <a:srgbClr val="188DA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4F40"/>
              </a:buClr>
              <a:buSzPts val="1600"/>
              <a:buFont typeface="Arial"/>
              <a:buNone/>
              <a:tabLst/>
              <a:defRPr/>
            </a:pPr>
            <a:r>
              <a:rPr kumimoji="0" lang="tr-TR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Endikasyon</a:t>
            </a:r>
          </a:p>
        </p:txBody>
      </p:sp>
      <p:sp>
        <p:nvSpPr>
          <p:cNvPr id="46" name="Metin kutusu 45">
            <a:extLst>
              <a:ext uri="{FF2B5EF4-FFF2-40B4-BE49-F238E27FC236}">
                <a16:creationId xmlns:a16="http://schemas.microsoft.com/office/drawing/2014/main" id="{C6E4FA8C-8BF6-694A-355C-106F28A1596D}"/>
              </a:ext>
            </a:extLst>
          </p:cNvPr>
          <p:cNvSpPr txBox="1"/>
          <p:nvPr/>
        </p:nvSpPr>
        <p:spPr>
          <a:xfrm>
            <a:off x="653716" y="1721159"/>
            <a:ext cx="108845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40"/>
              <a:buFont typeface="Arial"/>
              <a:buNone/>
              <a:tabLst/>
              <a:defRPr/>
            </a:pPr>
            <a:r>
              <a:rPr kumimoji="0" lang="tr-TR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AREXVY-GSK, 60 yaş ve üzeri erişkinlerde respiratuar </a:t>
            </a:r>
            <a:r>
              <a:rPr kumimoji="0" lang="tr-TR" b="1" i="0" u="none" strike="noStrike" kern="0" cap="none" spc="0" normalizeH="0" baseline="0" noProof="0" dirty="0" err="1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sinsityal</a:t>
            </a:r>
            <a:r>
              <a:rPr kumimoji="0" lang="tr-TR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virüsün neden olduğu alt solunum yolu hastalığının (ASYH) önlenmesine yönelik aktif </a:t>
            </a:r>
            <a:r>
              <a:rPr kumimoji="0" lang="tr-TR" b="1" i="0" u="none" strike="noStrike" kern="0" cap="none" spc="0" normalizeH="0" baseline="0" noProof="0" dirty="0" err="1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immünizasyon</a:t>
            </a:r>
            <a:r>
              <a:rPr kumimoji="0" lang="tr-TR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için </a:t>
            </a:r>
            <a:r>
              <a:rPr kumimoji="0" lang="tr-TR" b="1" i="0" u="none" strike="noStrike" kern="0" cap="none" spc="0" normalizeH="0" baseline="0" noProof="0" dirty="0" err="1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endikedir</a:t>
            </a:r>
            <a:r>
              <a:rPr kumimoji="0" lang="tr-TR" b="1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</a:p>
        </p:txBody>
      </p:sp>
      <p:sp>
        <p:nvSpPr>
          <p:cNvPr id="47" name="Dikdörtgen 46">
            <a:extLst>
              <a:ext uri="{FF2B5EF4-FFF2-40B4-BE49-F238E27FC236}">
                <a16:creationId xmlns:a16="http://schemas.microsoft.com/office/drawing/2014/main" id="{0F34034D-D410-9796-6DDF-2EDD0BB0BE08}"/>
              </a:ext>
            </a:extLst>
          </p:cNvPr>
          <p:cNvSpPr/>
          <p:nvPr/>
        </p:nvSpPr>
        <p:spPr>
          <a:xfrm>
            <a:off x="553452" y="2907323"/>
            <a:ext cx="10984832" cy="132603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endParaRPr kumimoji="0" lang="tr-TR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Dikdörtgen: Üst Köşeleri Yuvarlatılmış 48">
            <a:extLst>
              <a:ext uri="{FF2B5EF4-FFF2-40B4-BE49-F238E27FC236}">
                <a16:creationId xmlns:a16="http://schemas.microsoft.com/office/drawing/2014/main" id="{E187186C-F8D9-74D8-A654-A10CAA542723}"/>
              </a:ext>
            </a:extLst>
          </p:cNvPr>
          <p:cNvSpPr/>
          <p:nvPr/>
        </p:nvSpPr>
        <p:spPr>
          <a:xfrm>
            <a:off x="553452" y="2530403"/>
            <a:ext cx="10984832" cy="315391"/>
          </a:xfrm>
          <a:prstGeom prst="round2SameRect">
            <a:avLst/>
          </a:prstGeom>
          <a:gradFill flip="none" rotWithShape="1">
            <a:gsLst>
              <a:gs pos="49400">
                <a:srgbClr val="6E317F"/>
              </a:gs>
              <a:gs pos="0">
                <a:srgbClr val="4A2F85"/>
              </a:gs>
              <a:gs pos="100000">
                <a:srgbClr val="188DA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4F40"/>
              </a:buClr>
              <a:buSzPts val="1600"/>
              <a:buFont typeface="Arial"/>
              <a:buNone/>
              <a:tabLst/>
              <a:defRPr/>
            </a:pPr>
            <a:r>
              <a:rPr kumimoji="0" lang="tr-TR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Önemli Güvenlilik Bilgileri</a:t>
            </a:r>
          </a:p>
        </p:txBody>
      </p:sp>
      <p:sp>
        <p:nvSpPr>
          <p:cNvPr id="50" name="Metin kutusu 49">
            <a:extLst>
              <a:ext uri="{FF2B5EF4-FFF2-40B4-BE49-F238E27FC236}">
                <a16:creationId xmlns:a16="http://schemas.microsoft.com/office/drawing/2014/main" id="{6B3C36CC-1960-C2F6-2427-EF8F5F28A5FC}"/>
              </a:ext>
            </a:extLst>
          </p:cNvPr>
          <p:cNvSpPr txBox="1"/>
          <p:nvPr/>
        </p:nvSpPr>
        <p:spPr>
          <a:xfrm>
            <a:off x="653716" y="2993186"/>
            <a:ext cx="10884568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138" marR="0" lvl="0" indent="-84138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25287"/>
              </a:buClr>
              <a:buSzPts val="1540"/>
              <a:buFont typeface="Arial"/>
              <a:buChar char="•"/>
              <a:tabLst/>
              <a:defRPr/>
            </a:pP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AREXVY-GSK, aşının herhangi bir bileşenine karşı ciddi alerjik reaksiyon (</a:t>
            </a:r>
            <a:r>
              <a:rPr kumimoji="0" lang="tr-T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örn</a:t>
            </a: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anafilaksi) öyküsü bulunan herkeste kontrendikedir.</a:t>
            </a:r>
            <a:endParaRPr kumimoji="0" lang="tr-TR" sz="2000" b="0" i="0" u="none" strike="noStrike" kern="0" cap="none" spc="0" normalizeH="0" baseline="0" noProof="0" dirty="0">
              <a:ln>
                <a:noFill/>
              </a:ln>
              <a:solidFill>
                <a:srgbClr val="4A4F5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84138" marR="0" lvl="0" indent="-84138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25287"/>
              </a:buClr>
              <a:buSzPts val="1540"/>
              <a:buFont typeface="Arial"/>
              <a:buChar char="•"/>
              <a:tabLst/>
              <a:defRPr/>
            </a:pP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AREXVY-GSK uygulanmasını takiben bir anafilaktik olay olması durumunda uygun tıbbi tedavi ve gözetim her zaman hazır bulunmalıdır.</a:t>
            </a:r>
            <a:endParaRPr kumimoji="0" lang="tr-TR" sz="2000" b="0" i="0" u="none" strike="noStrike" kern="0" cap="none" spc="0" normalizeH="0" baseline="0" noProof="0" dirty="0">
              <a:ln>
                <a:noFill/>
              </a:ln>
              <a:solidFill>
                <a:srgbClr val="4A4F5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84138" marR="0" lvl="0" indent="-84138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25287"/>
              </a:buClr>
              <a:buSzPts val="1540"/>
              <a:buFont typeface="Arial"/>
              <a:buChar char="•"/>
              <a:tabLst/>
              <a:defRPr/>
            </a:pP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Enjekte edilen tüm aşıların (AREXVY-GSK dahil) uygulanmasına bağlı olarak </a:t>
            </a:r>
            <a:r>
              <a:rPr kumimoji="0" lang="tr-T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senkop</a:t>
            </a: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(bayılma) gözlenebilir. Bayılmadan kaynaklanan yaralanmaları önleyecek prosedürler uygulanmalıdır.</a:t>
            </a:r>
            <a:endParaRPr kumimoji="0" lang="tr-TR" sz="2000" b="0" i="0" u="none" strike="noStrike" kern="0" cap="none" spc="0" normalizeH="0" baseline="0" noProof="0" dirty="0">
              <a:ln>
                <a:noFill/>
              </a:ln>
              <a:solidFill>
                <a:srgbClr val="4A4F5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84138" marR="0" lvl="0" indent="-84138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25287"/>
              </a:buClr>
              <a:buSzPts val="1540"/>
              <a:buFont typeface="Arial"/>
              <a:buChar char="•"/>
              <a:tabLst/>
              <a:defRPr/>
            </a:pP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tr-T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İmmünsüpresif</a:t>
            </a: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tedavi alan hastalarda veya immün yetmezliği olan hastalarda AREXVY-</a:t>
            </a:r>
            <a:r>
              <a:rPr kumimoji="0" lang="tr-T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GSK’ya</a:t>
            </a: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karşı bir immün yanıt düşük olabilir.</a:t>
            </a:r>
          </a:p>
        </p:txBody>
      </p:sp>
      <p:sp>
        <p:nvSpPr>
          <p:cNvPr id="51" name="Dikdörtgen 50">
            <a:extLst>
              <a:ext uri="{FF2B5EF4-FFF2-40B4-BE49-F238E27FC236}">
                <a16:creationId xmlns:a16="http://schemas.microsoft.com/office/drawing/2014/main" id="{9B3B99DE-6EE4-2E7B-DDAE-8211FCC1B87A}"/>
              </a:ext>
            </a:extLst>
          </p:cNvPr>
          <p:cNvSpPr/>
          <p:nvPr/>
        </p:nvSpPr>
        <p:spPr>
          <a:xfrm>
            <a:off x="553452" y="4743475"/>
            <a:ext cx="10984832" cy="78050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endParaRPr kumimoji="0" lang="tr-TR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Dikdörtgen: Üst Köşeleri Yuvarlatılmış 51">
            <a:extLst>
              <a:ext uri="{FF2B5EF4-FFF2-40B4-BE49-F238E27FC236}">
                <a16:creationId xmlns:a16="http://schemas.microsoft.com/office/drawing/2014/main" id="{5EFB60C2-B704-774F-4885-F0F00A8D7B4E}"/>
              </a:ext>
            </a:extLst>
          </p:cNvPr>
          <p:cNvSpPr/>
          <p:nvPr/>
        </p:nvSpPr>
        <p:spPr>
          <a:xfrm>
            <a:off x="553452" y="4366556"/>
            <a:ext cx="10984832" cy="315391"/>
          </a:xfrm>
          <a:prstGeom prst="round2SameRect">
            <a:avLst/>
          </a:prstGeom>
          <a:gradFill flip="none" rotWithShape="1">
            <a:gsLst>
              <a:gs pos="49400">
                <a:srgbClr val="6E317F"/>
              </a:gs>
              <a:gs pos="0">
                <a:srgbClr val="4A2F85"/>
              </a:gs>
              <a:gs pos="100000">
                <a:srgbClr val="188DA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4F40"/>
              </a:buClr>
              <a:buSzPts val="1600"/>
              <a:buFont typeface="Arial"/>
              <a:buNone/>
              <a:tabLst/>
              <a:defRPr/>
            </a:pPr>
            <a:r>
              <a:rPr kumimoji="0" lang="tr-TR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Advers Reaksiyonların Raporlanması</a:t>
            </a:r>
          </a:p>
        </p:txBody>
      </p:sp>
      <p:sp>
        <p:nvSpPr>
          <p:cNvPr id="53" name="Metin kutusu 52">
            <a:extLst>
              <a:ext uri="{FF2B5EF4-FFF2-40B4-BE49-F238E27FC236}">
                <a16:creationId xmlns:a16="http://schemas.microsoft.com/office/drawing/2014/main" id="{5D058303-1095-9B64-55DC-6B4086464FA6}"/>
              </a:ext>
            </a:extLst>
          </p:cNvPr>
          <p:cNvSpPr txBox="1"/>
          <p:nvPr/>
        </p:nvSpPr>
        <p:spPr>
          <a:xfrm>
            <a:off x="653716" y="4751781"/>
            <a:ext cx="108845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540"/>
              <a:buFont typeface="Arial"/>
              <a:buNone/>
              <a:tabLst/>
              <a:defRPr/>
            </a:pP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Ruhsatlandırma sonrası şüpheli ilaç advers reaksiyonlarının raporlanması büyük önem taşımaktadır. Raporlama yapılması, ilacın yarar / risk dengesinin sürekli olarak izlenmesine olanak sağlar. GSK ürünleri ile ilgili advers olayları </a:t>
            </a:r>
            <a:r>
              <a:rPr kumimoji="0" lang="tr-T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GSK’ya</a:t>
            </a: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doğrudan e-posta (ist_tr_safety@gsk.com) ve telefon aracılığı ile (444 5 475) yada T.C. Sağlık Bakanlığı, Türkiye İlaç ve Tıbbi Cihaz Kurumu, </a:t>
            </a:r>
            <a:r>
              <a:rPr kumimoji="0" lang="tr-TR" sz="1200" b="0" i="0" u="none" strike="noStrike" kern="0" cap="none" spc="0" normalizeH="0" baseline="0" noProof="0" dirty="0" err="1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TÜFAM’a</a:t>
            </a:r>
            <a:r>
              <a:rPr kumimoji="0" lang="tr-TR" sz="1200" b="0" i="0" u="none" strike="noStrike" kern="0" cap="none" spc="0" normalizeH="0" baseline="0" noProof="0" dirty="0">
                <a:ln>
                  <a:noFill/>
                </a:ln>
                <a:solidFill>
                  <a:srgbClr val="4A4F54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(Türkiye Farmakovijilans Merkezi) e-posta (tufam@titck.gov.tr); Faks: 0312 218 35 99; Tel: 0800 314 00 08 yoluyla iletebilirsiniz. </a:t>
            </a:r>
          </a:p>
        </p:txBody>
      </p:sp>
      <p:sp>
        <p:nvSpPr>
          <p:cNvPr id="2" name="Metin kutusu 1"/>
          <p:cNvSpPr txBox="1"/>
          <p:nvPr/>
        </p:nvSpPr>
        <p:spPr>
          <a:xfrm>
            <a:off x="323162" y="5539675"/>
            <a:ext cx="5772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Arexvy-GSK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GlaxoSmithKline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şirketler grubunun tescilli markasıdır.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GlaxoSmithKline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grup şirketleri adına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© 2025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GlaxoSmithKline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İlaçları San. Ve Tic. A.Ş.-Tüm hakları saklıdır.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DAHA GENİŞ BİLGİ VE KISA ÜRÜN BİLGİSİ İÇİN FİRMAMIZA BAŞVURUNUZ.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Glaxosmithkline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İlaçları San. ve Tic. A.Ş.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Esentepe Mah. Bahar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Sk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Özdilek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River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Plaza </a:t>
            </a:r>
            <a:r>
              <a:rPr kumimoji="0" lang="tr-TR" sz="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Vyndham</a:t>
            </a:r>
            <a:r>
              <a:rPr kumimoji="0" lang="tr-TR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Grand No: 13 İç Kapı No: 61 Şişli / İstanbul 0(212) 339 44 00</a:t>
            </a:r>
          </a:p>
        </p:txBody>
      </p:sp>
      <p:sp>
        <p:nvSpPr>
          <p:cNvPr id="4" name="Google Shape;595;p2">
            <a:extLst>
              <a:ext uri="{FF2B5EF4-FFF2-40B4-BE49-F238E27FC236}">
                <a16:creationId xmlns:a16="http://schemas.microsoft.com/office/drawing/2014/main" id="{B7FEC9A6-52EB-E937-9CB3-3F8717EBCA33}"/>
              </a:ext>
            </a:extLst>
          </p:cNvPr>
          <p:cNvSpPr txBox="1"/>
          <p:nvPr/>
        </p:nvSpPr>
        <p:spPr>
          <a:xfrm>
            <a:off x="171797" y="6294036"/>
            <a:ext cx="936051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▼ Bu ilaç ek izleme tabidir. Bu üçgen yeni güvenlilik bilgisinin hızlı olarak belirlenmesini sağlayacaktır. Sağlık </a:t>
            </a:r>
            <a:r>
              <a:rPr kumimoji="0" lang="tr-TR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mesleğimensuplarının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şüpheli </a:t>
            </a:r>
            <a:r>
              <a:rPr kumimoji="0" lang="tr-TR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advers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reaksiyonları bildirmeleri beklenmektedir. Raporlama yapılması, ilacın yarar/risk değerlendirmesinin sürekli olarak izlenmesine olanak sağlamaktadır. Herhangi bir şüpheli/</a:t>
            </a:r>
            <a:r>
              <a:rPr kumimoji="0" lang="tr-TR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advers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reaksiyonu </a:t>
            </a:r>
            <a:r>
              <a:rPr kumimoji="0" lang="tr-TR" sz="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TürkiyeFarmakovijilans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Merkezi (TÜFAM)’ne (</a:t>
            </a:r>
            <a:r>
              <a:rPr kumimoji="0" lang="tr-TR" sz="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www.titck.gov.tr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; e-posta: </a:t>
            </a:r>
            <a:r>
              <a:rPr kumimoji="0" lang="tr-TR" sz="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tufam@titck.gov.tr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; tel: 0800 314 00 08; faks: 0312 21835 99) ve/veya GSK Ürün Güvenliği Departmanı’na doğrudan e-posta (</a:t>
            </a:r>
            <a:r>
              <a:rPr kumimoji="0" lang="tr-TR" sz="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ist_tr_safety@gsk.com</a:t>
            </a:r>
            <a:r>
              <a:rPr kumimoji="0" lang="tr-TR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) ve telefon aracılığı ile (4445 475) bildirmeniz gerekmektedir.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915826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id="{C9DA7F9D-D92D-B94F-1287-7068812960B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2417" y="2086103"/>
            <a:ext cx="3373967" cy="3373967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0A61A042-A916-CE88-9D18-077C8A13D08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0460" y="2086102"/>
            <a:ext cx="3373967" cy="3373967"/>
          </a:xfrm>
          <a:prstGeom prst="rect">
            <a:avLst/>
          </a:prstGeo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7EF97D68-850F-7D45-18A7-DF71A8D43782}"/>
              </a:ext>
            </a:extLst>
          </p:cNvPr>
          <p:cNvSpPr txBox="1"/>
          <p:nvPr/>
        </p:nvSpPr>
        <p:spPr>
          <a:xfrm>
            <a:off x="5112981" y="1633705"/>
            <a:ext cx="57728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AREXVY-GSK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Kısa Ürün Bilgisi Özeti için okutunuz.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470EA598-EFC5-3DAE-4A0C-95058B66B49B}"/>
              </a:ext>
            </a:extLst>
          </p:cNvPr>
          <p:cNvSpPr txBox="1"/>
          <p:nvPr/>
        </p:nvSpPr>
        <p:spPr>
          <a:xfrm>
            <a:off x="1383424" y="1633705"/>
            <a:ext cx="57728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AREXVY-GSK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5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Kısa Ürün Bilgisi için okutunuz.</a:t>
            </a:r>
          </a:p>
        </p:txBody>
      </p:sp>
      <p:sp>
        <p:nvSpPr>
          <p:cNvPr id="2" name="Google Shape;595;p2">
            <a:extLst>
              <a:ext uri="{FF2B5EF4-FFF2-40B4-BE49-F238E27FC236}">
                <a16:creationId xmlns:a16="http://schemas.microsoft.com/office/drawing/2014/main" id="{DF0EE6D7-CE64-94EA-98BF-D79EA8764AF3}"/>
              </a:ext>
            </a:extLst>
          </p:cNvPr>
          <p:cNvSpPr txBox="1"/>
          <p:nvPr/>
        </p:nvSpPr>
        <p:spPr>
          <a:xfrm>
            <a:off x="763580" y="668883"/>
            <a:ext cx="1047296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▼ Bu ilaç ek izleme tabidir. Bu üçgen yeni güvenlilik bilgisinin hızlı olarak belirlenmesini sağlayacaktır. Sağlık </a:t>
            </a:r>
            <a:r>
              <a:rPr kumimoji="0" lang="tr-TR" sz="10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mesleğimensuplarının</a:t>
            </a:r>
            <a:r>
              <a:rPr kumimoji="0" lang="tr-TR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şüpheli </a:t>
            </a:r>
            <a:r>
              <a:rPr kumimoji="0" lang="tr-TR" sz="10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advers</a:t>
            </a:r>
            <a:r>
              <a:rPr kumimoji="0" lang="tr-TR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reaksiyonları bildirmeleri beklenmektedir. Raporlama yapılması, ilacın yarar/risk değerlendirmesinin sürekli olarak izlenmesine olanak sağlamaktadır. Herhangi bir şüpheli/</a:t>
            </a:r>
            <a:r>
              <a:rPr kumimoji="0" lang="tr-TR" sz="10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advers</a:t>
            </a:r>
            <a:r>
              <a:rPr kumimoji="0" lang="tr-TR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reaksiyonu </a:t>
            </a:r>
            <a:r>
              <a:rPr kumimoji="0" lang="tr-TR" sz="105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TürkiyeFarmakovijilans</a:t>
            </a:r>
            <a:r>
              <a:rPr kumimoji="0" lang="tr-TR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Merkezi (TÜFAM)’ne (</a:t>
            </a:r>
            <a:r>
              <a:rPr kumimoji="0" lang="tr-TR" sz="105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www.titck.gov.tr</a:t>
            </a:r>
            <a:r>
              <a:rPr kumimoji="0" lang="tr-TR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; e-posta: </a:t>
            </a:r>
            <a:r>
              <a:rPr kumimoji="0" lang="tr-TR" sz="105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tufam@titck.gov.tr</a:t>
            </a:r>
            <a:r>
              <a:rPr kumimoji="0" lang="tr-TR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; tel: 0800 314 00 08; faks: 0312 21835 99) ve/veya GSK Ürün Güvenliği Departmanı’na doğrudan e-posta (</a:t>
            </a:r>
            <a:r>
              <a:rPr kumimoji="0" lang="tr-TR" sz="105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ist_tr_safety@gsk.com</a:t>
            </a:r>
            <a:r>
              <a:rPr kumimoji="0" lang="tr-TR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) ve telefon aracılığı ile (4445 475) bildirmeniz gerekmektedir.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061841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>
          <a:extLst>
            <a:ext uri="{FF2B5EF4-FFF2-40B4-BE49-F238E27FC236}">
              <a16:creationId xmlns:a16="http://schemas.microsoft.com/office/drawing/2014/main" id="{4C446C60-7DDA-AA71-B5C3-3B1F99555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6269949F-311C-91A5-A097-8F3E43B7673C}"/>
              </a:ext>
            </a:extLst>
          </p:cNvPr>
          <p:cNvSpPr txBox="1">
            <a:spLocks/>
          </p:cNvSpPr>
          <p:nvPr/>
        </p:nvSpPr>
        <p:spPr>
          <a:xfrm>
            <a:off x="591669" y="565203"/>
            <a:ext cx="10862400" cy="36283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354" rtl="0" eaLnBrk="1" latinLnBrk="0" hangingPunct="1">
              <a:lnSpc>
                <a:spcPts val="3333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ts val="33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>
                <a:ln>
                  <a:noFill/>
                </a:ln>
                <a:solidFill>
                  <a:srgbClr val="00205B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  <a:sym typeface="Arial"/>
              </a:rPr>
              <a:t>Advers Reaksiyonların Raporlanması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Arial" panose="020B0604020202020204"/>
              <a:ea typeface="+mj-ea"/>
              <a:cs typeface="+mj-cs"/>
              <a:sym typeface="Arial"/>
            </a:endParaRP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CBE7A3A-CF9F-65D0-6A5F-C227249C3F99}"/>
              </a:ext>
            </a:extLst>
          </p:cNvPr>
          <p:cNvSpPr txBox="1">
            <a:spLocks/>
          </p:cNvSpPr>
          <p:nvPr/>
        </p:nvSpPr>
        <p:spPr>
          <a:xfrm>
            <a:off x="590400" y="1464000"/>
            <a:ext cx="10862400" cy="4528800"/>
          </a:xfrm>
          <a:prstGeom prst="rect">
            <a:avLst/>
          </a:prstGeom>
        </p:spPr>
        <p:txBody>
          <a:bodyPr vert="horz" lIns="108000" tIns="45720" rIns="91440" bIns="45720" rtlCol="0">
            <a:normAutofit fontScale="85000" lnSpcReduction="20000"/>
          </a:bodyPr>
          <a:lstStyle>
            <a:lvl1pPr marL="0" indent="0" algn="l" defTabSz="914354" rtl="0" eaLnBrk="1" latinLnBrk="0" hangingPunct="1">
              <a:lnSpc>
                <a:spcPts val="1867"/>
              </a:lnSpc>
              <a:spcBef>
                <a:spcPts val="0"/>
              </a:spcBef>
              <a:spcAft>
                <a:spcPts val="1333"/>
              </a:spcAft>
              <a:buFontTx/>
              <a:buNone/>
              <a:defRPr sz="1733" b="1" i="0" kern="1200" baseline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239989" indent="-239989" algn="l" defTabSz="914354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1333"/>
              </a:spcAft>
              <a:buFontTx/>
              <a:buBlip>
                <a:blip r:embed="rId3"/>
              </a:buBlip>
              <a:tabLst/>
              <a:defRPr sz="1467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2pPr>
            <a:lvl3pPr marL="480460" indent="-218007" algn="l" defTabSz="914354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1333"/>
              </a:spcAft>
              <a:buClr>
                <a:schemeClr val="tx1"/>
              </a:buClr>
              <a:buFont typeface="Arial" charset="0"/>
              <a:buChar char="•"/>
              <a:tabLst/>
              <a:defRPr sz="1467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480460" indent="-218007" algn="l" defTabSz="914354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1333"/>
              </a:spcAft>
              <a:buClr>
                <a:schemeClr val="tx1"/>
              </a:buClr>
              <a:buFont typeface="Arial" charset="0"/>
              <a:buChar char="•"/>
              <a:tabLst/>
              <a:defRPr sz="1467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4pPr>
            <a:lvl5pPr marL="480460" indent="-218007" algn="l" defTabSz="914354" rtl="0" eaLnBrk="1" latinLnBrk="0" hangingPunct="1">
              <a:lnSpc>
                <a:spcPts val="1600"/>
              </a:lnSpc>
              <a:spcBef>
                <a:spcPts val="0"/>
              </a:spcBef>
              <a:spcAft>
                <a:spcPts val="1333"/>
              </a:spcAft>
              <a:buClr>
                <a:schemeClr val="tx1"/>
              </a:buClr>
              <a:buFont typeface="Arial" charset="0"/>
              <a:buChar char="•"/>
              <a:tabLst/>
              <a:defRPr sz="1467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5pPr>
            <a:lvl6pPr marL="251447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7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35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1333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Ruhsatlandırma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sonrası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şüpheli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ilaç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advers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reaksiyonlarının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raporlanması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büyük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önem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taşımaktadır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Raporlama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yapılması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ilacın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yarar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 / risk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dengesinin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sürekli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olarak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izlenmesine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olanak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sağlar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. </a:t>
            </a:r>
          </a:p>
          <a:p>
            <a:pPr marL="285750" marR="0" lvl="0" indent="-285750" algn="l" defTabSz="91435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1333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GSK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ürünleri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ile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ilgili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advers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olayları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GSK’ya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doğrudan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 e-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posta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 (ist_tr_safety@gsk.com)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telefon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aracılığı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ile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 (444 5 475) yada</a:t>
            </a:r>
          </a:p>
          <a:p>
            <a:pPr marL="285750" marR="0" lvl="0" indent="-285750" algn="l" defTabSz="914354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1333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T.C.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Sağlık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Bakanlığı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Türkiye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İlaç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Tıbbi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Cihaz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Kurumu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TÜFAM’a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Türkiye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Farmakovijilans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Merkezi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) e-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posta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 (tufam@titck.gov.tr);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Faks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: 0312 218 35 99; Tel: 0800 314 00 08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yoluyla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iletebilirsiniz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2556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084049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70" y="391886"/>
            <a:ext cx="11618259" cy="554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333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75</a:t>
            </a:fld>
            <a:endParaRPr lang="en-US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31" y="224119"/>
            <a:ext cx="11913834" cy="611953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Yuvarlatılmış Dikdörtgen 6"/>
          <p:cNvSpPr/>
          <p:nvPr/>
        </p:nvSpPr>
        <p:spPr>
          <a:xfrm>
            <a:off x="11825288" y="6613525"/>
            <a:ext cx="366712" cy="16901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Yuvarlatılmış Dikdörtgen 7"/>
          <p:cNvSpPr/>
          <p:nvPr/>
        </p:nvSpPr>
        <p:spPr>
          <a:xfrm>
            <a:off x="11643360" y="6496594"/>
            <a:ext cx="181928" cy="11693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Yuvarlatılmış Dikdörtgen 8"/>
          <p:cNvSpPr/>
          <p:nvPr/>
        </p:nvSpPr>
        <p:spPr>
          <a:xfrm>
            <a:off x="11825288" y="6091237"/>
            <a:ext cx="175123" cy="2524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8574743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VZV  </a:t>
            </a:r>
            <a:r>
              <a:rPr lang="tr-TR" dirty="0" err="1"/>
              <a:t>reaktivasyonu</a:t>
            </a:r>
            <a:r>
              <a:rPr lang="tr-TR" dirty="0"/>
              <a:t>, </a:t>
            </a:r>
            <a:r>
              <a:rPr lang="tr-TR" dirty="0" err="1"/>
              <a:t>postherpetik</a:t>
            </a:r>
            <a:r>
              <a:rPr lang="tr-TR" dirty="0"/>
              <a:t> nevralji riski</a:t>
            </a:r>
          </a:p>
          <a:p>
            <a:r>
              <a:rPr lang="tr-TR" dirty="0"/>
              <a:t>Eski  canlı </a:t>
            </a:r>
            <a:r>
              <a:rPr lang="tr-TR" dirty="0" err="1"/>
              <a:t>atenüe</a:t>
            </a:r>
            <a:r>
              <a:rPr lang="tr-TR" dirty="0"/>
              <a:t> aşılar yetersizdi </a:t>
            </a:r>
          </a:p>
          <a:p>
            <a:r>
              <a:rPr lang="tr-TR" dirty="0"/>
              <a:t> LİPOZOM+MPL+Q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fld id="{C1FF6DA9-008F-8B48-92A6-B652298478BF}" type="slidenum">
              <a:rPr lang="en-US" smtClean="0"/>
              <a:t>76</a:t>
            </a:fld>
            <a:endParaRPr lang="en-US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24" y="107496"/>
            <a:ext cx="11460163" cy="5983741"/>
          </a:xfrm>
          <a:prstGeom prst="rect">
            <a:avLst/>
          </a:prstGeom>
        </p:spPr>
      </p:pic>
      <p:sp>
        <p:nvSpPr>
          <p:cNvPr id="8" name="Yuvarlatılmış Dikdörtgen 7"/>
          <p:cNvSpPr/>
          <p:nvPr/>
        </p:nvSpPr>
        <p:spPr>
          <a:xfrm>
            <a:off x="11643360" y="6478587"/>
            <a:ext cx="181927" cy="13493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458200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77</a:t>
            </a:fld>
            <a:endParaRPr lang="en-US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" y="106533"/>
            <a:ext cx="11727403" cy="6102678"/>
          </a:xfrm>
          <a:prstGeom prst="rect">
            <a:avLst/>
          </a:prstGeom>
        </p:spPr>
      </p:pic>
      <p:sp>
        <p:nvSpPr>
          <p:cNvPr id="7" name="Yuvarlatılmış Dikdörtgen 6"/>
          <p:cNvSpPr/>
          <p:nvPr/>
        </p:nvSpPr>
        <p:spPr>
          <a:xfrm>
            <a:off x="11532093" y="6488246"/>
            <a:ext cx="372862" cy="12527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Yuvarlatılmış Dikdörtgen 7"/>
          <p:cNvSpPr/>
          <p:nvPr/>
        </p:nvSpPr>
        <p:spPr>
          <a:xfrm>
            <a:off x="11532093" y="5974080"/>
            <a:ext cx="468318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557986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125" y="242888"/>
            <a:ext cx="11286944" cy="5848350"/>
          </a:xfrm>
          <a:prstGeom prst="rect">
            <a:avLst/>
          </a:prstGeo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1200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715" y="78377"/>
            <a:ext cx="11607574" cy="6012861"/>
          </a:xfrm>
          <a:prstGeom prst="rect">
            <a:avLst/>
          </a:prstGeo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812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F71552CA-CB6B-AA7A-F3B3-A3BB9F063682}"/>
              </a:ext>
            </a:extLst>
          </p:cNvPr>
          <p:cNvSpPr/>
          <p:nvPr/>
        </p:nvSpPr>
        <p:spPr>
          <a:xfrm>
            <a:off x="672257" y="1815295"/>
            <a:ext cx="4082658" cy="35073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81" cap="flat">
            <a:solidFill>
              <a:srgbClr val="00A0AF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b="1" i="0" u="none" strike="noStrike" cap="none" dirty="0">
                <a:solidFill>
                  <a:srgbClr val="4A2F85"/>
                </a:solidFill>
                <a:latin typeface="Arial"/>
                <a:ea typeface="Arial"/>
                <a:cs typeface="Arial"/>
                <a:sym typeface="Arial"/>
              </a:rPr>
              <a:t>BULAŞICILIK</a:t>
            </a:r>
            <a:endParaRPr lang="tr-TR" dirty="0">
              <a:solidFill>
                <a:srgbClr val="4A2F85"/>
              </a:solidFill>
            </a:endParaRPr>
          </a:p>
        </p:txBody>
      </p:sp>
      <p:sp>
        <p:nvSpPr>
          <p:cNvPr id="656" name="Google Shape;656;p318"/>
          <p:cNvSpPr txBox="1"/>
          <p:nvPr/>
        </p:nvSpPr>
        <p:spPr>
          <a:xfrm>
            <a:off x="407623" y="6387367"/>
            <a:ext cx="866755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Referanslar: 1. Nam HH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Ison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MG. BMJ 2019;366:l5021; 2. </a:t>
            </a:r>
            <a:r>
              <a:rPr lang="tr-TR" sz="800" dirty="0"/>
              <a:t>Reis J, </a:t>
            </a:r>
            <a:r>
              <a:rPr lang="tr-TR" sz="800" dirty="0" err="1"/>
              <a:t>Shaman</a:t>
            </a:r>
            <a:r>
              <a:rPr lang="tr-TR" sz="800" dirty="0"/>
              <a:t> J. </a:t>
            </a:r>
            <a:r>
              <a:rPr lang="tr-TR" sz="800" dirty="0" err="1"/>
              <a:t>Infect</a:t>
            </a:r>
            <a:r>
              <a:rPr lang="tr-TR" sz="800" dirty="0"/>
              <a:t> </a:t>
            </a:r>
            <a:r>
              <a:rPr lang="tr-TR" sz="800" dirty="0" err="1"/>
              <a:t>Dis</a:t>
            </a:r>
            <a:r>
              <a:rPr lang="tr-TR" sz="800" dirty="0"/>
              <a:t> Model. 2018;3:23–34; 3. Centers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Disease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Control and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Prevention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(CDC), 2023. RSV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transmission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www.cdc.gov/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rsv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about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/transmission.html; Son Erişim Tarihi: Ekim, 2024  4.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Otomaru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H et al.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J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Epidemiol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2021;190:2536–2543;   5.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Walsh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EE et al. J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Infect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</a:t>
            </a:r>
            <a:r>
              <a:rPr lang="tr-TR" sz="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2013;207:1424–1432; </a:t>
            </a:r>
            <a:endParaRPr lang="tr-TR" sz="800" dirty="0"/>
          </a:p>
        </p:txBody>
      </p:sp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1BCFFA2C-2807-BDFE-4738-C4CEA50FA5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D5CAA88-E802-506F-DEEE-C48DF50D0A84}"/>
              </a:ext>
            </a:extLst>
          </p:cNvPr>
          <p:cNvSpPr txBox="1"/>
          <p:nvPr/>
        </p:nvSpPr>
        <p:spPr>
          <a:xfrm>
            <a:off x="596752" y="596550"/>
            <a:ext cx="106418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dirty="0">
                <a:solidFill>
                  <a:srgbClr val="582B82"/>
                </a:solidFill>
              </a:rPr>
              <a:t>RSV, diğer </a:t>
            </a:r>
            <a:r>
              <a:rPr lang="tr-TR" sz="2400" b="1" dirty="0" err="1">
                <a:solidFill>
                  <a:srgbClr val="582B82"/>
                </a:solidFill>
              </a:rPr>
              <a:t>respiratuvar</a:t>
            </a:r>
            <a:r>
              <a:rPr lang="tr-TR" sz="2400" b="1" dirty="0">
                <a:solidFill>
                  <a:srgbClr val="582B82"/>
                </a:solidFill>
              </a:rPr>
              <a:t> virüslerle birlikte dolaşımda olan oldukça bulaşıcı bir solunum </a:t>
            </a:r>
            <a:r>
              <a:rPr lang="tr-TR" sz="2400" b="1">
                <a:solidFill>
                  <a:srgbClr val="582B82"/>
                </a:solidFill>
              </a:rPr>
              <a:t>yolu virüsüdür.</a:t>
            </a:r>
            <a:r>
              <a:rPr lang="tr-TR" sz="2400" b="1" baseline="30000">
                <a:solidFill>
                  <a:srgbClr val="582B82"/>
                </a:solidFill>
              </a:rPr>
              <a:t>1,2</a:t>
            </a:r>
            <a:endParaRPr lang="tr-TR" sz="2400" b="1" baseline="30000" dirty="0">
              <a:solidFill>
                <a:srgbClr val="582B82"/>
              </a:solidFill>
            </a:endParaRP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499FB83C-4B4A-E512-6DFA-695672AD272B}"/>
              </a:ext>
            </a:extLst>
          </p:cNvPr>
          <p:cNvSpPr/>
          <p:nvPr/>
        </p:nvSpPr>
        <p:spPr>
          <a:xfrm>
            <a:off x="733647" y="4540815"/>
            <a:ext cx="10515599" cy="82575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49400">
                <a:srgbClr val="6E317F"/>
              </a:gs>
              <a:gs pos="0">
                <a:srgbClr val="4A2F85"/>
              </a:gs>
              <a:gs pos="100000">
                <a:srgbClr val="188DA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800C031C-27F3-868A-881C-1777B50482D9}"/>
              </a:ext>
            </a:extLst>
          </p:cNvPr>
          <p:cNvSpPr txBox="1"/>
          <p:nvPr/>
        </p:nvSpPr>
        <p:spPr>
          <a:xfrm>
            <a:off x="637625" y="4527047"/>
            <a:ext cx="105155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Enfekte kişilerin </a:t>
            </a:r>
            <a:r>
              <a:rPr lang="tr-TR" sz="2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3-8 gün </a:t>
            </a:r>
            <a:r>
              <a:rPr lang="tr-TR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süreyle bulaşıcılıkları </a:t>
            </a:r>
            <a:r>
              <a:rPr lang="tr-TR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devam eder.</a:t>
            </a:r>
            <a:r>
              <a:rPr lang="tr-TR" sz="1800" baseline="30000" dirty="0">
                <a:solidFill>
                  <a:schemeClr val="lt1"/>
                </a:solidFill>
              </a:rPr>
              <a:t>3</a:t>
            </a:r>
            <a:endParaRPr lang="tr-TR" sz="18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Ancak </a:t>
            </a:r>
            <a:r>
              <a:rPr lang="tr-TR" sz="2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ileri yaş erişkinler</a:t>
            </a:r>
            <a:r>
              <a:rPr lang="tr-TR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virüsü daha uzun süre boyunca yaymaya devam edebilir.</a:t>
            </a:r>
            <a:r>
              <a:rPr lang="tr-TR" sz="1800" b="0" i="0" u="none" strike="noStrike" cap="none" baseline="30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lang="tr-TR" sz="1800" dirty="0"/>
          </a:p>
        </p:txBody>
      </p:sp>
      <p:pic>
        <p:nvPicPr>
          <p:cNvPr id="8" name="Resim 7" descr="daire, renklilik, mor, hafif içeren bir resim&#10;&#10;Açıklama otomatik olarak oluşturuldu">
            <a:extLst>
              <a:ext uri="{FF2B5EF4-FFF2-40B4-BE49-F238E27FC236}">
                <a16:creationId xmlns:a16="http://schemas.microsoft.com/office/drawing/2014/main" id="{A77AB9AC-5B20-A08C-1151-FF4EAFCE107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23" y="2523577"/>
            <a:ext cx="1708960" cy="1708960"/>
          </a:xfrm>
          <a:prstGeom prst="rect">
            <a:avLst/>
          </a:prstGeom>
        </p:spPr>
      </p:pic>
      <p:sp>
        <p:nvSpPr>
          <p:cNvPr id="9" name="Google Shape;746;p320">
            <a:extLst>
              <a:ext uri="{FF2B5EF4-FFF2-40B4-BE49-F238E27FC236}">
                <a16:creationId xmlns:a16="http://schemas.microsoft.com/office/drawing/2014/main" id="{443A5081-CB78-CE94-58E9-21EA65F52C29}"/>
              </a:ext>
            </a:extLst>
          </p:cNvPr>
          <p:cNvSpPr txBox="1"/>
          <p:nvPr/>
        </p:nvSpPr>
        <p:spPr>
          <a:xfrm>
            <a:off x="1962496" y="2731096"/>
            <a:ext cx="394572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RSV, enfekte kişilerin </a:t>
            </a:r>
            <a:r>
              <a:rPr lang="tr-TR" b="1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solunum sekresyonlarının solunması </a:t>
            </a:r>
            <a:r>
              <a:rPr lang="tr-TR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veya bunlara temas edilmesi yoluyla bulaşır.</a:t>
            </a:r>
            <a:r>
              <a:rPr lang="tr-TR" baseline="30000" dirty="0">
                <a:solidFill>
                  <a:srgbClr val="4A4F54"/>
                </a:solidFill>
              </a:rPr>
              <a:t>3</a:t>
            </a:r>
            <a:endParaRPr sz="1200" dirty="0">
              <a:solidFill>
                <a:srgbClr val="4A4F54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0" i="0" u="none" strike="noStrike" cap="none" dirty="0">
              <a:solidFill>
                <a:srgbClr val="4A4F5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b="1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RSV ev içinde/aile arasında yayılabilir.</a:t>
            </a:r>
            <a:r>
              <a:rPr lang="tr-TR" b="1" baseline="30000" dirty="0">
                <a:solidFill>
                  <a:srgbClr val="4A4F54"/>
                </a:solidFill>
              </a:rPr>
              <a:t>4</a:t>
            </a:r>
            <a:endParaRPr sz="1200" dirty="0">
              <a:solidFill>
                <a:srgbClr val="4A4F54"/>
              </a:solidFill>
            </a:endParaRPr>
          </a:p>
        </p:txBody>
      </p:sp>
      <p:pic>
        <p:nvPicPr>
          <p:cNvPr id="745" name="Google Shape;745;p32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931" y="2982099"/>
            <a:ext cx="640688" cy="721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1" descr="daire, renklilik, mor, hafif içeren bir resim&#10;&#10;Açıklama otomatik olarak oluşturuldu">
            <a:extLst>
              <a:ext uri="{FF2B5EF4-FFF2-40B4-BE49-F238E27FC236}">
                <a16:creationId xmlns:a16="http://schemas.microsoft.com/office/drawing/2014/main" id="{4EAB1FD2-069A-DD29-D9D7-1097075BDB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102" y="2523577"/>
            <a:ext cx="1708960" cy="1708960"/>
          </a:xfrm>
          <a:prstGeom prst="rect">
            <a:avLst/>
          </a:prstGeom>
        </p:spPr>
      </p:pic>
      <p:sp>
        <p:nvSpPr>
          <p:cNvPr id="13" name="Google Shape;746;p320">
            <a:extLst>
              <a:ext uri="{FF2B5EF4-FFF2-40B4-BE49-F238E27FC236}">
                <a16:creationId xmlns:a16="http://schemas.microsoft.com/office/drawing/2014/main" id="{0491589B-0B51-0EF4-5071-D4C8384E9851}"/>
              </a:ext>
            </a:extLst>
          </p:cNvPr>
          <p:cNvSpPr txBox="1"/>
          <p:nvPr/>
        </p:nvSpPr>
        <p:spPr>
          <a:xfrm>
            <a:off x="7735975" y="2731096"/>
            <a:ext cx="394572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RSV kolaylıkla bulaşır. </a:t>
            </a:r>
            <a:endParaRPr lang="tr-TR" dirty="0">
              <a:solidFill>
                <a:srgbClr val="4A4F54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b="1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Ortalama temel çoğalma sayısı </a:t>
            </a:r>
            <a:r>
              <a:rPr lang="tr-TR" b="1" i="0" u="none" strike="noStrike" cap="none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(R</a:t>
            </a:r>
            <a:r>
              <a:rPr lang="tr-TR" b="1" i="0" u="none" strike="noStrike" cap="none" baseline="-2500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tr-TR" b="1" i="0" u="none" strike="noStrike" cap="none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tr-TR" b="1" baseline="30000" dirty="0">
                <a:solidFill>
                  <a:srgbClr val="4A4F54"/>
                </a:solidFill>
              </a:rPr>
              <a:t>2</a:t>
            </a:r>
            <a:r>
              <a:rPr lang="tr-TR" b="0" i="0" u="none" strike="noStrike" cap="none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tr-TR" dirty="0">
              <a:solidFill>
                <a:srgbClr val="4A4F54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tr-TR" sz="2400" b="1" i="0" u="none" strike="noStrike" cap="none" baseline="-25000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tr-TR" sz="2400" b="1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 ~ 4.5</a:t>
            </a:r>
            <a:endParaRPr lang="tr-TR" dirty="0">
              <a:solidFill>
                <a:srgbClr val="4A4F54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tr-TR" b="0" i="0" u="none" strike="noStrike" cap="none" baseline="-25000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tr-TR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 hesaplaması= 2,82 (</a:t>
            </a:r>
            <a:r>
              <a:rPr lang="tr-TR" b="0" i="0" u="none" strike="noStrike" cap="none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pik zamanda)</a:t>
            </a:r>
            <a:r>
              <a:rPr lang="tr-TR" b="0" i="0" u="none" strike="noStrike" cap="none" baseline="3000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lang="tr-TR" b="0" i="0" u="none" strike="noStrike" cap="none" dirty="0">
              <a:solidFill>
                <a:srgbClr val="4A4F5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tr-TR" b="0" i="0" u="none" strike="noStrike" cap="none" baseline="-25000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tr-TR" b="0" i="0" u="none" strike="noStrike" cap="none" dirty="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 hesaplaması= 3,02 (</a:t>
            </a:r>
            <a:r>
              <a:rPr lang="tr-TR" b="0" i="0" u="none" strike="noStrike" cap="none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son haftada)</a:t>
            </a:r>
            <a:r>
              <a:rPr lang="tr-TR" b="0" i="0" u="none" strike="noStrike" cap="none" baseline="30000">
                <a:solidFill>
                  <a:srgbClr val="4A4F54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lang="tr-TR" b="0" i="0" u="none" strike="noStrike" cap="none" dirty="0">
              <a:solidFill>
                <a:srgbClr val="4A4F5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9" name="Google Shape;749;p320"/>
          <p:cNvGrpSpPr/>
          <p:nvPr/>
        </p:nvGrpSpPr>
        <p:grpSpPr>
          <a:xfrm>
            <a:off x="6586701" y="3211033"/>
            <a:ext cx="883348" cy="321509"/>
            <a:chOff x="1116502" y="4059252"/>
            <a:chExt cx="2156860" cy="785024"/>
          </a:xfrm>
        </p:grpSpPr>
        <p:sp>
          <p:nvSpPr>
            <p:cNvPr id="750" name="Google Shape;750;p320"/>
            <p:cNvSpPr/>
            <p:nvPr/>
          </p:nvSpPr>
          <p:spPr>
            <a:xfrm>
              <a:off x="1116502" y="4246791"/>
              <a:ext cx="321921" cy="597485"/>
            </a:xfrm>
            <a:custGeom>
              <a:avLst/>
              <a:gdLst/>
              <a:ahLst/>
              <a:cxnLst/>
              <a:rect l="l" t="t" r="r" b="b"/>
              <a:pathLst>
                <a:path w="321921" h="597485" extrusionOk="0">
                  <a:moveTo>
                    <a:pt x="0" y="74839"/>
                  </a:moveTo>
                  <a:lnTo>
                    <a:pt x="0" y="262241"/>
                  </a:lnTo>
                  <a:cubicBezTo>
                    <a:pt x="0" y="286032"/>
                    <a:pt x="19304" y="305336"/>
                    <a:pt x="43095" y="305336"/>
                  </a:cubicBezTo>
                  <a:lnTo>
                    <a:pt x="43707" y="305336"/>
                  </a:lnTo>
                  <a:cubicBezTo>
                    <a:pt x="52543" y="305336"/>
                    <a:pt x="59681" y="298199"/>
                    <a:pt x="59681" y="289362"/>
                  </a:cubicBezTo>
                  <a:lnTo>
                    <a:pt x="59681" y="106174"/>
                  </a:lnTo>
                  <a:lnTo>
                    <a:pt x="74159" y="106174"/>
                  </a:lnTo>
                  <a:lnTo>
                    <a:pt x="74159" y="559284"/>
                  </a:lnTo>
                  <a:cubicBezTo>
                    <a:pt x="74159" y="580424"/>
                    <a:pt x="91288" y="597485"/>
                    <a:pt x="112360" y="597485"/>
                  </a:cubicBezTo>
                  <a:lnTo>
                    <a:pt x="113108" y="597485"/>
                  </a:lnTo>
                  <a:cubicBezTo>
                    <a:pt x="134247" y="597485"/>
                    <a:pt x="151309" y="580356"/>
                    <a:pt x="151309" y="559284"/>
                  </a:cubicBezTo>
                  <a:lnTo>
                    <a:pt x="151309" y="308191"/>
                  </a:lnTo>
                  <a:lnTo>
                    <a:pt x="170613" y="308191"/>
                  </a:lnTo>
                  <a:lnTo>
                    <a:pt x="170613" y="559284"/>
                  </a:lnTo>
                  <a:cubicBezTo>
                    <a:pt x="170613" y="580424"/>
                    <a:pt x="187742" y="597485"/>
                    <a:pt x="208814" y="597485"/>
                  </a:cubicBezTo>
                  <a:lnTo>
                    <a:pt x="209562" y="597485"/>
                  </a:lnTo>
                  <a:cubicBezTo>
                    <a:pt x="230701" y="597485"/>
                    <a:pt x="247763" y="580356"/>
                    <a:pt x="247763" y="559284"/>
                  </a:cubicBezTo>
                  <a:lnTo>
                    <a:pt x="247763" y="106174"/>
                  </a:lnTo>
                  <a:lnTo>
                    <a:pt x="262241" y="106174"/>
                  </a:lnTo>
                  <a:lnTo>
                    <a:pt x="262241" y="289362"/>
                  </a:lnTo>
                  <a:cubicBezTo>
                    <a:pt x="262241" y="298199"/>
                    <a:pt x="269378" y="305336"/>
                    <a:pt x="278215" y="305336"/>
                  </a:cubicBezTo>
                  <a:lnTo>
                    <a:pt x="278826" y="305336"/>
                  </a:lnTo>
                  <a:cubicBezTo>
                    <a:pt x="302617" y="305336"/>
                    <a:pt x="321922" y="286032"/>
                    <a:pt x="321922" y="262241"/>
                  </a:cubicBezTo>
                  <a:lnTo>
                    <a:pt x="321922" y="74839"/>
                  </a:lnTo>
                  <a:cubicBezTo>
                    <a:pt x="321922" y="33511"/>
                    <a:pt x="288411" y="0"/>
                    <a:pt x="247083" y="0"/>
                  </a:cubicBezTo>
                  <a:lnTo>
                    <a:pt x="74839" y="0"/>
                  </a:lnTo>
                  <a:cubicBezTo>
                    <a:pt x="33511" y="0"/>
                    <a:pt x="0" y="33511"/>
                    <a:pt x="0" y="74839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D84C8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320"/>
            <p:cNvSpPr/>
            <p:nvPr/>
          </p:nvSpPr>
          <p:spPr>
            <a:xfrm>
              <a:off x="1199634" y="4059252"/>
              <a:ext cx="155794" cy="155794"/>
            </a:xfrm>
            <a:custGeom>
              <a:avLst/>
              <a:gdLst/>
              <a:ahLst/>
              <a:cxnLst/>
              <a:rect l="l" t="t" r="r" b="b"/>
              <a:pathLst>
                <a:path w="155794" h="155794" extrusionOk="0">
                  <a:moveTo>
                    <a:pt x="155795" y="77897"/>
                  </a:moveTo>
                  <a:cubicBezTo>
                    <a:pt x="155795" y="120919"/>
                    <a:pt x="120919" y="155795"/>
                    <a:pt x="77897" y="155795"/>
                  </a:cubicBezTo>
                  <a:cubicBezTo>
                    <a:pt x="34876" y="155795"/>
                    <a:pt x="0" y="120919"/>
                    <a:pt x="0" y="77897"/>
                  </a:cubicBezTo>
                  <a:cubicBezTo>
                    <a:pt x="0" y="34876"/>
                    <a:pt x="34876" y="0"/>
                    <a:pt x="77897" y="0"/>
                  </a:cubicBezTo>
                  <a:cubicBezTo>
                    <a:pt x="120919" y="0"/>
                    <a:pt x="155795" y="34876"/>
                    <a:pt x="155795" y="77897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D84C8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320"/>
            <p:cNvSpPr/>
            <p:nvPr/>
          </p:nvSpPr>
          <p:spPr>
            <a:xfrm>
              <a:off x="2223584" y="4246791"/>
              <a:ext cx="322057" cy="597485"/>
            </a:xfrm>
            <a:custGeom>
              <a:avLst/>
              <a:gdLst/>
              <a:ahLst/>
              <a:cxnLst/>
              <a:rect l="l" t="t" r="r" b="b"/>
              <a:pathLst>
                <a:path w="322057" h="597485" extrusionOk="0">
                  <a:moveTo>
                    <a:pt x="136" y="74839"/>
                  </a:moveTo>
                  <a:lnTo>
                    <a:pt x="136" y="262241"/>
                  </a:lnTo>
                  <a:cubicBezTo>
                    <a:pt x="136" y="286032"/>
                    <a:pt x="19440" y="305336"/>
                    <a:pt x="43231" y="305336"/>
                  </a:cubicBezTo>
                  <a:lnTo>
                    <a:pt x="43843" y="305336"/>
                  </a:lnTo>
                  <a:cubicBezTo>
                    <a:pt x="52679" y="305336"/>
                    <a:pt x="59817" y="298199"/>
                    <a:pt x="59817" y="289362"/>
                  </a:cubicBezTo>
                  <a:lnTo>
                    <a:pt x="59817" y="106174"/>
                  </a:lnTo>
                  <a:lnTo>
                    <a:pt x="74295" y="106174"/>
                  </a:lnTo>
                  <a:lnTo>
                    <a:pt x="74295" y="559284"/>
                  </a:lnTo>
                  <a:cubicBezTo>
                    <a:pt x="74295" y="580424"/>
                    <a:pt x="91424" y="597485"/>
                    <a:pt x="112496" y="597485"/>
                  </a:cubicBezTo>
                  <a:lnTo>
                    <a:pt x="113243" y="597485"/>
                  </a:lnTo>
                  <a:cubicBezTo>
                    <a:pt x="134383" y="597485"/>
                    <a:pt x="151445" y="580356"/>
                    <a:pt x="151445" y="559284"/>
                  </a:cubicBezTo>
                  <a:lnTo>
                    <a:pt x="151445" y="308191"/>
                  </a:lnTo>
                  <a:lnTo>
                    <a:pt x="170749" y="308191"/>
                  </a:lnTo>
                  <a:lnTo>
                    <a:pt x="170749" y="559284"/>
                  </a:lnTo>
                  <a:cubicBezTo>
                    <a:pt x="170749" y="580424"/>
                    <a:pt x="187878" y="597485"/>
                    <a:pt x="208950" y="597485"/>
                  </a:cubicBezTo>
                  <a:lnTo>
                    <a:pt x="209698" y="597485"/>
                  </a:lnTo>
                  <a:cubicBezTo>
                    <a:pt x="230837" y="597485"/>
                    <a:pt x="247899" y="580356"/>
                    <a:pt x="247899" y="559284"/>
                  </a:cubicBezTo>
                  <a:lnTo>
                    <a:pt x="247899" y="106174"/>
                  </a:lnTo>
                  <a:lnTo>
                    <a:pt x="262377" y="106174"/>
                  </a:lnTo>
                  <a:lnTo>
                    <a:pt x="262377" y="289362"/>
                  </a:lnTo>
                  <a:cubicBezTo>
                    <a:pt x="262377" y="298199"/>
                    <a:pt x="269514" y="305336"/>
                    <a:pt x="278351" y="305336"/>
                  </a:cubicBezTo>
                  <a:lnTo>
                    <a:pt x="278962" y="305336"/>
                  </a:lnTo>
                  <a:cubicBezTo>
                    <a:pt x="302753" y="305336"/>
                    <a:pt x="322057" y="286032"/>
                    <a:pt x="322057" y="262241"/>
                  </a:cubicBezTo>
                  <a:lnTo>
                    <a:pt x="322057" y="74839"/>
                  </a:lnTo>
                  <a:cubicBezTo>
                    <a:pt x="322057" y="33511"/>
                    <a:pt x="288547" y="0"/>
                    <a:pt x="247219" y="0"/>
                  </a:cubicBezTo>
                  <a:lnTo>
                    <a:pt x="74839" y="0"/>
                  </a:lnTo>
                  <a:cubicBezTo>
                    <a:pt x="33511" y="0"/>
                    <a:pt x="0" y="33511"/>
                    <a:pt x="0" y="74839"/>
                  </a:cubicBezTo>
                  <a:close/>
                </a:path>
              </a:pathLst>
            </a:custGeom>
            <a:solidFill>
              <a:srgbClr val="91468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320"/>
            <p:cNvSpPr/>
            <p:nvPr/>
          </p:nvSpPr>
          <p:spPr>
            <a:xfrm>
              <a:off x="2306851" y="4059252"/>
              <a:ext cx="155794" cy="155794"/>
            </a:xfrm>
            <a:custGeom>
              <a:avLst/>
              <a:gdLst/>
              <a:ahLst/>
              <a:cxnLst/>
              <a:rect l="l" t="t" r="r" b="b"/>
              <a:pathLst>
                <a:path w="155794" h="155794" extrusionOk="0">
                  <a:moveTo>
                    <a:pt x="155795" y="77897"/>
                  </a:moveTo>
                  <a:cubicBezTo>
                    <a:pt x="155795" y="120919"/>
                    <a:pt x="120919" y="155795"/>
                    <a:pt x="77897" y="155795"/>
                  </a:cubicBezTo>
                  <a:cubicBezTo>
                    <a:pt x="34876" y="155795"/>
                    <a:pt x="0" y="120919"/>
                    <a:pt x="0" y="77897"/>
                  </a:cubicBezTo>
                  <a:cubicBezTo>
                    <a:pt x="0" y="34876"/>
                    <a:pt x="34876" y="0"/>
                    <a:pt x="77897" y="0"/>
                  </a:cubicBezTo>
                  <a:cubicBezTo>
                    <a:pt x="120919" y="0"/>
                    <a:pt x="155795" y="34876"/>
                    <a:pt x="155795" y="77897"/>
                  </a:cubicBezTo>
                  <a:close/>
                </a:path>
              </a:pathLst>
            </a:custGeom>
            <a:solidFill>
              <a:srgbClr val="91468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320"/>
            <p:cNvSpPr/>
            <p:nvPr/>
          </p:nvSpPr>
          <p:spPr>
            <a:xfrm>
              <a:off x="2592679" y="4246791"/>
              <a:ext cx="322057" cy="597485"/>
            </a:xfrm>
            <a:custGeom>
              <a:avLst/>
              <a:gdLst/>
              <a:ahLst/>
              <a:cxnLst/>
              <a:rect l="l" t="t" r="r" b="b"/>
              <a:pathLst>
                <a:path w="322057" h="597485" extrusionOk="0">
                  <a:moveTo>
                    <a:pt x="136" y="74839"/>
                  </a:moveTo>
                  <a:lnTo>
                    <a:pt x="136" y="262241"/>
                  </a:lnTo>
                  <a:cubicBezTo>
                    <a:pt x="136" y="286032"/>
                    <a:pt x="19440" y="305336"/>
                    <a:pt x="43231" y="305336"/>
                  </a:cubicBezTo>
                  <a:lnTo>
                    <a:pt x="43843" y="305336"/>
                  </a:lnTo>
                  <a:cubicBezTo>
                    <a:pt x="52679" y="305336"/>
                    <a:pt x="59816" y="298199"/>
                    <a:pt x="59816" y="289362"/>
                  </a:cubicBezTo>
                  <a:lnTo>
                    <a:pt x="59816" y="106174"/>
                  </a:lnTo>
                  <a:lnTo>
                    <a:pt x="74295" y="106174"/>
                  </a:lnTo>
                  <a:lnTo>
                    <a:pt x="74295" y="559284"/>
                  </a:lnTo>
                  <a:cubicBezTo>
                    <a:pt x="74295" y="580424"/>
                    <a:pt x="91424" y="597485"/>
                    <a:pt x="112496" y="597485"/>
                  </a:cubicBezTo>
                  <a:lnTo>
                    <a:pt x="113243" y="597485"/>
                  </a:lnTo>
                  <a:cubicBezTo>
                    <a:pt x="134383" y="597485"/>
                    <a:pt x="151445" y="580356"/>
                    <a:pt x="151445" y="559284"/>
                  </a:cubicBezTo>
                  <a:lnTo>
                    <a:pt x="151445" y="308191"/>
                  </a:lnTo>
                  <a:lnTo>
                    <a:pt x="170749" y="308191"/>
                  </a:lnTo>
                  <a:lnTo>
                    <a:pt x="170749" y="559284"/>
                  </a:lnTo>
                  <a:cubicBezTo>
                    <a:pt x="170749" y="580424"/>
                    <a:pt x="187878" y="597485"/>
                    <a:pt x="208950" y="597485"/>
                  </a:cubicBezTo>
                  <a:lnTo>
                    <a:pt x="209698" y="597485"/>
                  </a:lnTo>
                  <a:cubicBezTo>
                    <a:pt x="230837" y="597485"/>
                    <a:pt x="247899" y="580356"/>
                    <a:pt x="247899" y="559284"/>
                  </a:cubicBezTo>
                  <a:lnTo>
                    <a:pt x="247899" y="106174"/>
                  </a:lnTo>
                  <a:lnTo>
                    <a:pt x="262377" y="106174"/>
                  </a:lnTo>
                  <a:lnTo>
                    <a:pt x="262377" y="289362"/>
                  </a:lnTo>
                  <a:cubicBezTo>
                    <a:pt x="262377" y="298199"/>
                    <a:pt x="269514" y="305336"/>
                    <a:pt x="278351" y="305336"/>
                  </a:cubicBezTo>
                  <a:lnTo>
                    <a:pt x="278962" y="305336"/>
                  </a:lnTo>
                  <a:cubicBezTo>
                    <a:pt x="302753" y="305336"/>
                    <a:pt x="322058" y="286032"/>
                    <a:pt x="322058" y="262241"/>
                  </a:cubicBezTo>
                  <a:lnTo>
                    <a:pt x="322058" y="74839"/>
                  </a:lnTo>
                  <a:cubicBezTo>
                    <a:pt x="322058" y="33511"/>
                    <a:pt x="288547" y="0"/>
                    <a:pt x="247219" y="0"/>
                  </a:cubicBezTo>
                  <a:lnTo>
                    <a:pt x="74839" y="0"/>
                  </a:lnTo>
                  <a:cubicBezTo>
                    <a:pt x="33511" y="0"/>
                    <a:pt x="0" y="33511"/>
                    <a:pt x="0" y="74839"/>
                  </a:cubicBezTo>
                  <a:close/>
                </a:path>
              </a:pathLst>
            </a:custGeom>
            <a:solidFill>
              <a:srgbClr val="91468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320"/>
            <p:cNvSpPr/>
            <p:nvPr/>
          </p:nvSpPr>
          <p:spPr>
            <a:xfrm>
              <a:off x="2675878" y="4059252"/>
              <a:ext cx="155794" cy="155794"/>
            </a:xfrm>
            <a:custGeom>
              <a:avLst/>
              <a:gdLst/>
              <a:ahLst/>
              <a:cxnLst/>
              <a:rect l="l" t="t" r="r" b="b"/>
              <a:pathLst>
                <a:path w="155794" h="155794" extrusionOk="0">
                  <a:moveTo>
                    <a:pt x="155795" y="77897"/>
                  </a:moveTo>
                  <a:cubicBezTo>
                    <a:pt x="155795" y="120919"/>
                    <a:pt x="120919" y="155795"/>
                    <a:pt x="77897" y="155795"/>
                  </a:cubicBezTo>
                  <a:cubicBezTo>
                    <a:pt x="34876" y="155795"/>
                    <a:pt x="0" y="120919"/>
                    <a:pt x="0" y="77897"/>
                  </a:cubicBezTo>
                  <a:cubicBezTo>
                    <a:pt x="0" y="34876"/>
                    <a:pt x="34876" y="0"/>
                    <a:pt x="77897" y="0"/>
                  </a:cubicBezTo>
                  <a:cubicBezTo>
                    <a:pt x="120919" y="0"/>
                    <a:pt x="155795" y="34876"/>
                    <a:pt x="155795" y="77897"/>
                  </a:cubicBezTo>
                  <a:close/>
                </a:path>
              </a:pathLst>
            </a:custGeom>
            <a:solidFill>
              <a:srgbClr val="91468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320"/>
            <p:cNvSpPr/>
            <p:nvPr/>
          </p:nvSpPr>
          <p:spPr>
            <a:xfrm>
              <a:off x="1485462" y="4246791"/>
              <a:ext cx="322057" cy="597485"/>
            </a:xfrm>
            <a:custGeom>
              <a:avLst/>
              <a:gdLst/>
              <a:ahLst/>
              <a:cxnLst/>
              <a:rect l="l" t="t" r="r" b="b"/>
              <a:pathLst>
                <a:path w="322057" h="597485" extrusionOk="0">
                  <a:moveTo>
                    <a:pt x="136" y="74839"/>
                  </a:moveTo>
                  <a:lnTo>
                    <a:pt x="136" y="262241"/>
                  </a:lnTo>
                  <a:cubicBezTo>
                    <a:pt x="136" y="286032"/>
                    <a:pt x="19440" y="305336"/>
                    <a:pt x="43231" y="305336"/>
                  </a:cubicBezTo>
                  <a:lnTo>
                    <a:pt x="43843" y="305336"/>
                  </a:lnTo>
                  <a:cubicBezTo>
                    <a:pt x="52679" y="305336"/>
                    <a:pt x="59817" y="298199"/>
                    <a:pt x="59817" y="289362"/>
                  </a:cubicBezTo>
                  <a:lnTo>
                    <a:pt x="59817" y="106174"/>
                  </a:lnTo>
                  <a:lnTo>
                    <a:pt x="74295" y="106174"/>
                  </a:lnTo>
                  <a:lnTo>
                    <a:pt x="74295" y="559284"/>
                  </a:lnTo>
                  <a:cubicBezTo>
                    <a:pt x="74295" y="580424"/>
                    <a:pt x="91424" y="597485"/>
                    <a:pt x="112496" y="597485"/>
                  </a:cubicBezTo>
                  <a:lnTo>
                    <a:pt x="113243" y="597485"/>
                  </a:lnTo>
                  <a:cubicBezTo>
                    <a:pt x="134383" y="597485"/>
                    <a:pt x="151445" y="580356"/>
                    <a:pt x="151445" y="559284"/>
                  </a:cubicBezTo>
                  <a:lnTo>
                    <a:pt x="151445" y="308191"/>
                  </a:lnTo>
                  <a:lnTo>
                    <a:pt x="170749" y="308191"/>
                  </a:lnTo>
                  <a:lnTo>
                    <a:pt x="170749" y="559284"/>
                  </a:lnTo>
                  <a:cubicBezTo>
                    <a:pt x="170749" y="580424"/>
                    <a:pt x="187878" y="597485"/>
                    <a:pt x="208950" y="597485"/>
                  </a:cubicBezTo>
                  <a:lnTo>
                    <a:pt x="209698" y="597485"/>
                  </a:lnTo>
                  <a:cubicBezTo>
                    <a:pt x="230837" y="597485"/>
                    <a:pt x="247899" y="580356"/>
                    <a:pt x="247899" y="559284"/>
                  </a:cubicBezTo>
                  <a:lnTo>
                    <a:pt x="247899" y="106174"/>
                  </a:lnTo>
                  <a:lnTo>
                    <a:pt x="262377" y="106174"/>
                  </a:lnTo>
                  <a:lnTo>
                    <a:pt x="262377" y="289362"/>
                  </a:lnTo>
                  <a:cubicBezTo>
                    <a:pt x="262377" y="298199"/>
                    <a:pt x="269514" y="305336"/>
                    <a:pt x="278351" y="305336"/>
                  </a:cubicBezTo>
                  <a:lnTo>
                    <a:pt x="278962" y="305336"/>
                  </a:lnTo>
                  <a:cubicBezTo>
                    <a:pt x="302753" y="305336"/>
                    <a:pt x="322058" y="286032"/>
                    <a:pt x="322058" y="262241"/>
                  </a:cubicBezTo>
                  <a:lnTo>
                    <a:pt x="322058" y="74839"/>
                  </a:lnTo>
                  <a:cubicBezTo>
                    <a:pt x="322058" y="33511"/>
                    <a:pt x="288547" y="0"/>
                    <a:pt x="247219" y="0"/>
                  </a:cubicBezTo>
                  <a:lnTo>
                    <a:pt x="74839" y="0"/>
                  </a:lnTo>
                  <a:cubicBezTo>
                    <a:pt x="33511" y="0"/>
                    <a:pt x="0" y="33511"/>
                    <a:pt x="0" y="74839"/>
                  </a:cubicBezTo>
                  <a:close/>
                </a:path>
              </a:pathLst>
            </a:custGeom>
            <a:solidFill>
              <a:srgbClr val="91468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320"/>
            <p:cNvSpPr/>
            <p:nvPr/>
          </p:nvSpPr>
          <p:spPr>
            <a:xfrm>
              <a:off x="1568661" y="4059252"/>
              <a:ext cx="155794" cy="155794"/>
            </a:xfrm>
            <a:custGeom>
              <a:avLst/>
              <a:gdLst/>
              <a:ahLst/>
              <a:cxnLst/>
              <a:rect l="l" t="t" r="r" b="b"/>
              <a:pathLst>
                <a:path w="155794" h="155794" extrusionOk="0">
                  <a:moveTo>
                    <a:pt x="155795" y="77897"/>
                  </a:moveTo>
                  <a:cubicBezTo>
                    <a:pt x="155795" y="120919"/>
                    <a:pt x="120919" y="155795"/>
                    <a:pt x="77897" y="155795"/>
                  </a:cubicBezTo>
                  <a:cubicBezTo>
                    <a:pt x="34876" y="155795"/>
                    <a:pt x="0" y="120919"/>
                    <a:pt x="0" y="77897"/>
                  </a:cubicBezTo>
                  <a:cubicBezTo>
                    <a:pt x="0" y="34876"/>
                    <a:pt x="34876" y="0"/>
                    <a:pt x="77897" y="0"/>
                  </a:cubicBezTo>
                  <a:cubicBezTo>
                    <a:pt x="120919" y="0"/>
                    <a:pt x="155795" y="34876"/>
                    <a:pt x="155795" y="77897"/>
                  </a:cubicBezTo>
                  <a:close/>
                </a:path>
              </a:pathLst>
            </a:custGeom>
            <a:solidFill>
              <a:srgbClr val="91468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320"/>
            <p:cNvSpPr/>
            <p:nvPr/>
          </p:nvSpPr>
          <p:spPr>
            <a:xfrm>
              <a:off x="1854489" y="4246791"/>
              <a:ext cx="322057" cy="597485"/>
            </a:xfrm>
            <a:custGeom>
              <a:avLst/>
              <a:gdLst/>
              <a:ahLst/>
              <a:cxnLst/>
              <a:rect l="l" t="t" r="r" b="b"/>
              <a:pathLst>
                <a:path w="322057" h="597485" extrusionOk="0">
                  <a:moveTo>
                    <a:pt x="136" y="74839"/>
                  </a:moveTo>
                  <a:lnTo>
                    <a:pt x="136" y="262241"/>
                  </a:lnTo>
                  <a:cubicBezTo>
                    <a:pt x="136" y="286032"/>
                    <a:pt x="19440" y="305336"/>
                    <a:pt x="43231" y="305336"/>
                  </a:cubicBezTo>
                  <a:lnTo>
                    <a:pt x="43843" y="305336"/>
                  </a:lnTo>
                  <a:cubicBezTo>
                    <a:pt x="52679" y="305336"/>
                    <a:pt x="59816" y="298199"/>
                    <a:pt x="59816" y="289362"/>
                  </a:cubicBezTo>
                  <a:lnTo>
                    <a:pt x="59816" y="106174"/>
                  </a:lnTo>
                  <a:lnTo>
                    <a:pt x="74295" y="106174"/>
                  </a:lnTo>
                  <a:lnTo>
                    <a:pt x="74295" y="559284"/>
                  </a:lnTo>
                  <a:cubicBezTo>
                    <a:pt x="74295" y="580424"/>
                    <a:pt x="91424" y="597485"/>
                    <a:pt x="112496" y="597485"/>
                  </a:cubicBezTo>
                  <a:lnTo>
                    <a:pt x="113243" y="597485"/>
                  </a:lnTo>
                  <a:cubicBezTo>
                    <a:pt x="134383" y="597485"/>
                    <a:pt x="151445" y="580356"/>
                    <a:pt x="151445" y="559284"/>
                  </a:cubicBezTo>
                  <a:lnTo>
                    <a:pt x="151445" y="308191"/>
                  </a:lnTo>
                  <a:lnTo>
                    <a:pt x="170749" y="308191"/>
                  </a:lnTo>
                  <a:lnTo>
                    <a:pt x="170749" y="559284"/>
                  </a:lnTo>
                  <a:cubicBezTo>
                    <a:pt x="170749" y="580424"/>
                    <a:pt x="187878" y="597485"/>
                    <a:pt x="208950" y="597485"/>
                  </a:cubicBezTo>
                  <a:lnTo>
                    <a:pt x="209698" y="597485"/>
                  </a:lnTo>
                  <a:cubicBezTo>
                    <a:pt x="230837" y="597485"/>
                    <a:pt x="247899" y="580356"/>
                    <a:pt x="247899" y="559284"/>
                  </a:cubicBezTo>
                  <a:lnTo>
                    <a:pt x="247899" y="106174"/>
                  </a:lnTo>
                  <a:lnTo>
                    <a:pt x="262377" y="106174"/>
                  </a:lnTo>
                  <a:lnTo>
                    <a:pt x="262377" y="289362"/>
                  </a:lnTo>
                  <a:cubicBezTo>
                    <a:pt x="262377" y="298199"/>
                    <a:pt x="269514" y="305336"/>
                    <a:pt x="278351" y="305336"/>
                  </a:cubicBezTo>
                  <a:lnTo>
                    <a:pt x="278962" y="305336"/>
                  </a:lnTo>
                  <a:cubicBezTo>
                    <a:pt x="302753" y="305336"/>
                    <a:pt x="322058" y="286032"/>
                    <a:pt x="322058" y="262241"/>
                  </a:cubicBezTo>
                  <a:lnTo>
                    <a:pt x="322058" y="74839"/>
                  </a:lnTo>
                  <a:cubicBezTo>
                    <a:pt x="322058" y="33511"/>
                    <a:pt x="288547" y="0"/>
                    <a:pt x="247219" y="0"/>
                  </a:cubicBezTo>
                  <a:lnTo>
                    <a:pt x="74839" y="0"/>
                  </a:lnTo>
                  <a:cubicBezTo>
                    <a:pt x="33511" y="0"/>
                    <a:pt x="0" y="33511"/>
                    <a:pt x="0" y="74839"/>
                  </a:cubicBezTo>
                  <a:close/>
                </a:path>
              </a:pathLst>
            </a:custGeom>
            <a:solidFill>
              <a:srgbClr val="91468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320"/>
            <p:cNvSpPr/>
            <p:nvPr/>
          </p:nvSpPr>
          <p:spPr>
            <a:xfrm>
              <a:off x="1937756" y="4059252"/>
              <a:ext cx="155794" cy="155794"/>
            </a:xfrm>
            <a:custGeom>
              <a:avLst/>
              <a:gdLst/>
              <a:ahLst/>
              <a:cxnLst/>
              <a:rect l="l" t="t" r="r" b="b"/>
              <a:pathLst>
                <a:path w="155794" h="155794" extrusionOk="0">
                  <a:moveTo>
                    <a:pt x="155795" y="77897"/>
                  </a:moveTo>
                  <a:cubicBezTo>
                    <a:pt x="155795" y="120919"/>
                    <a:pt x="120919" y="155795"/>
                    <a:pt x="77897" y="155795"/>
                  </a:cubicBezTo>
                  <a:cubicBezTo>
                    <a:pt x="34876" y="155795"/>
                    <a:pt x="0" y="120919"/>
                    <a:pt x="0" y="77897"/>
                  </a:cubicBezTo>
                  <a:cubicBezTo>
                    <a:pt x="0" y="34876"/>
                    <a:pt x="34876" y="0"/>
                    <a:pt x="77897" y="0"/>
                  </a:cubicBezTo>
                  <a:cubicBezTo>
                    <a:pt x="120919" y="0"/>
                    <a:pt x="155795" y="34876"/>
                    <a:pt x="155795" y="77897"/>
                  </a:cubicBezTo>
                  <a:close/>
                </a:path>
              </a:pathLst>
            </a:custGeom>
            <a:solidFill>
              <a:srgbClr val="91468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60" name="Google Shape;760;p320"/>
            <p:cNvGrpSpPr/>
            <p:nvPr/>
          </p:nvGrpSpPr>
          <p:grpSpPr>
            <a:xfrm>
              <a:off x="2951510" y="4059252"/>
              <a:ext cx="321852" cy="785024"/>
              <a:chOff x="2951510" y="4059252"/>
              <a:chExt cx="321852" cy="785024"/>
            </a:xfrm>
          </p:grpSpPr>
          <p:grpSp>
            <p:nvGrpSpPr>
              <p:cNvPr id="761" name="Google Shape;761;p320"/>
              <p:cNvGrpSpPr/>
              <p:nvPr/>
            </p:nvGrpSpPr>
            <p:grpSpPr>
              <a:xfrm>
                <a:off x="3112402" y="4059252"/>
                <a:ext cx="160960" cy="785024"/>
                <a:chOff x="3112402" y="4059252"/>
                <a:chExt cx="160960" cy="785024"/>
              </a:xfrm>
            </p:grpSpPr>
            <p:sp>
              <p:nvSpPr>
                <p:cNvPr id="762" name="Google Shape;762;p320"/>
                <p:cNvSpPr/>
                <p:nvPr/>
              </p:nvSpPr>
              <p:spPr>
                <a:xfrm>
                  <a:off x="3112402" y="4246791"/>
                  <a:ext cx="160960" cy="597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960" h="597485" extrusionOk="0">
                      <a:moveTo>
                        <a:pt x="86190" y="0"/>
                      </a:moveTo>
                      <a:lnTo>
                        <a:pt x="0" y="0"/>
                      </a:lnTo>
                      <a:lnTo>
                        <a:pt x="0" y="308191"/>
                      </a:lnTo>
                      <a:lnTo>
                        <a:pt x="9652" y="308191"/>
                      </a:lnTo>
                      <a:lnTo>
                        <a:pt x="9652" y="559284"/>
                      </a:lnTo>
                      <a:cubicBezTo>
                        <a:pt x="9652" y="580424"/>
                        <a:pt x="26781" y="597485"/>
                        <a:pt x="47853" y="597485"/>
                      </a:cubicBezTo>
                      <a:lnTo>
                        <a:pt x="48601" y="597485"/>
                      </a:lnTo>
                      <a:cubicBezTo>
                        <a:pt x="69673" y="597485"/>
                        <a:pt x="86802" y="580356"/>
                        <a:pt x="86802" y="559284"/>
                      </a:cubicBezTo>
                      <a:lnTo>
                        <a:pt x="86802" y="106174"/>
                      </a:lnTo>
                      <a:lnTo>
                        <a:pt x="101280" y="106174"/>
                      </a:lnTo>
                      <a:lnTo>
                        <a:pt x="101280" y="289362"/>
                      </a:lnTo>
                      <a:cubicBezTo>
                        <a:pt x="101280" y="298199"/>
                        <a:pt x="108418" y="305336"/>
                        <a:pt x="117254" y="305336"/>
                      </a:cubicBezTo>
                      <a:lnTo>
                        <a:pt x="117866" y="305336"/>
                      </a:lnTo>
                      <a:cubicBezTo>
                        <a:pt x="141656" y="305336"/>
                        <a:pt x="160961" y="286032"/>
                        <a:pt x="160961" y="262241"/>
                      </a:cubicBezTo>
                      <a:lnTo>
                        <a:pt x="160961" y="74839"/>
                      </a:lnTo>
                      <a:cubicBezTo>
                        <a:pt x="160961" y="33511"/>
                        <a:pt x="127450" y="0"/>
                        <a:pt x="86122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747679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3" name="Google Shape;763;p320"/>
                <p:cNvSpPr/>
                <p:nvPr/>
              </p:nvSpPr>
              <p:spPr>
                <a:xfrm>
                  <a:off x="3112402" y="4059252"/>
                  <a:ext cx="77897" cy="155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97" h="155862" extrusionOk="0">
                      <a:moveTo>
                        <a:pt x="0" y="155795"/>
                      </a:moveTo>
                      <a:cubicBezTo>
                        <a:pt x="43027" y="155795"/>
                        <a:pt x="77897" y="120924"/>
                        <a:pt x="77897" y="77897"/>
                      </a:cubicBezTo>
                      <a:cubicBezTo>
                        <a:pt x="77897" y="34870"/>
                        <a:pt x="43027" y="0"/>
                        <a:pt x="0" y="0"/>
                      </a:cubicBezTo>
                      <a:lnTo>
                        <a:pt x="0" y="0"/>
                      </a:lnTo>
                      <a:lnTo>
                        <a:pt x="0" y="155863"/>
                      </a:lnTo>
                      <a:lnTo>
                        <a:pt x="0" y="155863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747679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764" name="Google Shape;764;p320"/>
              <p:cNvGrpSpPr/>
              <p:nvPr/>
            </p:nvGrpSpPr>
            <p:grpSpPr>
              <a:xfrm>
                <a:off x="2951510" y="4059252"/>
                <a:ext cx="160960" cy="785024"/>
                <a:chOff x="2951510" y="4059252"/>
                <a:chExt cx="160960" cy="785024"/>
              </a:xfrm>
            </p:grpSpPr>
            <p:sp>
              <p:nvSpPr>
                <p:cNvPr id="765" name="Google Shape;765;p320"/>
                <p:cNvSpPr/>
                <p:nvPr/>
              </p:nvSpPr>
              <p:spPr>
                <a:xfrm>
                  <a:off x="2951510" y="4246791"/>
                  <a:ext cx="160960" cy="597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960" h="597485" extrusionOk="0">
                      <a:moveTo>
                        <a:pt x="74771" y="0"/>
                      </a:moveTo>
                      <a:lnTo>
                        <a:pt x="160961" y="0"/>
                      </a:lnTo>
                      <a:lnTo>
                        <a:pt x="160961" y="308191"/>
                      </a:lnTo>
                      <a:lnTo>
                        <a:pt x="151309" y="308191"/>
                      </a:lnTo>
                      <a:cubicBezTo>
                        <a:pt x="151309" y="308191"/>
                        <a:pt x="151309" y="559284"/>
                        <a:pt x="151309" y="559284"/>
                      </a:cubicBezTo>
                      <a:cubicBezTo>
                        <a:pt x="151309" y="580424"/>
                        <a:pt x="134179" y="597485"/>
                        <a:pt x="113108" y="597485"/>
                      </a:cubicBezTo>
                      <a:lnTo>
                        <a:pt x="112360" y="597485"/>
                      </a:lnTo>
                      <a:cubicBezTo>
                        <a:pt x="91288" y="597485"/>
                        <a:pt x="74159" y="580356"/>
                        <a:pt x="74159" y="559284"/>
                      </a:cubicBezTo>
                      <a:lnTo>
                        <a:pt x="74159" y="106174"/>
                      </a:lnTo>
                      <a:cubicBezTo>
                        <a:pt x="74159" y="106174"/>
                        <a:pt x="59681" y="106174"/>
                        <a:pt x="59681" y="106174"/>
                      </a:cubicBezTo>
                      <a:lnTo>
                        <a:pt x="59681" y="289362"/>
                      </a:lnTo>
                      <a:cubicBezTo>
                        <a:pt x="59681" y="298199"/>
                        <a:pt x="52543" y="305336"/>
                        <a:pt x="43707" y="305336"/>
                      </a:cubicBezTo>
                      <a:lnTo>
                        <a:pt x="43095" y="305336"/>
                      </a:lnTo>
                      <a:cubicBezTo>
                        <a:pt x="19305" y="305336"/>
                        <a:pt x="0" y="286032"/>
                        <a:pt x="0" y="262241"/>
                      </a:cubicBezTo>
                      <a:lnTo>
                        <a:pt x="0" y="74839"/>
                      </a:lnTo>
                      <a:cubicBezTo>
                        <a:pt x="0" y="33511"/>
                        <a:pt x="33511" y="0"/>
                        <a:pt x="74839" y="0"/>
                      </a:cubicBezTo>
                      <a:close/>
                    </a:path>
                  </a:pathLst>
                </a:custGeom>
                <a:solidFill>
                  <a:srgbClr val="91468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6" name="Google Shape;766;p320"/>
                <p:cNvSpPr/>
                <p:nvPr/>
              </p:nvSpPr>
              <p:spPr>
                <a:xfrm>
                  <a:off x="3034505" y="4059252"/>
                  <a:ext cx="77897" cy="155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97" h="155862" extrusionOk="0">
                      <a:moveTo>
                        <a:pt x="77897" y="155795"/>
                      </a:moveTo>
                      <a:cubicBezTo>
                        <a:pt x="34870" y="155795"/>
                        <a:pt x="0" y="120924"/>
                        <a:pt x="0" y="77897"/>
                      </a:cubicBezTo>
                      <a:cubicBezTo>
                        <a:pt x="0" y="34870"/>
                        <a:pt x="34870" y="0"/>
                        <a:pt x="77897" y="0"/>
                      </a:cubicBezTo>
                      <a:lnTo>
                        <a:pt x="77897" y="0"/>
                      </a:lnTo>
                      <a:lnTo>
                        <a:pt x="77897" y="155863"/>
                      </a:lnTo>
                      <a:lnTo>
                        <a:pt x="77897" y="155863"/>
                      </a:lnTo>
                      <a:close/>
                    </a:path>
                  </a:pathLst>
                </a:custGeom>
                <a:solidFill>
                  <a:srgbClr val="91468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8428169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125" y="242888"/>
            <a:ext cx="11043104" cy="5848350"/>
          </a:xfrm>
          <a:prstGeom prst="rect">
            <a:avLst/>
          </a:prstGeo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94940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81</a:t>
            </a:fld>
            <a:endParaRPr lang="en-US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5" y="156754"/>
            <a:ext cx="11460163" cy="605245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1704320" y="6470469"/>
            <a:ext cx="120968" cy="1430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1216764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0" y="174171"/>
            <a:ext cx="10859589" cy="6069875"/>
          </a:xfrm>
          <a:prstGeom prst="rect">
            <a:avLst/>
          </a:prstGeo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63116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/>
              <a:t>ZONA    ÖLÜMCÜL  OLABİLİR Mİ?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  HT, HL   olan 70 yaşında erkek  hasta  göğüs ağrısı( </a:t>
            </a:r>
            <a:r>
              <a:rPr lang="tr-TR" dirty="0" err="1"/>
              <a:t>atipik</a:t>
            </a:r>
            <a:r>
              <a:rPr lang="tr-TR" dirty="0"/>
              <a:t> ağrı?  </a:t>
            </a:r>
            <a:r>
              <a:rPr lang="tr-TR" dirty="0" err="1"/>
              <a:t>anjina</a:t>
            </a:r>
            <a:r>
              <a:rPr lang="tr-TR" dirty="0"/>
              <a:t>?)</a:t>
            </a:r>
          </a:p>
          <a:p>
            <a:pPr marL="74930" indent="0">
              <a:buNone/>
            </a:pPr>
            <a:r>
              <a:rPr lang="tr-TR" dirty="0"/>
              <a:t>Kardiyolojiye  başvuruyor: </a:t>
            </a:r>
            <a:r>
              <a:rPr lang="tr-TR" dirty="0" err="1"/>
              <a:t>Komorbiditeleri</a:t>
            </a:r>
            <a:r>
              <a:rPr lang="tr-TR" dirty="0"/>
              <a:t> yüzünden  direkt KAG  yapılıyor; işlem  sırasında   </a:t>
            </a:r>
            <a:r>
              <a:rPr lang="tr-TR" dirty="0" err="1"/>
              <a:t>radyokontrasta</a:t>
            </a:r>
            <a:r>
              <a:rPr lang="tr-TR" dirty="0"/>
              <a:t> bağlı </a:t>
            </a:r>
            <a:r>
              <a:rPr lang="tr-TR" dirty="0" err="1"/>
              <a:t>anaflaxi</a:t>
            </a:r>
            <a:r>
              <a:rPr lang="tr-TR" dirty="0"/>
              <a:t>, yoğun bakımda </a:t>
            </a:r>
            <a:r>
              <a:rPr lang="tr-TR" dirty="0" err="1"/>
              <a:t>radyokontrast</a:t>
            </a:r>
            <a:r>
              <a:rPr lang="tr-TR" dirty="0"/>
              <a:t> </a:t>
            </a:r>
            <a:r>
              <a:rPr lang="tr-TR" dirty="0" err="1"/>
              <a:t>nefropatisi</a:t>
            </a:r>
            <a:r>
              <a:rPr lang="tr-TR" dirty="0"/>
              <a:t> </a:t>
            </a:r>
          </a:p>
          <a:p>
            <a:pPr marL="74930" indent="0">
              <a:buNone/>
            </a:pPr>
            <a:r>
              <a:rPr lang="tr-TR" dirty="0"/>
              <a:t>Hastanın sol göğüs üstünde </a:t>
            </a:r>
            <a:r>
              <a:rPr lang="tr-TR" dirty="0" err="1"/>
              <a:t>dermatoma</a:t>
            </a:r>
            <a:r>
              <a:rPr lang="tr-TR" dirty="0"/>
              <a:t> uyan  </a:t>
            </a:r>
            <a:r>
              <a:rPr lang="tr-TR" dirty="0" err="1"/>
              <a:t>hiperpigmente</a:t>
            </a:r>
            <a:r>
              <a:rPr lang="tr-TR" dirty="0"/>
              <a:t>  lezyon… Sempatik  sinir blokajına gitti</a:t>
            </a:r>
          </a:p>
          <a:p>
            <a:pPr marL="74930" indent="0">
              <a:buNone/>
            </a:pPr>
            <a:endParaRPr lang="tr-TR" dirty="0"/>
          </a:p>
          <a:p>
            <a:r>
              <a:rPr lang="tr-TR" dirty="0"/>
              <a:t>Zona sırasında  geçmeyen  ağrısı için   </a:t>
            </a:r>
            <a:r>
              <a:rPr lang="tr-TR" dirty="0" err="1"/>
              <a:t>antiepileptik</a:t>
            </a:r>
            <a:r>
              <a:rPr lang="tr-TR" dirty="0"/>
              <a:t>  ve narkotik ajan  kullanımı artan 82 yaşında kadın  hasta,  uykuya </a:t>
            </a:r>
            <a:r>
              <a:rPr lang="tr-TR" dirty="0" err="1"/>
              <a:t>meyili</a:t>
            </a:r>
            <a:r>
              <a:rPr lang="tr-TR" dirty="0"/>
              <a:t> artıyor,  evinde </a:t>
            </a:r>
            <a:r>
              <a:rPr lang="tr-TR" dirty="0" err="1"/>
              <a:t>kolesistite</a:t>
            </a:r>
            <a:r>
              <a:rPr lang="tr-TR" dirty="0"/>
              <a:t> bağlı  </a:t>
            </a:r>
            <a:r>
              <a:rPr lang="tr-TR" dirty="0" err="1"/>
              <a:t>perforasyonu</a:t>
            </a:r>
            <a:r>
              <a:rPr lang="tr-TR" dirty="0"/>
              <a:t> oluyor(Aile hekimi olan torunu </a:t>
            </a:r>
            <a:r>
              <a:rPr lang="tr-TR" dirty="0" err="1"/>
              <a:t>satürasyon</a:t>
            </a:r>
            <a:r>
              <a:rPr lang="tr-TR" dirty="0"/>
              <a:t> düşük, tansiyon düşüklüğü,  </a:t>
            </a:r>
            <a:r>
              <a:rPr lang="tr-TR" dirty="0" err="1"/>
              <a:t>taşipnesi</a:t>
            </a:r>
            <a:r>
              <a:rPr lang="tr-TR" dirty="0"/>
              <a:t> ile </a:t>
            </a:r>
            <a:r>
              <a:rPr lang="tr-TR" dirty="0" err="1"/>
              <a:t>farkediyor</a:t>
            </a:r>
            <a:r>
              <a:rPr lang="tr-TR" dirty="0"/>
              <a:t>)</a:t>
            </a:r>
          </a:p>
          <a:p>
            <a:pPr marL="74930" indent="0">
              <a:buNone/>
            </a:pP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08695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455F679-78A2-7722-BD1E-1FA402645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VZ TEDAVİSİ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DBDD25E-F6EF-CA70-206E-C4DD6FB746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ANTİVİRAL TEDAVİ: </a:t>
            </a:r>
            <a:r>
              <a:rPr lang="tr-TR" dirty="0" err="1"/>
              <a:t>Valasiklovir</a:t>
            </a:r>
            <a:r>
              <a:rPr lang="tr-TR" dirty="0"/>
              <a:t> , </a:t>
            </a:r>
            <a:r>
              <a:rPr lang="tr-TR" dirty="0" err="1"/>
              <a:t>Famsiklovir</a:t>
            </a:r>
            <a:r>
              <a:rPr lang="tr-TR" dirty="0"/>
              <a:t>, </a:t>
            </a:r>
            <a:r>
              <a:rPr lang="tr-TR" dirty="0" err="1"/>
              <a:t>Asiklovir</a:t>
            </a:r>
            <a:endParaRPr lang="tr-TR" dirty="0"/>
          </a:p>
          <a:p>
            <a:pPr marL="74930" indent="0">
              <a:buNone/>
            </a:pPr>
            <a:r>
              <a:rPr lang="tr-TR" dirty="0"/>
              <a:t>Erken başlamak önemli ( İlk döküntüden 72 saat sonra)</a:t>
            </a:r>
          </a:p>
          <a:p>
            <a:pPr marL="74930" indent="0">
              <a:buNone/>
            </a:pPr>
            <a:endParaRPr lang="tr-TR" dirty="0"/>
          </a:p>
          <a:p>
            <a:endParaRPr lang="tr-TR" dirty="0"/>
          </a:p>
          <a:p>
            <a:r>
              <a:rPr lang="tr-TR" dirty="0"/>
              <a:t>SEMPTOMATİK: Ağrı kesici( </a:t>
            </a:r>
            <a:r>
              <a:rPr lang="tr-TR" dirty="0" err="1"/>
              <a:t>Parasetemol</a:t>
            </a:r>
            <a:r>
              <a:rPr lang="tr-TR" dirty="0"/>
              <a:t>, NSAID, Narkotik,  Antiepileptik)</a:t>
            </a:r>
          </a:p>
          <a:p>
            <a:endParaRPr lang="tr-TR" dirty="0"/>
          </a:p>
          <a:p>
            <a:endParaRPr lang="tr-TR" dirty="0"/>
          </a:p>
          <a:p>
            <a:r>
              <a:rPr lang="tr-TR" dirty="0"/>
              <a:t>SEKONDER BAKTERİYEL CİLT ENFEKSİYON: IV AB</a:t>
            </a:r>
          </a:p>
          <a:p>
            <a:endParaRPr lang="tr-TR" dirty="0"/>
          </a:p>
          <a:p>
            <a:r>
              <a:rPr lang="tr-TR" dirty="0"/>
              <a:t>AĞRI CERRAHİSİ!!!!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701B0BB4-AF5C-C38B-052E-1E0E24DCB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94275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124" y="1"/>
            <a:ext cx="11243401" cy="6091238"/>
          </a:xfrm>
          <a:prstGeom prst="rect">
            <a:avLst/>
          </a:prstGeo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04774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589" y="0"/>
            <a:ext cx="11530147" cy="6217919"/>
          </a:xfrm>
          <a:prstGeom prst="rect">
            <a:avLst/>
          </a:prstGeo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3305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137" y="242888"/>
            <a:ext cx="11381151" cy="5848350"/>
          </a:xfrm>
          <a:prstGeom prst="rect">
            <a:avLst/>
          </a:prstGeo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47189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091" y="69669"/>
            <a:ext cx="11791405" cy="6021569"/>
          </a:xfrm>
          <a:prstGeom prst="rect">
            <a:avLst/>
          </a:prstGeo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837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132" y="95794"/>
            <a:ext cx="10964092" cy="5995444"/>
          </a:xfrm>
          <a:prstGeom prst="rect">
            <a:avLst/>
          </a:prstGeo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04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318"/>
          <p:cNvSpPr txBox="1"/>
          <p:nvPr/>
        </p:nvSpPr>
        <p:spPr>
          <a:xfrm>
            <a:off x="407623" y="6323572"/>
            <a:ext cx="866755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chemeClr val="dk1"/>
              </a:buClr>
              <a:buSzPts val="600"/>
            </a:pP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Referanslar: 1. Nam HH 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Ison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MG. BMJ 2019;366:l5021 2.</a:t>
            </a:r>
            <a:r>
              <a:rPr lang="en-US" sz="800" dirty="0">
                <a:solidFill>
                  <a:schemeClr val="tx1"/>
                </a:solidFill>
              </a:rPr>
              <a:t> ECDC. Intensified circulation of respiratory syncytial virus (RSV) and associated hospital burden in the EU/</a:t>
            </a:r>
            <a:r>
              <a:rPr lang="en-US" sz="800" dirty="0" err="1">
                <a:solidFill>
                  <a:schemeClr val="tx1"/>
                </a:solidFill>
              </a:rPr>
              <a:t>EEA.https</a:t>
            </a:r>
            <a:r>
              <a:rPr lang="en-US" sz="800" dirty="0">
                <a:solidFill>
                  <a:schemeClr val="tx1"/>
                </a:solidFill>
              </a:rPr>
              <a:t>://www.ecdc.europa.eu/sites/default/files/documents/RRA-20221128-473.pdf. Son </a:t>
            </a:r>
            <a:r>
              <a:rPr lang="en-US" sz="800" dirty="0" err="1">
                <a:solidFill>
                  <a:schemeClr val="tx1"/>
                </a:solidFill>
              </a:rPr>
              <a:t>Erişim</a:t>
            </a:r>
            <a:r>
              <a:rPr lang="en-US" sz="800" dirty="0">
                <a:solidFill>
                  <a:schemeClr val="tx1"/>
                </a:solidFill>
              </a:rPr>
              <a:t> </a:t>
            </a:r>
            <a:r>
              <a:rPr lang="en-US" sz="800" dirty="0" err="1">
                <a:solidFill>
                  <a:schemeClr val="tx1"/>
                </a:solidFill>
              </a:rPr>
              <a:t>Tarihi</a:t>
            </a:r>
            <a:r>
              <a:rPr lang="en-US" sz="800" dirty="0">
                <a:solidFill>
                  <a:schemeClr val="tx1"/>
                </a:solidFill>
              </a:rPr>
              <a:t>:</a:t>
            </a:r>
            <a:r>
              <a:rPr lang="tr-TR" sz="800" dirty="0">
                <a:solidFill>
                  <a:schemeClr val="tx1"/>
                </a:solidFill>
              </a:rPr>
              <a:t> Mart </a:t>
            </a:r>
            <a:r>
              <a:rPr lang="en-US" sz="800" dirty="0">
                <a:solidFill>
                  <a:schemeClr val="tx1"/>
                </a:solidFill>
              </a:rPr>
              <a:t>, 202</a:t>
            </a:r>
            <a:r>
              <a:rPr lang="tr-TR" sz="800" dirty="0">
                <a:solidFill>
                  <a:schemeClr val="tx1"/>
                </a:solidFill>
              </a:rPr>
              <a:t>5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3</a:t>
            </a:r>
            <a:r>
              <a:rPr lang="tr-TR" sz="8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800">
                <a:solidFill>
                  <a:schemeClr val="tx1"/>
                </a:solidFill>
              </a:rPr>
              <a:t>CDC;2024;1-2;How RSV Spreads? </a:t>
            </a:r>
            <a:r>
              <a:rPr lang="en-US" sz="800" dirty="0">
                <a:solidFill>
                  <a:schemeClr val="tx1"/>
                </a:solidFill>
              </a:rPr>
              <a:t>https://www.cdc.gov/rsv/causes/index.html son </a:t>
            </a:r>
            <a:r>
              <a:rPr lang="en-US" sz="800" dirty="0" err="1">
                <a:solidFill>
                  <a:schemeClr val="tx1"/>
                </a:solidFill>
              </a:rPr>
              <a:t>erişim</a:t>
            </a:r>
            <a:r>
              <a:rPr lang="en-US" sz="800" dirty="0">
                <a:solidFill>
                  <a:schemeClr val="tx1"/>
                </a:solidFill>
              </a:rPr>
              <a:t> </a:t>
            </a:r>
            <a:r>
              <a:rPr lang="en-US" sz="800" dirty="0" err="1">
                <a:solidFill>
                  <a:schemeClr val="tx1"/>
                </a:solidFill>
              </a:rPr>
              <a:t>tarihi</a:t>
            </a:r>
            <a:r>
              <a:rPr lang="en-US" sz="800" dirty="0">
                <a:solidFill>
                  <a:schemeClr val="tx1"/>
                </a:solidFill>
              </a:rPr>
              <a:t> Nisan 2025 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., 4. Hamid et al.  MMWR / April 7, 2023 / 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Vol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. 72 / No. 14 5. Zheng et al. JAMA </a:t>
            </a:r>
            <a:r>
              <a:rPr lang="tr-TR" sz="800" b="0" i="0" u="none" strike="noStrik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Netw</a:t>
            </a:r>
            <a:r>
              <a:rPr lang="tr-TR" sz="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Open 2021;4:e2141779</a:t>
            </a:r>
          </a:p>
        </p:txBody>
      </p:sp>
      <p:pic>
        <p:nvPicPr>
          <p:cNvPr id="3" name="Resim 2" descr="Kuşe kağıt, sanat, yaratıcı sanatlar, Elişi kağıdı içeren bir resim&#10;&#10;Açıklama otomatik olarak oluşturuldu">
            <a:extLst>
              <a:ext uri="{FF2B5EF4-FFF2-40B4-BE49-F238E27FC236}">
                <a16:creationId xmlns:a16="http://schemas.microsoft.com/office/drawing/2014/main" id="{1BCFFA2C-2807-BDFE-4738-C4CEA50FA5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7" y="172995"/>
            <a:ext cx="951472" cy="951472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D5CAA88-E802-506F-DEEE-C48DF50D0A84}"/>
              </a:ext>
            </a:extLst>
          </p:cNvPr>
          <p:cNvSpPr txBox="1"/>
          <p:nvPr/>
        </p:nvSpPr>
        <p:spPr>
          <a:xfrm>
            <a:off x="596752" y="596550"/>
            <a:ext cx="106418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400" b="1" i="0" u="none" strike="noStrike" cap="none" dirty="0">
                <a:solidFill>
                  <a:srgbClr val="4A2F85"/>
                </a:solidFill>
                <a:latin typeface="Arial"/>
                <a:ea typeface="Arial"/>
                <a:cs typeface="Arial"/>
                <a:sym typeface="Arial"/>
              </a:rPr>
              <a:t>RSV, mevsimsel bir virüstür.</a:t>
            </a:r>
            <a:r>
              <a:rPr lang="tr-TR" sz="2400" b="1" i="0" u="none" strike="noStrike" cap="none" baseline="30000" dirty="0">
                <a:solidFill>
                  <a:srgbClr val="4A2F85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lang="tr-TR" sz="2400" dirty="0">
              <a:solidFill>
                <a:srgbClr val="4A2F85"/>
              </a:solidFill>
            </a:endParaRPr>
          </a:p>
        </p:txBody>
      </p:sp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08938F3A-0538-4C42-B7C7-9F22F0CF6DFA}"/>
              </a:ext>
            </a:extLst>
          </p:cNvPr>
          <p:cNvSpPr/>
          <p:nvPr/>
        </p:nvSpPr>
        <p:spPr>
          <a:xfrm>
            <a:off x="672257" y="1351462"/>
            <a:ext cx="4082658" cy="35073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81" cap="flat">
            <a:solidFill>
              <a:srgbClr val="00A0AF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b="1" i="0" u="none" strike="noStrike" cap="none" dirty="0">
                <a:solidFill>
                  <a:srgbClr val="AC3C72"/>
                </a:solidFill>
                <a:latin typeface="Arial"/>
                <a:ea typeface="Arial"/>
                <a:cs typeface="Arial"/>
                <a:sym typeface="Arial"/>
              </a:rPr>
              <a:t>MEVSİMSELLİK</a:t>
            </a:r>
            <a:endParaRPr lang="tr-TR" dirty="0"/>
          </a:p>
        </p:txBody>
      </p:sp>
      <p:sp>
        <p:nvSpPr>
          <p:cNvPr id="4" name="Google Shape;746;p320">
            <a:extLst>
              <a:ext uri="{FF2B5EF4-FFF2-40B4-BE49-F238E27FC236}">
                <a16:creationId xmlns:a16="http://schemas.microsoft.com/office/drawing/2014/main" id="{A40C2B39-5777-C8E5-581F-8E4A7344BEA1}"/>
              </a:ext>
            </a:extLst>
          </p:cNvPr>
          <p:cNvSpPr txBox="1"/>
          <p:nvPr/>
        </p:nvSpPr>
        <p:spPr>
          <a:xfrm>
            <a:off x="596751" y="2227130"/>
            <a:ext cx="1078445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endParaRPr lang="tr-TR" sz="1600" dirty="0">
              <a:solidFill>
                <a:srgbClr val="4A4F54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863DF761-30AA-7529-B435-5EEE79607D93}"/>
              </a:ext>
            </a:extLst>
          </p:cNvPr>
          <p:cNvSpPr/>
          <p:nvPr/>
        </p:nvSpPr>
        <p:spPr>
          <a:xfrm>
            <a:off x="812168" y="4765780"/>
            <a:ext cx="10515599" cy="51207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49400">
                <a:srgbClr val="6E317F"/>
              </a:gs>
              <a:gs pos="0">
                <a:srgbClr val="4A2F85"/>
              </a:gs>
              <a:gs pos="100000">
                <a:srgbClr val="188DA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RSV pik ayları coğrafi bölgeye göre farklılık </a:t>
            </a:r>
            <a:r>
              <a:rPr lang="tr-TR" sz="18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gösterir.</a:t>
            </a:r>
            <a:r>
              <a:rPr lang="tr-TR" sz="1800" baseline="30000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3</a:t>
            </a:r>
            <a:endParaRPr lang="tr-TR" sz="1800" dirty="0">
              <a:solidFill>
                <a:schemeClr val="bg1"/>
              </a:solidFill>
            </a:endParaRPr>
          </a:p>
        </p:txBody>
      </p:sp>
      <p:pic>
        <p:nvPicPr>
          <p:cNvPr id="8" name="Resim 7" descr="daire, renklilik, mor, hafif içeren bir resim&#10;&#10;Açıklama otomatik olarak oluşturuldu">
            <a:extLst>
              <a:ext uri="{FF2B5EF4-FFF2-40B4-BE49-F238E27FC236}">
                <a16:creationId xmlns:a16="http://schemas.microsoft.com/office/drawing/2014/main" id="{CA8A2AF9-D17F-3DD1-B423-13E19FD2C59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940" y="2616990"/>
            <a:ext cx="1505014" cy="1505014"/>
          </a:xfrm>
          <a:prstGeom prst="rect">
            <a:avLst/>
          </a:prstGeom>
        </p:spPr>
      </p:pic>
      <p:pic>
        <p:nvPicPr>
          <p:cNvPr id="10" name="Resim 9" descr="daire, renklilik, mor, hafif içeren bir resim&#10;&#10;Açıklama otomatik olarak oluşturuldu">
            <a:extLst>
              <a:ext uri="{FF2B5EF4-FFF2-40B4-BE49-F238E27FC236}">
                <a16:creationId xmlns:a16="http://schemas.microsoft.com/office/drawing/2014/main" id="{AC8FAE6E-F7E4-F1DC-4388-AE0593A008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9463" y="2616990"/>
            <a:ext cx="1505014" cy="1505014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248F9E48-4F13-F3B6-2845-0FA8D61F06A7}"/>
              </a:ext>
            </a:extLst>
          </p:cNvPr>
          <p:cNvSpPr txBox="1"/>
          <p:nvPr/>
        </p:nvSpPr>
        <p:spPr>
          <a:xfrm>
            <a:off x="1962783" y="3018638"/>
            <a:ext cx="292154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b="0" u="none" strike="noStrike" cap="none" dirty="0">
                <a:solidFill>
                  <a:srgbClr val="4A4F54"/>
                </a:solidFill>
              </a:rPr>
              <a:t>RSV sezonu </a:t>
            </a:r>
            <a:r>
              <a:rPr lang="tr-TR" sz="1400" b="1" u="none" strike="noStrike" cap="none" dirty="0">
                <a:solidFill>
                  <a:srgbClr val="4A4F54"/>
                </a:solidFill>
              </a:rPr>
              <a:t>Kuzey Yarımkürede</a:t>
            </a:r>
            <a:endParaRPr lang="tr-TR" dirty="0">
              <a:solidFill>
                <a:srgbClr val="4A4F54"/>
              </a:solidFill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b="1" u="none" strike="noStrike" cap="none" dirty="0">
                <a:solidFill>
                  <a:srgbClr val="4A4F54"/>
                </a:solidFill>
              </a:rPr>
              <a:t>Kasım-Aralık</a:t>
            </a:r>
            <a:r>
              <a:rPr lang="tr-TR" sz="1400" b="0" u="none" strike="noStrike" cap="none" dirty="0">
                <a:solidFill>
                  <a:srgbClr val="4A4F54"/>
                </a:solidFill>
              </a:rPr>
              <a:t> aylarında başlar, Nisan - Mayıs aylarında sonlanır.</a:t>
            </a:r>
            <a:r>
              <a:rPr lang="tr-TR" baseline="30000" dirty="0">
                <a:solidFill>
                  <a:srgbClr val="4A4F54"/>
                </a:solidFill>
              </a:rPr>
              <a:t>3</a:t>
            </a:r>
            <a:endParaRPr lang="tr-TR" dirty="0">
              <a:solidFill>
                <a:srgbClr val="4A4F54"/>
              </a:solidFill>
            </a:endParaRPr>
          </a:p>
        </p:txBody>
      </p:sp>
      <p:pic>
        <p:nvPicPr>
          <p:cNvPr id="15" name="Resim 14" descr="daire, renklilik, mor, hafif içeren bir resim&#10;&#10;Açıklama otomatik olarak oluşturuldu">
            <a:extLst>
              <a:ext uri="{FF2B5EF4-FFF2-40B4-BE49-F238E27FC236}">
                <a16:creationId xmlns:a16="http://schemas.microsoft.com/office/drawing/2014/main" id="{A5E923DA-0C6F-A6B7-F7DC-727B2CF4BA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5271" y="2616990"/>
            <a:ext cx="1505014" cy="1505014"/>
          </a:xfrm>
          <a:prstGeom prst="rect">
            <a:avLst/>
          </a:prstGeom>
        </p:spPr>
      </p:pic>
      <p:sp>
        <p:nvSpPr>
          <p:cNvPr id="16" name="Metin kutusu 15">
            <a:extLst>
              <a:ext uri="{FF2B5EF4-FFF2-40B4-BE49-F238E27FC236}">
                <a16:creationId xmlns:a16="http://schemas.microsoft.com/office/drawing/2014/main" id="{F5C306C5-8C7D-FBBE-9422-CA595C2C4C77}"/>
              </a:ext>
            </a:extLst>
          </p:cNvPr>
          <p:cNvSpPr txBox="1"/>
          <p:nvPr/>
        </p:nvSpPr>
        <p:spPr>
          <a:xfrm>
            <a:off x="6162645" y="3000165"/>
            <a:ext cx="251751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b="0" u="none" strike="noStrike" cap="none" dirty="0">
                <a:solidFill>
                  <a:srgbClr val="4A4F54"/>
                </a:solidFill>
              </a:rPr>
              <a:t>RSV, her sezon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b="1" u="none" strike="noStrike" cap="none" dirty="0">
                <a:solidFill>
                  <a:srgbClr val="4A4F54"/>
                </a:solidFill>
              </a:rPr>
              <a:t>Ocak ayında</a:t>
            </a:r>
            <a:endParaRPr lang="tr-TR" dirty="0">
              <a:solidFill>
                <a:srgbClr val="4A4F54"/>
              </a:solidFill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 b="1" u="none" strike="noStrike" cap="none" dirty="0">
                <a:solidFill>
                  <a:srgbClr val="4A4F54"/>
                </a:solidFill>
              </a:rPr>
              <a:t>tepe noktasına </a:t>
            </a:r>
            <a:r>
              <a:rPr lang="tr-TR" sz="1400" b="0" u="none" strike="noStrike" cap="none" dirty="0">
                <a:solidFill>
                  <a:srgbClr val="4A4F54"/>
                </a:solidFill>
              </a:rPr>
              <a:t>ulaşır.</a:t>
            </a:r>
            <a:r>
              <a:rPr lang="tr-TR" baseline="30000" dirty="0">
                <a:solidFill>
                  <a:srgbClr val="4A4F54"/>
                </a:solidFill>
              </a:rPr>
              <a:t>4</a:t>
            </a:r>
            <a:endParaRPr lang="tr-TR" dirty="0">
              <a:solidFill>
                <a:srgbClr val="4A4F54"/>
              </a:solidFill>
            </a:endParaRP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C0B745D5-6FE6-DB18-1C85-7927C4528B60}"/>
              </a:ext>
            </a:extLst>
          </p:cNvPr>
          <p:cNvSpPr txBox="1"/>
          <p:nvPr/>
        </p:nvSpPr>
        <p:spPr>
          <a:xfrm>
            <a:off x="9363041" y="3000165"/>
            <a:ext cx="251751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tr-TR" sz="1400" b="0" u="none" strike="noStrike" cap="none" dirty="0">
                <a:solidFill>
                  <a:srgbClr val="4A4F54"/>
                </a:solidFill>
              </a:rPr>
              <a:t>Pandemi sonrası </a:t>
            </a:r>
            <a:r>
              <a:rPr lang="tr-TR" sz="1400" b="1" u="none" strike="noStrike" cap="none" dirty="0">
                <a:solidFill>
                  <a:srgbClr val="4A4F54"/>
                </a:solidFill>
              </a:rPr>
              <a:t>mevsim dışı salgınların olasılığı </a:t>
            </a:r>
            <a:r>
              <a:rPr lang="tr-TR" sz="1400" b="0" u="none" strike="noStrike" cap="none" dirty="0">
                <a:solidFill>
                  <a:srgbClr val="4A4F54"/>
                </a:solidFill>
              </a:rPr>
              <a:t>artmıştır.</a:t>
            </a:r>
            <a:r>
              <a:rPr lang="tr-TR" sz="1400" b="0" u="none" strike="noStrike" cap="none" dirty="0">
                <a:solidFill>
                  <a:srgbClr val="FF0000"/>
                </a:solidFill>
              </a:rPr>
              <a:t> </a:t>
            </a:r>
            <a:r>
              <a:rPr lang="tr-TR" baseline="30000" dirty="0">
                <a:solidFill>
                  <a:srgbClr val="4A4F54"/>
                </a:solidFill>
              </a:rPr>
              <a:t>5</a:t>
            </a:r>
            <a:endParaRPr lang="tr-TR" dirty="0">
              <a:solidFill>
                <a:srgbClr val="4A4F54"/>
              </a:solidFill>
            </a:endParaRPr>
          </a:p>
        </p:txBody>
      </p:sp>
      <p:grpSp>
        <p:nvGrpSpPr>
          <p:cNvPr id="7" name="Google Shape;1123;p331">
            <a:extLst>
              <a:ext uri="{FF2B5EF4-FFF2-40B4-BE49-F238E27FC236}">
                <a16:creationId xmlns:a16="http://schemas.microsoft.com/office/drawing/2014/main" id="{D5876DE8-374F-8774-9594-79B96BD5BA32}"/>
              </a:ext>
            </a:extLst>
          </p:cNvPr>
          <p:cNvGrpSpPr/>
          <p:nvPr/>
        </p:nvGrpSpPr>
        <p:grpSpPr>
          <a:xfrm flipH="1">
            <a:off x="8517021" y="3022650"/>
            <a:ext cx="604647" cy="654034"/>
            <a:chOff x="3086134" y="418814"/>
            <a:chExt cx="6015765" cy="6017331"/>
          </a:xfrm>
        </p:grpSpPr>
        <p:sp>
          <p:nvSpPr>
            <p:cNvPr id="9" name="Google Shape;1124;p331">
              <a:extLst>
                <a:ext uri="{FF2B5EF4-FFF2-40B4-BE49-F238E27FC236}">
                  <a16:creationId xmlns:a16="http://schemas.microsoft.com/office/drawing/2014/main" id="{921E040B-3388-2C4A-78E6-C47440EAD857}"/>
                </a:ext>
              </a:extLst>
            </p:cNvPr>
            <p:cNvSpPr/>
            <p:nvPr/>
          </p:nvSpPr>
          <p:spPr>
            <a:xfrm>
              <a:off x="3086134" y="418814"/>
              <a:ext cx="6015765" cy="6017331"/>
            </a:xfrm>
            <a:custGeom>
              <a:avLst/>
              <a:gdLst/>
              <a:ahLst/>
              <a:cxnLst/>
              <a:rect l="l" t="t" r="r" b="b"/>
              <a:pathLst>
                <a:path w="6015765" h="6017331" extrusionOk="0">
                  <a:moveTo>
                    <a:pt x="6015765" y="5957793"/>
                  </a:moveTo>
                  <a:cubicBezTo>
                    <a:pt x="5984809" y="6004751"/>
                    <a:pt x="5941470" y="6017705"/>
                    <a:pt x="5885844" y="6017324"/>
                  </a:cubicBezTo>
                  <a:cubicBezTo>
                    <a:pt x="5562756" y="6015228"/>
                    <a:pt x="5239668" y="6016371"/>
                    <a:pt x="4916580" y="6016276"/>
                  </a:cubicBezTo>
                  <a:cubicBezTo>
                    <a:pt x="4830569" y="6016276"/>
                    <a:pt x="4806567" y="5997988"/>
                    <a:pt x="4790088" y="5912168"/>
                  </a:cubicBezTo>
                  <a:cubicBezTo>
                    <a:pt x="4762847" y="5770245"/>
                    <a:pt x="4737891" y="5627847"/>
                    <a:pt x="4711793" y="5485734"/>
                  </a:cubicBezTo>
                  <a:cubicBezTo>
                    <a:pt x="4710269" y="5477352"/>
                    <a:pt x="4706840" y="5469350"/>
                    <a:pt x="4692933" y="5461159"/>
                  </a:cubicBezTo>
                  <a:cubicBezTo>
                    <a:pt x="4675407" y="5555742"/>
                    <a:pt x="4657976" y="5650421"/>
                    <a:pt x="4640450" y="5745004"/>
                  </a:cubicBezTo>
                  <a:cubicBezTo>
                    <a:pt x="4629401" y="5804535"/>
                    <a:pt x="4619019" y="5864257"/>
                    <a:pt x="4606827" y="5923502"/>
                  </a:cubicBezTo>
                  <a:cubicBezTo>
                    <a:pt x="4592349" y="5993797"/>
                    <a:pt x="4565298" y="6015990"/>
                    <a:pt x="4494623" y="6016086"/>
                  </a:cubicBezTo>
                  <a:cubicBezTo>
                    <a:pt x="4304694" y="6016466"/>
                    <a:pt x="4114766" y="6016181"/>
                    <a:pt x="3924742" y="6016181"/>
                  </a:cubicBezTo>
                  <a:cubicBezTo>
                    <a:pt x="3133595" y="6016181"/>
                    <a:pt x="2342544" y="6016181"/>
                    <a:pt x="1551398" y="6016181"/>
                  </a:cubicBezTo>
                  <a:cubicBezTo>
                    <a:pt x="1439765" y="6016181"/>
                    <a:pt x="1419667" y="5999512"/>
                    <a:pt x="1400236" y="5890641"/>
                  </a:cubicBezTo>
                  <a:cubicBezTo>
                    <a:pt x="1375852" y="5754148"/>
                    <a:pt x="1351658" y="5617559"/>
                    <a:pt x="1327084" y="5481066"/>
                  </a:cubicBezTo>
                  <a:cubicBezTo>
                    <a:pt x="1325845" y="5474304"/>
                    <a:pt x="1322512" y="5467827"/>
                    <a:pt x="1308891" y="5460683"/>
                  </a:cubicBezTo>
                  <a:cubicBezTo>
                    <a:pt x="1291365" y="5554980"/>
                    <a:pt x="1273839" y="5649182"/>
                    <a:pt x="1256313" y="5743480"/>
                  </a:cubicBezTo>
                  <a:cubicBezTo>
                    <a:pt x="1244883" y="5804916"/>
                    <a:pt x="1234406" y="5866543"/>
                    <a:pt x="1221737" y="5927789"/>
                  </a:cubicBezTo>
                  <a:cubicBezTo>
                    <a:pt x="1208307" y="5993130"/>
                    <a:pt x="1179732" y="6015895"/>
                    <a:pt x="1111819" y="6015990"/>
                  </a:cubicBezTo>
                  <a:cubicBezTo>
                    <a:pt x="778920" y="6016276"/>
                    <a:pt x="446021" y="6016276"/>
                    <a:pt x="113122" y="6015990"/>
                  </a:cubicBezTo>
                  <a:cubicBezTo>
                    <a:pt x="22825" y="6015990"/>
                    <a:pt x="-12989" y="5969699"/>
                    <a:pt x="4156" y="5879021"/>
                  </a:cubicBezTo>
                  <a:cubicBezTo>
                    <a:pt x="38351" y="5698617"/>
                    <a:pt x="71689" y="5518118"/>
                    <a:pt x="106264" y="5337810"/>
                  </a:cubicBezTo>
                  <a:cubicBezTo>
                    <a:pt x="156271" y="5077016"/>
                    <a:pt x="197323" y="4813935"/>
                    <a:pt x="259331" y="4555998"/>
                  </a:cubicBezTo>
                  <a:cubicBezTo>
                    <a:pt x="428686" y="3851053"/>
                    <a:pt x="1028665" y="3316415"/>
                    <a:pt x="1746089" y="3218974"/>
                  </a:cubicBezTo>
                  <a:cubicBezTo>
                    <a:pt x="2038792" y="3179255"/>
                    <a:pt x="2257486" y="2963323"/>
                    <a:pt x="2325399" y="2642807"/>
                  </a:cubicBezTo>
                  <a:cubicBezTo>
                    <a:pt x="2340639" y="2570702"/>
                    <a:pt x="2345592" y="2496407"/>
                    <a:pt x="2356165" y="2416588"/>
                  </a:cubicBezTo>
                  <a:cubicBezTo>
                    <a:pt x="2287109" y="2440591"/>
                    <a:pt x="2229101" y="2468213"/>
                    <a:pt x="2168046" y="2480596"/>
                  </a:cubicBezTo>
                  <a:cubicBezTo>
                    <a:pt x="1974308" y="2520029"/>
                    <a:pt x="1788665" y="2365343"/>
                    <a:pt x="1786094" y="2166747"/>
                  </a:cubicBezTo>
                  <a:cubicBezTo>
                    <a:pt x="1785236" y="2104073"/>
                    <a:pt x="1783427" y="2041303"/>
                    <a:pt x="1786856" y="1978819"/>
                  </a:cubicBezTo>
                  <a:cubicBezTo>
                    <a:pt x="1788856" y="1942338"/>
                    <a:pt x="1775045" y="1921955"/>
                    <a:pt x="1745517" y="1903762"/>
                  </a:cubicBezTo>
                  <a:cubicBezTo>
                    <a:pt x="1687319" y="1867757"/>
                    <a:pt x="1631122" y="1828610"/>
                    <a:pt x="1574162" y="1790510"/>
                  </a:cubicBezTo>
                  <a:cubicBezTo>
                    <a:pt x="1491771" y="1735455"/>
                    <a:pt x="1483579" y="1697546"/>
                    <a:pt x="1535586" y="1610678"/>
                  </a:cubicBezTo>
                  <a:cubicBezTo>
                    <a:pt x="1606928" y="1491520"/>
                    <a:pt x="1679509" y="1373124"/>
                    <a:pt x="1748851" y="1252919"/>
                  </a:cubicBezTo>
                  <a:cubicBezTo>
                    <a:pt x="1759804" y="1233964"/>
                    <a:pt x="1765996" y="1203389"/>
                    <a:pt x="1758757" y="1183958"/>
                  </a:cubicBezTo>
                  <a:cubicBezTo>
                    <a:pt x="1557779" y="640842"/>
                    <a:pt x="1945447" y="93440"/>
                    <a:pt x="2477227" y="11430"/>
                  </a:cubicBezTo>
                  <a:cubicBezTo>
                    <a:pt x="2486086" y="10097"/>
                    <a:pt x="2494087" y="3905"/>
                    <a:pt x="2502564" y="0"/>
                  </a:cubicBezTo>
                  <a:cubicBezTo>
                    <a:pt x="2706209" y="0"/>
                    <a:pt x="2909948" y="0"/>
                    <a:pt x="3113593" y="0"/>
                  </a:cubicBezTo>
                  <a:cubicBezTo>
                    <a:pt x="3203985" y="23432"/>
                    <a:pt x="3296949" y="39719"/>
                    <a:pt x="3384198" y="71533"/>
                  </a:cubicBezTo>
                  <a:cubicBezTo>
                    <a:pt x="3815871" y="229076"/>
                    <a:pt x="4107050" y="636556"/>
                    <a:pt x="4116861" y="1094994"/>
                  </a:cubicBezTo>
                  <a:cubicBezTo>
                    <a:pt x="4120957" y="1287209"/>
                    <a:pt x="4059521" y="1460564"/>
                    <a:pt x="3945316" y="1614488"/>
                  </a:cubicBezTo>
                  <a:cubicBezTo>
                    <a:pt x="3806441" y="1801749"/>
                    <a:pt x="3717001" y="2009394"/>
                    <a:pt x="3681568" y="2239899"/>
                  </a:cubicBezTo>
                  <a:cubicBezTo>
                    <a:pt x="3630419" y="2572703"/>
                    <a:pt x="3707000" y="2863310"/>
                    <a:pt x="3957889" y="3100673"/>
                  </a:cubicBezTo>
                  <a:cubicBezTo>
                    <a:pt x="4047043" y="3184970"/>
                    <a:pt x="4154390" y="3204687"/>
                    <a:pt x="4268213" y="3219545"/>
                  </a:cubicBezTo>
                  <a:cubicBezTo>
                    <a:pt x="4999162" y="3314986"/>
                    <a:pt x="5617906" y="3881152"/>
                    <a:pt x="5767353" y="4600194"/>
                  </a:cubicBezTo>
                  <a:cubicBezTo>
                    <a:pt x="5853174" y="5013103"/>
                    <a:pt x="5925183" y="5428965"/>
                    <a:pt x="6003764" y="5843397"/>
                  </a:cubicBezTo>
                  <a:cubicBezTo>
                    <a:pt x="6005859" y="5854351"/>
                    <a:pt x="6011670" y="5864638"/>
                    <a:pt x="6015765" y="5875211"/>
                  </a:cubicBezTo>
                  <a:lnTo>
                    <a:pt x="6015765" y="5957507"/>
                  </a:lnTo>
                  <a:close/>
                  <a:moveTo>
                    <a:pt x="5805549" y="5826919"/>
                  </a:moveTo>
                  <a:cubicBezTo>
                    <a:pt x="5802786" y="5808059"/>
                    <a:pt x="5801262" y="5794534"/>
                    <a:pt x="5798786" y="5781294"/>
                  </a:cubicBezTo>
                  <a:cubicBezTo>
                    <a:pt x="5734111" y="5435727"/>
                    <a:pt x="5665626" y="5090732"/>
                    <a:pt x="5605524" y="4744403"/>
                  </a:cubicBezTo>
                  <a:cubicBezTo>
                    <a:pt x="5481889" y="4032028"/>
                    <a:pt x="4938488" y="3502533"/>
                    <a:pt x="4222303" y="3405188"/>
                  </a:cubicBezTo>
                  <a:cubicBezTo>
                    <a:pt x="4110860" y="3390043"/>
                    <a:pt x="4000656" y="3373374"/>
                    <a:pt x="3908549" y="3303080"/>
                  </a:cubicBezTo>
                  <a:cubicBezTo>
                    <a:pt x="3640801" y="3098768"/>
                    <a:pt x="3493640" y="2827877"/>
                    <a:pt x="3479162" y="2491359"/>
                  </a:cubicBezTo>
                  <a:cubicBezTo>
                    <a:pt x="3463541" y="2128266"/>
                    <a:pt x="3572984" y="1801368"/>
                    <a:pt x="3787106" y="1509046"/>
                  </a:cubicBezTo>
                  <a:cubicBezTo>
                    <a:pt x="3863972" y="1404176"/>
                    <a:pt x="3917122" y="1289495"/>
                    <a:pt x="3924170" y="1159097"/>
                  </a:cubicBezTo>
                  <a:cubicBezTo>
                    <a:pt x="3948554" y="709898"/>
                    <a:pt x="3628514" y="291560"/>
                    <a:pt x="3185507" y="214122"/>
                  </a:cubicBezTo>
                  <a:cubicBezTo>
                    <a:pt x="3015676" y="184499"/>
                    <a:pt x="2838797" y="192405"/>
                    <a:pt x="2665060" y="189643"/>
                  </a:cubicBezTo>
                  <a:cubicBezTo>
                    <a:pt x="2591527" y="188500"/>
                    <a:pt x="2515899" y="196215"/>
                    <a:pt x="2444271" y="213074"/>
                  </a:cubicBezTo>
                  <a:cubicBezTo>
                    <a:pt x="2031743" y="310325"/>
                    <a:pt x="1791999" y="745807"/>
                    <a:pt x="1941256" y="1124998"/>
                  </a:cubicBezTo>
                  <a:cubicBezTo>
                    <a:pt x="1966497" y="1189006"/>
                    <a:pt x="1994405" y="1248347"/>
                    <a:pt x="1930112" y="1316641"/>
                  </a:cubicBezTo>
                  <a:cubicBezTo>
                    <a:pt x="1963258" y="1316641"/>
                    <a:pt x="1982118" y="1316641"/>
                    <a:pt x="2000978" y="1316641"/>
                  </a:cubicBezTo>
                  <a:cubicBezTo>
                    <a:pt x="2212528" y="1316641"/>
                    <a:pt x="2423983" y="1316927"/>
                    <a:pt x="2635533" y="1316546"/>
                  </a:cubicBezTo>
                  <a:cubicBezTo>
                    <a:pt x="2737069" y="1316355"/>
                    <a:pt x="2828700" y="1346740"/>
                    <a:pt x="2908996" y="1407224"/>
                  </a:cubicBezTo>
                  <a:cubicBezTo>
                    <a:pt x="3033107" y="1500569"/>
                    <a:pt x="3097400" y="1625060"/>
                    <a:pt x="3101306" y="1784223"/>
                  </a:cubicBezTo>
                  <a:lnTo>
                    <a:pt x="2917568" y="1784223"/>
                  </a:lnTo>
                  <a:cubicBezTo>
                    <a:pt x="2913473" y="1766126"/>
                    <a:pt x="2909758" y="1749362"/>
                    <a:pt x="2905948" y="1732693"/>
                  </a:cubicBezTo>
                  <a:cubicBezTo>
                    <a:pt x="2876039" y="1598771"/>
                    <a:pt x="2772788" y="1507046"/>
                    <a:pt x="2636867" y="1505426"/>
                  </a:cubicBezTo>
                  <a:cubicBezTo>
                    <a:pt x="2376453" y="1502283"/>
                    <a:pt x="2115944" y="1503902"/>
                    <a:pt x="1855436" y="1505236"/>
                  </a:cubicBezTo>
                  <a:cubicBezTo>
                    <a:pt x="1839338" y="1505236"/>
                    <a:pt x="1817240" y="1515713"/>
                    <a:pt x="1808382" y="1528572"/>
                  </a:cubicBezTo>
                  <a:cubicBezTo>
                    <a:pt x="1778759" y="1571435"/>
                    <a:pt x="1753899" y="1617535"/>
                    <a:pt x="1726277" y="1664113"/>
                  </a:cubicBezTo>
                  <a:cubicBezTo>
                    <a:pt x="1790094" y="1706785"/>
                    <a:pt x="1849244" y="1748409"/>
                    <a:pt x="1910585" y="1786509"/>
                  </a:cubicBezTo>
                  <a:cubicBezTo>
                    <a:pt x="1954877" y="1814036"/>
                    <a:pt x="1975832" y="1849469"/>
                    <a:pt x="1973831" y="1902619"/>
                  </a:cubicBezTo>
                  <a:cubicBezTo>
                    <a:pt x="1970974" y="1978914"/>
                    <a:pt x="1972783" y="2055305"/>
                    <a:pt x="1973165" y="2131695"/>
                  </a:cubicBezTo>
                  <a:cubicBezTo>
                    <a:pt x="1973927" y="2271332"/>
                    <a:pt x="2073844" y="2333911"/>
                    <a:pt x="2198240" y="2272856"/>
                  </a:cubicBezTo>
                  <a:cubicBezTo>
                    <a:pt x="2264915" y="2240185"/>
                    <a:pt x="2330352" y="2204942"/>
                    <a:pt x="2397884" y="2174081"/>
                  </a:cubicBezTo>
                  <a:cubicBezTo>
                    <a:pt x="2464845" y="2143601"/>
                    <a:pt x="2533711" y="2179606"/>
                    <a:pt x="2535806" y="2248853"/>
                  </a:cubicBezTo>
                  <a:cubicBezTo>
                    <a:pt x="2541902" y="2446591"/>
                    <a:pt x="2547998" y="2646140"/>
                    <a:pt x="2464940" y="2832068"/>
                  </a:cubicBezTo>
                  <a:cubicBezTo>
                    <a:pt x="2331590" y="3130296"/>
                    <a:pt x="2150139" y="3366421"/>
                    <a:pt x="1788379" y="3407664"/>
                  </a:cubicBezTo>
                  <a:cubicBezTo>
                    <a:pt x="1140775" y="3481483"/>
                    <a:pt x="598516" y="3961162"/>
                    <a:pt x="445831" y="4595051"/>
                  </a:cubicBezTo>
                  <a:cubicBezTo>
                    <a:pt x="373631" y="4894707"/>
                    <a:pt x="326673" y="5200555"/>
                    <a:pt x="268666" y="5503641"/>
                  </a:cubicBezTo>
                  <a:cubicBezTo>
                    <a:pt x="248282" y="5610130"/>
                    <a:pt x="228851" y="5716905"/>
                    <a:pt x="208372" y="5826729"/>
                  </a:cubicBezTo>
                  <a:lnTo>
                    <a:pt x="1045620" y="5826729"/>
                  </a:lnTo>
                  <a:cubicBezTo>
                    <a:pt x="1049716" y="5808631"/>
                    <a:pt x="1054193" y="5791772"/>
                    <a:pt x="1057336" y="5774722"/>
                  </a:cubicBezTo>
                  <a:cubicBezTo>
                    <a:pt x="1111628" y="5478875"/>
                    <a:pt x="1166207" y="5183029"/>
                    <a:pt x="1219642" y="4886992"/>
                  </a:cubicBezTo>
                  <a:cubicBezTo>
                    <a:pt x="1229643" y="4831652"/>
                    <a:pt x="1256885" y="4795742"/>
                    <a:pt x="1315368" y="4795838"/>
                  </a:cubicBezTo>
                  <a:cubicBezTo>
                    <a:pt x="1373947" y="4795933"/>
                    <a:pt x="1400998" y="4832223"/>
                    <a:pt x="1410904" y="4887373"/>
                  </a:cubicBezTo>
                  <a:cubicBezTo>
                    <a:pt x="1444622" y="5075873"/>
                    <a:pt x="1479770" y="5263991"/>
                    <a:pt x="1514345" y="5452301"/>
                  </a:cubicBezTo>
                  <a:cubicBezTo>
                    <a:pt x="1537205" y="5576887"/>
                    <a:pt x="1560065" y="5701475"/>
                    <a:pt x="1583116" y="5826919"/>
                  </a:cubicBezTo>
                  <a:lnTo>
                    <a:pt x="4429472" y="5826919"/>
                  </a:lnTo>
                  <a:cubicBezTo>
                    <a:pt x="4433758" y="5807774"/>
                    <a:pt x="4438520" y="5789295"/>
                    <a:pt x="4441854" y="5770531"/>
                  </a:cubicBezTo>
                  <a:cubicBezTo>
                    <a:pt x="4493956" y="5484114"/>
                    <a:pt x="4545486" y="5197697"/>
                    <a:pt x="4597969" y="4911376"/>
                  </a:cubicBezTo>
                  <a:cubicBezTo>
                    <a:pt x="4613304" y="4827651"/>
                    <a:pt x="4641975" y="4795933"/>
                    <a:pt x="4697886" y="4795076"/>
                  </a:cubicBezTo>
                  <a:cubicBezTo>
                    <a:pt x="4754750" y="4794218"/>
                    <a:pt x="4784564" y="4825460"/>
                    <a:pt x="4799899" y="4908518"/>
                  </a:cubicBezTo>
                  <a:cubicBezTo>
                    <a:pt x="4841333" y="5133309"/>
                    <a:pt x="4881338" y="5358385"/>
                    <a:pt x="4922295" y="5583270"/>
                  </a:cubicBezTo>
                  <a:cubicBezTo>
                    <a:pt x="4937154" y="5664899"/>
                    <a:pt x="4952870" y="5746433"/>
                    <a:pt x="4968015" y="5827014"/>
                  </a:cubicBezTo>
                  <a:lnTo>
                    <a:pt x="5805358" y="5827014"/>
                  </a:lnTo>
                  <a:close/>
                </a:path>
              </a:pathLst>
            </a:custGeom>
            <a:solidFill>
              <a:srgbClr val="582A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" name="Google Shape;1125;p331">
              <a:extLst>
                <a:ext uri="{FF2B5EF4-FFF2-40B4-BE49-F238E27FC236}">
                  <a16:creationId xmlns:a16="http://schemas.microsoft.com/office/drawing/2014/main" id="{D1FC04B2-8FB1-0376-D06C-ECB7B4C346B6}"/>
                </a:ext>
              </a:extLst>
            </p:cNvPr>
            <p:cNvGrpSpPr/>
            <p:nvPr/>
          </p:nvGrpSpPr>
          <p:grpSpPr>
            <a:xfrm>
              <a:off x="3089147" y="419100"/>
              <a:ext cx="5913978" cy="5725629"/>
              <a:chOff x="3089147" y="419100"/>
              <a:chExt cx="5913978" cy="5725629"/>
            </a:xfrm>
          </p:grpSpPr>
          <p:sp>
            <p:nvSpPr>
              <p:cNvPr id="14" name="Google Shape;1126;p331">
                <a:extLst>
                  <a:ext uri="{FF2B5EF4-FFF2-40B4-BE49-F238E27FC236}">
                    <a16:creationId xmlns:a16="http://schemas.microsoft.com/office/drawing/2014/main" id="{1439EBE3-6542-14CF-F158-9CC1417E325F}"/>
                  </a:ext>
                </a:extLst>
              </p:cNvPr>
              <p:cNvSpPr/>
              <p:nvPr/>
            </p:nvSpPr>
            <p:spPr>
              <a:xfrm>
                <a:off x="3089147" y="419100"/>
                <a:ext cx="1497044" cy="1500473"/>
              </a:xfrm>
              <a:custGeom>
                <a:avLst/>
                <a:gdLst/>
                <a:ahLst/>
                <a:cxnLst/>
                <a:rect l="l" t="t" r="r" b="b"/>
                <a:pathLst>
                  <a:path w="1497044" h="1500473" extrusionOk="0">
                    <a:moveTo>
                      <a:pt x="842486" y="0"/>
                    </a:moveTo>
                    <a:lnTo>
                      <a:pt x="842486" y="182499"/>
                    </a:lnTo>
                    <a:cubicBezTo>
                      <a:pt x="933640" y="222980"/>
                      <a:pt x="1016699" y="259937"/>
                      <a:pt x="1114520" y="303371"/>
                    </a:cubicBezTo>
                    <a:cubicBezTo>
                      <a:pt x="1149763" y="261461"/>
                      <a:pt x="1194530" y="208217"/>
                      <a:pt x="1237393" y="157258"/>
                    </a:cubicBezTo>
                    <a:cubicBezTo>
                      <a:pt x="1292447" y="212503"/>
                      <a:pt x="1334738" y="254984"/>
                      <a:pt x="1379791" y="300228"/>
                    </a:cubicBezTo>
                    <a:cubicBezTo>
                      <a:pt x="1330071" y="346996"/>
                      <a:pt x="1277779" y="396335"/>
                      <a:pt x="1230154" y="441198"/>
                    </a:cubicBezTo>
                    <a:cubicBezTo>
                      <a:pt x="1259777" y="519017"/>
                      <a:pt x="1285113" y="585788"/>
                      <a:pt x="1312736" y="658368"/>
                    </a:cubicBezTo>
                    <a:lnTo>
                      <a:pt x="1497044" y="658368"/>
                    </a:lnTo>
                    <a:lnTo>
                      <a:pt x="1497044" y="844106"/>
                    </a:lnTo>
                    <a:lnTo>
                      <a:pt x="1313402" y="844106"/>
                    </a:lnTo>
                    <a:cubicBezTo>
                      <a:pt x="1285494" y="917258"/>
                      <a:pt x="1260729" y="982409"/>
                      <a:pt x="1232821" y="1055656"/>
                    </a:cubicBezTo>
                    <a:cubicBezTo>
                      <a:pt x="1281303" y="1098709"/>
                      <a:pt x="1335215" y="1146524"/>
                      <a:pt x="1385316" y="1191006"/>
                    </a:cubicBezTo>
                    <a:cubicBezTo>
                      <a:pt x="1333024" y="1244251"/>
                      <a:pt x="1290161" y="1287875"/>
                      <a:pt x="1241108" y="1337882"/>
                    </a:cubicBezTo>
                    <a:cubicBezTo>
                      <a:pt x="1200150" y="1292733"/>
                      <a:pt x="1154525" y="1242441"/>
                      <a:pt x="1115568" y="1199483"/>
                    </a:cubicBezTo>
                    <a:cubicBezTo>
                      <a:pt x="1019842" y="1242441"/>
                      <a:pt x="935355" y="1280446"/>
                      <a:pt x="842582" y="1322070"/>
                    </a:cubicBezTo>
                    <a:lnTo>
                      <a:pt x="842582" y="1500473"/>
                    </a:lnTo>
                    <a:lnTo>
                      <a:pt x="656749" y="1500473"/>
                    </a:lnTo>
                    <a:lnTo>
                      <a:pt x="656749" y="1323118"/>
                    </a:lnTo>
                    <a:cubicBezTo>
                      <a:pt x="562166" y="1280541"/>
                      <a:pt x="477679" y="1242441"/>
                      <a:pt x="382619" y="1199674"/>
                    </a:cubicBezTo>
                    <a:cubicBezTo>
                      <a:pt x="343662" y="1242727"/>
                      <a:pt x="298133" y="1293114"/>
                      <a:pt x="252603" y="1343406"/>
                    </a:cubicBezTo>
                    <a:cubicBezTo>
                      <a:pt x="203264" y="1293781"/>
                      <a:pt x="160877" y="1251204"/>
                      <a:pt x="116586" y="1206627"/>
                    </a:cubicBezTo>
                    <a:cubicBezTo>
                      <a:pt x="167259" y="1158335"/>
                      <a:pt x="219266" y="1108805"/>
                      <a:pt x="266891" y="1063371"/>
                    </a:cubicBezTo>
                    <a:cubicBezTo>
                      <a:pt x="237173" y="985552"/>
                      <a:pt x="211741" y="918877"/>
                      <a:pt x="184023" y="846201"/>
                    </a:cubicBezTo>
                    <a:lnTo>
                      <a:pt x="0" y="846201"/>
                    </a:lnTo>
                    <a:lnTo>
                      <a:pt x="0" y="660463"/>
                    </a:lnTo>
                    <a:lnTo>
                      <a:pt x="183261" y="660463"/>
                    </a:lnTo>
                    <a:cubicBezTo>
                      <a:pt x="211074" y="587407"/>
                      <a:pt x="235934" y="522256"/>
                      <a:pt x="263843" y="448913"/>
                    </a:cubicBezTo>
                    <a:cubicBezTo>
                      <a:pt x="215646" y="405956"/>
                      <a:pt x="161925" y="358140"/>
                      <a:pt x="111633" y="313277"/>
                    </a:cubicBezTo>
                    <a:cubicBezTo>
                      <a:pt x="164116" y="260128"/>
                      <a:pt x="207074" y="216599"/>
                      <a:pt x="256032" y="167069"/>
                    </a:cubicBezTo>
                    <a:cubicBezTo>
                      <a:pt x="296704" y="211741"/>
                      <a:pt x="342328" y="261842"/>
                      <a:pt x="381286" y="304705"/>
                    </a:cubicBezTo>
                    <a:cubicBezTo>
                      <a:pt x="477012" y="261652"/>
                      <a:pt x="561499" y="223742"/>
                      <a:pt x="654463" y="181928"/>
                    </a:cubicBezTo>
                    <a:lnTo>
                      <a:pt x="654463" y="0"/>
                    </a:lnTo>
                    <a:lnTo>
                      <a:pt x="842486" y="0"/>
                    </a:lnTo>
                    <a:close/>
                    <a:moveTo>
                      <a:pt x="749141" y="375952"/>
                    </a:moveTo>
                    <a:cubicBezTo>
                      <a:pt x="543116" y="375952"/>
                      <a:pt x="371475" y="548450"/>
                      <a:pt x="372523" y="754285"/>
                    </a:cubicBezTo>
                    <a:cubicBezTo>
                      <a:pt x="373475" y="957263"/>
                      <a:pt x="545021" y="1128046"/>
                      <a:pt x="747808" y="1128046"/>
                    </a:cubicBezTo>
                    <a:cubicBezTo>
                      <a:pt x="953738" y="1128046"/>
                      <a:pt x="1125855" y="955072"/>
                      <a:pt x="1124426" y="749713"/>
                    </a:cubicBezTo>
                    <a:cubicBezTo>
                      <a:pt x="1122998" y="546164"/>
                      <a:pt x="952024" y="375952"/>
                      <a:pt x="749141" y="375952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127;p331">
                <a:extLst>
                  <a:ext uri="{FF2B5EF4-FFF2-40B4-BE49-F238E27FC236}">
                    <a16:creationId xmlns:a16="http://schemas.microsoft.com/office/drawing/2014/main" id="{F394B5D8-281B-A753-D8D6-E36331590CDA}"/>
                  </a:ext>
                </a:extLst>
              </p:cNvPr>
              <p:cNvSpPr/>
              <p:nvPr/>
            </p:nvSpPr>
            <p:spPr>
              <a:xfrm>
                <a:off x="7508557" y="2209895"/>
                <a:ext cx="1494568" cy="1494567"/>
              </a:xfrm>
              <a:custGeom>
                <a:avLst/>
                <a:gdLst/>
                <a:ahLst/>
                <a:cxnLst/>
                <a:rect l="l" t="t" r="r" b="b"/>
                <a:pathLst>
                  <a:path w="1494568" h="1494567" extrusionOk="0">
                    <a:moveTo>
                      <a:pt x="653415" y="1494568"/>
                    </a:moveTo>
                    <a:lnTo>
                      <a:pt x="653415" y="1316355"/>
                    </a:lnTo>
                    <a:cubicBezTo>
                      <a:pt x="563689" y="1276636"/>
                      <a:pt x="479107" y="1239107"/>
                      <a:pt x="385001" y="1197483"/>
                    </a:cubicBezTo>
                    <a:cubicBezTo>
                      <a:pt x="347948" y="1240060"/>
                      <a:pt x="303276" y="1291400"/>
                      <a:pt x="256413" y="1345406"/>
                    </a:cubicBezTo>
                    <a:cubicBezTo>
                      <a:pt x="205740" y="1288733"/>
                      <a:pt x="165735" y="1244060"/>
                      <a:pt x="119348" y="1192244"/>
                    </a:cubicBezTo>
                    <a:cubicBezTo>
                      <a:pt x="165545" y="1153477"/>
                      <a:pt x="221837" y="1106139"/>
                      <a:pt x="268891" y="1066705"/>
                    </a:cubicBezTo>
                    <a:cubicBezTo>
                      <a:pt x="235934" y="980408"/>
                      <a:pt x="210979" y="915067"/>
                      <a:pt x="183547" y="843248"/>
                    </a:cubicBezTo>
                    <a:lnTo>
                      <a:pt x="0" y="843248"/>
                    </a:lnTo>
                    <a:lnTo>
                      <a:pt x="0" y="655415"/>
                    </a:lnTo>
                    <a:lnTo>
                      <a:pt x="182118" y="655415"/>
                    </a:lnTo>
                    <a:cubicBezTo>
                      <a:pt x="209550" y="583121"/>
                      <a:pt x="234887" y="516350"/>
                      <a:pt x="263652" y="440436"/>
                    </a:cubicBezTo>
                    <a:cubicBezTo>
                      <a:pt x="215741" y="396716"/>
                      <a:pt x="162496" y="348044"/>
                      <a:pt x="106204" y="296513"/>
                    </a:cubicBezTo>
                    <a:cubicBezTo>
                      <a:pt x="157067" y="249746"/>
                      <a:pt x="201168" y="209169"/>
                      <a:pt x="246698" y="167354"/>
                    </a:cubicBezTo>
                    <a:cubicBezTo>
                      <a:pt x="287941" y="211265"/>
                      <a:pt x="334233" y="260604"/>
                      <a:pt x="373666" y="302514"/>
                    </a:cubicBezTo>
                    <a:cubicBezTo>
                      <a:pt x="473393" y="257842"/>
                      <a:pt x="557975" y="219932"/>
                      <a:pt x="651224" y="178118"/>
                    </a:cubicBezTo>
                    <a:lnTo>
                      <a:pt x="651224" y="0"/>
                    </a:lnTo>
                    <a:lnTo>
                      <a:pt x="839153" y="0"/>
                    </a:lnTo>
                    <a:lnTo>
                      <a:pt x="839153" y="177260"/>
                    </a:lnTo>
                    <a:cubicBezTo>
                      <a:pt x="930973" y="217932"/>
                      <a:pt x="1015555" y="255461"/>
                      <a:pt x="1108806" y="296799"/>
                    </a:cubicBezTo>
                    <a:cubicBezTo>
                      <a:pt x="1146334" y="254032"/>
                      <a:pt x="1191197" y="202978"/>
                      <a:pt x="1240251" y="147066"/>
                    </a:cubicBezTo>
                    <a:cubicBezTo>
                      <a:pt x="1289781" y="204978"/>
                      <a:pt x="1328738" y="250603"/>
                      <a:pt x="1373886" y="303371"/>
                    </a:cubicBezTo>
                    <a:cubicBezTo>
                      <a:pt x="1329309" y="341376"/>
                      <a:pt x="1273397" y="389096"/>
                      <a:pt x="1226248" y="429292"/>
                    </a:cubicBezTo>
                    <a:cubicBezTo>
                      <a:pt x="1258634" y="514160"/>
                      <a:pt x="1283589" y="579596"/>
                      <a:pt x="1310926" y="651320"/>
                    </a:cubicBezTo>
                    <a:lnTo>
                      <a:pt x="1494568" y="651320"/>
                    </a:lnTo>
                    <a:lnTo>
                      <a:pt x="1494568" y="839152"/>
                    </a:lnTo>
                    <a:lnTo>
                      <a:pt x="1312355" y="839152"/>
                    </a:lnTo>
                    <a:cubicBezTo>
                      <a:pt x="1284827" y="911352"/>
                      <a:pt x="1259491" y="978122"/>
                      <a:pt x="1230726" y="1053656"/>
                    </a:cubicBezTo>
                    <a:cubicBezTo>
                      <a:pt x="1278827" y="1097756"/>
                      <a:pt x="1331976" y="1146429"/>
                      <a:pt x="1388555" y="1198340"/>
                    </a:cubicBezTo>
                    <a:cubicBezTo>
                      <a:pt x="1336834" y="1243870"/>
                      <a:pt x="1291685" y="1283589"/>
                      <a:pt x="1244060" y="1325499"/>
                    </a:cubicBezTo>
                    <a:cubicBezTo>
                      <a:pt x="1206246" y="1283875"/>
                      <a:pt x="1160716" y="1233678"/>
                      <a:pt x="1122140" y="1191292"/>
                    </a:cubicBezTo>
                    <a:cubicBezTo>
                      <a:pt x="1021271" y="1236535"/>
                      <a:pt x="936689" y="1274445"/>
                      <a:pt x="843534" y="1316260"/>
                    </a:cubicBezTo>
                    <a:lnTo>
                      <a:pt x="843534" y="1494473"/>
                    </a:lnTo>
                    <a:lnTo>
                      <a:pt x="653510" y="1494473"/>
                    </a:lnTo>
                    <a:close/>
                    <a:moveTo>
                      <a:pt x="1123188" y="746951"/>
                    </a:moveTo>
                    <a:cubicBezTo>
                      <a:pt x="1123188" y="543782"/>
                      <a:pt x="952976" y="372523"/>
                      <a:pt x="749904" y="371285"/>
                    </a:cubicBezTo>
                    <a:cubicBezTo>
                      <a:pt x="544163" y="370046"/>
                      <a:pt x="371666" y="541496"/>
                      <a:pt x="371380" y="747713"/>
                    </a:cubicBezTo>
                    <a:cubicBezTo>
                      <a:pt x="370999" y="950500"/>
                      <a:pt x="541591" y="1122140"/>
                      <a:pt x="744664" y="1123474"/>
                    </a:cubicBezTo>
                    <a:cubicBezTo>
                      <a:pt x="950309" y="1124807"/>
                      <a:pt x="1123283" y="952786"/>
                      <a:pt x="1123188" y="747046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128;p331">
                <a:extLst>
                  <a:ext uri="{FF2B5EF4-FFF2-40B4-BE49-F238E27FC236}">
                    <a16:creationId xmlns:a16="http://schemas.microsoft.com/office/drawing/2014/main" id="{C05A224C-93C1-0F6E-0D4D-1402BF129989}"/>
                  </a:ext>
                </a:extLst>
              </p:cNvPr>
              <p:cNvSpPr/>
              <p:nvPr/>
            </p:nvSpPr>
            <p:spPr>
              <a:xfrm>
                <a:off x="3256406" y="2541270"/>
                <a:ext cx="1600771" cy="1353216"/>
              </a:xfrm>
              <a:custGeom>
                <a:avLst/>
                <a:gdLst/>
                <a:ahLst/>
                <a:cxnLst/>
                <a:rect l="l" t="t" r="r" b="b"/>
                <a:pathLst>
                  <a:path w="1600771" h="1353216" extrusionOk="0">
                    <a:moveTo>
                      <a:pt x="33338" y="1353121"/>
                    </a:moveTo>
                    <a:cubicBezTo>
                      <a:pt x="22289" y="1292638"/>
                      <a:pt x="11906" y="1235393"/>
                      <a:pt x="0" y="1170146"/>
                    </a:cubicBezTo>
                    <a:cubicBezTo>
                      <a:pt x="321850" y="1106615"/>
                      <a:pt x="610838" y="976122"/>
                      <a:pt x="864013" y="770382"/>
                    </a:cubicBezTo>
                    <a:cubicBezTo>
                      <a:pt x="1118140" y="563880"/>
                      <a:pt x="1304830" y="306896"/>
                      <a:pt x="1434370" y="0"/>
                    </a:cubicBezTo>
                    <a:cubicBezTo>
                      <a:pt x="1492472" y="26194"/>
                      <a:pt x="1546765" y="50673"/>
                      <a:pt x="1600772" y="75057"/>
                    </a:cubicBezTo>
                    <a:cubicBezTo>
                      <a:pt x="1381316" y="681037"/>
                      <a:pt x="772287" y="1227201"/>
                      <a:pt x="33242" y="1353217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1129;p331">
                <a:extLst>
                  <a:ext uri="{FF2B5EF4-FFF2-40B4-BE49-F238E27FC236}">
                    <a16:creationId xmlns:a16="http://schemas.microsoft.com/office/drawing/2014/main" id="{1021AE27-5D2C-46C8-7A64-58381CFB0FE2}"/>
                  </a:ext>
                </a:extLst>
              </p:cNvPr>
              <p:cNvSpPr/>
              <p:nvPr/>
            </p:nvSpPr>
            <p:spPr>
              <a:xfrm>
                <a:off x="3464623" y="2237232"/>
                <a:ext cx="1191958" cy="719300"/>
              </a:xfrm>
              <a:custGeom>
                <a:avLst/>
                <a:gdLst/>
                <a:ahLst/>
                <a:cxnLst/>
                <a:rect l="l" t="t" r="r" b="b"/>
                <a:pathLst>
                  <a:path w="1191958" h="719300" extrusionOk="0">
                    <a:moveTo>
                      <a:pt x="1052322" y="0"/>
                    </a:moveTo>
                    <a:cubicBezTo>
                      <a:pt x="1102805" y="42196"/>
                      <a:pt x="1147572" y="79629"/>
                      <a:pt x="1191959" y="116776"/>
                    </a:cubicBezTo>
                    <a:cubicBezTo>
                      <a:pt x="1027081" y="438436"/>
                      <a:pt x="370808" y="767144"/>
                      <a:pt x="0" y="713518"/>
                    </a:cubicBezTo>
                    <a:lnTo>
                      <a:pt x="0" y="533686"/>
                    </a:lnTo>
                    <a:cubicBezTo>
                      <a:pt x="430720" y="520160"/>
                      <a:pt x="782193" y="345281"/>
                      <a:pt x="1052322" y="95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1130;p331">
                <a:extLst>
                  <a:ext uri="{FF2B5EF4-FFF2-40B4-BE49-F238E27FC236}">
                    <a16:creationId xmlns:a16="http://schemas.microsoft.com/office/drawing/2014/main" id="{0EAB3502-0181-602F-889B-3E5D6742F4D4}"/>
                  </a:ext>
                </a:extLst>
              </p:cNvPr>
              <p:cNvSpPr/>
              <p:nvPr/>
            </p:nvSpPr>
            <p:spPr>
              <a:xfrm>
                <a:off x="4618152" y="3150108"/>
                <a:ext cx="2950908" cy="2994621"/>
              </a:xfrm>
              <a:custGeom>
                <a:avLst/>
                <a:gdLst/>
                <a:ahLst/>
                <a:cxnLst/>
                <a:rect l="l" t="t" r="r" b="b"/>
                <a:pathLst>
                  <a:path w="2950908" h="2994621" extrusionOk="0">
                    <a:moveTo>
                      <a:pt x="1381074" y="286417"/>
                    </a:moveTo>
                    <a:lnTo>
                      <a:pt x="1381074" y="0"/>
                    </a:lnTo>
                    <a:lnTo>
                      <a:pt x="1567097" y="0"/>
                    </a:lnTo>
                    <a:lnTo>
                      <a:pt x="1567097" y="284512"/>
                    </a:lnTo>
                    <a:cubicBezTo>
                      <a:pt x="1589291" y="293941"/>
                      <a:pt x="1607293" y="301276"/>
                      <a:pt x="1625009" y="309086"/>
                    </a:cubicBezTo>
                    <a:cubicBezTo>
                      <a:pt x="1815604" y="392239"/>
                      <a:pt x="1903711" y="608171"/>
                      <a:pt x="1820081" y="798290"/>
                    </a:cubicBezTo>
                    <a:cubicBezTo>
                      <a:pt x="1802936" y="837152"/>
                      <a:pt x="1813128" y="855250"/>
                      <a:pt x="1837798" y="882682"/>
                    </a:cubicBezTo>
                    <a:cubicBezTo>
                      <a:pt x="1885899" y="936212"/>
                      <a:pt x="1928476" y="962978"/>
                      <a:pt x="2011153" y="940880"/>
                    </a:cubicBezTo>
                    <a:cubicBezTo>
                      <a:pt x="2164124" y="900208"/>
                      <a:pt x="2311095" y="940498"/>
                      <a:pt x="2437301" y="1036415"/>
                    </a:cubicBezTo>
                    <a:cubicBezTo>
                      <a:pt x="2811062" y="1320451"/>
                      <a:pt x="2972511" y="1701165"/>
                      <a:pt x="2948603" y="2166557"/>
                    </a:cubicBezTo>
                    <a:cubicBezTo>
                      <a:pt x="2935935" y="2413635"/>
                      <a:pt x="2848019" y="2639282"/>
                      <a:pt x="2755055" y="2862834"/>
                    </a:cubicBezTo>
                    <a:cubicBezTo>
                      <a:pt x="2695048" y="3007042"/>
                      <a:pt x="2513501" y="3036475"/>
                      <a:pt x="2396344" y="2930462"/>
                    </a:cubicBezTo>
                    <a:cubicBezTo>
                      <a:pt x="2322620" y="2863691"/>
                      <a:pt x="2250897" y="2793301"/>
                      <a:pt x="2170030" y="2736151"/>
                    </a:cubicBezTo>
                    <a:cubicBezTo>
                      <a:pt x="2062207" y="2659856"/>
                      <a:pt x="1935143" y="2632043"/>
                      <a:pt x="1804079" y="2627471"/>
                    </a:cubicBezTo>
                    <a:cubicBezTo>
                      <a:pt x="1656728" y="2622233"/>
                      <a:pt x="1569955" y="2534127"/>
                      <a:pt x="1569860" y="2385441"/>
                    </a:cubicBezTo>
                    <a:cubicBezTo>
                      <a:pt x="1569669" y="2111312"/>
                      <a:pt x="1569860" y="1837277"/>
                      <a:pt x="1569860" y="1563148"/>
                    </a:cubicBezTo>
                    <a:cubicBezTo>
                      <a:pt x="1569860" y="1312450"/>
                      <a:pt x="1590053" y="1255300"/>
                      <a:pt x="1747977" y="1063181"/>
                    </a:cubicBezTo>
                    <a:cubicBezTo>
                      <a:pt x="1735595" y="1049655"/>
                      <a:pt x="1721593" y="1036511"/>
                      <a:pt x="1710258" y="1021461"/>
                    </a:cubicBezTo>
                    <a:cubicBezTo>
                      <a:pt x="1682826" y="985076"/>
                      <a:pt x="1656728" y="981837"/>
                      <a:pt x="1611674" y="1001268"/>
                    </a:cubicBezTo>
                    <a:cubicBezTo>
                      <a:pt x="1487468" y="1054798"/>
                      <a:pt x="1366977" y="1033653"/>
                      <a:pt x="1251248" y="955834"/>
                    </a:cubicBezTo>
                    <a:cubicBezTo>
                      <a:pt x="1221816" y="979075"/>
                      <a:pt x="1191908" y="1002697"/>
                      <a:pt x="1157903" y="1029557"/>
                    </a:cubicBezTo>
                    <a:cubicBezTo>
                      <a:pt x="1276013" y="1124045"/>
                      <a:pt x="1350689" y="1239488"/>
                      <a:pt x="1374692" y="1384459"/>
                    </a:cubicBezTo>
                    <a:cubicBezTo>
                      <a:pt x="1379455" y="1413224"/>
                      <a:pt x="1381074" y="1442752"/>
                      <a:pt x="1381074" y="1471994"/>
                    </a:cubicBezTo>
                    <a:cubicBezTo>
                      <a:pt x="1381550" y="1777460"/>
                      <a:pt x="1381550" y="2082832"/>
                      <a:pt x="1381264" y="2388299"/>
                    </a:cubicBezTo>
                    <a:cubicBezTo>
                      <a:pt x="1381169" y="2532888"/>
                      <a:pt x="1292968" y="2622614"/>
                      <a:pt x="1149997" y="2627281"/>
                    </a:cubicBezTo>
                    <a:cubicBezTo>
                      <a:pt x="951973" y="2633758"/>
                      <a:pt x="780809" y="2704528"/>
                      <a:pt x="639839" y="2845213"/>
                    </a:cubicBezTo>
                    <a:cubicBezTo>
                      <a:pt x="609359" y="2875598"/>
                      <a:pt x="580022" y="2907411"/>
                      <a:pt x="547827" y="2935891"/>
                    </a:cubicBezTo>
                    <a:cubicBezTo>
                      <a:pt x="431812" y="3038189"/>
                      <a:pt x="253695" y="3003042"/>
                      <a:pt x="194831" y="2860072"/>
                    </a:cubicBezTo>
                    <a:cubicBezTo>
                      <a:pt x="103295" y="2638044"/>
                      <a:pt x="15760" y="2414302"/>
                      <a:pt x="2521" y="2169414"/>
                    </a:cubicBezTo>
                    <a:cubicBezTo>
                      <a:pt x="-22625" y="1701641"/>
                      <a:pt x="139776" y="1319308"/>
                      <a:pt x="516204" y="1034891"/>
                    </a:cubicBezTo>
                    <a:cubicBezTo>
                      <a:pt x="629742" y="949166"/>
                      <a:pt x="760425" y="913066"/>
                      <a:pt x="903014" y="934022"/>
                    </a:cubicBezTo>
                    <a:cubicBezTo>
                      <a:pt x="947305" y="940498"/>
                      <a:pt x="983119" y="934022"/>
                      <a:pt x="1014266" y="900970"/>
                    </a:cubicBezTo>
                    <a:cubicBezTo>
                      <a:pt x="1027506" y="886873"/>
                      <a:pt x="1043318" y="874205"/>
                      <a:pt x="1060177" y="864584"/>
                    </a:cubicBezTo>
                    <a:cubicBezTo>
                      <a:pt x="1116946" y="832104"/>
                      <a:pt x="1127519" y="793052"/>
                      <a:pt x="1109135" y="726472"/>
                    </a:cubicBezTo>
                    <a:cubicBezTo>
                      <a:pt x="1062844" y="558355"/>
                      <a:pt x="1163713" y="376714"/>
                      <a:pt x="1330211" y="306991"/>
                    </a:cubicBezTo>
                    <a:cubicBezTo>
                      <a:pt x="1346308" y="300228"/>
                      <a:pt x="1362595" y="293941"/>
                      <a:pt x="1381074" y="286512"/>
                    </a:cubicBezTo>
                    <a:close/>
                    <a:moveTo>
                      <a:pt x="624313" y="1316355"/>
                    </a:moveTo>
                    <a:lnTo>
                      <a:pt x="817289" y="1316355"/>
                    </a:lnTo>
                    <a:cubicBezTo>
                      <a:pt x="817289" y="1336262"/>
                      <a:pt x="819766" y="1353979"/>
                      <a:pt x="816813" y="1370838"/>
                    </a:cubicBezTo>
                    <a:cubicBezTo>
                      <a:pt x="807669" y="1423702"/>
                      <a:pt x="831291" y="1449133"/>
                      <a:pt x="878535" y="1472565"/>
                    </a:cubicBezTo>
                    <a:cubicBezTo>
                      <a:pt x="980643" y="1523143"/>
                      <a:pt x="1085513" y="1486472"/>
                      <a:pt x="1193908" y="1501807"/>
                    </a:cubicBezTo>
                    <a:cubicBezTo>
                      <a:pt x="1192003" y="1354931"/>
                      <a:pt x="1142473" y="1241393"/>
                      <a:pt x="1020458" y="1170051"/>
                    </a:cubicBezTo>
                    <a:cubicBezTo>
                      <a:pt x="888155" y="1092708"/>
                      <a:pt x="751852" y="1096899"/>
                      <a:pt x="629266" y="1188339"/>
                    </a:cubicBezTo>
                    <a:cubicBezTo>
                      <a:pt x="277698" y="1450657"/>
                      <a:pt x="154444" y="1809274"/>
                      <a:pt x="199974" y="2235899"/>
                    </a:cubicBezTo>
                    <a:cubicBezTo>
                      <a:pt x="218929" y="2413159"/>
                      <a:pt x="289223" y="2574989"/>
                      <a:pt x="349802" y="2739676"/>
                    </a:cubicBezTo>
                    <a:cubicBezTo>
                      <a:pt x="379520" y="2820448"/>
                      <a:pt x="395332" y="2824829"/>
                      <a:pt x="455053" y="2760631"/>
                    </a:cubicBezTo>
                    <a:cubicBezTo>
                      <a:pt x="640791" y="2560987"/>
                      <a:pt x="864343" y="2444877"/>
                      <a:pt x="1140949" y="2437352"/>
                    </a:cubicBezTo>
                    <a:cubicBezTo>
                      <a:pt x="1158856" y="2436876"/>
                      <a:pt x="1190764" y="2407253"/>
                      <a:pt x="1191241" y="2390489"/>
                    </a:cubicBezTo>
                    <a:cubicBezTo>
                      <a:pt x="1195241" y="2242090"/>
                      <a:pt x="1193527" y="2093595"/>
                      <a:pt x="1193527" y="1932718"/>
                    </a:cubicBezTo>
                    <a:cubicBezTo>
                      <a:pt x="1095419" y="1996345"/>
                      <a:pt x="975214" y="2008537"/>
                      <a:pt x="913111" y="2137124"/>
                    </a:cubicBezTo>
                    <a:cubicBezTo>
                      <a:pt x="964546" y="2182654"/>
                      <a:pt x="1018076" y="2229993"/>
                      <a:pt x="1062368" y="2269046"/>
                    </a:cubicBezTo>
                    <a:cubicBezTo>
                      <a:pt x="1018076" y="2318957"/>
                      <a:pt x="978452" y="2363629"/>
                      <a:pt x="929589" y="2418778"/>
                    </a:cubicBezTo>
                    <a:cubicBezTo>
                      <a:pt x="886631" y="2367915"/>
                      <a:pt x="846722" y="2320576"/>
                      <a:pt x="799192" y="2264283"/>
                    </a:cubicBezTo>
                    <a:cubicBezTo>
                      <a:pt x="732326" y="2411445"/>
                      <a:pt x="612978" y="2471071"/>
                      <a:pt x="481152" y="2521077"/>
                    </a:cubicBezTo>
                    <a:cubicBezTo>
                      <a:pt x="454291" y="2467261"/>
                      <a:pt x="427622" y="2413826"/>
                      <a:pt x="403047" y="2364772"/>
                    </a:cubicBezTo>
                    <a:cubicBezTo>
                      <a:pt x="470293" y="2319052"/>
                      <a:pt x="538969" y="2284191"/>
                      <a:pt x="591928" y="2232946"/>
                    </a:cubicBezTo>
                    <a:cubicBezTo>
                      <a:pt x="647459" y="2179130"/>
                      <a:pt x="687749" y="2109692"/>
                      <a:pt x="734707" y="2047113"/>
                    </a:cubicBezTo>
                    <a:cubicBezTo>
                      <a:pt x="742899" y="2036159"/>
                      <a:pt x="752043" y="2025682"/>
                      <a:pt x="758996" y="2013966"/>
                    </a:cubicBezTo>
                    <a:cubicBezTo>
                      <a:pt x="811765" y="1924907"/>
                      <a:pt x="887203" y="1864900"/>
                      <a:pt x="983501" y="1826419"/>
                    </a:cubicBezTo>
                    <a:cubicBezTo>
                      <a:pt x="1044937" y="1801844"/>
                      <a:pt x="1103135" y="1768697"/>
                      <a:pt x="1161523" y="1737170"/>
                    </a:cubicBezTo>
                    <a:cubicBezTo>
                      <a:pt x="1176191" y="1729264"/>
                      <a:pt x="1186002" y="1712405"/>
                      <a:pt x="1204957" y="1692307"/>
                    </a:cubicBezTo>
                    <a:cubicBezTo>
                      <a:pt x="976928" y="1670209"/>
                      <a:pt x="960355" y="1674305"/>
                      <a:pt x="790715" y="1788509"/>
                    </a:cubicBezTo>
                    <a:cubicBezTo>
                      <a:pt x="784237" y="1792891"/>
                      <a:pt x="776618" y="1796034"/>
                      <a:pt x="771188" y="1801463"/>
                    </a:cubicBezTo>
                    <a:cubicBezTo>
                      <a:pt x="678034" y="1895285"/>
                      <a:pt x="561352" y="1876235"/>
                      <a:pt x="445433" y="1873091"/>
                    </a:cubicBezTo>
                    <a:lnTo>
                      <a:pt x="445433" y="1686020"/>
                    </a:lnTo>
                    <a:cubicBezTo>
                      <a:pt x="547256" y="1695355"/>
                      <a:pt x="642601" y="1691831"/>
                      <a:pt x="711657" y="1602296"/>
                    </a:cubicBezTo>
                    <a:cubicBezTo>
                      <a:pt x="571640" y="1539621"/>
                      <a:pt x="653650" y="1416177"/>
                      <a:pt x="624122" y="1316450"/>
                    </a:cubicBezTo>
                    <a:close/>
                    <a:moveTo>
                      <a:pt x="2551982" y="2357533"/>
                    </a:moveTo>
                    <a:cubicBezTo>
                      <a:pt x="2522169" y="2416588"/>
                      <a:pt x="2494832" y="2470500"/>
                      <a:pt x="2469115" y="2521363"/>
                    </a:cubicBezTo>
                    <a:cubicBezTo>
                      <a:pt x="2333288" y="2467928"/>
                      <a:pt x="2215559" y="2408110"/>
                      <a:pt x="2150789" y="2263045"/>
                    </a:cubicBezTo>
                    <a:cubicBezTo>
                      <a:pt x="2101450" y="2319909"/>
                      <a:pt x="2060492" y="2367058"/>
                      <a:pt x="2018487" y="2415445"/>
                    </a:cubicBezTo>
                    <a:cubicBezTo>
                      <a:pt x="1968671" y="2364962"/>
                      <a:pt x="1926476" y="2322291"/>
                      <a:pt x="1873136" y="2268188"/>
                    </a:cubicBezTo>
                    <a:cubicBezTo>
                      <a:pt x="1927714" y="2222278"/>
                      <a:pt x="1982768" y="2175986"/>
                      <a:pt x="2036013" y="2131314"/>
                    </a:cubicBezTo>
                    <a:cubicBezTo>
                      <a:pt x="1973434" y="2008632"/>
                      <a:pt x="1856371" y="1993582"/>
                      <a:pt x="1757407" y="1935004"/>
                    </a:cubicBezTo>
                    <a:cubicBezTo>
                      <a:pt x="1757407" y="2091309"/>
                      <a:pt x="1757978" y="2236184"/>
                      <a:pt x="1757026" y="2380964"/>
                    </a:cubicBezTo>
                    <a:cubicBezTo>
                      <a:pt x="1756740" y="2423922"/>
                      <a:pt x="1777124" y="2436019"/>
                      <a:pt x="1817795" y="2440781"/>
                    </a:cubicBezTo>
                    <a:cubicBezTo>
                      <a:pt x="1902758" y="2450592"/>
                      <a:pt x="1988864" y="2460117"/>
                      <a:pt x="2070970" y="2482882"/>
                    </a:cubicBezTo>
                    <a:cubicBezTo>
                      <a:pt x="2227085" y="2526221"/>
                      <a:pt x="2355863" y="2617280"/>
                      <a:pt x="2468448" y="2733009"/>
                    </a:cubicBezTo>
                    <a:cubicBezTo>
                      <a:pt x="2565317" y="2832640"/>
                      <a:pt x="2566460" y="2831497"/>
                      <a:pt x="2616086" y="2698909"/>
                    </a:cubicBezTo>
                    <a:cubicBezTo>
                      <a:pt x="2633897" y="2651379"/>
                      <a:pt x="2651804" y="2603850"/>
                      <a:pt x="2669997" y="2556510"/>
                    </a:cubicBezTo>
                    <a:cubicBezTo>
                      <a:pt x="2755246" y="2334482"/>
                      <a:pt x="2783535" y="2105311"/>
                      <a:pt x="2744673" y="1870805"/>
                    </a:cubicBezTo>
                    <a:cubicBezTo>
                      <a:pt x="2696667" y="1581150"/>
                      <a:pt x="2551697" y="1347978"/>
                      <a:pt x="2310238" y="1180338"/>
                    </a:cubicBezTo>
                    <a:cubicBezTo>
                      <a:pt x="2186508" y="1094423"/>
                      <a:pt x="2051825" y="1094327"/>
                      <a:pt x="1923713" y="1173766"/>
                    </a:cubicBezTo>
                    <a:cubicBezTo>
                      <a:pt x="1806651" y="1246441"/>
                      <a:pt x="1756550" y="1357598"/>
                      <a:pt x="1758550" y="1493139"/>
                    </a:cubicBezTo>
                    <a:cubicBezTo>
                      <a:pt x="1767408" y="1496187"/>
                      <a:pt x="1770932" y="1498473"/>
                      <a:pt x="1774552" y="1498473"/>
                    </a:cubicBezTo>
                    <a:cubicBezTo>
                      <a:pt x="1841132" y="1498949"/>
                      <a:pt x="1908569" y="1505903"/>
                      <a:pt x="1973910" y="1497235"/>
                    </a:cubicBezTo>
                    <a:cubicBezTo>
                      <a:pt x="2024107" y="1490567"/>
                      <a:pt x="2077066" y="1471613"/>
                      <a:pt x="2117833" y="1442752"/>
                    </a:cubicBezTo>
                    <a:cubicBezTo>
                      <a:pt x="2136692" y="1429417"/>
                      <a:pt x="2129263" y="1379125"/>
                      <a:pt x="2133930" y="1345692"/>
                    </a:cubicBezTo>
                    <a:cubicBezTo>
                      <a:pt x="2135454" y="1334833"/>
                      <a:pt x="2137740" y="1323975"/>
                      <a:pt x="2139359" y="1314926"/>
                    </a:cubicBezTo>
                    <a:lnTo>
                      <a:pt x="2325192" y="1314926"/>
                    </a:lnTo>
                    <a:cubicBezTo>
                      <a:pt x="2300903" y="1418082"/>
                      <a:pt x="2378532" y="1542002"/>
                      <a:pt x="2240134" y="1604105"/>
                    </a:cubicBezTo>
                    <a:cubicBezTo>
                      <a:pt x="2311857" y="1691449"/>
                      <a:pt x="2406631" y="1695640"/>
                      <a:pt x="2505786" y="1686211"/>
                    </a:cubicBezTo>
                    <a:lnTo>
                      <a:pt x="2505786" y="1870615"/>
                    </a:lnTo>
                    <a:cubicBezTo>
                      <a:pt x="2381389" y="1885093"/>
                      <a:pt x="2265756" y="1882997"/>
                      <a:pt x="2167553" y="1793653"/>
                    </a:cubicBezTo>
                    <a:cubicBezTo>
                      <a:pt x="2130406" y="1759839"/>
                      <a:pt x="2084019" y="1735836"/>
                      <a:pt x="2041061" y="1708690"/>
                    </a:cubicBezTo>
                    <a:cubicBezTo>
                      <a:pt x="2026678" y="1699546"/>
                      <a:pt x="2010010" y="1688687"/>
                      <a:pt x="1994198" y="1688306"/>
                    </a:cubicBezTo>
                    <a:cubicBezTo>
                      <a:pt x="1916474" y="1686211"/>
                      <a:pt x="1838655" y="1687354"/>
                      <a:pt x="1742167" y="1687354"/>
                    </a:cubicBezTo>
                    <a:cubicBezTo>
                      <a:pt x="1764455" y="1711833"/>
                      <a:pt x="1773409" y="1727740"/>
                      <a:pt x="1787029" y="1735455"/>
                    </a:cubicBezTo>
                    <a:cubicBezTo>
                      <a:pt x="1826082" y="1757553"/>
                      <a:pt x="1865706" y="1779746"/>
                      <a:pt x="1907521" y="1795748"/>
                    </a:cubicBezTo>
                    <a:cubicBezTo>
                      <a:pt x="2043443" y="1847755"/>
                      <a:pt x="2148694" y="1933480"/>
                      <a:pt x="2226513" y="2057876"/>
                    </a:cubicBezTo>
                    <a:cubicBezTo>
                      <a:pt x="2305475" y="2183892"/>
                      <a:pt x="2395201" y="2302002"/>
                      <a:pt x="2552078" y="2357723"/>
                    </a:cubicBezTo>
                    <a:close/>
                    <a:moveTo>
                      <a:pt x="1663204" y="652081"/>
                    </a:moveTo>
                    <a:cubicBezTo>
                      <a:pt x="1662538" y="551879"/>
                      <a:pt x="1574146" y="464439"/>
                      <a:pt x="1474514" y="465391"/>
                    </a:cubicBezTo>
                    <a:cubicBezTo>
                      <a:pt x="1373645" y="466439"/>
                      <a:pt x="1287538" y="553403"/>
                      <a:pt x="1287729" y="654082"/>
                    </a:cubicBezTo>
                    <a:cubicBezTo>
                      <a:pt x="1287920" y="753808"/>
                      <a:pt x="1377169" y="842105"/>
                      <a:pt x="1476514" y="840867"/>
                    </a:cubicBezTo>
                    <a:cubicBezTo>
                      <a:pt x="1577384" y="839629"/>
                      <a:pt x="1663871" y="752094"/>
                      <a:pt x="1663204" y="652081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1131;p331">
                <a:extLst>
                  <a:ext uri="{FF2B5EF4-FFF2-40B4-BE49-F238E27FC236}">
                    <a16:creationId xmlns:a16="http://schemas.microsoft.com/office/drawing/2014/main" id="{A8E01A02-36EB-D422-CD54-200CE4863EEF}"/>
                  </a:ext>
                </a:extLst>
              </p:cNvPr>
              <p:cNvSpPr/>
              <p:nvPr/>
            </p:nvSpPr>
            <p:spPr>
              <a:xfrm>
                <a:off x="5717951" y="2299426"/>
                <a:ext cx="751526" cy="751530"/>
              </a:xfrm>
              <a:custGeom>
                <a:avLst/>
                <a:gdLst/>
                <a:ahLst/>
                <a:cxnLst/>
                <a:rect l="l" t="t" r="r" b="b"/>
                <a:pathLst>
                  <a:path w="751526" h="751530" extrusionOk="0">
                    <a:moveTo>
                      <a:pt x="751524" y="379575"/>
                    </a:moveTo>
                    <a:cubicBezTo>
                      <a:pt x="750667" y="587886"/>
                      <a:pt x="582646" y="752574"/>
                      <a:pt x="371858" y="751526"/>
                    </a:cubicBezTo>
                    <a:cubicBezTo>
                      <a:pt x="163546" y="750573"/>
                      <a:pt x="-570" y="582933"/>
                      <a:pt x="1" y="371764"/>
                    </a:cubicBezTo>
                    <a:cubicBezTo>
                      <a:pt x="573" y="163548"/>
                      <a:pt x="168403" y="-854"/>
                      <a:pt x="379573" y="3"/>
                    </a:cubicBezTo>
                    <a:cubicBezTo>
                      <a:pt x="587980" y="861"/>
                      <a:pt x="752286" y="168596"/>
                      <a:pt x="751524" y="379575"/>
                    </a:cubicBezTo>
                    <a:close/>
                    <a:moveTo>
                      <a:pt x="563215" y="384147"/>
                    </a:moveTo>
                    <a:cubicBezTo>
                      <a:pt x="569120" y="285182"/>
                      <a:pt x="486443" y="194694"/>
                      <a:pt x="384145" y="188217"/>
                    </a:cubicBezTo>
                    <a:cubicBezTo>
                      <a:pt x="285466" y="181931"/>
                      <a:pt x="193740" y="265656"/>
                      <a:pt x="188120" y="367097"/>
                    </a:cubicBezTo>
                    <a:cubicBezTo>
                      <a:pt x="182691" y="466633"/>
                      <a:pt x="265177" y="556930"/>
                      <a:pt x="367190" y="563121"/>
                    </a:cubicBezTo>
                    <a:cubicBezTo>
                      <a:pt x="466155" y="569122"/>
                      <a:pt x="557119" y="485969"/>
                      <a:pt x="563215" y="384242"/>
                    </a:cubicBez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1132;p331">
                <a:extLst>
                  <a:ext uri="{FF2B5EF4-FFF2-40B4-BE49-F238E27FC236}">
                    <a16:creationId xmlns:a16="http://schemas.microsoft.com/office/drawing/2014/main" id="{C0BE49C6-2672-37EE-4AA2-08A9AC550D01}"/>
                  </a:ext>
                </a:extLst>
              </p:cNvPr>
              <p:cNvSpPr/>
              <p:nvPr/>
            </p:nvSpPr>
            <p:spPr>
              <a:xfrm>
                <a:off x="3840479" y="892397"/>
                <a:ext cx="180308" cy="180403"/>
              </a:xfrm>
              <a:custGeom>
                <a:avLst/>
                <a:gdLst/>
                <a:ahLst/>
                <a:cxnLst/>
                <a:rect l="l" t="t" r="r" b="b"/>
                <a:pathLst>
                  <a:path w="180308" h="180403" extrusionOk="0">
                    <a:moveTo>
                      <a:pt x="0" y="180403"/>
                    </a:moveTo>
                    <a:lnTo>
                      <a:pt x="0" y="0"/>
                    </a:lnTo>
                    <a:lnTo>
                      <a:pt x="180308" y="0"/>
                    </a:lnTo>
                    <a:lnTo>
                      <a:pt x="180308" y="180403"/>
                    </a:lnTo>
                    <a:lnTo>
                      <a:pt x="0" y="180403"/>
                    </a:ln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133;p331">
                <a:extLst>
                  <a:ext uri="{FF2B5EF4-FFF2-40B4-BE49-F238E27FC236}">
                    <a16:creationId xmlns:a16="http://schemas.microsoft.com/office/drawing/2014/main" id="{EC8F7AB4-CDCC-5B94-AC4B-661862500DCC}"/>
                  </a:ext>
                </a:extLst>
              </p:cNvPr>
              <p:cNvSpPr/>
              <p:nvPr/>
            </p:nvSpPr>
            <p:spPr>
              <a:xfrm>
                <a:off x="3654266" y="1269301"/>
                <a:ext cx="180308" cy="180689"/>
              </a:xfrm>
              <a:custGeom>
                <a:avLst/>
                <a:gdLst/>
                <a:ahLst/>
                <a:cxnLst/>
                <a:rect l="l" t="t" r="r" b="b"/>
                <a:pathLst>
                  <a:path w="180308" h="180689" extrusionOk="0">
                    <a:moveTo>
                      <a:pt x="180308" y="0"/>
                    </a:moveTo>
                    <a:lnTo>
                      <a:pt x="180308" y="180689"/>
                    </a:lnTo>
                    <a:lnTo>
                      <a:pt x="0" y="180689"/>
                    </a:lnTo>
                    <a:lnTo>
                      <a:pt x="0" y="0"/>
                    </a:lnTo>
                    <a:lnTo>
                      <a:pt x="180308" y="0"/>
                    </a:ln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134;p331">
                <a:extLst>
                  <a:ext uri="{FF2B5EF4-FFF2-40B4-BE49-F238E27FC236}">
                    <a16:creationId xmlns:a16="http://schemas.microsoft.com/office/drawing/2014/main" id="{16B7DBB0-D4C8-00A3-650C-2DDF21551128}"/>
                  </a:ext>
                </a:extLst>
              </p:cNvPr>
              <p:cNvSpPr/>
              <p:nvPr/>
            </p:nvSpPr>
            <p:spPr>
              <a:xfrm>
                <a:off x="8257127" y="2680144"/>
                <a:ext cx="182308" cy="179260"/>
              </a:xfrm>
              <a:custGeom>
                <a:avLst/>
                <a:gdLst/>
                <a:ahLst/>
                <a:cxnLst/>
                <a:rect l="l" t="t" r="r" b="b"/>
                <a:pathLst>
                  <a:path w="182308" h="179260" extrusionOk="0">
                    <a:moveTo>
                      <a:pt x="0" y="179261"/>
                    </a:moveTo>
                    <a:lnTo>
                      <a:pt x="0" y="0"/>
                    </a:lnTo>
                    <a:lnTo>
                      <a:pt x="182309" y="0"/>
                    </a:lnTo>
                    <a:lnTo>
                      <a:pt x="182309" y="179261"/>
                    </a:lnTo>
                    <a:lnTo>
                      <a:pt x="0" y="179261"/>
                    </a:ln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135;p331">
                <a:extLst>
                  <a:ext uri="{FF2B5EF4-FFF2-40B4-BE49-F238E27FC236}">
                    <a16:creationId xmlns:a16="http://schemas.microsoft.com/office/drawing/2014/main" id="{BB7A88A2-E668-71AE-1EB2-EC43775BB5EE}"/>
                  </a:ext>
                </a:extLst>
              </p:cNvPr>
              <p:cNvSpPr/>
              <p:nvPr/>
            </p:nvSpPr>
            <p:spPr>
              <a:xfrm>
                <a:off x="8071103" y="3056000"/>
                <a:ext cx="182308" cy="179546"/>
              </a:xfrm>
              <a:custGeom>
                <a:avLst/>
                <a:gdLst/>
                <a:ahLst/>
                <a:cxnLst/>
                <a:rect l="l" t="t" r="r" b="b"/>
                <a:pathLst>
                  <a:path w="182308" h="179546" extrusionOk="0">
                    <a:moveTo>
                      <a:pt x="182309" y="0"/>
                    </a:moveTo>
                    <a:lnTo>
                      <a:pt x="182309" y="179546"/>
                    </a:lnTo>
                    <a:lnTo>
                      <a:pt x="0" y="179546"/>
                    </a:lnTo>
                    <a:lnTo>
                      <a:pt x="0" y="0"/>
                    </a:lnTo>
                    <a:lnTo>
                      <a:pt x="182309" y="0"/>
                    </a:lnTo>
                    <a:close/>
                  </a:path>
                </a:pathLst>
              </a:custGeom>
              <a:solidFill>
                <a:srgbClr val="C2528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8" name="Google Shape;1646;p342">
            <a:extLst>
              <a:ext uri="{FF2B5EF4-FFF2-40B4-BE49-F238E27FC236}">
                <a16:creationId xmlns:a16="http://schemas.microsoft.com/office/drawing/2014/main" id="{6FDF707B-B45F-99EB-67E7-B1286A4FEE9D}"/>
              </a:ext>
            </a:extLst>
          </p:cNvPr>
          <p:cNvGrpSpPr/>
          <p:nvPr/>
        </p:nvGrpSpPr>
        <p:grpSpPr>
          <a:xfrm>
            <a:off x="5253938" y="3054250"/>
            <a:ext cx="588407" cy="627907"/>
            <a:chOff x="4362447" y="1604866"/>
            <a:chExt cx="3467545" cy="3651602"/>
          </a:xfrm>
        </p:grpSpPr>
        <p:sp>
          <p:nvSpPr>
            <p:cNvPr id="29" name="Google Shape;1647;p342">
              <a:extLst>
                <a:ext uri="{FF2B5EF4-FFF2-40B4-BE49-F238E27FC236}">
                  <a16:creationId xmlns:a16="http://schemas.microsoft.com/office/drawing/2014/main" id="{38323340-A919-4F81-A4FC-6DBBA90314A5}"/>
                </a:ext>
              </a:extLst>
            </p:cNvPr>
            <p:cNvSpPr/>
            <p:nvPr/>
          </p:nvSpPr>
          <p:spPr>
            <a:xfrm>
              <a:off x="4362447" y="1604866"/>
              <a:ext cx="3467545" cy="3651602"/>
            </a:xfrm>
            <a:custGeom>
              <a:avLst/>
              <a:gdLst/>
              <a:ahLst/>
              <a:cxnLst/>
              <a:rect l="l" t="t" r="r" b="b"/>
              <a:pathLst>
                <a:path w="3467545" h="3651602" extrusionOk="0">
                  <a:moveTo>
                    <a:pt x="3025047" y="95"/>
                  </a:moveTo>
                  <a:cubicBezTo>
                    <a:pt x="3041049" y="7144"/>
                    <a:pt x="3057623" y="13145"/>
                    <a:pt x="3073053" y="21241"/>
                  </a:cubicBezTo>
                  <a:cubicBezTo>
                    <a:pt x="3145062" y="59341"/>
                    <a:pt x="3179162" y="120777"/>
                    <a:pt x="3180209" y="200978"/>
                  </a:cubicBezTo>
                  <a:cubicBezTo>
                    <a:pt x="3181162" y="265938"/>
                    <a:pt x="3180400" y="330994"/>
                    <a:pt x="3180400" y="399574"/>
                  </a:cubicBezTo>
                  <a:cubicBezTo>
                    <a:pt x="3201641" y="399574"/>
                    <a:pt x="3219167" y="399574"/>
                    <a:pt x="3236693" y="399574"/>
                  </a:cubicBezTo>
                  <a:cubicBezTo>
                    <a:pt x="3372900" y="400145"/>
                    <a:pt x="3467293" y="493967"/>
                    <a:pt x="3467388" y="630746"/>
                  </a:cubicBezTo>
                  <a:cubicBezTo>
                    <a:pt x="3467674" y="1176147"/>
                    <a:pt x="3467483" y="1721549"/>
                    <a:pt x="3467483" y="2267045"/>
                  </a:cubicBezTo>
                  <a:cubicBezTo>
                    <a:pt x="3467483" y="2646140"/>
                    <a:pt x="3467483" y="3025140"/>
                    <a:pt x="3467483" y="3404235"/>
                  </a:cubicBezTo>
                  <a:cubicBezTo>
                    <a:pt x="3467483" y="3562064"/>
                    <a:pt x="3378329" y="3650456"/>
                    <a:pt x="3219548" y="3650552"/>
                  </a:cubicBezTo>
                  <a:cubicBezTo>
                    <a:pt x="2986661" y="3650552"/>
                    <a:pt x="2753775" y="3650742"/>
                    <a:pt x="2520794" y="3650171"/>
                  </a:cubicBezTo>
                  <a:cubicBezTo>
                    <a:pt x="2504696" y="3650171"/>
                    <a:pt x="2483265" y="3650361"/>
                    <a:pt x="2473740" y="3640931"/>
                  </a:cubicBezTo>
                  <a:cubicBezTo>
                    <a:pt x="2460405" y="3627692"/>
                    <a:pt x="2447165" y="3603974"/>
                    <a:pt x="2450118" y="3587687"/>
                  </a:cubicBezTo>
                  <a:cubicBezTo>
                    <a:pt x="2453071" y="3571399"/>
                    <a:pt x="2474312" y="3556349"/>
                    <a:pt x="2490599" y="3545205"/>
                  </a:cubicBezTo>
                  <a:cubicBezTo>
                    <a:pt x="2498791" y="3539585"/>
                    <a:pt x="2513650" y="3543395"/>
                    <a:pt x="2525556" y="3543395"/>
                  </a:cubicBezTo>
                  <a:cubicBezTo>
                    <a:pt x="2758442" y="3543395"/>
                    <a:pt x="2991328" y="3543395"/>
                    <a:pt x="3224310" y="3543395"/>
                  </a:cubicBezTo>
                  <a:cubicBezTo>
                    <a:pt x="3316322" y="3543395"/>
                    <a:pt x="3360137" y="3499771"/>
                    <a:pt x="3360137" y="3408521"/>
                  </a:cubicBezTo>
                  <a:cubicBezTo>
                    <a:pt x="3360137" y="2661095"/>
                    <a:pt x="3360137" y="1913668"/>
                    <a:pt x="3360137" y="1166241"/>
                  </a:cubicBezTo>
                  <a:lnTo>
                    <a:pt x="3360137" y="1126617"/>
                  </a:lnTo>
                  <a:lnTo>
                    <a:pt x="3312893" y="1126617"/>
                  </a:lnTo>
                  <a:cubicBezTo>
                    <a:pt x="2555941" y="1126617"/>
                    <a:pt x="1798989" y="1126617"/>
                    <a:pt x="1042037" y="1126617"/>
                  </a:cubicBezTo>
                  <a:cubicBezTo>
                    <a:pt x="984316" y="1126617"/>
                    <a:pt x="958217" y="1110139"/>
                    <a:pt x="957741" y="1073372"/>
                  </a:cubicBezTo>
                  <a:cubicBezTo>
                    <a:pt x="957265" y="1036415"/>
                    <a:pt x="983649" y="1019175"/>
                    <a:pt x="1040799" y="1019175"/>
                  </a:cubicBezTo>
                  <a:cubicBezTo>
                    <a:pt x="1796513" y="1019175"/>
                    <a:pt x="2552321" y="1019175"/>
                    <a:pt x="3308035" y="1019175"/>
                  </a:cubicBezTo>
                  <a:cubicBezTo>
                    <a:pt x="3323465" y="1019175"/>
                    <a:pt x="3338801" y="1019175"/>
                    <a:pt x="3360137" y="1019175"/>
                  </a:cubicBezTo>
                  <a:cubicBezTo>
                    <a:pt x="3360137" y="1005364"/>
                    <a:pt x="3360137" y="992886"/>
                    <a:pt x="3360137" y="980504"/>
                  </a:cubicBezTo>
                  <a:cubicBezTo>
                    <a:pt x="3360137" y="868775"/>
                    <a:pt x="3360137" y="757142"/>
                    <a:pt x="3360137" y="645414"/>
                  </a:cubicBezTo>
                  <a:cubicBezTo>
                    <a:pt x="3360137" y="548926"/>
                    <a:pt x="3317750" y="506825"/>
                    <a:pt x="3220976" y="506921"/>
                  </a:cubicBezTo>
                  <a:cubicBezTo>
                    <a:pt x="3209261" y="506921"/>
                    <a:pt x="3197640" y="506921"/>
                    <a:pt x="3180495" y="506921"/>
                  </a:cubicBezTo>
                  <a:cubicBezTo>
                    <a:pt x="3180495" y="532543"/>
                    <a:pt x="3180876" y="555784"/>
                    <a:pt x="3180495" y="579025"/>
                  </a:cubicBezTo>
                  <a:cubicBezTo>
                    <a:pt x="3178495" y="694277"/>
                    <a:pt x="3097247" y="778669"/>
                    <a:pt x="2987804" y="779431"/>
                  </a:cubicBezTo>
                  <a:cubicBezTo>
                    <a:pt x="2878267" y="780193"/>
                    <a:pt x="2795876" y="697040"/>
                    <a:pt x="2792542" y="581787"/>
                  </a:cubicBezTo>
                  <a:cubicBezTo>
                    <a:pt x="2791875" y="558260"/>
                    <a:pt x="2792447" y="534734"/>
                    <a:pt x="2792447" y="509016"/>
                  </a:cubicBezTo>
                  <a:lnTo>
                    <a:pt x="2554322" y="509016"/>
                  </a:lnTo>
                  <a:cubicBezTo>
                    <a:pt x="2554322" y="535210"/>
                    <a:pt x="2554798" y="560927"/>
                    <a:pt x="2554322" y="586645"/>
                  </a:cubicBezTo>
                  <a:cubicBezTo>
                    <a:pt x="2551845" y="695611"/>
                    <a:pt x="2468311" y="779050"/>
                    <a:pt x="2361536" y="779431"/>
                  </a:cubicBezTo>
                  <a:cubicBezTo>
                    <a:pt x="2254379" y="779812"/>
                    <a:pt x="2171321" y="698087"/>
                    <a:pt x="2167797" y="588359"/>
                  </a:cubicBezTo>
                  <a:cubicBezTo>
                    <a:pt x="2166940" y="562547"/>
                    <a:pt x="2167702" y="536639"/>
                    <a:pt x="2167702" y="508921"/>
                  </a:cubicBezTo>
                  <a:lnTo>
                    <a:pt x="1927862" y="508921"/>
                  </a:lnTo>
                  <a:cubicBezTo>
                    <a:pt x="1927862" y="534734"/>
                    <a:pt x="1928243" y="560356"/>
                    <a:pt x="1927862" y="585978"/>
                  </a:cubicBezTo>
                  <a:cubicBezTo>
                    <a:pt x="1925957" y="696849"/>
                    <a:pt x="1841375" y="780574"/>
                    <a:pt x="1732790" y="779431"/>
                  </a:cubicBezTo>
                  <a:cubicBezTo>
                    <a:pt x="1625729" y="778383"/>
                    <a:pt x="1543529" y="694944"/>
                    <a:pt x="1541814" y="585407"/>
                  </a:cubicBezTo>
                  <a:cubicBezTo>
                    <a:pt x="1541433" y="560737"/>
                    <a:pt x="1541814" y="535972"/>
                    <a:pt x="1541814" y="509111"/>
                  </a:cubicBezTo>
                  <a:lnTo>
                    <a:pt x="1301403" y="509111"/>
                  </a:lnTo>
                  <a:cubicBezTo>
                    <a:pt x="1301403" y="538925"/>
                    <a:pt x="1302832" y="569309"/>
                    <a:pt x="1301117" y="599504"/>
                  </a:cubicBezTo>
                  <a:cubicBezTo>
                    <a:pt x="1295879" y="693706"/>
                    <a:pt x="1221298" y="770668"/>
                    <a:pt x="1129001" y="778288"/>
                  </a:cubicBezTo>
                  <a:cubicBezTo>
                    <a:pt x="1029464" y="786575"/>
                    <a:pt x="942215" y="726567"/>
                    <a:pt x="922213" y="631603"/>
                  </a:cubicBezTo>
                  <a:cubicBezTo>
                    <a:pt x="914021" y="592646"/>
                    <a:pt x="915355" y="551688"/>
                    <a:pt x="912116" y="509207"/>
                  </a:cubicBezTo>
                  <a:lnTo>
                    <a:pt x="676944" y="509207"/>
                  </a:lnTo>
                  <a:cubicBezTo>
                    <a:pt x="676944" y="535877"/>
                    <a:pt x="678182" y="562642"/>
                    <a:pt x="676754" y="589312"/>
                  </a:cubicBezTo>
                  <a:cubicBezTo>
                    <a:pt x="671229" y="689515"/>
                    <a:pt x="601697" y="767334"/>
                    <a:pt x="509685" y="777621"/>
                  </a:cubicBezTo>
                  <a:cubicBezTo>
                    <a:pt x="411768" y="788575"/>
                    <a:pt x="322328" y="733425"/>
                    <a:pt x="298802" y="641318"/>
                  </a:cubicBezTo>
                  <a:cubicBezTo>
                    <a:pt x="288134" y="599504"/>
                    <a:pt x="289181" y="554736"/>
                    <a:pt x="284704" y="508730"/>
                  </a:cubicBezTo>
                  <a:cubicBezTo>
                    <a:pt x="233651" y="504635"/>
                    <a:pt x="179644" y="497967"/>
                    <a:pt x="141639" y="544068"/>
                  </a:cubicBezTo>
                  <a:cubicBezTo>
                    <a:pt x="125351" y="563785"/>
                    <a:pt x="111540" y="592265"/>
                    <a:pt x="110968" y="617125"/>
                  </a:cubicBezTo>
                  <a:cubicBezTo>
                    <a:pt x="108016" y="746570"/>
                    <a:pt x="109540" y="876110"/>
                    <a:pt x="109730" y="1005650"/>
                  </a:cubicBezTo>
                  <a:cubicBezTo>
                    <a:pt x="109730" y="1008888"/>
                    <a:pt x="111445" y="1012222"/>
                    <a:pt x="113350" y="1018889"/>
                  </a:cubicBezTo>
                  <a:cubicBezTo>
                    <a:pt x="125827" y="1018889"/>
                    <a:pt x="138591" y="1018889"/>
                    <a:pt x="151354" y="1018889"/>
                  </a:cubicBezTo>
                  <a:cubicBezTo>
                    <a:pt x="356904" y="1018889"/>
                    <a:pt x="562549" y="1018889"/>
                    <a:pt x="768098" y="1018889"/>
                  </a:cubicBezTo>
                  <a:cubicBezTo>
                    <a:pt x="780005" y="1018889"/>
                    <a:pt x="792101" y="1017937"/>
                    <a:pt x="803722" y="1019842"/>
                  </a:cubicBezTo>
                  <a:cubicBezTo>
                    <a:pt x="832011" y="1024414"/>
                    <a:pt x="848680" y="1042321"/>
                    <a:pt x="849823" y="1070515"/>
                  </a:cubicBezTo>
                  <a:cubicBezTo>
                    <a:pt x="851061" y="1098899"/>
                    <a:pt x="834869" y="1117664"/>
                    <a:pt x="807532" y="1124617"/>
                  </a:cubicBezTo>
                  <a:cubicBezTo>
                    <a:pt x="796292" y="1127474"/>
                    <a:pt x="783910" y="1126331"/>
                    <a:pt x="772099" y="1126331"/>
                  </a:cubicBezTo>
                  <a:cubicBezTo>
                    <a:pt x="565311" y="1126331"/>
                    <a:pt x="358619" y="1126331"/>
                    <a:pt x="151831" y="1126331"/>
                  </a:cubicBezTo>
                  <a:lnTo>
                    <a:pt x="109444" y="1126331"/>
                  </a:lnTo>
                  <a:cubicBezTo>
                    <a:pt x="109444" y="1141952"/>
                    <a:pt x="109444" y="1154621"/>
                    <a:pt x="109444" y="1167289"/>
                  </a:cubicBezTo>
                  <a:cubicBezTo>
                    <a:pt x="109444" y="1913573"/>
                    <a:pt x="109444" y="2659761"/>
                    <a:pt x="109444" y="3406045"/>
                  </a:cubicBezTo>
                  <a:cubicBezTo>
                    <a:pt x="109444" y="3500152"/>
                    <a:pt x="152307" y="3543110"/>
                    <a:pt x="246604" y="3543110"/>
                  </a:cubicBezTo>
                  <a:cubicBezTo>
                    <a:pt x="916784" y="3543110"/>
                    <a:pt x="1586963" y="3543110"/>
                    <a:pt x="2257237" y="3543110"/>
                  </a:cubicBezTo>
                  <a:cubicBezTo>
                    <a:pt x="2312672" y="3543110"/>
                    <a:pt x="2338009" y="3559112"/>
                    <a:pt x="2339247" y="3594830"/>
                  </a:cubicBezTo>
                  <a:cubicBezTo>
                    <a:pt x="2340485" y="3631883"/>
                    <a:pt x="2313244" y="3650266"/>
                    <a:pt x="2256951" y="3650266"/>
                  </a:cubicBezTo>
                  <a:cubicBezTo>
                    <a:pt x="1586772" y="3650266"/>
                    <a:pt x="916593" y="3648647"/>
                    <a:pt x="246414" y="3651599"/>
                  </a:cubicBezTo>
                  <a:cubicBezTo>
                    <a:pt x="107254" y="3652266"/>
                    <a:pt x="288" y="3551206"/>
                    <a:pt x="764" y="3403854"/>
                  </a:cubicBezTo>
                  <a:cubicBezTo>
                    <a:pt x="3050" y="2485644"/>
                    <a:pt x="3241" y="1567053"/>
                    <a:pt x="2" y="648557"/>
                  </a:cubicBezTo>
                  <a:cubicBezTo>
                    <a:pt x="-569" y="497014"/>
                    <a:pt x="108397" y="387668"/>
                    <a:pt x="250319" y="399479"/>
                  </a:cubicBezTo>
                  <a:cubicBezTo>
                    <a:pt x="261749" y="400431"/>
                    <a:pt x="273370" y="399574"/>
                    <a:pt x="288610" y="399574"/>
                  </a:cubicBezTo>
                  <a:cubicBezTo>
                    <a:pt x="288610" y="346329"/>
                    <a:pt x="291372" y="296609"/>
                    <a:pt x="288038" y="247269"/>
                  </a:cubicBezTo>
                  <a:cubicBezTo>
                    <a:pt x="280037" y="126206"/>
                    <a:pt x="324519" y="39910"/>
                    <a:pt x="444058" y="95"/>
                  </a:cubicBezTo>
                  <a:lnTo>
                    <a:pt x="522448" y="95"/>
                  </a:lnTo>
                  <a:cubicBezTo>
                    <a:pt x="641321" y="40481"/>
                    <a:pt x="685898" y="126397"/>
                    <a:pt x="677420" y="247460"/>
                  </a:cubicBezTo>
                  <a:cubicBezTo>
                    <a:pt x="673991" y="296704"/>
                    <a:pt x="676849" y="346424"/>
                    <a:pt x="676849" y="397002"/>
                  </a:cubicBezTo>
                  <a:lnTo>
                    <a:pt x="914879" y="397002"/>
                  </a:lnTo>
                  <a:cubicBezTo>
                    <a:pt x="914879" y="328136"/>
                    <a:pt x="914307" y="261842"/>
                    <a:pt x="915069" y="195548"/>
                  </a:cubicBezTo>
                  <a:cubicBezTo>
                    <a:pt x="915831" y="125254"/>
                    <a:pt x="945835" y="69437"/>
                    <a:pt x="1004699" y="31242"/>
                  </a:cubicBezTo>
                  <a:cubicBezTo>
                    <a:pt x="1025083" y="18002"/>
                    <a:pt x="1049086" y="10287"/>
                    <a:pt x="1071470" y="95"/>
                  </a:cubicBezTo>
                  <a:cubicBezTo>
                    <a:pt x="1095282" y="95"/>
                    <a:pt x="1118999" y="95"/>
                    <a:pt x="1142812" y="95"/>
                  </a:cubicBezTo>
                  <a:cubicBezTo>
                    <a:pt x="1148146" y="2381"/>
                    <a:pt x="1153385" y="5239"/>
                    <a:pt x="1158909" y="6953"/>
                  </a:cubicBezTo>
                  <a:cubicBezTo>
                    <a:pt x="1247206" y="34100"/>
                    <a:pt x="1298831" y="101060"/>
                    <a:pt x="1301403" y="193167"/>
                  </a:cubicBezTo>
                  <a:cubicBezTo>
                    <a:pt x="1302451" y="228695"/>
                    <a:pt x="1301689" y="264319"/>
                    <a:pt x="1301784" y="299847"/>
                  </a:cubicBezTo>
                  <a:cubicBezTo>
                    <a:pt x="1301784" y="332518"/>
                    <a:pt x="1301784" y="365189"/>
                    <a:pt x="1301784" y="397764"/>
                  </a:cubicBezTo>
                  <a:lnTo>
                    <a:pt x="1539814" y="397764"/>
                  </a:lnTo>
                  <a:cubicBezTo>
                    <a:pt x="1540385" y="384620"/>
                    <a:pt x="1541338" y="372999"/>
                    <a:pt x="1541338" y="361474"/>
                  </a:cubicBezTo>
                  <a:cubicBezTo>
                    <a:pt x="1541528" y="305753"/>
                    <a:pt x="1540481" y="250031"/>
                    <a:pt x="1541719" y="194310"/>
                  </a:cubicBezTo>
                  <a:cubicBezTo>
                    <a:pt x="1543814" y="89345"/>
                    <a:pt x="1604774" y="31052"/>
                    <a:pt x="1698881" y="95"/>
                  </a:cubicBezTo>
                  <a:lnTo>
                    <a:pt x="1770224" y="95"/>
                  </a:lnTo>
                  <a:cubicBezTo>
                    <a:pt x="1898239" y="52864"/>
                    <a:pt x="1927767" y="97917"/>
                    <a:pt x="1927767" y="240506"/>
                  </a:cubicBezTo>
                  <a:cubicBezTo>
                    <a:pt x="1927767" y="292322"/>
                    <a:pt x="1927767" y="344138"/>
                    <a:pt x="1927767" y="397288"/>
                  </a:cubicBezTo>
                  <a:lnTo>
                    <a:pt x="2167416" y="397288"/>
                  </a:lnTo>
                  <a:cubicBezTo>
                    <a:pt x="2167416" y="328898"/>
                    <a:pt x="2167607" y="262700"/>
                    <a:pt x="2167416" y="196596"/>
                  </a:cubicBezTo>
                  <a:cubicBezTo>
                    <a:pt x="2167226" y="138875"/>
                    <a:pt x="2185990" y="87725"/>
                    <a:pt x="2230853" y="51816"/>
                  </a:cubicBezTo>
                  <a:cubicBezTo>
                    <a:pt x="2258570" y="29623"/>
                    <a:pt x="2294194" y="17050"/>
                    <a:pt x="2326293" y="95"/>
                  </a:cubicBezTo>
                  <a:cubicBezTo>
                    <a:pt x="2350106" y="95"/>
                    <a:pt x="2373823" y="95"/>
                    <a:pt x="2397635" y="95"/>
                  </a:cubicBezTo>
                  <a:cubicBezTo>
                    <a:pt x="2515269" y="38291"/>
                    <a:pt x="2562513" y="121348"/>
                    <a:pt x="2554798" y="241935"/>
                  </a:cubicBezTo>
                  <a:cubicBezTo>
                    <a:pt x="2551464" y="293465"/>
                    <a:pt x="2554226" y="345377"/>
                    <a:pt x="2554226" y="397669"/>
                  </a:cubicBezTo>
                  <a:lnTo>
                    <a:pt x="2792256" y="397669"/>
                  </a:lnTo>
                  <a:cubicBezTo>
                    <a:pt x="2792256" y="330899"/>
                    <a:pt x="2791685" y="266033"/>
                    <a:pt x="2792447" y="201073"/>
                  </a:cubicBezTo>
                  <a:cubicBezTo>
                    <a:pt x="2793304" y="120967"/>
                    <a:pt x="2827403" y="59722"/>
                    <a:pt x="2899031" y="21336"/>
                  </a:cubicBezTo>
                  <a:cubicBezTo>
                    <a:pt x="2914367" y="13145"/>
                    <a:pt x="2930845" y="7049"/>
                    <a:pt x="2946752" y="0"/>
                  </a:cubicBezTo>
                  <a:cubicBezTo>
                    <a:pt x="2972850" y="0"/>
                    <a:pt x="2999044" y="0"/>
                    <a:pt x="3025142" y="0"/>
                  </a:cubicBezTo>
                  <a:close/>
                  <a:moveTo>
                    <a:pt x="1820325" y="390144"/>
                  </a:moveTo>
                  <a:cubicBezTo>
                    <a:pt x="1820325" y="327279"/>
                    <a:pt x="1820801" y="264414"/>
                    <a:pt x="1820230" y="201549"/>
                  </a:cubicBezTo>
                  <a:cubicBezTo>
                    <a:pt x="1819754" y="146495"/>
                    <a:pt x="1783844" y="107823"/>
                    <a:pt x="1734600" y="107823"/>
                  </a:cubicBezTo>
                  <a:cubicBezTo>
                    <a:pt x="1685356" y="107823"/>
                    <a:pt x="1649256" y="146495"/>
                    <a:pt x="1649066" y="201549"/>
                  </a:cubicBezTo>
                  <a:cubicBezTo>
                    <a:pt x="1648589" y="327279"/>
                    <a:pt x="1648589" y="453009"/>
                    <a:pt x="1649066" y="578644"/>
                  </a:cubicBezTo>
                  <a:cubicBezTo>
                    <a:pt x="1649256" y="635032"/>
                    <a:pt x="1683737" y="671513"/>
                    <a:pt x="1734600" y="671513"/>
                  </a:cubicBezTo>
                  <a:cubicBezTo>
                    <a:pt x="1785464" y="671513"/>
                    <a:pt x="1819658" y="634937"/>
                    <a:pt x="1820230" y="578644"/>
                  </a:cubicBezTo>
                  <a:cubicBezTo>
                    <a:pt x="1820801" y="515779"/>
                    <a:pt x="1820325" y="452914"/>
                    <a:pt x="1820325" y="390049"/>
                  </a:cubicBezTo>
                  <a:close/>
                  <a:moveTo>
                    <a:pt x="396623" y="390620"/>
                  </a:moveTo>
                  <a:cubicBezTo>
                    <a:pt x="396623" y="390620"/>
                    <a:pt x="396814" y="390620"/>
                    <a:pt x="396814" y="390620"/>
                  </a:cubicBezTo>
                  <a:cubicBezTo>
                    <a:pt x="396814" y="455867"/>
                    <a:pt x="395099" y="521113"/>
                    <a:pt x="397385" y="586264"/>
                  </a:cubicBezTo>
                  <a:cubicBezTo>
                    <a:pt x="399195" y="638175"/>
                    <a:pt x="435580" y="671894"/>
                    <a:pt x="483396" y="671608"/>
                  </a:cubicBezTo>
                  <a:cubicBezTo>
                    <a:pt x="529973" y="671417"/>
                    <a:pt x="566835" y="638461"/>
                    <a:pt x="567502" y="588645"/>
                  </a:cubicBezTo>
                  <a:cubicBezTo>
                    <a:pt x="569312" y="455867"/>
                    <a:pt x="568454" y="323088"/>
                    <a:pt x="567692" y="190310"/>
                  </a:cubicBezTo>
                  <a:cubicBezTo>
                    <a:pt x="567502" y="155162"/>
                    <a:pt x="548738" y="129540"/>
                    <a:pt x="516734" y="115253"/>
                  </a:cubicBezTo>
                  <a:cubicBezTo>
                    <a:pt x="458917" y="89535"/>
                    <a:pt x="399195" y="130112"/>
                    <a:pt x="397004" y="198501"/>
                  </a:cubicBezTo>
                  <a:cubicBezTo>
                    <a:pt x="394909" y="262509"/>
                    <a:pt x="396528" y="326517"/>
                    <a:pt x="396528" y="390620"/>
                  </a:cubicBezTo>
                  <a:close/>
                  <a:moveTo>
                    <a:pt x="1194056" y="392811"/>
                  </a:moveTo>
                  <a:cubicBezTo>
                    <a:pt x="1194056" y="329946"/>
                    <a:pt x="1194437" y="267081"/>
                    <a:pt x="1193961" y="204311"/>
                  </a:cubicBezTo>
                  <a:cubicBezTo>
                    <a:pt x="1193485" y="145923"/>
                    <a:pt x="1158433" y="107252"/>
                    <a:pt x="1107855" y="107823"/>
                  </a:cubicBezTo>
                  <a:cubicBezTo>
                    <a:pt x="1058706" y="108395"/>
                    <a:pt x="1022892" y="146876"/>
                    <a:pt x="1022606" y="202406"/>
                  </a:cubicBezTo>
                  <a:cubicBezTo>
                    <a:pt x="1021940" y="328136"/>
                    <a:pt x="1021844" y="453771"/>
                    <a:pt x="1022606" y="579501"/>
                  </a:cubicBezTo>
                  <a:cubicBezTo>
                    <a:pt x="1022987" y="635127"/>
                    <a:pt x="1059087" y="671989"/>
                    <a:pt x="1109474" y="671608"/>
                  </a:cubicBezTo>
                  <a:cubicBezTo>
                    <a:pt x="1160147" y="671227"/>
                    <a:pt x="1193294" y="635127"/>
                    <a:pt x="1193866" y="577787"/>
                  </a:cubicBezTo>
                  <a:cubicBezTo>
                    <a:pt x="1194533" y="516160"/>
                    <a:pt x="1194056" y="454438"/>
                    <a:pt x="1194056" y="392811"/>
                  </a:cubicBezTo>
                  <a:close/>
                  <a:moveTo>
                    <a:pt x="2275144" y="388049"/>
                  </a:moveTo>
                  <a:cubicBezTo>
                    <a:pt x="2275144" y="452057"/>
                    <a:pt x="2274572" y="516160"/>
                    <a:pt x="2275334" y="580168"/>
                  </a:cubicBezTo>
                  <a:cubicBezTo>
                    <a:pt x="2276001" y="635032"/>
                    <a:pt x="2309243" y="670751"/>
                    <a:pt x="2358488" y="671608"/>
                  </a:cubicBezTo>
                  <a:cubicBezTo>
                    <a:pt x="2409065" y="672465"/>
                    <a:pt x="2446118" y="635984"/>
                    <a:pt x="2446499" y="580644"/>
                  </a:cubicBezTo>
                  <a:cubicBezTo>
                    <a:pt x="2447451" y="453771"/>
                    <a:pt x="2447451" y="326898"/>
                    <a:pt x="2446499" y="200025"/>
                  </a:cubicBezTo>
                  <a:cubicBezTo>
                    <a:pt x="2446118" y="145542"/>
                    <a:pt x="2407827" y="106871"/>
                    <a:pt x="2358964" y="107823"/>
                  </a:cubicBezTo>
                  <a:cubicBezTo>
                    <a:pt x="2310767" y="108776"/>
                    <a:pt x="2276001" y="145923"/>
                    <a:pt x="2275334" y="199549"/>
                  </a:cubicBezTo>
                  <a:cubicBezTo>
                    <a:pt x="2274572" y="262414"/>
                    <a:pt x="2275144" y="325279"/>
                    <a:pt x="2275144" y="388144"/>
                  </a:cubicBezTo>
                  <a:close/>
                  <a:moveTo>
                    <a:pt x="2901699" y="388525"/>
                  </a:moveTo>
                  <a:lnTo>
                    <a:pt x="2900460" y="388525"/>
                  </a:lnTo>
                  <a:cubicBezTo>
                    <a:pt x="2900460" y="451390"/>
                    <a:pt x="2899698" y="514255"/>
                    <a:pt x="2900651" y="577025"/>
                  </a:cubicBezTo>
                  <a:cubicBezTo>
                    <a:pt x="2901603" y="635032"/>
                    <a:pt x="2934464" y="670846"/>
                    <a:pt x="2984756" y="671513"/>
                  </a:cubicBezTo>
                  <a:cubicBezTo>
                    <a:pt x="3036572" y="672179"/>
                    <a:pt x="3071910" y="635603"/>
                    <a:pt x="3072386" y="576548"/>
                  </a:cubicBezTo>
                  <a:cubicBezTo>
                    <a:pt x="3073339" y="452057"/>
                    <a:pt x="3072958" y="327565"/>
                    <a:pt x="3072291" y="203073"/>
                  </a:cubicBezTo>
                  <a:cubicBezTo>
                    <a:pt x="3072291" y="188024"/>
                    <a:pt x="3069148" y="172022"/>
                    <a:pt x="3063528" y="158210"/>
                  </a:cubicBezTo>
                  <a:cubicBezTo>
                    <a:pt x="3049336" y="123539"/>
                    <a:pt x="3009617" y="102775"/>
                    <a:pt x="2973707" y="108776"/>
                  </a:cubicBezTo>
                  <a:cubicBezTo>
                    <a:pt x="2934178" y="115443"/>
                    <a:pt x="2903889" y="144590"/>
                    <a:pt x="2902365" y="185928"/>
                  </a:cubicBezTo>
                  <a:cubicBezTo>
                    <a:pt x="2899889" y="253365"/>
                    <a:pt x="2901699" y="321088"/>
                    <a:pt x="2901699" y="388620"/>
                  </a:cubicBezTo>
                  <a:close/>
                </a:path>
              </a:pathLst>
            </a:custGeom>
            <a:solidFill>
              <a:srgbClr val="582A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1648;p342">
              <a:extLst>
                <a:ext uri="{FF2B5EF4-FFF2-40B4-BE49-F238E27FC236}">
                  <a16:creationId xmlns:a16="http://schemas.microsoft.com/office/drawing/2014/main" id="{77C48E0C-A43E-21F8-1F05-9852E643360F}"/>
                </a:ext>
              </a:extLst>
            </p:cNvPr>
            <p:cNvSpPr/>
            <p:nvPr/>
          </p:nvSpPr>
          <p:spPr>
            <a:xfrm>
              <a:off x="4814006" y="4387119"/>
              <a:ext cx="495488" cy="495847"/>
            </a:xfrm>
            <a:custGeom>
              <a:avLst/>
              <a:gdLst/>
              <a:ahLst/>
              <a:cxnLst/>
              <a:rect l="l" t="t" r="r" b="b"/>
              <a:pathLst>
                <a:path w="495488" h="495847" extrusionOk="0">
                  <a:moveTo>
                    <a:pt x="495324" y="249936"/>
                  </a:moveTo>
                  <a:cubicBezTo>
                    <a:pt x="495324" y="309277"/>
                    <a:pt x="495800" y="368618"/>
                    <a:pt x="495133" y="427958"/>
                  </a:cubicBezTo>
                  <a:cubicBezTo>
                    <a:pt x="494562" y="476727"/>
                    <a:pt x="476274" y="495300"/>
                    <a:pt x="428268" y="495490"/>
                  </a:cubicBezTo>
                  <a:cubicBezTo>
                    <a:pt x="308348" y="495967"/>
                    <a:pt x="188428" y="495967"/>
                    <a:pt x="68604" y="495490"/>
                  </a:cubicBezTo>
                  <a:cubicBezTo>
                    <a:pt x="18979" y="495300"/>
                    <a:pt x="310" y="476060"/>
                    <a:pt x="214" y="425768"/>
                  </a:cubicBezTo>
                  <a:cubicBezTo>
                    <a:pt x="-71" y="307086"/>
                    <a:pt x="-71" y="188309"/>
                    <a:pt x="214" y="69628"/>
                  </a:cubicBezTo>
                  <a:cubicBezTo>
                    <a:pt x="310" y="19526"/>
                    <a:pt x="19074" y="381"/>
                    <a:pt x="68985" y="286"/>
                  </a:cubicBezTo>
                  <a:cubicBezTo>
                    <a:pt x="187666" y="-95"/>
                    <a:pt x="306443" y="-95"/>
                    <a:pt x="425125" y="286"/>
                  </a:cubicBezTo>
                  <a:cubicBezTo>
                    <a:pt x="477417" y="476"/>
                    <a:pt x="494848" y="18383"/>
                    <a:pt x="495229" y="71819"/>
                  </a:cubicBezTo>
                  <a:cubicBezTo>
                    <a:pt x="495705" y="131159"/>
                    <a:pt x="495324" y="190500"/>
                    <a:pt x="495229" y="249841"/>
                  </a:cubicBezTo>
                  <a:close/>
                  <a:moveTo>
                    <a:pt x="385310" y="110204"/>
                  </a:moveTo>
                  <a:lnTo>
                    <a:pt x="110133" y="110204"/>
                  </a:lnTo>
                  <a:lnTo>
                    <a:pt x="110133" y="385096"/>
                  </a:lnTo>
                  <a:lnTo>
                    <a:pt x="385310" y="385096"/>
                  </a:lnTo>
                  <a:lnTo>
                    <a:pt x="385310" y="110204"/>
                  </a:lnTo>
                  <a:close/>
                </a:path>
              </a:pathLst>
            </a:custGeom>
            <a:solidFill>
              <a:srgbClr val="9C43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1649;p342">
              <a:extLst>
                <a:ext uri="{FF2B5EF4-FFF2-40B4-BE49-F238E27FC236}">
                  <a16:creationId xmlns:a16="http://schemas.microsoft.com/office/drawing/2014/main" id="{97DB50B5-AC6A-9857-D694-5FAAC18916EE}"/>
                </a:ext>
              </a:extLst>
            </p:cNvPr>
            <p:cNvSpPr/>
            <p:nvPr/>
          </p:nvSpPr>
          <p:spPr>
            <a:xfrm>
              <a:off x="6884384" y="4387260"/>
              <a:ext cx="495514" cy="495862"/>
            </a:xfrm>
            <a:custGeom>
              <a:avLst/>
              <a:gdLst/>
              <a:ahLst/>
              <a:cxnLst/>
              <a:rect l="l" t="t" r="r" b="b"/>
              <a:pathLst>
                <a:path w="495514" h="495862" extrusionOk="0">
                  <a:moveTo>
                    <a:pt x="248793" y="144"/>
                  </a:moveTo>
                  <a:cubicBezTo>
                    <a:pt x="308134" y="144"/>
                    <a:pt x="367475" y="-237"/>
                    <a:pt x="426815" y="240"/>
                  </a:cubicBezTo>
                  <a:cubicBezTo>
                    <a:pt x="476441" y="621"/>
                    <a:pt x="495205" y="19671"/>
                    <a:pt x="495300" y="69963"/>
                  </a:cubicBezTo>
                  <a:cubicBezTo>
                    <a:pt x="495586" y="188644"/>
                    <a:pt x="495586" y="307421"/>
                    <a:pt x="495300" y="426102"/>
                  </a:cubicBezTo>
                  <a:cubicBezTo>
                    <a:pt x="495205" y="476109"/>
                    <a:pt x="476250" y="495349"/>
                    <a:pt x="426529" y="495540"/>
                  </a:cubicBezTo>
                  <a:cubicBezTo>
                    <a:pt x="306610" y="495921"/>
                    <a:pt x="186690" y="496016"/>
                    <a:pt x="66866" y="495540"/>
                  </a:cubicBezTo>
                  <a:cubicBezTo>
                    <a:pt x="20098" y="495349"/>
                    <a:pt x="857" y="477156"/>
                    <a:pt x="571" y="431151"/>
                  </a:cubicBezTo>
                  <a:cubicBezTo>
                    <a:pt x="-190" y="308850"/>
                    <a:pt x="-190" y="186644"/>
                    <a:pt x="571" y="64343"/>
                  </a:cubicBezTo>
                  <a:cubicBezTo>
                    <a:pt x="857" y="18623"/>
                    <a:pt x="20288" y="716"/>
                    <a:pt x="67246" y="335"/>
                  </a:cubicBezTo>
                  <a:cubicBezTo>
                    <a:pt x="127826" y="-237"/>
                    <a:pt x="188309" y="240"/>
                    <a:pt x="248888" y="240"/>
                  </a:cubicBezTo>
                  <a:close/>
                  <a:moveTo>
                    <a:pt x="385096" y="386097"/>
                  </a:moveTo>
                  <a:lnTo>
                    <a:pt x="385096" y="109777"/>
                  </a:lnTo>
                  <a:lnTo>
                    <a:pt x="110681" y="109777"/>
                  </a:lnTo>
                  <a:lnTo>
                    <a:pt x="110681" y="386097"/>
                  </a:lnTo>
                  <a:lnTo>
                    <a:pt x="385096" y="386097"/>
                  </a:lnTo>
                  <a:close/>
                </a:path>
              </a:pathLst>
            </a:custGeom>
            <a:solidFill>
              <a:srgbClr val="9C43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1650;p342">
              <a:extLst>
                <a:ext uri="{FF2B5EF4-FFF2-40B4-BE49-F238E27FC236}">
                  <a16:creationId xmlns:a16="http://schemas.microsoft.com/office/drawing/2014/main" id="{ACBB7851-762B-539B-6730-8D9AAE1CA96F}"/>
                </a:ext>
              </a:extLst>
            </p:cNvPr>
            <p:cNvSpPr/>
            <p:nvPr/>
          </p:nvSpPr>
          <p:spPr>
            <a:xfrm>
              <a:off x="6884455" y="3687041"/>
              <a:ext cx="495563" cy="495123"/>
            </a:xfrm>
            <a:custGeom>
              <a:avLst/>
              <a:gdLst/>
              <a:ahLst/>
              <a:cxnLst/>
              <a:rect l="l" t="t" r="r" b="b"/>
              <a:pathLst>
                <a:path w="495563" h="495123" extrusionOk="0">
                  <a:moveTo>
                    <a:pt x="495419" y="249259"/>
                  </a:moveTo>
                  <a:cubicBezTo>
                    <a:pt x="495419" y="308600"/>
                    <a:pt x="495705" y="367941"/>
                    <a:pt x="495324" y="427281"/>
                  </a:cubicBezTo>
                  <a:cubicBezTo>
                    <a:pt x="494943" y="475192"/>
                    <a:pt x="476560" y="494337"/>
                    <a:pt x="428458" y="494623"/>
                  </a:cubicBezTo>
                  <a:cubicBezTo>
                    <a:pt x="307395" y="495290"/>
                    <a:pt x="186333" y="495290"/>
                    <a:pt x="65175" y="494623"/>
                  </a:cubicBezTo>
                  <a:cubicBezTo>
                    <a:pt x="18502" y="494337"/>
                    <a:pt x="691" y="476144"/>
                    <a:pt x="500" y="429091"/>
                  </a:cubicBezTo>
                  <a:cubicBezTo>
                    <a:pt x="-167" y="308028"/>
                    <a:pt x="-167" y="186966"/>
                    <a:pt x="500" y="65808"/>
                  </a:cubicBezTo>
                  <a:cubicBezTo>
                    <a:pt x="786" y="18183"/>
                    <a:pt x="20122" y="276"/>
                    <a:pt x="68890" y="180"/>
                  </a:cubicBezTo>
                  <a:cubicBezTo>
                    <a:pt x="188809" y="-10"/>
                    <a:pt x="308634" y="-105"/>
                    <a:pt x="428553" y="180"/>
                  </a:cubicBezTo>
                  <a:cubicBezTo>
                    <a:pt x="475893" y="276"/>
                    <a:pt x="494943" y="19707"/>
                    <a:pt x="495324" y="67617"/>
                  </a:cubicBezTo>
                  <a:cubicBezTo>
                    <a:pt x="495800" y="128196"/>
                    <a:pt x="495419" y="188680"/>
                    <a:pt x="495419" y="249259"/>
                  </a:cubicBezTo>
                  <a:close/>
                  <a:moveTo>
                    <a:pt x="110133" y="384609"/>
                  </a:moveTo>
                  <a:lnTo>
                    <a:pt x="385691" y="384609"/>
                  </a:lnTo>
                  <a:lnTo>
                    <a:pt x="385691" y="109813"/>
                  </a:lnTo>
                  <a:lnTo>
                    <a:pt x="110133" y="109813"/>
                  </a:lnTo>
                  <a:lnTo>
                    <a:pt x="110133" y="384609"/>
                  </a:lnTo>
                  <a:close/>
                </a:path>
              </a:pathLst>
            </a:custGeom>
            <a:solidFill>
              <a:srgbClr val="9C43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1651;p342">
              <a:extLst>
                <a:ext uri="{FF2B5EF4-FFF2-40B4-BE49-F238E27FC236}">
                  <a16:creationId xmlns:a16="http://schemas.microsoft.com/office/drawing/2014/main" id="{233BF59F-552B-2F2F-40E2-087910426479}"/>
                </a:ext>
              </a:extLst>
            </p:cNvPr>
            <p:cNvSpPr/>
            <p:nvPr/>
          </p:nvSpPr>
          <p:spPr>
            <a:xfrm>
              <a:off x="4814017" y="2987206"/>
              <a:ext cx="495622" cy="493969"/>
            </a:xfrm>
            <a:custGeom>
              <a:avLst/>
              <a:gdLst/>
              <a:ahLst/>
              <a:cxnLst/>
              <a:rect l="l" t="t" r="r" b="b"/>
              <a:pathLst>
                <a:path w="495622" h="493969" extrusionOk="0">
                  <a:moveTo>
                    <a:pt x="249377" y="493800"/>
                  </a:moveTo>
                  <a:cubicBezTo>
                    <a:pt x="187655" y="493800"/>
                    <a:pt x="125933" y="494181"/>
                    <a:pt x="64211" y="493609"/>
                  </a:cubicBezTo>
                  <a:cubicBezTo>
                    <a:pt x="20301" y="493228"/>
                    <a:pt x="584" y="474274"/>
                    <a:pt x="394" y="430935"/>
                  </a:cubicBezTo>
                  <a:cubicBezTo>
                    <a:pt x="-178" y="308634"/>
                    <a:pt x="-83" y="186428"/>
                    <a:pt x="394" y="64127"/>
                  </a:cubicBezTo>
                  <a:cubicBezTo>
                    <a:pt x="584" y="18788"/>
                    <a:pt x="20015" y="310"/>
                    <a:pt x="66402" y="214"/>
                  </a:cubicBezTo>
                  <a:cubicBezTo>
                    <a:pt x="187465" y="-71"/>
                    <a:pt x="308528" y="-71"/>
                    <a:pt x="429685" y="214"/>
                  </a:cubicBezTo>
                  <a:cubicBezTo>
                    <a:pt x="476263" y="310"/>
                    <a:pt x="494932" y="18026"/>
                    <a:pt x="495122" y="64508"/>
                  </a:cubicBezTo>
                  <a:cubicBezTo>
                    <a:pt x="495789" y="185571"/>
                    <a:pt x="495789" y="306634"/>
                    <a:pt x="495122" y="427792"/>
                  </a:cubicBezTo>
                  <a:cubicBezTo>
                    <a:pt x="494836" y="476083"/>
                    <a:pt x="476263" y="493514"/>
                    <a:pt x="427399" y="493800"/>
                  </a:cubicBezTo>
                  <a:cubicBezTo>
                    <a:pt x="368059" y="494181"/>
                    <a:pt x="308718" y="493800"/>
                    <a:pt x="249377" y="493800"/>
                  </a:cubicBezTo>
                  <a:close/>
                  <a:moveTo>
                    <a:pt x="384346" y="384739"/>
                  </a:moveTo>
                  <a:lnTo>
                    <a:pt x="384346" y="110038"/>
                  </a:lnTo>
                  <a:lnTo>
                    <a:pt x="110312" y="110038"/>
                  </a:lnTo>
                  <a:lnTo>
                    <a:pt x="110312" y="384739"/>
                  </a:lnTo>
                  <a:lnTo>
                    <a:pt x="384346" y="384739"/>
                  </a:lnTo>
                  <a:close/>
                </a:path>
              </a:pathLst>
            </a:custGeom>
            <a:solidFill>
              <a:srgbClr val="582A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1652;p342">
              <a:extLst>
                <a:ext uri="{FF2B5EF4-FFF2-40B4-BE49-F238E27FC236}">
                  <a16:creationId xmlns:a16="http://schemas.microsoft.com/office/drawing/2014/main" id="{D9B2AFEB-93FB-C284-D067-D9C20C39F652}"/>
                </a:ext>
              </a:extLst>
            </p:cNvPr>
            <p:cNvSpPr/>
            <p:nvPr/>
          </p:nvSpPr>
          <p:spPr>
            <a:xfrm>
              <a:off x="6884408" y="2987085"/>
              <a:ext cx="495704" cy="493991"/>
            </a:xfrm>
            <a:custGeom>
              <a:avLst/>
              <a:gdLst/>
              <a:ahLst/>
              <a:cxnLst/>
              <a:rect l="l" t="t" r="r" b="b"/>
              <a:pathLst>
                <a:path w="495704" h="493991" extrusionOk="0">
                  <a:moveTo>
                    <a:pt x="250293" y="144"/>
                  </a:moveTo>
                  <a:cubicBezTo>
                    <a:pt x="310872" y="144"/>
                    <a:pt x="371356" y="-237"/>
                    <a:pt x="431935" y="240"/>
                  </a:cubicBezTo>
                  <a:cubicBezTo>
                    <a:pt x="475560" y="621"/>
                    <a:pt x="495086" y="19575"/>
                    <a:pt x="495276" y="63295"/>
                  </a:cubicBezTo>
                  <a:cubicBezTo>
                    <a:pt x="495848" y="185596"/>
                    <a:pt x="495848" y="307802"/>
                    <a:pt x="495276" y="430103"/>
                  </a:cubicBezTo>
                  <a:cubicBezTo>
                    <a:pt x="495086" y="473918"/>
                    <a:pt x="475655" y="493444"/>
                    <a:pt x="432221" y="493634"/>
                  </a:cubicBezTo>
                  <a:cubicBezTo>
                    <a:pt x="308777" y="494111"/>
                    <a:pt x="185333" y="494111"/>
                    <a:pt x="61889" y="493634"/>
                  </a:cubicBezTo>
                  <a:cubicBezTo>
                    <a:pt x="20360" y="493444"/>
                    <a:pt x="929" y="474489"/>
                    <a:pt x="643" y="432198"/>
                  </a:cubicBezTo>
                  <a:cubicBezTo>
                    <a:pt x="-214" y="308754"/>
                    <a:pt x="-214" y="185310"/>
                    <a:pt x="643" y="61866"/>
                  </a:cubicBezTo>
                  <a:cubicBezTo>
                    <a:pt x="929" y="17861"/>
                    <a:pt x="20169" y="525"/>
                    <a:pt x="65127" y="240"/>
                  </a:cubicBezTo>
                  <a:cubicBezTo>
                    <a:pt x="126849" y="-142"/>
                    <a:pt x="188571" y="144"/>
                    <a:pt x="250293" y="144"/>
                  </a:cubicBezTo>
                  <a:close/>
                  <a:moveTo>
                    <a:pt x="111133" y="108825"/>
                  </a:moveTo>
                  <a:lnTo>
                    <a:pt x="111133" y="383811"/>
                  </a:lnTo>
                  <a:lnTo>
                    <a:pt x="385358" y="383811"/>
                  </a:lnTo>
                  <a:lnTo>
                    <a:pt x="385358" y="108825"/>
                  </a:lnTo>
                  <a:lnTo>
                    <a:pt x="111133" y="108825"/>
                  </a:lnTo>
                  <a:close/>
                </a:path>
              </a:pathLst>
            </a:custGeom>
            <a:solidFill>
              <a:srgbClr val="9C43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1653;p342">
              <a:extLst>
                <a:ext uri="{FF2B5EF4-FFF2-40B4-BE49-F238E27FC236}">
                  <a16:creationId xmlns:a16="http://schemas.microsoft.com/office/drawing/2014/main" id="{8DE5E178-036E-56D7-52EA-16699A5A20AA}"/>
                </a:ext>
              </a:extLst>
            </p:cNvPr>
            <p:cNvSpPr/>
            <p:nvPr/>
          </p:nvSpPr>
          <p:spPr>
            <a:xfrm>
              <a:off x="4813945" y="3687007"/>
              <a:ext cx="495527" cy="495050"/>
            </a:xfrm>
            <a:custGeom>
              <a:avLst/>
              <a:gdLst/>
              <a:ahLst/>
              <a:cxnLst/>
              <a:rect l="l" t="t" r="r" b="b"/>
              <a:pathLst>
                <a:path w="495527" h="495050" extrusionOk="0">
                  <a:moveTo>
                    <a:pt x="180" y="244531"/>
                  </a:moveTo>
                  <a:cubicBezTo>
                    <a:pt x="180" y="186333"/>
                    <a:pt x="-11" y="128230"/>
                    <a:pt x="180" y="70033"/>
                  </a:cubicBezTo>
                  <a:cubicBezTo>
                    <a:pt x="466" y="19360"/>
                    <a:pt x="18754" y="310"/>
                    <a:pt x="68093" y="214"/>
                  </a:cubicBezTo>
                  <a:cubicBezTo>
                    <a:pt x="188013" y="-71"/>
                    <a:pt x="307837" y="-71"/>
                    <a:pt x="427757" y="214"/>
                  </a:cubicBezTo>
                  <a:cubicBezTo>
                    <a:pt x="475763" y="310"/>
                    <a:pt x="494908" y="18788"/>
                    <a:pt x="495099" y="66889"/>
                  </a:cubicBezTo>
                  <a:cubicBezTo>
                    <a:pt x="495670" y="186809"/>
                    <a:pt x="495670" y="306634"/>
                    <a:pt x="495099" y="426553"/>
                  </a:cubicBezTo>
                  <a:cubicBezTo>
                    <a:pt x="494908" y="477226"/>
                    <a:pt x="477192" y="494467"/>
                    <a:pt x="425566" y="494657"/>
                  </a:cubicBezTo>
                  <a:cubicBezTo>
                    <a:pt x="306885" y="495133"/>
                    <a:pt x="188108" y="495228"/>
                    <a:pt x="69427" y="494657"/>
                  </a:cubicBezTo>
                  <a:cubicBezTo>
                    <a:pt x="17420" y="494467"/>
                    <a:pt x="275" y="475893"/>
                    <a:pt x="85" y="422553"/>
                  </a:cubicBezTo>
                  <a:cubicBezTo>
                    <a:pt x="-106" y="363212"/>
                    <a:pt x="85" y="303871"/>
                    <a:pt x="85" y="244531"/>
                  </a:cubicBezTo>
                  <a:close/>
                  <a:moveTo>
                    <a:pt x="385371" y="109371"/>
                  </a:moveTo>
                  <a:lnTo>
                    <a:pt x="110098" y="109371"/>
                  </a:lnTo>
                  <a:lnTo>
                    <a:pt x="110098" y="383786"/>
                  </a:lnTo>
                  <a:lnTo>
                    <a:pt x="385371" y="383786"/>
                  </a:lnTo>
                  <a:lnTo>
                    <a:pt x="385371" y="109371"/>
                  </a:lnTo>
                  <a:close/>
                </a:path>
              </a:pathLst>
            </a:custGeom>
            <a:solidFill>
              <a:srgbClr val="9C43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1654;p342">
              <a:extLst>
                <a:ext uri="{FF2B5EF4-FFF2-40B4-BE49-F238E27FC236}">
                  <a16:creationId xmlns:a16="http://schemas.microsoft.com/office/drawing/2014/main" id="{EC5D8A49-80F0-73D1-C049-780759FC9123}"/>
                </a:ext>
              </a:extLst>
            </p:cNvPr>
            <p:cNvSpPr/>
            <p:nvPr/>
          </p:nvSpPr>
          <p:spPr>
            <a:xfrm>
              <a:off x="5504664" y="4387273"/>
              <a:ext cx="494209" cy="495920"/>
            </a:xfrm>
            <a:custGeom>
              <a:avLst/>
              <a:gdLst/>
              <a:ahLst/>
              <a:cxnLst/>
              <a:rect l="l" t="t" r="r" b="b"/>
              <a:pathLst>
                <a:path w="494209" h="495920" extrusionOk="0">
                  <a:moveTo>
                    <a:pt x="494085" y="249211"/>
                  </a:moveTo>
                  <a:cubicBezTo>
                    <a:pt x="494085" y="309790"/>
                    <a:pt x="494467" y="370274"/>
                    <a:pt x="493895" y="430852"/>
                  </a:cubicBezTo>
                  <a:cubicBezTo>
                    <a:pt x="493419" y="476668"/>
                    <a:pt x="474940" y="495337"/>
                    <a:pt x="428363" y="495527"/>
                  </a:cubicBezTo>
                  <a:cubicBezTo>
                    <a:pt x="307300" y="496003"/>
                    <a:pt x="186238" y="496099"/>
                    <a:pt x="65080" y="495527"/>
                  </a:cubicBezTo>
                  <a:cubicBezTo>
                    <a:pt x="19169" y="495337"/>
                    <a:pt x="405" y="475906"/>
                    <a:pt x="214" y="430091"/>
                  </a:cubicBezTo>
                  <a:cubicBezTo>
                    <a:pt x="-71" y="309028"/>
                    <a:pt x="-71" y="187965"/>
                    <a:pt x="214" y="66807"/>
                  </a:cubicBezTo>
                  <a:cubicBezTo>
                    <a:pt x="310" y="19182"/>
                    <a:pt x="19074" y="513"/>
                    <a:pt x="67651" y="323"/>
                  </a:cubicBezTo>
                  <a:cubicBezTo>
                    <a:pt x="187571" y="-59"/>
                    <a:pt x="307491" y="-154"/>
                    <a:pt x="427315" y="323"/>
                  </a:cubicBezTo>
                  <a:cubicBezTo>
                    <a:pt x="475702" y="513"/>
                    <a:pt x="493419" y="18896"/>
                    <a:pt x="493800" y="67569"/>
                  </a:cubicBezTo>
                  <a:cubicBezTo>
                    <a:pt x="494276" y="128148"/>
                    <a:pt x="493895" y="188632"/>
                    <a:pt x="493895" y="249211"/>
                  </a:cubicBezTo>
                  <a:close/>
                  <a:moveTo>
                    <a:pt x="109276" y="385990"/>
                  </a:moveTo>
                  <a:lnTo>
                    <a:pt x="384643" y="385990"/>
                  </a:lnTo>
                  <a:lnTo>
                    <a:pt x="384643" y="109765"/>
                  </a:lnTo>
                  <a:lnTo>
                    <a:pt x="109276" y="109765"/>
                  </a:lnTo>
                  <a:lnTo>
                    <a:pt x="109276" y="385990"/>
                  </a:lnTo>
                  <a:close/>
                </a:path>
              </a:pathLst>
            </a:custGeom>
            <a:solidFill>
              <a:srgbClr val="9C43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1655;p342">
              <a:extLst>
                <a:ext uri="{FF2B5EF4-FFF2-40B4-BE49-F238E27FC236}">
                  <a16:creationId xmlns:a16="http://schemas.microsoft.com/office/drawing/2014/main" id="{33C7EB2E-80F8-CE92-F89D-36845F84B292}"/>
                </a:ext>
              </a:extLst>
            </p:cNvPr>
            <p:cNvSpPr/>
            <p:nvPr/>
          </p:nvSpPr>
          <p:spPr>
            <a:xfrm>
              <a:off x="6195107" y="4387214"/>
              <a:ext cx="494158" cy="495931"/>
            </a:xfrm>
            <a:custGeom>
              <a:avLst/>
              <a:gdLst/>
              <a:ahLst/>
              <a:cxnLst/>
              <a:rect l="l" t="t" r="r" b="b"/>
              <a:pathLst>
                <a:path w="494158" h="495931" extrusionOk="0">
                  <a:moveTo>
                    <a:pt x="494014" y="249650"/>
                  </a:moveTo>
                  <a:cubicBezTo>
                    <a:pt x="494014" y="310229"/>
                    <a:pt x="494395" y="370713"/>
                    <a:pt x="493919" y="431292"/>
                  </a:cubicBezTo>
                  <a:cubicBezTo>
                    <a:pt x="493538" y="475298"/>
                    <a:pt x="474964" y="495109"/>
                    <a:pt x="431340" y="495395"/>
                  </a:cubicBezTo>
                  <a:cubicBezTo>
                    <a:pt x="307896" y="496062"/>
                    <a:pt x="184452" y="496157"/>
                    <a:pt x="61008" y="495395"/>
                  </a:cubicBezTo>
                  <a:cubicBezTo>
                    <a:pt x="19383" y="495109"/>
                    <a:pt x="619" y="475298"/>
                    <a:pt x="429" y="433197"/>
                  </a:cubicBezTo>
                  <a:cubicBezTo>
                    <a:pt x="-143" y="309753"/>
                    <a:pt x="-143" y="186309"/>
                    <a:pt x="429" y="62865"/>
                  </a:cubicBezTo>
                  <a:cubicBezTo>
                    <a:pt x="619" y="20669"/>
                    <a:pt x="19288" y="857"/>
                    <a:pt x="60912" y="572"/>
                  </a:cubicBezTo>
                  <a:cubicBezTo>
                    <a:pt x="184356" y="-191"/>
                    <a:pt x="307800" y="-191"/>
                    <a:pt x="431244" y="572"/>
                  </a:cubicBezTo>
                  <a:cubicBezTo>
                    <a:pt x="474869" y="857"/>
                    <a:pt x="493538" y="20669"/>
                    <a:pt x="493919" y="64580"/>
                  </a:cubicBezTo>
                  <a:cubicBezTo>
                    <a:pt x="494395" y="126301"/>
                    <a:pt x="494014" y="188024"/>
                    <a:pt x="494014" y="249746"/>
                  </a:cubicBezTo>
                  <a:close/>
                  <a:moveTo>
                    <a:pt x="385620" y="110204"/>
                  </a:moveTo>
                  <a:lnTo>
                    <a:pt x="110252" y="110204"/>
                  </a:lnTo>
                  <a:lnTo>
                    <a:pt x="110252" y="385572"/>
                  </a:lnTo>
                  <a:lnTo>
                    <a:pt x="385620" y="385572"/>
                  </a:lnTo>
                  <a:lnTo>
                    <a:pt x="385620" y="110204"/>
                  </a:lnTo>
                  <a:close/>
                </a:path>
              </a:pathLst>
            </a:custGeom>
            <a:solidFill>
              <a:srgbClr val="9C43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1656;p342">
              <a:extLst>
                <a:ext uri="{FF2B5EF4-FFF2-40B4-BE49-F238E27FC236}">
                  <a16:creationId xmlns:a16="http://schemas.microsoft.com/office/drawing/2014/main" id="{B8D6FF94-E11E-85FB-56FF-FD38D3E39AD7}"/>
                </a:ext>
              </a:extLst>
            </p:cNvPr>
            <p:cNvSpPr/>
            <p:nvPr/>
          </p:nvSpPr>
          <p:spPr>
            <a:xfrm>
              <a:off x="5504616" y="2987158"/>
              <a:ext cx="494223" cy="494014"/>
            </a:xfrm>
            <a:custGeom>
              <a:avLst/>
              <a:gdLst/>
              <a:ahLst/>
              <a:cxnLst/>
              <a:rect l="l" t="t" r="r" b="b"/>
              <a:pathLst>
                <a:path w="494223" h="494014" extrusionOk="0">
                  <a:moveTo>
                    <a:pt x="494038" y="244959"/>
                  </a:moveTo>
                  <a:cubicBezTo>
                    <a:pt x="494038" y="306681"/>
                    <a:pt x="494514" y="368403"/>
                    <a:pt x="493943" y="430125"/>
                  </a:cubicBezTo>
                  <a:cubicBezTo>
                    <a:pt x="493562" y="474607"/>
                    <a:pt x="475369" y="493466"/>
                    <a:pt x="431649" y="493657"/>
                  </a:cubicBezTo>
                  <a:cubicBezTo>
                    <a:pt x="308205" y="494133"/>
                    <a:pt x="184761" y="494133"/>
                    <a:pt x="61317" y="493657"/>
                  </a:cubicBezTo>
                  <a:cubicBezTo>
                    <a:pt x="19788" y="493466"/>
                    <a:pt x="548" y="473940"/>
                    <a:pt x="357" y="432221"/>
                  </a:cubicBezTo>
                  <a:cubicBezTo>
                    <a:pt x="-119" y="308777"/>
                    <a:pt x="-119" y="185333"/>
                    <a:pt x="357" y="61889"/>
                  </a:cubicBezTo>
                  <a:cubicBezTo>
                    <a:pt x="548" y="19883"/>
                    <a:pt x="19502" y="548"/>
                    <a:pt x="61031" y="357"/>
                  </a:cubicBezTo>
                  <a:cubicBezTo>
                    <a:pt x="185618" y="-119"/>
                    <a:pt x="310301" y="-119"/>
                    <a:pt x="434888" y="357"/>
                  </a:cubicBezTo>
                  <a:cubicBezTo>
                    <a:pt x="474416" y="548"/>
                    <a:pt x="493276" y="19788"/>
                    <a:pt x="493752" y="59793"/>
                  </a:cubicBezTo>
                  <a:cubicBezTo>
                    <a:pt x="494514" y="121515"/>
                    <a:pt x="493943" y="183237"/>
                    <a:pt x="493943" y="244959"/>
                  </a:cubicBezTo>
                  <a:close/>
                  <a:moveTo>
                    <a:pt x="385167" y="109990"/>
                  </a:moveTo>
                  <a:lnTo>
                    <a:pt x="109990" y="109990"/>
                  </a:lnTo>
                  <a:lnTo>
                    <a:pt x="109990" y="383834"/>
                  </a:lnTo>
                  <a:lnTo>
                    <a:pt x="385167" y="383834"/>
                  </a:lnTo>
                  <a:lnTo>
                    <a:pt x="385167" y="109990"/>
                  </a:lnTo>
                  <a:close/>
                </a:path>
              </a:pathLst>
            </a:custGeom>
            <a:solidFill>
              <a:srgbClr val="9C43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1657;p342">
              <a:extLst>
                <a:ext uri="{FF2B5EF4-FFF2-40B4-BE49-F238E27FC236}">
                  <a16:creationId xmlns:a16="http://schemas.microsoft.com/office/drawing/2014/main" id="{89BB2280-0715-A58B-8A11-FFD3D7748B4F}"/>
                </a:ext>
              </a:extLst>
            </p:cNvPr>
            <p:cNvSpPr/>
            <p:nvPr/>
          </p:nvSpPr>
          <p:spPr>
            <a:xfrm>
              <a:off x="6195083" y="2987158"/>
              <a:ext cx="494204" cy="494033"/>
            </a:xfrm>
            <a:custGeom>
              <a:avLst/>
              <a:gdLst/>
              <a:ahLst/>
              <a:cxnLst/>
              <a:rect l="l" t="t" r="r" b="b"/>
              <a:pathLst>
                <a:path w="494204" h="494033" extrusionOk="0">
                  <a:moveTo>
                    <a:pt x="245054" y="493847"/>
                  </a:moveTo>
                  <a:cubicBezTo>
                    <a:pt x="184475" y="493847"/>
                    <a:pt x="123992" y="494228"/>
                    <a:pt x="63508" y="493752"/>
                  </a:cubicBezTo>
                  <a:cubicBezTo>
                    <a:pt x="19312" y="493371"/>
                    <a:pt x="548" y="475083"/>
                    <a:pt x="357" y="431078"/>
                  </a:cubicBezTo>
                  <a:cubicBezTo>
                    <a:pt x="-119" y="307634"/>
                    <a:pt x="-119" y="184190"/>
                    <a:pt x="357" y="60746"/>
                  </a:cubicBezTo>
                  <a:cubicBezTo>
                    <a:pt x="548" y="18931"/>
                    <a:pt x="19502" y="452"/>
                    <a:pt x="61889" y="357"/>
                  </a:cubicBezTo>
                  <a:cubicBezTo>
                    <a:pt x="185333" y="-119"/>
                    <a:pt x="308777" y="-119"/>
                    <a:pt x="432221" y="357"/>
                  </a:cubicBezTo>
                  <a:cubicBezTo>
                    <a:pt x="474131" y="548"/>
                    <a:pt x="493657" y="19598"/>
                    <a:pt x="493847" y="61031"/>
                  </a:cubicBezTo>
                  <a:cubicBezTo>
                    <a:pt x="494324" y="184475"/>
                    <a:pt x="494324" y="307919"/>
                    <a:pt x="493847" y="431363"/>
                  </a:cubicBezTo>
                  <a:cubicBezTo>
                    <a:pt x="493657" y="474797"/>
                    <a:pt x="474417" y="493466"/>
                    <a:pt x="430221" y="493752"/>
                  </a:cubicBezTo>
                  <a:cubicBezTo>
                    <a:pt x="368498" y="494324"/>
                    <a:pt x="306776" y="493847"/>
                    <a:pt x="245054" y="493847"/>
                  </a:cubicBezTo>
                  <a:close/>
                  <a:moveTo>
                    <a:pt x="384405" y="384977"/>
                  </a:moveTo>
                  <a:lnTo>
                    <a:pt x="384405" y="109704"/>
                  </a:lnTo>
                  <a:lnTo>
                    <a:pt x="110085" y="109704"/>
                  </a:lnTo>
                  <a:lnTo>
                    <a:pt x="110085" y="384977"/>
                  </a:lnTo>
                  <a:lnTo>
                    <a:pt x="384405" y="384977"/>
                  </a:lnTo>
                  <a:close/>
                </a:path>
              </a:pathLst>
            </a:custGeom>
            <a:solidFill>
              <a:srgbClr val="9C43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1658;p342">
              <a:extLst>
                <a:ext uri="{FF2B5EF4-FFF2-40B4-BE49-F238E27FC236}">
                  <a16:creationId xmlns:a16="http://schemas.microsoft.com/office/drawing/2014/main" id="{CFF57053-33F2-E635-7175-6E293C24C2BB}"/>
                </a:ext>
              </a:extLst>
            </p:cNvPr>
            <p:cNvSpPr/>
            <p:nvPr/>
          </p:nvSpPr>
          <p:spPr>
            <a:xfrm>
              <a:off x="5504734" y="3686960"/>
              <a:ext cx="494158" cy="495109"/>
            </a:xfrm>
            <a:custGeom>
              <a:avLst/>
              <a:gdLst/>
              <a:ahLst/>
              <a:cxnLst/>
              <a:rect l="l" t="t" r="r" b="b"/>
              <a:pathLst>
                <a:path w="494158" h="495109" extrusionOk="0">
                  <a:moveTo>
                    <a:pt x="144" y="249436"/>
                  </a:moveTo>
                  <a:cubicBezTo>
                    <a:pt x="144" y="187714"/>
                    <a:pt x="-237" y="125992"/>
                    <a:pt x="239" y="64270"/>
                  </a:cubicBezTo>
                  <a:cubicBezTo>
                    <a:pt x="525" y="20264"/>
                    <a:pt x="19480" y="452"/>
                    <a:pt x="62628" y="357"/>
                  </a:cubicBezTo>
                  <a:cubicBezTo>
                    <a:pt x="186072" y="-119"/>
                    <a:pt x="309516" y="-119"/>
                    <a:pt x="432960" y="357"/>
                  </a:cubicBezTo>
                  <a:cubicBezTo>
                    <a:pt x="474299" y="548"/>
                    <a:pt x="493539" y="20169"/>
                    <a:pt x="493730" y="62079"/>
                  </a:cubicBezTo>
                  <a:cubicBezTo>
                    <a:pt x="494301" y="185523"/>
                    <a:pt x="494301" y="308967"/>
                    <a:pt x="493730" y="432411"/>
                  </a:cubicBezTo>
                  <a:cubicBezTo>
                    <a:pt x="493539" y="474797"/>
                    <a:pt x="475442" y="494133"/>
                    <a:pt x="433341" y="494419"/>
                  </a:cubicBezTo>
                  <a:cubicBezTo>
                    <a:pt x="309897" y="495371"/>
                    <a:pt x="186453" y="495276"/>
                    <a:pt x="63009" y="494514"/>
                  </a:cubicBezTo>
                  <a:cubicBezTo>
                    <a:pt x="18909" y="494228"/>
                    <a:pt x="621" y="474702"/>
                    <a:pt x="239" y="430982"/>
                  </a:cubicBezTo>
                  <a:cubicBezTo>
                    <a:pt x="-237" y="370403"/>
                    <a:pt x="144" y="309920"/>
                    <a:pt x="144" y="249341"/>
                  </a:cubicBezTo>
                  <a:close/>
                  <a:moveTo>
                    <a:pt x="109491" y="109037"/>
                  </a:moveTo>
                  <a:lnTo>
                    <a:pt x="109491" y="384405"/>
                  </a:lnTo>
                  <a:lnTo>
                    <a:pt x="384288" y="384405"/>
                  </a:lnTo>
                  <a:lnTo>
                    <a:pt x="384288" y="109037"/>
                  </a:lnTo>
                  <a:lnTo>
                    <a:pt x="109491" y="109037"/>
                  </a:lnTo>
                  <a:close/>
                </a:path>
              </a:pathLst>
            </a:custGeom>
            <a:solidFill>
              <a:srgbClr val="9C43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659;p342">
              <a:extLst>
                <a:ext uri="{FF2B5EF4-FFF2-40B4-BE49-F238E27FC236}">
                  <a16:creationId xmlns:a16="http://schemas.microsoft.com/office/drawing/2014/main" id="{2D84EF07-846B-8BB4-1917-464C60FEE626}"/>
                </a:ext>
              </a:extLst>
            </p:cNvPr>
            <p:cNvSpPr/>
            <p:nvPr/>
          </p:nvSpPr>
          <p:spPr>
            <a:xfrm>
              <a:off x="6195142" y="3686936"/>
              <a:ext cx="494123" cy="495228"/>
            </a:xfrm>
            <a:custGeom>
              <a:avLst/>
              <a:gdLst/>
              <a:ahLst/>
              <a:cxnLst/>
              <a:rect l="l" t="t" r="r" b="b"/>
              <a:pathLst>
                <a:path w="494123" h="495228" extrusionOk="0">
                  <a:moveTo>
                    <a:pt x="493979" y="245935"/>
                  </a:moveTo>
                  <a:cubicBezTo>
                    <a:pt x="493979" y="307658"/>
                    <a:pt x="494360" y="369379"/>
                    <a:pt x="493884" y="431101"/>
                  </a:cubicBezTo>
                  <a:cubicBezTo>
                    <a:pt x="493503" y="474726"/>
                    <a:pt x="475120" y="494443"/>
                    <a:pt x="431114" y="494633"/>
                  </a:cubicBezTo>
                  <a:cubicBezTo>
                    <a:pt x="307670" y="495395"/>
                    <a:pt x="184226" y="495491"/>
                    <a:pt x="60782" y="494538"/>
                  </a:cubicBezTo>
                  <a:cubicBezTo>
                    <a:pt x="18491" y="494252"/>
                    <a:pt x="584" y="475012"/>
                    <a:pt x="394" y="432530"/>
                  </a:cubicBezTo>
                  <a:cubicBezTo>
                    <a:pt x="-83" y="309086"/>
                    <a:pt x="-178" y="185642"/>
                    <a:pt x="394" y="62198"/>
                  </a:cubicBezTo>
                  <a:cubicBezTo>
                    <a:pt x="584" y="18859"/>
                    <a:pt x="20111" y="476"/>
                    <a:pt x="64592" y="286"/>
                  </a:cubicBezTo>
                  <a:cubicBezTo>
                    <a:pt x="185655" y="-95"/>
                    <a:pt x="306718" y="-95"/>
                    <a:pt x="427781" y="286"/>
                  </a:cubicBezTo>
                  <a:cubicBezTo>
                    <a:pt x="475406" y="381"/>
                    <a:pt x="493598" y="19241"/>
                    <a:pt x="493884" y="67818"/>
                  </a:cubicBezTo>
                  <a:cubicBezTo>
                    <a:pt x="494170" y="127159"/>
                    <a:pt x="493884" y="186499"/>
                    <a:pt x="493884" y="245840"/>
                  </a:cubicBezTo>
                  <a:close/>
                  <a:moveTo>
                    <a:pt x="109169" y="384048"/>
                  </a:moveTo>
                  <a:lnTo>
                    <a:pt x="384061" y="384048"/>
                  </a:lnTo>
                  <a:lnTo>
                    <a:pt x="384061" y="110109"/>
                  </a:lnTo>
                  <a:lnTo>
                    <a:pt x="109169" y="110109"/>
                  </a:lnTo>
                  <a:lnTo>
                    <a:pt x="109169" y="384048"/>
                  </a:lnTo>
                  <a:close/>
                </a:path>
              </a:pathLst>
            </a:custGeom>
            <a:solidFill>
              <a:srgbClr val="9C43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3" name="Resim 42">
            <a:extLst>
              <a:ext uri="{FF2B5EF4-FFF2-40B4-BE49-F238E27FC236}">
                <a16:creationId xmlns:a16="http://schemas.microsoft.com/office/drawing/2014/main" id="{F0117C36-F4CF-DED9-3603-5A037E4E295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754" y="3027510"/>
            <a:ext cx="681386" cy="681386"/>
          </a:xfrm>
          <a:prstGeom prst="rect">
            <a:avLst/>
          </a:prstGeom>
        </p:spPr>
      </p:pic>
      <p:sp>
        <p:nvSpPr>
          <p:cNvPr id="27" name="Metin kutusu 26">
            <a:extLst>
              <a:ext uri="{FF2B5EF4-FFF2-40B4-BE49-F238E27FC236}">
                <a16:creationId xmlns:a16="http://schemas.microsoft.com/office/drawing/2014/main" id="{11B49134-FC59-54AD-7EBD-7F64418BC545}"/>
              </a:ext>
            </a:extLst>
          </p:cNvPr>
          <p:cNvSpPr txBox="1"/>
          <p:nvPr/>
        </p:nvSpPr>
        <p:spPr>
          <a:xfrm>
            <a:off x="672257" y="1961053"/>
            <a:ext cx="112748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600" dirty="0">
                <a:solidFill>
                  <a:srgbClr val="4A4F54"/>
                </a:solidFill>
              </a:rPr>
              <a:t>Genellikle RSV epidemisi Ekim (ilk günleri) ayında başlar ve Ocak (son günleri) ayında tepe noktasına ulaşır.</a:t>
            </a:r>
            <a:r>
              <a:rPr lang="tr-TR" sz="1600" baseline="30000" dirty="0">
                <a:solidFill>
                  <a:srgbClr val="4A4F54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455593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125" y="242888"/>
            <a:ext cx="11434354" cy="5925775"/>
          </a:xfrm>
          <a:prstGeom prst="rect">
            <a:avLst/>
          </a:prstGeo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49093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7017" y="242888"/>
            <a:ext cx="11086011" cy="5848350"/>
          </a:xfrm>
          <a:prstGeom prst="rect">
            <a:avLst/>
          </a:prstGeo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33645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257" y="113211"/>
            <a:ext cx="11564031" cy="5978027"/>
          </a:xfrm>
          <a:prstGeom prst="rect">
            <a:avLst/>
          </a:prstGeo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5861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589" y="121920"/>
            <a:ext cx="11521440" cy="5969318"/>
          </a:xfrm>
          <a:prstGeom prst="rect">
            <a:avLst/>
          </a:prstGeo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7548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550" y="121920"/>
            <a:ext cx="11451770" cy="6125120"/>
          </a:xfrm>
          <a:prstGeom prst="rect">
            <a:avLst/>
          </a:prstGeo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653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1188" y="242889"/>
            <a:ext cx="10484099" cy="5848350"/>
          </a:xfrm>
          <a:prstGeom prst="rect">
            <a:avLst/>
          </a:prstGeo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6099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126" y="242888"/>
            <a:ext cx="11460162" cy="5848350"/>
          </a:xfrm>
          <a:prstGeom prst="rect">
            <a:avLst/>
          </a:prstGeo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96</a:t>
            </a:fld>
            <a:endParaRPr lang="en-US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8941" y="-17930"/>
            <a:ext cx="12729882" cy="689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7072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172" y="78377"/>
            <a:ext cx="11747862" cy="6012861"/>
          </a:xfrm>
          <a:prstGeom prst="rect">
            <a:avLst/>
          </a:prstGeo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3339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125" y="95795"/>
            <a:ext cx="11330486" cy="5995444"/>
          </a:xfrm>
          <a:prstGeom prst="rect">
            <a:avLst/>
          </a:prstGeo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0053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794" y="242888"/>
            <a:ext cx="11729494" cy="6009866"/>
          </a:xfrm>
          <a:prstGeom prst="rect">
            <a:avLst/>
          </a:prstGeo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52552"/>
      </p:ext>
    </p:extLst>
  </p:cSld>
  <p:clrMapOvr>
    <a:masterClrMapping/>
  </p:clrMapOvr>
</p:sld>
</file>

<file path=ppt/theme/theme1.xml><?xml version="1.0" encoding="utf-8"?>
<a:theme xmlns:a="http://schemas.openxmlformats.org/drawingml/2006/main" name="10_GSK ">
  <a:themeElements>
    <a:clrScheme name="GSK_Template_2022">
      <a:dk1>
        <a:srgbClr val="000000"/>
      </a:dk1>
      <a:lt1>
        <a:srgbClr val="FFFFFF"/>
      </a:lt1>
      <a:dk2>
        <a:srgbClr val="F36633"/>
      </a:dk2>
      <a:lt2>
        <a:srgbClr val="959595"/>
      </a:lt2>
      <a:accent1>
        <a:srgbClr val="6658A6"/>
      </a:accent1>
      <a:accent2>
        <a:srgbClr val="E21860"/>
      </a:accent2>
      <a:accent3>
        <a:srgbClr val="69B445"/>
      </a:accent3>
      <a:accent4>
        <a:srgbClr val="244EA2"/>
      </a:accent4>
      <a:accent5>
        <a:srgbClr val="FFC709"/>
      </a:accent5>
      <a:accent6>
        <a:srgbClr val="DC4133"/>
      </a:accent6>
      <a:hlink>
        <a:srgbClr val="000000"/>
      </a:hlink>
      <a:folHlink>
        <a:srgbClr val="F0EFE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GSK_Template_2022">
      <a:dk1>
        <a:srgbClr val="000000"/>
      </a:dk1>
      <a:lt1>
        <a:srgbClr val="FFFFFF"/>
      </a:lt1>
      <a:dk2>
        <a:srgbClr val="F36633"/>
      </a:dk2>
      <a:lt2>
        <a:srgbClr val="959595"/>
      </a:lt2>
      <a:accent1>
        <a:srgbClr val="6658A6"/>
      </a:accent1>
      <a:accent2>
        <a:srgbClr val="E21860"/>
      </a:accent2>
      <a:accent3>
        <a:srgbClr val="69B445"/>
      </a:accent3>
      <a:accent4>
        <a:srgbClr val="244EA2"/>
      </a:accent4>
      <a:accent5>
        <a:srgbClr val="FFC709"/>
      </a:accent5>
      <a:accent6>
        <a:srgbClr val="DC4133"/>
      </a:accent6>
      <a:hlink>
        <a:srgbClr val="000000"/>
      </a:hlink>
      <a:folHlink>
        <a:srgbClr val="F0EFE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8EB410E7384FD544926ED72B5900EAF6" ma:contentTypeVersion="14" ma:contentTypeDescription="Yeni belge oluşturun." ma:contentTypeScope="" ma:versionID="ee3b467df7de9d1b498d84e13587d71a">
  <xsd:schema xmlns:xsd="http://www.w3.org/2001/XMLSchema" xmlns:xs="http://www.w3.org/2001/XMLSchema" xmlns:p="http://schemas.microsoft.com/office/2006/metadata/properties" xmlns:ns2="b636c289-89ec-4aac-a5a7-fae3efcce21f" xmlns:ns3="12078768-e010-496c-be91-13abd3bf1d00" targetNamespace="http://schemas.microsoft.com/office/2006/metadata/properties" ma:root="true" ma:fieldsID="1445dff4ae24a478bb1b27fd6f0ffa69" ns2:_="" ns3:_="">
    <xsd:import namespace="b636c289-89ec-4aac-a5a7-fae3efcce21f"/>
    <xsd:import namespace="12078768-e010-496c-be91-13abd3bf1d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36c289-89ec-4aac-a5a7-fae3efcce2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Resim Etiketleri" ma:readOnly="false" ma:fieldId="{5cf76f15-5ced-4ddc-b409-7134ff3c332f}" ma:taxonomyMulti="true" ma:sspId="f08ca68a-84f9-4e39-b925-9c0f4131ac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078768-e010-496c-be91-13abd3bf1d0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a2bcbba-ecaf-438c-8d17-d96268f593a6}" ma:internalName="TaxCatchAll" ma:showField="CatchAllData" ma:web="12078768-e010-496c-be91-13abd3bf1d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636c289-89ec-4aac-a5a7-fae3efcce21f">
      <Terms xmlns="http://schemas.microsoft.com/office/infopath/2007/PartnerControls"/>
    </lcf76f155ced4ddcb4097134ff3c332f>
    <TaxCatchAll xmlns="12078768-e010-496c-be91-13abd3bf1d00" xsi:nil="true"/>
  </documentManagement>
</p:properties>
</file>

<file path=customXml/itemProps1.xml><?xml version="1.0" encoding="utf-8"?>
<ds:datastoreItem xmlns:ds="http://schemas.openxmlformats.org/officeDocument/2006/customXml" ds:itemID="{9BF45918-B66C-409A-9DEE-D838B5059E45}"/>
</file>

<file path=customXml/itemProps2.xml><?xml version="1.0" encoding="utf-8"?>
<ds:datastoreItem xmlns:ds="http://schemas.openxmlformats.org/officeDocument/2006/customXml" ds:itemID="{0340D127-88A0-489D-9244-D42635E0E1FA}"/>
</file>

<file path=customXml/itemProps3.xml><?xml version="1.0" encoding="utf-8"?>
<ds:datastoreItem xmlns:ds="http://schemas.openxmlformats.org/officeDocument/2006/customXml" ds:itemID="{78149152-0470-426E-B3E3-E9708BA6F491}"/>
</file>

<file path=docMetadata/LabelInfo.xml><?xml version="1.0" encoding="utf-8"?>
<clbl:labelList xmlns:clbl="http://schemas.microsoft.com/office/2020/mipLabelMetadata">
  <clbl:label id="{bea66b2b-af80-48b6-873b-d341d3035cfa}" enabled="1" method="Standard" siteId="{63982aff-fb6c-4c22-973b-70e4acfb63e6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10012</TotalTime>
  <Words>12614</Words>
  <Application>Microsoft Office PowerPoint</Application>
  <PresentationFormat>Geniş ekran</PresentationFormat>
  <Paragraphs>1172</Paragraphs>
  <Slides>104</Slides>
  <Notes>67</Notes>
  <HiddenSlides>4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104</vt:i4>
      </vt:variant>
    </vt:vector>
  </HeadingPairs>
  <TitlesOfParts>
    <vt:vector size="111" baseType="lpstr">
      <vt:lpstr>Aptos</vt:lpstr>
      <vt:lpstr>Aptos Display</vt:lpstr>
      <vt:lpstr>Arial</vt:lpstr>
      <vt:lpstr>Calibri</vt:lpstr>
      <vt:lpstr>GSK Precision</vt:lpstr>
      <vt:lpstr>Wingdings</vt:lpstr>
      <vt:lpstr>10_GSK </vt:lpstr>
      <vt:lpstr>PowerPoint Sunusu</vt:lpstr>
      <vt:lpstr>PowerPoint Sunusu</vt:lpstr>
      <vt:lpstr>PowerPoint Sunusu</vt:lpstr>
      <vt:lpstr>İMMUNOSENESENS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 VAKA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ZONA    ÖLÜMCÜL  OLABİLİR Mİ?</vt:lpstr>
      <vt:lpstr>VZ TEDAVİSİ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Sohyoung Her</dc:creator>
  <cp:lastModifiedBy>loq4</cp:lastModifiedBy>
  <cp:revision>210</cp:revision>
  <dcterms:modified xsi:type="dcterms:W3CDTF">2025-10-16T11:45:46Z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0x0101008EB410E7384FD544926ED72B5900EAF6</vt:lpwstr>
  </property>
  <property fmtid="{D5CDD505-2E9C-101B-9397-08002B2CF9AE}" pid="3" name="MediaServiceImageTags">
    <vt:lpwstr/>
  </property>
  <property fmtid="{D5CDD505-2E9C-101B-9397-08002B2CF9AE}" pid="4" name="MSIP_Label_bea66b2b-af80-48b6-873b-d341d3035cfa_Enabled">
    <vt:lpwstr>true</vt:lpwstr>
  </property>
  <property fmtid="{D5CDD505-2E9C-101B-9397-08002B2CF9AE}" pid="5" name="MSIP_Label_bea66b2b-af80-48b6-873b-d341d3035cfa_SetDate">
    <vt:lpwstr>2024-03-19T06:39:06Z</vt:lpwstr>
  </property>
  <property fmtid="{D5CDD505-2E9C-101B-9397-08002B2CF9AE}" pid="6" name="MSIP_Label_bea66b2b-af80-48b6-873b-d341d3035cfa_Method">
    <vt:lpwstr>Standard</vt:lpwstr>
  </property>
  <property fmtid="{D5CDD505-2E9C-101B-9397-08002B2CF9AE}" pid="7" name="MSIP_Label_bea66b2b-af80-48b6-873b-d341d3035cfa_Name">
    <vt:lpwstr>Proprietary</vt:lpwstr>
  </property>
  <property fmtid="{D5CDD505-2E9C-101B-9397-08002B2CF9AE}" pid="8" name="MSIP_Label_bea66b2b-af80-48b6-873b-d341d3035cfa_SiteId">
    <vt:lpwstr>63982aff-fb6c-4c22-973b-70e4acfb63e6</vt:lpwstr>
  </property>
  <property fmtid="{D5CDD505-2E9C-101B-9397-08002B2CF9AE}" pid="9" name="MSIP_Label_bea66b2b-af80-48b6-873b-d341d3035cfa_ActionId">
    <vt:lpwstr>b2270ff7-963f-40cd-95ba-677815770337</vt:lpwstr>
  </property>
  <property fmtid="{D5CDD505-2E9C-101B-9397-08002B2CF9AE}" pid="10" name="MSIP_Label_bea66b2b-af80-48b6-873b-d341d3035cfa_ContentBits">
    <vt:lpwstr>0</vt:lpwstr>
  </property>
</Properties>
</file>