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comments/modernComment_125_658FD709.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notesSlides/notesSlide11.xml" ContentType="application/vnd.openxmlformats-officedocument.presentationml.notesSlide+xml"/>
  <Override PartName="/ppt/comments/modernComment_13C_A2A1421D.xml" ContentType="application/vnd.ms-powerpoint.comment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0.xml" ContentType="application/vnd.openxmlformats-officedocument.drawingml.chart+xml"/>
  <Override PartName="/ppt/notesSlides/notesSlide16.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7.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7.xml" ContentType="application/vnd.openxmlformats-officedocument.themeOverr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5" r:id="rId4"/>
    <p:sldMasterId id="2147483760" r:id="rId5"/>
    <p:sldMasterId id="2147483764" r:id="rId6"/>
    <p:sldMasterId id="2147483757" r:id="rId7"/>
    <p:sldMasterId id="2147483854" r:id="rId8"/>
    <p:sldMasterId id="2147483731" r:id="rId9"/>
    <p:sldMasterId id="2147483767" r:id="rId10"/>
    <p:sldMasterId id="2147483758" r:id="rId11"/>
    <p:sldMasterId id="2147483835" r:id="rId12"/>
  </p:sldMasterIdLst>
  <p:notesMasterIdLst>
    <p:notesMasterId r:id="rId54"/>
  </p:notesMasterIdLst>
  <p:handoutMasterIdLst>
    <p:handoutMasterId r:id="rId55"/>
  </p:handoutMasterIdLst>
  <p:sldIdLst>
    <p:sldId id="278" r:id="rId13"/>
    <p:sldId id="285" r:id="rId14"/>
    <p:sldId id="293" r:id="rId15"/>
    <p:sldId id="295" r:id="rId16"/>
    <p:sldId id="307" r:id="rId17"/>
    <p:sldId id="302" r:id="rId18"/>
    <p:sldId id="343" r:id="rId19"/>
    <p:sldId id="2147483646" r:id="rId20"/>
    <p:sldId id="323" r:id="rId21"/>
    <p:sldId id="325" r:id="rId22"/>
    <p:sldId id="310" r:id="rId23"/>
    <p:sldId id="311" r:id="rId24"/>
    <p:sldId id="306" r:id="rId25"/>
    <p:sldId id="2147471960" r:id="rId26"/>
    <p:sldId id="314" r:id="rId27"/>
    <p:sldId id="315" r:id="rId28"/>
    <p:sldId id="312" r:id="rId29"/>
    <p:sldId id="316" r:id="rId30"/>
    <p:sldId id="344" r:id="rId31"/>
    <p:sldId id="317" r:id="rId32"/>
    <p:sldId id="279" r:id="rId33"/>
    <p:sldId id="340" r:id="rId34"/>
    <p:sldId id="335" r:id="rId35"/>
    <p:sldId id="336" r:id="rId36"/>
    <p:sldId id="318" r:id="rId37"/>
    <p:sldId id="319" r:id="rId38"/>
    <p:sldId id="321" r:id="rId39"/>
    <p:sldId id="322" r:id="rId40"/>
    <p:sldId id="337" r:id="rId41"/>
    <p:sldId id="338" r:id="rId42"/>
    <p:sldId id="324" r:id="rId43"/>
    <p:sldId id="339" r:id="rId44"/>
    <p:sldId id="341" r:id="rId45"/>
    <p:sldId id="326" r:id="rId46"/>
    <p:sldId id="328" r:id="rId47"/>
    <p:sldId id="329" r:id="rId48"/>
    <p:sldId id="330" r:id="rId49"/>
    <p:sldId id="331" r:id="rId50"/>
    <p:sldId id="332" r:id="rId51"/>
    <p:sldId id="333" r:id="rId52"/>
    <p:sldId id="334" r:id="rId53"/>
  </p:sldIdLst>
  <p:sldSz cx="12192000" cy="6858000"/>
  <p:notesSz cx="6858000" cy="9144000"/>
  <p:embeddedFontLst>
    <p:embeddedFont>
      <p:font typeface="Nunito" pitchFamily="2" charset="-94"/>
      <p:regular r:id="rId56"/>
      <p:bold r:id="rId57"/>
      <p:italic r:id="rId58"/>
      <p:boldItalic r:id="rId59"/>
    </p:embeddedFont>
    <p:embeddedFont>
      <p:font typeface="Pfizer Diatype" panose="020B0604020202020204" charset="-94"/>
      <p:regular r:id="rId60"/>
      <p:bold r:id="rId61"/>
      <p:italic r:id="rId62"/>
      <p:boldItalic r:id="rId63"/>
    </p:embeddedFont>
    <p:embeddedFont>
      <p:font typeface="Pfizer Diatype Office" panose="020B0604020202020204" charset="-94"/>
      <p:regular r:id="rId64"/>
      <p:bold r:id="rId65"/>
      <p:italic r:id="rId66"/>
      <p:boldItalic r:id="rId67"/>
    </p:embeddedFont>
    <p:embeddedFont>
      <p:font typeface="Pfizer Tomorrow" panose="020B0604020202020204" charset="-94"/>
      <p:regular r:id="rId68"/>
      <p:bold r:id="rId69"/>
      <p:italic r:id="rId70"/>
      <p:boldItalic r:id="rId71"/>
    </p:embeddedFont>
    <p:embeddedFont>
      <p:font typeface="Source Sans Pro" panose="020B0503030403020204" pitchFamily="34" charset="0"/>
      <p:regular r:id="rId72"/>
      <p:bold r:id="rId73"/>
      <p:italic r:id="rId74"/>
      <p:boldItalic r:id="rId75"/>
    </p:embeddedFont>
  </p:embeddedFontLst>
  <p:defaultTextStyle>
    <a:defPPr>
      <a:defRPr lang="en-US"/>
    </a:defPPr>
    <a:lvl1pPr marL="0" algn="l" defTabSz="228520" rtl="0" eaLnBrk="1" latinLnBrk="0" hangingPunct="1">
      <a:defRPr sz="900" kern="1200">
        <a:solidFill>
          <a:schemeClr val="tx1"/>
        </a:solidFill>
        <a:latin typeface="+mn-lt"/>
        <a:ea typeface="+mn-ea"/>
        <a:cs typeface="+mn-cs"/>
      </a:defRPr>
    </a:lvl1pPr>
    <a:lvl2pPr marL="228520" algn="l" defTabSz="228520" rtl="0" eaLnBrk="1" latinLnBrk="0" hangingPunct="1">
      <a:defRPr sz="900" kern="1200">
        <a:solidFill>
          <a:schemeClr val="tx1"/>
        </a:solidFill>
        <a:latin typeface="+mn-lt"/>
        <a:ea typeface="+mn-ea"/>
        <a:cs typeface="+mn-cs"/>
      </a:defRPr>
    </a:lvl2pPr>
    <a:lvl3pPr marL="457041" algn="l" defTabSz="228520" rtl="0" eaLnBrk="1" latinLnBrk="0" hangingPunct="1">
      <a:defRPr sz="900" kern="1200">
        <a:solidFill>
          <a:schemeClr val="tx1"/>
        </a:solidFill>
        <a:latin typeface="+mn-lt"/>
        <a:ea typeface="+mn-ea"/>
        <a:cs typeface="+mn-cs"/>
      </a:defRPr>
    </a:lvl3pPr>
    <a:lvl4pPr marL="685560" algn="l" defTabSz="228520" rtl="0" eaLnBrk="1" latinLnBrk="0" hangingPunct="1">
      <a:defRPr sz="900" kern="1200">
        <a:solidFill>
          <a:schemeClr val="tx1"/>
        </a:solidFill>
        <a:latin typeface="+mn-lt"/>
        <a:ea typeface="+mn-ea"/>
        <a:cs typeface="+mn-cs"/>
      </a:defRPr>
    </a:lvl4pPr>
    <a:lvl5pPr marL="914080" algn="l" defTabSz="228520" rtl="0" eaLnBrk="1" latinLnBrk="0" hangingPunct="1">
      <a:defRPr sz="900" kern="1200">
        <a:solidFill>
          <a:schemeClr val="tx1"/>
        </a:solidFill>
        <a:latin typeface="+mn-lt"/>
        <a:ea typeface="+mn-ea"/>
        <a:cs typeface="+mn-cs"/>
      </a:defRPr>
    </a:lvl5pPr>
    <a:lvl6pPr marL="1142599" algn="l" defTabSz="228520" rtl="0" eaLnBrk="1" latinLnBrk="0" hangingPunct="1">
      <a:defRPr sz="900" kern="1200">
        <a:solidFill>
          <a:schemeClr val="tx1"/>
        </a:solidFill>
        <a:latin typeface="+mn-lt"/>
        <a:ea typeface="+mn-ea"/>
        <a:cs typeface="+mn-cs"/>
      </a:defRPr>
    </a:lvl6pPr>
    <a:lvl7pPr marL="1371120" algn="l" defTabSz="228520" rtl="0" eaLnBrk="1" latinLnBrk="0" hangingPunct="1">
      <a:defRPr sz="900" kern="1200">
        <a:solidFill>
          <a:schemeClr val="tx1"/>
        </a:solidFill>
        <a:latin typeface="+mn-lt"/>
        <a:ea typeface="+mn-ea"/>
        <a:cs typeface="+mn-cs"/>
      </a:defRPr>
    </a:lvl7pPr>
    <a:lvl8pPr marL="1599640" algn="l" defTabSz="228520" rtl="0" eaLnBrk="1" latinLnBrk="0" hangingPunct="1">
      <a:defRPr sz="900" kern="1200">
        <a:solidFill>
          <a:schemeClr val="tx1"/>
        </a:solidFill>
        <a:latin typeface="+mn-lt"/>
        <a:ea typeface="+mn-ea"/>
        <a:cs typeface="+mn-cs"/>
      </a:defRPr>
    </a:lvl8pPr>
    <a:lvl9pPr marL="1828160" algn="l" defTabSz="22852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73BE28-8D19-F2FE-088D-6A4540B1309E}" name="Ariel Wakasa Gonzalez" initials="AW" userId="S::ariwakas@publicisgroupe.net::3c873ce8-fe15-42dd-abd1-2e919fcc12d3" providerId="AD"/>
  <p188:author id="{1CE01740-2ADB-2B03-9766-DB977A3F8064}" name="Nicolas Palacio" initials="" userId="S::nictruji@publicisgroupe.net::6b9c81d5-eefc-4f77-94c0-9794592403f1" providerId="AD"/>
  <p188:author id="{A0DC8C59-B865-8AB3-4774-981820AE7A92}" name="Wadhwa, Vaidehi" initials="VW" userId="S::WADHWV02@pfizer.com::2eaa6f88-02df-494b-ab14-c5fe822db49f" providerId="AD"/>
  <p188:author id="{186C9C92-2E87-B9DD-9740-78D5A8E7E5C0}" name="Lora Lukin" initials="" userId="S::lorlukin@publicisgroupe.net::0bfd6fb1-7171-4261-ade9-d004004e160a" providerId="AD"/>
  <p188:author id="{6FFC4793-A606-AC35-6EE8-5EF94D7BAF38}" name="Saydam, Onur" initials="OS" userId="S::SAYDAO@pfizer.com::21b48ecc-b54a-42eb-8c4c-805721cb8986" providerId="AD"/>
  <p188:author id="{F9426CC9-3235-CB2D-7E8C-1319DD0ABAB3}" name="Saydam, Onur" initials="SO" userId="S::saydao@pfizer.com::21b48ecc-b54a-42eb-8c4c-805721cb898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9F9F9"/>
    <a:srgbClr val="00009D"/>
    <a:srgbClr val="F2F2F2"/>
    <a:srgbClr val="000090"/>
    <a:srgbClr val="0000C9"/>
    <a:srgbClr val="002060"/>
    <a:srgbClr val="179A89"/>
    <a:srgbClr val="1E424E"/>
    <a:srgbClr val="0200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8"/>
  </p:normalViewPr>
  <p:slideViewPr>
    <p:cSldViewPr snapToGrid="0">
      <p:cViewPr varScale="1">
        <p:scale>
          <a:sx n="78" d="100"/>
          <a:sy n="78" d="100"/>
        </p:scale>
        <p:origin x="850" y="62"/>
      </p:cViewPr>
      <p:guideLst/>
    </p:cSldViewPr>
  </p:slideViewPr>
  <p:notesTextViewPr>
    <p:cViewPr>
      <p:scale>
        <a:sx n="1" d="1"/>
        <a:sy n="1" d="1"/>
      </p:scale>
      <p:origin x="0" y="0"/>
    </p:cViewPr>
  </p:notesTextViewPr>
  <p:sorterViewPr>
    <p:cViewPr>
      <p:scale>
        <a:sx n="1" d="1"/>
        <a:sy n="1" d="1"/>
      </p:scale>
      <p:origin x="0" y="-33552"/>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4.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6.fntdata"/><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font" Target="fonts/font17.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font" Target="fonts/font2.fntdata"/><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handoutMaster" Target="handoutMasters/handoutMaster1.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1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999935519892365E-2"/>
          <c:y val="0.11830535571542765"/>
          <c:w val="0.9069029592566733"/>
          <c:h val="0.73308005564052692"/>
        </c:manualLayout>
      </c:layout>
      <c:barChart>
        <c:barDir val="col"/>
        <c:grouping val="clustered"/>
        <c:varyColors val="0"/>
        <c:ser>
          <c:idx val="0"/>
          <c:order val="0"/>
          <c:tx>
            <c:strRef>
              <c:f>Sheet1!$A$2</c:f>
              <c:strCache>
                <c:ptCount val="1"/>
                <c:pt idx="0">
                  <c:v>PCV13</c:v>
                </c:pt>
              </c:strCache>
            </c:strRef>
          </c:tx>
          <c:spPr>
            <a:solidFill>
              <a:schemeClr val="accent1"/>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&lt;65</c:v>
                </c:pt>
                <c:pt idx="1">
                  <c:v>65 yaş ve üzeri</c:v>
                </c:pt>
                <c:pt idx="2">
                  <c:v>18 yaş ve üzeri</c:v>
                </c:pt>
              </c:strCache>
            </c:strRef>
          </c:cat>
          <c:val>
            <c:numRef>
              <c:f>Sheet1!$B$2:$D$2</c:f>
              <c:numCache>
                <c:formatCode>0.0%</c:formatCode>
                <c:ptCount val="3"/>
                <c:pt idx="0">
                  <c:v>0.628</c:v>
                </c:pt>
                <c:pt idx="1">
                  <c:v>0.66</c:v>
                </c:pt>
                <c:pt idx="2">
                  <c:v>0.63900000000000001</c:v>
                </c:pt>
              </c:numCache>
            </c:numRef>
          </c:val>
          <c:extLst>
            <c:ext xmlns:c16="http://schemas.microsoft.com/office/drawing/2014/chart" uri="{C3380CC4-5D6E-409C-BE32-E72D297353CC}">
              <c16:uniqueId val="{00000000-02FF-4927-AF70-C85614DEC94E}"/>
            </c:ext>
          </c:extLst>
        </c:ser>
        <c:ser>
          <c:idx val="1"/>
          <c:order val="1"/>
          <c:tx>
            <c:strRef>
              <c:f>Sheet1!$A$3</c:f>
              <c:strCache>
                <c:ptCount val="1"/>
                <c:pt idx="0">
                  <c:v>PCV15</c:v>
                </c:pt>
              </c:strCache>
            </c:strRef>
          </c:tx>
          <c:spPr>
            <a:solidFill>
              <a:schemeClr val="accent2"/>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&lt;65</c:v>
                </c:pt>
                <c:pt idx="1">
                  <c:v>65 yaş ve üzeri</c:v>
                </c:pt>
                <c:pt idx="2">
                  <c:v>18 yaş ve üzeri</c:v>
                </c:pt>
              </c:strCache>
            </c:strRef>
          </c:cat>
          <c:val>
            <c:numRef>
              <c:f>Sheet1!$B$3:$D$3</c:f>
              <c:numCache>
                <c:formatCode>0.0%</c:formatCode>
                <c:ptCount val="3"/>
                <c:pt idx="0">
                  <c:v>0.65100000000000002</c:v>
                </c:pt>
                <c:pt idx="1">
                  <c:v>0.69499999999999995</c:v>
                </c:pt>
                <c:pt idx="2">
                  <c:v>0.66600000000000004</c:v>
                </c:pt>
              </c:numCache>
            </c:numRef>
          </c:val>
          <c:extLst>
            <c:ext xmlns:c16="http://schemas.microsoft.com/office/drawing/2014/chart" uri="{C3380CC4-5D6E-409C-BE32-E72D297353CC}">
              <c16:uniqueId val="{00000001-02FF-4927-AF70-C85614DEC94E}"/>
            </c:ext>
          </c:extLst>
        </c:ser>
        <c:ser>
          <c:idx val="2"/>
          <c:order val="2"/>
          <c:tx>
            <c:strRef>
              <c:f>Sheet1!$A$4</c:f>
              <c:strCache>
                <c:ptCount val="1"/>
                <c:pt idx="0">
                  <c:v>PCV20</c:v>
                </c:pt>
              </c:strCache>
            </c:strRef>
          </c:tx>
          <c:spPr>
            <a:solidFill>
              <a:schemeClr val="accent3"/>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&lt;65</c:v>
                </c:pt>
                <c:pt idx="1">
                  <c:v>65 yaş ve üzeri</c:v>
                </c:pt>
                <c:pt idx="2">
                  <c:v>18 yaş ve üzeri</c:v>
                </c:pt>
              </c:strCache>
            </c:strRef>
          </c:cat>
          <c:val>
            <c:numRef>
              <c:f>Sheet1!$B$4:$D$4</c:f>
              <c:numCache>
                <c:formatCode>0.0%</c:formatCode>
                <c:ptCount val="3"/>
                <c:pt idx="0">
                  <c:v>0.71</c:v>
                </c:pt>
                <c:pt idx="1">
                  <c:v>0.80100000000000005</c:v>
                </c:pt>
                <c:pt idx="2">
                  <c:v>0.74099999999999999</c:v>
                </c:pt>
              </c:numCache>
            </c:numRef>
          </c:val>
          <c:extLst>
            <c:ext xmlns:c16="http://schemas.microsoft.com/office/drawing/2014/chart" uri="{C3380CC4-5D6E-409C-BE32-E72D297353CC}">
              <c16:uniqueId val="{00000002-02FF-4927-AF70-C85614DEC94E}"/>
            </c:ext>
          </c:extLst>
        </c:ser>
        <c:ser>
          <c:idx val="3"/>
          <c:order val="3"/>
          <c:tx>
            <c:strRef>
              <c:f>Sheet1!$A$5</c:f>
              <c:strCache>
                <c:ptCount val="1"/>
                <c:pt idx="0">
                  <c:v>PSV23</c:v>
                </c:pt>
              </c:strCache>
            </c:strRef>
          </c:tx>
          <c:spPr>
            <a:solidFill>
              <a:schemeClr val="accent4"/>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&lt;65</c:v>
                </c:pt>
                <c:pt idx="1">
                  <c:v>65 yaş ve üzeri</c:v>
                </c:pt>
                <c:pt idx="2">
                  <c:v>18 yaş ve üzeri</c:v>
                </c:pt>
              </c:strCache>
            </c:strRef>
          </c:cat>
          <c:val>
            <c:numRef>
              <c:f>Sheet1!$B$5:$D$5</c:f>
              <c:numCache>
                <c:formatCode>0.0%</c:formatCode>
                <c:ptCount val="3"/>
                <c:pt idx="0">
                  <c:v>0.74299999999999999</c:v>
                </c:pt>
                <c:pt idx="1">
                  <c:v>0.78700000000000003</c:v>
                </c:pt>
                <c:pt idx="2">
                  <c:v>0.75900000000000001</c:v>
                </c:pt>
              </c:numCache>
            </c:numRef>
          </c:val>
          <c:extLst>
            <c:ext xmlns:c16="http://schemas.microsoft.com/office/drawing/2014/chart" uri="{C3380CC4-5D6E-409C-BE32-E72D297353CC}">
              <c16:uniqueId val="{00000003-02FF-4927-AF70-C85614DEC94E}"/>
            </c:ext>
          </c:extLst>
        </c:ser>
        <c:dLbls>
          <c:showLegendKey val="0"/>
          <c:showVal val="0"/>
          <c:showCatName val="0"/>
          <c:showSerName val="0"/>
          <c:showPercent val="0"/>
          <c:showBubbleSize val="0"/>
        </c:dLbls>
        <c:gapWidth val="219"/>
        <c:overlap val="-27"/>
        <c:axId val="411552399"/>
        <c:axId val="391897327"/>
      </c:barChart>
      <c:catAx>
        <c:axId val="411552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mn-cs"/>
              </a:defRPr>
            </a:pPr>
            <a:endParaRPr lang="en-US"/>
          </a:p>
        </c:txPr>
        <c:crossAx val="391897327"/>
        <c:crosses val="autoZero"/>
        <c:auto val="1"/>
        <c:lblAlgn val="ctr"/>
        <c:lblOffset val="100"/>
        <c:noMultiLvlLbl val="0"/>
      </c:catAx>
      <c:valAx>
        <c:axId val="391897327"/>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mn-cs"/>
              </a:defRPr>
            </a:pPr>
            <a:endParaRPr lang="en-US"/>
          </a:p>
        </c:txPr>
        <c:crossAx val="4115523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824146981627293E-2"/>
          <c:y val="7.5943217029098661E-2"/>
          <c:w val="0.89970363079615046"/>
          <c:h val="0.78379272709543846"/>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0"/>
            <c:spPr>
              <a:solidFill>
                <a:schemeClr val="accent1"/>
              </a:solidFill>
              <a:ln w="9525">
                <a:noFill/>
              </a:ln>
              <a:effectLst/>
            </c:spPr>
          </c:marker>
          <c:dPt>
            <c:idx val="3"/>
            <c:marker>
              <c:spPr>
                <a:solidFill>
                  <a:schemeClr val="accent2"/>
                </a:solidFill>
                <a:ln w="9525">
                  <a:noFill/>
                </a:ln>
                <a:effectLst/>
              </c:spPr>
            </c:marker>
            <c:bubble3D val="0"/>
            <c:extLst>
              <c:ext xmlns:c16="http://schemas.microsoft.com/office/drawing/2014/chart" uri="{C3380CC4-5D6E-409C-BE32-E72D297353CC}">
                <c16:uniqueId val="{0000000A-11B9-4167-8C07-42AD44D54C47}"/>
              </c:ext>
            </c:extLst>
          </c:dPt>
          <c:dPt>
            <c:idx val="4"/>
            <c:marker>
              <c:spPr>
                <a:solidFill>
                  <a:schemeClr val="accent2"/>
                </a:solidFill>
                <a:ln w="9525">
                  <a:noFill/>
                </a:ln>
                <a:effectLst/>
              </c:spPr>
            </c:marker>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D46-4CB3-912E-95C2D063A704}"/>
              </c:ext>
            </c:extLst>
          </c:dPt>
          <c:dPt>
            <c:idx val="5"/>
            <c:marker>
              <c:spPr>
                <a:solidFill>
                  <a:schemeClr val="accent2"/>
                </a:solidFill>
                <a:ln w="9525">
                  <a:noFill/>
                </a:ln>
                <a:effectLst/>
              </c:spPr>
            </c:marker>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D46-4CB3-912E-95C2D063A704}"/>
              </c:ext>
            </c:extLst>
          </c:dPt>
          <c:dPt>
            <c:idx val="6"/>
            <c:marker>
              <c:spPr>
                <a:solidFill>
                  <a:schemeClr val="accent5"/>
                </a:solidFill>
                <a:ln w="9525">
                  <a:noFill/>
                </a:ln>
                <a:effectLst/>
              </c:spPr>
            </c:marker>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D46-4CB3-912E-95C2D063A704}"/>
              </c:ext>
            </c:extLst>
          </c:dPt>
          <c:dPt>
            <c:idx val="7"/>
            <c:marker>
              <c:spPr>
                <a:solidFill>
                  <a:schemeClr val="accent5"/>
                </a:solidFill>
                <a:ln w="9525">
                  <a:noFill/>
                </a:ln>
                <a:effectLst/>
              </c:spPr>
            </c:marker>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D46-4CB3-912E-95C2D063A704}"/>
              </c:ext>
            </c:extLst>
          </c:dPt>
          <c:dPt>
            <c:idx val="8"/>
            <c:marker>
              <c:spPr>
                <a:solidFill>
                  <a:schemeClr val="accent5"/>
                </a:solidFill>
                <a:ln w="9525">
                  <a:noFill/>
                </a:ln>
                <a:effectLst/>
              </c:spPr>
            </c:marker>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D46-4CB3-912E-95C2D063A704}"/>
              </c:ext>
            </c:extLst>
          </c:dPt>
          <c:dPt>
            <c:idx val="1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D46-4CB3-912E-95C2D063A704}"/>
              </c:ext>
            </c:extLst>
          </c:dPt>
          <c:dPt>
            <c:idx val="11"/>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D46-4CB3-912E-95C2D063A704}"/>
              </c:ext>
            </c:extLst>
          </c:dPt>
          <c:dPt>
            <c:idx val="12"/>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D46-4CB3-912E-95C2D063A704}"/>
              </c:ext>
            </c:extLst>
          </c:dPt>
          <c:dPt>
            <c:idx val="13"/>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D46-4CB3-912E-95C2D063A704}"/>
              </c:ext>
            </c:extLst>
          </c:dPt>
          <c:dPt>
            <c:idx val="14"/>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D46-4CB3-912E-95C2D063A704}"/>
              </c:ext>
            </c:extLst>
          </c:dPt>
          <c:errBars>
            <c:errDir val="x"/>
            <c:errBarType val="both"/>
            <c:errValType val="cust"/>
            <c:noEndCap val="0"/>
            <c:plus>
              <c:numRef>
                <c:f>Sheet1!$E$2:$E$10</c:f>
                <c:numCache>
                  <c:formatCode>General</c:formatCode>
                  <c:ptCount val="9"/>
                  <c:pt idx="0">
                    <c:v>9.7999999999999972</c:v>
                  </c:pt>
                  <c:pt idx="1">
                    <c:v>13.299999999999997</c:v>
                  </c:pt>
                  <c:pt idx="2">
                    <c:v>10.099999999999994</c:v>
                  </c:pt>
                  <c:pt idx="3">
                    <c:v>19.599999999999994</c:v>
                  </c:pt>
                  <c:pt idx="4">
                    <c:v>13.400000000000006</c:v>
                  </c:pt>
                  <c:pt idx="5">
                    <c:v>12.800000000000011</c:v>
                  </c:pt>
                  <c:pt idx="6">
                    <c:v>8.0999999999999943</c:v>
                  </c:pt>
                  <c:pt idx="7">
                    <c:v>17.900000000000006</c:v>
                  </c:pt>
                  <c:pt idx="8">
                    <c:v>11</c:v>
                  </c:pt>
                </c:numCache>
              </c:numRef>
            </c:plus>
            <c:minus>
              <c:numRef>
                <c:f>Sheet1!$D$2:$D$10</c:f>
                <c:numCache>
                  <c:formatCode>General</c:formatCode>
                  <c:ptCount val="9"/>
                  <c:pt idx="0">
                    <c:v>35.300000000000004</c:v>
                  </c:pt>
                  <c:pt idx="1">
                    <c:v>26.4</c:v>
                  </c:pt>
                  <c:pt idx="2">
                    <c:v>18.200000000000003</c:v>
                  </c:pt>
                  <c:pt idx="3">
                    <c:v>158.69999999999999</c:v>
                  </c:pt>
                  <c:pt idx="4">
                    <c:v>31.699999999999996</c:v>
                  </c:pt>
                  <c:pt idx="5">
                    <c:v>27.699999999999996</c:v>
                  </c:pt>
                  <c:pt idx="6">
                    <c:v>48</c:v>
                  </c:pt>
                  <c:pt idx="7">
                    <c:v>73.900000000000006</c:v>
                  </c:pt>
                  <c:pt idx="8">
                    <c:v>31.800000000000004</c:v>
                  </c:pt>
                </c:numCache>
              </c:numRef>
            </c:minus>
            <c:spPr>
              <a:noFill/>
              <a:ln w="12700" cap="flat" cmpd="sng" algn="ctr">
                <a:solidFill>
                  <a:schemeClr val="tx1"/>
                </a:solidFill>
                <a:round/>
              </a:ln>
              <a:effectLst/>
            </c:spPr>
          </c:errBars>
          <c:xVal>
            <c:numRef>
              <c:f>Sheet1!$A$2:$A$10</c:f>
              <c:numCache>
                <c:formatCode>0.0</c:formatCode>
                <c:ptCount val="9"/>
                <c:pt idx="0">
                  <c:v>88.9</c:v>
                </c:pt>
                <c:pt idx="1">
                  <c:v>77.8</c:v>
                </c:pt>
                <c:pt idx="2">
                  <c:v>81.5</c:v>
                </c:pt>
                <c:pt idx="3">
                  <c:v>80</c:v>
                </c:pt>
                <c:pt idx="4">
                  <c:v>80.8</c:v>
                </c:pt>
                <c:pt idx="5">
                  <c:v>80.599999999999994</c:v>
                </c:pt>
                <c:pt idx="6">
                  <c:v>91.7</c:v>
                </c:pt>
                <c:pt idx="7">
                  <c:v>80</c:v>
                </c:pt>
                <c:pt idx="8">
                  <c:v>86.4</c:v>
                </c:pt>
              </c:numCache>
            </c:numRef>
          </c:xVal>
          <c:yVal>
            <c:numRef>
              <c:f>Sheet1!$B$2:$B$10</c:f>
              <c:numCache>
                <c:formatCode>0</c:formatCode>
                <c:ptCount val="9"/>
                <c:pt idx="0">
                  <c:v>9</c:v>
                </c:pt>
                <c:pt idx="1">
                  <c:v>8</c:v>
                </c:pt>
                <c:pt idx="2">
                  <c:v>7</c:v>
                </c:pt>
                <c:pt idx="3">
                  <c:v>6</c:v>
                </c:pt>
                <c:pt idx="4">
                  <c:v>5</c:v>
                </c:pt>
                <c:pt idx="5">
                  <c:v>4</c:v>
                </c:pt>
                <c:pt idx="6">
                  <c:v>3</c:v>
                </c:pt>
                <c:pt idx="7">
                  <c:v>2</c:v>
                </c:pt>
                <c:pt idx="8">
                  <c:v>1</c:v>
                </c:pt>
              </c:numCache>
            </c:numRef>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D46-4CB3-912E-95C2D063A704}"/>
            </c:ext>
          </c:extLst>
        </c:ser>
        <c:ser>
          <c:idx val="1"/>
          <c:order val="1"/>
          <c:tx>
            <c:strRef>
              <c:f>Sheet1!$C$1</c:f>
              <c:strCache>
                <c:ptCount val="1"/>
                <c:pt idx="0">
                  <c:v>Column1</c:v>
                </c:pt>
              </c:strCache>
            </c:strRef>
          </c:tx>
          <c:spPr>
            <a:ln w="19050">
              <a:noFill/>
            </a:ln>
          </c:spPr>
          <c:marker>
            <c:symbol val="none"/>
          </c:marker>
          <c:dLbls>
            <c:numFmt formatCode="#,##0" sourceLinked="0"/>
            <c:spPr>
              <a:noFill/>
              <a:ln>
                <a:noFill/>
              </a:ln>
              <a:effectLst/>
            </c:spPr>
            <c:txPr>
              <a:bodyPr wrap="square" lIns="38100" tIns="19050" rIns="38100" bIns="19050" anchor="ctr">
                <a:spAutoFit/>
              </a:bodyPr>
              <a:lstStyle/>
              <a:p>
                <a:pPr>
                  <a:defRPr sz="1400"/>
                </a:pPr>
                <a:endParaRPr lang="en-US"/>
              </a:p>
            </c:txPr>
            <c:dLblPos val="b"/>
            <c:showLegendKey val="0"/>
            <c:showVal val="0"/>
            <c:showCatName val="1"/>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ext>
            </c:extLst>
          </c:dLbls>
          <c:xVal>
            <c:numRef>
              <c:f>Sheet1!$A$2:$A$10</c:f>
              <c:numCache>
                <c:formatCode>0.0</c:formatCode>
                <c:ptCount val="9"/>
                <c:pt idx="0">
                  <c:v>88.9</c:v>
                </c:pt>
                <c:pt idx="1">
                  <c:v>77.8</c:v>
                </c:pt>
                <c:pt idx="2">
                  <c:v>81.5</c:v>
                </c:pt>
                <c:pt idx="3">
                  <c:v>80</c:v>
                </c:pt>
                <c:pt idx="4">
                  <c:v>80.8</c:v>
                </c:pt>
                <c:pt idx="5">
                  <c:v>80.599999999999994</c:v>
                </c:pt>
                <c:pt idx="6">
                  <c:v>91.7</c:v>
                </c:pt>
                <c:pt idx="7">
                  <c:v>80</c:v>
                </c:pt>
                <c:pt idx="8">
                  <c:v>86.4</c:v>
                </c:pt>
              </c:numCache>
            </c:numRef>
          </c:xVal>
          <c:yVal>
            <c:numRef>
              <c:f>Sheet1!$C$2:$C$10</c:f>
              <c:numCache>
                <c:formatCode>General</c:formatCode>
                <c:ptCount val="9"/>
              </c:numCache>
            </c:numRef>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D46-4CB3-912E-95C2D063A704}"/>
            </c:ext>
          </c:extLst>
        </c:ser>
        <c:dLbls>
          <c:showLegendKey val="0"/>
          <c:showVal val="0"/>
          <c:showCatName val="0"/>
          <c:showSerName val="0"/>
          <c:showPercent val="0"/>
          <c:showBubbleSize val="0"/>
        </c:dLbls>
        <c:axId val="193075456"/>
        <c:axId val="193081344"/>
      </c:scatterChart>
      <c:valAx>
        <c:axId val="193075456"/>
        <c:scaling>
          <c:orientation val="minMax"/>
          <c:max val="100"/>
          <c:min val="-20"/>
        </c:scaling>
        <c:delete val="0"/>
        <c:axPos val="b"/>
        <c:title>
          <c:tx>
            <c:rich>
              <a:bodyPr/>
              <a:lstStyle/>
              <a:p>
                <a:pPr>
                  <a:defRPr sz="1200">
                    <a:latin typeface="+mn-lt"/>
                  </a:defRPr>
                </a:pPr>
                <a:r>
                  <a:rPr lang="en-US" sz="1200" err="1">
                    <a:latin typeface="+mn-lt"/>
                  </a:rPr>
                  <a:t>Aşı</a:t>
                </a:r>
                <a:r>
                  <a:rPr lang="en-US" sz="1200" baseline="0">
                    <a:latin typeface="+mn-lt"/>
                  </a:rPr>
                  <a:t> </a:t>
                </a:r>
                <a:r>
                  <a:rPr lang="en-US" sz="1200" baseline="0" err="1">
                    <a:latin typeface="+mn-lt"/>
                  </a:rPr>
                  <a:t>Etkinliği</a:t>
                </a:r>
                <a:r>
                  <a:rPr lang="tr-TR" sz="1200" baseline="0">
                    <a:latin typeface="+mn-lt"/>
                  </a:rPr>
                  <a:t> </a:t>
                </a:r>
                <a:r>
                  <a:rPr lang="en-US" sz="1200">
                    <a:latin typeface="+mn-lt"/>
                  </a:rPr>
                  <a:t>(%, %95 CI)</a:t>
                </a:r>
              </a:p>
            </c:rich>
          </c:tx>
          <c:overlay val="0"/>
        </c:title>
        <c:numFmt formatCode="0" sourceLinked="0"/>
        <c:majorTickMark val="out"/>
        <c:minorTickMark val="none"/>
        <c:tickLblPos val="nextTo"/>
        <c:spPr>
          <a:noFill/>
          <a:ln w="12700" cap="flat" cmpd="sng" algn="ctr">
            <a:solidFill>
              <a:schemeClr val="bg1">
                <a:lumMod val="65000"/>
              </a:schemeClr>
            </a:solidFill>
            <a:round/>
          </a:ln>
          <a:effectLst/>
        </c:spPr>
        <c:txPr>
          <a:bodyPr rot="-60000000" vert="horz"/>
          <a:lstStyle/>
          <a:p>
            <a:pPr>
              <a:defRPr sz="1200">
                <a:latin typeface="+mn-lt"/>
              </a:defRPr>
            </a:pPr>
            <a:endParaRPr lang="en-US"/>
          </a:p>
        </c:txPr>
        <c:crossAx val="193081344"/>
        <c:crosses val="autoZero"/>
        <c:crossBetween val="midCat"/>
        <c:majorUnit val="20"/>
      </c:valAx>
      <c:valAx>
        <c:axId val="193081344"/>
        <c:scaling>
          <c:orientation val="minMax"/>
          <c:max val="9.5"/>
          <c:min val="0.5"/>
        </c:scaling>
        <c:delete val="0"/>
        <c:axPos val="l"/>
        <c:numFmt formatCode="0" sourceLinked="1"/>
        <c:majorTickMark val="none"/>
        <c:minorTickMark val="none"/>
        <c:tickLblPos val="none"/>
        <c:spPr>
          <a:noFill/>
          <a:ln w="12700" cap="flat" cmpd="sng" algn="ctr">
            <a:solidFill>
              <a:schemeClr val="bg1">
                <a:lumMod val="65000"/>
              </a:schemeClr>
            </a:solidFill>
            <a:prstDash val="sysDash"/>
            <a:round/>
          </a:ln>
          <a:effectLst/>
        </c:spPr>
        <c:txPr>
          <a:bodyPr rot="-60000000" vert="horz"/>
          <a:lstStyle/>
          <a:p>
            <a:pPr>
              <a:defRPr/>
            </a:pPr>
            <a:endParaRPr lang="en-US"/>
          </a:p>
        </c:txPr>
        <c:crossAx val="193075456"/>
        <c:crossesAt val="0"/>
        <c:crossBetween val="midCat"/>
        <c:majorUnit val="1"/>
      </c:valAx>
      <c:spPr>
        <a:noFill/>
        <a:ln w="25400">
          <a:noFill/>
        </a:ln>
        <a:effectLst/>
      </c:spPr>
    </c:plotArea>
    <c:plotVisOnly val="1"/>
    <c:dispBlanksAs val="gap"/>
    <c:showDLblsOverMax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mn-lt"/>
          <a:cs typeface="+mn-cs"/>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824146981627293E-2"/>
          <c:y val="6.9812692070767235E-2"/>
          <c:w val="0.89970363079615046"/>
          <c:h val="0.74222014966699645"/>
        </c:manualLayout>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10"/>
            <c:spPr>
              <a:solidFill>
                <a:schemeClr val="accent1"/>
              </a:solidFill>
              <a:ln w="9525">
                <a:noFill/>
              </a:ln>
              <a:effectLst/>
            </c:spPr>
          </c:marker>
          <c:dPt>
            <c:idx val="4"/>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4A0-4339-A64E-4242610324E8}"/>
              </c:ext>
            </c:extLst>
          </c:dPt>
          <c:dPt>
            <c:idx val="5"/>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4A0-4339-A64E-4242610324E8}"/>
              </c:ext>
            </c:extLst>
          </c:dPt>
          <c:dPt>
            <c:idx val="6"/>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4A0-4339-A64E-4242610324E8}"/>
              </c:ext>
            </c:extLst>
          </c:dPt>
          <c:dPt>
            <c:idx val="7"/>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4A0-4339-A64E-4242610324E8}"/>
              </c:ext>
            </c:extLst>
          </c:dPt>
          <c:dPt>
            <c:idx val="8"/>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4A0-4339-A64E-4242610324E8}"/>
              </c:ext>
            </c:extLst>
          </c:dPt>
          <c:dPt>
            <c:idx val="1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4A0-4339-A64E-4242610324E8}"/>
              </c:ext>
            </c:extLst>
          </c:dPt>
          <c:dPt>
            <c:idx val="11"/>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4A0-4339-A64E-4242610324E8}"/>
              </c:ext>
            </c:extLst>
          </c:dPt>
          <c:dPt>
            <c:idx val="12"/>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4A0-4339-A64E-4242610324E8}"/>
              </c:ext>
            </c:extLst>
          </c:dPt>
          <c:dPt>
            <c:idx val="13"/>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4A0-4339-A64E-4242610324E8}"/>
              </c:ext>
            </c:extLst>
          </c:dPt>
          <c:dPt>
            <c:idx val="14"/>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4A0-4339-A64E-4242610324E8}"/>
              </c:ext>
            </c:extLst>
          </c:dPt>
          <c:errBars>
            <c:errDir val="x"/>
            <c:errBarType val="both"/>
            <c:errValType val="cust"/>
            <c:noEndCap val="0"/>
            <c:plus>
              <c:numRef>
                <c:f>Sheet1!$E$2:$E$10</c:f>
                <c:numCache>
                  <c:formatCode>General</c:formatCode>
                  <c:ptCount val="9"/>
                  <c:pt idx="0">
                    <c:v>16.200000000000003</c:v>
                  </c:pt>
                  <c:pt idx="1">
                    <c:v>12.900000000000006</c:v>
                  </c:pt>
                  <c:pt idx="2">
                    <c:v>11.5</c:v>
                  </c:pt>
                  <c:pt idx="3">
                    <c:v>0</c:v>
                  </c:pt>
                  <c:pt idx="4">
                    <c:v>35.699999999999996</c:v>
                  </c:pt>
                  <c:pt idx="5">
                    <c:v>22.399999999999991</c:v>
                  </c:pt>
                  <c:pt idx="6">
                    <c:v>0</c:v>
                  </c:pt>
                  <c:pt idx="7">
                    <c:v>0</c:v>
                  </c:pt>
                  <c:pt idx="8">
                    <c:v>0</c:v>
                  </c:pt>
                </c:numCache>
              </c:numRef>
            </c:plus>
            <c:minus>
              <c:numRef>
                <c:f>Sheet1!$D$2:$D$10</c:f>
                <c:numCache>
                  <c:formatCode>General</c:formatCode>
                  <c:ptCount val="9"/>
                  <c:pt idx="0">
                    <c:v>65.099999999999994</c:v>
                  </c:pt>
                  <c:pt idx="1">
                    <c:v>30.299999999999997</c:v>
                  </c:pt>
                  <c:pt idx="2">
                    <c:v>23.399999999999991</c:v>
                  </c:pt>
                  <c:pt idx="3">
                    <c:v>151.5</c:v>
                  </c:pt>
                  <c:pt idx="4">
                    <c:v>144.80000000000001</c:v>
                  </c:pt>
                  <c:pt idx="5">
                    <c:v>75.900000000000006</c:v>
                  </c:pt>
                  <c:pt idx="6">
                    <c:v>242</c:v>
                  </c:pt>
                  <c:pt idx="7">
                    <c:v>143.19999999999999</c:v>
                  </c:pt>
                  <c:pt idx="8">
                    <c:v>109</c:v>
                  </c:pt>
                </c:numCache>
              </c:numRef>
            </c:minus>
            <c:spPr>
              <a:noFill/>
              <a:ln w="12700" cap="flat" cmpd="sng" algn="ctr">
                <a:solidFill>
                  <a:schemeClr val="tx1"/>
                </a:solidFill>
                <a:round/>
              </a:ln>
              <a:effectLst/>
            </c:spPr>
          </c:errBars>
          <c:xVal>
            <c:numRef>
              <c:f>Sheet1!$A$2:$A$10</c:f>
              <c:numCache>
                <c:formatCode>0.0</c:formatCode>
                <c:ptCount val="9"/>
                <c:pt idx="0">
                  <c:v>81.8</c:v>
                </c:pt>
                <c:pt idx="1">
                  <c:v>81.5</c:v>
                </c:pt>
                <c:pt idx="2">
                  <c:v>81.599999999999994</c:v>
                </c:pt>
                <c:pt idx="3">
                  <c:v>100</c:v>
                </c:pt>
                <c:pt idx="4">
                  <c:v>57.1</c:v>
                </c:pt>
                <c:pt idx="5">
                  <c:v>72.7</c:v>
                </c:pt>
                <c:pt idx="6">
                  <c:v>100</c:v>
                </c:pt>
                <c:pt idx="7">
                  <c:v>100</c:v>
                </c:pt>
                <c:pt idx="8">
                  <c:v>100</c:v>
                </c:pt>
              </c:numCache>
            </c:numRef>
          </c:xVal>
          <c:yVal>
            <c:numRef>
              <c:f>Sheet1!$B$2:$B$10</c:f>
              <c:numCache>
                <c:formatCode>0</c:formatCode>
                <c:ptCount val="9"/>
                <c:pt idx="0">
                  <c:v>9</c:v>
                </c:pt>
                <c:pt idx="1">
                  <c:v>8</c:v>
                </c:pt>
                <c:pt idx="2">
                  <c:v>7</c:v>
                </c:pt>
                <c:pt idx="3">
                  <c:v>6</c:v>
                </c:pt>
                <c:pt idx="4">
                  <c:v>5</c:v>
                </c:pt>
                <c:pt idx="5">
                  <c:v>4</c:v>
                </c:pt>
                <c:pt idx="6">
                  <c:v>3</c:v>
                </c:pt>
                <c:pt idx="7">
                  <c:v>2</c:v>
                </c:pt>
                <c:pt idx="8">
                  <c:v>1</c:v>
                </c:pt>
              </c:numCache>
            </c:numRef>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4A0-4339-A64E-4242610324E8}"/>
            </c:ext>
          </c:extLst>
        </c:ser>
        <c:ser>
          <c:idx val="1"/>
          <c:order val="1"/>
          <c:tx>
            <c:strRef>
              <c:f>Sheet1!$C$1</c:f>
              <c:strCache>
                <c:ptCount val="1"/>
                <c:pt idx="0">
                  <c:v>Column1</c:v>
                </c:pt>
              </c:strCache>
            </c:strRef>
          </c:tx>
          <c:spPr>
            <a:ln w="19050">
              <a:noFill/>
            </a:ln>
          </c:spPr>
          <c:marker>
            <c:symbol val="none"/>
          </c:marker>
          <c:dLbls>
            <c:numFmt formatCode="#,##0" sourceLinked="0"/>
            <c:spPr>
              <a:noFill/>
              <a:ln>
                <a:noFill/>
              </a:ln>
              <a:effectLst/>
            </c:spPr>
            <c:txPr>
              <a:bodyPr wrap="square" lIns="38100" tIns="19050" rIns="38100" bIns="19050" anchor="ctr">
                <a:spAutoFit/>
              </a:bodyPr>
              <a:lstStyle/>
              <a:p>
                <a:pPr>
                  <a:defRPr sz="1400"/>
                </a:pPr>
                <a:endParaRPr lang="en-US"/>
              </a:p>
            </c:txPr>
            <c:dLblPos val="b"/>
            <c:showLegendKey val="0"/>
            <c:showVal val="0"/>
            <c:showCatName val="1"/>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ext>
            </c:extLst>
          </c:dLbls>
          <c:xVal>
            <c:numRef>
              <c:f>Sheet1!$A$2:$A$10</c:f>
              <c:numCache>
                <c:formatCode>0.0</c:formatCode>
                <c:ptCount val="9"/>
                <c:pt idx="0">
                  <c:v>81.8</c:v>
                </c:pt>
                <c:pt idx="1">
                  <c:v>81.5</c:v>
                </c:pt>
                <c:pt idx="2">
                  <c:v>81.599999999999994</c:v>
                </c:pt>
                <c:pt idx="3">
                  <c:v>100</c:v>
                </c:pt>
                <c:pt idx="4">
                  <c:v>57.1</c:v>
                </c:pt>
                <c:pt idx="5">
                  <c:v>72.7</c:v>
                </c:pt>
                <c:pt idx="6">
                  <c:v>100</c:v>
                </c:pt>
                <c:pt idx="7">
                  <c:v>100</c:v>
                </c:pt>
                <c:pt idx="8">
                  <c:v>100</c:v>
                </c:pt>
              </c:numCache>
            </c:numRef>
          </c:xVal>
          <c:yVal>
            <c:numRef>
              <c:f>Sheet1!$C$2:$C$10</c:f>
              <c:numCache>
                <c:formatCode>General</c:formatCode>
                <c:ptCount val="9"/>
              </c:numCache>
            </c:numRef>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34A0-4339-A64E-4242610324E8}"/>
            </c:ext>
          </c:extLst>
        </c:ser>
        <c:dLbls>
          <c:showLegendKey val="0"/>
          <c:showVal val="0"/>
          <c:showCatName val="0"/>
          <c:showSerName val="0"/>
          <c:showPercent val="0"/>
          <c:showBubbleSize val="0"/>
        </c:dLbls>
        <c:axId val="193075456"/>
        <c:axId val="193081344"/>
      </c:scatterChart>
      <c:valAx>
        <c:axId val="193075456"/>
        <c:scaling>
          <c:orientation val="minMax"/>
          <c:max val="100"/>
          <c:min val="-20"/>
        </c:scaling>
        <c:delete val="0"/>
        <c:axPos val="b"/>
        <c:title>
          <c:tx>
            <c:rich>
              <a:bodyPr/>
              <a:lstStyle/>
              <a:p>
                <a:pPr>
                  <a:defRPr sz="1200">
                    <a:latin typeface="+mn-lt"/>
                  </a:defRPr>
                </a:pPr>
                <a:r>
                  <a:rPr lang="en-US" sz="1200" err="1">
                    <a:latin typeface="+mn-lt"/>
                  </a:rPr>
                  <a:t>Aşı</a:t>
                </a:r>
                <a:r>
                  <a:rPr lang="en-US" sz="1200" baseline="0">
                    <a:latin typeface="+mn-lt"/>
                  </a:rPr>
                  <a:t> </a:t>
                </a:r>
                <a:r>
                  <a:rPr lang="en-US" sz="1200" baseline="0" err="1">
                    <a:latin typeface="+mn-lt"/>
                  </a:rPr>
                  <a:t>Etkinliği</a:t>
                </a:r>
                <a:r>
                  <a:rPr lang="en-US" sz="1200">
                    <a:latin typeface="+mn-lt"/>
                  </a:rPr>
                  <a:t> (%, %95 CI)</a:t>
                </a:r>
              </a:p>
            </c:rich>
          </c:tx>
          <c:overlay val="0"/>
        </c:title>
        <c:numFmt formatCode="0" sourceLinked="0"/>
        <c:majorTickMark val="out"/>
        <c:minorTickMark val="none"/>
        <c:tickLblPos val="nextTo"/>
        <c:spPr>
          <a:noFill/>
          <a:ln w="12700" cap="flat" cmpd="sng" algn="ctr">
            <a:solidFill>
              <a:schemeClr val="bg1">
                <a:lumMod val="65000"/>
              </a:schemeClr>
            </a:solidFill>
            <a:round/>
          </a:ln>
          <a:effectLst/>
        </c:spPr>
        <c:txPr>
          <a:bodyPr rot="-60000000" vert="horz"/>
          <a:lstStyle/>
          <a:p>
            <a:pPr>
              <a:defRPr sz="1200">
                <a:latin typeface="+mn-lt"/>
              </a:defRPr>
            </a:pPr>
            <a:endParaRPr lang="en-US"/>
          </a:p>
        </c:txPr>
        <c:crossAx val="193081344"/>
        <c:crosses val="autoZero"/>
        <c:crossBetween val="midCat"/>
        <c:majorUnit val="20"/>
      </c:valAx>
      <c:valAx>
        <c:axId val="193081344"/>
        <c:scaling>
          <c:orientation val="minMax"/>
          <c:max val="9.5"/>
          <c:min val="0.5"/>
        </c:scaling>
        <c:delete val="0"/>
        <c:axPos val="l"/>
        <c:numFmt formatCode="0" sourceLinked="1"/>
        <c:majorTickMark val="none"/>
        <c:minorTickMark val="none"/>
        <c:tickLblPos val="none"/>
        <c:spPr>
          <a:noFill/>
          <a:ln w="12700" cap="flat" cmpd="sng" algn="ctr">
            <a:solidFill>
              <a:schemeClr val="bg1">
                <a:lumMod val="65000"/>
              </a:schemeClr>
            </a:solidFill>
            <a:prstDash val="sysDash"/>
            <a:round/>
          </a:ln>
          <a:effectLst/>
        </c:spPr>
        <c:txPr>
          <a:bodyPr rot="-60000000" vert="horz"/>
          <a:lstStyle/>
          <a:p>
            <a:pPr>
              <a:defRPr/>
            </a:pPr>
            <a:endParaRPr lang="en-US"/>
          </a:p>
        </c:txPr>
        <c:crossAx val="193075456"/>
        <c:crossesAt val="0"/>
        <c:crossBetween val="midCat"/>
        <c:majorUnit val="1"/>
      </c:valAx>
      <c:spPr>
        <a:noFill/>
        <a:ln w="25400">
          <a:noFill/>
        </a:ln>
        <a:effectLst/>
      </c:spPr>
    </c:plotArea>
    <c:plotVisOnly val="1"/>
    <c:dispBlanksAs val="gap"/>
    <c:showDLblsOverMax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mn-lt"/>
          <a:cs typeface="+mn-cs"/>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10652250994653E-2"/>
          <c:y val="4.4842879274288004E-2"/>
          <c:w val="0.90300852211398541"/>
          <c:h val="1.6931166276672727E-2"/>
        </c:manualLayout>
      </c:layout>
      <c:scatterChart>
        <c:scatterStyle val="lineMarker"/>
        <c:varyColors val="0"/>
        <c:ser>
          <c:idx val="0"/>
          <c:order val="0"/>
          <c:tx>
            <c:strRef>
              <c:f>'Sheet 1'!$A$1</c:f>
              <c:strCache>
                <c:ptCount val="1"/>
                <c:pt idx="0">
                  <c:v>Gözlenen Oran</c:v>
                </c:pt>
              </c:strCache>
            </c:strRef>
          </c:tx>
          <c:spPr>
            <a:ln w="38100" cap="rnd">
              <a:noFill/>
              <a:round/>
            </a:ln>
            <a:effectLst/>
          </c:spPr>
          <c:marker>
            <c:symbol val="circle"/>
            <c:size val="5"/>
            <c:spPr>
              <a:solidFill>
                <a:schemeClr val="bg1">
                  <a:lumMod val="50000"/>
                </a:schemeClr>
              </a:solidFill>
              <a:ln w="19050">
                <a:solidFill>
                  <a:schemeClr val="bg1">
                    <a:lumMod val="50000"/>
                  </a:schemeClr>
                </a:solidFill>
              </a:ln>
              <a:effectLst/>
            </c:spPr>
          </c:marker>
          <c:xVal>
            <c:numRef>
              <c:f>'Sheet 1'!$A$3:$A$17</c:f>
              <c:numCache>
                <c:formatCode>General</c:formatCode>
                <c:ptCount val="15"/>
                <c:pt idx="0" formatCode="0">
                  <c:v>0</c:v>
                </c:pt>
              </c:numCache>
            </c:numRef>
          </c:xVal>
          <c:yVal>
            <c:numRef>
              <c:f>'Sheet 1'!$B$3:$B$17</c:f>
              <c:numCache>
                <c:formatCode>General</c:formatCode>
                <c:ptCount val="15"/>
                <c:pt idx="0">
                  <c:v>0</c:v>
                </c:pt>
              </c:numCache>
            </c:numRef>
          </c:yVal>
          <c:smooth val="0"/>
          <c:extLst>
            <c:ext xmlns:c16="http://schemas.microsoft.com/office/drawing/2014/chart" uri="{C3380CC4-5D6E-409C-BE32-E72D297353CC}">
              <c16:uniqueId val="{00000000-7AD6-4256-B429-5557FC89A824}"/>
            </c:ext>
          </c:extLst>
        </c:ser>
        <c:ser>
          <c:idx val="1"/>
          <c:order val="1"/>
          <c:tx>
            <c:strRef>
              <c:f>'Sheet 1'!$C$1</c:f>
              <c:strCache>
                <c:ptCount val="1"/>
                <c:pt idx="0">
                  <c:v>Tahmin Edilen Oran</c:v>
                </c:pt>
              </c:strCache>
            </c:strRef>
          </c:tx>
          <c:spPr>
            <a:ln w="31750" cap="rnd">
              <a:solidFill>
                <a:schemeClr val="accent2"/>
              </a:solidFill>
              <a:round/>
            </a:ln>
            <a:effectLst/>
          </c:spPr>
          <c:marker>
            <c:symbol val="none"/>
          </c:marker>
          <c:xVal>
            <c:numRef>
              <c:f>'Sheet 1'!$C$3:$C$8</c:f>
              <c:numCache>
                <c:formatCode>General</c:formatCode>
                <c:ptCount val="6"/>
                <c:pt idx="0" formatCode="0">
                  <c:v>0</c:v>
                </c:pt>
              </c:numCache>
            </c:numRef>
          </c:xVal>
          <c:yVal>
            <c:numRef>
              <c:f>'Sheet 1'!$D$3:$D$8</c:f>
              <c:numCache>
                <c:formatCode>General</c:formatCode>
                <c:ptCount val="6"/>
                <c:pt idx="0">
                  <c:v>0</c:v>
                </c:pt>
              </c:numCache>
            </c:numRef>
          </c:yVal>
          <c:smooth val="0"/>
          <c:extLst>
            <c:ext xmlns:c16="http://schemas.microsoft.com/office/drawing/2014/chart" uri="{C3380CC4-5D6E-409C-BE32-E72D297353CC}">
              <c16:uniqueId val="{00000001-7AD6-4256-B429-5557FC89A824}"/>
            </c:ext>
          </c:extLst>
        </c:ser>
        <c:ser>
          <c:idx val="4"/>
          <c:order val="2"/>
          <c:tx>
            <c:strRef>
              <c:f>'Sheet 1'!$I$1</c:f>
              <c:strCache>
                <c:ptCount val="1"/>
                <c:pt idx="0">
                  <c:v>Modeled Rate in the Absence of Vaccination</c:v>
                </c:pt>
              </c:strCache>
            </c:strRef>
          </c:tx>
          <c:spPr>
            <a:ln w="31750" cap="rnd">
              <a:solidFill>
                <a:srgbClr val="C00000"/>
              </a:solidFill>
              <a:prstDash val="sysDash"/>
              <a:round/>
            </a:ln>
            <a:effectLst/>
          </c:spPr>
          <c:marker>
            <c:symbol val="none"/>
          </c:marker>
          <c:xVal>
            <c:numRef>
              <c:f>'Sheet 1'!$I$3:$I$6</c:f>
              <c:numCache>
                <c:formatCode>General</c:formatCode>
                <c:ptCount val="4"/>
                <c:pt idx="0" formatCode="0">
                  <c:v>0</c:v>
                </c:pt>
              </c:numCache>
            </c:numRef>
          </c:xVal>
          <c:yVal>
            <c:numRef>
              <c:f>'Sheet 1'!$J$3:$J$6</c:f>
              <c:numCache>
                <c:formatCode>General</c:formatCode>
                <c:ptCount val="4"/>
                <c:pt idx="0">
                  <c:v>0</c:v>
                </c:pt>
              </c:numCache>
            </c:numRef>
          </c:yVal>
          <c:smooth val="1"/>
          <c:extLst>
            <c:ext xmlns:c16="http://schemas.microsoft.com/office/drawing/2014/chart" uri="{C3380CC4-5D6E-409C-BE32-E72D297353CC}">
              <c16:uniqueId val="{00000002-7AD6-4256-B429-5557FC89A824}"/>
            </c:ext>
          </c:extLst>
        </c:ser>
        <c:ser>
          <c:idx val="3"/>
          <c:order val="3"/>
          <c:tx>
            <c:strRef>
              <c:f>'Sheet 1'!$G$1</c:f>
              <c:strCache>
                <c:ptCount val="1"/>
                <c:pt idx="0">
                  <c:v>Vaccine Eligible Groups 2</c:v>
                </c:pt>
              </c:strCache>
            </c:strRef>
          </c:tx>
          <c:spPr>
            <a:ln w="19050" cap="rnd">
              <a:solidFill>
                <a:schemeClr val="bg1">
                  <a:lumMod val="75000"/>
                </a:schemeClr>
              </a:solidFill>
              <a:prstDash val="sysDot"/>
              <a:round/>
            </a:ln>
            <a:effectLst/>
          </c:spPr>
          <c:marker>
            <c:symbol val="none"/>
          </c:marker>
          <c:xVal>
            <c:numRef>
              <c:f>'Sheet 1'!$G$3:$G$4</c:f>
              <c:numCache>
                <c:formatCode>General</c:formatCode>
                <c:ptCount val="2"/>
                <c:pt idx="0" formatCode="0">
                  <c:v>0</c:v>
                </c:pt>
              </c:numCache>
            </c:numRef>
          </c:xVal>
          <c:yVal>
            <c:numRef>
              <c:f>'Sheet 1'!$H$3:$H$4</c:f>
              <c:numCache>
                <c:formatCode>General</c:formatCode>
                <c:ptCount val="2"/>
                <c:pt idx="0">
                  <c:v>0</c:v>
                </c:pt>
              </c:numCache>
            </c:numRef>
          </c:yVal>
          <c:smooth val="0"/>
          <c:extLst>
            <c:ext xmlns:c16="http://schemas.microsoft.com/office/drawing/2014/chart" uri="{C3380CC4-5D6E-409C-BE32-E72D297353CC}">
              <c16:uniqueId val="{00000003-7AD6-4256-B429-5557FC89A824}"/>
            </c:ext>
          </c:extLst>
        </c:ser>
        <c:ser>
          <c:idx val="2"/>
          <c:order val="4"/>
          <c:tx>
            <c:strRef>
              <c:f>'Sheet 1'!$E$1</c:f>
              <c:strCache>
                <c:ptCount val="1"/>
                <c:pt idx="0">
                  <c:v>Aşı İçin Uygun Yaş Aralığı</c:v>
                </c:pt>
              </c:strCache>
            </c:strRef>
          </c:tx>
          <c:spPr>
            <a:ln w="25400" cap="rnd">
              <a:solidFill>
                <a:schemeClr val="bg1">
                  <a:lumMod val="65000"/>
                </a:schemeClr>
              </a:solidFill>
              <a:prstDash val="sysDot"/>
              <a:round/>
            </a:ln>
            <a:effectLst/>
          </c:spPr>
          <c:marker>
            <c:symbol val="none"/>
          </c:marker>
          <c:xVal>
            <c:numRef>
              <c:f>'Sheet 1'!$E$3:$E$4</c:f>
              <c:numCache>
                <c:formatCode>General</c:formatCode>
                <c:ptCount val="2"/>
                <c:pt idx="0" formatCode="0">
                  <c:v>0</c:v>
                </c:pt>
              </c:numCache>
            </c:numRef>
          </c:xVal>
          <c:yVal>
            <c:numRef>
              <c:f>'Sheet 1'!$F$3:$F$4</c:f>
              <c:numCache>
                <c:formatCode>General</c:formatCode>
                <c:ptCount val="2"/>
                <c:pt idx="0">
                  <c:v>0</c:v>
                </c:pt>
              </c:numCache>
            </c:numRef>
          </c:yVal>
          <c:smooth val="0"/>
          <c:extLst>
            <c:ext xmlns:c16="http://schemas.microsoft.com/office/drawing/2014/chart" uri="{C3380CC4-5D6E-409C-BE32-E72D297353CC}">
              <c16:uniqueId val="{00000004-7AD6-4256-B429-5557FC89A824}"/>
            </c:ext>
          </c:extLst>
        </c:ser>
        <c:dLbls>
          <c:showLegendKey val="0"/>
          <c:showVal val="0"/>
          <c:showCatName val="0"/>
          <c:showSerName val="0"/>
          <c:showPercent val="0"/>
          <c:showBubbleSize val="0"/>
        </c:dLbls>
        <c:axId val="703642783"/>
        <c:axId val="688507344"/>
      </c:scatterChart>
      <c:valAx>
        <c:axId val="703642783"/>
        <c:scaling>
          <c:orientation val="minMax"/>
          <c:max val="84"/>
          <c:min val="70"/>
        </c:scaling>
        <c:delete val="1"/>
        <c:axPos val="b"/>
        <c:numFmt formatCode="0" sourceLinked="1"/>
        <c:majorTickMark val="none"/>
        <c:minorTickMark val="none"/>
        <c:tickLblPos val="nextTo"/>
        <c:crossAx val="688507344"/>
        <c:crosses val="autoZero"/>
        <c:crossBetween val="midCat"/>
        <c:majorUnit val="1"/>
      </c:valAx>
      <c:valAx>
        <c:axId val="688507344"/>
        <c:scaling>
          <c:orientation val="minMax"/>
          <c:max val="40"/>
          <c:min val="0"/>
        </c:scaling>
        <c:delete val="1"/>
        <c:axPos val="l"/>
        <c:numFmt formatCode="General" sourceLinked="1"/>
        <c:majorTickMark val="none"/>
        <c:minorTickMark val="none"/>
        <c:tickLblPos val="nextTo"/>
        <c:crossAx val="703642783"/>
        <c:crosses val="autoZero"/>
        <c:crossBetween val="midCat"/>
        <c:majorUnit val="10"/>
      </c:valAx>
      <c:spPr>
        <a:noFill/>
        <a:ln>
          <a:noFill/>
        </a:ln>
        <a:effectLst/>
      </c:spPr>
    </c:plotArea>
    <c:legend>
      <c:legendPos val="b"/>
      <c:legendEntry>
        <c:idx val="0"/>
        <c:txPr>
          <a:bodyPr rot="0" spcFirstLastPara="1" vertOverflow="ellipsis" vert="horz" wrap="square" anchor="ctr" anchorCtr="1"/>
          <a:lstStyle/>
          <a:p>
            <a:pPr>
              <a:defRPr sz="900" b="0" i="0" u="none" strike="noStrike" kern="1200" spc="-30" baseline="0">
                <a:solidFill>
                  <a:srgbClr val="02005E"/>
                </a:solidFill>
                <a:latin typeface="+mn-lt"/>
                <a:ea typeface="+mn-ea"/>
                <a:cs typeface="+mn-cs"/>
              </a:defRPr>
            </a:pPr>
            <a:endParaRPr lang="en-US"/>
          </a:p>
        </c:txPr>
      </c:legendEntry>
      <c:legendEntry>
        <c:idx val="2"/>
        <c:delete val="1"/>
      </c:legendEntry>
      <c:legendEntry>
        <c:idx val="3"/>
        <c:delete val="1"/>
      </c:legendEntry>
      <c:layout>
        <c:manualLayout>
          <c:xMode val="edge"/>
          <c:yMode val="edge"/>
          <c:x val="3.9435119579380562E-2"/>
          <c:y val="8.1584919072615919E-2"/>
          <c:w val="0.90485061046223059"/>
          <c:h val="0.86633174759405074"/>
        </c:manualLayout>
      </c:layout>
      <c:overlay val="0"/>
      <c:spPr>
        <a:noFill/>
        <a:ln>
          <a:noFill/>
        </a:ln>
        <a:effectLst/>
      </c:spPr>
      <c:txPr>
        <a:bodyPr rot="0" spcFirstLastPara="1" vertOverflow="ellipsis" vert="horz" wrap="square" anchor="ctr" anchorCtr="1"/>
        <a:lstStyle/>
        <a:p>
          <a:pPr>
            <a:defRPr sz="900" b="0" i="0" u="none" strike="noStrike" kern="1200" spc="-30" baseline="0">
              <a:solidFill>
                <a:srgbClr val="02005E"/>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lnSpc>
          <a:spcPct val="90000"/>
        </a:lnSpc>
        <a:defRPr sz="900" spc="-30" baseline="0">
          <a:solidFill>
            <a:srgbClr val="02005E"/>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61716955398741"/>
          <c:y val="6.0633298065346383E-2"/>
          <c:w val="0.79595817216603981"/>
          <c:h val="0.79843578218831668"/>
        </c:manualLayout>
      </c:layout>
      <c:scatterChart>
        <c:scatterStyle val="lineMarker"/>
        <c:varyColors val="0"/>
        <c:ser>
          <c:idx val="3"/>
          <c:order val="0"/>
          <c:tx>
            <c:strRef>
              <c:f>'Sheet 1'!$G$1</c:f>
              <c:strCache>
                <c:ptCount val="1"/>
                <c:pt idx="0">
                  <c:v>Vaccine Eligible Groups 2</c:v>
                </c:pt>
              </c:strCache>
            </c:strRef>
          </c:tx>
          <c:spPr>
            <a:ln w="25400" cap="rnd">
              <a:solidFill>
                <a:schemeClr val="bg1">
                  <a:lumMod val="75000"/>
                </a:schemeClr>
              </a:solidFill>
              <a:prstDash val="sysDot"/>
              <a:round/>
            </a:ln>
            <a:effectLst/>
          </c:spPr>
          <c:marker>
            <c:symbol val="none"/>
          </c:marker>
          <c:xVal>
            <c:numRef>
              <c:f>'Sheet 1'!$G$3:$G$4</c:f>
              <c:numCache>
                <c:formatCode>General</c:formatCode>
                <c:ptCount val="2"/>
                <c:pt idx="0">
                  <c:v>79</c:v>
                </c:pt>
                <c:pt idx="1">
                  <c:v>79</c:v>
                </c:pt>
              </c:numCache>
            </c:numRef>
          </c:xVal>
          <c:yVal>
            <c:numRef>
              <c:f>'Sheet 1'!$H$3:$H$4</c:f>
              <c:numCache>
                <c:formatCode>General</c:formatCode>
                <c:ptCount val="2"/>
                <c:pt idx="0">
                  <c:v>0</c:v>
                </c:pt>
                <c:pt idx="1">
                  <c:v>40</c:v>
                </c:pt>
              </c:numCache>
            </c:numRef>
          </c:yVal>
          <c:smooth val="0"/>
          <c:extLst>
            <c:ext xmlns:c16="http://schemas.microsoft.com/office/drawing/2014/chart" uri="{C3380CC4-5D6E-409C-BE32-E72D297353CC}">
              <c16:uniqueId val="{00000000-5CD0-422F-8D90-757CFA7CF405}"/>
            </c:ext>
          </c:extLst>
        </c:ser>
        <c:ser>
          <c:idx val="2"/>
          <c:order val="1"/>
          <c:tx>
            <c:strRef>
              <c:f>'Sheet 1'!$E$1</c:f>
              <c:strCache>
                <c:ptCount val="1"/>
                <c:pt idx="0">
                  <c:v>Vaccine Eligible Groups</c:v>
                </c:pt>
              </c:strCache>
            </c:strRef>
          </c:tx>
          <c:spPr>
            <a:ln w="25400" cap="rnd">
              <a:solidFill>
                <a:schemeClr val="bg1">
                  <a:lumMod val="75000"/>
                </a:schemeClr>
              </a:solidFill>
              <a:prstDash val="sysDot"/>
              <a:round/>
            </a:ln>
            <a:effectLst/>
          </c:spPr>
          <c:marker>
            <c:symbol val="none"/>
          </c:marker>
          <c:xVal>
            <c:numRef>
              <c:f>'Sheet 1'!$E$3:$E$4</c:f>
              <c:numCache>
                <c:formatCode>General</c:formatCode>
                <c:ptCount val="2"/>
                <c:pt idx="0">
                  <c:v>74</c:v>
                </c:pt>
                <c:pt idx="1">
                  <c:v>74</c:v>
                </c:pt>
              </c:numCache>
            </c:numRef>
          </c:xVal>
          <c:yVal>
            <c:numRef>
              <c:f>'Sheet 1'!$F$3:$F$4</c:f>
              <c:numCache>
                <c:formatCode>General</c:formatCode>
                <c:ptCount val="2"/>
                <c:pt idx="0">
                  <c:v>0</c:v>
                </c:pt>
                <c:pt idx="1">
                  <c:v>40</c:v>
                </c:pt>
              </c:numCache>
            </c:numRef>
          </c:yVal>
          <c:smooth val="0"/>
          <c:extLst>
            <c:ext xmlns:c16="http://schemas.microsoft.com/office/drawing/2014/chart" uri="{C3380CC4-5D6E-409C-BE32-E72D297353CC}">
              <c16:uniqueId val="{00000001-5CD0-422F-8D90-757CFA7CF405}"/>
            </c:ext>
          </c:extLst>
        </c:ser>
        <c:ser>
          <c:idx val="1"/>
          <c:order val="2"/>
          <c:tx>
            <c:strRef>
              <c:f>'Sheet 1'!$C$1</c:f>
              <c:strCache>
                <c:ptCount val="1"/>
                <c:pt idx="0">
                  <c:v>Predicted Rate</c:v>
                </c:pt>
              </c:strCache>
            </c:strRef>
          </c:tx>
          <c:spPr>
            <a:ln w="31750" cap="rnd">
              <a:solidFill>
                <a:schemeClr val="accent2"/>
              </a:solidFill>
              <a:round/>
            </a:ln>
            <a:effectLst/>
          </c:spPr>
          <c:marker>
            <c:symbol val="none"/>
          </c:marker>
          <c:xVal>
            <c:numRef>
              <c:f>'Sheet 1'!$C$3:$C$8</c:f>
              <c:numCache>
                <c:formatCode>General</c:formatCode>
                <c:ptCount val="6"/>
                <c:pt idx="0">
                  <c:v>70</c:v>
                </c:pt>
                <c:pt idx="1">
                  <c:v>73</c:v>
                </c:pt>
                <c:pt idx="2">
                  <c:v>74</c:v>
                </c:pt>
                <c:pt idx="3">
                  <c:v>79</c:v>
                </c:pt>
                <c:pt idx="4">
                  <c:v>80</c:v>
                </c:pt>
                <c:pt idx="5">
                  <c:v>84</c:v>
                </c:pt>
              </c:numCache>
            </c:numRef>
          </c:xVal>
          <c:yVal>
            <c:numRef>
              <c:f>'Sheet 1'!$D$3:$D$8</c:f>
              <c:numCache>
                <c:formatCode>General</c:formatCode>
                <c:ptCount val="6"/>
                <c:pt idx="0">
                  <c:v>14.293333333333299</c:v>
                </c:pt>
                <c:pt idx="1">
                  <c:v>16.533333333333299</c:v>
                </c:pt>
                <c:pt idx="2">
                  <c:v>18.6666666666666</c:v>
                </c:pt>
                <c:pt idx="3">
                  <c:v>24.106666666666602</c:v>
                </c:pt>
                <c:pt idx="4">
                  <c:v>23.893333333333299</c:v>
                </c:pt>
                <c:pt idx="5">
                  <c:v>29.3333333333333</c:v>
                </c:pt>
              </c:numCache>
            </c:numRef>
          </c:yVal>
          <c:smooth val="0"/>
          <c:extLst>
            <c:ext xmlns:c16="http://schemas.microsoft.com/office/drawing/2014/chart" uri="{C3380CC4-5D6E-409C-BE32-E72D297353CC}">
              <c16:uniqueId val="{00000002-5CD0-422F-8D90-757CFA7CF405}"/>
            </c:ext>
          </c:extLst>
        </c:ser>
        <c:ser>
          <c:idx val="0"/>
          <c:order val="3"/>
          <c:tx>
            <c:strRef>
              <c:f>'Sheet 1'!$A$1</c:f>
              <c:strCache>
                <c:ptCount val="1"/>
                <c:pt idx="0">
                  <c:v>Admitted Rate</c:v>
                </c:pt>
              </c:strCache>
            </c:strRef>
          </c:tx>
          <c:spPr>
            <a:ln w="38100" cap="rnd">
              <a:noFill/>
              <a:round/>
            </a:ln>
            <a:effectLst/>
          </c:spPr>
          <c:marker>
            <c:symbol val="circle"/>
            <c:size val="5"/>
            <c:spPr>
              <a:solidFill>
                <a:schemeClr val="bg1">
                  <a:lumMod val="50000"/>
                </a:schemeClr>
              </a:solidFill>
              <a:ln w="19050">
                <a:solidFill>
                  <a:schemeClr val="bg1">
                    <a:lumMod val="50000"/>
                  </a:schemeClr>
                </a:solidFill>
              </a:ln>
              <a:effectLst/>
            </c:spPr>
          </c:marker>
          <c:xVal>
            <c:numRef>
              <c:f>'Sheet 1'!$A$3:$A$17</c:f>
              <c:numCache>
                <c:formatCode>0</c:formatCode>
                <c:ptCount val="15"/>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formatCode="General">
                  <c:v>84</c:v>
                </c:pt>
              </c:numCache>
            </c:numRef>
          </c:xVal>
          <c:yVal>
            <c:numRef>
              <c:f>'Sheet 1'!$B$3:$B$17</c:f>
              <c:numCache>
                <c:formatCode>General</c:formatCode>
                <c:ptCount val="15"/>
                <c:pt idx="0">
                  <c:v>13.756613756613699</c:v>
                </c:pt>
                <c:pt idx="1">
                  <c:v>12.698412698412699</c:v>
                </c:pt>
                <c:pt idx="2">
                  <c:v>14.4973544973545</c:v>
                </c:pt>
                <c:pt idx="3">
                  <c:v>18.412698412698401</c:v>
                </c:pt>
                <c:pt idx="4">
                  <c:v>29.100529100529101</c:v>
                </c:pt>
                <c:pt idx="5">
                  <c:v>21.481481481481399</c:v>
                </c:pt>
                <c:pt idx="6">
                  <c:v>17.2486772486772</c:v>
                </c:pt>
                <c:pt idx="7">
                  <c:v>21.058201058201</c:v>
                </c:pt>
                <c:pt idx="8">
                  <c:v>17.883597883597801</c:v>
                </c:pt>
                <c:pt idx="9">
                  <c:v>18.095238095237999</c:v>
                </c:pt>
                <c:pt idx="10">
                  <c:v>22.328042328042301</c:v>
                </c:pt>
                <c:pt idx="11">
                  <c:v>11.005291005290999</c:v>
                </c:pt>
                <c:pt idx="12">
                  <c:v>31.322751322751301</c:v>
                </c:pt>
                <c:pt idx="13">
                  <c:v>37.354497354497298</c:v>
                </c:pt>
                <c:pt idx="14">
                  <c:v>36.507936507936499</c:v>
                </c:pt>
              </c:numCache>
            </c:numRef>
          </c:yVal>
          <c:smooth val="0"/>
          <c:extLst>
            <c:ext xmlns:c16="http://schemas.microsoft.com/office/drawing/2014/chart" uri="{C3380CC4-5D6E-409C-BE32-E72D297353CC}">
              <c16:uniqueId val="{00000003-5CD0-422F-8D90-757CFA7CF405}"/>
            </c:ext>
          </c:extLst>
        </c:ser>
        <c:dLbls>
          <c:showLegendKey val="0"/>
          <c:showVal val="0"/>
          <c:showCatName val="0"/>
          <c:showSerName val="0"/>
          <c:showPercent val="0"/>
          <c:showBubbleSize val="0"/>
        </c:dLbls>
        <c:axId val="703642783"/>
        <c:axId val="688507344"/>
      </c:scatterChart>
      <c:valAx>
        <c:axId val="703642783"/>
        <c:scaling>
          <c:orientation val="minMax"/>
          <c:max val="84"/>
          <c:min val="70"/>
        </c:scaling>
        <c:delete val="0"/>
        <c:axPos val="b"/>
        <c:numFmt formatCode="General" sourceLinked="1"/>
        <c:majorTickMark val="none"/>
        <c:minorTickMark val="none"/>
        <c:tickLblPos val="nextTo"/>
        <c:spPr>
          <a:noFill/>
          <a:ln w="12700" cap="flat" cmpd="sng" algn="ctr">
            <a:solidFill>
              <a:srgbClr val="898989"/>
            </a:solidFill>
            <a:round/>
          </a:ln>
          <a:effectLst/>
        </c:spPr>
        <c:txPr>
          <a:bodyPr rot="-60000000" spcFirstLastPara="1" vertOverflow="ellipsis" vert="horz" wrap="square" anchor="ctr" anchorCtr="1"/>
          <a:lstStyle/>
          <a:p>
            <a:pPr>
              <a:defRPr sz="1100" b="0" i="0" u="none" strike="noStrike" kern="1200" spc="-30" baseline="0">
                <a:solidFill>
                  <a:srgbClr val="02005E"/>
                </a:solidFill>
                <a:latin typeface="+mn-lt"/>
                <a:ea typeface="+mn-ea"/>
                <a:cs typeface="+mn-cs"/>
              </a:defRPr>
            </a:pPr>
            <a:endParaRPr lang="en-US"/>
          </a:p>
        </c:txPr>
        <c:crossAx val="688507344"/>
        <c:crosses val="autoZero"/>
        <c:crossBetween val="midCat"/>
        <c:majorUnit val="1"/>
      </c:valAx>
      <c:valAx>
        <c:axId val="688507344"/>
        <c:scaling>
          <c:orientation val="minMax"/>
          <c:max val="40"/>
          <c:min val="0"/>
        </c:scaling>
        <c:delete val="0"/>
        <c:axPos val="l"/>
        <c:title>
          <c:tx>
            <c:rich>
              <a:bodyPr rot="-5400000" spcFirstLastPara="1" vertOverflow="ellipsis" vert="horz" wrap="square" anchor="ctr" anchorCtr="1"/>
              <a:lstStyle/>
              <a:p>
                <a:pPr>
                  <a:defRPr sz="800" b="1" i="0" u="none" strike="noStrike" kern="1200" spc="-30" baseline="0">
                    <a:solidFill>
                      <a:srgbClr val="02005E"/>
                    </a:solidFill>
                    <a:latin typeface="+mn-lt"/>
                    <a:ea typeface="+mn-ea"/>
                    <a:cs typeface="+mn-cs"/>
                  </a:defRPr>
                </a:pPr>
                <a:r>
                  <a:rPr lang="tr-TR" sz="800" b="1" i="0" u="none" strike="noStrike" kern="1200" spc="-30" baseline="0">
                    <a:solidFill>
                      <a:srgbClr val="02005E"/>
                    </a:solidFill>
                  </a:rPr>
                  <a:t>Yaşa Göre Hastaneye Yatış Oranları</a:t>
                </a:r>
                <a:br>
                  <a:rPr lang="en-US" sz="800" b="1"/>
                </a:br>
                <a:r>
                  <a:rPr lang="en-US" sz="800" b="1"/>
                  <a:t>(100,000 </a:t>
                </a:r>
                <a:r>
                  <a:rPr lang="tr-TR" sz="800" b="1"/>
                  <a:t>Nüfusa</a:t>
                </a:r>
                <a:r>
                  <a:rPr lang="tr-TR" sz="800" b="1" baseline="0"/>
                  <a:t> Göre</a:t>
                </a:r>
                <a:r>
                  <a:rPr lang="en-US" sz="800" b="1"/>
                  <a:t>)</a:t>
                </a:r>
              </a:p>
            </c:rich>
          </c:tx>
          <c:layout>
            <c:manualLayout>
              <c:xMode val="edge"/>
              <c:yMode val="edge"/>
              <c:x val="5.3038319712817679E-3"/>
              <c:y val="7.7494521345945797E-2"/>
            </c:manualLayout>
          </c:layout>
          <c:overlay val="0"/>
          <c:spPr>
            <a:noFill/>
            <a:ln>
              <a:noFill/>
            </a:ln>
            <a:effectLst/>
          </c:spPr>
          <c:txPr>
            <a:bodyPr rot="-5400000" spcFirstLastPara="1" vertOverflow="ellipsis" vert="horz" wrap="square" anchor="ctr" anchorCtr="1"/>
            <a:lstStyle/>
            <a:p>
              <a:pPr>
                <a:defRPr sz="800" b="1" i="0" u="none" strike="noStrike" kern="1200" spc="-30" baseline="0">
                  <a:solidFill>
                    <a:srgbClr val="02005E"/>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rgbClr val="898989"/>
            </a:solidFill>
            <a:round/>
          </a:ln>
          <a:effectLst/>
        </c:spPr>
        <c:txPr>
          <a:bodyPr rot="-60000000" spcFirstLastPara="1" vertOverflow="ellipsis" vert="horz" wrap="square" anchor="ctr" anchorCtr="1"/>
          <a:lstStyle/>
          <a:p>
            <a:pPr>
              <a:defRPr sz="1100" b="0" i="0" u="none" strike="noStrike" kern="1200" spc="-30" baseline="0">
                <a:solidFill>
                  <a:srgbClr val="02005E"/>
                </a:solidFill>
                <a:latin typeface="+mn-lt"/>
                <a:ea typeface="+mn-ea"/>
                <a:cs typeface="+mn-cs"/>
              </a:defRPr>
            </a:pPr>
            <a:endParaRPr lang="en-US"/>
          </a:p>
        </c:txPr>
        <c:crossAx val="703642783"/>
        <c:crosses val="autoZero"/>
        <c:crossBetween val="midCat"/>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lnSpc>
          <a:spcPct val="90000"/>
        </a:lnSpc>
        <a:defRPr sz="1200" spc="-30" baseline="0">
          <a:solidFill>
            <a:srgbClr val="02005E"/>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92393943181343"/>
          <c:y val="6.0633298065346383E-2"/>
          <c:w val="0.77048370847583447"/>
          <c:h val="0.79843578218831668"/>
        </c:manualLayout>
      </c:layout>
      <c:scatterChart>
        <c:scatterStyle val="lineMarker"/>
        <c:varyColors val="0"/>
        <c:ser>
          <c:idx val="3"/>
          <c:order val="0"/>
          <c:tx>
            <c:strRef>
              <c:f>'Sheet 1'!$G$1</c:f>
              <c:strCache>
                <c:ptCount val="1"/>
                <c:pt idx="0">
                  <c:v>Vaccine Eligible Groups 2</c:v>
                </c:pt>
              </c:strCache>
            </c:strRef>
          </c:tx>
          <c:spPr>
            <a:ln w="25400" cap="rnd">
              <a:solidFill>
                <a:schemeClr val="bg1">
                  <a:lumMod val="75000"/>
                </a:schemeClr>
              </a:solidFill>
              <a:prstDash val="sysDot"/>
              <a:round/>
            </a:ln>
            <a:effectLst/>
          </c:spPr>
          <c:marker>
            <c:symbol val="none"/>
          </c:marker>
          <c:xVal>
            <c:numRef>
              <c:f>'Sheet 1'!$G$3:$G$4</c:f>
              <c:numCache>
                <c:formatCode>General</c:formatCode>
                <c:ptCount val="2"/>
                <c:pt idx="0">
                  <c:v>79</c:v>
                </c:pt>
                <c:pt idx="1">
                  <c:v>79</c:v>
                </c:pt>
              </c:numCache>
            </c:numRef>
          </c:xVal>
          <c:yVal>
            <c:numRef>
              <c:f>'Sheet 1'!$H$3:$H$4</c:f>
              <c:numCache>
                <c:formatCode>General</c:formatCode>
                <c:ptCount val="2"/>
                <c:pt idx="0">
                  <c:v>0</c:v>
                </c:pt>
                <c:pt idx="1">
                  <c:v>40</c:v>
                </c:pt>
              </c:numCache>
            </c:numRef>
          </c:yVal>
          <c:smooth val="0"/>
          <c:extLst>
            <c:ext xmlns:c16="http://schemas.microsoft.com/office/drawing/2014/chart" uri="{C3380CC4-5D6E-409C-BE32-E72D297353CC}">
              <c16:uniqueId val="{00000000-9423-41DB-AE08-0C758EC7B489}"/>
            </c:ext>
          </c:extLst>
        </c:ser>
        <c:ser>
          <c:idx val="2"/>
          <c:order val="1"/>
          <c:tx>
            <c:strRef>
              <c:f>'Sheet 1'!$E$1</c:f>
              <c:strCache>
                <c:ptCount val="1"/>
                <c:pt idx="0">
                  <c:v>Vaccine Eligible Groups</c:v>
                </c:pt>
              </c:strCache>
            </c:strRef>
          </c:tx>
          <c:spPr>
            <a:ln w="25400" cap="rnd">
              <a:solidFill>
                <a:schemeClr val="bg1">
                  <a:lumMod val="75000"/>
                </a:schemeClr>
              </a:solidFill>
              <a:prstDash val="sysDot"/>
              <a:round/>
            </a:ln>
            <a:effectLst/>
          </c:spPr>
          <c:marker>
            <c:symbol val="none"/>
          </c:marker>
          <c:xVal>
            <c:numRef>
              <c:f>'Sheet 1'!$E$3:$E$4</c:f>
              <c:numCache>
                <c:formatCode>General</c:formatCode>
                <c:ptCount val="2"/>
                <c:pt idx="0">
                  <c:v>74</c:v>
                </c:pt>
                <c:pt idx="1">
                  <c:v>74</c:v>
                </c:pt>
              </c:numCache>
            </c:numRef>
          </c:xVal>
          <c:yVal>
            <c:numRef>
              <c:f>'Sheet 1'!$F$3:$F$4</c:f>
              <c:numCache>
                <c:formatCode>General</c:formatCode>
                <c:ptCount val="2"/>
                <c:pt idx="0">
                  <c:v>0</c:v>
                </c:pt>
                <c:pt idx="1">
                  <c:v>40</c:v>
                </c:pt>
              </c:numCache>
            </c:numRef>
          </c:yVal>
          <c:smooth val="0"/>
          <c:extLst>
            <c:ext xmlns:c16="http://schemas.microsoft.com/office/drawing/2014/chart" uri="{C3380CC4-5D6E-409C-BE32-E72D297353CC}">
              <c16:uniqueId val="{00000001-9423-41DB-AE08-0C758EC7B489}"/>
            </c:ext>
          </c:extLst>
        </c:ser>
        <c:ser>
          <c:idx val="4"/>
          <c:order val="2"/>
          <c:tx>
            <c:strRef>
              <c:f>'Sheet 1'!$I$1</c:f>
              <c:strCache>
                <c:ptCount val="1"/>
                <c:pt idx="0">
                  <c:v>Modeled Rate in the Absence
of Vaccination</c:v>
                </c:pt>
              </c:strCache>
            </c:strRef>
          </c:tx>
          <c:spPr>
            <a:ln w="31750" cap="rnd">
              <a:solidFill>
                <a:srgbClr val="C00000"/>
              </a:solidFill>
              <a:prstDash val="sysDash"/>
              <a:round/>
            </a:ln>
            <a:effectLst/>
          </c:spPr>
          <c:marker>
            <c:symbol val="none"/>
          </c:marker>
          <c:xVal>
            <c:numRef>
              <c:f>'Sheet 1'!$I$3:$I$6</c:f>
              <c:numCache>
                <c:formatCode>General</c:formatCode>
                <c:ptCount val="4"/>
                <c:pt idx="0">
                  <c:v>70</c:v>
                </c:pt>
                <c:pt idx="1">
                  <c:v>74</c:v>
                </c:pt>
                <c:pt idx="2">
                  <c:v>79</c:v>
                </c:pt>
                <c:pt idx="3">
                  <c:v>84</c:v>
                </c:pt>
              </c:numCache>
            </c:numRef>
          </c:xVal>
          <c:yVal>
            <c:numRef>
              <c:f>'Sheet 1'!$J$3:$J$6</c:f>
              <c:numCache>
                <c:formatCode>General</c:formatCode>
                <c:ptCount val="4"/>
                <c:pt idx="0">
                  <c:v>9.2799999999999994</c:v>
                </c:pt>
                <c:pt idx="1">
                  <c:v>12.053333333333301</c:v>
                </c:pt>
                <c:pt idx="2">
                  <c:v>16.746666666666599</c:v>
                </c:pt>
                <c:pt idx="3">
                  <c:v>23.36</c:v>
                </c:pt>
              </c:numCache>
            </c:numRef>
          </c:yVal>
          <c:smooth val="1"/>
          <c:extLst>
            <c:ext xmlns:c16="http://schemas.microsoft.com/office/drawing/2014/chart" uri="{C3380CC4-5D6E-409C-BE32-E72D297353CC}">
              <c16:uniqueId val="{00000002-9423-41DB-AE08-0C758EC7B489}"/>
            </c:ext>
          </c:extLst>
        </c:ser>
        <c:ser>
          <c:idx val="1"/>
          <c:order val="3"/>
          <c:tx>
            <c:strRef>
              <c:f>'Sheet 1'!$C$1</c:f>
              <c:strCache>
                <c:ptCount val="1"/>
                <c:pt idx="0">
                  <c:v>Predicted Rate</c:v>
                </c:pt>
              </c:strCache>
            </c:strRef>
          </c:tx>
          <c:spPr>
            <a:ln w="31750" cap="rnd">
              <a:solidFill>
                <a:schemeClr val="accent2"/>
              </a:solidFill>
              <a:round/>
            </a:ln>
            <a:effectLst/>
          </c:spPr>
          <c:marker>
            <c:symbol val="none"/>
          </c:marker>
          <c:xVal>
            <c:numRef>
              <c:f>'Sheet 1'!$C$3:$C$8</c:f>
              <c:numCache>
                <c:formatCode>General</c:formatCode>
                <c:ptCount val="6"/>
                <c:pt idx="0">
                  <c:v>70</c:v>
                </c:pt>
                <c:pt idx="1">
                  <c:v>73</c:v>
                </c:pt>
                <c:pt idx="2">
                  <c:v>74</c:v>
                </c:pt>
                <c:pt idx="3">
                  <c:v>79</c:v>
                </c:pt>
                <c:pt idx="4">
                  <c:v>80</c:v>
                </c:pt>
                <c:pt idx="5">
                  <c:v>84</c:v>
                </c:pt>
              </c:numCache>
            </c:numRef>
          </c:xVal>
          <c:yVal>
            <c:numRef>
              <c:f>'Sheet 1'!$D$3:$D$8</c:f>
              <c:numCache>
                <c:formatCode>General</c:formatCode>
                <c:ptCount val="6"/>
                <c:pt idx="0">
                  <c:v>9.4933333333333305</c:v>
                </c:pt>
                <c:pt idx="1">
                  <c:v>11.4133333333333</c:v>
                </c:pt>
                <c:pt idx="2">
                  <c:v>4.5866666666666598</c:v>
                </c:pt>
                <c:pt idx="3">
                  <c:v>6.2933333333333197</c:v>
                </c:pt>
                <c:pt idx="4">
                  <c:v>17.813333333333301</c:v>
                </c:pt>
                <c:pt idx="5">
                  <c:v>22.933333333333302</c:v>
                </c:pt>
              </c:numCache>
            </c:numRef>
          </c:yVal>
          <c:smooth val="0"/>
          <c:extLst>
            <c:ext xmlns:c16="http://schemas.microsoft.com/office/drawing/2014/chart" uri="{C3380CC4-5D6E-409C-BE32-E72D297353CC}">
              <c16:uniqueId val="{00000003-9423-41DB-AE08-0C758EC7B489}"/>
            </c:ext>
          </c:extLst>
        </c:ser>
        <c:ser>
          <c:idx val="0"/>
          <c:order val="4"/>
          <c:tx>
            <c:strRef>
              <c:f>'Sheet 1'!$A$1</c:f>
              <c:strCache>
                <c:ptCount val="1"/>
                <c:pt idx="0">
                  <c:v>Admitted Rate</c:v>
                </c:pt>
              </c:strCache>
            </c:strRef>
          </c:tx>
          <c:spPr>
            <a:ln w="38100" cap="rnd">
              <a:noFill/>
              <a:round/>
            </a:ln>
            <a:effectLst/>
          </c:spPr>
          <c:marker>
            <c:symbol val="circle"/>
            <c:size val="5"/>
            <c:spPr>
              <a:solidFill>
                <a:schemeClr val="bg1">
                  <a:lumMod val="50000"/>
                </a:schemeClr>
              </a:solidFill>
              <a:ln w="19050">
                <a:solidFill>
                  <a:schemeClr val="bg1">
                    <a:lumMod val="50000"/>
                  </a:schemeClr>
                </a:solidFill>
              </a:ln>
              <a:effectLst/>
            </c:spPr>
          </c:marker>
          <c:xVal>
            <c:numRef>
              <c:f>'Sheet 1'!$A$3:$A$17</c:f>
              <c:numCache>
                <c:formatCode>0</c:formatCode>
                <c:ptCount val="15"/>
                <c:pt idx="0">
                  <c:v>70</c:v>
                </c:pt>
                <c:pt idx="1">
                  <c:v>71</c:v>
                </c:pt>
                <c:pt idx="2">
                  <c:v>72</c:v>
                </c:pt>
                <c:pt idx="3">
                  <c:v>73</c:v>
                </c:pt>
                <c:pt idx="4">
                  <c:v>74</c:v>
                </c:pt>
                <c:pt idx="5">
                  <c:v>75</c:v>
                </c:pt>
                <c:pt idx="6">
                  <c:v>76</c:v>
                </c:pt>
                <c:pt idx="7">
                  <c:v>77</c:v>
                </c:pt>
                <c:pt idx="8">
                  <c:v>78</c:v>
                </c:pt>
                <c:pt idx="9">
                  <c:v>79</c:v>
                </c:pt>
                <c:pt idx="10">
                  <c:v>80</c:v>
                </c:pt>
                <c:pt idx="11">
                  <c:v>81</c:v>
                </c:pt>
                <c:pt idx="12">
                  <c:v>82</c:v>
                </c:pt>
                <c:pt idx="13">
                  <c:v>83</c:v>
                </c:pt>
                <c:pt idx="14" formatCode="General">
                  <c:v>84</c:v>
                </c:pt>
              </c:numCache>
            </c:numRef>
          </c:xVal>
          <c:yVal>
            <c:numRef>
              <c:f>'Sheet 1'!$B$3:$B$17</c:f>
              <c:numCache>
                <c:formatCode>General</c:formatCode>
                <c:ptCount val="15"/>
                <c:pt idx="0">
                  <c:v>16.533333333333299</c:v>
                </c:pt>
                <c:pt idx="1">
                  <c:v>5.0133333333333301</c:v>
                </c:pt>
                <c:pt idx="2">
                  <c:v>10.7733333333333</c:v>
                </c:pt>
                <c:pt idx="3">
                  <c:v>7.1466666666666603</c:v>
                </c:pt>
                <c:pt idx="4">
                  <c:v>9.2799999999999994</c:v>
                </c:pt>
                <c:pt idx="5">
                  <c:v>3.62666666666667</c:v>
                </c:pt>
                <c:pt idx="6">
                  <c:v>5.6533333333333298</c:v>
                </c:pt>
                <c:pt idx="7">
                  <c:v>0</c:v>
                </c:pt>
                <c:pt idx="8">
                  <c:v>6.72</c:v>
                </c:pt>
                <c:pt idx="9">
                  <c:v>7.89333333333333</c:v>
                </c:pt>
                <c:pt idx="10">
                  <c:v>10.7733333333333</c:v>
                </c:pt>
                <c:pt idx="11">
                  <c:v>23.573333333333299</c:v>
                </c:pt>
                <c:pt idx="12">
                  <c:v>27.093333333333302</c:v>
                </c:pt>
                <c:pt idx="13">
                  <c:v>19.306666666666601</c:v>
                </c:pt>
                <c:pt idx="14">
                  <c:v>24.746666666666599</c:v>
                </c:pt>
              </c:numCache>
            </c:numRef>
          </c:yVal>
          <c:smooth val="0"/>
          <c:extLst>
            <c:ext xmlns:c16="http://schemas.microsoft.com/office/drawing/2014/chart" uri="{C3380CC4-5D6E-409C-BE32-E72D297353CC}">
              <c16:uniqueId val="{00000004-9423-41DB-AE08-0C758EC7B489}"/>
            </c:ext>
          </c:extLst>
        </c:ser>
        <c:dLbls>
          <c:showLegendKey val="0"/>
          <c:showVal val="0"/>
          <c:showCatName val="0"/>
          <c:showSerName val="0"/>
          <c:showPercent val="0"/>
          <c:showBubbleSize val="0"/>
        </c:dLbls>
        <c:axId val="703642783"/>
        <c:axId val="688507344"/>
      </c:scatterChart>
      <c:valAx>
        <c:axId val="703642783"/>
        <c:scaling>
          <c:orientation val="minMax"/>
          <c:max val="84"/>
          <c:min val="70"/>
        </c:scaling>
        <c:delete val="0"/>
        <c:axPos val="b"/>
        <c:numFmt formatCode="General" sourceLinked="1"/>
        <c:majorTickMark val="none"/>
        <c:minorTickMark val="none"/>
        <c:tickLblPos val="nextTo"/>
        <c:spPr>
          <a:noFill/>
          <a:ln w="12700" cap="flat" cmpd="sng" algn="ctr">
            <a:solidFill>
              <a:srgbClr val="898989"/>
            </a:solidFill>
            <a:round/>
          </a:ln>
          <a:effectLst/>
        </c:spPr>
        <c:txPr>
          <a:bodyPr rot="-60000000" spcFirstLastPara="1" vertOverflow="ellipsis" vert="horz" wrap="square" anchor="ctr" anchorCtr="1"/>
          <a:lstStyle/>
          <a:p>
            <a:pPr>
              <a:defRPr sz="1100" b="0" i="0" u="none" strike="noStrike" kern="1200" spc="-30" baseline="0">
                <a:solidFill>
                  <a:srgbClr val="02005E"/>
                </a:solidFill>
                <a:latin typeface="+mn-lt"/>
                <a:ea typeface="+mn-ea"/>
                <a:cs typeface="+mn-cs"/>
              </a:defRPr>
            </a:pPr>
            <a:endParaRPr lang="en-US"/>
          </a:p>
        </c:txPr>
        <c:crossAx val="688507344"/>
        <c:crosses val="autoZero"/>
        <c:crossBetween val="midCat"/>
        <c:majorUnit val="1"/>
      </c:valAx>
      <c:valAx>
        <c:axId val="688507344"/>
        <c:scaling>
          <c:orientation val="minMax"/>
          <c:max val="40"/>
          <c:min val="0"/>
        </c:scaling>
        <c:delete val="0"/>
        <c:axPos val="l"/>
        <c:title>
          <c:tx>
            <c:rich>
              <a:bodyPr rot="-5400000" spcFirstLastPara="1" vertOverflow="ellipsis" vert="horz" wrap="square" anchor="ctr" anchorCtr="1"/>
              <a:lstStyle/>
              <a:p>
                <a:pPr>
                  <a:defRPr sz="800" b="1" i="0" u="none" strike="noStrike" kern="1200" spc="-30" baseline="0">
                    <a:solidFill>
                      <a:srgbClr val="02005E"/>
                    </a:solidFill>
                    <a:latin typeface="+mn-lt"/>
                    <a:ea typeface="+mn-ea"/>
                    <a:cs typeface="+mn-cs"/>
                  </a:defRPr>
                </a:pPr>
                <a:r>
                  <a:rPr lang="tr-TR" sz="800" b="1" i="0" u="none" strike="noStrike" kern="1200" spc="-30" baseline="0">
                    <a:solidFill>
                      <a:srgbClr val="02005E"/>
                    </a:solidFill>
                  </a:rPr>
                  <a:t>Yaşa Göre Hastaneye Yatış Oranları</a:t>
                </a:r>
              </a:p>
              <a:p>
                <a:pPr>
                  <a:defRPr sz="800" b="1"/>
                </a:pPr>
                <a:r>
                  <a:rPr lang="en-US" sz="800" b="1" i="0" u="none" strike="noStrike" kern="1200" spc="-30" baseline="0">
                    <a:solidFill>
                      <a:srgbClr val="02005E"/>
                    </a:solidFill>
                  </a:rPr>
                  <a:t>(100,000 </a:t>
                </a:r>
                <a:r>
                  <a:rPr lang="tr-TR" sz="800" b="1" i="0" u="none" strike="noStrike" kern="1200" spc="-30" baseline="0">
                    <a:solidFill>
                      <a:srgbClr val="02005E"/>
                    </a:solidFill>
                  </a:rPr>
                  <a:t>Nüfusa Göre</a:t>
                </a:r>
                <a:r>
                  <a:rPr lang="en-US" sz="800" b="1" i="0" u="none" strike="noStrike" kern="1200" spc="-30" baseline="0">
                    <a:solidFill>
                      <a:srgbClr val="02005E"/>
                    </a:solidFill>
                  </a:rPr>
                  <a:t>)</a:t>
                </a:r>
                <a:endParaRPr lang="en-US" sz="800" b="1"/>
              </a:p>
            </c:rich>
          </c:tx>
          <c:layout>
            <c:manualLayout>
              <c:xMode val="edge"/>
              <c:yMode val="edge"/>
              <c:x val="6.2031732161633695E-3"/>
              <c:y val="8.2693149081974573E-2"/>
            </c:manualLayout>
          </c:layout>
          <c:overlay val="0"/>
          <c:spPr>
            <a:noFill/>
            <a:ln>
              <a:noFill/>
            </a:ln>
            <a:effectLst/>
          </c:spPr>
          <c:txPr>
            <a:bodyPr rot="-5400000" spcFirstLastPara="1" vertOverflow="ellipsis" vert="horz" wrap="square" anchor="ctr" anchorCtr="1"/>
            <a:lstStyle/>
            <a:p>
              <a:pPr>
                <a:defRPr sz="800" b="1" i="0" u="none" strike="noStrike" kern="1200" spc="-30" baseline="0">
                  <a:solidFill>
                    <a:srgbClr val="02005E"/>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rgbClr val="898989"/>
            </a:solidFill>
            <a:round/>
          </a:ln>
          <a:effectLst/>
        </c:spPr>
        <c:txPr>
          <a:bodyPr rot="-60000000" spcFirstLastPara="1" vertOverflow="ellipsis" vert="horz" wrap="square" anchor="ctr" anchorCtr="1"/>
          <a:lstStyle/>
          <a:p>
            <a:pPr>
              <a:defRPr sz="1100" b="0" i="0" u="none" strike="noStrike" kern="1200" spc="-30" baseline="0">
                <a:solidFill>
                  <a:srgbClr val="02005E"/>
                </a:solidFill>
                <a:latin typeface="+mn-lt"/>
                <a:ea typeface="+mn-ea"/>
                <a:cs typeface="+mn-cs"/>
              </a:defRPr>
            </a:pPr>
            <a:endParaRPr lang="en-US"/>
          </a:p>
        </c:txPr>
        <c:crossAx val="703642783"/>
        <c:crosses val="autoZero"/>
        <c:crossBetween val="midCat"/>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lnSpc>
          <a:spcPct val="90000"/>
        </a:lnSpc>
        <a:defRPr sz="1200" spc="-30" baseline="0">
          <a:solidFill>
            <a:srgbClr val="02005E"/>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10652250994653E-2"/>
          <c:y val="4.4842879274288004E-2"/>
          <c:w val="0.90300852211398541"/>
          <c:h val="1.6931166276672727E-2"/>
        </c:manualLayout>
      </c:layout>
      <c:scatterChart>
        <c:scatterStyle val="lineMarker"/>
        <c:varyColors val="0"/>
        <c:ser>
          <c:idx val="0"/>
          <c:order val="0"/>
          <c:tx>
            <c:strRef>
              <c:f>'Sheet 1'!$A$1</c:f>
              <c:strCache>
                <c:ptCount val="1"/>
                <c:pt idx="0">
                  <c:v>Gözlenen Oran</c:v>
                </c:pt>
              </c:strCache>
            </c:strRef>
          </c:tx>
          <c:spPr>
            <a:ln w="38100" cap="rnd">
              <a:noFill/>
              <a:round/>
            </a:ln>
            <a:effectLst/>
          </c:spPr>
          <c:marker>
            <c:symbol val="circle"/>
            <c:size val="5"/>
            <c:spPr>
              <a:solidFill>
                <a:schemeClr val="bg1">
                  <a:lumMod val="50000"/>
                </a:schemeClr>
              </a:solidFill>
              <a:ln w="19050">
                <a:solidFill>
                  <a:schemeClr val="bg1">
                    <a:lumMod val="50000"/>
                  </a:schemeClr>
                </a:solidFill>
              </a:ln>
              <a:effectLst/>
            </c:spPr>
          </c:marker>
          <c:xVal>
            <c:numRef>
              <c:f>'Sheet 1'!$A$3:$A$17</c:f>
              <c:numCache>
                <c:formatCode>General</c:formatCode>
                <c:ptCount val="15"/>
                <c:pt idx="0" formatCode="0">
                  <c:v>0</c:v>
                </c:pt>
              </c:numCache>
            </c:numRef>
          </c:xVal>
          <c:yVal>
            <c:numRef>
              <c:f>'Sheet 1'!$B$3:$B$17</c:f>
              <c:numCache>
                <c:formatCode>General</c:formatCode>
                <c:ptCount val="15"/>
                <c:pt idx="0">
                  <c:v>0</c:v>
                </c:pt>
              </c:numCache>
            </c:numRef>
          </c:yVal>
          <c:smooth val="0"/>
          <c:extLst>
            <c:ext xmlns:c16="http://schemas.microsoft.com/office/drawing/2014/chart" uri="{C3380CC4-5D6E-409C-BE32-E72D297353CC}">
              <c16:uniqueId val="{00000000-935C-4294-BA29-EA21E2E8CD2A}"/>
            </c:ext>
          </c:extLst>
        </c:ser>
        <c:ser>
          <c:idx val="1"/>
          <c:order val="1"/>
          <c:tx>
            <c:strRef>
              <c:f>'Sheet 1'!$C$1</c:f>
              <c:strCache>
                <c:ptCount val="1"/>
                <c:pt idx="0">
                  <c:v>Tahmin Edilen Oran</c:v>
                </c:pt>
              </c:strCache>
            </c:strRef>
          </c:tx>
          <c:spPr>
            <a:ln w="31750" cap="rnd">
              <a:solidFill>
                <a:schemeClr val="accent2"/>
              </a:solidFill>
              <a:round/>
            </a:ln>
            <a:effectLst/>
          </c:spPr>
          <c:marker>
            <c:symbol val="none"/>
          </c:marker>
          <c:xVal>
            <c:numRef>
              <c:f>'Sheet 1'!$C$3:$C$8</c:f>
              <c:numCache>
                <c:formatCode>General</c:formatCode>
                <c:ptCount val="6"/>
                <c:pt idx="0" formatCode="0">
                  <c:v>0</c:v>
                </c:pt>
              </c:numCache>
            </c:numRef>
          </c:xVal>
          <c:yVal>
            <c:numRef>
              <c:f>'Sheet 1'!$D$3:$D$8</c:f>
              <c:numCache>
                <c:formatCode>General</c:formatCode>
                <c:ptCount val="6"/>
                <c:pt idx="0">
                  <c:v>0</c:v>
                </c:pt>
              </c:numCache>
            </c:numRef>
          </c:yVal>
          <c:smooth val="0"/>
          <c:extLst>
            <c:ext xmlns:c16="http://schemas.microsoft.com/office/drawing/2014/chart" uri="{C3380CC4-5D6E-409C-BE32-E72D297353CC}">
              <c16:uniqueId val="{00000001-935C-4294-BA29-EA21E2E8CD2A}"/>
            </c:ext>
          </c:extLst>
        </c:ser>
        <c:ser>
          <c:idx val="4"/>
          <c:order val="2"/>
          <c:tx>
            <c:strRef>
              <c:f>'Sheet 1'!$I$1</c:f>
              <c:strCache>
                <c:ptCount val="1"/>
                <c:pt idx="0">
                  <c:v>Aşının Olmadığı Durumda Modellenmiş Oran</c:v>
                </c:pt>
              </c:strCache>
            </c:strRef>
          </c:tx>
          <c:spPr>
            <a:ln w="31750" cap="rnd">
              <a:solidFill>
                <a:srgbClr val="C00000"/>
              </a:solidFill>
              <a:prstDash val="sysDash"/>
              <a:round/>
            </a:ln>
            <a:effectLst/>
          </c:spPr>
          <c:marker>
            <c:symbol val="none"/>
          </c:marker>
          <c:xVal>
            <c:numRef>
              <c:f>'Sheet 1'!$I$3:$I$6</c:f>
              <c:numCache>
                <c:formatCode>General</c:formatCode>
                <c:ptCount val="4"/>
                <c:pt idx="0" formatCode="0">
                  <c:v>0</c:v>
                </c:pt>
              </c:numCache>
            </c:numRef>
          </c:xVal>
          <c:yVal>
            <c:numRef>
              <c:f>'Sheet 1'!$J$3:$J$6</c:f>
              <c:numCache>
                <c:formatCode>General</c:formatCode>
                <c:ptCount val="4"/>
                <c:pt idx="0">
                  <c:v>0</c:v>
                </c:pt>
              </c:numCache>
            </c:numRef>
          </c:yVal>
          <c:smooth val="1"/>
          <c:extLst>
            <c:ext xmlns:c16="http://schemas.microsoft.com/office/drawing/2014/chart" uri="{C3380CC4-5D6E-409C-BE32-E72D297353CC}">
              <c16:uniqueId val="{00000002-935C-4294-BA29-EA21E2E8CD2A}"/>
            </c:ext>
          </c:extLst>
        </c:ser>
        <c:ser>
          <c:idx val="3"/>
          <c:order val="3"/>
          <c:tx>
            <c:strRef>
              <c:f>'Sheet 1'!$G$1</c:f>
              <c:strCache>
                <c:ptCount val="1"/>
                <c:pt idx="0">
                  <c:v>Aşılamaya Uygun 2. Grup</c:v>
                </c:pt>
              </c:strCache>
            </c:strRef>
          </c:tx>
          <c:spPr>
            <a:ln w="19050" cap="rnd">
              <a:solidFill>
                <a:schemeClr val="bg1">
                  <a:lumMod val="75000"/>
                </a:schemeClr>
              </a:solidFill>
              <a:prstDash val="sysDot"/>
              <a:round/>
            </a:ln>
            <a:effectLst/>
          </c:spPr>
          <c:marker>
            <c:symbol val="none"/>
          </c:marker>
          <c:xVal>
            <c:numRef>
              <c:f>'Sheet 1'!$G$3:$G$4</c:f>
              <c:numCache>
                <c:formatCode>General</c:formatCode>
                <c:ptCount val="2"/>
                <c:pt idx="0" formatCode="0">
                  <c:v>0</c:v>
                </c:pt>
              </c:numCache>
            </c:numRef>
          </c:xVal>
          <c:yVal>
            <c:numRef>
              <c:f>'Sheet 1'!$H$3:$H$4</c:f>
              <c:numCache>
                <c:formatCode>General</c:formatCode>
                <c:ptCount val="2"/>
                <c:pt idx="0">
                  <c:v>0</c:v>
                </c:pt>
              </c:numCache>
            </c:numRef>
          </c:yVal>
          <c:smooth val="0"/>
          <c:extLst>
            <c:ext xmlns:c16="http://schemas.microsoft.com/office/drawing/2014/chart" uri="{C3380CC4-5D6E-409C-BE32-E72D297353CC}">
              <c16:uniqueId val="{00000003-935C-4294-BA29-EA21E2E8CD2A}"/>
            </c:ext>
          </c:extLst>
        </c:ser>
        <c:ser>
          <c:idx val="2"/>
          <c:order val="4"/>
          <c:tx>
            <c:strRef>
              <c:f>'Sheet 1'!$E$1</c:f>
              <c:strCache>
                <c:ptCount val="1"/>
                <c:pt idx="0">
                  <c:v>Aşı İçin Uygun Yaş Aralığı</c:v>
                </c:pt>
              </c:strCache>
            </c:strRef>
          </c:tx>
          <c:spPr>
            <a:ln w="25400" cap="rnd">
              <a:solidFill>
                <a:schemeClr val="bg1">
                  <a:lumMod val="65000"/>
                </a:schemeClr>
              </a:solidFill>
              <a:prstDash val="sysDot"/>
              <a:round/>
            </a:ln>
            <a:effectLst/>
          </c:spPr>
          <c:marker>
            <c:symbol val="none"/>
          </c:marker>
          <c:xVal>
            <c:numRef>
              <c:f>'Sheet 1'!$E$3:$E$4</c:f>
              <c:numCache>
                <c:formatCode>General</c:formatCode>
                <c:ptCount val="2"/>
                <c:pt idx="0" formatCode="0">
                  <c:v>0</c:v>
                </c:pt>
              </c:numCache>
            </c:numRef>
          </c:xVal>
          <c:yVal>
            <c:numRef>
              <c:f>'Sheet 1'!$F$3:$F$4</c:f>
              <c:numCache>
                <c:formatCode>General</c:formatCode>
                <c:ptCount val="2"/>
                <c:pt idx="0">
                  <c:v>0</c:v>
                </c:pt>
              </c:numCache>
            </c:numRef>
          </c:yVal>
          <c:smooth val="0"/>
          <c:extLst>
            <c:ext xmlns:c16="http://schemas.microsoft.com/office/drawing/2014/chart" uri="{C3380CC4-5D6E-409C-BE32-E72D297353CC}">
              <c16:uniqueId val="{00000004-935C-4294-BA29-EA21E2E8CD2A}"/>
            </c:ext>
          </c:extLst>
        </c:ser>
        <c:dLbls>
          <c:showLegendKey val="0"/>
          <c:showVal val="0"/>
          <c:showCatName val="0"/>
          <c:showSerName val="0"/>
          <c:showPercent val="0"/>
          <c:showBubbleSize val="0"/>
        </c:dLbls>
        <c:axId val="703642783"/>
        <c:axId val="688507344"/>
      </c:scatterChart>
      <c:valAx>
        <c:axId val="703642783"/>
        <c:scaling>
          <c:orientation val="minMax"/>
          <c:max val="84"/>
          <c:min val="70"/>
        </c:scaling>
        <c:delete val="1"/>
        <c:axPos val="b"/>
        <c:numFmt formatCode="0" sourceLinked="1"/>
        <c:majorTickMark val="none"/>
        <c:minorTickMark val="none"/>
        <c:tickLblPos val="nextTo"/>
        <c:crossAx val="688507344"/>
        <c:crosses val="autoZero"/>
        <c:crossBetween val="midCat"/>
        <c:majorUnit val="1"/>
      </c:valAx>
      <c:valAx>
        <c:axId val="688507344"/>
        <c:scaling>
          <c:orientation val="minMax"/>
          <c:max val="40"/>
          <c:min val="0"/>
        </c:scaling>
        <c:delete val="1"/>
        <c:axPos val="l"/>
        <c:numFmt formatCode="General" sourceLinked="1"/>
        <c:majorTickMark val="none"/>
        <c:minorTickMark val="none"/>
        <c:tickLblPos val="nextTo"/>
        <c:crossAx val="703642783"/>
        <c:crosses val="autoZero"/>
        <c:crossBetween val="midCat"/>
        <c:majorUnit val="10"/>
      </c:valAx>
      <c:spPr>
        <a:noFill/>
        <a:ln>
          <a:noFill/>
        </a:ln>
        <a:effectLst/>
      </c:spPr>
    </c:plotArea>
    <c:legend>
      <c:legendPos val="b"/>
      <c:legendEntry>
        <c:idx val="0"/>
        <c:txPr>
          <a:bodyPr rot="0" spcFirstLastPara="1" vertOverflow="ellipsis" vert="horz" wrap="square" anchor="ctr" anchorCtr="1"/>
          <a:lstStyle/>
          <a:p>
            <a:pPr>
              <a:defRPr sz="900" b="0" i="0" u="none" strike="noStrike" kern="1200" spc="-30" baseline="0">
                <a:solidFill>
                  <a:srgbClr val="02005E"/>
                </a:solidFill>
                <a:latin typeface="+mn-lt"/>
                <a:ea typeface="+mn-ea"/>
                <a:cs typeface="+mn-cs"/>
              </a:defRPr>
            </a:pPr>
            <a:endParaRPr lang="en-US"/>
          </a:p>
        </c:txPr>
      </c:legendEntry>
      <c:legendEntry>
        <c:idx val="3"/>
        <c:delete val="1"/>
      </c:legendEntry>
      <c:layout>
        <c:manualLayout>
          <c:xMode val="edge"/>
          <c:yMode val="edge"/>
          <c:x val="1.1270148982843346E-2"/>
          <c:y val="8.1584919072615919E-2"/>
          <c:w val="0.9887298510171566"/>
          <c:h val="0.86633174759405074"/>
        </c:manualLayout>
      </c:layout>
      <c:overlay val="0"/>
      <c:spPr>
        <a:noFill/>
        <a:ln>
          <a:noFill/>
        </a:ln>
        <a:effectLst/>
      </c:spPr>
      <c:txPr>
        <a:bodyPr rot="0" spcFirstLastPara="1" vertOverflow="ellipsis" vert="horz" wrap="square" anchor="ctr" anchorCtr="1"/>
        <a:lstStyle/>
        <a:p>
          <a:pPr>
            <a:defRPr sz="900" b="0" i="0" u="none" strike="noStrike" kern="1200" spc="-30" baseline="0">
              <a:solidFill>
                <a:srgbClr val="02005E"/>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lnSpc>
          <a:spcPct val="90000"/>
        </a:lnSpc>
        <a:defRPr sz="1000" spc="-30" baseline="0">
          <a:solidFill>
            <a:srgbClr val="02005E"/>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04302300070692"/>
          <c:y val="5.8339549661555461E-2"/>
          <c:w val="0.72819874702768117"/>
          <c:h val="0.90785329465395792"/>
        </c:manualLayout>
      </c:layout>
      <c:doughnutChart>
        <c:varyColors val="1"/>
        <c:ser>
          <c:idx val="0"/>
          <c:order val="0"/>
          <c:tx>
            <c:strRef>
              <c:f>Sheet1!$B$1</c:f>
              <c:strCache>
                <c:ptCount val="1"/>
                <c:pt idx="0">
                  <c:v>Column1</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7871-40E8-BB7D-C8DCA1D9D64E}"/>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7871-40E8-BB7D-C8DCA1D9D64E}"/>
              </c:ext>
            </c:extLst>
          </c:dPt>
          <c:cat>
            <c:strRef>
              <c:f>Sheet1!$A$2:$A$3</c:f>
              <c:strCache>
                <c:ptCount val="2"/>
                <c:pt idx="0">
                  <c:v>1st Qtr</c:v>
                </c:pt>
                <c:pt idx="1">
                  <c:v>2nd Qtr</c:v>
                </c:pt>
              </c:strCache>
            </c:strRef>
          </c:cat>
          <c:val>
            <c:numRef>
              <c:f>Sheet1!$B$2:$B$3</c:f>
              <c:numCache>
                <c:formatCode>General</c:formatCode>
                <c:ptCount val="2"/>
                <c:pt idx="0">
                  <c:v>35.1</c:v>
                </c:pt>
                <c:pt idx="1">
                  <c:v>64.900000000000006</c:v>
                </c:pt>
              </c:numCache>
            </c:numRef>
          </c:val>
          <c:extLst>
            <c:ext xmlns:c16="http://schemas.microsoft.com/office/drawing/2014/chart" uri="{C3380CC4-5D6E-409C-BE32-E72D297353CC}">
              <c16:uniqueId val="{00000004-7871-40E8-BB7D-C8DCA1D9D64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04302300070692"/>
          <c:y val="5.8339549661555461E-2"/>
          <c:w val="0.72819874702768117"/>
          <c:h val="0.90785329465395792"/>
        </c:manualLayout>
      </c:layout>
      <c:doughnutChart>
        <c:varyColors val="1"/>
        <c:ser>
          <c:idx val="0"/>
          <c:order val="0"/>
          <c:tx>
            <c:strRef>
              <c:f>Sheet1!$B$1</c:f>
              <c:strCache>
                <c:ptCount val="1"/>
                <c:pt idx="0">
                  <c:v>Column1</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47D8-48FA-B828-3B44D14C6F9E}"/>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47D8-48FA-B828-3B44D14C6F9E}"/>
              </c:ext>
            </c:extLst>
          </c:dPt>
          <c:cat>
            <c:strRef>
              <c:f>Sheet1!$A$2:$A$3</c:f>
              <c:strCache>
                <c:ptCount val="2"/>
                <c:pt idx="0">
                  <c:v>1st Qtr</c:v>
                </c:pt>
                <c:pt idx="1">
                  <c:v>2nd Qtr</c:v>
                </c:pt>
              </c:strCache>
            </c:strRef>
          </c:cat>
          <c:val>
            <c:numRef>
              <c:f>Sheet1!$B$2:$B$3</c:f>
              <c:numCache>
                <c:formatCode>General</c:formatCode>
                <c:ptCount val="2"/>
                <c:pt idx="0">
                  <c:v>46.4</c:v>
                </c:pt>
                <c:pt idx="1">
                  <c:v>53.6</c:v>
                </c:pt>
              </c:numCache>
            </c:numRef>
          </c:val>
          <c:extLst>
            <c:ext xmlns:c16="http://schemas.microsoft.com/office/drawing/2014/chart" uri="{C3380CC4-5D6E-409C-BE32-E72D297353CC}">
              <c16:uniqueId val="{00000004-47D8-48FA-B828-3B44D14C6F9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677998407969282"/>
          <c:y val="9.1892468608982272E-2"/>
          <c:w val="0.57477923255189001"/>
          <c:h val="0.81033655170243069"/>
        </c:manualLayout>
      </c:layout>
      <c:pieChart>
        <c:varyColors val="1"/>
        <c:ser>
          <c:idx val="0"/>
          <c:order val="0"/>
          <c:spPr>
            <a:scene3d>
              <a:camera prst="orthographicFront"/>
              <a:lightRig rig="threePt" dir="t"/>
            </a:scene3d>
            <a:sp3d>
              <a:bevelT w="165100" prst="coolSlant"/>
            </a:sp3d>
          </c:spPr>
          <c:dPt>
            <c:idx val="0"/>
            <c:bubble3D val="0"/>
            <c:explosion val="1"/>
            <c:spPr>
              <a:solidFill>
                <a:schemeClr val="accent2"/>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1-5FC8-4864-9B38-3E70CFE51700}"/>
              </c:ext>
            </c:extLst>
          </c:dPt>
          <c:dPt>
            <c:idx val="1"/>
            <c:bubble3D val="0"/>
            <c:spPr>
              <a:solidFill>
                <a:schemeClr val="accent2"/>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3-5FC8-4864-9B38-3E70CFE51700}"/>
              </c:ext>
            </c:extLst>
          </c:dPt>
          <c:dPt>
            <c:idx val="2"/>
            <c:bubble3D val="0"/>
            <c:spPr>
              <a:solidFill>
                <a:schemeClr val="accent1">
                  <a:lumMod val="75000"/>
                </a:schemeClr>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5-5FC8-4864-9B38-3E70CFE51700}"/>
              </c:ext>
            </c:extLst>
          </c:dPt>
          <c:dPt>
            <c:idx val="3"/>
            <c:bubble3D val="0"/>
            <c:spPr>
              <a:solidFill>
                <a:schemeClr val="accent2"/>
              </a:solidFill>
              <a:ln w="19050">
                <a:solidFill>
                  <a:schemeClr val="lt1"/>
                </a:solidFill>
              </a:ln>
              <a:effectLst/>
              <a:scene3d>
                <a:camera prst="orthographicFront"/>
                <a:lightRig rig="threePt" dir="t"/>
              </a:scene3d>
            </c:spPr>
            <c:extLst>
              <c:ext xmlns:c16="http://schemas.microsoft.com/office/drawing/2014/chart" uri="{C3380CC4-5D6E-409C-BE32-E72D297353CC}">
                <c16:uniqueId val="{00000007-5FC8-4864-9B38-3E70CFE51700}"/>
              </c:ext>
            </c:extLst>
          </c:dPt>
          <c:dPt>
            <c:idx val="4"/>
            <c:bubble3D val="0"/>
            <c:spPr>
              <a:solidFill>
                <a:schemeClr val="bg1">
                  <a:lumMod val="50000"/>
                </a:schemeClr>
              </a:solidFill>
              <a:ln w="19050">
                <a:solidFill>
                  <a:schemeClr val="lt1"/>
                </a:solidFill>
              </a:ln>
              <a:effectLst/>
              <a:scene3d>
                <a:camera prst="orthographicFront"/>
                <a:lightRig rig="threePt" dir="t"/>
              </a:scene3d>
              <a:sp3d>
                <a:bevelT w="165100" prst="coolSlant"/>
              </a:sp3d>
            </c:spPr>
            <c:extLst>
              <c:ext xmlns:c16="http://schemas.microsoft.com/office/drawing/2014/chart" uri="{C3380CC4-5D6E-409C-BE32-E72D297353CC}">
                <c16:uniqueId val="{00000009-5FC8-4864-9B38-3E70CFE51700}"/>
              </c:ext>
            </c:extLst>
          </c:dPt>
          <c:dLbls>
            <c:dLbl>
              <c:idx val="0"/>
              <c:layout>
                <c:manualLayout>
                  <c:x val="-0.105884743476566"/>
                  <c:y val="0.123845534391175"/>
                </c:manualLayout>
              </c:layout>
              <c:numFmt formatCode="%0.00" sourceLinked="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C8-4864-9B38-3E70CFE51700}"/>
                </c:ext>
              </c:extLst>
            </c:dLbl>
            <c:dLbl>
              <c:idx val="1"/>
              <c:layout>
                <c:manualLayout>
                  <c:x val="-2.4019152674731099E-2"/>
                  <c:y val="-0.226420505964918"/>
                </c:manualLayout>
              </c:layout>
              <c:numFmt formatCode="%0.00" sourceLinked="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C8-4864-9B38-3E70CFE51700}"/>
                </c:ext>
              </c:extLst>
            </c:dLbl>
            <c:dLbl>
              <c:idx val="2"/>
              <c:layout>
                <c:manualLayout>
                  <c:x val="0.117084193486794"/>
                  <c:y val="4.1502949262551499E-2"/>
                </c:manualLayout>
              </c:layout>
              <c:numFmt formatCode="%0.00" sourceLinked="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FC8-4864-9B38-3E70CFE51700}"/>
                </c:ext>
              </c:extLst>
            </c:dLbl>
            <c:dLbl>
              <c:idx val="3"/>
              <c:layout>
                <c:manualLayout>
                  <c:x val="6.2348335390256603E-2"/>
                  <c:y val="0.16318816977391001"/>
                </c:manualLayout>
              </c:layout>
              <c:numFmt formatCode="%0.00" sourceLinked="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FC8-4864-9B38-3E70CFE51700}"/>
                </c:ext>
              </c:extLst>
            </c:dLbl>
            <c:dLbl>
              <c:idx val="4"/>
              <c:layout>
                <c:manualLayout>
                  <c:x val="-0.187144969644607"/>
                  <c:y val="0.1022090971379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FC8-4864-9B38-3E70CFE51700}"/>
                </c:ext>
              </c:extLst>
            </c:dLbl>
            <c:numFmt formatCode="%0.00"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val>
            <c:numRef>
              <c:f>Sheet1!$B$2:$B$5</c:f>
              <c:numCache>
                <c:formatCode>0%</c:formatCode>
                <c:ptCount val="4"/>
                <c:pt idx="0">
                  <c:v>0.23</c:v>
                </c:pt>
                <c:pt idx="1">
                  <c:v>0.45</c:v>
                </c:pt>
                <c:pt idx="2">
                  <c:v>0.15</c:v>
                </c:pt>
                <c:pt idx="3">
                  <c:v>0.17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PPV23 only</c:v>
                      </c:pt>
                      <c:pt idx="1">
                        <c:v>PCV13 only</c:v>
                      </c:pt>
                      <c:pt idx="2">
                        <c:v>PCV13-PPSV23</c:v>
                      </c:pt>
                      <c:pt idx="3">
                        <c:v>PPSV23-PCV13</c:v>
                      </c:pt>
                    </c:strCache>
                  </c:strRef>
                </c15:cat>
              </c15:filteredCategoryTitle>
            </c:ext>
            <c:ext xmlns:c16="http://schemas.microsoft.com/office/drawing/2014/chart" uri="{C3380CC4-5D6E-409C-BE32-E72D297353CC}">
              <c16:uniqueId val="{0000000A-5FC8-4864-9B38-3E70CFE51700}"/>
            </c:ext>
          </c:extLst>
        </c:ser>
        <c:dLbls>
          <c:showLegendKey val="0"/>
          <c:showVal val="0"/>
          <c:showCatName val="0"/>
          <c:showSerName val="0"/>
          <c:showPercent val="0"/>
          <c:showBubbleSize val="0"/>
          <c:showLeaderLines val="0"/>
        </c:dLbls>
        <c:firstSliceAng val="12"/>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18495667928935144"/>
          <c:y val="4.1866595647679618E-2"/>
          <c:w val="0.78172153193405669"/>
          <c:h val="0.63373951078149471"/>
        </c:manualLayout>
      </c:layout>
      <c:barChart>
        <c:barDir val="col"/>
        <c:grouping val="stacked"/>
        <c:varyColors val="0"/>
        <c:ser>
          <c:idx val="0"/>
          <c:order val="0"/>
          <c:tx>
            <c:strRef>
              <c:f>Sheet1!$B$1</c:f>
              <c:strCache>
                <c:ptCount val="1"/>
                <c:pt idx="0">
                  <c:v>Mild or ≥38.0°C to 38.4°C </c:v>
                </c:pt>
              </c:strCache>
            </c:strRef>
          </c:tx>
          <c:spPr>
            <a:solidFill>
              <a:schemeClr val="accent3"/>
            </a:solidFill>
            <a:ln>
              <a:noFill/>
            </a:ln>
            <a:effectLst/>
          </c:spPr>
          <c:invertIfNegative val="0"/>
          <c:cat>
            <c:strRef>
              <c:f>Sheet1!$A$2:$A$9</c:f>
              <c:strCache>
                <c:ptCount val="8"/>
                <c:pt idx="0">
                  <c:v>PCV20</c:v>
                </c:pt>
                <c:pt idx="1">
                  <c:v>PCV13</c:v>
                </c:pt>
                <c:pt idx="2">
                  <c:v>PCV20</c:v>
                </c:pt>
                <c:pt idx="3">
                  <c:v>PCV13</c:v>
                </c:pt>
                <c:pt idx="4">
                  <c:v>PCV20</c:v>
                </c:pt>
                <c:pt idx="5">
                  <c:v>PCV13</c:v>
                </c:pt>
                <c:pt idx="6">
                  <c:v>PCV20</c:v>
                </c:pt>
                <c:pt idx="7">
                  <c:v>PCV13</c:v>
                </c:pt>
              </c:strCache>
            </c:strRef>
          </c:cat>
          <c:val>
            <c:numRef>
              <c:f>Sheet1!$B$2:$B$9</c:f>
              <c:numCache>
                <c:formatCode>General</c:formatCode>
                <c:ptCount val="8"/>
                <c:pt idx="0">
                  <c:v>18.8</c:v>
                </c:pt>
                <c:pt idx="1">
                  <c:v>20.5</c:v>
                </c:pt>
                <c:pt idx="2">
                  <c:v>21.5</c:v>
                </c:pt>
                <c:pt idx="3">
                  <c:v>16.100000000000001</c:v>
                </c:pt>
                <c:pt idx="4">
                  <c:v>36.4</c:v>
                </c:pt>
                <c:pt idx="5">
                  <c:v>42</c:v>
                </c:pt>
                <c:pt idx="6">
                  <c:v>6.3</c:v>
                </c:pt>
                <c:pt idx="7">
                  <c:v>8.9</c:v>
                </c:pt>
              </c:numCache>
            </c:numRef>
          </c:val>
          <c:extLst>
            <c:ext xmlns:c16="http://schemas.microsoft.com/office/drawing/2014/chart" uri="{C3380CC4-5D6E-409C-BE32-E72D297353CC}">
              <c16:uniqueId val="{00000000-5B01-4485-9838-0BF406655E9C}"/>
            </c:ext>
          </c:extLst>
        </c:ser>
        <c:ser>
          <c:idx val="1"/>
          <c:order val="1"/>
          <c:tx>
            <c:strRef>
              <c:f>Sheet1!$C$1</c:f>
              <c:strCache>
                <c:ptCount val="1"/>
                <c:pt idx="0">
                  <c:v>Moderate or &gt;38.4°C to 38.9°C</c:v>
                </c:pt>
              </c:strCache>
            </c:strRef>
          </c:tx>
          <c:spPr>
            <a:solidFill>
              <a:schemeClr val="accent1"/>
            </a:solidFill>
            <a:ln>
              <a:noFill/>
            </a:ln>
            <a:effectLst/>
          </c:spPr>
          <c:invertIfNegative val="0"/>
          <c:cat>
            <c:strRef>
              <c:f>Sheet1!$A$2:$A$9</c:f>
              <c:strCache>
                <c:ptCount val="8"/>
                <c:pt idx="0">
                  <c:v>PCV20</c:v>
                </c:pt>
                <c:pt idx="1">
                  <c:v>PCV13</c:v>
                </c:pt>
                <c:pt idx="2">
                  <c:v>PCV20</c:v>
                </c:pt>
                <c:pt idx="3">
                  <c:v>PCV13</c:v>
                </c:pt>
                <c:pt idx="4">
                  <c:v>PCV20</c:v>
                </c:pt>
                <c:pt idx="5">
                  <c:v>PCV13</c:v>
                </c:pt>
                <c:pt idx="6">
                  <c:v>PCV20</c:v>
                </c:pt>
                <c:pt idx="7">
                  <c:v>PCV13</c:v>
                </c:pt>
              </c:strCache>
            </c:strRef>
          </c:cat>
          <c:val>
            <c:numRef>
              <c:f>Sheet1!$C$2:$C$9</c:f>
              <c:numCache>
                <c:formatCode>General</c:formatCode>
                <c:ptCount val="8"/>
                <c:pt idx="0">
                  <c:v>22.1</c:v>
                </c:pt>
                <c:pt idx="1">
                  <c:v>19.600000000000001</c:v>
                </c:pt>
                <c:pt idx="2">
                  <c:v>14.6</c:v>
                </c:pt>
                <c:pt idx="3">
                  <c:v>17</c:v>
                </c:pt>
                <c:pt idx="4">
                  <c:v>29</c:v>
                </c:pt>
                <c:pt idx="5">
                  <c:v>31.3</c:v>
                </c:pt>
                <c:pt idx="6">
                  <c:v>7.2</c:v>
                </c:pt>
                <c:pt idx="7">
                  <c:v>8</c:v>
                </c:pt>
              </c:numCache>
            </c:numRef>
          </c:val>
          <c:extLst>
            <c:ext xmlns:c16="http://schemas.microsoft.com/office/drawing/2014/chart" uri="{C3380CC4-5D6E-409C-BE32-E72D297353CC}">
              <c16:uniqueId val="{00000001-5B01-4485-9838-0BF406655E9C}"/>
            </c:ext>
          </c:extLst>
        </c:ser>
        <c:ser>
          <c:idx val="2"/>
          <c:order val="2"/>
          <c:tx>
            <c:strRef>
              <c:f>Sheet1!$D$1</c:f>
              <c:strCache>
                <c:ptCount val="1"/>
                <c:pt idx="0">
                  <c:v>Severe or &gt;38.9°C to 40.0°C</c:v>
                </c:pt>
              </c:strCache>
            </c:strRef>
          </c:tx>
          <c:spPr>
            <a:solidFill>
              <a:srgbClr val="FF0000"/>
            </a:solidFill>
            <a:ln>
              <a:noFill/>
            </a:ln>
            <a:effectLst/>
          </c:spPr>
          <c:invertIfNegative val="0"/>
          <c:cat>
            <c:strRef>
              <c:f>Sheet1!$A$2:$A$9</c:f>
              <c:strCache>
                <c:ptCount val="8"/>
                <c:pt idx="0">
                  <c:v>PCV20</c:v>
                </c:pt>
                <c:pt idx="1">
                  <c:v>PCV13</c:v>
                </c:pt>
                <c:pt idx="2">
                  <c:v>PCV20</c:v>
                </c:pt>
                <c:pt idx="3">
                  <c:v>PCV13</c:v>
                </c:pt>
                <c:pt idx="4">
                  <c:v>PCV20</c:v>
                </c:pt>
                <c:pt idx="5">
                  <c:v>PCV13</c:v>
                </c:pt>
                <c:pt idx="6">
                  <c:v>PCV20</c:v>
                </c:pt>
                <c:pt idx="7">
                  <c:v>PCV13</c:v>
                </c:pt>
              </c:strCache>
            </c:strRef>
          </c:cat>
          <c:val>
            <c:numRef>
              <c:f>Sheet1!$D$2:$D$9</c:f>
              <c:numCache>
                <c:formatCode>General</c:formatCode>
                <c:ptCount val="8"/>
                <c:pt idx="0">
                  <c:v>1.8</c:v>
                </c:pt>
                <c:pt idx="1">
                  <c:v>3.6</c:v>
                </c:pt>
                <c:pt idx="2">
                  <c:v>2.7</c:v>
                </c:pt>
                <c:pt idx="3">
                  <c:v>0.9</c:v>
                </c:pt>
                <c:pt idx="4">
                  <c:v>1.2</c:v>
                </c:pt>
                <c:pt idx="5">
                  <c:v>0.9</c:v>
                </c:pt>
                <c:pt idx="6">
                  <c:v>0</c:v>
                </c:pt>
                <c:pt idx="7">
                  <c:v>0.9</c:v>
                </c:pt>
              </c:numCache>
            </c:numRef>
          </c:val>
          <c:extLst>
            <c:ext xmlns:c16="http://schemas.microsoft.com/office/drawing/2014/chart" uri="{C3380CC4-5D6E-409C-BE32-E72D297353CC}">
              <c16:uniqueId val="{00000002-5B01-4485-9838-0BF406655E9C}"/>
            </c:ext>
          </c:extLst>
        </c:ser>
        <c:ser>
          <c:idx val="3"/>
          <c:order val="3"/>
          <c:tx>
            <c:strRef>
              <c:f>Sheet1!$E$1</c:f>
              <c:strCache>
                <c:ptCount val="1"/>
                <c:pt idx="0">
                  <c:v>Column1</c:v>
                </c:pt>
              </c:strCache>
            </c:strRef>
          </c:tx>
          <c:spPr>
            <a:solidFill>
              <a:schemeClr val="accent4"/>
            </a:solidFill>
            <a:ln>
              <a:noFill/>
            </a:ln>
            <a:effectLst/>
          </c:spPr>
          <c:invertIfNegative val="0"/>
          <c:cat>
            <c:strRef>
              <c:f>Sheet1!$A$2:$A$9</c:f>
              <c:strCache>
                <c:ptCount val="8"/>
                <c:pt idx="0">
                  <c:v>PCV20</c:v>
                </c:pt>
                <c:pt idx="1">
                  <c:v>PCV13</c:v>
                </c:pt>
                <c:pt idx="2">
                  <c:v>PCV20</c:v>
                </c:pt>
                <c:pt idx="3">
                  <c:v>PCV13</c:v>
                </c:pt>
                <c:pt idx="4">
                  <c:v>PCV20</c:v>
                </c:pt>
                <c:pt idx="5">
                  <c:v>PCV13</c:v>
                </c:pt>
                <c:pt idx="6">
                  <c:v>PCV20</c:v>
                </c:pt>
                <c:pt idx="7">
                  <c:v>PCV13</c:v>
                </c:pt>
              </c:strCache>
            </c:strRef>
          </c:cat>
          <c:val>
            <c:numRef>
              <c:f>Sheet1!$E$2:$E$9</c:f>
              <c:numCache>
                <c:formatCode>General</c:formatCode>
                <c:ptCount val="8"/>
              </c:numCache>
            </c:numRef>
          </c:val>
          <c:extLst>
            <c:ext xmlns:c16="http://schemas.microsoft.com/office/drawing/2014/chart" uri="{C3380CC4-5D6E-409C-BE32-E72D297353CC}">
              <c16:uniqueId val="{00000003-5B01-4485-9838-0BF406655E9C}"/>
            </c:ext>
          </c:extLst>
        </c:ser>
        <c:dLbls>
          <c:showLegendKey val="0"/>
          <c:showVal val="0"/>
          <c:showCatName val="0"/>
          <c:showSerName val="0"/>
          <c:showPercent val="0"/>
          <c:showBubbleSize val="0"/>
        </c:dLbls>
        <c:gapWidth val="100"/>
        <c:overlap val="100"/>
        <c:axId val="321209816"/>
        <c:axId val="321210144"/>
      </c:barChart>
      <c:catAx>
        <c:axId val="3212098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21210144"/>
        <c:crosses val="autoZero"/>
        <c:auto val="1"/>
        <c:lblAlgn val="ctr"/>
        <c:lblOffset val="100"/>
        <c:noMultiLvlLbl val="0"/>
      </c:catAx>
      <c:valAx>
        <c:axId val="321210144"/>
        <c:scaling>
          <c:orientation val="minMax"/>
          <c:max val="10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22000">
                <a:solidFill>
                  <a:schemeClr val="tx1"/>
                </a:solidFill>
                <a:latin typeface="+mn-lt"/>
                <a:ea typeface="+mn-ea"/>
                <a:cs typeface="+mn-cs"/>
              </a:defRPr>
            </a:pPr>
            <a:endParaRPr lang="en-US"/>
          </a:p>
        </c:txPr>
        <c:crossAx val="321209816"/>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aseline="22000">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18495667928935144"/>
          <c:y val="4.1866595647679618E-2"/>
          <c:w val="0.78172153193405669"/>
          <c:h val="0.63373951078149471"/>
        </c:manualLayout>
      </c:layout>
      <c:barChart>
        <c:barDir val="col"/>
        <c:grouping val="stacked"/>
        <c:varyColors val="0"/>
        <c:ser>
          <c:idx val="0"/>
          <c:order val="0"/>
          <c:tx>
            <c:strRef>
              <c:f>Sheet1!$B$1</c:f>
              <c:strCache>
                <c:ptCount val="1"/>
                <c:pt idx="0">
                  <c:v>Mild or ≥38.0°C to 38.4°C </c:v>
                </c:pt>
              </c:strCache>
            </c:strRef>
          </c:tx>
          <c:spPr>
            <a:solidFill>
              <a:schemeClr val="accent3"/>
            </a:solidFill>
            <a:ln>
              <a:noFill/>
            </a:ln>
            <a:effectLst/>
          </c:spPr>
          <c:invertIfNegative val="0"/>
          <c:cat>
            <c:strRef>
              <c:f>Sheet1!$A$2:$A$9</c:f>
              <c:strCache>
                <c:ptCount val="8"/>
                <c:pt idx="0">
                  <c:v>PCV20</c:v>
                </c:pt>
                <c:pt idx="1">
                  <c:v>PCV13</c:v>
                </c:pt>
                <c:pt idx="2">
                  <c:v>PCV20</c:v>
                </c:pt>
                <c:pt idx="3">
                  <c:v>PCV13</c:v>
                </c:pt>
                <c:pt idx="4">
                  <c:v>PCV20</c:v>
                </c:pt>
                <c:pt idx="5">
                  <c:v>PCV13</c:v>
                </c:pt>
                <c:pt idx="6">
                  <c:v>PCV20</c:v>
                </c:pt>
                <c:pt idx="7">
                  <c:v>PCV13</c:v>
                </c:pt>
              </c:strCache>
            </c:strRef>
          </c:cat>
          <c:val>
            <c:numRef>
              <c:f>Sheet1!$B$2:$B$9</c:f>
              <c:numCache>
                <c:formatCode>General</c:formatCode>
                <c:ptCount val="8"/>
                <c:pt idx="0">
                  <c:v>21.1</c:v>
                </c:pt>
                <c:pt idx="1">
                  <c:v>18</c:v>
                </c:pt>
                <c:pt idx="2">
                  <c:v>20.5</c:v>
                </c:pt>
                <c:pt idx="3">
                  <c:v>21.6</c:v>
                </c:pt>
                <c:pt idx="4">
                  <c:v>33.799999999999997</c:v>
                </c:pt>
                <c:pt idx="5">
                  <c:v>31.5</c:v>
                </c:pt>
                <c:pt idx="6">
                  <c:v>10.6</c:v>
                </c:pt>
                <c:pt idx="7">
                  <c:v>12.6</c:v>
                </c:pt>
              </c:numCache>
            </c:numRef>
          </c:val>
          <c:extLst>
            <c:ext xmlns:c16="http://schemas.microsoft.com/office/drawing/2014/chart" uri="{C3380CC4-5D6E-409C-BE32-E72D297353CC}">
              <c16:uniqueId val="{00000000-D82B-4907-9CF1-82772F4AA04F}"/>
            </c:ext>
          </c:extLst>
        </c:ser>
        <c:ser>
          <c:idx val="1"/>
          <c:order val="1"/>
          <c:tx>
            <c:strRef>
              <c:f>Sheet1!$C$1</c:f>
              <c:strCache>
                <c:ptCount val="1"/>
                <c:pt idx="0">
                  <c:v>Moderate or &gt;38.4°C to 38.9°C</c:v>
                </c:pt>
              </c:strCache>
            </c:strRef>
          </c:tx>
          <c:spPr>
            <a:solidFill>
              <a:schemeClr val="accent1"/>
            </a:solidFill>
            <a:ln>
              <a:noFill/>
            </a:ln>
            <a:effectLst/>
          </c:spPr>
          <c:invertIfNegative val="0"/>
          <c:cat>
            <c:strRef>
              <c:f>Sheet1!$A$2:$A$9</c:f>
              <c:strCache>
                <c:ptCount val="8"/>
                <c:pt idx="0">
                  <c:v>PCV20</c:v>
                </c:pt>
                <c:pt idx="1">
                  <c:v>PCV13</c:v>
                </c:pt>
                <c:pt idx="2">
                  <c:v>PCV20</c:v>
                </c:pt>
                <c:pt idx="3">
                  <c:v>PCV13</c:v>
                </c:pt>
                <c:pt idx="4">
                  <c:v>PCV20</c:v>
                </c:pt>
                <c:pt idx="5">
                  <c:v>PCV13</c:v>
                </c:pt>
                <c:pt idx="6">
                  <c:v>PCV20</c:v>
                </c:pt>
                <c:pt idx="7">
                  <c:v>PCV13</c:v>
                </c:pt>
              </c:strCache>
            </c:strRef>
          </c:cat>
          <c:val>
            <c:numRef>
              <c:f>Sheet1!$C$2:$C$9</c:f>
              <c:numCache>
                <c:formatCode>General</c:formatCode>
                <c:ptCount val="8"/>
                <c:pt idx="0">
                  <c:v>17.2</c:v>
                </c:pt>
                <c:pt idx="1">
                  <c:v>15.3</c:v>
                </c:pt>
                <c:pt idx="2">
                  <c:v>10.9</c:v>
                </c:pt>
                <c:pt idx="3">
                  <c:v>13.5</c:v>
                </c:pt>
                <c:pt idx="4">
                  <c:v>15.4</c:v>
                </c:pt>
                <c:pt idx="5">
                  <c:v>17.100000000000001</c:v>
                </c:pt>
                <c:pt idx="6">
                  <c:v>4.8</c:v>
                </c:pt>
                <c:pt idx="7">
                  <c:v>7.2</c:v>
                </c:pt>
              </c:numCache>
            </c:numRef>
          </c:val>
          <c:extLst>
            <c:ext xmlns:c16="http://schemas.microsoft.com/office/drawing/2014/chart" uri="{C3380CC4-5D6E-409C-BE32-E72D297353CC}">
              <c16:uniqueId val="{00000001-D82B-4907-9CF1-82772F4AA04F}"/>
            </c:ext>
          </c:extLst>
        </c:ser>
        <c:ser>
          <c:idx val="2"/>
          <c:order val="2"/>
          <c:tx>
            <c:strRef>
              <c:f>Sheet1!$D$1</c:f>
              <c:strCache>
                <c:ptCount val="1"/>
                <c:pt idx="0">
                  <c:v>Severe or &gt;38.9°C to 40.0°C</c:v>
                </c:pt>
              </c:strCache>
            </c:strRef>
          </c:tx>
          <c:spPr>
            <a:solidFill>
              <a:srgbClr val="FF0000"/>
            </a:solidFill>
            <a:ln>
              <a:noFill/>
            </a:ln>
            <a:effectLst/>
          </c:spPr>
          <c:invertIfNegative val="0"/>
          <c:cat>
            <c:strRef>
              <c:f>Sheet1!$A$2:$A$9</c:f>
              <c:strCache>
                <c:ptCount val="8"/>
                <c:pt idx="0">
                  <c:v>PCV20</c:v>
                </c:pt>
                <c:pt idx="1">
                  <c:v>PCV13</c:v>
                </c:pt>
                <c:pt idx="2">
                  <c:v>PCV20</c:v>
                </c:pt>
                <c:pt idx="3">
                  <c:v>PCV13</c:v>
                </c:pt>
                <c:pt idx="4">
                  <c:v>PCV20</c:v>
                </c:pt>
                <c:pt idx="5">
                  <c:v>PCV13</c:v>
                </c:pt>
                <c:pt idx="6">
                  <c:v>PCV20</c:v>
                </c:pt>
                <c:pt idx="7">
                  <c:v>PCV13</c:v>
                </c:pt>
              </c:strCache>
            </c:strRef>
          </c:cat>
          <c:val>
            <c:numRef>
              <c:f>Sheet1!$D$2:$D$9</c:f>
              <c:numCache>
                <c:formatCode>General</c:formatCode>
                <c:ptCount val="8"/>
                <c:pt idx="0">
                  <c:v>0.9</c:v>
                </c:pt>
                <c:pt idx="1">
                  <c:v>2.7</c:v>
                </c:pt>
                <c:pt idx="2">
                  <c:v>0.9</c:v>
                </c:pt>
                <c:pt idx="3">
                  <c:v>0.9</c:v>
                </c:pt>
                <c:pt idx="4">
                  <c:v>0.6</c:v>
                </c:pt>
                <c:pt idx="5">
                  <c:v>0.9</c:v>
                </c:pt>
                <c:pt idx="6">
                  <c:v>0</c:v>
                </c:pt>
                <c:pt idx="7">
                  <c:v>0.9</c:v>
                </c:pt>
              </c:numCache>
            </c:numRef>
          </c:val>
          <c:extLst>
            <c:ext xmlns:c16="http://schemas.microsoft.com/office/drawing/2014/chart" uri="{C3380CC4-5D6E-409C-BE32-E72D297353CC}">
              <c16:uniqueId val="{00000002-D82B-4907-9CF1-82772F4AA04F}"/>
            </c:ext>
          </c:extLst>
        </c:ser>
        <c:ser>
          <c:idx val="3"/>
          <c:order val="3"/>
          <c:tx>
            <c:strRef>
              <c:f>Sheet1!$E$1</c:f>
              <c:strCache>
                <c:ptCount val="1"/>
                <c:pt idx="0">
                  <c:v>Column1</c:v>
                </c:pt>
              </c:strCache>
            </c:strRef>
          </c:tx>
          <c:spPr>
            <a:solidFill>
              <a:srgbClr val="C00000"/>
            </a:solidFill>
            <a:ln>
              <a:noFill/>
            </a:ln>
            <a:effectLst/>
          </c:spPr>
          <c:invertIfNegative val="0"/>
          <c:cat>
            <c:strRef>
              <c:f>Sheet1!$A$2:$A$9</c:f>
              <c:strCache>
                <c:ptCount val="8"/>
                <c:pt idx="0">
                  <c:v>PCV20</c:v>
                </c:pt>
                <c:pt idx="1">
                  <c:v>PCV13</c:v>
                </c:pt>
                <c:pt idx="2">
                  <c:v>PCV20</c:v>
                </c:pt>
                <c:pt idx="3">
                  <c:v>PCV13</c:v>
                </c:pt>
                <c:pt idx="4">
                  <c:v>PCV20</c:v>
                </c:pt>
                <c:pt idx="5">
                  <c:v>PCV13</c:v>
                </c:pt>
                <c:pt idx="6">
                  <c:v>PCV20</c:v>
                </c:pt>
                <c:pt idx="7">
                  <c:v>PCV13</c:v>
                </c:pt>
              </c:strCache>
            </c:strRef>
          </c:cat>
          <c:val>
            <c:numRef>
              <c:f>Sheet1!$E$2:$E$9</c:f>
              <c:numCache>
                <c:formatCode>General</c:formatCode>
                <c:ptCount val="8"/>
              </c:numCache>
            </c:numRef>
          </c:val>
          <c:extLst>
            <c:ext xmlns:c16="http://schemas.microsoft.com/office/drawing/2014/chart" uri="{C3380CC4-5D6E-409C-BE32-E72D297353CC}">
              <c16:uniqueId val="{00000003-D82B-4907-9CF1-82772F4AA04F}"/>
            </c:ext>
          </c:extLst>
        </c:ser>
        <c:dLbls>
          <c:showLegendKey val="0"/>
          <c:showVal val="0"/>
          <c:showCatName val="0"/>
          <c:showSerName val="0"/>
          <c:showPercent val="0"/>
          <c:showBubbleSize val="0"/>
        </c:dLbls>
        <c:gapWidth val="100"/>
        <c:overlap val="100"/>
        <c:axId val="321209816"/>
        <c:axId val="321210144"/>
      </c:barChart>
      <c:catAx>
        <c:axId val="3212098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21210144"/>
        <c:crosses val="autoZero"/>
        <c:auto val="1"/>
        <c:lblAlgn val="ctr"/>
        <c:lblOffset val="100"/>
        <c:noMultiLvlLbl val="0"/>
      </c:catAx>
      <c:valAx>
        <c:axId val="321210144"/>
        <c:scaling>
          <c:orientation val="minMax"/>
          <c:max val="10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21209816"/>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Mild</c:v>
                </c:pt>
              </c:strCache>
            </c:strRef>
          </c:tx>
          <c:spPr>
            <a:solidFill>
              <a:schemeClr val="accent3"/>
            </a:solidFill>
            <a:ln>
              <a:noFill/>
            </a:ln>
            <a:effectLst/>
          </c:spPr>
          <c:invertIfNegative val="0"/>
          <c:cat>
            <c:strRef>
              <c:f>Sheet1!$A$2:$A$7</c:f>
              <c:strCache>
                <c:ptCount val="6"/>
                <c:pt idx="0">
                  <c:v>PCV20</c:v>
                </c:pt>
                <c:pt idx="1">
                  <c:v>PCV13</c:v>
                </c:pt>
                <c:pt idx="2">
                  <c:v>PCV20</c:v>
                </c:pt>
                <c:pt idx="3">
                  <c:v>PCV13</c:v>
                </c:pt>
                <c:pt idx="4">
                  <c:v>PCV20</c:v>
                </c:pt>
                <c:pt idx="5">
                  <c:v>PCV13</c:v>
                </c:pt>
              </c:strCache>
            </c:strRef>
          </c:cat>
          <c:val>
            <c:numRef>
              <c:f>Sheet1!$B$2:$B$7</c:f>
              <c:numCache>
                <c:formatCode>General</c:formatCode>
                <c:ptCount val="6"/>
                <c:pt idx="0">
                  <c:v>3.7</c:v>
                </c:pt>
                <c:pt idx="1">
                  <c:v>3.8</c:v>
                </c:pt>
                <c:pt idx="2">
                  <c:v>4.8</c:v>
                </c:pt>
                <c:pt idx="3">
                  <c:v>4.9000000000000004</c:v>
                </c:pt>
                <c:pt idx="4">
                  <c:v>45.3</c:v>
                </c:pt>
                <c:pt idx="5">
                  <c:v>44.6</c:v>
                </c:pt>
              </c:numCache>
            </c:numRef>
          </c:val>
          <c:extLst>
            <c:ext xmlns:c16="http://schemas.microsoft.com/office/drawing/2014/chart" uri="{C3380CC4-5D6E-409C-BE32-E72D297353CC}">
              <c16:uniqueId val="{00000000-58E5-4795-9BC9-E7ADAE97AB4D}"/>
            </c:ext>
          </c:extLst>
        </c:ser>
        <c:ser>
          <c:idx val="1"/>
          <c:order val="1"/>
          <c:tx>
            <c:strRef>
              <c:f>Sheet1!$C$1</c:f>
              <c:strCache>
                <c:ptCount val="1"/>
                <c:pt idx="0">
                  <c:v>Moderate</c:v>
                </c:pt>
              </c:strCache>
            </c:strRef>
          </c:tx>
          <c:spPr>
            <a:solidFill>
              <a:schemeClr val="accent1"/>
            </a:solidFill>
            <a:ln>
              <a:noFill/>
            </a:ln>
            <a:effectLst/>
          </c:spPr>
          <c:invertIfNegative val="0"/>
          <c:cat>
            <c:strRef>
              <c:f>Sheet1!$A$2:$A$7</c:f>
              <c:strCache>
                <c:ptCount val="6"/>
                <c:pt idx="0">
                  <c:v>PCV20</c:v>
                </c:pt>
                <c:pt idx="1">
                  <c:v>PCV13</c:v>
                </c:pt>
                <c:pt idx="2">
                  <c:v>PCV20</c:v>
                </c:pt>
                <c:pt idx="3">
                  <c:v>PCV13</c:v>
                </c:pt>
                <c:pt idx="4">
                  <c:v>PCV20</c:v>
                </c:pt>
                <c:pt idx="5">
                  <c:v>PCV13</c:v>
                </c:pt>
              </c:strCache>
            </c:strRef>
          </c:cat>
          <c:val>
            <c:numRef>
              <c:f>Sheet1!$C$2:$C$7</c:f>
              <c:numCache>
                <c:formatCode>General</c:formatCode>
                <c:ptCount val="6"/>
                <c:pt idx="0">
                  <c:v>2.8</c:v>
                </c:pt>
                <c:pt idx="1">
                  <c:v>2.2000000000000002</c:v>
                </c:pt>
                <c:pt idx="2">
                  <c:v>2.4</c:v>
                </c:pt>
                <c:pt idx="3">
                  <c:v>2.8</c:v>
                </c:pt>
                <c:pt idx="4">
                  <c:v>9.9</c:v>
                </c:pt>
                <c:pt idx="5">
                  <c:v>9.1999999999999993</c:v>
                </c:pt>
              </c:numCache>
            </c:numRef>
          </c:val>
          <c:extLst>
            <c:ext xmlns:c16="http://schemas.microsoft.com/office/drawing/2014/chart" uri="{C3380CC4-5D6E-409C-BE32-E72D297353CC}">
              <c16:uniqueId val="{00000001-58E5-4795-9BC9-E7ADAE97AB4D}"/>
            </c:ext>
          </c:extLst>
        </c:ser>
        <c:ser>
          <c:idx val="2"/>
          <c:order val="2"/>
          <c:tx>
            <c:strRef>
              <c:f>Sheet1!$D$1</c:f>
              <c:strCache>
                <c:ptCount val="1"/>
                <c:pt idx="0">
                  <c:v>Severe</c:v>
                </c:pt>
              </c:strCache>
            </c:strRef>
          </c:tx>
          <c:spPr>
            <a:solidFill>
              <a:srgbClr val="FF0000"/>
            </a:solidFill>
            <a:ln>
              <a:noFill/>
            </a:ln>
            <a:effectLst/>
          </c:spPr>
          <c:invertIfNegative val="0"/>
          <c:cat>
            <c:strRef>
              <c:f>Sheet1!$A$2:$A$7</c:f>
              <c:strCache>
                <c:ptCount val="6"/>
                <c:pt idx="0">
                  <c:v>PCV20</c:v>
                </c:pt>
                <c:pt idx="1">
                  <c:v>PCV13</c:v>
                </c:pt>
                <c:pt idx="2">
                  <c:v>PCV20</c:v>
                </c:pt>
                <c:pt idx="3">
                  <c:v>PCV13</c:v>
                </c:pt>
                <c:pt idx="4">
                  <c:v>PCV20</c:v>
                </c:pt>
                <c:pt idx="5">
                  <c:v>PCV13</c:v>
                </c:pt>
              </c:strCache>
            </c:strRef>
          </c:cat>
          <c:val>
            <c:numRef>
              <c:f>Sheet1!$D$2:$D$7</c:f>
              <c:numCache>
                <c:formatCode>General</c:formatCode>
                <c:ptCount val="6"/>
                <c:pt idx="0">
                  <c:v>0.8</c:v>
                </c:pt>
                <c:pt idx="1">
                  <c:v>0.2</c:v>
                </c:pt>
                <c:pt idx="2">
                  <c:v>0.3</c:v>
                </c:pt>
                <c:pt idx="3">
                  <c:v>0.3</c:v>
                </c:pt>
                <c:pt idx="4">
                  <c:v>0.2</c:v>
                </c:pt>
                <c:pt idx="5">
                  <c:v>0.3</c:v>
                </c:pt>
              </c:numCache>
            </c:numRef>
          </c:val>
          <c:extLst>
            <c:ext xmlns:c16="http://schemas.microsoft.com/office/drawing/2014/chart" uri="{C3380CC4-5D6E-409C-BE32-E72D297353CC}">
              <c16:uniqueId val="{00000002-58E5-4795-9BC9-E7ADAE97AB4D}"/>
            </c:ext>
          </c:extLst>
        </c:ser>
        <c:dLbls>
          <c:showLegendKey val="0"/>
          <c:showVal val="0"/>
          <c:showCatName val="0"/>
          <c:showSerName val="0"/>
          <c:showPercent val="0"/>
          <c:showBubbleSize val="0"/>
        </c:dLbls>
        <c:gapWidth val="100"/>
        <c:overlap val="100"/>
        <c:axId val="321209816"/>
        <c:axId val="321210144"/>
      </c:barChart>
      <c:catAx>
        <c:axId val="3212098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21210144"/>
        <c:crosses val="autoZero"/>
        <c:auto val="1"/>
        <c:lblAlgn val="ctr"/>
        <c:lblOffset val="100"/>
        <c:noMultiLvlLbl val="0"/>
      </c:catAx>
      <c:valAx>
        <c:axId val="321210144"/>
        <c:scaling>
          <c:orientation val="minMax"/>
          <c:max val="100"/>
        </c:scaling>
        <c:delete val="0"/>
        <c:axPos val="l"/>
        <c:title>
          <c:tx>
            <c:rich>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b="1"/>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21209816"/>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21369888383119204"/>
          <c:y val="4.1866595647679618E-2"/>
          <c:w val="0.74780113284202909"/>
          <c:h val="0.65634070155323943"/>
        </c:manualLayout>
      </c:layout>
      <c:barChart>
        <c:barDir val="col"/>
        <c:grouping val="stacked"/>
        <c:varyColors val="0"/>
        <c:ser>
          <c:idx val="0"/>
          <c:order val="0"/>
          <c:tx>
            <c:strRef>
              <c:f>Sheet1!$B$1</c:f>
              <c:strCache>
                <c:ptCount val="1"/>
                <c:pt idx="0">
                  <c:v>Mild</c:v>
                </c:pt>
              </c:strCache>
            </c:strRef>
          </c:tx>
          <c:spPr>
            <a:solidFill>
              <a:schemeClr val="accent3"/>
            </a:solidFill>
            <a:ln>
              <a:noFill/>
            </a:ln>
            <a:effectLst/>
          </c:spPr>
          <c:invertIfNegative val="0"/>
          <c:cat>
            <c:strRef>
              <c:f>Sheet1!$A$2:$A$7</c:f>
              <c:strCache>
                <c:ptCount val="6"/>
                <c:pt idx="0">
                  <c:v>PCV20</c:v>
                </c:pt>
                <c:pt idx="1">
                  <c:v>PCV13</c:v>
                </c:pt>
                <c:pt idx="2">
                  <c:v>PCV20</c:v>
                </c:pt>
                <c:pt idx="3">
                  <c:v>PCV13</c:v>
                </c:pt>
                <c:pt idx="4">
                  <c:v>PCV20</c:v>
                </c:pt>
                <c:pt idx="5">
                  <c:v>PCV13</c:v>
                </c:pt>
              </c:strCache>
            </c:strRef>
          </c:cat>
          <c:val>
            <c:numRef>
              <c:f>Sheet1!$B$2:$B$7</c:f>
              <c:numCache>
                <c:formatCode>General</c:formatCode>
                <c:ptCount val="6"/>
                <c:pt idx="0">
                  <c:v>5.0999999999999996</c:v>
                </c:pt>
                <c:pt idx="1">
                  <c:v>2.7</c:v>
                </c:pt>
                <c:pt idx="2">
                  <c:v>5.7</c:v>
                </c:pt>
                <c:pt idx="3">
                  <c:v>7.2</c:v>
                </c:pt>
                <c:pt idx="4">
                  <c:v>53.5</c:v>
                </c:pt>
                <c:pt idx="5">
                  <c:v>52.3</c:v>
                </c:pt>
              </c:numCache>
            </c:numRef>
          </c:val>
          <c:extLst>
            <c:ext xmlns:c16="http://schemas.microsoft.com/office/drawing/2014/chart" uri="{C3380CC4-5D6E-409C-BE32-E72D297353CC}">
              <c16:uniqueId val="{00000000-9A21-442C-B5A4-86713F19119D}"/>
            </c:ext>
          </c:extLst>
        </c:ser>
        <c:ser>
          <c:idx val="1"/>
          <c:order val="1"/>
          <c:tx>
            <c:strRef>
              <c:f>Sheet1!$C$1</c:f>
              <c:strCache>
                <c:ptCount val="1"/>
                <c:pt idx="0">
                  <c:v>Moderate</c:v>
                </c:pt>
              </c:strCache>
            </c:strRef>
          </c:tx>
          <c:spPr>
            <a:solidFill>
              <a:schemeClr val="accent1"/>
            </a:solidFill>
            <a:ln>
              <a:noFill/>
            </a:ln>
            <a:effectLst/>
          </c:spPr>
          <c:invertIfNegative val="0"/>
          <c:cat>
            <c:strRef>
              <c:f>Sheet1!$A$2:$A$7</c:f>
              <c:strCache>
                <c:ptCount val="6"/>
                <c:pt idx="0">
                  <c:v>PCV20</c:v>
                </c:pt>
                <c:pt idx="1">
                  <c:v>PCV13</c:v>
                </c:pt>
                <c:pt idx="2">
                  <c:v>PCV20</c:v>
                </c:pt>
                <c:pt idx="3">
                  <c:v>PCV13</c:v>
                </c:pt>
                <c:pt idx="4">
                  <c:v>PCV20</c:v>
                </c:pt>
                <c:pt idx="5">
                  <c:v>PCV13</c:v>
                </c:pt>
              </c:strCache>
            </c:strRef>
          </c:cat>
          <c:val>
            <c:numRef>
              <c:f>Sheet1!$C$2:$C$7</c:f>
              <c:numCache>
                <c:formatCode>General</c:formatCode>
                <c:ptCount val="6"/>
                <c:pt idx="0">
                  <c:v>2.7</c:v>
                </c:pt>
                <c:pt idx="1">
                  <c:v>2.7</c:v>
                </c:pt>
                <c:pt idx="2">
                  <c:v>3</c:v>
                </c:pt>
                <c:pt idx="3">
                  <c:v>3.6</c:v>
                </c:pt>
                <c:pt idx="4">
                  <c:v>17.8</c:v>
                </c:pt>
                <c:pt idx="5">
                  <c:v>16.2</c:v>
                </c:pt>
              </c:numCache>
            </c:numRef>
          </c:val>
          <c:extLst>
            <c:ext xmlns:c16="http://schemas.microsoft.com/office/drawing/2014/chart" uri="{C3380CC4-5D6E-409C-BE32-E72D297353CC}">
              <c16:uniqueId val="{00000001-9A21-442C-B5A4-86713F19119D}"/>
            </c:ext>
          </c:extLst>
        </c:ser>
        <c:ser>
          <c:idx val="2"/>
          <c:order val="2"/>
          <c:tx>
            <c:strRef>
              <c:f>Sheet1!$D$1</c:f>
              <c:strCache>
                <c:ptCount val="1"/>
                <c:pt idx="0">
                  <c:v>Severe</c:v>
                </c:pt>
              </c:strCache>
            </c:strRef>
          </c:tx>
          <c:spPr>
            <a:solidFill>
              <a:srgbClr val="FF0000"/>
            </a:solidFill>
            <a:ln>
              <a:noFill/>
            </a:ln>
            <a:effectLst/>
          </c:spPr>
          <c:invertIfNegative val="0"/>
          <c:cat>
            <c:strRef>
              <c:f>Sheet1!$A$2:$A$7</c:f>
              <c:strCache>
                <c:ptCount val="6"/>
                <c:pt idx="0">
                  <c:v>PCV20</c:v>
                </c:pt>
                <c:pt idx="1">
                  <c:v>PCV13</c:v>
                </c:pt>
                <c:pt idx="2">
                  <c:v>PCV20</c:v>
                </c:pt>
                <c:pt idx="3">
                  <c:v>PCV13</c:v>
                </c:pt>
                <c:pt idx="4">
                  <c:v>PCV20</c:v>
                </c:pt>
                <c:pt idx="5">
                  <c:v>PCV13</c:v>
                </c:pt>
              </c:strCache>
            </c:strRef>
          </c:cat>
          <c:val>
            <c:numRef>
              <c:f>Sheet1!$D$2:$D$7</c:f>
              <c:numCache>
                <c:formatCode>General</c:formatCode>
                <c:ptCount val="6"/>
                <c:pt idx="0">
                  <c:v>0.3</c:v>
                </c:pt>
                <c:pt idx="1">
                  <c:v>0</c:v>
                </c:pt>
                <c:pt idx="2">
                  <c:v>0</c:v>
                </c:pt>
                <c:pt idx="3">
                  <c:v>0</c:v>
                </c:pt>
                <c:pt idx="4">
                  <c:v>1.2</c:v>
                </c:pt>
                <c:pt idx="5">
                  <c:v>0.9</c:v>
                </c:pt>
              </c:numCache>
            </c:numRef>
          </c:val>
          <c:extLst>
            <c:ext xmlns:c16="http://schemas.microsoft.com/office/drawing/2014/chart" uri="{C3380CC4-5D6E-409C-BE32-E72D297353CC}">
              <c16:uniqueId val="{00000002-9A21-442C-B5A4-86713F19119D}"/>
            </c:ext>
          </c:extLst>
        </c:ser>
        <c:dLbls>
          <c:showLegendKey val="0"/>
          <c:showVal val="0"/>
          <c:showCatName val="0"/>
          <c:showSerName val="0"/>
          <c:showPercent val="0"/>
          <c:showBubbleSize val="0"/>
        </c:dLbls>
        <c:gapWidth val="100"/>
        <c:overlap val="100"/>
        <c:axId val="321209816"/>
        <c:axId val="321210144"/>
      </c:barChart>
      <c:catAx>
        <c:axId val="3212098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21210144"/>
        <c:crosses val="autoZero"/>
        <c:auto val="1"/>
        <c:lblAlgn val="ctr"/>
        <c:lblOffset val="100"/>
        <c:noMultiLvlLbl val="0"/>
      </c:catAx>
      <c:valAx>
        <c:axId val="321210144"/>
        <c:scaling>
          <c:orientation val="minMax"/>
          <c:max val="10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21209816"/>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21369888383119204"/>
          <c:y val="4.1866595647679618E-2"/>
          <c:w val="0.74780113284202909"/>
          <c:h val="0.65718762554336296"/>
        </c:manualLayout>
      </c:layout>
      <c:barChart>
        <c:barDir val="col"/>
        <c:grouping val="stacked"/>
        <c:varyColors val="0"/>
        <c:ser>
          <c:idx val="0"/>
          <c:order val="0"/>
          <c:tx>
            <c:strRef>
              <c:f>Sheet1!$B$1</c:f>
              <c:strCache>
                <c:ptCount val="1"/>
                <c:pt idx="0">
                  <c:v>Mild</c:v>
                </c:pt>
              </c:strCache>
            </c:strRef>
          </c:tx>
          <c:spPr>
            <a:solidFill>
              <a:schemeClr val="accent3"/>
            </a:solidFill>
            <a:ln>
              <a:noFill/>
            </a:ln>
            <a:effectLst/>
          </c:spPr>
          <c:invertIfNegative val="0"/>
          <c:cat>
            <c:strRef>
              <c:f>Sheet1!$A$2:$A$7</c:f>
              <c:strCache>
                <c:ptCount val="6"/>
                <c:pt idx="0">
                  <c:v>PCV20</c:v>
                </c:pt>
                <c:pt idx="1">
                  <c:v>PCV13</c:v>
                </c:pt>
                <c:pt idx="2">
                  <c:v>PCV20</c:v>
                </c:pt>
                <c:pt idx="3">
                  <c:v>PCV13</c:v>
                </c:pt>
                <c:pt idx="4">
                  <c:v>PCV20</c:v>
                </c:pt>
                <c:pt idx="5">
                  <c:v>PCV13</c:v>
                </c:pt>
              </c:strCache>
            </c:strRef>
          </c:cat>
          <c:val>
            <c:numRef>
              <c:f>Sheet1!$B$2:$B$7</c:f>
              <c:numCache>
                <c:formatCode>General</c:formatCode>
                <c:ptCount val="6"/>
                <c:pt idx="0">
                  <c:v>3</c:v>
                </c:pt>
                <c:pt idx="1">
                  <c:v>5.4</c:v>
                </c:pt>
                <c:pt idx="2">
                  <c:v>7.2</c:v>
                </c:pt>
                <c:pt idx="3">
                  <c:v>8.9</c:v>
                </c:pt>
                <c:pt idx="4">
                  <c:v>42.7</c:v>
                </c:pt>
                <c:pt idx="5">
                  <c:v>52.7</c:v>
                </c:pt>
              </c:numCache>
            </c:numRef>
          </c:val>
          <c:extLst>
            <c:ext xmlns:c16="http://schemas.microsoft.com/office/drawing/2014/chart" uri="{C3380CC4-5D6E-409C-BE32-E72D297353CC}">
              <c16:uniqueId val="{00000000-6AD0-4940-9485-3081D402A7E1}"/>
            </c:ext>
          </c:extLst>
        </c:ser>
        <c:ser>
          <c:idx val="1"/>
          <c:order val="1"/>
          <c:tx>
            <c:strRef>
              <c:f>Sheet1!$C$1</c:f>
              <c:strCache>
                <c:ptCount val="1"/>
                <c:pt idx="0">
                  <c:v>Moderate</c:v>
                </c:pt>
              </c:strCache>
            </c:strRef>
          </c:tx>
          <c:spPr>
            <a:solidFill>
              <a:schemeClr val="accent1"/>
            </a:solidFill>
            <a:ln>
              <a:noFill/>
            </a:ln>
            <a:effectLst/>
          </c:spPr>
          <c:invertIfNegative val="0"/>
          <c:cat>
            <c:strRef>
              <c:f>Sheet1!$A$2:$A$7</c:f>
              <c:strCache>
                <c:ptCount val="6"/>
                <c:pt idx="0">
                  <c:v>PCV20</c:v>
                </c:pt>
                <c:pt idx="1">
                  <c:v>PCV13</c:v>
                </c:pt>
                <c:pt idx="2">
                  <c:v>PCV20</c:v>
                </c:pt>
                <c:pt idx="3">
                  <c:v>PCV13</c:v>
                </c:pt>
                <c:pt idx="4">
                  <c:v>PCV20</c:v>
                </c:pt>
                <c:pt idx="5">
                  <c:v>PCV13</c:v>
                </c:pt>
              </c:strCache>
            </c:strRef>
          </c:cat>
          <c:val>
            <c:numRef>
              <c:f>Sheet1!$C$2:$C$7</c:f>
              <c:numCache>
                <c:formatCode>General</c:formatCode>
                <c:ptCount val="6"/>
                <c:pt idx="0">
                  <c:v>5.4</c:v>
                </c:pt>
                <c:pt idx="1">
                  <c:v>4.5</c:v>
                </c:pt>
                <c:pt idx="2">
                  <c:v>4.5</c:v>
                </c:pt>
                <c:pt idx="3">
                  <c:v>3.6</c:v>
                </c:pt>
                <c:pt idx="4">
                  <c:v>38.200000000000003</c:v>
                </c:pt>
                <c:pt idx="5">
                  <c:v>28.6</c:v>
                </c:pt>
              </c:numCache>
            </c:numRef>
          </c:val>
          <c:extLst>
            <c:ext xmlns:c16="http://schemas.microsoft.com/office/drawing/2014/chart" uri="{C3380CC4-5D6E-409C-BE32-E72D297353CC}">
              <c16:uniqueId val="{00000001-6AD0-4940-9485-3081D402A7E1}"/>
            </c:ext>
          </c:extLst>
        </c:ser>
        <c:ser>
          <c:idx val="2"/>
          <c:order val="2"/>
          <c:tx>
            <c:strRef>
              <c:f>Sheet1!$D$1</c:f>
              <c:strCache>
                <c:ptCount val="1"/>
                <c:pt idx="0">
                  <c:v>Severe</c:v>
                </c:pt>
              </c:strCache>
            </c:strRef>
          </c:tx>
          <c:spPr>
            <a:solidFill>
              <a:srgbClr val="FF0000"/>
            </a:solidFill>
            <a:ln>
              <a:noFill/>
            </a:ln>
            <a:effectLst/>
          </c:spPr>
          <c:invertIfNegative val="0"/>
          <c:cat>
            <c:strRef>
              <c:f>Sheet1!$A$2:$A$7</c:f>
              <c:strCache>
                <c:ptCount val="6"/>
                <c:pt idx="0">
                  <c:v>PCV20</c:v>
                </c:pt>
                <c:pt idx="1">
                  <c:v>PCV13</c:v>
                </c:pt>
                <c:pt idx="2">
                  <c:v>PCV20</c:v>
                </c:pt>
                <c:pt idx="3">
                  <c:v>PCV13</c:v>
                </c:pt>
                <c:pt idx="4">
                  <c:v>PCV20</c:v>
                </c:pt>
                <c:pt idx="5">
                  <c:v>PCV13</c:v>
                </c:pt>
              </c:strCache>
            </c:strRef>
          </c:cat>
          <c:val>
            <c:numRef>
              <c:f>Sheet1!$D$2:$D$7</c:f>
              <c:numCache>
                <c:formatCode>General</c:formatCode>
                <c:ptCount val="6"/>
                <c:pt idx="0">
                  <c:v>0.6</c:v>
                </c:pt>
                <c:pt idx="1">
                  <c:v>0</c:v>
                </c:pt>
                <c:pt idx="2">
                  <c:v>0</c:v>
                </c:pt>
                <c:pt idx="3">
                  <c:v>0</c:v>
                </c:pt>
                <c:pt idx="4">
                  <c:v>0.3</c:v>
                </c:pt>
                <c:pt idx="5">
                  <c:v>0.9</c:v>
                </c:pt>
              </c:numCache>
            </c:numRef>
          </c:val>
          <c:extLst>
            <c:ext xmlns:c16="http://schemas.microsoft.com/office/drawing/2014/chart" uri="{C3380CC4-5D6E-409C-BE32-E72D297353CC}">
              <c16:uniqueId val="{00000002-6AD0-4940-9485-3081D402A7E1}"/>
            </c:ext>
          </c:extLst>
        </c:ser>
        <c:dLbls>
          <c:showLegendKey val="0"/>
          <c:showVal val="0"/>
          <c:showCatName val="0"/>
          <c:showSerName val="0"/>
          <c:showPercent val="0"/>
          <c:showBubbleSize val="0"/>
        </c:dLbls>
        <c:gapWidth val="100"/>
        <c:overlap val="100"/>
        <c:axId val="321209816"/>
        <c:axId val="321210144"/>
      </c:barChart>
      <c:catAx>
        <c:axId val="3212098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21210144"/>
        <c:crosses val="autoZero"/>
        <c:auto val="1"/>
        <c:lblAlgn val="ctr"/>
        <c:lblOffset val="100"/>
        <c:noMultiLvlLbl val="0"/>
      </c:catAx>
      <c:valAx>
        <c:axId val="321210144"/>
        <c:scaling>
          <c:orientation val="minMax"/>
          <c:max val="10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21209816"/>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18495667928935144"/>
          <c:y val="4.1866595647679618E-2"/>
          <c:w val="0.78172153193405669"/>
          <c:h val="0.63373951078149471"/>
        </c:manualLayout>
      </c:layout>
      <c:barChart>
        <c:barDir val="col"/>
        <c:grouping val="stacked"/>
        <c:varyColors val="0"/>
        <c:ser>
          <c:idx val="0"/>
          <c:order val="0"/>
          <c:tx>
            <c:strRef>
              <c:f>Sheet1!$B$1</c:f>
              <c:strCache>
                <c:ptCount val="1"/>
                <c:pt idx="0">
                  <c:v>Mild or ≥38.0°C to 38.4°C </c:v>
                </c:pt>
              </c:strCache>
            </c:strRef>
          </c:tx>
          <c:spPr>
            <a:solidFill>
              <a:schemeClr val="accent3"/>
            </a:solidFill>
            <a:ln>
              <a:noFill/>
            </a:ln>
            <a:effectLst/>
          </c:spPr>
          <c:invertIfNegative val="0"/>
          <c:cat>
            <c:strRef>
              <c:f>Sheet1!$A$2:$A$9</c:f>
              <c:strCache>
                <c:ptCount val="8"/>
                <c:pt idx="0">
                  <c:v>PCV20</c:v>
                </c:pt>
                <c:pt idx="1">
                  <c:v>PCV13</c:v>
                </c:pt>
                <c:pt idx="2">
                  <c:v>PCV20</c:v>
                </c:pt>
                <c:pt idx="3">
                  <c:v>PCV13</c:v>
                </c:pt>
                <c:pt idx="4">
                  <c:v>PCV20</c:v>
                </c:pt>
                <c:pt idx="5">
                  <c:v>PCV13</c:v>
                </c:pt>
                <c:pt idx="6">
                  <c:v>PCV20</c:v>
                </c:pt>
                <c:pt idx="7">
                  <c:v>PCV13</c:v>
                </c:pt>
              </c:strCache>
            </c:strRef>
          </c:cat>
          <c:val>
            <c:numRef>
              <c:f>Sheet1!$B$2:$B$9</c:f>
              <c:numCache>
                <c:formatCode>General</c:formatCode>
                <c:ptCount val="8"/>
                <c:pt idx="0">
                  <c:v>16.100000000000001</c:v>
                </c:pt>
                <c:pt idx="1">
                  <c:v>17.5</c:v>
                </c:pt>
                <c:pt idx="2">
                  <c:v>15.5</c:v>
                </c:pt>
                <c:pt idx="3">
                  <c:v>17</c:v>
                </c:pt>
                <c:pt idx="4">
                  <c:v>28.9</c:v>
                </c:pt>
                <c:pt idx="5">
                  <c:v>26.8</c:v>
                </c:pt>
                <c:pt idx="6">
                  <c:v>6.9</c:v>
                </c:pt>
                <c:pt idx="7">
                  <c:v>7.1</c:v>
                </c:pt>
              </c:numCache>
            </c:numRef>
          </c:val>
          <c:extLst>
            <c:ext xmlns:c16="http://schemas.microsoft.com/office/drawing/2014/chart" uri="{C3380CC4-5D6E-409C-BE32-E72D297353CC}">
              <c16:uniqueId val="{00000000-9BD8-4EC7-8027-2F02325A50EB}"/>
            </c:ext>
          </c:extLst>
        </c:ser>
        <c:ser>
          <c:idx val="1"/>
          <c:order val="1"/>
          <c:tx>
            <c:strRef>
              <c:f>Sheet1!$C$1</c:f>
              <c:strCache>
                <c:ptCount val="1"/>
                <c:pt idx="0">
                  <c:v>Moderate or &gt;38.4°C to 38.9°C</c:v>
                </c:pt>
              </c:strCache>
            </c:strRef>
          </c:tx>
          <c:spPr>
            <a:solidFill>
              <a:schemeClr val="accent1"/>
            </a:solidFill>
            <a:ln>
              <a:noFill/>
            </a:ln>
            <a:effectLst/>
          </c:spPr>
          <c:invertIfNegative val="0"/>
          <c:cat>
            <c:strRef>
              <c:f>Sheet1!$A$2:$A$9</c:f>
              <c:strCache>
                <c:ptCount val="8"/>
                <c:pt idx="0">
                  <c:v>PCV20</c:v>
                </c:pt>
                <c:pt idx="1">
                  <c:v>PCV13</c:v>
                </c:pt>
                <c:pt idx="2">
                  <c:v>PCV20</c:v>
                </c:pt>
                <c:pt idx="3">
                  <c:v>PCV13</c:v>
                </c:pt>
                <c:pt idx="4">
                  <c:v>PCV20</c:v>
                </c:pt>
                <c:pt idx="5">
                  <c:v>PCV13</c:v>
                </c:pt>
                <c:pt idx="6">
                  <c:v>PCV20</c:v>
                </c:pt>
                <c:pt idx="7">
                  <c:v>PCV13</c:v>
                </c:pt>
              </c:strCache>
            </c:strRef>
          </c:cat>
          <c:val>
            <c:numRef>
              <c:f>Sheet1!$C$2:$C$9</c:f>
              <c:numCache>
                <c:formatCode>General</c:formatCode>
                <c:ptCount val="8"/>
                <c:pt idx="0">
                  <c:v>12.8</c:v>
                </c:pt>
                <c:pt idx="1">
                  <c:v>11.9</c:v>
                </c:pt>
                <c:pt idx="2">
                  <c:v>5.4</c:v>
                </c:pt>
                <c:pt idx="3">
                  <c:v>5.9</c:v>
                </c:pt>
                <c:pt idx="4">
                  <c:v>9.8000000000000007</c:v>
                </c:pt>
                <c:pt idx="5">
                  <c:v>10</c:v>
                </c:pt>
                <c:pt idx="6">
                  <c:v>5.4</c:v>
                </c:pt>
                <c:pt idx="7">
                  <c:v>6.3</c:v>
                </c:pt>
              </c:numCache>
            </c:numRef>
          </c:val>
          <c:extLst>
            <c:ext xmlns:c16="http://schemas.microsoft.com/office/drawing/2014/chart" uri="{C3380CC4-5D6E-409C-BE32-E72D297353CC}">
              <c16:uniqueId val="{00000001-9BD8-4EC7-8027-2F02325A50EB}"/>
            </c:ext>
          </c:extLst>
        </c:ser>
        <c:ser>
          <c:idx val="2"/>
          <c:order val="2"/>
          <c:tx>
            <c:strRef>
              <c:f>Sheet1!$D$1</c:f>
              <c:strCache>
                <c:ptCount val="1"/>
                <c:pt idx="0">
                  <c:v>Severe or &gt;38.9°C to 40.0°C</c:v>
                </c:pt>
              </c:strCache>
            </c:strRef>
          </c:tx>
          <c:spPr>
            <a:solidFill>
              <a:srgbClr val="FF0000"/>
            </a:solidFill>
            <a:ln>
              <a:noFill/>
            </a:ln>
            <a:effectLst/>
          </c:spPr>
          <c:invertIfNegative val="0"/>
          <c:cat>
            <c:strRef>
              <c:f>Sheet1!$A$2:$A$9</c:f>
              <c:strCache>
                <c:ptCount val="8"/>
                <c:pt idx="0">
                  <c:v>PCV20</c:v>
                </c:pt>
                <c:pt idx="1">
                  <c:v>PCV13</c:v>
                </c:pt>
                <c:pt idx="2">
                  <c:v>PCV20</c:v>
                </c:pt>
                <c:pt idx="3">
                  <c:v>PCV13</c:v>
                </c:pt>
                <c:pt idx="4">
                  <c:v>PCV20</c:v>
                </c:pt>
                <c:pt idx="5">
                  <c:v>PCV13</c:v>
                </c:pt>
                <c:pt idx="6">
                  <c:v>PCV20</c:v>
                </c:pt>
                <c:pt idx="7">
                  <c:v>PCV13</c:v>
                </c:pt>
              </c:strCache>
            </c:strRef>
          </c:cat>
          <c:val>
            <c:numRef>
              <c:f>Sheet1!$D$2:$D$9</c:f>
              <c:numCache>
                <c:formatCode>General</c:formatCode>
                <c:ptCount val="8"/>
                <c:pt idx="0">
                  <c:v>1.2</c:v>
                </c:pt>
                <c:pt idx="1">
                  <c:v>1.2</c:v>
                </c:pt>
                <c:pt idx="2">
                  <c:v>0.7</c:v>
                </c:pt>
                <c:pt idx="3">
                  <c:v>0.3</c:v>
                </c:pt>
                <c:pt idx="4">
                  <c:v>0.4</c:v>
                </c:pt>
                <c:pt idx="5">
                  <c:v>0.5</c:v>
                </c:pt>
                <c:pt idx="6">
                  <c:v>0.3</c:v>
                </c:pt>
                <c:pt idx="7">
                  <c:v>0.2</c:v>
                </c:pt>
              </c:numCache>
            </c:numRef>
          </c:val>
          <c:extLst>
            <c:ext xmlns:c16="http://schemas.microsoft.com/office/drawing/2014/chart" uri="{C3380CC4-5D6E-409C-BE32-E72D297353CC}">
              <c16:uniqueId val="{00000002-9BD8-4EC7-8027-2F02325A50EB}"/>
            </c:ext>
          </c:extLst>
        </c:ser>
        <c:ser>
          <c:idx val="3"/>
          <c:order val="3"/>
          <c:tx>
            <c:strRef>
              <c:f>Sheet1!$E$1</c:f>
              <c:strCache>
                <c:ptCount val="1"/>
                <c:pt idx="0">
                  <c:v>Column1</c:v>
                </c:pt>
              </c:strCache>
            </c:strRef>
          </c:tx>
          <c:spPr>
            <a:solidFill>
              <a:schemeClr val="accent4"/>
            </a:solidFill>
            <a:ln>
              <a:noFill/>
            </a:ln>
            <a:effectLst/>
          </c:spPr>
          <c:invertIfNegative val="0"/>
          <c:cat>
            <c:strRef>
              <c:f>Sheet1!$A$2:$A$9</c:f>
              <c:strCache>
                <c:ptCount val="8"/>
                <c:pt idx="0">
                  <c:v>PCV20</c:v>
                </c:pt>
                <c:pt idx="1">
                  <c:v>PCV13</c:v>
                </c:pt>
                <c:pt idx="2">
                  <c:v>PCV20</c:v>
                </c:pt>
                <c:pt idx="3">
                  <c:v>PCV13</c:v>
                </c:pt>
                <c:pt idx="4">
                  <c:v>PCV20</c:v>
                </c:pt>
                <c:pt idx="5">
                  <c:v>PCV13</c:v>
                </c:pt>
                <c:pt idx="6">
                  <c:v>PCV20</c:v>
                </c:pt>
                <c:pt idx="7">
                  <c:v>PCV13</c:v>
                </c:pt>
              </c:strCache>
            </c:strRef>
          </c:cat>
          <c:val>
            <c:numRef>
              <c:f>Sheet1!$E$2:$E$9</c:f>
              <c:numCache>
                <c:formatCode>General</c:formatCode>
                <c:ptCount val="8"/>
              </c:numCache>
            </c:numRef>
          </c:val>
          <c:extLst>
            <c:ext xmlns:c16="http://schemas.microsoft.com/office/drawing/2014/chart" uri="{C3380CC4-5D6E-409C-BE32-E72D297353CC}">
              <c16:uniqueId val="{00000003-9BD8-4EC7-8027-2F02325A50EB}"/>
            </c:ext>
          </c:extLst>
        </c:ser>
        <c:dLbls>
          <c:showLegendKey val="0"/>
          <c:showVal val="0"/>
          <c:showCatName val="0"/>
          <c:showSerName val="0"/>
          <c:showPercent val="0"/>
          <c:showBubbleSize val="0"/>
        </c:dLbls>
        <c:gapWidth val="100"/>
        <c:overlap val="100"/>
        <c:axId val="321209816"/>
        <c:axId val="321210144"/>
      </c:barChart>
      <c:catAx>
        <c:axId val="3212098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321210144"/>
        <c:crosses val="autoZero"/>
        <c:auto val="1"/>
        <c:lblAlgn val="ctr"/>
        <c:lblOffset val="100"/>
        <c:noMultiLvlLbl val="0"/>
      </c:catAx>
      <c:valAx>
        <c:axId val="321210144"/>
        <c:scaling>
          <c:orientation val="minMax"/>
          <c:max val="10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21209816"/>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460961879417767"/>
          <c:y val="0.22584944999208975"/>
          <c:w val="0.31078076241164471"/>
          <c:h val="0.7552105730483476"/>
        </c:manualLayout>
      </c:layout>
      <c:doughnutChart>
        <c:varyColors val="1"/>
        <c:ser>
          <c:idx val="0"/>
          <c:order val="0"/>
          <c:tx>
            <c:strRef>
              <c:f>Sheet1!$B$1</c:f>
              <c:strCache>
                <c:ptCount val="1"/>
                <c:pt idx="0">
                  <c:v>% of Seasons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6C-431B-8C2C-2204F31D55B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56C-431B-8C2C-2204F31D55B2}"/>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656C-431B-8C2C-2204F31D55B2}"/>
              </c:ext>
            </c:extLst>
          </c:dPt>
          <c:dLbls>
            <c:dLbl>
              <c:idx val="0"/>
              <c:layout>
                <c:manualLayout>
                  <c:x val="-0.20838468260548074"/>
                  <c:y val="-0.31780004553208874"/>
                </c:manualLayout>
              </c:layout>
              <c:tx>
                <c:rich>
                  <a:bodyPr rot="0" spcFirstLastPara="1" vertOverflow="ellipsis" vert="horz" wrap="square" lIns="38100" tIns="19050" rIns="38100" bIns="19050" anchor="ctr" anchorCtr="0">
                    <a:noAutofit/>
                  </a:bodyPr>
                  <a:lstStyle/>
                  <a:p>
                    <a:pPr algn="r">
                      <a:lnSpc>
                        <a:spcPct val="95000"/>
                      </a:lnSpc>
                      <a:defRPr sz="1197" b="0" i="0" u="none" strike="noStrike" kern="1200" baseline="0">
                        <a:solidFill>
                          <a:schemeClr val="tx1"/>
                        </a:solidFill>
                        <a:latin typeface="+mn-lt"/>
                        <a:ea typeface="+mn-ea"/>
                        <a:cs typeface="+mn-cs"/>
                      </a:defRPr>
                    </a:pPr>
                    <a:r>
                      <a:rPr lang="en-US" sz="1400" b="0" i="0" dirty="0">
                        <a:solidFill>
                          <a:schemeClr val="accent1"/>
                        </a:solidFill>
                        <a:latin typeface="Arial" panose="020B0604020202020204" pitchFamily="34" charset="0"/>
                      </a:rPr>
                      <a:t>RSV A </a:t>
                    </a:r>
                    <a:r>
                      <a:rPr lang="en-US" sz="1400" b="0" i="0" dirty="0" err="1">
                        <a:solidFill>
                          <a:schemeClr val="accent1"/>
                        </a:solidFill>
                        <a:latin typeface="Arial" panose="020B0604020202020204" pitchFamily="34" charset="0"/>
                      </a:rPr>
                      <a:t>baskın</a:t>
                    </a:r>
                    <a:endParaRPr lang="en-US" sz="1400" b="0" i="0" dirty="0">
                      <a:solidFill>
                        <a:schemeClr val="accent1"/>
                      </a:solidFill>
                      <a:latin typeface="Arial" panose="020B0604020202020204" pitchFamily="34" charset="0"/>
                    </a:endParaRPr>
                  </a:p>
                  <a:p>
                    <a:pPr algn="r">
                      <a:lnSpc>
                        <a:spcPct val="95000"/>
                      </a:lnSpc>
                      <a:defRPr>
                        <a:solidFill>
                          <a:schemeClr val="tx1"/>
                        </a:solidFill>
                      </a:defRPr>
                    </a:pPr>
                    <a:r>
                      <a:rPr lang="en-US" sz="1600" b="0" i="0" u="none" strike="noStrike" kern="1200" baseline="0" dirty="0">
                        <a:solidFill>
                          <a:schemeClr val="accent1"/>
                        </a:solidFill>
                        <a:latin typeface="Arial" panose="020B0604020202020204" pitchFamily="34" charset="0"/>
                        <a:ea typeface="+mn-ea"/>
                        <a:cs typeface="+mn-cs"/>
                      </a:rPr>
                      <a:t>%55</a:t>
                    </a:r>
                    <a:endParaRPr lang="en-US" b="0" i="0" dirty="0">
                      <a:solidFill>
                        <a:schemeClr val="accent1"/>
                      </a:solidFill>
                      <a:latin typeface="Arial" panose="020B0604020202020204" pitchFamily="34" charset="0"/>
                    </a:endParaRPr>
                  </a:p>
                </c:rich>
              </c:tx>
              <c:spPr>
                <a:noFill/>
                <a:ln>
                  <a:noFill/>
                </a:ln>
                <a:effectLst/>
              </c:spPr>
              <c:txPr>
                <a:bodyPr rot="0" spcFirstLastPara="1" vertOverflow="ellipsis" vert="horz" wrap="square" lIns="38100" tIns="19050" rIns="38100" bIns="19050" anchor="ctr" anchorCtr="0">
                  <a:noAutofit/>
                </a:bodyPr>
                <a:lstStyle/>
                <a:p>
                  <a:pPr algn="r">
                    <a:lnSpc>
                      <a:spcPct val="95000"/>
                    </a:lnSpc>
                    <a:defRPr sz="1197"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1464957904035773"/>
                      <c:h val="0.34266536407824366"/>
                    </c:manualLayout>
                  </c15:layout>
                  <c15:showDataLabelsRange val="0"/>
                </c:ext>
                <c:ext xmlns:c16="http://schemas.microsoft.com/office/drawing/2014/chart" uri="{C3380CC4-5D6E-409C-BE32-E72D297353CC}">
                  <c16:uniqueId val="{00000001-656C-431B-8C2C-2204F31D55B2}"/>
                </c:ext>
              </c:extLst>
            </c:dLbl>
            <c:dLbl>
              <c:idx val="1"/>
              <c:layout>
                <c:manualLayout>
                  <c:x val="0.22406955118868888"/>
                  <c:y val="2.9602288780627263E-3"/>
                </c:manualLayout>
              </c:layout>
              <c:tx>
                <c:rich>
                  <a:bodyPr rot="0" spcFirstLastPara="1" vertOverflow="ellipsis" vert="horz" wrap="square" lIns="38100" tIns="19050" rIns="38100" bIns="19050" anchor="ctr" anchorCtr="0">
                    <a:noAutofit/>
                  </a:bodyPr>
                  <a:lstStyle/>
                  <a:p>
                    <a:pPr algn="l">
                      <a:lnSpc>
                        <a:spcPct val="95000"/>
                      </a:lnSpc>
                      <a:defRPr sz="1197" b="0" i="0" u="none" strike="noStrike" kern="1200" baseline="0">
                        <a:solidFill>
                          <a:schemeClr val="tx1"/>
                        </a:solidFill>
                        <a:latin typeface="+mn-lt"/>
                        <a:ea typeface="+mn-ea"/>
                        <a:cs typeface="+mn-cs"/>
                      </a:defRPr>
                    </a:pPr>
                    <a:r>
                      <a:rPr lang="en-US" sz="1400" b="0" i="0" dirty="0">
                        <a:solidFill>
                          <a:schemeClr val="accent2"/>
                        </a:solidFill>
                        <a:latin typeface="Arial" panose="020B0604020202020204" pitchFamily="34" charset="0"/>
                      </a:rPr>
                      <a:t>RSV B </a:t>
                    </a:r>
                    <a:r>
                      <a:rPr lang="en-US" sz="1400" b="0" i="0" dirty="0" err="1">
                        <a:solidFill>
                          <a:schemeClr val="accent2"/>
                        </a:solidFill>
                        <a:latin typeface="Arial" panose="020B0604020202020204" pitchFamily="34" charset="0"/>
                      </a:rPr>
                      <a:t>baskın</a:t>
                    </a:r>
                    <a:endParaRPr lang="en-US" b="0" i="0" baseline="0" dirty="0">
                      <a:solidFill>
                        <a:schemeClr val="accent2"/>
                      </a:solidFill>
                      <a:latin typeface="Arial" panose="020B0604020202020204" pitchFamily="34" charset="0"/>
                    </a:endParaRPr>
                  </a:p>
                  <a:p>
                    <a:pPr algn="l">
                      <a:lnSpc>
                        <a:spcPct val="95000"/>
                      </a:lnSpc>
                      <a:defRPr>
                        <a:solidFill>
                          <a:schemeClr val="tx1"/>
                        </a:solidFill>
                      </a:defRPr>
                    </a:pPr>
                    <a:fld id="{68857783-7B79-4D19-9A25-9EF495FF6E69}" type="VALUE">
                      <a:rPr lang="en-US" sz="1600" b="0" i="0" u="none" strike="noStrike" kern="1200" baseline="0">
                        <a:solidFill>
                          <a:schemeClr val="accent2"/>
                        </a:solidFill>
                        <a:latin typeface="Arial" panose="020B0604020202020204" pitchFamily="34" charset="0"/>
                        <a:ea typeface="+mn-ea"/>
                        <a:cs typeface="+mn-cs"/>
                      </a:rPr>
                      <a:pPr algn="l">
                        <a:lnSpc>
                          <a:spcPct val="95000"/>
                        </a:lnSpc>
                        <a:defRPr>
                          <a:solidFill>
                            <a:schemeClr val="tx1"/>
                          </a:solidFill>
                        </a:defRPr>
                      </a:pPr>
                      <a:t>[DEĞER]</a:t>
                    </a:fld>
                    <a:endParaRPr lang="tr-TR"/>
                  </a:p>
                </c:rich>
              </c:tx>
              <c:spPr>
                <a:noFill/>
                <a:ln>
                  <a:noFill/>
                </a:ln>
                <a:effectLst/>
              </c:spPr>
              <c:txPr>
                <a:bodyPr rot="0" spcFirstLastPara="1" vertOverflow="ellipsis" vert="horz" wrap="square" lIns="38100" tIns="19050" rIns="38100" bIns="19050" anchor="ctr" anchorCtr="0">
                  <a:noAutofit/>
                </a:bodyPr>
                <a:lstStyle/>
                <a:p>
                  <a:pPr algn="l">
                    <a:lnSpc>
                      <a:spcPct val="95000"/>
                    </a:lnSpc>
                    <a:defRPr sz="1197"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2361236108790536"/>
                      <c:h val="0.32297927962106615"/>
                    </c:manualLayout>
                  </c15:layout>
                  <c15:dlblFieldTable/>
                  <c15:showDataLabelsRange val="0"/>
                </c:ext>
                <c:ext xmlns:c16="http://schemas.microsoft.com/office/drawing/2014/chart" uri="{C3380CC4-5D6E-409C-BE32-E72D297353CC}">
                  <c16:uniqueId val="{00000003-656C-431B-8C2C-2204F31D55B2}"/>
                </c:ext>
              </c:extLst>
            </c:dLbl>
            <c:dLbl>
              <c:idx val="2"/>
              <c:layout>
                <c:manualLayout>
                  <c:x val="0.21678949618402496"/>
                  <c:y val="2.0181605293383899E-2"/>
                </c:manualLayout>
              </c:layout>
              <c:tx>
                <c:rich>
                  <a:bodyPr rot="0" spcFirstLastPara="1" vertOverflow="ellipsis" vert="horz" wrap="square" lIns="38100" tIns="19050" rIns="38100" bIns="19050" anchor="ctr" anchorCtr="0">
                    <a:noAutofit/>
                  </a:bodyPr>
                  <a:lstStyle/>
                  <a:p>
                    <a:pPr algn="l">
                      <a:lnSpc>
                        <a:spcPct val="95000"/>
                      </a:lnSpc>
                      <a:defRPr sz="1197" b="0" i="0" u="none" strike="noStrike" kern="1200" baseline="0">
                        <a:solidFill>
                          <a:schemeClr val="tx1"/>
                        </a:solidFill>
                        <a:latin typeface="+mn-lt"/>
                        <a:ea typeface="+mn-ea"/>
                        <a:cs typeface="+mn-cs"/>
                      </a:defRPr>
                    </a:pPr>
                    <a:r>
                      <a:rPr lang="nl-NL" sz="1400" b="0" i="0" dirty="0">
                        <a:solidFill>
                          <a:srgbClr val="179A89"/>
                        </a:solidFill>
                        <a:latin typeface="Arial" panose="020B0604020202020204" pitchFamily="34" charset="0"/>
                      </a:rPr>
                      <a:t>Net </a:t>
                    </a:r>
                    <a:r>
                      <a:rPr lang="nl-NL" sz="1400" b="0" i="0" dirty="0" err="1">
                        <a:solidFill>
                          <a:srgbClr val="179A89"/>
                        </a:solidFill>
                        <a:latin typeface="Arial" panose="020B0604020202020204" pitchFamily="34" charset="0"/>
                      </a:rPr>
                      <a:t>bir</a:t>
                    </a:r>
                    <a:r>
                      <a:rPr lang="nl-NL" sz="1400" b="0" i="0" dirty="0">
                        <a:solidFill>
                          <a:srgbClr val="179A89"/>
                        </a:solidFill>
                        <a:latin typeface="Arial" panose="020B0604020202020204" pitchFamily="34" charset="0"/>
                      </a:rPr>
                      <a:t> </a:t>
                    </a:r>
                    <a:r>
                      <a:rPr lang="nl-NL" sz="1400" b="0" i="0" dirty="0" err="1">
                        <a:solidFill>
                          <a:srgbClr val="179A89"/>
                        </a:solidFill>
                        <a:latin typeface="Arial" panose="020B0604020202020204" pitchFamily="34" charset="0"/>
                      </a:rPr>
                      <a:t>baskınlık</a:t>
                    </a:r>
                    <a:r>
                      <a:rPr lang="nl-NL" sz="1400" b="0" i="0" dirty="0">
                        <a:solidFill>
                          <a:srgbClr val="179A89"/>
                        </a:solidFill>
                        <a:latin typeface="Arial" panose="020B0604020202020204" pitchFamily="34" charset="0"/>
                      </a:rPr>
                      <a:t> yok</a:t>
                    </a:r>
                    <a:endParaRPr lang="nl-NL" b="0" i="0" baseline="0" dirty="0">
                      <a:solidFill>
                        <a:srgbClr val="179A89"/>
                      </a:solidFill>
                      <a:latin typeface="Arial" panose="020B0604020202020204" pitchFamily="34" charset="0"/>
                    </a:endParaRPr>
                  </a:p>
                  <a:p>
                    <a:pPr algn="l">
                      <a:lnSpc>
                        <a:spcPct val="95000"/>
                      </a:lnSpc>
                      <a:defRPr>
                        <a:solidFill>
                          <a:schemeClr val="tx1"/>
                        </a:solidFill>
                      </a:defRPr>
                    </a:pPr>
                    <a:fld id="{7992A779-B757-4140-AFA3-7DB4ACFF3773}" type="VALUE">
                      <a:rPr lang="nl-NL" sz="1600" b="0" i="0">
                        <a:solidFill>
                          <a:srgbClr val="179A89"/>
                        </a:solidFill>
                        <a:latin typeface="Arial" panose="020B0604020202020204" pitchFamily="34" charset="0"/>
                      </a:rPr>
                      <a:pPr algn="l">
                        <a:lnSpc>
                          <a:spcPct val="95000"/>
                        </a:lnSpc>
                        <a:defRPr>
                          <a:solidFill>
                            <a:schemeClr val="tx1"/>
                          </a:solidFill>
                        </a:defRPr>
                      </a:pPr>
                      <a:t>[DEĞER]</a:t>
                    </a:fld>
                    <a:endParaRPr lang="tr-TR"/>
                  </a:p>
                </c:rich>
              </c:tx>
              <c:spPr>
                <a:noFill/>
                <a:ln>
                  <a:noFill/>
                </a:ln>
                <a:effectLst/>
              </c:spPr>
              <c:txPr>
                <a:bodyPr rot="0" spcFirstLastPara="1" vertOverflow="ellipsis" vert="horz" wrap="square" lIns="38100" tIns="19050" rIns="38100" bIns="19050" anchor="ctr" anchorCtr="0">
                  <a:noAutofit/>
                </a:bodyPr>
                <a:lstStyle/>
                <a:p>
                  <a:pPr algn="l">
                    <a:lnSpc>
                      <a:spcPct val="95000"/>
                    </a:lnSpc>
                    <a:defRPr sz="1197" b="0" i="0" u="none" strike="noStrike" kern="1200" baseline="0">
                      <a:solidFill>
                        <a:schemeClr val="tx1"/>
                      </a:solidFill>
                      <a:latin typeface="+mn-lt"/>
                      <a:ea typeface="+mn-ea"/>
                      <a:cs typeface="+mn-cs"/>
                    </a:defRPr>
                  </a:pPr>
                  <a:endParaRPr lang="nl-NL"/>
                </a:p>
              </c:txPr>
              <c:showLegendKey val="0"/>
              <c:showVal val="1"/>
              <c:showCatName val="1"/>
              <c:showSerName val="0"/>
              <c:showPercent val="0"/>
              <c:showBubbleSize val="0"/>
              <c:separator>
</c:separator>
              <c:extLst>
                <c:ext xmlns:c15="http://schemas.microsoft.com/office/drawing/2012/chart" uri="{CE6537A1-D6FC-4f65-9D91-7224C49458BB}">
                  <c15:layout>
                    <c:manualLayout>
                      <c:w val="0.34356584283761676"/>
                      <c:h val="0.30329319516388858"/>
                    </c:manualLayout>
                  </c15:layout>
                  <c15:dlblFieldTable/>
                  <c15:showDataLabelsRange val="0"/>
                </c:ext>
                <c:ext xmlns:c16="http://schemas.microsoft.com/office/drawing/2014/chart" uri="{C3380CC4-5D6E-409C-BE32-E72D297353CC}">
                  <c16:uniqueId val="{00000005-656C-431B-8C2C-2204F31D55B2}"/>
                </c:ext>
              </c:extLst>
            </c:dLbl>
            <c:spPr>
              <a:noFill/>
              <a:ln>
                <a:noFill/>
              </a:ln>
              <a:effectLst/>
            </c:spPr>
            <c:txPr>
              <a:bodyPr rot="0" spcFirstLastPara="1" vertOverflow="ellipsis" vert="horz" wrap="square" lIns="38100" tIns="19050" rIns="38100" bIns="19050" anchor="ctr" anchorCtr="1">
                <a:spAutoFit/>
              </a:bodyPr>
              <a:lstStyle/>
              <a:p>
                <a:pPr>
                  <a:lnSpc>
                    <a:spcPct val="95000"/>
                  </a:lnSpc>
                  <a:defRPr sz="1197"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RSV A predominant</c:v>
                </c:pt>
                <c:pt idx="1">
                  <c:v>RSV B predominant</c:v>
                </c:pt>
                <c:pt idx="2">
                  <c:v>No clear predominance</c:v>
                </c:pt>
              </c:strCache>
            </c:strRef>
          </c:cat>
          <c:val>
            <c:numRef>
              <c:f>Sheet1!$B$2:$B$4</c:f>
              <c:numCache>
                <c:formatCode>0%</c:formatCode>
                <c:ptCount val="3"/>
                <c:pt idx="0">
                  <c:v>0.55000000000000004</c:v>
                </c:pt>
                <c:pt idx="1">
                  <c:v>0.36</c:v>
                </c:pt>
                <c:pt idx="2">
                  <c:v>0.1</c:v>
                </c:pt>
              </c:numCache>
            </c:numRef>
          </c:val>
          <c:extLst>
            <c:ext xmlns:c16="http://schemas.microsoft.com/office/drawing/2014/chart" uri="{C3380CC4-5D6E-409C-BE32-E72D297353CC}">
              <c16:uniqueId val="{00000006-656C-431B-8C2C-2204F31D55B2}"/>
            </c:ext>
          </c:extLst>
        </c:ser>
        <c:dLbls>
          <c:showLegendKey val="0"/>
          <c:showVal val="1"/>
          <c:showCatName val="0"/>
          <c:showSerName val="0"/>
          <c:showPercent val="0"/>
          <c:showBubbleSize val="0"/>
          <c:showLeaderLines val="0"/>
        </c:dLbls>
        <c:firstSliceAng val="145"/>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460961879417767"/>
          <c:y val="0.24218440838939453"/>
          <c:w val="0.31078076241164471"/>
          <c:h val="0.7552105730483476"/>
        </c:manualLayout>
      </c:layout>
      <c:doughnutChart>
        <c:varyColors val="1"/>
        <c:ser>
          <c:idx val="0"/>
          <c:order val="0"/>
          <c:tx>
            <c:strRef>
              <c:f>Sheet1!$B$1</c:f>
              <c:strCache>
                <c:ptCount val="1"/>
                <c:pt idx="0">
                  <c:v>% of Seasons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F24-4A0B-B75D-B725B546BD5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F24-4A0B-B75D-B725B546BD5E}"/>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8F24-4A0B-B75D-B725B546BD5E}"/>
              </c:ext>
            </c:extLst>
          </c:dPt>
          <c:dLbls>
            <c:dLbl>
              <c:idx val="0"/>
              <c:layout>
                <c:manualLayout>
                  <c:x val="0.17029285890340357"/>
                  <c:y val="-7.0359526837132048E-3"/>
                </c:manualLayout>
              </c:layout>
              <c:tx>
                <c:rich>
                  <a:bodyPr/>
                  <a:lstStyle/>
                  <a:p>
                    <a:r>
                      <a:rPr lang="en-US" sz="1400" b="0" i="0" dirty="0">
                        <a:solidFill>
                          <a:schemeClr val="accent1"/>
                        </a:solidFill>
                        <a:latin typeface="Arial" panose="020B0604020202020204" pitchFamily="34" charset="0"/>
                      </a:rPr>
                      <a:t>RSV A </a:t>
                    </a:r>
                    <a:r>
                      <a:rPr lang="en-US" sz="1400" b="0" i="0" dirty="0" err="1">
                        <a:solidFill>
                          <a:schemeClr val="accent1"/>
                        </a:solidFill>
                        <a:latin typeface="Arial" panose="020B0604020202020204" pitchFamily="34" charset="0"/>
                      </a:rPr>
                      <a:t>daha</a:t>
                    </a:r>
                    <a:r>
                      <a:rPr lang="en-US" sz="1400" b="0" i="0" dirty="0">
                        <a:solidFill>
                          <a:schemeClr val="accent1"/>
                        </a:solidFill>
                        <a:latin typeface="Arial" panose="020B0604020202020204" pitchFamily="34" charset="0"/>
                      </a:rPr>
                      <a:t> </a:t>
                    </a:r>
                    <a:r>
                      <a:rPr lang="en-US" sz="1400" b="0" i="0" dirty="0" err="1">
                        <a:solidFill>
                          <a:schemeClr val="accent1"/>
                        </a:solidFill>
                        <a:latin typeface="Arial" panose="020B0604020202020204" pitchFamily="34" charset="0"/>
                      </a:rPr>
                      <a:t>şiddetli</a:t>
                    </a:r>
                    <a:endParaRPr lang="en-US" b="0" i="0" baseline="0" dirty="0">
                      <a:solidFill>
                        <a:schemeClr val="accent1"/>
                      </a:solidFill>
                      <a:latin typeface="Arial" panose="020B0604020202020204" pitchFamily="34" charset="0"/>
                    </a:endParaRPr>
                  </a:p>
                  <a:p>
                    <a:r>
                      <a:rPr lang="en-US" sz="1600" b="0" i="0" u="none" strike="noStrike" kern="1200" baseline="0" dirty="0">
                        <a:solidFill>
                          <a:schemeClr val="accent1"/>
                        </a:solidFill>
                        <a:latin typeface="Arial" panose="020B0604020202020204" pitchFamily="34" charset="0"/>
                        <a:ea typeface="+mn-ea"/>
                        <a:cs typeface="+mn-cs"/>
                      </a:rPr>
                      <a:t>%30</a:t>
                    </a:r>
                    <a:endParaRPr lang="en-US" b="0" i="0" dirty="0">
                      <a:solidFill>
                        <a:schemeClr val="accent1"/>
                      </a:solidFill>
                      <a:latin typeface="Arial" panose="020B0604020202020204" pitchFamily="34" charset="0"/>
                    </a:endParaRPr>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9489793631943362"/>
                      <c:h val="0.24423494179235594"/>
                    </c:manualLayout>
                  </c15:layout>
                  <c15:showDataLabelsRange val="0"/>
                </c:ext>
                <c:ext xmlns:c16="http://schemas.microsoft.com/office/drawing/2014/chart" uri="{C3380CC4-5D6E-409C-BE32-E72D297353CC}">
                  <c16:uniqueId val="{00000001-8F24-4A0B-B75D-B725B546BD5E}"/>
                </c:ext>
              </c:extLst>
            </c:dLbl>
            <c:dLbl>
              <c:idx val="1"/>
              <c:layout>
                <c:manualLayout>
                  <c:x val="0.22285838064016789"/>
                  <c:y val="9.2518177110748778E-2"/>
                </c:manualLayout>
              </c:layout>
              <c:tx>
                <c:rich>
                  <a:bodyPr rot="0" spcFirstLastPara="1" vertOverflow="ellipsis" vert="horz" wrap="square" lIns="38100" tIns="19050" rIns="38100" bIns="19050" anchor="ctr" anchorCtr="1">
                    <a:spAutoFit/>
                  </a:bodyPr>
                  <a:lstStyle/>
                  <a:p>
                    <a:pPr>
                      <a:lnSpc>
                        <a:spcPct val="95000"/>
                      </a:lnSpc>
                      <a:defRPr lang="en-US" sz="1400" b="0" i="0" u="none" strike="noStrike" kern="1200" baseline="0" smtClean="0">
                        <a:solidFill>
                          <a:schemeClr val="tx1"/>
                        </a:solidFill>
                        <a:latin typeface="Calibri" panose="020F0502020204030204" pitchFamily="34" charset="0"/>
                        <a:ea typeface="+mn-ea"/>
                        <a:cs typeface="Calibri" panose="020F0502020204030204" pitchFamily="34" charset="0"/>
                      </a:defRPr>
                    </a:pPr>
                    <a:r>
                      <a:rPr lang="en-US" sz="1400" b="0" i="0" dirty="0">
                        <a:solidFill>
                          <a:schemeClr val="accent2"/>
                        </a:solidFill>
                        <a:latin typeface="Arial" panose="020B0604020202020204" pitchFamily="34" charset="0"/>
                        <a:cs typeface="Calibri" panose="020F0502020204030204" pitchFamily="34" charset="0"/>
                      </a:rPr>
                      <a:t>RSV B </a:t>
                    </a:r>
                    <a:r>
                      <a:rPr lang="en-US" sz="1400" b="0" i="0" dirty="0" err="1">
                        <a:solidFill>
                          <a:schemeClr val="accent2"/>
                        </a:solidFill>
                        <a:latin typeface="Arial" panose="020B0604020202020204" pitchFamily="34" charset="0"/>
                        <a:cs typeface="Calibri" panose="020F0502020204030204" pitchFamily="34" charset="0"/>
                      </a:rPr>
                      <a:t>daha</a:t>
                    </a:r>
                    <a:r>
                      <a:rPr lang="en-US" sz="1400" b="0" i="0" dirty="0">
                        <a:solidFill>
                          <a:schemeClr val="accent2"/>
                        </a:solidFill>
                        <a:latin typeface="Arial" panose="020B0604020202020204" pitchFamily="34" charset="0"/>
                        <a:cs typeface="Calibri" panose="020F0502020204030204" pitchFamily="34" charset="0"/>
                      </a:rPr>
                      <a:t> </a:t>
                    </a:r>
                    <a:r>
                      <a:rPr lang="en-US" sz="1400" b="0" i="0" dirty="0" err="1">
                        <a:solidFill>
                          <a:schemeClr val="accent2"/>
                        </a:solidFill>
                        <a:latin typeface="Arial" panose="020B0604020202020204" pitchFamily="34" charset="0"/>
                        <a:cs typeface="Calibri" panose="020F0502020204030204" pitchFamily="34" charset="0"/>
                      </a:rPr>
                      <a:t>şiddetli</a:t>
                    </a:r>
                    <a:r>
                      <a:rPr lang="en-US" sz="1400" b="0" i="0" dirty="0">
                        <a:solidFill>
                          <a:schemeClr val="accent2"/>
                        </a:solidFill>
                        <a:latin typeface="Arial" panose="020B0604020202020204" pitchFamily="34" charset="0"/>
                        <a:cs typeface="Calibri" panose="020F0502020204030204" pitchFamily="34" charset="0"/>
                      </a:rPr>
                      <a:t>
%4</a:t>
                    </a:r>
                    <a:endParaRPr lang="en-US" b="0" i="0" dirty="0">
                      <a:solidFill>
                        <a:schemeClr val="accent2"/>
                      </a:solidFill>
                      <a:latin typeface="Arial" panose="020B0604020202020204" pitchFamily="34" charset="0"/>
                      <a:cs typeface="Calibri" panose="020F0502020204030204" pitchFamily="34" charset="0"/>
                    </a:endParaRPr>
                  </a:p>
                </c:rich>
              </c:tx>
              <c:spPr>
                <a:noFill/>
                <a:ln>
                  <a:noFill/>
                </a:ln>
                <a:effectLst/>
              </c:spPr>
              <c:txPr>
                <a:bodyPr rot="0" spcFirstLastPara="1" vertOverflow="ellipsis" vert="horz" wrap="square" lIns="38100" tIns="19050" rIns="38100" bIns="19050" anchor="ctr" anchorCtr="1">
                  <a:spAutoFit/>
                </a:bodyPr>
                <a:lstStyle/>
                <a:p>
                  <a:pPr>
                    <a:lnSpc>
                      <a:spcPct val="95000"/>
                    </a:lnSpc>
                    <a:defRPr lang="en-US" sz="1400" b="0" i="0" u="none" strike="noStrike" kern="1200" baseline="0" smtClean="0">
                      <a:solidFill>
                        <a:schemeClr val="tx1"/>
                      </a:solidFill>
                      <a:latin typeface="Calibri" panose="020F0502020204030204" pitchFamily="34" charset="0"/>
                      <a:ea typeface="+mn-ea"/>
                      <a:cs typeface="Calibri" panose="020F050202020403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0759156461063153"/>
                      <c:h val="0.24423494179235594"/>
                    </c:manualLayout>
                  </c15:layout>
                  <c15:showDataLabelsRange val="0"/>
                </c:ext>
                <c:ext xmlns:c16="http://schemas.microsoft.com/office/drawing/2014/chart" uri="{C3380CC4-5D6E-409C-BE32-E72D297353CC}">
                  <c16:uniqueId val="{00000003-8F24-4A0B-B75D-B725B546BD5E}"/>
                </c:ext>
              </c:extLst>
            </c:dLbl>
            <c:dLbl>
              <c:idx val="2"/>
              <c:layout>
                <c:manualLayout>
                  <c:x val="-0.18820609137681599"/>
                  <c:y val="-0.14551659798093919"/>
                </c:manualLayout>
              </c:layout>
              <c:tx>
                <c:rich>
                  <a:bodyPr rot="0" spcFirstLastPara="1" vertOverflow="ellipsis" vert="horz" wrap="square" lIns="38100" tIns="19050" rIns="38100" bIns="19050" anchor="ctr" anchorCtr="0">
                    <a:noAutofit/>
                  </a:bodyPr>
                  <a:lstStyle/>
                  <a:p>
                    <a:pPr algn="r">
                      <a:lnSpc>
                        <a:spcPct val="95000"/>
                      </a:lnSpc>
                      <a:defRPr sz="1197" b="0" i="0" u="none" strike="noStrike" kern="1200" baseline="0">
                        <a:solidFill>
                          <a:schemeClr val="tx1"/>
                        </a:solidFill>
                        <a:latin typeface="Calibri" panose="020F0502020204030204" pitchFamily="34" charset="0"/>
                        <a:ea typeface="+mn-ea"/>
                        <a:cs typeface="Calibri" panose="020F0502020204030204" pitchFamily="34" charset="0"/>
                      </a:defRPr>
                    </a:pPr>
                    <a:r>
                      <a:rPr lang="en-US" sz="1600" b="0" i="0" dirty="0" err="1">
                        <a:solidFill>
                          <a:srgbClr val="179A89"/>
                        </a:solidFill>
                        <a:latin typeface="Arial" panose="020B0604020202020204" pitchFamily="34" charset="0"/>
                        <a:cs typeface="Calibri" panose="020F0502020204030204" pitchFamily="34" charset="0"/>
                      </a:rPr>
                      <a:t>Önem</a:t>
                    </a:r>
                    <a:r>
                      <a:rPr lang="en-US" sz="1600" b="0" i="0" dirty="0">
                        <a:solidFill>
                          <a:srgbClr val="179A89"/>
                        </a:solidFill>
                        <a:latin typeface="Arial" panose="020B0604020202020204" pitchFamily="34" charset="0"/>
                        <a:cs typeface="Calibri" panose="020F0502020204030204" pitchFamily="34" charset="0"/>
                      </a:rPr>
                      <a:t> </a:t>
                    </a:r>
                    <a:r>
                      <a:rPr lang="en-US" sz="1600" b="0" i="0" dirty="0" err="1">
                        <a:solidFill>
                          <a:srgbClr val="179A89"/>
                        </a:solidFill>
                        <a:latin typeface="Arial" panose="020B0604020202020204" pitchFamily="34" charset="0"/>
                        <a:cs typeface="Calibri" panose="020F0502020204030204" pitchFamily="34" charset="0"/>
                      </a:rPr>
                      <a:t>derecesi</a:t>
                    </a:r>
                    <a:r>
                      <a:rPr lang="en-US" sz="1600" b="0" i="0" dirty="0">
                        <a:solidFill>
                          <a:srgbClr val="179A89"/>
                        </a:solidFill>
                        <a:latin typeface="Arial" panose="020B0604020202020204" pitchFamily="34" charset="0"/>
                        <a:cs typeface="Calibri" panose="020F0502020204030204" pitchFamily="34" charset="0"/>
                      </a:rPr>
                      <a:t> </a:t>
                    </a:r>
                    <a:r>
                      <a:rPr lang="en-US" sz="1600" b="0" i="0" dirty="0" err="1">
                        <a:solidFill>
                          <a:srgbClr val="179A89"/>
                        </a:solidFill>
                        <a:latin typeface="Arial" panose="020B0604020202020204" pitchFamily="34" charset="0"/>
                        <a:cs typeface="Calibri" panose="020F0502020204030204" pitchFamily="34" charset="0"/>
                      </a:rPr>
                      <a:t>benzer</a:t>
                    </a:r>
                    <a:endParaRPr lang="en-US" sz="1600" b="0" i="0" baseline="0" dirty="0">
                      <a:solidFill>
                        <a:srgbClr val="179A89"/>
                      </a:solidFill>
                      <a:latin typeface="Arial" panose="020B0604020202020204" pitchFamily="34" charset="0"/>
                      <a:cs typeface="Calibri" panose="020F0502020204030204" pitchFamily="34" charset="0"/>
                    </a:endParaRPr>
                  </a:p>
                  <a:p>
                    <a:pPr algn="r">
                      <a:lnSpc>
                        <a:spcPct val="95000"/>
                      </a:lnSpc>
                      <a:defRPr>
                        <a:solidFill>
                          <a:schemeClr val="tx1"/>
                        </a:solidFill>
                        <a:latin typeface="Calibri" panose="020F0502020204030204" pitchFamily="34" charset="0"/>
                        <a:cs typeface="Calibri" panose="020F0502020204030204" pitchFamily="34" charset="0"/>
                      </a:defRPr>
                    </a:pPr>
                    <a:r>
                      <a:rPr lang="en-US" sz="3200" b="0" i="0" u="none" strike="noStrike" kern="1200" baseline="0" dirty="0">
                        <a:solidFill>
                          <a:srgbClr val="179A89"/>
                        </a:solidFill>
                        <a:latin typeface="Arial" panose="020B0604020202020204" pitchFamily="34" charset="0"/>
                        <a:ea typeface="+mn-ea"/>
                        <a:cs typeface="Calibri" panose="020F0502020204030204" pitchFamily="34" charset="0"/>
                      </a:rPr>
                      <a:t>%63</a:t>
                    </a:r>
                    <a:endParaRPr lang="en-US" sz="3200" b="0" i="0" dirty="0">
                      <a:solidFill>
                        <a:srgbClr val="179A89"/>
                      </a:solidFill>
                      <a:latin typeface="Arial" panose="020B0604020202020204" pitchFamily="34" charset="0"/>
                      <a:cs typeface="Calibri" panose="020F0502020204030204" pitchFamily="34" charset="0"/>
                    </a:endParaRPr>
                  </a:p>
                </c:rich>
              </c:tx>
              <c:spPr>
                <a:noFill/>
                <a:ln>
                  <a:noFill/>
                </a:ln>
                <a:effectLst/>
              </c:spPr>
              <c:txPr>
                <a:bodyPr rot="0" spcFirstLastPara="1" vertOverflow="ellipsis" vert="horz" wrap="square" lIns="38100" tIns="19050" rIns="38100" bIns="19050" anchor="ctr" anchorCtr="0">
                  <a:noAutofit/>
                </a:bodyPr>
                <a:lstStyle/>
                <a:p>
                  <a:pPr algn="r">
                    <a:lnSpc>
                      <a:spcPct val="95000"/>
                    </a:lnSpc>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0917123004813896"/>
                      <c:h val="0.51559572565080258"/>
                    </c:manualLayout>
                  </c15:layout>
                  <c15:showDataLabelsRange val="0"/>
                </c:ext>
                <c:ext xmlns:c16="http://schemas.microsoft.com/office/drawing/2014/chart" uri="{C3380CC4-5D6E-409C-BE32-E72D297353CC}">
                  <c16:uniqueId val="{00000005-8F24-4A0B-B75D-B725B546BD5E}"/>
                </c:ext>
              </c:extLst>
            </c:dLbl>
            <c:spPr>
              <a:noFill/>
              <a:ln>
                <a:noFill/>
              </a:ln>
              <a:effectLst/>
            </c:spPr>
            <c:txPr>
              <a:bodyPr rot="0" spcFirstLastPara="1" vertOverflow="ellipsis" vert="horz" wrap="square" lIns="38100" tIns="19050" rIns="38100" bIns="19050" anchor="ctr" anchorCtr="1">
                <a:spAutoFit/>
              </a:bodyPr>
              <a:lstStyle/>
              <a:p>
                <a:pPr>
                  <a:lnSpc>
                    <a:spcPct val="95000"/>
                  </a:lnSpc>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RSV A more severe</c:v>
                </c:pt>
                <c:pt idx="1">
                  <c:v>RSV B more severe</c:v>
                </c:pt>
                <c:pt idx="2">
                  <c:v>Severity similar</c:v>
                </c:pt>
              </c:strCache>
            </c:strRef>
          </c:cat>
          <c:val>
            <c:numRef>
              <c:f>Sheet1!$B$2:$B$4</c:f>
              <c:numCache>
                <c:formatCode>0%</c:formatCode>
                <c:ptCount val="3"/>
                <c:pt idx="0">
                  <c:v>0.3</c:v>
                </c:pt>
                <c:pt idx="1">
                  <c:v>0.04</c:v>
                </c:pt>
                <c:pt idx="2">
                  <c:v>0.63</c:v>
                </c:pt>
              </c:numCache>
            </c:numRef>
          </c:val>
          <c:extLst>
            <c:ext xmlns:c16="http://schemas.microsoft.com/office/drawing/2014/chart" uri="{C3380CC4-5D6E-409C-BE32-E72D297353CC}">
              <c16:uniqueId val="{00000006-8F24-4A0B-B75D-B725B546BD5E}"/>
            </c:ext>
          </c:extLst>
        </c:ser>
        <c:dLbls>
          <c:showLegendKey val="0"/>
          <c:showVal val="1"/>
          <c:showCatName val="0"/>
          <c:showSerName val="0"/>
          <c:showPercent val="0"/>
          <c:showBubbleSize val="0"/>
          <c:showLeaderLines val="0"/>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25_658FD709.xml><?xml version="1.0" encoding="utf-8"?>
<p188:cmLst xmlns:a="http://schemas.openxmlformats.org/drawingml/2006/main" xmlns:r="http://schemas.openxmlformats.org/officeDocument/2006/relationships" xmlns:p188="http://schemas.microsoft.com/office/powerpoint/2018/8/main">
  <p188:cm id="{12F55D05-0368-4E45-9C40-7DE63261AFDD}" authorId="{F9426CC9-3235-CB2D-7E8C-1319DD0ABAB3}" created="2025-10-16T07:13:39.196">
    <pc:sldMkLst xmlns:pc="http://schemas.microsoft.com/office/powerpoint/2013/main/command">
      <pc:docMk/>
      <pc:sldMk cId="1703925513" sldId="293"/>
    </pc:sldMkLst>
    <p188:txBody>
      <a:bodyPr/>
      <a:lstStyle/>
      <a:p>
        <a:r>
          <a:rPr lang="en-US"/>
          <a:t>*</a:t>
        </a:r>
      </a:p>
    </p188:txBody>
  </p188:cm>
</p188:cmLst>
</file>

<file path=ppt/comments/modernComment_13C_A2A1421D.xml><?xml version="1.0" encoding="utf-8"?>
<p188:cmLst xmlns:a="http://schemas.openxmlformats.org/drawingml/2006/main" xmlns:r="http://schemas.openxmlformats.org/officeDocument/2006/relationships" xmlns:p188="http://schemas.microsoft.com/office/powerpoint/2018/8/main">
  <p188:cm id="{1CA09C59-0D3A-461F-8C9D-F43A2979B51B}" authorId="{6FFC4793-A606-AC35-6EE8-5EF94D7BAF38}" created="2025-10-16T07:02:54.681">
    <pc:sldMkLst xmlns:pc="http://schemas.microsoft.com/office/powerpoint/2013/main/command">
      <pc:docMk/>
      <pc:sldMk cId="2755142941" sldId="365"/>
    </pc:sldMkLst>
    <p188:txBody>
      <a:bodyPr/>
      <a:lstStyle/>
      <a:p>
        <a:r>
          <a:rPr lang="tr-TR"/>
          <a:t>Disclaimer</a:t>
        </a:r>
      </a:p>
    </p188:txBody>
  </p188:cm>
</p188:cmLst>
</file>

<file path=ppt/drawings/drawing1.xml><?xml version="1.0" encoding="utf-8"?>
<c:userShapes xmlns:c="http://schemas.openxmlformats.org/drawingml/2006/chart">
  <cdr:relSizeAnchor xmlns:cdr="http://schemas.openxmlformats.org/drawingml/2006/chartDrawing">
    <cdr:from>
      <cdr:x>0.13772</cdr:x>
      <cdr:y>0.25982</cdr:y>
    </cdr:from>
    <cdr:to>
      <cdr:x>0.19199</cdr:x>
      <cdr:y>0.25982</cdr:y>
    </cdr:to>
    <cdr:cxnSp macro="">
      <cdr:nvCxnSpPr>
        <cdr:cNvPr id="5" name="Straight Arrow Connector 4">
          <a:extLst xmlns:a="http://schemas.openxmlformats.org/drawingml/2006/main">
            <a:ext uri="{FF2B5EF4-FFF2-40B4-BE49-F238E27FC236}">
              <a16:creationId xmlns:a16="http://schemas.microsoft.com/office/drawing/2014/main" id="{8B9386FB-5BDD-460E-AD62-46FE1EA3DDEE}"/>
            </a:ext>
          </a:extLst>
        </cdr:cNvPr>
        <cdr:cNvCxnSpPr>
          <a:cxnSpLocks xmlns:a="http://schemas.openxmlformats.org/drawingml/2006/main"/>
        </cdr:cNvCxnSpPr>
      </cdr:nvCxnSpPr>
      <cdr:spPr>
        <a:xfrm xmlns:a="http://schemas.openxmlformats.org/drawingml/2006/main" flipV="1">
          <a:off x="781849" y="976314"/>
          <a:ext cx="308067" cy="3"/>
        </a:xfrm>
        <a:prstGeom xmlns:a="http://schemas.openxmlformats.org/drawingml/2006/main" prst="straightConnector1">
          <a:avLst/>
        </a:prstGeom>
        <a:ln xmlns:a="http://schemas.openxmlformats.org/drawingml/2006/main" w="19050">
          <a:headEnd type="triangle" w="sm" len="sm"/>
          <a:tailEnd type="triangle" w="sm" len="sm"/>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0.18129</cdr:x>
      <cdr:y>0.0545</cdr:y>
    </cdr:from>
    <cdr:to>
      <cdr:x>0.27013</cdr:x>
      <cdr:y>0.10914</cdr:y>
    </cdr:to>
    <cdr:sp macro="" textlink="">
      <cdr:nvSpPr>
        <cdr:cNvPr id="18" name="TextBox 1">
          <a:extLst xmlns:a="http://schemas.openxmlformats.org/drawingml/2006/main">
            <a:ext uri="{FF2B5EF4-FFF2-40B4-BE49-F238E27FC236}">
              <a16:creationId xmlns:a16="http://schemas.microsoft.com/office/drawing/2014/main" id="{52A8E8E0-85FF-4DFF-A940-07C749F0FA2D}"/>
            </a:ext>
          </a:extLst>
        </cdr:cNvPr>
        <cdr:cNvSpPr txBox="1"/>
      </cdr:nvSpPr>
      <cdr:spPr>
        <a:xfrm xmlns:a="http://schemas.openxmlformats.org/drawingml/2006/main">
          <a:off x="1029150" y="204788"/>
          <a:ext cx="504377" cy="205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latin typeface="Arial" panose="020B0604020202020204" pitchFamily="34" charset="0"/>
              <a:cs typeface="Arial" panose="020B0604020202020204" pitchFamily="34" charset="0"/>
            </a:rPr>
            <a:t>&lt;0.001</a:t>
          </a:r>
        </a:p>
      </cdr:txBody>
    </cdr:sp>
  </cdr:relSizeAnchor>
  <cdr:relSizeAnchor xmlns:cdr="http://schemas.openxmlformats.org/drawingml/2006/chartDrawing">
    <cdr:from>
      <cdr:x>0.19351</cdr:x>
      <cdr:y>0.21377</cdr:y>
    </cdr:from>
    <cdr:to>
      <cdr:x>0.24778</cdr:x>
      <cdr:y>0.21377</cdr:y>
    </cdr:to>
    <cdr:cxnSp macro="">
      <cdr:nvCxnSpPr>
        <cdr:cNvPr id="25" name="Straight Arrow Connector 24">
          <a:extLst xmlns:a="http://schemas.openxmlformats.org/drawingml/2006/main">
            <a:ext uri="{FF2B5EF4-FFF2-40B4-BE49-F238E27FC236}">
              <a16:creationId xmlns:a16="http://schemas.microsoft.com/office/drawing/2014/main" id="{50048918-C3B1-4DD5-9F0E-B05C5DCB1DED}"/>
            </a:ext>
          </a:extLst>
        </cdr:cNvPr>
        <cdr:cNvCxnSpPr>
          <a:cxnSpLocks xmlns:a="http://schemas.openxmlformats.org/drawingml/2006/main"/>
        </cdr:cNvCxnSpPr>
      </cdr:nvCxnSpPr>
      <cdr:spPr>
        <a:xfrm xmlns:a="http://schemas.openxmlformats.org/drawingml/2006/main" flipV="1">
          <a:off x="1098550" y="803275"/>
          <a:ext cx="308067" cy="3"/>
        </a:xfrm>
        <a:prstGeom xmlns:a="http://schemas.openxmlformats.org/drawingml/2006/main" prst="straightConnector1">
          <a:avLst/>
        </a:prstGeom>
        <a:ln xmlns:a="http://schemas.openxmlformats.org/drawingml/2006/main" w="19050">
          <a:headEnd type="triangle" w="sm" len="sm"/>
          <a:tailEnd type="triangle" w="sm" len="sm"/>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0.25727</cdr:x>
      <cdr:y>0.18335</cdr:y>
    </cdr:from>
    <cdr:to>
      <cdr:x>0.31154</cdr:x>
      <cdr:y>0.18336</cdr:y>
    </cdr:to>
    <cdr:cxnSp macro="">
      <cdr:nvCxnSpPr>
        <cdr:cNvPr id="26" name="Straight Arrow Connector 25">
          <a:extLst xmlns:a="http://schemas.openxmlformats.org/drawingml/2006/main">
            <a:ext uri="{FF2B5EF4-FFF2-40B4-BE49-F238E27FC236}">
              <a16:creationId xmlns:a16="http://schemas.microsoft.com/office/drawing/2014/main" id="{50048918-C3B1-4DD5-9F0E-B05C5DCB1DED}"/>
            </a:ext>
          </a:extLst>
        </cdr:cNvPr>
        <cdr:cNvCxnSpPr>
          <a:cxnSpLocks xmlns:a="http://schemas.openxmlformats.org/drawingml/2006/main"/>
        </cdr:cNvCxnSpPr>
      </cdr:nvCxnSpPr>
      <cdr:spPr>
        <a:xfrm xmlns:a="http://schemas.openxmlformats.org/drawingml/2006/main" flipV="1">
          <a:off x="1460500" y="688975"/>
          <a:ext cx="308067" cy="3"/>
        </a:xfrm>
        <a:prstGeom xmlns:a="http://schemas.openxmlformats.org/drawingml/2006/main" prst="straightConnector1">
          <a:avLst/>
        </a:prstGeom>
        <a:ln xmlns:a="http://schemas.openxmlformats.org/drawingml/2006/main" w="19050">
          <a:headEnd type="triangle" w="sm" len="sm"/>
          <a:tailEnd type="triangle" w="sm" len="sm"/>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0.13826</cdr:x>
      <cdr:y>0.14575</cdr:y>
    </cdr:from>
    <cdr:to>
      <cdr:x>0.26007</cdr:x>
      <cdr:y>0.14575</cdr:y>
    </cdr:to>
    <cdr:cxnSp macro="">
      <cdr:nvCxnSpPr>
        <cdr:cNvPr id="27" name="Straight Arrow Connector 26">
          <a:extLst xmlns:a="http://schemas.openxmlformats.org/drawingml/2006/main">
            <a:ext uri="{FF2B5EF4-FFF2-40B4-BE49-F238E27FC236}">
              <a16:creationId xmlns:a16="http://schemas.microsoft.com/office/drawing/2014/main" id="{50048918-C3B1-4DD5-9F0E-B05C5DCB1DED}"/>
            </a:ext>
          </a:extLst>
        </cdr:cNvPr>
        <cdr:cNvCxnSpPr>
          <a:cxnSpLocks xmlns:a="http://schemas.openxmlformats.org/drawingml/2006/main"/>
        </cdr:cNvCxnSpPr>
      </cdr:nvCxnSpPr>
      <cdr:spPr>
        <a:xfrm xmlns:a="http://schemas.openxmlformats.org/drawingml/2006/main" flipH="1">
          <a:off x="784865" y="547689"/>
          <a:ext cx="691512" cy="0"/>
        </a:xfrm>
        <a:prstGeom xmlns:a="http://schemas.openxmlformats.org/drawingml/2006/main" prst="straightConnector1">
          <a:avLst/>
        </a:prstGeom>
        <a:ln xmlns:a="http://schemas.openxmlformats.org/drawingml/2006/main" w="19050">
          <a:headEnd type="triangle" w="sm" len="sm"/>
          <a:tailEnd type="triangle" w="sm" len="sm"/>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0.13378</cdr:x>
      <cdr:y>0.10013</cdr:y>
    </cdr:from>
    <cdr:to>
      <cdr:x>0.31376</cdr:x>
      <cdr:y>0.10097</cdr:y>
    </cdr:to>
    <cdr:cxnSp macro="">
      <cdr:nvCxnSpPr>
        <cdr:cNvPr id="31" name="Straight Arrow Connector 30">
          <a:extLst xmlns:a="http://schemas.openxmlformats.org/drawingml/2006/main">
            <a:ext uri="{FF2B5EF4-FFF2-40B4-BE49-F238E27FC236}">
              <a16:creationId xmlns:a16="http://schemas.microsoft.com/office/drawing/2014/main" id="{BA5A61B7-A421-4957-B95C-E1EB87B39B63}"/>
            </a:ext>
          </a:extLst>
        </cdr:cNvPr>
        <cdr:cNvCxnSpPr>
          <a:cxnSpLocks xmlns:a="http://schemas.openxmlformats.org/drawingml/2006/main"/>
        </cdr:cNvCxnSpPr>
      </cdr:nvCxnSpPr>
      <cdr:spPr>
        <a:xfrm xmlns:a="http://schemas.openxmlformats.org/drawingml/2006/main" flipH="1">
          <a:off x="759465" y="376239"/>
          <a:ext cx="1021712" cy="3175"/>
        </a:xfrm>
        <a:prstGeom xmlns:a="http://schemas.openxmlformats.org/drawingml/2006/main" prst="straightConnector1">
          <a:avLst/>
        </a:prstGeom>
        <a:ln xmlns:a="http://schemas.openxmlformats.org/drawingml/2006/main" w="19050">
          <a:headEnd type="triangle" w="sm" len="sm"/>
          <a:tailEnd type="triangle" w="sm" len="sm"/>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0.43848</cdr:x>
      <cdr:y>0.22645</cdr:y>
    </cdr:from>
    <cdr:to>
      <cdr:x>0.49275</cdr:x>
      <cdr:y>0.22645</cdr:y>
    </cdr:to>
    <cdr:cxnSp macro="">
      <cdr:nvCxnSpPr>
        <cdr:cNvPr id="33" name="Straight Arrow Connector 32">
          <a:extLst xmlns:a="http://schemas.openxmlformats.org/drawingml/2006/main">
            <a:ext uri="{FF2B5EF4-FFF2-40B4-BE49-F238E27FC236}">
              <a16:creationId xmlns:a16="http://schemas.microsoft.com/office/drawing/2014/main" id="{96C97A6F-7418-4658-84C6-87667A0DA5E1}"/>
            </a:ext>
          </a:extLst>
        </cdr:cNvPr>
        <cdr:cNvCxnSpPr>
          <a:cxnSpLocks xmlns:a="http://schemas.openxmlformats.org/drawingml/2006/main"/>
        </cdr:cNvCxnSpPr>
      </cdr:nvCxnSpPr>
      <cdr:spPr>
        <a:xfrm xmlns:a="http://schemas.openxmlformats.org/drawingml/2006/main" flipV="1">
          <a:off x="2489200" y="850900"/>
          <a:ext cx="308067" cy="3"/>
        </a:xfrm>
        <a:prstGeom xmlns:a="http://schemas.openxmlformats.org/drawingml/2006/main" prst="straightConnector1">
          <a:avLst/>
        </a:prstGeom>
        <a:ln xmlns:a="http://schemas.openxmlformats.org/drawingml/2006/main" w="19050">
          <a:headEnd type="triangle" w="sm" len="sm"/>
          <a:tailEnd type="triangle" w="sm" len="sm"/>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0.48881</cdr:x>
      <cdr:y>0.14026</cdr:y>
    </cdr:from>
    <cdr:to>
      <cdr:x>0.54308</cdr:x>
      <cdr:y>0.14026</cdr:y>
    </cdr:to>
    <cdr:cxnSp macro="">
      <cdr:nvCxnSpPr>
        <cdr:cNvPr id="34" name="Straight Arrow Connector 33">
          <a:extLst xmlns:a="http://schemas.openxmlformats.org/drawingml/2006/main">
            <a:ext uri="{FF2B5EF4-FFF2-40B4-BE49-F238E27FC236}">
              <a16:creationId xmlns:a16="http://schemas.microsoft.com/office/drawing/2014/main" id="{96C97A6F-7418-4658-84C6-87667A0DA5E1}"/>
            </a:ext>
          </a:extLst>
        </cdr:cNvPr>
        <cdr:cNvCxnSpPr>
          <a:cxnSpLocks xmlns:a="http://schemas.openxmlformats.org/drawingml/2006/main"/>
        </cdr:cNvCxnSpPr>
      </cdr:nvCxnSpPr>
      <cdr:spPr>
        <a:xfrm xmlns:a="http://schemas.openxmlformats.org/drawingml/2006/main" flipV="1">
          <a:off x="2774950" y="527050"/>
          <a:ext cx="308067" cy="3"/>
        </a:xfrm>
        <a:prstGeom xmlns:a="http://schemas.openxmlformats.org/drawingml/2006/main" prst="straightConnector1">
          <a:avLst/>
        </a:prstGeom>
        <a:ln xmlns:a="http://schemas.openxmlformats.org/drawingml/2006/main" w="19050">
          <a:headEnd type="triangle" w="sm" len="sm"/>
          <a:tailEnd type="triangle" w="sm" len="sm"/>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0.55425</cdr:x>
      <cdr:y>0.12759</cdr:y>
    </cdr:from>
    <cdr:to>
      <cdr:x>0.60852</cdr:x>
      <cdr:y>0.12759</cdr:y>
    </cdr:to>
    <cdr:cxnSp macro="">
      <cdr:nvCxnSpPr>
        <cdr:cNvPr id="35" name="Straight Arrow Connector 34">
          <a:extLst xmlns:a="http://schemas.openxmlformats.org/drawingml/2006/main">
            <a:ext uri="{FF2B5EF4-FFF2-40B4-BE49-F238E27FC236}">
              <a16:creationId xmlns:a16="http://schemas.microsoft.com/office/drawing/2014/main" id="{96C97A6F-7418-4658-84C6-87667A0DA5E1}"/>
            </a:ext>
          </a:extLst>
        </cdr:cNvPr>
        <cdr:cNvCxnSpPr>
          <a:cxnSpLocks xmlns:a="http://schemas.openxmlformats.org/drawingml/2006/main"/>
        </cdr:cNvCxnSpPr>
      </cdr:nvCxnSpPr>
      <cdr:spPr>
        <a:xfrm xmlns:a="http://schemas.openxmlformats.org/drawingml/2006/main" flipV="1">
          <a:off x="3146425" y="479425"/>
          <a:ext cx="308067" cy="3"/>
        </a:xfrm>
        <a:prstGeom xmlns:a="http://schemas.openxmlformats.org/drawingml/2006/main" prst="straightConnector1">
          <a:avLst/>
        </a:prstGeom>
        <a:ln xmlns:a="http://schemas.openxmlformats.org/drawingml/2006/main" w="19050">
          <a:headEnd type="triangle" w="sm" len="sm"/>
          <a:tailEnd type="triangle" w="sm" len="sm"/>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0.43076</cdr:x>
      <cdr:y>0.09083</cdr:y>
    </cdr:from>
    <cdr:to>
      <cdr:x>0.55257</cdr:x>
      <cdr:y>0.09083</cdr:y>
    </cdr:to>
    <cdr:cxnSp macro="">
      <cdr:nvCxnSpPr>
        <cdr:cNvPr id="36" name="Straight Arrow Connector 35">
          <a:extLst xmlns:a="http://schemas.openxmlformats.org/drawingml/2006/main">
            <a:ext uri="{FF2B5EF4-FFF2-40B4-BE49-F238E27FC236}">
              <a16:creationId xmlns:a16="http://schemas.microsoft.com/office/drawing/2014/main" id="{6BABD604-784F-4DA8-B4E7-4E17751A84DE}"/>
            </a:ext>
          </a:extLst>
        </cdr:cNvPr>
        <cdr:cNvCxnSpPr>
          <a:cxnSpLocks xmlns:a="http://schemas.openxmlformats.org/drawingml/2006/main"/>
        </cdr:cNvCxnSpPr>
      </cdr:nvCxnSpPr>
      <cdr:spPr>
        <a:xfrm xmlns:a="http://schemas.openxmlformats.org/drawingml/2006/main" flipH="1">
          <a:off x="2445390" y="341314"/>
          <a:ext cx="691512" cy="0"/>
        </a:xfrm>
        <a:prstGeom xmlns:a="http://schemas.openxmlformats.org/drawingml/2006/main" prst="straightConnector1">
          <a:avLst/>
        </a:prstGeom>
        <a:ln xmlns:a="http://schemas.openxmlformats.org/drawingml/2006/main" w="19050">
          <a:headEnd type="triangle" w="sm" len="sm"/>
          <a:tailEnd type="triangle" w="sm" len="sm"/>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0.4368</cdr:x>
      <cdr:y>0.04647</cdr:y>
    </cdr:from>
    <cdr:to>
      <cdr:x>0.61678</cdr:x>
      <cdr:y>0.04732</cdr:y>
    </cdr:to>
    <cdr:cxnSp macro="">
      <cdr:nvCxnSpPr>
        <cdr:cNvPr id="37" name="Straight Arrow Connector 36">
          <a:extLst xmlns:a="http://schemas.openxmlformats.org/drawingml/2006/main">
            <a:ext uri="{FF2B5EF4-FFF2-40B4-BE49-F238E27FC236}">
              <a16:creationId xmlns:a16="http://schemas.microsoft.com/office/drawing/2014/main" id="{0281205C-561B-462D-ADDC-CD8473C1FDE2}"/>
            </a:ext>
          </a:extLst>
        </cdr:cNvPr>
        <cdr:cNvCxnSpPr>
          <a:cxnSpLocks xmlns:a="http://schemas.openxmlformats.org/drawingml/2006/main"/>
        </cdr:cNvCxnSpPr>
      </cdr:nvCxnSpPr>
      <cdr:spPr>
        <a:xfrm xmlns:a="http://schemas.openxmlformats.org/drawingml/2006/main" flipH="1">
          <a:off x="2479675" y="174625"/>
          <a:ext cx="1021712" cy="3175"/>
        </a:xfrm>
        <a:prstGeom xmlns:a="http://schemas.openxmlformats.org/drawingml/2006/main" prst="straightConnector1">
          <a:avLst/>
        </a:prstGeom>
        <a:ln xmlns:a="http://schemas.openxmlformats.org/drawingml/2006/main" w="19050">
          <a:headEnd type="triangle" w="sm" len="sm"/>
          <a:tailEnd type="triangle" w="sm" len="sm"/>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0.7321</cdr:x>
      <cdr:y>0.24673</cdr:y>
    </cdr:from>
    <cdr:to>
      <cdr:x>0.78637</cdr:x>
      <cdr:y>0.24673</cdr:y>
    </cdr:to>
    <cdr:cxnSp macro="">
      <cdr:nvCxnSpPr>
        <cdr:cNvPr id="38" name="Straight Arrow Connector 37">
          <a:extLst xmlns:a="http://schemas.openxmlformats.org/drawingml/2006/main">
            <a:ext uri="{FF2B5EF4-FFF2-40B4-BE49-F238E27FC236}">
              <a16:creationId xmlns:a16="http://schemas.microsoft.com/office/drawing/2014/main" id="{5F5E6DE1-8B81-42BB-9C41-26C874D2C374}"/>
            </a:ext>
          </a:extLst>
        </cdr:cNvPr>
        <cdr:cNvCxnSpPr>
          <a:cxnSpLocks xmlns:a="http://schemas.openxmlformats.org/drawingml/2006/main"/>
        </cdr:cNvCxnSpPr>
      </cdr:nvCxnSpPr>
      <cdr:spPr>
        <a:xfrm xmlns:a="http://schemas.openxmlformats.org/drawingml/2006/main" flipV="1">
          <a:off x="4156075" y="927100"/>
          <a:ext cx="308067" cy="3"/>
        </a:xfrm>
        <a:prstGeom xmlns:a="http://schemas.openxmlformats.org/drawingml/2006/main" prst="straightConnector1">
          <a:avLst/>
        </a:prstGeom>
        <a:ln xmlns:a="http://schemas.openxmlformats.org/drawingml/2006/main" w="19050">
          <a:headEnd type="triangle" w="sm" len="sm"/>
          <a:tailEnd type="triangle" w="sm" len="sm"/>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0.79083</cdr:x>
      <cdr:y>0.19096</cdr:y>
    </cdr:from>
    <cdr:to>
      <cdr:x>0.84509</cdr:x>
      <cdr:y>0.19096</cdr:y>
    </cdr:to>
    <cdr:cxnSp macro="">
      <cdr:nvCxnSpPr>
        <cdr:cNvPr id="39" name="Straight Arrow Connector 38">
          <a:extLst xmlns:a="http://schemas.openxmlformats.org/drawingml/2006/main">
            <a:ext uri="{FF2B5EF4-FFF2-40B4-BE49-F238E27FC236}">
              <a16:creationId xmlns:a16="http://schemas.microsoft.com/office/drawing/2014/main" id="{5F5E6DE1-8B81-42BB-9C41-26C874D2C374}"/>
            </a:ext>
          </a:extLst>
        </cdr:cNvPr>
        <cdr:cNvCxnSpPr>
          <a:cxnSpLocks xmlns:a="http://schemas.openxmlformats.org/drawingml/2006/main"/>
        </cdr:cNvCxnSpPr>
      </cdr:nvCxnSpPr>
      <cdr:spPr>
        <a:xfrm xmlns:a="http://schemas.openxmlformats.org/drawingml/2006/main" flipV="1">
          <a:off x="4489450" y="717550"/>
          <a:ext cx="308067" cy="3"/>
        </a:xfrm>
        <a:prstGeom xmlns:a="http://schemas.openxmlformats.org/drawingml/2006/main" prst="straightConnector1">
          <a:avLst/>
        </a:prstGeom>
        <a:ln xmlns:a="http://schemas.openxmlformats.org/drawingml/2006/main" w="19050">
          <a:headEnd type="triangle" w="sm" len="sm"/>
          <a:tailEnd type="triangle" w="sm" len="sm"/>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0.85291</cdr:x>
      <cdr:y>0.16308</cdr:y>
    </cdr:from>
    <cdr:to>
      <cdr:x>0.90717</cdr:x>
      <cdr:y>0.16308</cdr:y>
    </cdr:to>
    <cdr:cxnSp macro="">
      <cdr:nvCxnSpPr>
        <cdr:cNvPr id="40" name="Straight Arrow Connector 39">
          <a:extLst xmlns:a="http://schemas.openxmlformats.org/drawingml/2006/main">
            <a:ext uri="{FF2B5EF4-FFF2-40B4-BE49-F238E27FC236}">
              <a16:creationId xmlns:a16="http://schemas.microsoft.com/office/drawing/2014/main" id="{5F5E6DE1-8B81-42BB-9C41-26C874D2C374}"/>
            </a:ext>
          </a:extLst>
        </cdr:cNvPr>
        <cdr:cNvCxnSpPr>
          <a:cxnSpLocks xmlns:a="http://schemas.openxmlformats.org/drawingml/2006/main"/>
        </cdr:cNvCxnSpPr>
      </cdr:nvCxnSpPr>
      <cdr:spPr>
        <a:xfrm xmlns:a="http://schemas.openxmlformats.org/drawingml/2006/main" flipV="1">
          <a:off x="4841875" y="612775"/>
          <a:ext cx="308067" cy="3"/>
        </a:xfrm>
        <a:prstGeom xmlns:a="http://schemas.openxmlformats.org/drawingml/2006/main" prst="straightConnector1">
          <a:avLst/>
        </a:prstGeom>
        <a:ln xmlns:a="http://schemas.openxmlformats.org/drawingml/2006/main" w="19050">
          <a:headEnd type="triangle" w="sm" len="sm"/>
          <a:tailEnd type="triangle" w="sm" len="sm"/>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0.73837</cdr:x>
      <cdr:y>0.12717</cdr:y>
    </cdr:from>
    <cdr:to>
      <cdr:x>0.86018</cdr:x>
      <cdr:y>0.12717</cdr:y>
    </cdr:to>
    <cdr:cxnSp macro="">
      <cdr:nvCxnSpPr>
        <cdr:cNvPr id="41" name="Straight Arrow Connector 40">
          <a:extLst xmlns:a="http://schemas.openxmlformats.org/drawingml/2006/main">
            <a:ext uri="{FF2B5EF4-FFF2-40B4-BE49-F238E27FC236}">
              <a16:creationId xmlns:a16="http://schemas.microsoft.com/office/drawing/2014/main" id="{E123CA81-BDD8-40B6-8CDB-65BA2768BD00}"/>
            </a:ext>
          </a:extLst>
        </cdr:cNvPr>
        <cdr:cNvCxnSpPr>
          <a:cxnSpLocks xmlns:a="http://schemas.openxmlformats.org/drawingml/2006/main"/>
        </cdr:cNvCxnSpPr>
      </cdr:nvCxnSpPr>
      <cdr:spPr>
        <a:xfrm xmlns:a="http://schemas.openxmlformats.org/drawingml/2006/main" flipH="1">
          <a:off x="4191640" y="477839"/>
          <a:ext cx="691512" cy="0"/>
        </a:xfrm>
        <a:prstGeom xmlns:a="http://schemas.openxmlformats.org/drawingml/2006/main" prst="straightConnector1">
          <a:avLst/>
        </a:prstGeom>
        <a:ln xmlns:a="http://schemas.openxmlformats.org/drawingml/2006/main" w="19050">
          <a:headEnd type="triangle" w="sm" len="sm"/>
          <a:tailEnd type="triangle" w="sm" len="sm"/>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0.73042</cdr:x>
      <cdr:y>0.07689</cdr:y>
    </cdr:from>
    <cdr:to>
      <cdr:x>0.9104</cdr:x>
      <cdr:y>0.07774</cdr:y>
    </cdr:to>
    <cdr:cxnSp macro="">
      <cdr:nvCxnSpPr>
        <cdr:cNvPr id="42" name="Straight Arrow Connector 41">
          <a:extLst xmlns:a="http://schemas.openxmlformats.org/drawingml/2006/main">
            <a:ext uri="{FF2B5EF4-FFF2-40B4-BE49-F238E27FC236}">
              <a16:creationId xmlns:a16="http://schemas.microsoft.com/office/drawing/2014/main" id="{E29087CB-2FB0-4A16-9950-19584F67E2AE}"/>
            </a:ext>
          </a:extLst>
        </cdr:cNvPr>
        <cdr:cNvCxnSpPr>
          <a:cxnSpLocks xmlns:a="http://schemas.openxmlformats.org/drawingml/2006/main"/>
        </cdr:cNvCxnSpPr>
      </cdr:nvCxnSpPr>
      <cdr:spPr>
        <a:xfrm xmlns:a="http://schemas.openxmlformats.org/drawingml/2006/main" flipH="1">
          <a:off x="4146550" y="288925"/>
          <a:ext cx="1021712" cy="3175"/>
        </a:xfrm>
        <a:prstGeom xmlns:a="http://schemas.openxmlformats.org/drawingml/2006/main" prst="straightConnector1">
          <a:avLst/>
        </a:prstGeom>
        <a:ln xmlns:a="http://schemas.openxmlformats.org/drawingml/2006/main" w="19050">
          <a:headEnd type="triangle" w="sm" len="sm"/>
          <a:tailEnd type="triangle" w="sm" len="sm"/>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0.76902</cdr:x>
      <cdr:y>0.02112</cdr:y>
    </cdr:from>
    <cdr:to>
      <cdr:x>0.85786</cdr:x>
      <cdr:y>0.07576</cdr:y>
    </cdr:to>
    <cdr:sp macro="" textlink="">
      <cdr:nvSpPr>
        <cdr:cNvPr id="43" name="TextBox 1">
          <a:extLst xmlns:a="http://schemas.openxmlformats.org/drawingml/2006/main">
            <a:ext uri="{FF2B5EF4-FFF2-40B4-BE49-F238E27FC236}">
              <a16:creationId xmlns:a16="http://schemas.microsoft.com/office/drawing/2014/main" id="{DFC96059-E156-4AFD-9C8E-E45A59A85D67}"/>
            </a:ext>
          </a:extLst>
        </cdr:cNvPr>
        <cdr:cNvSpPr txBox="1"/>
      </cdr:nvSpPr>
      <cdr:spPr>
        <a:xfrm xmlns:a="http://schemas.openxmlformats.org/drawingml/2006/main">
          <a:off x="4365625" y="79375"/>
          <a:ext cx="504377" cy="205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latin typeface="Arial" panose="020B0604020202020204" pitchFamily="34" charset="0"/>
              <a:cs typeface="Arial" panose="020B0604020202020204" pitchFamily="34" charset="0"/>
            </a:rPr>
            <a:t>&lt;0.001</a:t>
          </a:r>
        </a:p>
      </cdr:txBody>
    </cdr:sp>
  </cdr:relSizeAnchor>
  <cdr:relSizeAnchor xmlns:cdr="http://schemas.openxmlformats.org/drawingml/2006/chartDrawing">
    <cdr:from>
      <cdr:x>0.46532</cdr:x>
      <cdr:y>0</cdr:y>
    </cdr:from>
    <cdr:to>
      <cdr:x>0.55417</cdr:x>
      <cdr:y>0.05464</cdr:y>
    </cdr:to>
    <cdr:sp macro="" textlink="">
      <cdr:nvSpPr>
        <cdr:cNvPr id="44" name="TextBox 1">
          <a:extLst xmlns:a="http://schemas.openxmlformats.org/drawingml/2006/main">
            <a:ext uri="{FF2B5EF4-FFF2-40B4-BE49-F238E27FC236}">
              <a16:creationId xmlns:a16="http://schemas.microsoft.com/office/drawing/2014/main" id="{DFC96059-E156-4AFD-9C8E-E45A59A85D67}"/>
            </a:ext>
          </a:extLst>
        </cdr:cNvPr>
        <cdr:cNvSpPr txBox="1"/>
      </cdr:nvSpPr>
      <cdr:spPr>
        <a:xfrm xmlns:a="http://schemas.openxmlformats.org/drawingml/2006/main">
          <a:off x="2641600" y="0"/>
          <a:ext cx="504377" cy="205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latin typeface="Arial" panose="020B0604020202020204" pitchFamily="34" charset="0"/>
              <a:cs typeface="Arial" panose="020B0604020202020204" pitchFamily="34" charset="0"/>
            </a:rPr>
            <a:t>0.005</a:t>
          </a:r>
        </a:p>
      </cdr:txBody>
    </cdr:sp>
  </cdr:relSizeAnchor>
  <cdr:relSizeAnchor xmlns:cdr="http://schemas.openxmlformats.org/drawingml/2006/chartDrawing">
    <cdr:from>
      <cdr:x>0.11633</cdr:x>
      <cdr:y>0.21124</cdr:y>
    </cdr:from>
    <cdr:to>
      <cdr:x>0.20518</cdr:x>
      <cdr:y>0.26588</cdr:y>
    </cdr:to>
    <cdr:sp macro="" textlink="">
      <cdr:nvSpPr>
        <cdr:cNvPr id="45" name="TextBox 1">
          <a:extLst xmlns:a="http://schemas.openxmlformats.org/drawingml/2006/main">
            <a:ext uri="{FF2B5EF4-FFF2-40B4-BE49-F238E27FC236}">
              <a16:creationId xmlns:a16="http://schemas.microsoft.com/office/drawing/2014/main" id="{DFC96059-E156-4AFD-9C8E-E45A59A85D67}"/>
            </a:ext>
          </a:extLst>
        </cdr:cNvPr>
        <cdr:cNvSpPr txBox="1"/>
      </cdr:nvSpPr>
      <cdr:spPr>
        <a:xfrm xmlns:a="http://schemas.openxmlformats.org/drawingml/2006/main">
          <a:off x="660400" y="793750"/>
          <a:ext cx="504377" cy="205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latin typeface="Arial" panose="020B0604020202020204" pitchFamily="34" charset="0"/>
              <a:cs typeface="Arial" panose="020B0604020202020204" pitchFamily="34" charset="0"/>
            </a:rPr>
            <a:t>0.031</a:t>
          </a:r>
        </a:p>
      </cdr:txBody>
    </cdr:sp>
  </cdr:relSizeAnchor>
  <cdr:relSizeAnchor xmlns:cdr="http://schemas.openxmlformats.org/drawingml/2006/chartDrawing">
    <cdr:from>
      <cdr:x>0.1717</cdr:x>
      <cdr:y>0.16054</cdr:y>
    </cdr:from>
    <cdr:to>
      <cdr:x>0.26055</cdr:x>
      <cdr:y>0.21518</cdr:y>
    </cdr:to>
    <cdr:sp macro="" textlink="">
      <cdr:nvSpPr>
        <cdr:cNvPr id="46" name="TextBox 1">
          <a:extLst xmlns:a="http://schemas.openxmlformats.org/drawingml/2006/main">
            <a:ext uri="{FF2B5EF4-FFF2-40B4-BE49-F238E27FC236}">
              <a16:creationId xmlns:a16="http://schemas.microsoft.com/office/drawing/2014/main" id="{DFC96059-E156-4AFD-9C8E-E45A59A85D67}"/>
            </a:ext>
          </a:extLst>
        </cdr:cNvPr>
        <cdr:cNvSpPr txBox="1"/>
      </cdr:nvSpPr>
      <cdr:spPr>
        <a:xfrm xmlns:a="http://schemas.openxmlformats.org/drawingml/2006/main">
          <a:off x="974725" y="603250"/>
          <a:ext cx="504377" cy="205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latin typeface="Arial" panose="020B0604020202020204" pitchFamily="34" charset="0"/>
              <a:cs typeface="Arial" panose="020B0604020202020204" pitchFamily="34" charset="0"/>
            </a:rPr>
            <a:t>&lt;0.001</a:t>
          </a:r>
        </a:p>
      </cdr:txBody>
    </cdr:sp>
  </cdr:relSizeAnchor>
  <cdr:relSizeAnchor xmlns:cdr="http://schemas.openxmlformats.org/drawingml/2006/chartDrawing">
    <cdr:from>
      <cdr:x>0.24217</cdr:x>
      <cdr:y>0.13012</cdr:y>
    </cdr:from>
    <cdr:to>
      <cdr:x>0.33102</cdr:x>
      <cdr:y>0.18476</cdr:y>
    </cdr:to>
    <cdr:sp macro="" textlink="">
      <cdr:nvSpPr>
        <cdr:cNvPr id="47" name="TextBox 1">
          <a:extLst xmlns:a="http://schemas.openxmlformats.org/drawingml/2006/main">
            <a:ext uri="{FF2B5EF4-FFF2-40B4-BE49-F238E27FC236}">
              <a16:creationId xmlns:a16="http://schemas.microsoft.com/office/drawing/2014/main" id="{DFC96059-E156-4AFD-9C8E-E45A59A85D67}"/>
            </a:ext>
          </a:extLst>
        </cdr:cNvPr>
        <cdr:cNvSpPr txBox="1"/>
      </cdr:nvSpPr>
      <cdr:spPr>
        <a:xfrm xmlns:a="http://schemas.openxmlformats.org/drawingml/2006/main">
          <a:off x="1374775" y="488950"/>
          <a:ext cx="504377" cy="205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latin typeface="Arial" panose="020B0604020202020204" pitchFamily="34" charset="0"/>
              <a:cs typeface="Arial" panose="020B0604020202020204" pitchFamily="34" charset="0"/>
            </a:rPr>
            <a:t>NS</a:t>
          </a:r>
        </a:p>
      </cdr:txBody>
    </cdr:sp>
  </cdr:relSizeAnchor>
  <cdr:relSizeAnchor xmlns:cdr="http://schemas.openxmlformats.org/drawingml/2006/chartDrawing">
    <cdr:from>
      <cdr:x>0.15324</cdr:x>
      <cdr:y>0.09717</cdr:y>
    </cdr:from>
    <cdr:to>
      <cdr:x>0.24209</cdr:x>
      <cdr:y>0.15181</cdr:y>
    </cdr:to>
    <cdr:sp macro="" textlink="">
      <cdr:nvSpPr>
        <cdr:cNvPr id="48" name="TextBox 1">
          <a:extLst xmlns:a="http://schemas.openxmlformats.org/drawingml/2006/main">
            <a:ext uri="{FF2B5EF4-FFF2-40B4-BE49-F238E27FC236}">
              <a16:creationId xmlns:a16="http://schemas.microsoft.com/office/drawing/2014/main" id="{DFC96059-E156-4AFD-9C8E-E45A59A85D67}"/>
            </a:ext>
          </a:extLst>
        </cdr:cNvPr>
        <cdr:cNvSpPr txBox="1"/>
      </cdr:nvSpPr>
      <cdr:spPr>
        <a:xfrm xmlns:a="http://schemas.openxmlformats.org/drawingml/2006/main">
          <a:off x="869950" y="365125"/>
          <a:ext cx="504377" cy="205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latin typeface="Arial" panose="020B0604020202020204" pitchFamily="34" charset="0"/>
              <a:cs typeface="Arial" panose="020B0604020202020204" pitchFamily="34" charset="0"/>
            </a:rPr>
            <a:t>&lt;0.001</a:t>
          </a:r>
        </a:p>
      </cdr:txBody>
    </cdr:sp>
  </cdr:relSizeAnchor>
  <cdr:relSizeAnchor xmlns:cdr="http://schemas.openxmlformats.org/drawingml/2006/chartDrawing">
    <cdr:from>
      <cdr:x>0.41834</cdr:x>
      <cdr:y>0.17575</cdr:y>
    </cdr:from>
    <cdr:to>
      <cdr:x>0.50719</cdr:x>
      <cdr:y>0.23039</cdr:y>
    </cdr:to>
    <cdr:sp macro="" textlink="">
      <cdr:nvSpPr>
        <cdr:cNvPr id="49" name="TextBox 1">
          <a:extLst xmlns:a="http://schemas.openxmlformats.org/drawingml/2006/main">
            <a:ext uri="{FF2B5EF4-FFF2-40B4-BE49-F238E27FC236}">
              <a16:creationId xmlns:a16="http://schemas.microsoft.com/office/drawing/2014/main" id="{DFC96059-E156-4AFD-9C8E-E45A59A85D67}"/>
            </a:ext>
          </a:extLst>
        </cdr:cNvPr>
        <cdr:cNvSpPr txBox="1"/>
      </cdr:nvSpPr>
      <cdr:spPr>
        <a:xfrm xmlns:a="http://schemas.openxmlformats.org/drawingml/2006/main">
          <a:off x="2374900" y="660400"/>
          <a:ext cx="504377" cy="205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latin typeface="Arial" panose="020B0604020202020204" pitchFamily="34" charset="0"/>
              <a:cs typeface="Arial" panose="020B0604020202020204" pitchFamily="34" charset="0"/>
            </a:rPr>
            <a:t>NS</a:t>
          </a:r>
        </a:p>
      </cdr:txBody>
    </cdr:sp>
  </cdr:relSizeAnchor>
  <cdr:relSizeAnchor xmlns:cdr="http://schemas.openxmlformats.org/drawingml/2006/chartDrawing">
    <cdr:from>
      <cdr:x>0.47204</cdr:x>
      <cdr:y>0.09463</cdr:y>
    </cdr:from>
    <cdr:to>
      <cdr:x>0.56088</cdr:x>
      <cdr:y>0.14927</cdr:y>
    </cdr:to>
    <cdr:sp macro="" textlink="">
      <cdr:nvSpPr>
        <cdr:cNvPr id="50" name="TextBox 1">
          <a:extLst xmlns:a="http://schemas.openxmlformats.org/drawingml/2006/main">
            <a:ext uri="{FF2B5EF4-FFF2-40B4-BE49-F238E27FC236}">
              <a16:creationId xmlns:a16="http://schemas.microsoft.com/office/drawing/2014/main" id="{DFC96059-E156-4AFD-9C8E-E45A59A85D67}"/>
            </a:ext>
          </a:extLst>
        </cdr:cNvPr>
        <cdr:cNvSpPr txBox="1"/>
      </cdr:nvSpPr>
      <cdr:spPr>
        <a:xfrm xmlns:a="http://schemas.openxmlformats.org/drawingml/2006/main">
          <a:off x="2679700" y="355600"/>
          <a:ext cx="504377" cy="205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latin typeface="Arial" panose="020B0604020202020204" pitchFamily="34" charset="0"/>
              <a:cs typeface="Arial" panose="020B0604020202020204" pitchFamily="34" charset="0"/>
            </a:rPr>
            <a:t>&lt;0.001</a:t>
          </a:r>
        </a:p>
      </cdr:txBody>
    </cdr:sp>
  </cdr:relSizeAnchor>
  <cdr:relSizeAnchor xmlns:cdr="http://schemas.openxmlformats.org/drawingml/2006/chartDrawing">
    <cdr:from>
      <cdr:x>0.53579</cdr:x>
      <cdr:y>0.07943</cdr:y>
    </cdr:from>
    <cdr:to>
      <cdr:x>0.62464</cdr:x>
      <cdr:y>0.13407</cdr:y>
    </cdr:to>
    <cdr:sp macro="" textlink="">
      <cdr:nvSpPr>
        <cdr:cNvPr id="51" name="TextBox 1">
          <a:extLst xmlns:a="http://schemas.openxmlformats.org/drawingml/2006/main">
            <a:ext uri="{FF2B5EF4-FFF2-40B4-BE49-F238E27FC236}">
              <a16:creationId xmlns:a16="http://schemas.microsoft.com/office/drawing/2014/main" id="{DFC96059-E156-4AFD-9C8E-E45A59A85D67}"/>
            </a:ext>
          </a:extLst>
        </cdr:cNvPr>
        <cdr:cNvSpPr txBox="1"/>
      </cdr:nvSpPr>
      <cdr:spPr>
        <a:xfrm xmlns:a="http://schemas.openxmlformats.org/drawingml/2006/main">
          <a:off x="3041650" y="298450"/>
          <a:ext cx="504377" cy="205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latin typeface="Arial" panose="020B0604020202020204" pitchFamily="34" charset="0"/>
              <a:cs typeface="Arial" panose="020B0604020202020204" pitchFamily="34" charset="0"/>
            </a:rPr>
            <a:t>NS</a:t>
          </a:r>
        </a:p>
      </cdr:txBody>
    </cdr:sp>
  </cdr:relSizeAnchor>
  <cdr:relSizeAnchor xmlns:cdr="http://schemas.openxmlformats.org/drawingml/2006/chartDrawing">
    <cdr:from>
      <cdr:x>0.44351</cdr:x>
      <cdr:y>0.04394</cdr:y>
    </cdr:from>
    <cdr:to>
      <cdr:x>0.53236</cdr:x>
      <cdr:y>0.09858</cdr:y>
    </cdr:to>
    <cdr:sp macro="" textlink="">
      <cdr:nvSpPr>
        <cdr:cNvPr id="52" name="TextBox 1">
          <a:extLst xmlns:a="http://schemas.openxmlformats.org/drawingml/2006/main">
            <a:ext uri="{FF2B5EF4-FFF2-40B4-BE49-F238E27FC236}">
              <a16:creationId xmlns:a16="http://schemas.microsoft.com/office/drawing/2014/main" id="{DFC96059-E156-4AFD-9C8E-E45A59A85D67}"/>
            </a:ext>
          </a:extLst>
        </cdr:cNvPr>
        <cdr:cNvSpPr txBox="1"/>
      </cdr:nvSpPr>
      <cdr:spPr>
        <a:xfrm xmlns:a="http://schemas.openxmlformats.org/drawingml/2006/main">
          <a:off x="2517775" y="165100"/>
          <a:ext cx="504377" cy="205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latin typeface="Arial" panose="020B0604020202020204" pitchFamily="34" charset="0"/>
              <a:cs typeface="Arial" panose="020B0604020202020204" pitchFamily="34" charset="0"/>
            </a:rPr>
            <a:t>&lt;0.001</a:t>
          </a:r>
        </a:p>
      </cdr:txBody>
    </cdr:sp>
  </cdr:relSizeAnchor>
  <cdr:relSizeAnchor xmlns:cdr="http://schemas.openxmlformats.org/drawingml/2006/chartDrawing">
    <cdr:from>
      <cdr:x>0.71365</cdr:x>
      <cdr:y>0.19856</cdr:y>
    </cdr:from>
    <cdr:to>
      <cdr:x>0.80249</cdr:x>
      <cdr:y>0.2532</cdr:y>
    </cdr:to>
    <cdr:sp macro="" textlink="">
      <cdr:nvSpPr>
        <cdr:cNvPr id="53" name="TextBox 1">
          <a:extLst xmlns:a="http://schemas.openxmlformats.org/drawingml/2006/main">
            <a:ext uri="{FF2B5EF4-FFF2-40B4-BE49-F238E27FC236}">
              <a16:creationId xmlns:a16="http://schemas.microsoft.com/office/drawing/2014/main" id="{DFC96059-E156-4AFD-9C8E-E45A59A85D67}"/>
            </a:ext>
          </a:extLst>
        </cdr:cNvPr>
        <cdr:cNvSpPr txBox="1"/>
      </cdr:nvSpPr>
      <cdr:spPr>
        <a:xfrm xmlns:a="http://schemas.openxmlformats.org/drawingml/2006/main">
          <a:off x="4051300" y="746125"/>
          <a:ext cx="504377" cy="205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latin typeface="Arial" panose="020B0604020202020204" pitchFamily="34" charset="0"/>
              <a:cs typeface="Arial" panose="020B0604020202020204" pitchFamily="34" charset="0"/>
            </a:rPr>
            <a:t>0.001</a:t>
          </a:r>
        </a:p>
      </cdr:txBody>
    </cdr:sp>
  </cdr:relSizeAnchor>
  <cdr:relSizeAnchor xmlns:cdr="http://schemas.openxmlformats.org/drawingml/2006/chartDrawing">
    <cdr:from>
      <cdr:x>0.77069</cdr:x>
      <cdr:y>0.1428</cdr:y>
    </cdr:from>
    <cdr:to>
      <cdr:x>0.85954</cdr:x>
      <cdr:y>0.19744</cdr:y>
    </cdr:to>
    <cdr:sp macro="" textlink="">
      <cdr:nvSpPr>
        <cdr:cNvPr id="54" name="TextBox 1">
          <a:extLst xmlns:a="http://schemas.openxmlformats.org/drawingml/2006/main">
            <a:ext uri="{FF2B5EF4-FFF2-40B4-BE49-F238E27FC236}">
              <a16:creationId xmlns:a16="http://schemas.microsoft.com/office/drawing/2014/main" id="{DFC96059-E156-4AFD-9C8E-E45A59A85D67}"/>
            </a:ext>
          </a:extLst>
        </cdr:cNvPr>
        <cdr:cNvSpPr txBox="1"/>
      </cdr:nvSpPr>
      <cdr:spPr>
        <a:xfrm xmlns:a="http://schemas.openxmlformats.org/drawingml/2006/main">
          <a:off x="4375150" y="536575"/>
          <a:ext cx="504377" cy="205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latin typeface="Arial" panose="020B0604020202020204" pitchFamily="34" charset="0"/>
              <a:cs typeface="Arial" panose="020B0604020202020204" pitchFamily="34" charset="0"/>
            </a:rPr>
            <a:t>&lt;0.001</a:t>
          </a:r>
        </a:p>
      </cdr:txBody>
    </cdr:sp>
  </cdr:relSizeAnchor>
  <cdr:relSizeAnchor xmlns:cdr="http://schemas.openxmlformats.org/drawingml/2006/chartDrawing">
    <cdr:from>
      <cdr:x>0.8311</cdr:x>
      <cdr:y>0.11745</cdr:y>
    </cdr:from>
    <cdr:to>
      <cdr:x>0.91994</cdr:x>
      <cdr:y>0.17209</cdr:y>
    </cdr:to>
    <cdr:sp macro="" textlink="">
      <cdr:nvSpPr>
        <cdr:cNvPr id="55" name="TextBox 1">
          <a:extLst xmlns:a="http://schemas.openxmlformats.org/drawingml/2006/main">
            <a:ext uri="{FF2B5EF4-FFF2-40B4-BE49-F238E27FC236}">
              <a16:creationId xmlns:a16="http://schemas.microsoft.com/office/drawing/2014/main" id="{DFC96059-E156-4AFD-9C8E-E45A59A85D67}"/>
            </a:ext>
          </a:extLst>
        </cdr:cNvPr>
        <cdr:cNvSpPr txBox="1"/>
      </cdr:nvSpPr>
      <cdr:spPr>
        <a:xfrm xmlns:a="http://schemas.openxmlformats.org/drawingml/2006/main">
          <a:off x="4718050" y="441325"/>
          <a:ext cx="504377" cy="205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latin typeface="Arial" panose="020B0604020202020204" pitchFamily="34" charset="0"/>
              <a:cs typeface="Arial" panose="020B0604020202020204" pitchFamily="34" charset="0"/>
            </a:rPr>
            <a:t>NS</a:t>
          </a:r>
        </a:p>
      </cdr:txBody>
    </cdr:sp>
  </cdr:relSizeAnchor>
  <cdr:relSizeAnchor xmlns:cdr="http://schemas.openxmlformats.org/drawingml/2006/chartDrawing">
    <cdr:from>
      <cdr:x>0.75224</cdr:x>
      <cdr:y>0.07943</cdr:y>
    </cdr:from>
    <cdr:to>
      <cdr:x>0.84108</cdr:x>
      <cdr:y>0.13407</cdr:y>
    </cdr:to>
    <cdr:sp macro="" textlink="">
      <cdr:nvSpPr>
        <cdr:cNvPr id="56" name="TextBox 1">
          <a:extLst xmlns:a="http://schemas.openxmlformats.org/drawingml/2006/main">
            <a:ext uri="{FF2B5EF4-FFF2-40B4-BE49-F238E27FC236}">
              <a16:creationId xmlns:a16="http://schemas.microsoft.com/office/drawing/2014/main" id="{DFC96059-E156-4AFD-9C8E-E45A59A85D67}"/>
            </a:ext>
          </a:extLst>
        </cdr:cNvPr>
        <cdr:cNvSpPr txBox="1"/>
      </cdr:nvSpPr>
      <cdr:spPr>
        <a:xfrm xmlns:a="http://schemas.openxmlformats.org/drawingml/2006/main">
          <a:off x="4270375" y="298450"/>
          <a:ext cx="504377" cy="2053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800" b="1">
              <a:latin typeface="Arial" panose="020B0604020202020204" pitchFamily="34" charset="0"/>
              <a:cs typeface="Arial" panose="020B0604020202020204" pitchFamily="34" charset="0"/>
            </a:rPr>
            <a:t>&lt;0.001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8A7A58-B22F-848E-3A39-5E25D9D926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F527B972-3394-ACBB-6796-2CD242A252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71B46D-1B50-A747-BB0A-9D968E47D16B}" type="datetimeFigureOut">
              <a:rPr lang="en-US" smtClean="0">
                <a:latin typeface="Arial" panose="020B0604020202020204" pitchFamily="34" charset="0"/>
              </a:rPr>
              <a:t>10/18/2025</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528DC076-ED48-0259-46AE-5ED56A368C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B74885C1-990B-E0BB-1B3E-DE1C4B25C5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55FA06-8BFE-4E40-9CD3-57A2D8247174}"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91897483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C49B1140-0205-FC4B-8969-D21916B4B80D}" type="datetimeFigureOut">
              <a:rPr lang="en-US" smtClean="0"/>
              <a:pPr/>
              <a:t>10/18/2025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A66EB0F6-0CBB-6A4E-B00F-31FF6D66F0DB}" type="slidenum">
              <a:rPr lang="en-US" smtClean="0"/>
              <a:pPr/>
              <a:t>‹#›</a:t>
            </a:fld>
            <a:endParaRPr lang="en-US" dirty="0"/>
          </a:p>
        </p:txBody>
      </p:sp>
    </p:spTree>
    <p:extLst>
      <p:ext uri="{BB962C8B-B14F-4D97-AF65-F5344CB8AC3E}">
        <p14:creationId xmlns:p14="http://schemas.microsoft.com/office/powerpoint/2010/main" val="4171777984"/>
      </p:ext>
    </p:extLst>
  </p:cSld>
  <p:clrMap bg1="lt1" tx1="dk1" bg2="lt2" tx2="dk2" accent1="accent1" accent2="accent2" accent3="accent3" accent4="accent4" accent5="accent5" accent6="accent6" hlink="hlink" folHlink="folHlink"/>
  <p:notesStyle>
    <a:lvl1pPr marL="0" algn="l" defTabSz="913852"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a:p>
        </p:txBody>
      </p:sp>
      <p:sp>
        <p:nvSpPr>
          <p:cNvPr id="4" name="Slide Number Placeholder 3"/>
          <p:cNvSpPr>
            <a:spLocks noGrp="1"/>
          </p:cNvSpPr>
          <p:nvPr>
            <p:ph type="sldNum" sz="quarter" idx="5"/>
          </p:nvPr>
        </p:nvSpPr>
        <p:spPr/>
        <p:txBody>
          <a:bodyPr/>
          <a:lstStyle/>
          <a:p>
            <a:fld id="{A66EB0F6-0CBB-6A4E-B00F-31FF6D66F0DB}" type="slidenum">
              <a:rPr lang="en-US" smtClean="0"/>
              <a:pPr/>
              <a:t>3</a:t>
            </a:fld>
            <a:endParaRPr lang="en-US"/>
          </a:p>
        </p:txBody>
      </p:sp>
      <p:sp>
        <p:nvSpPr>
          <p:cNvPr id="5" name="Rectangle 4">
            <a:extLst>
              <a:ext uri="{FF2B5EF4-FFF2-40B4-BE49-F238E27FC236}">
                <a16:creationId xmlns:a16="http://schemas.microsoft.com/office/drawing/2014/main" id="{A5FA8E8A-11E9-300F-29A3-516F56C8A4ED}"/>
              </a:ext>
            </a:extLst>
          </p:cNvPr>
          <p:cNvSpPr/>
          <p:nvPr/>
        </p:nvSpPr>
        <p:spPr>
          <a:xfrm>
            <a:off x="852055" y="1250950"/>
            <a:ext cx="5262995" cy="26479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5">
            <a:extLst>
              <a:ext uri="{FF2B5EF4-FFF2-40B4-BE49-F238E27FC236}">
                <a16:creationId xmlns:a16="http://schemas.microsoft.com/office/drawing/2014/main" id="{D6FB416E-A529-6F81-82D4-689E5B3F3625}"/>
              </a:ext>
            </a:extLst>
          </p:cNvPr>
          <p:cNvSpPr/>
          <p:nvPr/>
        </p:nvSpPr>
        <p:spPr>
          <a:xfrm>
            <a:off x="6308728" y="2056607"/>
            <a:ext cx="2149475" cy="959643"/>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3852" rtl="0" eaLnBrk="1" fontAlgn="auto" latinLnBrk="0" hangingPunct="1">
              <a:lnSpc>
                <a:spcPct val="100000"/>
              </a:lnSpc>
              <a:spcBef>
                <a:spcPts val="0"/>
              </a:spcBef>
              <a:spcAft>
                <a:spcPts val="0"/>
              </a:spcAft>
              <a:buClrTx/>
              <a:buSzTx/>
              <a:tabLst/>
              <a:defRPr/>
            </a:pPr>
            <a:r>
              <a:rPr kumimoji="0" lang="en-GB" sz="900" b="0" i="0" u="none" strike="noStrike" kern="1200" cap="none" spc="0" normalizeH="0" baseline="0" noProof="0">
                <a:ln>
                  <a:noFill/>
                </a:ln>
                <a:solidFill>
                  <a:schemeClr val="tx1"/>
                </a:solidFill>
                <a:effectLst/>
                <a:uLnTx/>
                <a:uFillTx/>
                <a:latin typeface="Pfizer Diatype Office"/>
                <a:ea typeface="+mn-ea"/>
                <a:cs typeface="+mn-cs"/>
              </a:rPr>
              <a:t>1. Torres, A ve diğ. Uzman Rahip Anti Enfektif </a:t>
            </a:r>
            <a:r>
              <a:rPr kumimoji="0" lang="en-GB" sz="900" b="0" i="0" u="none" strike="noStrike" kern="1200" cap="none" spc="0" normalizeH="0" baseline="0" noProof="0" err="1">
                <a:ln>
                  <a:noFill/>
                </a:ln>
                <a:solidFill>
                  <a:schemeClr val="tx1"/>
                </a:solidFill>
                <a:effectLst/>
                <a:uLnTx/>
                <a:uFillTx/>
                <a:latin typeface="Pfizer Diatype Office"/>
                <a:ea typeface="+mn-ea"/>
                <a:cs typeface="+mn-cs"/>
              </a:rPr>
              <a:t>Var</a:t>
            </a:r>
            <a:r>
              <a:rPr kumimoji="0" lang="en-GB" sz="900" b="0" i="0" u="none" strike="noStrike" kern="1200" cap="none" spc="0" normalizeH="0" baseline="0" noProof="0">
                <a:ln>
                  <a:noFill/>
                </a:ln>
                <a:solidFill>
                  <a:schemeClr val="tx1"/>
                </a:solidFill>
                <a:effectLst/>
                <a:uLnTx/>
                <a:uFillTx/>
                <a:latin typeface="Pfizer Diatype Office"/>
                <a:ea typeface="+mn-ea"/>
                <a:cs typeface="+mn-cs"/>
              </a:rPr>
              <a:t>. 2025 Oca - 31:13</a:t>
            </a:r>
          </a:p>
          <a:p>
            <a:pPr marR="0" lvl="0" algn="l" defTabSz="913852" rtl="0" eaLnBrk="1" fontAlgn="auto" latinLnBrk="0" hangingPunct="1">
              <a:lnSpc>
                <a:spcPct val="100000"/>
              </a:lnSpc>
              <a:spcBef>
                <a:spcPts val="0"/>
              </a:spcBef>
              <a:spcAft>
                <a:spcPts val="0"/>
              </a:spcAft>
              <a:buClrTx/>
              <a:buSzTx/>
              <a:tabLst/>
              <a:defRPr/>
            </a:pPr>
            <a:r>
              <a:rPr kumimoji="0" lang="en-GB" sz="900" b="0" i="0" u="none" strike="noStrike" kern="1200" cap="none" spc="0" normalizeH="0" baseline="0" noProof="0">
                <a:ln>
                  <a:noFill/>
                </a:ln>
                <a:solidFill>
                  <a:schemeClr val="tx1"/>
                </a:solidFill>
                <a:effectLst/>
                <a:uLnTx/>
                <a:uFillTx/>
                <a:latin typeface="Pfizer Diatype Office"/>
                <a:ea typeface="+mn-ea"/>
                <a:cs typeface="+mn-cs"/>
              </a:rPr>
              <a:t>Sayfa 2, Tablo 1.</a:t>
            </a:r>
          </a:p>
        </p:txBody>
      </p:sp>
      <p:cxnSp>
        <p:nvCxnSpPr>
          <p:cNvPr id="7" name="Straight Connector 6">
            <a:extLst>
              <a:ext uri="{FF2B5EF4-FFF2-40B4-BE49-F238E27FC236}">
                <a16:creationId xmlns:a16="http://schemas.microsoft.com/office/drawing/2014/main" id="{9E9EF6AB-6044-5746-869F-FA0DF1165FFB}"/>
              </a:ext>
            </a:extLst>
          </p:cNvPr>
          <p:cNvCxnSpPr>
            <a:cxnSpLocks/>
            <a:stCxn id="6" idx="1"/>
          </p:cNvCxnSpPr>
          <p:nvPr/>
        </p:nvCxnSpPr>
        <p:spPr>
          <a:xfrm flipH="1" flipV="1">
            <a:off x="6115050" y="2260600"/>
            <a:ext cx="193678" cy="2758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6162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AE052E5-B689-4CA7-9163-05A4E4B651B5}"/>
              </a:ext>
            </a:extLst>
          </p:cNvPr>
          <p:cNvSpPr>
            <a:spLocks noGrp="1" noRot="1" noChangeAspect="1"/>
          </p:cNvSpPr>
          <p:nvPr>
            <p:ph type="sldImg"/>
          </p:nvPr>
        </p:nvSpPr>
        <p:spPr>
          <a:xfrm>
            <a:off x="741363" y="179388"/>
            <a:ext cx="5832475" cy="3281362"/>
          </a:xfrm>
        </p:spPr>
      </p:sp>
      <p:sp>
        <p:nvSpPr>
          <p:cNvPr id="5" name="Notes Placeholder 4">
            <a:extLst>
              <a:ext uri="{FF2B5EF4-FFF2-40B4-BE49-F238E27FC236}">
                <a16:creationId xmlns:a16="http://schemas.microsoft.com/office/drawing/2014/main" id="{2557DFB9-2057-4529-888F-E8B9B55DAC49}"/>
              </a:ext>
            </a:extLst>
          </p:cNvPr>
          <p:cNvSpPr>
            <a:spLocks noGrp="1"/>
          </p:cNvSpPr>
          <p:nvPr>
            <p:ph type="body" idx="1"/>
          </p:nvPr>
        </p:nvSpPr>
        <p:spPr>
          <a:xfrm>
            <a:off x="685800" y="3836100"/>
            <a:ext cx="5486400" cy="56736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W" sz="1100" u="none" strike="noStrike" kern="1200" cap="none" spc="0" normalizeH="0" baseline="0" noProof="0" dirty="0">
                <a:ln>
                  <a:noFill/>
                </a:ln>
                <a:solidFill>
                  <a:prstClr val="black"/>
                </a:solidFill>
                <a:effectLst/>
                <a:uLnTx/>
                <a:uFillTx/>
                <a:ea typeface="+mn-ea"/>
                <a:cs typeface="+mn-cs"/>
              </a:rPr>
              <a:t>Key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W" sz="1100" u="none" strike="noStrike" kern="1200" cap="none" spc="0" normalizeH="0" baseline="0" noProof="0" dirty="0">
                <a:ln>
                  <a:noFill/>
                </a:ln>
                <a:solidFill>
                  <a:prstClr val="black"/>
                </a:solidFill>
                <a:effectLst/>
                <a:uLnTx/>
                <a:uFillTx/>
                <a:ea typeface="+mn-ea"/>
                <a:cs typeface="+mn-cs"/>
              </a:rPr>
              <a:t>KPA 20 was developed based on </a:t>
            </a:r>
            <a:r>
              <a:rPr kumimoji="0" lang="en-US" sz="1100" u="none" strike="noStrike" kern="1200" cap="none" spc="0" normalizeH="0" baseline="0" noProof="0" dirty="0">
                <a:ln>
                  <a:noFill/>
                </a:ln>
                <a:solidFill>
                  <a:prstClr val="black"/>
                </a:solidFill>
                <a:effectLst/>
                <a:uLnTx/>
                <a:uFillTx/>
                <a:ea typeface="+mn-ea"/>
                <a:cs typeface="+mn-cs"/>
              </a:rPr>
              <a:t>noninferiority of functional immune responses for all serotypes by comparison with the responses of vaccines with proven efficacy and effectiveness</a:t>
            </a:r>
            <a:r>
              <a:rPr kumimoji="0" lang="en-US" sz="1100" u="none" strike="noStrike" kern="1200" cap="none" spc="0" normalizeH="0" baseline="30000" noProof="0" dirty="0">
                <a:ln>
                  <a:noFill/>
                </a:ln>
                <a:solidFill>
                  <a:prstClr val="black"/>
                </a:solidFill>
                <a:effectLst/>
                <a:uLnTx/>
                <a:uFillTx/>
                <a:ea typeface="+mn-ea"/>
                <a:cs typeface="+mn-cs"/>
              </a:rPr>
              <a:t>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u="none" strike="noStrike" kern="1200" cap="none" spc="0" normalizeH="0" baseline="0" noProof="0" dirty="0">
                <a:ln>
                  <a:noFill/>
                </a:ln>
                <a:solidFill>
                  <a:prstClr val="black"/>
                </a:solidFill>
                <a:effectLst/>
                <a:uLnTx/>
                <a:uFillTx/>
                <a:ea typeface="+mn-ea"/>
                <a:cs typeface="+mn-cs"/>
              </a:rPr>
              <a:t>Efficacy trials comparing KPA 20 with KPA 13 or placebo were not feasible due to the large sample size needed for a direct comparison and the ethical considerations of including a placebo group given the global availability of KPA 13 and its demonstrated efficacy against IPD and pneumonia</a:t>
            </a:r>
            <a:r>
              <a:rPr lang="en-US" sz="1100" baseline="30000" dirty="0">
                <a:solidFill>
                  <a:prstClr val="black"/>
                </a:solidFill>
              </a:rPr>
              <a:t>2</a:t>
            </a:r>
            <a:endParaRPr kumimoji="0" lang="en-US" sz="1100" u="none" strike="noStrike" kern="1200" cap="none" spc="0" normalizeH="0" baseline="30000" noProof="0" dirty="0">
              <a:ln>
                <a:noFill/>
              </a:ln>
              <a:solidFill>
                <a:prstClr val="black"/>
              </a:solidFill>
              <a:effectLst/>
              <a:uLnTx/>
              <a:uFillTx/>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u="none" strike="noStrike" kern="1200" cap="none" spc="0" normalizeH="0" baseline="0" noProof="0" dirty="0">
                <a:ln>
                  <a:noFill/>
                </a:ln>
                <a:solidFill>
                  <a:prstClr val="black"/>
                </a:solidFill>
                <a:effectLst/>
                <a:uLnTx/>
                <a:uFillTx/>
                <a:ea typeface="+mn-ea"/>
                <a:cs typeface="+mn-cs"/>
              </a:rPr>
              <a:t>During KPA 20 clinical development, OPA responses 1-month post-vaccination for KPA 20 were compared with the OPA responses of vaccines with clinically proven protection: KPA 13 for the 13 serotypes shared between KPA 20 and KPA 13, and PPV23 for the 7 serotypes shared between KPA 20 and PPV23</a:t>
            </a:r>
            <a:r>
              <a:rPr kumimoji="0" lang="en-US" sz="1100" u="none" strike="noStrike" kern="1200" cap="none" spc="0" normalizeH="0" baseline="30000" noProof="0" dirty="0">
                <a:ln>
                  <a:noFill/>
                </a:ln>
                <a:solidFill>
                  <a:prstClr val="black"/>
                </a:solidFill>
                <a:effectLst/>
                <a:uLnTx/>
                <a:uFillTx/>
                <a:ea typeface="+mn-ea"/>
                <a:cs typeface="+mn-cs"/>
              </a:rPr>
              <a:t>1-3</a:t>
            </a:r>
            <a:endParaRPr kumimoji="0" lang="en-ZW" sz="1200" u="none" strike="noStrike" kern="1200" cap="none" spc="0" normalizeH="0" baseline="3000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W" sz="120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W" sz="1000" u="none" strike="noStrike" kern="1200" cap="none" spc="0" normalizeH="0" baseline="0" noProof="0" dirty="0">
                <a:ln>
                  <a:noFill/>
                </a:ln>
                <a:solidFill>
                  <a:prstClr val="black"/>
                </a:solidFill>
                <a:effectLst/>
                <a:uLnTx/>
                <a:uFillTx/>
                <a:ea typeface="+mn-ea"/>
                <a:cs typeface="+mn-cs"/>
              </a:rPr>
              <a:t>References</a:t>
            </a:r>
          </a:p>
          <a:p>
            <a:pPr marL="228600" indent="-228600">
              <a:buFontTx/>
              <a:buAutoNum type="arabicPeriod"/>
              <a:defRPr/>
            </a:pPr>
            <a:r>
              <a:rPr lang="en-US" sz="1000" dirty="0">
                <a:solidFill>
                  <a:prstClr val="black"/>
                </a:solidFill>
              </a:rPr>
              <a:t>KPA 20 [summary of product characteristics]. Brussels, Belgium: Pfizer Europe MA EEIG; 2024.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000" u="none" strike="noStrike" kern="0" cap="none" spc="0" normalizeH="0" baseline="0" noProof="0" dirty="0">
                <a:ln>
                  <a:noFill/>
                </a:ln>
                <a:solidFill>
                  <a:srgbClr val="000000"/>
                </a:solidFill>
                <a:effectLst/>
                <a:uLnTx/>
                <a:uFillTx/>
                <a:ea typeface="+mn-ea"/>
                <a:cs typeface="+mn-cs"/>
              </a:rPr>
              <a:t>European Medicines Agency Committee for Medicinal Products for Human Use (CHMP). Scientific advice: PF-0648207, October 18, 2018.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000" u="none" strike="noStrike" kern="1200" cap="none" spc="0" normalizeH="0" baseline="0" noProof="0" dirty="0">
                <a:ln>
                  <a:noFill/>
                </a:ln>
                <a:solidFill>
                  <a:prstClr val="black"/>
                </a:solidFill>
                <a:effectLst/>
                <a:uLnTx/>
                <a:uFillTx/>
                <a:ea typeface="+mn-ea"/>
                <a:cs typeface="+mn-cs"/>
              </a:rPr>
              <a:t>Prevnar 20® (Pneumococcal 20-valent Conjugate Vaccine) Prescribing Information, Wyeth Pharmaceuticals LLC,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20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DDCB4751-5880-A8FA-CB33-6B61121261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2D300-DD52-4321-94DF-38A962E61485}"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EE7D4C3D-E959-4DA0-A5E8-F93AEE10CB07}" type="slidenum">
              <a:rPr lang="tr-TR" smtClean="0"/>
              <a:t>18</a:t>
            </a:fld>
            <a:endParaRPr lang="tr-TR"/>
          </a:p>
        </p:txBody>
      </p:sp>
    </p:spTree>
    <p:extLst>
      <p:ext uri="{BB962C8B-B14F-4D97-AF65-F5344CB8AC3E}">
        <p14:creationId xmlns:p14="http://schemas.microsoft.com/office/powerpoint/2010/main" val="2485481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E0AB5-4989-9F9F-5F72-628F3A0387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41C5F-1720-C2DC-2B16-77E184EB2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CF10E9-DF5C-6417-50A3-90D0BAC35711}"/>
              </a:ext>
            </a:extLst>
          </p:cNvPr>
          <p:cNvSpPr>
            <a:spLocks noGrp="1"/>
          </p:cNvSpPr>
          <p:nvPr>
            <p:ph type="body" idx="1"/>
          </p:nvPr>
        </p:nvSpPr>
        <p:spPr/>
        <p:txBody>
          <a:bodyPr/>
          <a:lstStyle/>
          <a:p>
            <a:pPr marL="171450" indent="-171450">
              <a:buFont typeface="Arial" panose="020B0604020202020204" pitchFamily="34" charset="0"/>
              <a:buChar char="•"/>
            </a:pPr>
            <a:r>
              <a:rPr lang="en-US" sz="1000">
                <a:solidFill>
                  <a:schemeClr val="tx1"/>
                </a:solidFill>
                <a:cs typeface="Arial" panose="020B0604020202020204" pitchFamily="34" charset="0"/>
              </a:rPr>
              <a:t>Clinical development programs for both targeted indications include the same first-in-human study (NCT03529773)</a:t>
            </a:r>
            <a:r>
              <a:rPr lang="en-US" sz="1000" baseline="30000">
                <a:solidFill>
                  <a:schemeClr val="tx1"/>
                </a:solidFill>
                <a:cs typeface="Arial" panose="020B0604020202020204" pitchFamily="34" charset="0"/>
              </a:rPr>
              <a:t>1</a:t>
            </a:r>
          </a:p>
          <a:p>
            <a:pPr marL="171450" indent="-171450">
              <a:buFont typeface="Arial" panose="020B0604020202020204" pitchFamily="34" charset="0"/>
              <a:buChar char="•"/>
            </a:pPr>
            <a:r>
              <a:rPr lang="en-US" sz="1000">
                <a:solidFill>
                  <a:schemeClr val="tx1"/>
                </a:solidFill>
                <a:cs typeface="Arial" panose="020B0604020202020204" pitchFamily="34" charset="0"/>
              </a:rPr>
              <a:t>The Pfizer RSVpreF vaccine is currently in phase 3 of clinical development for both the </a:t>
            </a:r>
            <a:r>
              <a:rPr lang="en-US" sz="1000">
                <a:cs typeface="Arial" panose="020B0604020202020204" pitchFamily="34" charset="0"/>
              </a:rPr>
              <a:t>M</a:t>
            </a:r>
            <a:r>
              <a:rPr lang="en-US" sz="1000">
                <a:solidFill>
                  <a:schemeClr val="tx1"/>
                </a:solidFill>
                <a:cs typeface="Arial" panose="020B0604020202020204" pitchFamily="34" charset="0"/>
              </a:rPr>
              <a:t>aternal and </a:t>
            </a:r>
            <a:r>
              <a:rPr lang="en-US" sz="1000">
                <a:cs typeface="Arial" panose="020B0604020202020204" pitchFamily="34" charset="0"/>
              </a:rPr>
              <a:t>O</a:t>
            </a:r>
            <a:r>
              <a:rPr lang="en-US" sz="1000">
                <a:solidFill>
                  <a:schemeClr val="tx1"/>
                </a:solidFill>
                <a:cs typeface="Arial" panose="020B0604020202020204" pitchFamily="34" charset="0"/>
              </a:rPr>
              <a:t>lder Adult indications</a:t>
            </a:r>
            <a:r>
              <a:rPr lang="en-US" sz="1000" baseline="30000">
                <a:cs typeface="Arial" panose="020B0604020202020204" pitchFamily="34" charset="0"/>
              </a:rPr>
              <a:t>2</a:t>
            </a:r>
            <a:r>
              <a:rPr lang="en-US" sz="1000" baseline="30000">
                <a:solidFill>
                  <a:schemeClr val="tx1"/>
                </a:solidFill>
                <a:cs typeface="Arial" panose="020B0604020202020204" pitchFamily="34" charset="0"/>
              </a:rPr>
              <a:t>-4</a:t>
            </a:r>
          </a:p>
          <a:p>
            <a:endParaRPr lang="en-US" sz="1000" baseline="30000">
              <a:solidFill>
                <a:schemeClr val="tx1"/>
              </a:solidFill>
              <a:cs typeface="Arial" panose="020B0604020202020204" pitchFamily="34" charset="0"/>
            </a:endParaRPr>
          </a:p>
          <a:p>
            <a:r>
              <a:rPr lang="en-US" sz="1000" b="1" baseline="0">
                <a:solidFill>
                  <a:schemeClr val="tx1"/>
                </a:solidFill>
                <a:cs typeface="Arial" panose="020B0604020202020204" pitchFamily="34" charset="0"/>
              </a:rPr>
              <a:t>References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000" b="0" i="0">
                <a:solidFill>
                  <a:schemeClr val="tx1"/>
                </a:solidFill>
                <a:effectLst/>
                <a:cs typeface="Arial" panose="020B0604020202020204" pitchFamily="34" charset="0"/>
              </a:rPr>
              <a:t>Falsey AR, Walsh EE, Scott DA, et al. Phase 1/2 randomized study of the immunogenicity, safety, and tolerability of a respiratory syncytial virus prefusion F vaccine in adults with concomitant inactivated influenza vaccine. </a:t>
            </a:r>
            <a:r>
              <a:rPr lang="en-US" sz="1000" b="0" i="1">
                <a:solidFill>
                  <a:schemeClr val="tx1"/>
                </a:solidFill>
                <a:effectLst/>
                <a:cs typeface="Arial" panose="020B0604020202020204" pitchFamily="34" charset="0"/>
              </a:rPr>
              <a:t>J Infect Dis</a:t>
            </a:r>
            <a:r>
              <a:rPr lang="en-US" sz="1000" b="0" i="0">
                <a:solidFill>
                  <a:schemeClr val="tx1"/>
                </a:solidFill>
                <a:effectLst/>
                <a:cs typeface="Arial" panose="020B0604020202020204" pitchFamily="34" charset="0"/>
              </a:rPr>
              <a:t>. 2022;225(12):2056-2066. doi:10.1093/infdis/jiab611</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000">
                <a:solidFill>
                  <a:schemeClr val="tx1"/>
                </a:solidFill>
                <a:cs typeface="Arial" panose="020B0604020202020204" pitchFamily="34" charset="0"/>
              </a:rPr>
              <a:t>A trial to </a:t>
            </a:r>
            <a:r>
              <a:rPr lang="en-US" sz="1000">
                <a:cs typeface="Arial" panose="020B0604020202020204" pitchFamily="34" charset="0"/>
              </a:rPr>
              <a:t>e</a:t>
            </a:r>
            <a:r>
              <a:rPr lang="en-US" sz="1000">
                <a:solidFill>
                  <a:schemeClr val="tx1"/>
                </a:solidFill>
                <a:cs typeface="Arial" panose="020B0604020202020204" pitchFamily="34" charset="0"/>
              </a:rPr>
              <a:t>valuate the efficacy and safety of RSVpreF in infants born to women vaccinated during pregnancy. ClinicalTrials.gov </a:t>
            </a:r>
            <a:r>
              <a:rPr lang="en-US" sz="1000" b="0">
                <a:solidFill>
                  <a:schemeClr val="tx1"/>
                </a:solidFill>
                <a:cs typeface="Arial" panose="020B0604020202020204" pitchFamily="34" charset="0"/>
              </a:rPr>
              <a:t>identifier: </a:t>
            </a:r>
            <a:r>
              <a:rPr kumimoji="0" lang="en-US" sz="1000" b="0" i="0" u="none" strike="noStrike" kern="1200" cap="none" spc="0" normalizeH="0" baseline="0" noProof="0">
                <a:ln>
                  <a:noFill/>
                </a:ln>
                <a:solidFill>
                  <a:schemeClr val="tx1"/>
                </a:solidFill>
                <a:effectLst/>
                <a:uLnTx/>
                <a:uFillTx/>
                <a:ea typeface="+mn-ea"/>
                <a:cs typeface="Arial" panose="020B0604020202020204" pitchFamily="34" charset="0"/>
              </a:rPr>
              <a:t>NCT04424316. </a:t>
            </a:r>
            <a:r>
              <a:rPr lang="en-US" sz="1000" b="0">
                <a:solidFill>
                  <a:schemeClr val="tx1"/>
                </a:solidFill>
                <a:cs typeface="Arial" panose="020B0604020202020204" pitchFamily="34" charset="0"/>
              </a:rPr>
              <a:t>Updated </a:t>
            </a:r>
            <a:r>
              <a:rPr lang="en-US" sz="1000">
                <a:solidFill>
                  <a:schemeClr val="tx1"/>
                </a:solidFill>
                <a:cs typeface="Arial" panose="020B0604020202020204" pitchFamily="34" charset="0"/>
              </a:rPr>
              <a:t>April 18</a:t>
            </a:r>
            <a:r>
              <a:rPr lang="en-US" sz="1000" b="0">
                <a:cs typeface="Arial" panose="020B0604020202020204" pitchFamily="34" charset="0"/>
              </a:rPr>
              <a:t>, 2023</a:t>
            </a:r>
            <a:r>
              <a:rPr lang="en-US" sz="1000">
                <a:solidFill>
                  <a:schemeClr val="tx1"/>
                </a:solidFill>
                <a:cs typeface="Arial" panose="020B0604020202020204" pitchFamily="34" charset="0"/>
              </a:rPr>
              <a:t>. Accessed </a:t>
            </a:r>
            <a:r>
              <a:rPr lang="en-US" sz="1000">
                <a:cs typeface="Arial" panose="020B0604020202020204" pitchFamily="34" charset="0"/>
              </a:rPr>
              <a:t>May 12</a:t>
            </a:r>
            <a:r>
              <a:rPr lang="en-US" sz="1000">
                <a:solidFill>
                  <a:schemeClr val="tx1"/>
                </a:solidFill>
                <a:cs typeface="Arial" panose="020B0604020202020204" pitchFamily="34" charset="0"/>
              </a:rPr>
              <a:t>, 2023. https://clinicaltrials.gov/ct2/show/NCT04424316</a:t>
            </a:r>
            <a:endParaRPr lang="en-US" sz="1000" b="0" i="0">
              <a:solidFill>
                <a:schemeClr val="tx1"/>
              </a:solidFill>
              <a:effectLst/>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nl-NL" sz="1000" b="0">
                <a:solidFill>
                  <a:schemeClr val="tx1"/>
                </a:solidFill>
                <a:cs typeface="Arial" panose="020B0604020202020204" pitchFamily="34" charset="0"/>
              </a:rPr>
              <a:t>Safety and immunogenicity of RSVpreF coadminisered with SIIV in adults </a:t>
            </a:r>
            <a:r>
              <a:rPr lang="en-US" sz="1000" b="0">
                <a:solidFill>
                  <a:schemeClr val="tx1"/>
                </a:solidFill>
                <a:cs typeface="Arial" panose="020B0604020202020204" pitchFamily="34" charset="0"/>
              </a:rPr>
              <a:t>≥65 years of age. ClinicalTrials.gov identifier: </a:t>
            </a:r>
            <a:r>
              <a:rPr kumimoji="0" lang="en-US" sz="1000" b="0" i="0" u="none" strike="noStrike" kern="1200" cap="none" spc="0" normalizeH="0" baseline="0" noProof="0">
                <a:ln>
                  <a:noFill/>
                </a:ln>
                <a:solidFill>
                  <a:schemeClr val="tx1"/>
                </a:solidFill>
                <a:effectLst/>
                <a:uLnTx/>
                <a:uFillTx/>
                <a:ea typeface="+mn-ea"/>
                <a:cs typeface="Arial" panose="020B0604020202020204" pitchFamily="34" charset="0"/>
              </a:rPr>
              <a:t>NCT05301322. </a:t>
            </a:r>
            <a:r>
              <a:rPr lang="en-US" sz="1000" b="0" baseline="0">
                <a:solidFill>
                  <a:schemeClr val="tx1"/>
                </a:solidFill>
                <a:cs typeface="Arial" panose="020B0604020202020204" pitchFamily="34" charset="0"/>
              </a:rPr>
              <a:t>Updated</a:t>
            </a:r>
            <a:r>
              <a:rPr lang="en-US" sz="1000" b="0">
                <a:solidFill>
                  <a:schemeClr val="tx1"/>
                </a:solidFill>
                <a:cs typeface="Arial" panose="020B0604020202020204" pitchFamily="34" charset="0"/>
              </a:rPr>
              <a:t> </a:t>
            </a:r>
            <a:r>
              <a:rPr lang="en-US" sz="1000">
                <a:cs typeface="Arial" panose="020B0604020202020204" pitchFamily="34" charset="0"/>
              </a:rPr>
              <a:t>February 23, 2023</a:t>
            </a:r>
            <a:r>
              <a:rPr lang="en-US" sz="1000" b="0">
                <a:solidFill>
                  <a:schemeClr val="tx1"/>
                </a:solidFill>
                <a:cs typeface="Arial" panose="020B0604020202020204" pitchFamily="34" charset="0"/>
              </a:rPr>
              <a:t>. Accessed </a:t>
            </a:r>
            <a:r>
              <a:rPr lang="en-US" sz="1000">
                <a:cs typeface="Arial" panose="020B0604020202020204" pitchFamily="34" charset="0"/>
              </a:rPr>
              <a:t>March 22</a:t>
            </a:r>
            <a:r>
              <a:rPr lang="en-US" sz="1000" b="0">
                <a:solidFill>
                  <a:schemeClr val="tx1"/>
                </a:solidFill>
                <a:cs typeface="Arial" panose="020B0604020202020204" pitchFamily="34" charset="0"/>
              </a:rPr>
              <a:t>, 2023. https://clinicaltrials.gov/ct2/show/NCT05301322</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US" sz="1000" b="0">
                <a:solidFill>
                  <a:schemeClr val="tx1"/>
                </a:solidFill>
                <a:cs typeface="Arial" panose="020B0604020202020204" pitchFamily="34" charset="0"/>
              </a:rPr>
              <a:t>Study to evaluate the efficacy, immunogenicity, and safety of RSVpreF in adults (RENOIR). ClinicalTrials.gov identifier: </a:t>
            </a:r>
            <a:r>
              <a:rPr kumimoji="0" lang="en-US" sz="1000" b="0" i="0" u="none" strike="noStrike" kern="1200" cap="none" spc="0" normalizeH="0" baseline="0" noProof="0">
                <a:ln>
                  <a:noFill/>
                </a:ln>
                <a:solidFill>
                  <a:schemeClr val="tx1"/>
                </a:solidFill>
                <a:effectLst/>
                <a:uLnTx/>
                <a:uFillTx/>
                <a:ea typeface="+mn-ea"/>
                <a:cs typeface="Arial" panose="020B0604020202020204" pitchFamily="34" charset="0"/>
              </a:rPr>
              <a:t>NCT05035212.</a:t>
            </a:r>
            <a:r>
              <a:rPr lang="en-US" sz="1000" b="0">
                <a:solidFill>
                  <a:schemeClr val="tx1"/>
                </a:solidFill>
                <a:cs typeface="Arial" panose="020B0604020202020204" pitchFamily="34" charset="0"/>
              </a:rPr>
              <a:t> Updated </a:t>
            </a:r>
            <a:r>
              <a:rPr lang="en-US" sz="1000">
                <a:cs typeface="Arial" panose="020B0604020202020204" pitchFamily="34" charset="0"/>
              </a:rPr>
              <a:t>March 20, 2023</a:t>
            </a:r>
            <a:r>
              <a:rPr lang="en-US" sz="1000" b="0">
                <a:solidFill>
                  <a:schemeClr val="tx1"/>
                </a:solidFill>
                <a:cs typeface="Arial" panose="020B0604020202020204" pitchFamily="34" charset="0"/>
              </a:rPr>
              <a:t>. Accessed </a:t>
            </a:r>
            <a:r>
              <a:rPr lang="en-US" sz="1000">
                <a:cs typeface="Arial" panose="020B0604020202020204" pitchFamily="34" charset="0"/>
              </a:rPr>
              <a:t>March 22, 2023.</a:t>
            </a:r>
            <a:r>
              <a:rPr lang="en-US" sz="1000" b="0">
                <a:solidFill>
                  <a:schemeClr val="tx1"/>
                </a:solidFill>
                <a:cs typeface="Arial" panose="020B0604020202020204" pitchFamily="34" charset="0"/>
              </a:rPr>
              <a:t> https://www.clinicaltrials.gov/ct2/show/NCT05035212</a:t>
            </a:r>
            <a:endParaRPr lang="en-US" sz="1000" b="0" baseline="0">
              <a:solidFill>
                <a:schemeClr val="tx1"/>
              </a:solidFill>
              <a:cs typeface="Arial" panose="020B0604020202020204" pitchFamily="34" charset="0"/>
            </a:endParaRPr>
          </a:p>
          <a:p>
            <a:pPr marL="228600" indent="-228600">
              <a:buFont typeface="+mj-lt"/>
              <a:buAutoNum type="arabicPeriod"/>
            </a:pPr>
            <a:endParaRPr lang="en-US" sz="1000" b="0" baseline="0"/>
          </a:p>
        </p:txBody>
      </p:sp>
      <p:sp>
        <p:nvSpPr>
          <p:cNvPr id="4" name="Slide Number Placeholder 3">
            <a:extLst>
              <a:ext uri="{FF2B5EF4-FFF2-40B4-BE49-F238E27FC236}">
                <a16:creationId xmlns:a16="http://schemas.microsoft.com/office/drawing/2014/main" id="{16938F32-0AF6-EC55-B440-21527CE42D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8523C-8729-40F0-9536-D6C4CA3AD2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FDFD759-834F-19A4-33EA-9CD0981483D3}"/>
              </a:ext>
            </a:extLst>
          </p:cNvPr>
          <p:cNvSpPr txBox="1"/>
          <p:nvPr/>
        </p:nvSpPr>
        <p:spPr>
          <a:xfrm>
            <a:off x="6856413" y="-111319"/>
            <a:ext cx="5326895" cy="102027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Title, Clinical trial program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Falsey 2022/pg2057/col1/P2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Peterson 2022/pg2078/col1/P3</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Simões 2022/pg1616/col2/P1-2</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NCT04424316/pg2/P1 (This is a Phase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ource Sans Pro" panose="020B0503030403020204" pitchFamily="34" charset="0"/>
                <a:ea typeface="+mn-ea"/>
                <a:cs typeface="+mn-cs"/>
              </a:rPr>
              <a:t>Baber 2022/pg2054/col2/P2</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Schmoele-Thoma 2022/pg2378/col1/P4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NCT05301322/pg3/Official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NCT05035212/pg2/Official Title</a:t>
            </a:r>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Row 1 and footnote, Maternal and older adults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Falsey 2022/pg2057/col1/P2-3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Row 2, Maternal phase 2b SAVVY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Simões 2022/pg1616/col2/P1-2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ource Sans Pro" panose="020B0503030403020204" pitchFamily="34" charset="0"/>
                <a:ea typeface="+mn-ea"/>
                <a:cs typeface="+mn-cs"/>
              </a:rPr>
              <a:t>NCT04032093/pg1/ClinicalTrials.gov Identifier</a:t>
            </a:r>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ource Sans Pro" panose="020B0503030403020204" pitchFamily="34" charset="0"/>
                <a:ea typeface="+mn-ea"/>
                <a:cs typeface="+mn-cs"/>
              </a:rPr>
              <a:t>NCT04032093/pg2/Actual Study Start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ource Sans Pro" panose="020B0503030403020204" pitchFamily="34" charset="0"/>
                <a:ea typeface="+mn-ea"/>
                <a:cs typeface="+mn-cs"/>
              </a:rPr>
              <a:t>NCT04032093/pg3/Actual Study Completion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Munjal ACIP Presentation 2023/pg4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Row 3, Maternal Phase 2b noninferiority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Peterson 2022/pg2078/col1/P3-4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Row 4, Maternal phase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NCT04424316/pg1/ClinicalTrials.gov Identifier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NCT04424316/pg2/Detailed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NCT04424316/pg2/Actual Study Start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NCT04424316/pg2/Estimated Primary Completion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NCT04424316/pg5/Ages Eligible for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Pfizer News Release Feb 21, 2023/pg1/P1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Row 5, Older adults phase 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ource Sans Pro" panose="020B0503030403020204" pitchFamily="34" charset="0"/>
                <a:ea typeface="+mn-ea"/>
                <a:cs typeface="+mn-cs"/>
              </a:rPr>
              <a:t>Baber 2022/pg2054/col2/P2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ource Sans Pro" panose="020B0503030403020204" pitchFamily="34" charset="0"/>
                <a:ea typeface="+mn-ea"/>
                <a:cs typeface="+mn-cs"/>
              </a:rPr>
              <a:t>Baber 2022/pg2055/col1/P1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ource Sans Pro" panose="020B0503030403020204" pitchFamily="34" charset="0"/>
                <a:ea typeface="+mn-ea"/>
                <a:cs typeface="+mn-cs"/>
              </a:rPr>
              <a:t>NCT03572062/pg3/Official Title</a:t>
            </a:r>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ource Sans Pro" panose="020B0503030403020204" pitchFamily="34" charset="0"/>
                <a:ea typeface="+mn-ea"/>
                <a:cs typeface="+mn-cs"/>
              </a:rPr>
              <a:t>NCT03572062/pg3/Actual Study Start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ource Sans Pro" panose="020B0503030403020204" pitchFamily="34" charset="0"/>
                <a:ea typeface="+mn-ea"/>
                <a:cs typeface="+mn-cs"/>
              </a:rPr>
              <a:t>NCT03572062/pg3/Actual Study Completion Date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Row 6, Older adults phase 2a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Schmoele-Thoma 2022/pg2378/col1/P4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NCT04785612/pg1/ClinicalTrials.gov Identifier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NCT04785612/pg2/P1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NCT04785612/pg3/Actual Study Start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NCT04785612/pg3/Actual Study Completion Date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Row 7, Older adults phase 3 NCT05301322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NCT05301322/pg1/ClinicalTrials.gov Identifier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NCT05301322/pg3/Official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NCT05301322/pg3/Actual Study Start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NCT05301322/pg3/Actual Study Completion Date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Row 8, Older adults phase 3 RENOIR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NCT05035212/pg1/Title (Study to Evaluate…)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NCT05035212/pg1/ClinicalTrials.gov Identifier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NCT05035212/pg2/Official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NCT05035212/pg2/Actual Study Start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NCT05035212/pg2/Estimated Study Completion 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NCT05035212/pg7/Ages Eligible for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Bullet 1, Clinical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Falsey 2022/pg2057/col1/P2-3</a:t>
            </a:r>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Calibri" panose="020F0502020204030204"/>
                <a:ea typeface="+mn-ea"/>
                <a:cs typeface="+mn-cs"/>
              </a:rPr>
              <a:t>Bullet 2, RSVpreF is currently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NCT04424316/pg2/P1 (This is a Phase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NCT05301322/pg3/Official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NCT05035212/pg2/Official Title</a:t>
            </a:r>
            <a:endParaRPr kumimoji="0" lang="en-US" sz="9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3146820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ED720B4-DF8E-0346-839F-EBE9BD4B0DD0}" type="slidenum">
              <a:rPr kumimoji="0" lang="en-US" sz="900" u="none" strike="noStrike" kern="1200" cap="none" spc="0" normalizeH="0" baseline="0" noProof="0" smtClean="0">
                <a:ln>
                  <a:noFill/>
                </a:ln>
                <a:solidFill>
                  <a:srgbClr val="000000"/>
                </a:solidFill>
                <a:effectLst/>
                <a:uLnTx/>
                <a:uFillTx/>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900" u="none" strike="noStrike" kern="1200" cap="none" spc="0" normalizeH="0" baseline="0" noProof="0" dirty="0">
              <a:ln>
                <a:noFill/>
              </a:ln>
              <a:solidFill>
                <a:srgbClr val="000000"/>
              </a:solidFill>
              <a:effectLst/>
              <a:uLnTx/>
              <a:uFillTx/>
              <a:ea typeface="+mn-ea"/>
              <a:cs typeface="+mn-cs"/>
            </a:endParaRPr>
          </a:p>
        </p:txBody>
      </p:sp>
      <p:sp>
        <p:nvSpPr>
          <p:cNvPr id="7" name="Slide Image Placeholder 6">
            <a:extLst>
              <a:ext uri="{FF2B5EF4-FFF2-40B4-BE49-F238E27FC236}">
                <a16:creationId xmlns:a16="http://schemas.microsoft.com/office/drawing/2014/main" id="{168CF99F-B345-3188-04C6-4F8BEBB2EB49}"/>
              </a:ext>
            </a:extLst>
          </p:cNvPr>
          <p:cNvSpPr>
            <a:spLocks noGrp="1" noRot="1" noChangeAspect="1"/>
          </p:cNvSpPr>
          <p:nvPr>
            <p:ph type="sldImg"/>
          </p:nvPr>
        </p:nvSpPr>
        <p:spPr>
          <a:xfrm>
            <a:off x="828675" y="608013"/>
            <a:ext cx="5343525" cy="3006725"/>
          </a:xfrm>
        </p:spPr>
      </p:sp>
    </p:spTree>
    <p:extLst>
      <p:ext uri="{BB962C8B-B14F-4D97-AF65-F5344CB8AC3E}">
        <p14:creationId xmlns:p14="http://schemas.microsoft.com/office/powerpoint/2010/main" val="3657795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F8523C-8729-40F0-9536-D6C4CA3AD238}" type="slidenum">
              <a:rPr kumimoji="0" lang="en-US" sz="900" u="none" strike="noStrike" kern="1200" cap="none" spc="0" normalizeH="0" baseline="0" noProof="0" smtClean="0">
                <a:ln>
                  <a:noFill/>
                </a:ln>
                <a:solidFill>
                  <a:srgbClr val="000000"/>
                </a:solidFill>
                <a:effectLst/>
                <a:uLnTx/>
                <a:uFillTx/>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900" u="none" strike="noStrike" kern="1200" cap="none" spc="0" normalizeH="0" baseline="0" noProof="0" dirty="0">
              <a:ln>
                <a:noFill/>
              </a:ln>
              <a:solidFill>
                <a:srgbClr val="000000"/>
              </a:solidFill>
              <a:effectLst/>
              <a:uLnTx/>
              <a:uFillTx/>
              <a:ea typeface="+mn-ea"/>
              <a:cs typeface="+mn-cs"/>
            </a:endParaRPr>
          </a:p>
        </p:txBody>
      </p:sp>
      <p:sp>
        <p:nvSpPr>
          <p:cNvPr id="6" name="Slide Image Placeholder 5">
            <a:extLst>
              <a:ext uri="{FF2B5EF4-FFF2-40B4-BE49-F238E27FC236}">
                <a16:creationId xmlns:a16="http://schemas.microsoft.com/office/drawing/2014/main" id="{7DC5E368-3491-9141-C8C5-321F22BC1391}"/>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F4935DEA-6780-9F17-3652-57027C99AEA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17926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228520" rtl="0" eaLnBrk="1" fontAlgn="auto" latinLnBrk="0" hangingPunct="1">
              <a:lnSpc>
                <a:spcPct val="100000"/>
              </a:lnSpc>
              <a:spcBef>
                <a:spcPts val="0"/>
              </a:spcBef>
              <a:spcAft>
                <a:spcPts val="0"/>
              </a:spcAft>
              <a:buClrTx/>
              <a:buSzTx/>
              <a:buFontTx/>
              <a:buNone/>
              <a:tabLst/>
              <a:defRPr/>
            </a:pPr>
            <a:fld id="{0ED720B4-DF8E-0346-839F-EBE9BD4B0DD0}" type="slidenum">
              <a:rPr kumimoji="0" lang="en-US" sz="1200" b="0" i="0" u="none" strike="noStrike" kern="1200" cap="none" spc="0" normalizeH="0" baseline="0" noProof="0" smtClean="0">
                <a:ln>
                  <a:noFill/>
                </a:ln>
                <a:solidFill>
                  <a:prstClr val="black"/>
                </a:solidFill>
                <a:effectLst/>
                <a:uLnTx/>
                <a:uFillTx/>
                <a:latin typeface="Pfizer Diatype Office" panose="020B0504040202060203" pitchFamily="34" charset="77"/>
                <a:ea typeface="+mn-ea"/>
                <a:cs typeface="+mn-cs"/>
              </a:rPr>
              <a:pPr marL="0" marR="0" lvl="0" indent="0" algn="r" defTabSz="22852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Pfizer Diatype Office" panose="020B0504040202060203" pitchFamily="34" charset="77"/>
              <a:ea typeface="+mn-ea"/>
              <a:cs typeface="+mn-cs"/>
            </a:endParaRPr>
          </a:p>
        </p:txBody>
      </p:sp>
      <p:sp>
        <p:nvSpPr>
          <p:cNvPr id="5" name="Slide Image Placeholder 4">
            <a:extLst>
              <a:ext uri="{FF2B5EF4-FFF2-40B4-BE49-F238E27FC236}">
                <a16:creationId xmlns:a16="http://schemas.microsoft.com/office/drawing/2014/main" id="{376D0F3D-BB56-FFB9-CDC0-66F363898E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71CDA-CD78-6495-32E6-978373BA2B3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653619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228520" rtl="0" eaLnBrk="1" fontAlgn="auto" latinLnBrk="0" hangingPunct="1">
              <a:lnSpc>
                <a:spcPct val="100000"/>
              </a:lnSpc>
              <a:spcBef>
                <a:spcPts val="0"/>
              </a:spcBef>
              <a:spcAft>
                <a:spcPts val="0"/>
              </a:spcAft>
              <a:buClrTx/>
              <a:buSzTx/>
              <a:buFontTx/>
              <a:buNone/>
              <a:tabLst/>
              <a:defRPr/>
            </a:pPr>
            <a:fld id="{0ED720B4-DF8E-0346-839F-EBE9BD4B0DD0}" type="slidenum">
              <a:rPr kumimoji="0" lang="en-US" sz="1200" b="0" i="0" u="none" strike="noStrike" kern="1200" cap="none" spc="0" normalizeH="0" baseline="0" noProof="0" smtClean="0">
                <a:ln>
                  <a:noFill/>
                </a:ln>
                <a:solidFill>
                  <a:prstClr val="black"/>
                </a:solidFill>
                <a:effectLst/>
                <a:uLnTx/>
                <a:uFillTx/>
                <a:latin typeface="Pfizer Diatype Office" panose="020B0504040202060203" pitchFamily="34" charset="77"/>
                <a:ea typeface="+mn-ea"/>
                <a:cs typeface="+mn-cs"/>
              </a:rPr>
              <a:pPr marL="0" marR="0" lvl="0" indent="0" algn="r" defTabSz="22852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Pfizer Diatype Office" panose="020B0504040202060203" pitchFamily="34" charset="77"/>
              <a:ea typeface="+mn-ea"/>
              <a:cs typeface="+mn-cs"/>
            </a:endParaRPr>
          </a:p>
        </p:txBody>
      </p:sp>
      <p:sp>
        <p:nvSpPr>
          <p:cNvPr id="5" name="Slide Image Placeholder 4">
            <a:extLst>
              <a:ext uri="{FF2B5EF4-FFF2-40B4-BE49-F238E27FC236}">
                <a16:creationId xmlns:a16="http://schemas.microsoft.com/office/drawing/2014/main" id="{B4434669-BF75-30D7-FB38-E1CEBFC7B6CF}"/>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ACF04A53-BD0E-1090-9B3E-0A452F698C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40035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3C04F-E276-1332-A98A-D6A843A4D7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671EE-E003-EA13-F243-6B2991FAC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36DBA-A6A8-76C4-2784-0D7CA4BE844A}"/>
              </a:ext>
            </a:extLst>
          </p:cNvPr>
          <p:cNvSpPr>
            <a:spLocks noGrp="1"/>
          </p:cNvSpPr>
          <p:nvPr>
            <p:ph type="body" idx="1"/>
          </p:nvPr>
        </p:nvSpPr>
        <p:spPr/>
        <p:txBody>
          <a:bodyPr/>
          <a:lstStyle/>
          <a:p>
            <a:endParaRPr lang="tr-TR"/>
          </a:p>
        </p:txBody>
      </p:sp>
      <p:sp>
        <p:nvSpPr>
          <p:cNvPr id="4" name="Slide Number Placeholder 3">
            <a:extLst>
              <a:ext uri="{FF2B5EF4-FFF2-40B4-BE49-F238E27FC236}">
                <a16:creationId xmlns:a16="http://schemas.microsoft.com/office/drawing/2014/main" id="{5C8F2F44-D6AE-F4FC-FA0C-DBDC557DD8FC}"/>
              </a:ext>
            </a:extLst>
          </p:cNvPr>
          <p:cNvSpPr>
            <a:spLocks noGrp="1"/>
          </p:cNvSpPr>
          <p:nvPr>
            <p:ph type="sldNum" sz="quarter" idx="5"/>
          </p:nvPr>
        </p:nvSpPr>
        <p:spPr/>
        <p:txBody>
          <a:bodyPr/>
          <a:lstStyle/>
          <a:p>
            <a:fld id="{A66EB0F6-0CBB-6A4E-B00F-31FF6D66F0DB}" type="slidenum">
              <a:rPr lang="en-US" smtClean="0"/>
              <a:pPr/>
              <a:t>33</a:t>
            </a:fld>
            <a:endParaRPr lang="en-US"/>
          </a:p>
        </p:txBody>
      </p:sp>
    </p:spTree>
    <p:extLst>
      <p:ext uri="{BB962C8B-B14F-4D97-AF65-F5344CB8AC3E}">
        <p14:creationId xmlns:p14="http://schemas.microsoft.com/office/powerpoint/2010/main" val="233968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A0874-7624-2513-6063-6FD352FB0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5FB28-EF1E-241D-4B0A-26D791A3F4C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65E61CF-3BC0-AEFC-E959-08F23134F474}"/>
              </a:ext>
            </a:extLst>
          </p:cNvPr>
          <p:cNvSpPr>
            <a:spLocks noGrp="1"/>
          </p:cNvSpPr>
          <p:nvPr>
            <p:ph type="body" idx="1"/>
          </p:nvPr>
        </p:nvSpPr>
        <p:spPr/>
        <p:txBody>
          <a:bodyPr/>
          <a:lstStyle/>
          <a:p>
            <a:endParaRPr lang="en-US" sz="900"/>
          </a:p>
        </p:txBody>
      </p:sp>
      <p:sp>
        <p:nvSpPr>
          <p:cNvPr id="4" name="Slide Number Placeholder 3">
            <a:extLst>
              <a:ext uri="{FF2B5EF4-FFF2-40B4-BE49-F238E27FC236}">
                <a16:creationId xmlns:a16="http://schemas.microsoft.com/office/drawing/2014/main" id="{FE8A378D-663C-3F81-1EEA-1418D228B41B}"/>
              </a:ext>
            </a:extLst>
          </p:cNvPr>
          <p:cNvSpPr>
            <a:spLocks noGrp="1"/>
          </p:cNvSpPr>
          <p:nvPr>
            <p:ph type="sldNum" sz="quarter" idx="5"/>
          </p:nvPr>
        </p:nvSpPr>
        <p:spPr/>
        <p:txBody>
          <a:bodyPr/>
          <a:lstStyle/>
          <a:p>
            <a:pPr marL="0" marR="0" lvl="0" indent="0" algn="r" defTabSz="228520" rtl="0" eaLnBrk="1" fontAlgn="auto" latinLnBrk="0" hangingPunct="1">
              <a:lnSpc>
                <a:spcPct val="100000"/>
              </a:lnSpc>
              <a:spcBef>
                <a:spcPts val="0"/>
              </a:spcBef>
              <a:spcAft>
                <a:spcPts val="0"/>
              </a:spcAft>
              <a:buClrTx/>
              <a:buSzTx/>
              <a:buFontTx/>
              <a:buNone/>
              <a:tabLst/>
              <a:defRPr/>
            </a:pPr>
            <a:fld id="{A66EB0F6-0CBB-6A4E-B00F-31FF6D66F0DB}" type="slidenum">
              <a:rPr kumimoji="0" lang="en-US" sz="1200" b="0" i="0" u="none" strike="noStrike" kern="1200" cap="none" spc="0" normalizeH="0" baseline="0" noProof="0" smtClean="0">
                <a:ln>
                  <a:noFill/>
                </a:ln>
                <a:solidFill>
                  <a:prstClr val="black"/>
                </a:solidFill>
                <a:effectLst/>
                <a:uLnTx/>
                <a:uFillTx/>
                <a:latin typeface="Pfizer Diatype Office" panose="020B0504040202060203" pitchFamily="34" charset="77"/>
                <a:ea typeface="+mn-ea"/>
                <a:cs typeface="+mn-cs"/>
              </a:rPr>
              <a:pPr marL="0" marR="0" lvl="0" indent="0" algn="r" defTabSz="22852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Pfizer Diatype Office" panose="020B0504040202060203" pitchFamily="34" charset="77"/>
              <a:ea typeface="+mn-ea"/>
              <a:cs typeface="+mn-cs"/>
            </a:endParaRPr>
          </a:p>
        </p:txBody>
      </p:sp>
      <p:sp>
        <p:nvSpPr>
          <p:cNvPr id="15" name="Rectangle 14">
            <a:extLst>
              <a:ext uri="{FF2B5EF4-FFF2-40B4-BE49-F238E27FC236}">
                <a16:creationId xmlns:a16="http://schemas.microsoft.com/office/drawing/2014/main" id="{EC6E6894-C8A5-FD90-FF7E-92BF6FEC1E84}"/>
              </a:ext>
            </a:extLst>
          </p:cNvPr>
          <p:cNvSpPr/>
          <p:nvPr/>
        </p:nvSpPr>
        <p:spPr>
          <a:xfrm>
            <a:off x="863600" y="2070101"/>
            <a:ext cx="1866899" cy="17843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Rectangle 15">
            <a:extLst>
              <a:ext uri="{FF2B5EF4-FFF2-40B4-BE49-F238E27FC236}">
                <a16:creationId xmlns:a16="http://schemas.microsoft.com/office/drawing/2014/main" id="{EA8B0B01-0C8B-56F3-ABF1-10794F81053C}"/>
              </a:ext>
            </a:extLst>
          </p:cNvPr>
          <p:cNvSpPr/>
          <p:nvPr/>
        </p:nvSpPr>
        <p:spPr>
          <a:xfrm>
            <a:off x="-1206500" y="2153225"/>
            <a:ext cx="1820098" cy="1450109"/>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1. Bonani ve ark. Mide </a:t>
            </a:r>
            <a:r>
              <a:rPr kumimoji="0" lang="en-GB" sz="900" b="0" i="0" u="none" strike="noStrike" kern="1200" cap="none" spc="0" normalizeH="0" baseline="0" noProof="0" err="1">
                <a:ln>
                  <a:noFill/>
                </a:ln>
                <a:solidFill>
                  <a:prstClr val="black"/>
                </a:solidFill>
                <a:effectLst/>
                <a:uLnTx/>
                <a:uFillTx/>
                <a:latin typeface="Pfizer Diatype Office"/>
                <a:ea typeface="+mn-ea"/>
                <a:cs typeface="+mn-cs"/>
              </a:rPr>
              <a:t>Aşılama İmmünotezi</a:t>
            </a:r>
            <a:r>
              <a:rPr kumimoji="0" lang="en-GB" sz="900" b="0" i="0" u="none" strike="noStrike" kern="1200" cap="none" spc="0" normalizeH="0" baseline="0" noProof="0">
                <a:ln>
                  <a:noFill/>
                </a:ln>
                <a:solidFill>
                  <a:prstClr val="black"/>
                </a:solidFill>
                <a:effectLst/>
                <a:uLnTx/>
                <a:uFillTx/>
                <a:latin typeface="Pfizer Diatype Office"/>
                <a:ea typeface="+mn-ea"/>
                <a:cs typeface="+mn-cs"/>
              </a:rPr>
              <a:t>. </a:t>
            </a:r>
          </a:p>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[1, 19] (12)2195786.</a:t>
            </a:r>
          </a:p>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Pfizer Diatype Office"/>
              <a:ea typeface="+mn-ea"/>
              <a:cs typeface="+mn-cs"/>
            </a:endParaRPr>
          </a:p>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Sayfa 2, sütun 2, paragraf 4</a:t>
            </a:r>
          </a:p>
        </p:txBody>
      </p:sp>
      <p:cxnSp>
        <p:nvCxnSpPr>
          <p:cNvPr id="18" name="Straight Connector 17">
            <a:extLst>
              <a:ext uri="{FF2B5EF4-FFF2-40B4-BE49-F238E27FC236}">
                <a16:creationId xmlns:a16="http://schemas.microsoft.com/office/drawing/2014/main" id="{C5F096F1-D34B-D64C-675F-6B40EB851646}"/>
              </a:ext>
            </a:extLst>
          </p:cNvPr>
          <p:cNvCxnSpPr>
            <a:cxnSpLocks/>
            <a:stCxn id="15" idx="1"/>
            <a:endCxn id="16" idx="3"/>
          </p:cNvCxnSpPr>
          <p:nvPr/>
        </p:nvCxnSpPr>
        <p:spPr>
          <a:xfrm flipH="1" flipV="1">
            <a:off x="613598" y="2878280"/>
            <a:ext cx="250002" cy="8399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1738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FB3FD-1677-6204-0318-3869C939A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61BDE-71F1-1600-184E-23143AAE1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13822-DF59-7F0B-6A91-CF4662E7E137}"/>
              </a:ext>
            </a:extLst>
          </p:cNvPr>
          <p:cNvSpPr>
            <a:spLocks noGrp="1"/>
          </p:cNvSpPr>
          <p:nvPr>
            <p:ph type="body" idx="1"/>
          </p:nvPr>
        </p:nvSpPr>
        <p:spPr/>
        <p:txBody>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effectLst/>
              <a:uLnTx/>
              <a:uFillTx/>
              <a:latin typeface="Pfizer Diatype Office"/>
              <a:ea typeface="+mn-ea"/>
              <a:cs typeface="+mn-cs"/>
            </a:endParaRPr>
          </a:p>
          <a:p>
            <a:endParaRPr lang="en-US" sz="900"/>
          </a:p>
        </p:txBody>
      </p:sp>
      <p:sp>
        <p:nvSpPr>
          <p:cNvPr id="4" name="Slide Number Placeholder 3">
            <a:extLst>
              <a:ext uri="{FF2B5EF4-FFF2-40B4-BE49-F238E27FC236}">
                <a16:creationId xmlns:a16="http://schemas.microsoft.com/office/drawing/2014/main" id="{662A3D28-E625-A5A3-DA90-3059F8801FF6}"/>
              </a:ext>
            </a:extLst>
          </p:cNvPr>
          <p:cNvSpPr>
            <a:spLocks noGrp="1"/>
          </p:cNvSpPr>
          <p:nvPr>
            <p:ph type="sldNum" sz="quarter" idx="5"/>
          </p:nvPr>
        </p:nvSpPr>
        <p:spPr/>
        <p:txBody>
          <a:bodyPr/>
          <a:lstStyle/>
          <a:p>
            <a:pPr marL="0" marR="0" lvl="0" indent="0" algn="r" defTabSz="228520" rtl="0" eaLnBrk="1" fontAlgn="auto" latinLnBrk="0" hangingPunct="1">
              <a:lnSpc>
                <a:spcPct val="100000"/>
              </a:lnSpc>
              <a:spcBef>
                <a:spcPts val="0"/>
              </a:spcBef>
              <a:spcAft>
                <a:spcPts val="0"/>
              </a:spcAft>
              <a:buClrTx/>
              <a:buSzTx/>
              <a:buFontTx/>
              <a:buNone/>
              <a:tabLst/>
              <a:defRPr/>
            </a:pPr>
            <a:fld id="{A66EB0F6-0CBB-6A4E-B00F-31FF6D66F0DB}" type="slidenum">
              <a:rPr kumimoji="0" lang="en-US" sz="1200" b="0" i="0" u="none" strike="noStrike" kern="1200" cap="none" spc="0" normalizeH="0" baseline="0" noProof="0" smtClean="0">
                <a:ln>
                  <a:noFill/>
                </a:ln>
                <a:solidFill>
                  <a:prstClr val="black"/>
                </a:solidFill>
                <a:effectLst/>
                <a:uLnTx/>
                <a:uFillTx/>
                <a:latin typeface="Pfizer Diatype Office" panose="020B0504040202060203" pitchFamily="34" charset="77"/>
                <a:ea typeface="+mn-ea"/>
                <a:cs typeface="+mn-cs"/>
              </a:rPr>
              <a:pPr marL="0" marR="0" lvl="0" indent="0" algn="r" defTabSz="22852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Pfizer Diatype Office" panose="020B0504040202060203" pitchFamily="34" charset="77"/>
              <a:ea typeface="+mn-ea"/>
              <a:cs typeface="+mn-cs"/>
            </a:endParaRPr>
          </a:p>
        </p:txBody>
      </p:sp>
      <p:sp>
        <p:nvSpPr>
          <p:cNvPr id="5" name="Rectangle 4">
            <a:extLst>
              <a:ext uri="{FF2B5EF4-FFF2-40B4-BE49-F238E27FC236}">
                <a16:creationId xmlns:a16="http://schemas.microsoft.com/office/drawing/2014/main" id="{3E7BA83D-8A47-E0F0-5C6C-29AC9F39687C}"/>
              </a:ext>
            </a:extLst>
          </p:cNvPr>
          <p:cNvSpPr/>
          <p:nvPr/>
        </p:nvSpPr>
        <p:spPr>
          <a:xfrm>
            <a:off x="-2050474" y="1607127"/>
            <a:ext cx="2376055" cy="1398989"/>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1. Avrupa Aşıları boru hattı incelemesi 2023. Yarın için yenilik yapıyorum, bugün. Mevcut: https://www.vaccineseurope.eu/wp-content/uploads/2023/11/VaccinesEurope-PipelineReview2023.pdf.</a:t>
            </a:r>
          </a:p>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solidFill>
              <a:effectLst/>
              <a:uLnTx/>
              <a:uFillTx/>
              <a:latin typeface="Pfizer Diatype Office"/>
              <a:ea typeface="+mn-ea"/>
              <a:cs typeface="+mn-cs"/>
            </a:endParaRPr>
          </a:p>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Sayfa 21, paragraf 1, n1-2</a:t>
            </a:r>
          </a:p>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Sayfa 21, paragraf 1, n4-7</a:t>
            </a:r>
          </a:p>
        </p:txBody>
      </p:sp>
      <p:cxnSp>
        <p:nvCxnSpPr>
          <p:cNvPr id="6" name="Straight Connector 5">
            <a:extLst>
              <a:ext uri="{FF2B5EF4-FFF2-40B4-BE49-F238E27FC236}">
                <a16:creationId xmlns:a16="http://schemas.microsoft.com/office/drawing/2014/main" id="{4F1FE5FC-084A-5A8C-4552-511C6A957B91}"/>
              </a:ext>
            </a:extLst>
          </p:cNvPr>
          <p:cNvCxnSpPr>
            <a:cxnSpLocks/>
            <a:stCxn id="5" idx="3"/>
            <a:endCxn id="7" idx="1"/>
          </p:cNvCxnSpPr>
          <p:nvPr/>
        </p:nvCxnSpPr>
        <p:spPr>
          <a:xfrm flipV="1">
            <a:off x="325581" y="1894609"/>
            <a:ext cx="581892" cy="4120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0C84A514-1069-4FB3-266F-3FC15122308D}"/>
              </a:ext>
            </a:extLst>
          </p:cNvPr>
          <p:cNvSpPr/>
          <p:nvPr/>
        </p:nvSpPr>
        <p:spPr>
          <a:xfrm>
            <a:off x="907473" y="1676400"/>
            <a:ext cx="4991677" cy="4364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6493C259-BBEB-EC97-A7F3-E50CA03A0181}"/>
              </a:ext>
            </a:extLst>
          </p:cNvPr>
          <p:cNvSpPr/>
          <p:nvPr/>
        </p:nvSpPr>
        <p:spPr>
          <a:xfrm>
            <a:off x="-2050474" y="3180788"/>
            <a:ext cx="2376055" cy="1221573"/>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1. Avrupa Aşıları boru hattı incelemesi 2023. Yarın için yenilik yapıyorum, bugün. Mevcut: https://www.vaccineseurope.eu/wp-content/uploads/2023/11/VaccinesEurope-PipelineReview2023.pdf.</a:t>
            </a:r>
          </a:p>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Şekil: Sayfa 21, paragraf 1, n2-7</a:t>
            </a:r>
          </a:p>
        </p:txBody>
      </p:sp>
      <p:cxnSp>
        <p:nvCxnSpPr>
          <p:cNvPr id="9" name="Straight Connector 8">
            <a:extLst>
              <a:ext uri="{FF2B5EF4-FFF2-40B4-BE49-F238E27FC236}">
                <a16:creationId xmlns:a16="http://schemas.microsoft.com/office/drawing/2014/main" id="{CAE9A9E1-1F42-56F6-4F32-A9393F4FC264}"/>
              </a:ext>
            </a:extLst>
          </p:cNvPr>
          <p:cNvCxnSpPr>
            <a:cxnSpLocks/>
            <a:stCxn id="8" idx="3"/>
            <a:endCxn id="10" idx="1"/>
          </p:cNvCxnSpPr>
          <p:nvPr/>
        </p:nvCxnSpPr>
        <p:spPr>
          <a:xfrm flipV="1">
            <a:off x="325581" y="2798658"/>
            <a:ext cx="581891" cy="99291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08066167-5F46-B334-8E0B-B8B23636AB99}"/>
              </a:ext>
            </a:extLst>
          </p:cNvPr>
          <p:cNvSpPr/>
          <p:nvPr/>
        </p:nvSpPr>
        <p:spPr>
          <a:xfrm>
            <a:off x="907472" y="2126752"/>
            <a:ext cx="4991677" cy="134381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8749BFFC-2ED5-EF72-FC4D-0B51EBF75C5D}"/>
              </a:ext>
            </a:extLst>
          </p:cNvPr>
          <p:cNvSpPr/>
          <p:nvPr/>
        </p:nvSpPr>
        <p:spPr>
          <a:xfrm>
            <a:off x="907472" y="3470563"/>
            <a:ext cx="4991677" cy="2321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246B497A-D895-0824-EB49-A48E44A4C9AC}"/>
              </a:ext>
            </a:extLst>
          </p:cNvPr>
          <p:cNvSpPr/>
          <p:nvPr/>
        </p:nvSpPr>
        <p:spPr>
          <a:xfrm>
            <a:off x="6026726" y="3380508"/>
            <a:ext cx="2376055" cy="1191491"/>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1. Avrupa Aşıları boru hattı incelemesi 2023. Yarın için yenilik yapıyorum, bugün. Mevcut: https://www.vaccineseurope.eu/wp-content/uploads/2023/11/VaccinesEurope-PipelineReview2023.pdf.</a:t>
            </a:r>
          </a:p>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Sayfa 21, paragraf 1, n2-7</a:t>
            </a:r>
          </a:p>
        </p:txBody>
      </p:sp>
      <p:cxnSp>
        <p:nvCxnSpPr>
          <p:cNvPr id="13" name="Straight Connector 12">
            <a:extLst>
              <a:ext uri="{FF2B5EF4-FFF2-40B4-BE49-F238E27FC236}">
                <a16:creationId xmlns:a16="http://schemas.microsoft.com/office/drawing/2014/main" id="{AA498335-6427-CE3B-A1A1-FB95D776581B}"/>
              </a:ext>
            </a:extLst>
          </p:cNvPr>
          <p:cNvCxnSpPr>
            <a:cxnSpLocks/>
            <a:stCxn id="12" idx="1"/>
            <a:endCxn id="11" idx="3"/>
          </p:cNvCxnSpPr>
          <p:nvPr/>
        </p:nvCxnSpPr>
        <p:spPr>
          <a:xfrm flipH="1" flipV="1">
            <a:off x="5899149" y="3586635"/>
            <a:ext cx="127577" cy="38961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8875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a:p>
        </p:txBody>
      </p:sp>
      <p:sp>
        <p:nvSpPr>
          <p:cNvPr id="4" name="Slide Number Placeholder 3"/>
          <p:cNvSpPr>
            <a:spLocks noGrp="1"/>
          </p:cNvSpPr>
          <p:nvPr>
            <p:ph type="sldNum" sz="quarter" idx="5"/>
          </p:nvPr>
        </p:nvSpPr>
        <p:spPr/>
        <p:txBody>
          <a:bodyPr/>
          <a:lstStyle/>
          <a:p>
            <a:pPr marL="0" marR="0" lvl="0" indent="0" algn="r" defTabSz="228520" rtl="0" eaLnBrk="1" fontAlgn="auto" latinLnBrk="0" hangingPunct="1">
              <a:lnSpc>
                <a:spcPct val="100000"/>
              </a:lnSpc>
              <a:spcBef>
                <a:spcPts val="0"/>
              </a:spcBef>
              <a:spcAft>
                <a:spcPts val="0"/>
              </a:spcAft>
              <a:buClrTx/>
              <a:buSzTx/>
              <a:buFontTx/>
              <a:buNone/>
              <a:tabLst/>
              <a:defRPr/>
            </a:pPr>
            <a:fld id="{A66EB0F6-0CBB-6A4E-B00F-31FF6D66F0DB}" type="slidenum">
              <a:rPr kumimoji="0" lang="en-US" sz="1200" b="0" i="0" u="none" strike="noStrike" kern="1200" cap="none" spc="0" normalizeH="0" baseline="0" noProof="0" smtClean="0">
                <a:ln>
                  <a:noFill/>
                </a:ln>
                <a:solidFill>
                  <a:prstClr val="black"/>
                </a:solidFill>
                <a:effectLst/>
                <a:uLnTx/>
                <a:uFillTx/>
                <a:latin typeface="Pfizer Diatype Office" panose="020B0504040202060203" pitchFamily="34" charset="77"/>
                <a:ea typeface="+mn-ea"/>
                <a:cs typeface="+mn-cs"/>
              </a:rPr>
              <a:pPr marL="0" marR="0" lvl="0" indent="0" algn="r" defTabSz="22852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Pfizer Diatype Office" panose="020B0504040202060203" pitchFamily="34" charset="77"/>
              <a:ea typeface="+mn-ea"/>
              <a:cs typeface="+mn-cs"/>
            </a:endParaRPr>
          </a:p>
        </p:txBody>
      </p:sp>
      <p:sp>
        <p:nvSpPr>
          <p:cNvPr id="5" name="Rectangle 4">
            <a:extLst>
              <a:ext uri="{FF2B5EF4-FFF2-40B4-BE49-F238E27FC236}">
                <a16:creationId xmlns:a16="http://schemas.microsoft.com/office/drawing/2014/main" id="{21C80DC3-CDBA-4C6B-2893-C9F41E5F3B3D}"/>
              </a:ext>
            </a:extLst>
          </p:cNvPr>
          <p:cNvSpPr/>
          <p:nvPr/>
        </p:nvSpPr>
        <p:spPr>
          <a:xfrm>
            <a:off x="-2050474" y="1607127"/>
            <a:ext cx="2376055" cy="1170709"/>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1. Avrupa Aşıları boru hattı incelemesi 2023. Yarın için yenilik yapıyorum, bugün. Mevcut: https://www.vaccineseurope.eu/wp-content/uploads/2023/11/VaccinesEurope-PipelineReview2023.pdf. 13 Mart 2025 tarihinde erişildi</a:t>
            </a:r>
          </a:p>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Sayfa 22, paragraf 1.</a:t>
            </a:r>
          </a:p>
        </p:txBody>
      </p:sp>
      <p:cxnSp>
        <p:nvCxnSpPr>
          <p:cNvPr id="6" name="Straight Connector 5">
            <a:extLst>
              <a:ext uri="{FF2B5EF4-FFF2-40B4-BE49-F238E27FC236}">
                <a16:creationId xmlns:a16="http://schemas.microsoft.com/office/drawing/2014/main" id="{E16E2444-E205-C587-E090-B0CCDD30EEC5}"/>
              </a:ext>
            </a:extLst>
          </p:cNvPr>
          <p:cNvCxnSpPr>
            <a:cxnSpLocks/>
            <a:stCxn id="5" idx="3"/>
            <a:endCxn id="7" idx="1"/>
          </p:cNvCxnSpPr>
          <p:nvPr/>
        </p:nvCxnSpPr>
        <p:spPr>
          <a:xfrm flipV="1">
            <a:off x="325581" y="1906231"/>
            <a:ext cx="581893" cy="28625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C4581319-5728-1623-FF7D-6B372C5A481C}"/>
              </a:ext>
            </a:extLst>
          </p:cNvPr>
          <p:cNvSpPr/>
          <p:nvPr/>
        </p:nvSpPr>
        <p:spPr>
          <a:xfrm>
            <a:off x="907474" y="1676399"/>
            <a:ext cx="4904508" cy="4596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C6E6EE21-AB6E-72E3-EBF0-A53761DA0CB4}"/>
              </a:ext>
            </a:extLst>
          </p:cNvPr>
          <p:cNvSpPr/>
          <p:nvPr/>
        </p:nvSpPr>
        <p:spPr>
          <a:xfrm>
            <a:off x="907474" y="2136063"/>
            <a:ext cx="5043052" cy="3548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DB604DFA-D17B-2092-F278-B7EDAC73588D}"/>
              </a:ext>
            </a:extLst>
          </p:cNvPr>
          <p:cNvSpPr/>
          <p:nvPr/>
        </p:nvSpPr>
        <p:spPr>
          <a:xfrm>
            <a:off x="6345384" y="1793631"/>
            <a:ext cx="2376055" cy="863555"/>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2. Miller, L ve diğ. J </a:t>
            </a:r>
            <a:r>
              <a:rPr kumimoji="0" lang="en-GB" sz="900" b="0" i="0" u="none" strike="noStrike" kern="1200" cap="none" spc="0" normalizeH="0" baseline="0" noProof="0" err="1">
                <a:ln>
                  <a:noFill/>
                </a:ln>
                <a:solidFill>
                  <a:prstClr val="black"/>
                </a:solidFill>
                <a:effectLst/>
                <a:uLnTx/>
                <a:uFillTx/>
                <a:latin typeface="Pfizer Diatype Office"/>
                <a:ea typeface="+mn-ea"/>
                <a:cs typeface="+mn-cs"/>
              </a:rPr>
              <a:t>Antimikrob Kemoterapi</a:t>
            </a:r>
            <a:r>
              <a:rPr kumimoji="0" lang="en-GB" sz="900" b="0" i="0" u="none" strike="noStrike" kern="1200" cap="none" spc="0" normalizeH="0" baseline="0" noProof="0">
                <a:ln>
                  <a:noFill/>
                </a:ln>
                <a:solidFill>
                  <a:prstClr val="black"/>
                </a:solidFill>
                <a:effectLst/>
                <a:uLnTx/>
                <a:uFillTx/>
                <a:latin typeface="Pfizer Diatype Office"/>
                <a:ea typeface="+mn-ea"/>
                <a:cs typeface="+mn-cs"/>
              </a:rPr>
              <a:t>. 2025; 80(4):116-1226</a:t>
            </a:r>
          </a:p>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Sayfa 1, Özet, Sonuçlar.</a:t>
            </a:r>
          </a:p>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Sayfa 2, sütun 1, paragraf 2.</a:t>
            </a:r>
          </a:p>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Sayfa 9, sütun 1, paragraf 1.</a:t>
            </a:r>
          </a:p>
        </p:txBody>
      </p:sp>
      <p:cxnSp>
        <p:nvCxnSpPr>
          <p:cNvPr id="10" name="Straight Connector 9">
            <a:extLst>
              <a:ext uri="{FF2B5EF4-FFF2-40B4-BE49-F238E27FC236}">
                <a16:creationId xmlns:a16="http://schemas.microsoft.com/office/drawing/2014/main" id="{3C261C69-93E6-5633-1906-8B51EE6DEA97}"/>
              </a:ext>
            </a:extLst>
          </p:cNvPr>
          <p:cNvCxnSpPr>
            <a:cxnSpLocks/>
            <a:stCxn id="8" idx="3"/>
          </p:cNvCxnSpPr>
          <p:nvPr/>
        </p:nvCxnSpPr>
        <p:spPr>
          <a:xfrm>
            <a:off x="5950526" y="2313498"/>
            <a:ext cx="391396" cy="25630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B39A5F04-5096-95CB-D089-D29DC7BF92CA}"/>
              </a:ext>
            </a:extLst>
          </p:cNvPr>
          <p:cNvSpPr/>
          <p:nvPr/>
        </p:nvSpPr>
        <p:spPr>
          <a:xfrm>
            <a:off x="907474" y="2537829"/>
            <a:ext cx="5043052" cy="3631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F2D4094E-D023-7737-BFD5-28A29B0FAD8D}"/>
              </a:ext>
            </a:extLst>
          </p:cNvPr>
          <p:cNvSpPr/>
          <p:nvPr/>
        </p:nvSpPr>
        <p:spPr>
          <a:xfrm>
            <a:off x="6345384" y="2905197"/>
            <a:ext cx="2376055" cy="770283"/>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3. van Heuvel ve arkadaşları. </a:t>
            </a:r>
            <a:r>
              <a:rPr kumimoji="0" lang="en-GB" sz="900" b="0" i="0" u="none" strike="noStrike" kern="1200" cap="none" spc="0" normalizeH="0" baseline="0" noProof="0" err="1">
                <a:ln>
                  <a:noFill/>
                </a:ln>
                <a:solidFill>
                  <a:prstClr val="black"/>
                </a:solidFill>
                <a:effectLst/>
                <a:uLnTx/>
                <a:uFillTx/>
                <a:latin typeface="Pfizer Diatype Office"/>
                <a:ea typeface="+mn-ea"/>
                <a:cs typeface="+mn-cs"/>
              </a:rPr>
              <a:t>Antimikrob</a:t>
            </a:r>
            <a:r>
              <a:rPr kumimoji="0" lang="en-GB" sz="900" b="0" i="0" u="none" strike="noStrike" kern="1200" cap="none" spc="0" normalizeH="0" baseline="0" noProof="0">
                <a:ln>
                  <a:noFill/>
                </a:ln>
                <a:solidFill>
                  <a:prstClr val="black"/>
                </a:solidFill>
                <a:effectLst/>
                <a:uLnTx/>
                <a:uFillTx/>
                <a:latin typeface="Pfizer Diatype Office"/>
                <a:ea typeface="+mn-ea"/>
                <a:cs typeface="+mn-cs"/>
              </a:rPr>
              <a:t> Dirençli Enfeksiyon Kontrolü 2023; 12(1):70.</a:t>
            </a:r>
          </a:p>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Sayfa 1, Özet, Yöntemler ve Sonuçlar.</a:t>
            </a:r>
          </a:p>
        </p:txBody>
      </p:sp>
      <p:cxnSp>
        <p:nvCxnSpPr>
          <p:cNvPr id="13" name="Straight Connector 12">
            <a:extLst>
              <a:ext uri="{FF2B5EF4-FFF2-40B4-BE49-F238E27FC236}">
                <a16:creationId xmlns:a16="http://schemas.microsoft.com/office/drawing/2014/main" id="{6CB84C0E-2BBF-6188-081E-E7BED08FA30E}"/>
              </a:ext>
            </a:extLst>
          </p:cNvPr>
          <p:cNvCxnSpPr>
            <a:cxnSpLocks/>
            <a:stCxn id="11" idx="3"/>
          </p:cNvCxnSpPr>
          <p:nvPr/>
        </p:nvCxnSpPr>
        <p:spPr>
          <a:xfrm>
            <a:off x="5950526" y="2719382"/>
            <a:ext cx="391396" cy="743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90AD9696-D5EC-D341-701B-63425385C24F}"/>
              </a:ext>
            </a:extLst>
          </p:cNvPr>
          <p:cNvSpPr/>
          <p:nvPr/>
        </p:nvSpPr>
        <p:spPr>
          <a:xfrm>
            <a:off x="907474" y="3288658"/>
            <a:ext cx="5043052" cy="3631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Rectangle 18">
            <a:extLst>
              <a:ext uri="{FF2B5EF4-FFF2-40B4-BE49-F238E27FC236}">
                <a16:creationId xmlns:a16="http://schemas.microsoft.com/office/drawing/2014/main" id="{60950D4E-B38C-0D81-EE3C-7E585669995C}"/>
              </a:ext>
            </a:extLst>
          </p:cNvPr>
          <p:cNvSpPr/>
          <p:nvPr/>
        </p:nvSpPr>
        <p:spPr>
          <a:xfrm>
            <a:off x="6345384" y="3656026"/>
            <a:ext cx="2376055" cy="770283"/>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3. van Heuvel ve arkadaşları. </a:t>
            </a:r>
            <a:r>
              <a:rPr kumimoji="0" lang="en-GB" sz="900" b="0" i="0" u="none" strike="noStrike" kern="1200" cap="none" spc="0" normalizeH="0" baseline="0" noProof="0" err="1">
                <a:ln>
                  <a:noFill/>
                </a:ln>
                <a:solidFill>
                  <a:prstClr val="black"/>
                </a:solidFill>
                <a:effectLst/>
                <a:uLnTx/>
                <a:uFillTx/>
                <a:latin typeface="Pfizer Diatype Office"/>
                <a:ea typeface="+mn-ea"/>
                <a:cs typeface="+mn-cs"/>
              </a:rPr>
              <a:t>Antimikrob</a:t>
            </a:r>
            <a:r>
              <a:rPr kumimoji="0" lang="en-GB" sz="900" b="0" i="0" u="none" strike="noStrike" kern="1200" cap="none" spc="0" normalizeH="0" baseline="0" noProof="0">
                <a:ln>
                  <a:noFill/>
                </a:ln>
                <a:solidFill>
                  <a:prstClr val="black"/>
                </a:solidFill>
                <a:effectLst/>
                <a:uLnTx/>
                <a:uFillTx/>
                <a:latin typeface="Pfizer Diatype Office"/>
                <a:ea typeface="+mn-ea"/>
                <a:cs typeface="+mn-cs"/>
              </a:rPr>
              <a:t> Dirençli Enfeksiyon Kontrolü 2023; 12(1):70.</a:t>
            </a:r>
          </a:p>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Sayfa 1, Özet, Yöntemler ve Sonuçlar.</a:t>
            </a:r>
          </a:p>
        </p:txBody>
      </p:sp>
      <p:cxnSp>
        <p:nvCxnSpPr>
          <p:cNvPr id="20" name="Straight Connector 19">
            <a:extLst>
              <a:ext uri="{FF2B5EF4-FFF2-40B4-BE49-F238E27FC236}">
                <a16:creationId xmlns:a16="http://schemas.microsoft.com/office/drawing/2014/main" id="{5B5371AF-D2C7-DF88-8D4B-443BE9BA3F8D}"/>
              </a:ext>
            </a:extLst>
          </p:cNvPr>
          <p:cNvCxnSpPr>
            <a:cxnSpLocks/>
            <a:stCxn id="18" idx="3"/>
          </p:cNvCxnSpPr>
          <p:nvPr/>
        </p:nvCxnSpPr>
        <p:spPr>
          <a:xfrm>
            <a:off x="5950526" y="3470211"/>
            <a:ext cx="391396" cy="743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8505A475-2E59-ED93-BA3E-E60353FD36B6}"/>
              </a:ext>
            </a:extLst>
          </p:cNvPr>
          <p:cNvSpPr/>
          <p:nvPr/>
        </p:nvSpPr>
        <p:spPr>
          <a:xfrm>
            <a:off x="-2050474" y="3241762"/>
            <a:ext cx="2376055" cy="708159"/>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prstClr val="black"/>
                </a:solidFill>
                <a:effectLst/>
                <a:uLnTx/>
                <a:uFillTx/>
                <a:latin typeface="Pfizer Diatype Office"/>
                <a:ea typeface="+mn-ea"/>
                <a:cs typeface="+mn-cs"/>
              </a:rPr>
              <a:t>4. Jorgensen SJC ve diğ. Clin Infect Dis. 2024;79(2):375-381</a:t>
            </a:r>
          </a:p>
          <a:p>
            <a:pPr marL="0" marR="0" lvl="0" indent="0" algn="l" defTabSz="913852"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Pfizer Diatype Office"/>
                <a:ea typeface="+mn-ea"/>
                <a:cs typeface="+mn-cs"/>
              </a:rPr>
              <a:t>Sayfa 1, Özet, Yöntemler, n1-2 ve Sonuçlar, ln1-3</a:t>
            </a:r>
          </a:p>
        </p:txBody>
      </p:sp>
      <p:cxnSp>
        <p:nvCxnSpPr>
          <p:cNvPr id="22" name="Straight Connector 21">
            <a:extLst>
              <a:ext uri="{FF2B5EF4-FFF2-40B4-BE49-F238E27FC236}">
                <a16:creationId xmlns:a16="http://schemas.microsoft.com/office/drawing/2014/main" id="{30C1261C-1097-31D5-EA20-C9AE687B0993}"/>
              </a:ext>
            </a:extLst>
          </p:cNvPr>
          <p:cNvCxnSpPr>
            <a:cxnSpLocks/>
            <a:stCxn id="21" idx="3"/>
            <a:endCxn id="23" idx="1"/>
          </p:cNvCxnSpPr>
          <p:nvPr/>
        </p:nvCxnSpPr>
        <p:spPr>
          <a:xfrm flipV="1">
            <a:off x="325581" y="3076934"/>
            <a:ext cx="581893" cy="51890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E90D801D-4B26-9A8D-77FA-97D95B74A46D}"/>
              </a:ext>
            </a:extLst>
          </p:cNvPr>
          <p:cNvSpPr/>
          <p:nvPr/>
        </p:nvSpPr>
        <p:spPr>
          <a:xfrm>
            <a:off x="907474" y="2895381"/>
            <a:ext cx="5039590" cy="3631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118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EE7D4C3D-E959-4DA0-A5E8-F93AEE10CB07}" type="slidenum">
              <a:rPr lang="tr-TR" smtClean="0"/>
              <a:t>8</a:t>
            </a:fld>
            <a:endParaRPr lang="tr-TR"/>
          </a:p>
        </p:txBody>
      </p:sp>
    </p:spTree>
    <p:extLst>
      <p:ext uri="{BB962C8B-B14F-4D97-AF65-F5344CB8AC3E}">
        <p14:creationId xmlns:p14="http://schemas.microsoft.com/office/powerpoint/2010/main" val="4226077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6725"/>
            <a:ext cx="5486400" cy="3086100"/>
          </a:xfrm>
        </p:spPr>
      </p:sp>
      <p:sp>
        <p:nvSpPr>
          <p:cNvPr id="3" name="Notes Placeholder 2"/>
          <p:cNvSpPr>
            <a:spLocks noGrp="1"/>
          </p:cNvSpPr>
          <p:nvPr>
            <p:ph type="body" idx="1"/>
          </p:nvPr>
        </p:nvSpPr>
        <p:spPr>
          <a:xfrm>
            <a:off x="685800" y="3724275"/>
            <a:ext cx="5977890" cy="5316856"/>
          </a:xfrm>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kumimoji="0" lang="en-US" sz="1050" u="none" strike="noStrike" kern="1200" cap="none" spc="0" normalizeH="0" baseline="0" noProof="0" dirty="0">
                <a:ln>
                  <a:noFill/>
                </a:ln>
                <a:solidFill>
                  <a:prstClr val="black"/>
                </a:solidFill>
                <a:effectLst/>
                <a:uLnTx/>
                <a:uFillTx/>
                <a:ea typeface="+mn-ea"/>
                <a:cs typeface="+mn-cs"/>
              </a:rPr>
              <a:t>Key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u="none" strike="noStrike" kern="1200" cap="none" spc="0" normalizeH="0" baseline="0" noProof="0" dirty="0">
                <a:ln>
                  <a:noFill/>
                </a:ln>
                <a:solidFill>
                  <a:prstClr val="black"/>
                </a:solidFill>
                <a:effectLst/>
                <a:uLnTx/>
                <a:uFillTx/>
                <a:ea typeface="+mn-ea"/>
                <a:cs typeface="+mn-cs"/>
              </a:rPr>
              <a:t>The first pneumococcal vaccines were plain pneumococcal polysaccharide vaccines (PPVs), which expanded from 4- through 14- and eventually 23-valent vaccines</a:t>
            </a:r>
            <a:r>
              <a:rPr kumimoji="0" lang="en-US" sz="1050" u="none" strike="noStrike" kern="1200" cap="none" spc="0" normalizeH="0" baseline="30000" noProof="0" dirty="0">
                <a:ln>
                  <a:noFill/>
                </a:ln>
                <a:solidFill>
                  <a:prstClr val="black"/>
                </a:solidFill>
                <a:effectLst/>
                <a:uLnTx/>
                <a:uFillTx/>
                <a:ea typeface="+mn-ea"/>
                <a:cs typeface="+mn-cs"/>
              </a:rPr>
              <a:t>1</a:t>
            </a:r>
            <a:r>
              <a:rPr kumimoji="0" lang="en-US" sz="1050" u="none" strike="noStrike" kern="1200" cap="none" spc="0" normalizeH="0" baseline="0" noProof="0" dirty="0">
                <a:ln>
                  <a:noFill/>
                </a:ln>
                <a:solidFill>
                  <a:prstClr val="black"/>
                </a:solidFill>
                <a:effectLst/>
                <a:uLnTx/>
                <a:uFillTx/>
                <a:ea typeface="+mn-ea"/>
                <a:cs typeface="+mn-cs"/>
              </a:rPr>
              <a:t> </a:t>
            </a:r>
          </a:p>
          <a:p>
            <a:pPr marL="171450" lvl="0" indent="-171450">
              <a:buFont typeface="Arial" panose="020B0604020202020204" pitchFamily="34" charset="0"/>
              <a:buChar char="•"/>
              <a:defRPr/>
            </a:pPr>
            <a:r>
              <a:rPr kumimoji="0" lang="en-US" sz="1050" u="none" strike="noStrike" kern="1200" cap="none" spc="0" normalizeH="0" baseline="0" noProof="0" dirty="0">
                <a:ln>
                  <a:noFill/>
                </a:ln>
                <a:solidFill>
                  <a:prstClr val="black"/>
                </a:solidFill>
                <a:effectLst/>
                <a:uLnTx/>
                <a:uFillTx/>
                <a:ea typeface="+mn-ea"/>
                <a:cs typeface="+mn-cs"/>
              </a:rPr>
              <a:t>PPVs are not effective in children younger than 2 years of age.</a:t>
            </a:r>
            <a:r>
              <a:rPr kumimoji="0" lang="en-US" sz="1050" u="none" strike="noStrike" kern="1200" cap="none" spc="0" normalizeH="0" baseline="30000" noProof="0" dirty="0">
                <a:ln>
                  <a:noFill/>
                </a:ln>
                <a:solidFill>
                  <a:prstClr val="black"/>
                </a:solidFill>
                <a:effectLst/>
                <a:uLnTx/>
                <a:uFillTx/>
                <a:ea typeface="+mn-ea"/>
                <a:cs typeface="+mn-cs"/>
              </a:rPr>
              <a:t>2</a:t>
            </a:r>
            <a:r>
              <a:rPr lang="en-US" sz="1050" dirty="0">
                <a:solidFill>
                  <a:prstClr val="black"/>
                </a:solidFill>
              </a:rPr>
              <a:t> PCVs were developed</a:t>
            </a:r>
            <a:r>
              <a:rPr lang="en-US" sz="1050" baseline="30000" dirty="0">
                <a:solidFill>
                  <a:prstClr val="black"/>
                </a:solidFill>
              </a:rPr>
              <a:t> </a:t>
            </a:r>
            <a:r>
              <a:rPr lang="en-US" sz="1050" dirty="0">
                <a:solidFill>
                  <a:prstClr val="black"/>
                </a:solidFill>
              </a:rPr>
              <a:t>t</a:t>
            </a:r>
            <a:r>
              <a:rPr kumimoji="0" lang="en-US" sz="1050" u="none" strike="noStrike" kern="1200" cap="none" spc="0" normalizeH="0" baseline="0" noProof="0" dirty="0">
                <a:ln>
                  <a:noFill/>
                </a:ln>
                <a:solidFill>
                  <a:prstClr val="black"/>
                </a:solidFill>
                <a:effectLst/>
                <a:uLnTx/>
                <a:uFillTx/>
                <a:ea typeface="+mn-ea"/>
                <a:cs typeface="+mn-cs"/>
              </a:rPr>
              <a:t>o address the medical need in the younger population</a:t>
            </a:r>
            <a:r>
              <a:rPr kumimoji="0" lang="en-US" sz="1050" u="none" strike="noStrike" kern="1200" cap="none" spc="0" normalizeH="0" baseline="30000" noProof="0" dirty="0">
                <a:ln>
                  <a:noFill/>
                </a:ln>
                <a:solidFill>
                  <a:prstClr val="black"/>
                </a:solidFill>
                <a:effectLst/>
                <a:uLnTx/>
                <a:uFillTx/>
                <a:ea typeface="+mn-ea"/>
                <a:cs typeface="+mn-cs"/>
              </a:rPr>
              <a:t>1</a:t>
            </a:r>
            <a:endParaRPr kumimoji="0" lang="en-US" sz="1050" u="none" strike="noStrike" kern="1200" cap="none" spc="0" normalizeH="0" baseline="30000" noProof="0" dirty="0">
              <a:ln>
                <a:noFill/>
              </a:ln>
              <a:solidFill>
                <a:prstClr val="black"/>
              </a:solidFill>
              <a:effectLst/>
              <a:highlight>
                <a:srgbClr val="FF00FF"/>
              </a:highlight>
              <a:uLnTx/>
              <a:uFillTx/>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u="none" strike="noStrike" kern="1200" cap="none" spc="0" normalizeH="0" baseline="0" noProof="0" dirty="0">
                <a:ln>
                  <a:noFill/>
                </a:ln>
                <a:solidFill>
                  <a:prstClr val="black"/>
                </a:solidFill>
                <a:effectLst/>
                <a:uLnTx/>
                <a:uFillTx/>
                <a:ea typeface="+mn-ea"/>
                <a:cs typeface="+mn-cs"/>
              </a:rPr>
              <a:t>Use of PCVs in pediatric immunization programs has been associated with disease reductions in both vaccinated and unvaccinated populations through direct and indirect effects (the latter due to reductions in carriage of vaccine serotypes and resulting reductions in transmission).</a:t>
            </a:r>
            <a:r>
              <a:rPr kumimoji="0" lang="en-US" sz="1050" u="none" strike="noStrike" kern="1200" cap="none" spc="0" normalizeH="0" baseline="30000" noProof="0" dirty="0">
                <a:ln>
                  <a:noFill/>
                </a:ln>
                <a:solidFill>
                  <a:prstClr val="black"/>
                </a:solidFill>
                <a:effectLst/>
                <a:uLnTx/>
                <a:uFillTx/>
                <a:ea typeface="+mn-ea"/>
                <a:cs typeface="+mn-cs"/>
              </a:rPr>
              <a:t>1,3,4</a:t>
            </a:r>
            <a:r>
              <a:rPr kumimoji="0" lang="en-US" sz="1050" u="none" strike="noStrike" kern="1200" cap="none" spc="0" normalizeH="0" baseline="0" noProof="0" dirty="0">
                <a:ln>
                  <a:noFill/>
                </a:ln>
                <a:solidFill>
                  <a:prstClr val="black"/>
                </a:solidFill>
                <a:effectLst/>
                <a:uLnTx/>
                <a:uFillTx/>
                <a:ea typeface="+mn-ea"/>
                <a:cs typeface="+mn-cs"/>
              </a:rPr>
              <a:t> Serotype replacement led to increase in non–vaccine-type disease, prompting development of higher-valent vaccines to address evolving epidemiology</a:t>
            </a:r>
            <a:r>
              <a:rPr kumimoji="0" lang="en-US" sz="1050" u="none" strike="noStrike" kern="1200" cap="none" spc="0" normalizeH="0" baseline="30000" noProof="0" dirty="0">
                <a:ln>
                  <a:noFill/>
                </a:ln>
                <a:solidFill>
                  <a:prstClr val="black"/>
                </a:solidFill>
                <a:effectLst/>
                <a:uLnTx/>
                <a:uFillTx/>
                <a:ea typeface="+mn-ea"/>
                <a:cs typeface="+mn-cs"/>
              </a:rPr>
              <a:t>3-5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u="none" strike="noStrike" kern="1200" cap="none" spc="0" normalizeH="0" baseline="0" noProof="0" dirty="0">
                <a:ln>
                  <a:noFill/>
                </a:ln>
                <a:solidFill>
                  <a:prstClr val="black"/>
                </a:solidFill>
                <a:effectLst/>
                <a:uLnTx/>
                <a:uFillTx/>
                <a:ea typeface="+mn-ea"/>
                <a:cs typeface="+mn-cs"/>
              </a:rPr>
              <a:t>Due to considerable disease burden among older adults, and limitations of the polysaccharide technology, PCVs were developed for use in adults</a:t>
            </a:r>
            <a:r>
              <a:rPr kumimoji="0" lang="en-US" sz="1050" u="none" strike="noStrike" kern="1200" cap="none" spc="0" normalizeH="0" baseline="30000" noProof="0" dirty="0">
                <a:ln>
                  <a:noFill/>
                </a:ln>
                <a:solidFill>
                  <a:prstClr val="black"/>
                </a:solidFill>
                <a:effectLst/>
                <a:uLnTx/>
                <a:uFillTx/>
                <a:ea typeface="+mn-ea"/>
                <a:cs typeface="+mn-cs"/>
              </a:rPr>
              <a:t>1,2</a:t>
            </a:r>
            <a:r>
              <a:rPr kumimoji="0" lang="en-US" sz="1050" u="none" strike="noStrike" kern="1200" cap="none" spc="0" normalizeH="0" baseline="0" noProof="0" dirty="0">
                <a:ln>
                  <a:noFill/>
                </a:ln>
                <a:solidFill>
                  <a:prstClr val="black"/>
                </a:solidFill>
                <a:effectLst/>
                <a:uLnTx/>
                <a:uFillTx/>
                <a:ea typeface="+mn-ea"/>
                <a:cs typeface="+mn-cs"/>
              </a:rPr>
              <a:t> (</a:t>
            </a:r>
            <a:r>
              <a:rPr kumimoji="0" lang="en-US" sz="1050" u="none" strike="noStrike" kern="1200" cap="none" spc="0" normalizeH="0" baseline="0" noProof="0" dirty="0" err="1">
                <a:ln>
                  <a:noFill/>
                </a:ln>
                <a:solidFill>
                  <a:prstClr val="black"/>
                </a:solidFill>
                <a:effectLst/>
                <a:uLnTx/>
                <a:uFillTx/>
                <a:ea typeface="+mn-ea"/>
                <a:cs typeface="+mn-cs"/>
              </a:rPr>
              <a:t>eg</a:t>
            </a:r>
            <a:r>
              <a:rPr kumimoji="0" lang="en-US" sz="1050" u="none" strike="noStrike" kern="1200" cap="none" spc="0" normalizeH="0" baseline="0" noProof="0" dirty="0">
                <a:ln>
                  <a:noFill/>
                </a:ln>
                <a:solidFill>
                  <a:prstClr val="black"/>
                </a:solidFill>
                <a:effectLst/>
                <a:uLnTx/>
                <a:uFillTx/>
                <a:ea typeface="+mn-ea"/>
                <a:cs typeface="+mn-cs"/>
              </a:rPr>
              <a:t>, PCV 13, PCV15, PCV 20)</a:t>
            </a:r>
          </a:p>
          <a:p>
            <a:pPr marL="171450" lvl="0" indent="-171450">
              <a:buFont typeface="Arial" panose="020B0604020202020204" pitchFamily="34" charset="0"/>
              <a:buChar char="•"/>
            </a:pPr>
            <a:r>
              <a:rPr kumimoji="0" lang="en-US" sz="1050" u="none" strike="noStrike" kern="1200" cap="none" spc="0" normalizeH="0" baseline="0" noProof="0" dirty="0">
                <a:ln>
                  <a:noFill/>
                </a:ln>
                <a:solidFill>
                  <a:prstClr val="black"/>
                </a:solidFill>
                <a:effectLst/>
                <a:uLnTx/>
                <a:uFillTx/>
                <a:ea typeface="+mn-ea"/>
                <a:cs typeface="+mn-cs"/>
              </a:rPr>
              <a:t>Pneumococcal vaccine serotypes are typically selected based on epidemiological and clinical relevance. The approach of adding serotypes to increase valency ensures both maintenance of  the original serotypes and expanded coverage of some of the most relevant serotypes</a:t>
            </a:r>
            <a:r>
              <a:rPr lang="en-US" sz="1050" baseline="30000" dirty="0">
                <a:solidFill>
                  <a:prstClr val="black"/>
                </a:solidFill>
              </a:rPr>
              <a:t>6 </a:t>
            </a:r>
          </a:p>
          <a:p>
            <a:pPr marL="171450" lvl="0" indent="-171450">
              <a:buFont typeface="Arial" panose="020B0604020202020204" pitchFamily="34" charset="0"/>
              <a:buChar char="•"/>
            </a:pPr>
            <a:r>
              <a:rPr lang="en-US" sz="1050" dirty="0">
                <a:effectLst/>
                <a:ea typeface="+mn-ea"/>
                <a:cs typeface="+mn-cs"/>
              </a:rPr>
              <a:t>An approach of excluding some of the “original” serotypes to allow inclusion of additional replacement serotypes was taken by some manufacturers (Serum Institute of India, Merck &amp; Co) </a:t>
            </a:r>
            <a:r>
              <a:rPr lang="en-US" sz="1050" b="1" dirty="0">
                <a:effectLst/>
                <a:ea typeface="+mn-ea"/>
                <a:cs typeface="+mn-cs"/>
              </a:rPr>
              <a:t>(</a:t>
            </a:r>
            <a:r>
              <a:rPr lang="en-US" sz="1050" b="1" dirty="0"/>
              <a:t>R</a:t>
            </a:r>
            <a:r>
              <a:rPr lang="en-US" sz="1050" b="1" dirty="0">
                <a:effectLst/>
                <a:ea typeface="+mn-ea"/>
                <a:cs typeface="+mn-cs"/>
              </a:rPr>
              <a:t>emove this bullet point in countries where these vaccines are not licensed</a:t>
            </a:r>
            <a:r>
              <a:rPr lang="en-US" sz="1050" dirty="0">
                <a:effectLst/>
                <a:ea typeface="+mn-ea"/>
                <a:cs typeface="+mn-cs"/>
              </a:rPr>
              <a:t>)</a:t>
            </a:r>
            <a:r>
              <a:rPr lang="en-US" sz="1050" baseline="30000" dirty="0">
                <a:effectLst/>
                <a:ea typeface="+mn-ea"/>
                <a:cs typeface="+mn-cs"/>
              </a:rPr>
              <a:t>7,8   </a:t>
            </a:r>
          </a:p>
          <a:p>
            <a:pPr lvl="0"/>
            <a:endParaRPr lang="en-US" sz="1050" dirty="0">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u="none" strike="noStrike" kern="100" cap="none" spc="0" normalizeH="0" baseline="0" noProof="0" dirty="0">
                <a:ln>
                  <a:noFill/>
                </a:ln>
                <a:solidFill>
                  <a:prstClr val="black"/>
                </a:solidFill>
                <a:effectLst/>
                <a:uLnTx/>
                <a:uFillTx/>
                <a:ea typeface="+mn-ea"/>
                <a:cs typeface="+mn-cs"/>
              </a:rPr>
              <a:t>References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ZW" sz="900" u="none" strike="noStrike" kern="100" cap="none" spc="0" normalizeH="0" baseline="0" noProof="0" dirty="0">
                <a:ln>
                  <a:noFill/>
                </a:ln>
                <a:solidFill>
                  <a:prstClr val="black"/>
                </a:solidFill>
                <a:effectLst/>
                <a:uLnTx/>
                <a:uFillTx/>
                <a:ea typeface="+mn-ea"/>
                <a:cs typeface="+mn-cs"/>
              </a:rPr>
              <a:t>Sings HL. </a:t>
            </a:r>
            <a:r>
              <a:rPr kumimoji="0" lang="en-US" sz="900" u="none" strike="noStrike" kern="100" cap="none" spc="0" normalizeH="0" baseline="0" noProof="0" dirty="0">
                <a:ln>
                  <a:noFill/>
                </a:ln>
                <a:solidFill>
                  <a:prstClr val="black"/>
                </a:solidFill>
                <a:effectLst/>
                <a:uLnTx/>
                <a:uFillTx/>
                <a:ea typeface="+mn-ea"/>
                <a:cs typeface="+mn-cs"/>
              </a:rPr>
              <a:t>Pneumococcal conjugate vaccine use in adults—addressing an unmet medical need for non-</a:t>
            </a:r>
            <a:r>
              <a:rPr kumimoji="0" lang="en-US" sz="900" u="none" strike="noStrike" kern="100" cap="none" spc="0" normalizeH="0" baseline="0" noProof="0" dirty="0" err="1">
                <a:ln>
                  <a:noFill/>
                </a:ln>
                <a:solidFill>
                  <a:prstClr val="black"/>
                </a:solidFill>
                <a:effectLst/>
                <a:uLnTx/>
                <a:uFillTx/>
                <a:ea typeface="+mn-ea"/>
                <a:cs typeface="+mn-cs"/>
              </a:rPr>
              <a:t>bacteremic</a:t>
            </a:r>
            <a:r>
              <a:rPr kumimoji="0" lang="en-US" sz="900" u="none" strike="noStrike" kern="100" cap="none" spc="0" normalizeH="0" baseline="0" noProof="0" dirty="0">
                <a:ln>
                  <a:noFill/>
                </a:ln>
                <a:solidFill>
                  <a:prstClr val="black"/>
                </a:solidFill>
                <a:effectLst/>
                <a:uLnTx/>
                <a:uFillTx/>
                <a:ea typeface="+mn-ea"/>
                <a:cs typeface="+mn-cs"/>
              </a:rPr>
              <a:t> pneumococcal pneumonia. </a:t>
            </a:r>
            <a:r>
              <a:rPr kumimoji="0" lang="en-ZW" sz="900" u="none" strike="noStrike" kern="100" cap="none" spc="0" normalizeH="0" baseline="0" noProof="0" dirty="0">
                <a:ln>
                  <a:noFill/>
                </a:ln>
                <a:solidFill>
                  <a:prstClr val="black"/>
                </a:solidFill>
                <a:effectLst/>
                <a:uLnTx/>
                <a:uFillTx/>
                <a:ea typeface="+mn-ea"/>
                <a:cs typeface="+mn-cs"/>
              </a:rPr>
              <a:t>Vaccine. 2017;35(40):5406-5417.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sz="900" u="none" strike="noStrike" kern="1200" cap="none" spc="0" normalizeH="0" baseline="0" noProof="0" dirty="0">
                <a:ln>
                  <a:noFill/>
                </a:ln>
                <a:solidFill>
                  <a:srgbClr val="000000"/>
                </a:solidFill>
                <a:effectLst/>
                <a:uLnTx/>
                <a:uFillTx/>
                <a:ea typeface="+mn-ea"/>
                <a:cs typeface="+mn-cs"/>
              </a:rPr>
              <a:t>Pollard AJ, Bijker</a:t>
            </a:r>
            <a:r>
              <a:rPr kumimoji="0" lang="en-US" sz="900" u="none" strike="noStrike" kern="1200" cap="none" spc="0" normalizeH="0" baseline="0" noProof="0" dirty="0">
                <a:ln>
                  <a:noFill/>
                </a:ln>
                <a:solidFill>
                  <a:srgbClr val="FF0000"/>
                </a:solidFill>
                <a:effectLst/>
                <a:uLnTx/>
                <a:uFillTx/>
                <a:ea typeface="+mn-ea"/>
                <a:cs typeface="+mn-cs"/>
              </a:rPr>
              <a:t> </a:t>
            </a:r>
            <a:r>
              <a:rPr kumimoji="0" lang="en-US" sz="900" u="none" strike="noStrike" kern="1200" cap="none" spc="0" normalizeH="0" baseline="0" noProof="0" dirty="0">
                <a:ln>
                  <a:noFill/>
                </a:ln>
                <a:effectLst/>
                <a:uLnTx/>
                <a:uFillTx/>
                <a:ea typeface="+mn-ea"/>
                <a:cs typeface="+mn-cs"/>
              </a:rPr>
              <a:t>EM</a:t>
            </a:r>
            <a:r>
              <a:rPr kumimoji="0" lang="en-US" sz="900" u="none" strike="noStrike" kern="1200" cap="none" spc="0" normalizeH="0" baseline="0" noProof="0" dirty="0">
                <a:ln>
                  <a:noFill/>
                </a:ln>
                <a:solidFill>
                  <a:srgbClr val="000000"/>
                </a:solidFill>
                <a:effectLst/>
                <a:uLnTx/>
                <a:uFillTx/>
                <a:ea typeface="+mn-ea"/>
                <a:cs typeface="+mn-cs"/>
              </a:rPr>
              <a:t>. </a:t>
            </a:r>
            <a:r>
              <a:rPr kumimoji="0" lang="en-US" sz="900" u="none" strike="noStrike" kern="1200" cap="none" spc="0" normalizeH="0" baseline="0" noProof="0" dirty="0">
                <a:ln>
                  <a:noFill/>
                </a:ln>
                <a:solidFill>
                  <a:prstClr val="black"/>
                </a:solidFill>
                <a:effectLst/>
                <a:uLnTx/>
                <a:uFillTx/>
                <a:ea typeface="+mn-ea"/>
                <a:cs typeface="+mn-cs"/>
              </a:rPr>
              <a:t>A guide to vaccinology: from basic principles to new developments.</a:t>
            </a:r>
            <a:r>
              <a:rPr kumimoji="0" lang="en-US" sz="900" u="none" strike="noStrike" kern="1200" cap="none" spc="0" normalizeH="0" baseline="0" noProof="0" dirty="0">
                <a:ln>
                  <a:noFill/>
                </a:ln>
                <a:solidFill>
                  <a:srgbClr val="000000"/>
                </a:solidFill>
                <a:effectLst/>
                <a:uLnTx/>
                <a:uFillTx/>
                <a:ea typeface="+mn-ea"/>
                <a:cs typeface="+mn-cs"/>
              </a:rPr>
              <a:t> Nat Rev Immunol. 2021;21(2):83-100.</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ZW" sz="900" u="none" strike="noStrike" kern="100" cap="none" spc="0" normalizeH="0" baseline="0" noProof="0" dirty="0">
                <a:ln>
                  <a:noFill/>
                </a:ln>
                <a:solidFill>
                  <a:prstClr val="black"/>
                </a:solidFill>
                <a:effectLst/>
                <a:uLnTx/>
                <a:uFillTx/>
                <a:ea typeface="+mn-ea"/>
                <a:cs typeface="+mn-cs"/>
              </a:rPr>
              <a:t>Teixeira R, </a:t>
            </a:r>
            <a:r>
              <a:rPr kumimoji="0" lang="en-ZW" sz="900" u="none" strike="noStrike" kern="100" cap="none" spc="0" normalizeH="0" baseline="0" noProof="0" dirty="0" err="1">
                <a:ln>
                  <a:noFill/>
                </a:ln>
                <a:solidFill>
                  <a:prstClr val="black"/>
                </a:solidFill>
                <a:effectLst/>
                <a:uLnTx/>
                <a:uFillTx/>
                <a:ea typeface="+mn-ea"/>
                <a:cs typeface="+mn-cs"/>
              </a:rPr>
              <a:t>Kossyvaki</a:t>
            </a:r>
            <a:r>
              <a:rPr kumimoji="0" lang="en-ZW" sz="900" u="none" strike="noStrike" kern="100" cap="none" spc="0" normalizeH="0" baseline="0" noProof="0" dirty="0">
                <a:ln>
                  <a:noFill/>
                </a:ln>
                <a:solidFill>
                  <a:prstClr val="black"/>
                </a:solidFill>
                <a:effectLst/>
                <a:uLnTx/>
                <a:uFillTx/>
                <a:ea typeface="+mn-ea"/>
                <a:cs typeface="+mn-cs"/>
              </a:rPr>
              <a:t> V, Galvez P, Méndez C. </a:t>
            </a:r>
            <a:r>
              <a:rPr kumimoji="0" lang="en-ZW" sz="900" u="none" strike="noStrike" kern="1200" cap="none" spc="0" normalizeH="0" baseline="0" noProof="0" dirty="0">
                <a:ln>
                  <a:noFill/>
                </a:ln>
                <a:solidFill>
                  <a:prstClr val="black"/>
                </a:solidFill>
                <a:effectLst/>
                <a:uLnTx/>
                <a:uFillTx/>
                <a:ea typeface="+mn-ea"/>
                <a:cs typeface="+mn-cs"/>
              </a:rPr>
              <a:t>Pneumococcal serotype evolution and burden in European adults in the last decade: A systematic review. Microorganisms. 2023;11(6):1376. </a:t>
            </a:r>
            <a:endParaRPr kumimoji="0" lang="en-ZW" sz="900" u="none" strike="noStrike" kern="100" cap="none" spc="0" normalizeH="0" baseline="0" noProof="0" dirty="0">
              <a:ln>
                <a:noFill/>
              </a:ln>
              <a:solidFill>
                <a:prstClr val="black"/>
              </a:solidFill>
              <a:effectLst/>
              <a:uLnTx/>
              <a:uFillTx/>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ZW" sz="900" u="none" strike="noStrike" kern="100" cap="none" spc="0" normalizeH="0" baseline="0" noProof="0" dirty="0">
                <a:ln>
                  <a:noFill/>
                </a:ln>
                <a:solidFill>
                  <a:prstClr val="black"/>
                </a:solidFill>
                <a:effectLst/>
                <a:uLnTx/>
                <a:uFillTx/>
                <a:ea typeface="+mn-ea"/>
                <a:cs typeface="+mn-cs"/>
              </a:rPr>
              <a:t>Weinberger DM, Malley R, </a:t>
            </a:r>
            <a:r>
              <a:rPr kumimoji="0" lang="en-ZW" sz="900" u="none" strike="noStrike" kern="100" cap="none" spc="0" normalizeH="0" baseline="0" noProof="0" dirty="0" err="1">
                <a:ln>
                  <a:noFill/>
                </a:ln>
                <a:solidFill>
                  <a:prstClr val="black"/>
                </a:solidFill>
                <a:effectLst/>
                <a:uLnTx/>
                <a:uFillTx/>
                <a:ea typeface="+mn-ea"/>
                <a:cs typeface="+mn-cs"/>
              </a:rPr>
              <a:t>Lipsitch</a:t>
            </a:r>
            <a:r>
              <a:rPr kumimoji="0" lang="en-ZW" sz="900" u="none" strike="noStrike" kern="100" cap="none" spc="0" normalizeH="0" baseline="0" noProof="0" dirty="0">
                <a:ln>
                  <a:noFill/>
                </a:ln>
                <a:solidFill>
                  <a:prstClr val="black"/>
                </a:solidFill>
                <a:effectLst/>
                <a:uLnTx/>
                <a:uFillTx/>
                <a:ea typeface="+mn-ea"/>
                <a:cs typeface="+mn-cs"/>
              </a:rPr>
              <a:t> M. </a:t>
            </a:r>
            <a:r>
              <a:rPr kumimoji="0" lang="en-ZW" sz="900" u="none" strike="noStrike" kern="1200" cap="none" spc="0" normalizeH="0" baseline="0" noProof="0" dirty="0">
                <a:ln>
                  <a:noFill/>
                </a:ln>
                <a:solidFill>
                  <a:prstClr val="black"/>
                </a:solidFill>
                <a:effectLst/>
                <a:uLnTx/>
                <a:uFillTx/>
                <a:ea typeface="+mn-ea"/>
                <a:cs typeface="+mn-cs"/>
              </a:rPr>
              <a:t>Serotype replacement in disease following pneumococcal vaccination: A discussion of the evidence. </a:t>
            </a:r>
            <a:r>
              <a:rPr kumimoji="0" lang="da-DK" sz="900" u="none" strike="noStrike" kern="1200" cap="none" spc="0" normalizeH="0" baseline="0" noProof="0" dirty="0">
                <a:ln>
                  <a:noFill/>
                </a:ln>
                <a:solidFill>
                  <a:prstClr val="black"/>
                </a:solidFill>
                <a:effectLst/>
                <a:uLnTx/>
                <a:uFillTx/>
                <a:ea typeface="+mn-ea"/>
                <a:cs typeface="+mn-cs"/>
              </a:rPr>
              <a:t>Lancet. 2011;378(9807):1962-1973.</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da-DK" sz="900" u="none" strike="noStrike" kern="100" cap="none" spc="0" normalizeH="0" baseline="0" noProof="0" dirty="0" err="1">
                <a:ln>
                  <a:noFill/>
                </a:ln>
                <a:solidFill>
                  <a:prstClr val="black"/>
                </a:solidFill>
                <a:effectLst/>
                <a:uLnTx/>
                <a:uFillTx/>
                <a:ea typeface="+mn-ea"/>
                <a:cs typeface="+mn-cs"/>
              </a:rPr>
              <a:t>Hanquet</a:t>
            </a:r>
            <a:r>
              <a:rPr kumimoji="0" lang="da-DK" sz="900" u="none" strike="noStrike" kern="100" cap="none" spc="0" normalizeH="0" baseline="0" noProof="0" dirty="0">
                <a:ln>
                  <a:noFill/>
                </a:ln>
                <a:solidFill>
                  <a:prstClr val="black"/>
                </a:solidFill>
                <a:effectLst/>
                <a:uLnTx/>
                <a:uFillTx/>
                <a:ea typeface="+mn-ea"/>
                <a:cs typeface="+mn-cs"/>
              </a:rPr>
              <a:t> G, </a:t>
            </a:r>
            <a:r>
              <a:rPr kumimoji="0" lang="da-DK" sz="900" u="none" strike="noStrike" kern="100" cap="none" spc="0" normalizeH="0" baseline="0" noProof="0" dirty="0" err="1">
                <a:ln>
                  <a:noFill/>
                </a:ln>
                <a:solidFill>
                  <a:prstClr val="black"/>
                </a:solidFill>
                <a:effectLst/>
                <a:uLnTx/>
                <a:uFillTx/>
                <a:ea typeface="+mn-ea"/>
                <a:cs typeface="+mn-cs"/>
              </a:rPr>
              <a:t>Krizova</a:t>
            </a:r>
            <a:r>
              <a:rPr kumimoji="0" lang="da-DK" sz="900" u="none" strike="noStrike" kern="100" cap="none" spc="0" normalizeH="0" baseline="0" noProof="0" dirty="0">
                <a:ln>
                  <a:noFill/>
                </a:ln>
                <a:solidFill>
                  <a:prstClr val="black"/>
                </a:solidFill>
                <a:effectLst/>
                <a:uLnTx/>
                <a:uFillTx/>
                <a:ea typeface="+mn-ea"/>
                <a:cs typeface="+mn-cs"/>
              </a:rPr>
              <a:t> P, Dalby T, et al. </a:t>
            </a:r>
            <a:r>
              <a:rPr kumimoji="0" lang="en-US" sz="900" u="none" strike="noStrike" kern="1200" cap="none" spc="0" normalizeH="0" baseline="0" noProof="0" dirty="0">
                <a:ln>
                  <a:noFill/>
                </a:ln>
                <a:solidFill>
                  <a:prstClr val="black"/>
                </a:solidFill>
                <a:effectLst/>
                <a:uLnTx/>
                <a:uFillTx/>
                <a:ea typeface="+mn-ea"/>
                <a:cs typeface="+mn-cs"/>
              </a:rPr>
              <a:t>Serotype replacement after introduction of 10-valent and 13-valent pneumococcal conjugate </a:t>
            </a:r>
            <a:r>
              <a:rPr kumimoji="0" lang="en-ZW" sz="900" u="none" strike="noStrike" kern="1200" cap="none" spc="0" normalizeH="0" baseline="0" noProof="0" dirty="0">
                <a:ln>
                  <a:noFill/>
                </a:ln>
                <a:solidFill>
                  <a:prstClr val="black"/>
                </a:solidFill>
                <a:effectLst/>
                <a:uLnTx/>
                <a:uFillTx/>
                <a:ea typeface="+mn-ea"/>
                <a:cs typeface="+mn-cs"/>
              </a:rPr>
              <a:t>vaccines in 10 countries, Europe. Emerg Infect Dis. 2022;28(1):127-138.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ZW" sz="900" b="0" i="0" u="none" strike="noStrike" baseline="0" dirty="0" err="1"/>
              <a:t>Micoli</a:t>
            </a:r>
            <a:r>
              <a:rPr lang="en-ZW" sz="900" b="0" i="0" u="none" strike="noStrike" baseline="0" dirty="0"/>
              <a:t> F, Romano MR, Carboni F, Adamo R, Berti F. Strengths and weaknesses of pneumococcal conjugate vaccines. </a:t>
            </a:r>
            <a:r>
              <a:rPr lang="en-ZW" sz="900" b="0" i="1" u="none" strike="noStrike" baseline="0" dirty="0" err="1"/>
              <a:t>Glycoconj</a:t>
            </a:r>
            <a:r>
              <a:rPr lang="en-ZW" sz="900" b="0" i="1" u="none" strike="noStrike" baseline="0" dirty="0"/>
              <a:t> J.</a:t>
            </a:r>
            <a:r>
              <a:rPr lang="en-ZW" sz="900" b="0" i="0" u="none" strike="noStrike" baseline="0" dirty="0"/>
              <a:t> 2023;40(2):135-148.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900" b="0" i="0" u="none" strike="noStrike" baseline="0" dirty="0" err="1"/>
              <a:t>Pneumo</a:t>
            </a:r>
            <a:r>
              <a:rPr lang="en-US" sz="900" dirty="0" err="1"/>
              <a:t>sil</a:t>
            </a:r>
            <a:r>
              <a:rPr lang="en-US" sz="900" b="0" i="0" u="none" strike="noStrike" baseline="0" dirty="0"/>
              <a:t> [summary of product characteristics]. Maharashtra, India: Serum Institute of India Pvt. Ltd.; 2022.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ZW" sz="900" b="0" i="0" u="none" strike="noStrike" baseline="0" dirty="0"/>
              <a:t>CAPVAXIVE™ (Pneumococcal 21-valent Conjugate Vaccine) Prescribing Information, Merck Sharp &amp; Dohme LLC, 2024.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ZW" sz="900" b="0" i="0" u="none" strike="noStrike" baseline="0" dirty="0"/>
          </a:p>
        </p:txBody>
      </p:sp>
    </p:spTree>
    <p:extLst>
      <p:ext uri="{BB962C8B-B14F-4D97-AF65-F5344CB8AC3E}">
        <p14:creationId xmlns:p14="http://schemas.microsoft.com/office/powerpoint/2010/main" val="3443852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EE7D4C3D-E959-4DA0-A5E8-F93AEE10CB07}" type="slidenum">
              <a:rPr lang="tr-TR" smtClean="0"/>
              <a:t>10</a:t>
            </a:fld>
            <a:endParaRPr lang="tr-TR"/>
          </a:p>
        </p:txBody>
      </p:sp>
    </p:spTree>
    <p:extLst>
      <p:ext uri="{BB962C8B-B14F-4D97-AF65-F5344CB8AC3E}">
        <p14:creationId xmlns:p14="http://schemas.microsoft.com/office/powerpoint/2010/main" val="1646186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D4C3D-E959-4DA0-A5E8-F93AEE10CB07}"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739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D4C3D-E959-4DA0-A5E8-F93AEE10CB07}"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096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3525"/>
            <a:ext cx="5486400" cy="3086100"/>
          </a:xfrm>
        </p:spPr>
      </p:sp>
      <p:sp>
        <p:nvSpPr>
          <p:cNvPr id="6" name="Notes Placeholder 5">
            <a:extLst>
              <a:ext uri="{FF2B5EF4-FFF2-40B4-BE49-F238E27FC236}">
                <a16:creationId xmlns:a16="http://schemas.microsoft.com/office/drawing/2014/main" id="{F515C829-E111-34DE-E6E8-55FA815FE6AB}"/>
              </a:ext>
            </a:extLst>
          </p:cNvPr>
          <p:cNvSpPr>
            <a:spLocks noGrp="1"/>
          </p:cNvSpPr>
          <p:nvPr>
            <p:ph type="body" sz="quarter" idx="3"/>
          </p:nvPr>
        </p:nvSpPr>
        <p:spPr>
          <a:xfrm>
            <a:off x="685800" y="3529230"/>
            <a:ext cx="5486400" cy="553476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u="none" strike="noStrike" kern="1200" cap="none" spc="0" normalizeH="0" baseline="0" noProof="0" dirty="0">
                <a:ln>
                  <a:noFill/>
                </a:ln>
                <a:solidFill>
                  <a:prstClr val="black"/>
                </a:solidFill>
                <a:effectLst/>
                <a:uLnTx/>
                <a:uFillTx/>
                <a:ea typeface="+mn-ea"/>
                <a:cs typeface="+mn-cs"/>
              </a:rPr>
              <a:t>Key Points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u="none" strike="noStrike" kern="1200" cap="none" spc="0" normalizeH="0" baseline="0" noProof="0" dirty="0">
                <a:ln>
                  <a:noFill/>
                </a:ln>
                <a:solidFill>
                  <a:prstClr val="black"/>
                </a:solidFill>
                <a:effectLst/>
                <a:uLnTx/>
                <a:uFillTx/>
                <a:ea typeface="+mn-ea"/>
                <a:cs typeface="+mn-cs"/>
              </a:rPr>
              <a:t>PCV 20 demonstrated noninferiority to PCV 13 (for all 13 serotypes) and to PPV23 (for 6 of the 7 shared serotypes) </a:t>
            </a:r>
            <a:r>
              <a:rPr lang="en-US" sz="1200" dirty="0"/>
              <a:t>in adults ≥60 years of age</a:t>
            </a:r>
            <a:r>
              <a:rPr kumimoji="0" lang="en-US" sz="1200" u="none" strike="noStrike" kern="1200" cap="none" spc="0" normalizeH="0" baseline="0" noProof="0" dirty="0">
                <a:ln>
                  <a:noFill/>
                </a:ln>
                <a:effectLst/>
                <a:uLnTx/>
                <a:uFillTx/>
                <a:ea typeface="+mn-ea"/>
                <a:cs typeface="+mn-cs"/>
              </a:rPr>
              <a:t>, </a:t>
            </a:r>
            <a:r>
              <a:rPr kumimoji="0" lang="en-US" sz="1200" u="none" strike="noStrike" kern="1200" cap="none" spc="0" normalizeH="0" baseline="0" noProof="0" dirty="0">
                <a:ln>
                  <a:noFill/>
                </a:ln>
                <a:solidFill>
                  <a:prstClr val="black"/>
                </a:solidFill>
                <a:effectLst/>
                <a:uLnTx/>
                <a:uFillTx/>
                <a:ea typeface="+mn-ea"/>
                <a:cs typeface="+mn-cs"/>
              </a:rPr>
              <a:t>narrowly missing noninferiority for serotype 8. However, the serotype 8 OPA responses were in line with responses to other serotypes</a:t>
            </a:r>
            <a:r>
              <a:rPr kumimoji="0" lang="en-US" sz="1200" u="none" strike="noStrike" kern="1200" cap="none" spc="0" normalizeH="0" baseline="30000" noProof="0" dirty="0">
                <a:ln>
                  <a:noFill/>
                </a:ln>
                <a:solidFill>
                  <a:prstClr val="black"/>
                </a:solidFill>
                <a:effectLst/>
                <a:uLnTx/>
                <a:uFillTx/>
                <a:ea typeface="+mn-ea"/>
                <a:cs typeface="+mn-cs"/>
              </a:rPr>
              <a:t>1,2</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u="none" strike="noStrike" kern="0" cap="none" spc="0" normalizeH="0" baseline="0" noProof="0" dirty="0">
                <a:ln>
                  <a:noFill/>
                </a:ln>
                <a:solidFill>
                  <a:srgbClr val="000000"/>
                </a:solidFill>
                <a:effectLst/>
                <a:uLnTx/>
                <a:uFillTx/>
                <a:latin typeface="Arial" panose="020B0604020202020204" pitchFamily="34" charset="0"/>
                <a:ea typeface="Lato"/>
                <a:cs typeface="Lato"/>
                <a:sym typeface="Lato"/>
              </a:rPr>
              <a:t>Responses in younger adults 18 to 59 years of age have been bridged to responses in the pivotal comparison population (60 to 64 years of age)</a:t>
            </a:r>
            <a:r>
              <a:rPr kumimoji="0" lang="en-US" sz="1200" u="none" strike="noStrike" kern="0" cap="none" spc="0" normalizeH="0" baseline="30000" noProof="0" dirty="0">
                <a:ln>
                  <a:noFill/>
                </a:ln>
                <a:solidFill>
                  <a:srgbClr val="000000"/>
                </a:solidFill>
                <a:effectLst/>
                <a:uLnTx/>
                <a:uFillTx/>
                <a:latin typeface="Arial" panose="020B0604020202020204" pitchFamily="34" charset="0"/>
                <a:ea typeface="Lato"/>
                <a:cs typeface="Lato"/>
                <a:sym typeface="Lato"/>
              </a:rPr>
              <a:t>1,2</a:t>
            </a:r>
            <a:endParaRPr kumimoji="0" lang="en-US" sz="1200" u="none" strike="noStrike" kern="1200" cap="none" spc="0" normalizeH="0" baseline="30000" noProof="0" dirty="0">
              <a:ln>
                <a:noFill/>
              </a:ln>
              <a:solidFill>
                <a:prstClr val="black"/>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u="none" strike="noStrike" kern="1200" cap="none" spc="0" normalizeH="0" baseline="0" noProof="0" dirty="0">
                <a:ln>
                  <a:noFill/>
                </a:ln>
                <a:solidFill>
                  <a:prstClr val="black"/>
                </a:solidFill>
                <a:effectLst/>
                <a:uLnTx/>
                <a:uFillTx/>
                <a:ea typeface="+mn-ea"/>
                <a:cs typeface="+mn-cs"/>
              </a:rPr>
              <a:t>PCV 20 elicited functional immune responses to all 20 vaccine serotypes in adults ≥65 years of age with prior pneumococcal vaccination</a:t>
            </a:r>
            <a:r>
              <a:rPr lang="en-US" baseline="30000" dirty="0">
                <a:solidFill>
                  <a:prstClr val="black"/>
                </a:solidFill>
              </a:rPr>
              <a:t>1</a:t>
            </a:r>
            <a:r>
              <a:rPr kumimoji="0" lang="en-US" sz="1200" u="none" strike="noStrike" kern="1200" cap="none" spc="0" normalizeH="0" baseline="30000" noProof="0" dirty="0">
                <a:ln>
                  <a:noFill/>
                </a:ln>
                <a:solidFill>
                  <a:prstClr val="black"/>
                </a:solidFill>
                <a:effectLst/>
                <a:uLnTx/>
                <a:uFillTx/>
                <a:ea typeface="+mn-ea"/>
                <a:cs typeface="+mn-cs"/>
              </a:rPr>
              <a:t>,3</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u="none" strike="noStrike" kern="1200" cap="none" spc="0" normalizeH="0" baseline="0" noProof="0" dirty="0">
                <a:ln>
                  <a:noFill/>
                </a:ln>
                <a:solidFill>
                  <a:prstClr val="black"/>
                </a:solidFill>
                <a:effectLst/>
                <a:uLnTx/>
                <a:uFillTx/>
                <a:ea typeface="+mn-ea"/>
                <a:cs typeface="+mn-cs"/>
              </a:rPr>
              <a:t>PCV 20 can be co-administered with either the influenza or COVID-19 vaccines</a:t>
            </a:r>
            <a:r>
              <a:rPr kumimoji="0" lang="en-US" sz="1200" u="none" strike="noStrike" kern="1200" cap="none" spc="0" normalizeH="0" baseline="30000" noProof="0" dirty="0">
                <a:ln>
                  <a:noFill/>
                </a:ln>
                <a:solidFill>
                  <a:prstClr val="black"/>
                </a:solidFill>
                <a:effectLst/>
                <a:uLnTx/>
                <a:uFillTx/>
                <a:ea typeface="+mn-ea"/>
                <a:cs typeface="+mn-cs"/>
              </a:rPr>
              <a:t>1,4,5</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u="none" strike="noStrike" kern="1200" cap="none" spc="0" normalizeH="0" baseline="0" noProof="0" dirty="0">
                <a:ln>
                  <a:noFill/>
                </a:ln>
                <a:solidFill>
                  <a:prstClr val="black"/>
                </a:solidFill>
                <a:effectLst/>
                <a:uLnTx/>
                <a:uFillTx/>
                <a:ea typeface="+mn-ea"/>
                <a:cs typeface="+mn-cs"/>
              </a:rPr>
              <a:t>References</a:t>
            </a:r>
          </a:p>
          <a:p>
            <a:pPr marL="228600" indent="-228600">
              <a:spcAft>
                <a:spcPts val="600"/>
              </a:spcAft>
              <a:buFont typeface="+mj-lt"/>
              <a:buAutoNum type="arabicPeriod"/>
              <a:defRPr/>
            </a:pPr>
            <a:r>
              <a:rPr lang="en-US" sz="1050" dirty="0">
                <a:solidFill>
                  <a:prstClr val="black"/>
                </a:solidFill>
              </a:rPr>
              <a:t>PCV 20 [summary of product characteristics]. Brussels, Belgium: Pfizer Europe MA EEIG; 2024.</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050" u="none" strike="noStrike" kern="1200" cap="none" spc="0" normalizeH="0" baseline="0" noProof="0" dirty="0">
                <a:ln>
                  <a:noFill/>
                </a:ln>
                <a:solidFill>
                  <a:srgbClr val="212121"/>
                </a:solidFill>
                <a:effectLst/>
                <a:uLnTx/>
                <a:uFillTx/>
                <a:ea typeface="+mn-ea"/>
                <a:cs typeface="+mn-cs"/>
              </a:rPr>
              <a:t>Essink B, Sabharwal C, Cannon K, et al. Pivotal phase 3 randomized clinical trial of the safety, tolerability, and immunogenicity of 20-valent pneumococcal conjugate vaccine in adults 18 years and older. Clin Infect Dis. 2021;75(3):390-398.</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050" u="none" strike="noStrike" kern="1200" cap="none" spc="0" normalizeH="0" baseline="0" noProof="0" dirty="0">
                <a:ln>
                  <a:noFill/>
                </a:ln>
                <a:solidFill>
                  <a:srgbClr val="000000"/>
                </a:solidFill>
                <a:effectLst/>
                <a:uLnTx/>
                <a:uFillTx/>
                <a:ea typeface="+mn-ea"/>
                <a:cs typeface="+mn-cs"/>
              </a:rPr>
              <a:t>Cannon K, Elder C, Young M, et al. A trial to evaluate the safety and immunogenicity of a 20-valent pneumococcal conjugate vaccine in populations of adults ≥65 years of age with different prior pneumococcal vaccination. Vaccine. 2021;39(51):7494-7502.</a:t>
            </a: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050" u="none" strike="noStrike" kern="1200" cap="none" spc="0" normalizeH="0" baseline="0" noProof="0" dirty="0">
                <a:ln>
                  <a:noFill/>
                </a:ln>
                <a:solidFill>
                  <a:srgbClr val="000000"/>
                </a:solidFill>
                <a:effectLst/>
                <a:uLnTx/>
                <a:uFillTx/>
                <a:ea typeface="+mn-ea"/>
                <a:cs typeface="+mn-cs"/>
              </a:rPr>
              <a:t>Cannon K, Cardona JF, </a:t>
            </a:r>
            <a:r>
              <a:rPr kumimoji="0" lang="en-US" sz="1050" u="none" strike="noStrike" kern="1200" cap="none" spc="0" normalizeH="0" baseline="0" noProof="0" dirty="0" err="1">
                <a:ln>
                  <a:noFill/>
                </a:ln>
                <a:solidFill>
                  <a:srgbClr val="000000"/>
                </a:solidFill>
                <a:effectLst/>
                <a:uLnTx/>
                <a:uFillTx/>
                <a:ea typeface="+mn-ea"/>
                <a:cs typeface="+mn-cs"/>
              </a:rPr>
              <a:t>Yacisin</a:t>
            </a:r>
            <a:r>
              <a:rPr kumimoji="0" lang="en-US" sz="1050" u="none" strike="noStrike" kern="1200" cap="none" spc="0" normalizeH="0" baseline="0" noProof="0" dirty="0">
                <a:ln>
                  <a:noFill/>
                </a:ln>
                <a:solidFill>
                  <a:srgbClr val="000000"/>
                </a:solidFill>
                <a:effectLst/>
                <a:uLnTx/>
                <a:uFillTx/>
                <a:ea typeface="+mn-ea"/>
                <a:cs typeface="+mn-cs"/>
              </a:rPr>
              <a:t> K, et al. Safety and immunogenicity of a 20-valent pneumococcal conjugate vaccine </a:t>
            </a:r>
            <a:r>
              <a:rPr kumimoji="0" lang="en-US" sz="1050" u="none" strike="noStrike" kern="1200" cap="none" spc="0" normalizeH="0" baseline="0" noProof="0" dirty="0" err="1">
                <a:ln>
                  <a:noFill/>
                </a:ln>
                <a:solidFill>
                  <a:srgbClr val="000000"/>
                </a:solidFill>
                <a:effectLst/>
                <a:uLnTx/>
                <a:uFillTx/>
                <a:ea typeface="+mn-ea"/>
                <a:cs typeface="+mn-cs"/>
              </a:rPr>
              <a:t>coadministered</a:t>
            </a:r>
            <a:r>
              <a:rPr kumimoji="0" lang="en-US" sz="1050" u="none" strike="noStrike" kern="1200" cap="none" spc="0" normalizeH="0" baseline="0" noProof="0" dirty="0">
                <a:ln>
                  <a:noFill/>
                </a:ln>
                <a:solidFill>
                  <a:srgbClr val="000000"/>
                </a:solidFill>
                <a:effectLst/>
                <a:uLnTx/>
                <a:uFillTx/>
                <a:ea typeface="+mn-ea"/>
                <a:cs typeface="+mn-cs"/>
              </a:rPr>
              <a:t> with quadrivalent influenza vaccine: A phase 3 randomized trial. Vaccine. 2023;41(13):2137-2146.</a:t>
            </a:r>
          </a:p>
          <a:p>
            <a:pPr marL="228600" indent="-228600">
              <a:spcAft>
                <a:spcPts val="600"/>
              </a:spcAft>
              <a:buFont typeface="+mj-lt"/>
              <a:buAutoNum type="arabicPeriod"/>
              <a:defRPr/>
            </a:pPr>
            <a:r>
              <a:rPr kumimoji="0" lang="en-US" sz="1050" u="none" strike="noStrike" kern="1200" cap="none" spc="0" normalizeH="0" baseline="0" noProof="0" dirty="0">
                <a:ln>
                  <a:noFill/>
                </a:ln>
                <a:solidFill>
                  <a:srgbClr val="000000"/>
                </a:solidFill>
                <a:effectLst/>
                <a:uLnTx/>
                <a:uFillTx/>
                <a:ea typeface="+mn-ea"/>
                <a:cs typeface="+mn-cs"/>
              </a:rPr>
              <a:t>Fitz-Patrick D, Young M, </a:t>
            </a:r>
            <a:r>
              <a:rPr kumimoji="0" lang="en-US" sz="1050" u="none" strike="noStrike" kern="1200" cap="none" spc="0" normalizeH="0" baseline="0" noProof="0" dirty="0" err="1">
                <a:ln>
                  <a:noFill/>
                </a:ln>
                <a:solidFill>
                  <a:srgbClr val="000000"/>
                </a:solidFill>
                <a:effectLst/>
                <a:uLnTx/>
                <a:uFillTx/>
                <a:ea typeface="+mn-ea"/>
                <a:cs typeface="+mn-cs"/>
              </a:rPr>
              <a:t>Yacisin</a:t>
            </a:r>
            <a:r>
              <a:rPr kumimoji="0" lang="en-US" sz="1050" u="none" strike="noStrike" kern="1200" cap="none" spc="0" normalizeH="0" baseline="0" noProof="0" dirty="0">
                <a:ln>
                  <a:noFill/>
                </a:ln>
                <a:solidFill>
                  <a:srgbClr val="000000"/>
                </a:solidFill>
                <a:effectLst/>
                <a:uLnTx/>
                <a:uFillTx/>
                <a:ea typeface="+mn-ea"/>
                <a:cs typeface="+mn-cs"/>
              </a:rPr>
              <a:t> K, et al. </a:t>
            </a:r>
            <a:r>
              <a:rPr kumimoji="0" lang="en-ZW" sz="1050" u="none" strike="noStrike" kern="1200" cap="none" spc="0" normalizeH="0" baseline="0" noProof="0" dirty="0">
                <a:ln>
                  <a:noFill/>
                </a:ln>
                <a:solidFill>
                  <a:srgbClr val="000000"/>
                </a:solidFill>
                <a:effectLst/>
                <a:uLnTx/>
                <a:uFillTx/>
                <a:ea typeface="+mn-ea"/>
                <a:cs typeface="+mn-cs"/>
              </a:rPr>
              <a:t>Randomized trial to evaluate the safety, tolerability, and immunogenicity of a booster (third dose) of BNT162b2 COVID-19 vaccine </a:t>
            </a:r>
            <a:r>
              <a:rPr kumimoji="0" lang="en-ZW" sz="1050" u="none" strike="noStrike" kern="1200" cap="none" spc="0" normalizeH="0" baseline="0" noProof="0" dirty="0" err="1">
                <a:ln>
                  <a:noFill/>
                </a:ln>
                <a:solidFill>
                  <a:srgbClr val="000000"/>
                </a:solidFill>
                <a:effectLst/>
                <a:uLnTx/>
                <a:uFillTx/>
                <a:ea typeface="+mn-ea"/>
                <a:cs typeface="+mn-cs"/>
              </a:rPr>
              <a:t>coadministered</a:t>
            </a:r>
            <a:r>
              <a:rPr kumimoji="0" lang="en-ZW" sz="1050" u="none" strike="noStrike" kern="1200" cap="none" spc="0" normalizeH="0" baseline="0" noProof="0" dirty="0">
                <a:ln>
                  <a:noFill/>
                </a:ln>
                <a:solidFill>
                  <a:srgbClr val="000000"/>
                </a:solidFill>
                <a:effectLst/>
                <a:uLnTx/>
                <a:uFillTx/>
                <a:ea typeface="+mn-ea"/>
                <a:cs typeface="+mn-cs"/>
              </a:rPr>
              <a:t> with 20-valent pneumococcal conjugate vaccine in adults ≥65 years old. Vaccine. 2023;41(28):4190-4198.</a:t>
            </a:r>
            <a:endParaRPr kumimoji="0" lang="en-US" sz="1050" u="none" strike="noStrike" kern="1200" cap="none" spc="0" normalizeH="0" baseline="0" noProof="0" dirty="0">
              <a:ln>
                <a:noFill/>
              </a:ln>
              <a:solidFill>
                <a:prstClr val="black"/>
              </a:solidFill>
              <a:effectLst/>
              <a:uLnTx/>
              <a:uFillTx/>
              <a:ea typeface="+mn-ea"/>
              <a:cs typeface="+mn-cs"/>
            </a:endParaRPr>
          </a:p>
          <a:p>
            <a:pPr marR="0" lvl="0" algn="l" defTabSz="914400" rtl="0" eaLnBrk="1" fontAlgn="auto" latinLnBrk="0" hangingPunct="1">
              <a:lnSpc>
                <a:spcPct val="100000"/>
              </a:lnSpc>
              <a:spcBef>
                <a:spcPts val="0"/>
              </a:spcBef>
              <a:spcAft>
                <a:spcPts val="600"/>
              </a:spcAft>
              <a:buClrTx/>
              <a:buSzTx/>
              <a:tabLst/>
              <a:defRPr/>
            </a:pPr>
            <a:endParaRPr kumimoji="0" lang="en-US" sz="1050" u="none" strike="noStrike" kern="1200" cap="none" spc="0" normalizeH="0" baseline="0" noProof="0" dirty="0">
              <a:ln>
                <a:noFill/>
              </a:ln>
              <a:solidFill>
                <a:srgbClr val="000000"/>
              </a:solidFill>
              <a:effectLst/>
              <a:uLnTx/>
              <a:uFillTx/>
              <a:ea typeface="+mn-ea"/>
              <a:cs typeface="+mn-cs"/>
            </a:endParaRPr>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en-US" sz="120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dirty="0">
              <a:ln>
                <a:noFill/>
              </a:ln>
              <a:solidFill>
                <a:prstClr val="black"/>
              </a:solidFill>
              <a:effectLst/>
              <a:uLnTx/>
              <a:uFillTx/>
              <a:ea typeface="+mn-ea"/>
              <a:cs typeface="+mn-cs"/>
            </a:endParaRPr>
          </a:p>
        </p:txBody>
      </p:sp>
      <p:sp>
        <p:nvSpPr>
          <p:cNvPr id="9" name="Slide Number Placeholder 8">
            <a:extLst>
              <a:ext uri="{FF2B5EF4-FFF2-40B4-BE49-F238E27FC236}">
                <a16:creationId xmlns:a16="http://schemas.microsoft.com/office/drawing/2014/main" id="{B75B57BE-069C-3D0B-16D5-385E73A23E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2D300-DD52-4321-94DF-38A962E61485}"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914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hite">
    <p:bg>
      <p:bgPr>
        <a:solidFill>
          <a:schemeClr val="bg1"/>
        </a:solid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F8EAB0D2-5E3C-D715-5795-DDDA0402A071}"/>
              </a:ext>
            </a:extLst>
          </p:cNvPr>
          <p:cNvSpPr>
            <a:spLocks noGrp="1"/>
          </p:cNvSpPr>
          <p:nvPr>
            <p:ph type="title" hasCustomPrompt="1"/>
          </p:nvPr>
        </p:nvSpPr>
        <p:spPr>
          <a:xfrm>
            <a:off x="535798" y="648878"/>
            <a:ext cx="9186800" cy="2436565"/>
          </a:xfrm>
          <a:prstGeom prst="rect">
            <a:avLst/>
          </a:prstGeom>
        </p:spPr>
        <p:txBody>
          <a:bodyPr/>
          <a:lstStyle>
            <a:lvl1pPr>
              <a:lnSpc>
                <a:spcPct val="80000"/>
              </a:lnSpc>
              <a:defRPr lang="en-US" sz="7200" b="0" i="0" kern="1200" spc="-25" dirty="0">
                <a:solidFill>
                  <a:srgbClr val="FF0000"/>
                </a:solidFill>
                <a:latin typeface="Arial" panose="020B0604020202020204" pitchFamily="34" charset="0"/>
                <a:ea typeface="+mj-ea"/>
                <a:cs typeface="+mj-cs"/>
              </a:defRPr>
            </a:lvl1pPr>
          </a:lstStyle>
          <a:p>
            <a:r>
              <a:rPr lang="en-US" dirty="0"/>
              <a:t>Presentation Title</a:t>
            </a:r>
          </a:p>
        </p:txBody>
      </p:sp>
      <p:sp>
        <p:nvSpPr>
          <p:cNvPr id="4" name="Text Placeholder 10">
            <a:extLst>
              <a:ext uri="{FF2B5EF4-FFF2-40B4-BE49-F238E27FC236}">
                <a16:creationId xmlns:a16="http://schemas.microsoft.com/office/drawing/2014/main" id="{943D5313-585F-7759-4B50-E0558D95C82D}"/>
              </a:ext>
            </a:extLst>
          </p:cNvPr>
          <p:cNvSpPr>
            <a:spLocks noGrp="1"/>
          </p:cNvSpPr>
          <p:nvPr>
            <p:ph type="body" sz="quarter" idx="12" hasCustomPrompt="1"/>
          </p:nvPr>
        </p:nvSpPr>
        <p:spPr>
          <a:xfrm>
            <a:off x="558097" y="3226917"/>
            <a:ext cx="4871840" cy="1349296"/>
          </a:xfrm>
          <a:prstGeom prst="rect">
            <a:avLst/>
          </a:prstGeom>
        </p:spPr>
        <p:txBody>
          <a:bodyPr/>
          <a:lstStyle>
            <a:lvl1pPr marL="0" indent="0">
              <a:buNone/>
              <a:defRPr lang="en-US" sz="2800" b="0" i="0" kern="1200" spc="-50" dirty="0" smtClean="0">
                <a:solidFill>
                  <a:srgbClr val="0000CA"/>
                </a:solidFill>
                <a:latin typeface="Arial" panose="020B0604020202020204" pitchFamily="34" charset="0"/>
                <a:ea typeface="+mn-ea"/>
                <a:cs typeface="+mn-cs"/>
              </a:defRPr>
            </a:lvl1pPr>
            <a:lvl2pPr>
              <a:defRPr lang="en-US" sz="1800" kern="1200" spc="-50" dirty="0" smtClean="0">
                <a:solidFill>
                  <a:srgbClr val="02005E"/>
                </a:solidFill>
                <a:latin typeface="Pfizer Diatype" panose="020B0504040202060203" pitchFamily="34" charset="77"/>
                <a:ea typeface="+mn-ea"/>
                <a:cs typeface="+mn-cs"/>
              </a:defRPr>
            </a:lvl2pPr>
            <a:lvl3pPr>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Subhead Here</a:t>
            </a:r>
          </a:p>
        </p:txBody>
      </p:sp>
      <p:sp>
        <p:nvSpPr>
          <p:cNvPr id="3" name="Text Placeholder 10">
            <a:extLst>
              <a:ext uri="{FF2B5EF4-FFF2-40B4-BE49-F238E27FC236}">
                <a16:creationId xmlns:a16="http://schemas.microsoft.com/office/drawing/2014/main" id="{2FFCB17E-B3FD-46AC-0E29-6AC8F8936B23}"/>
              </a:ext>
            </a:extLst>
          </p:cNvPr>
          <p:cNvSpPr>
            <a:spLocks noGrp="1"/>
          </p:cNvSpPr>
          <p:nvPr>
            <p:ph type="body" sz="quarter" idx="14" hasCustomPrompt="1"/>
          </p:nvPr>
        </p:nvSpPr>
        <p:spPr>
          <a:xfrm>
            <a:off x="6705157" y="5926783"/>
            <a:ext cx="4871840" cy="422078"/>
          </a:xfrm>
          <a:prstGeom prst="rect">
            <a:avLst/>
          </a:prstGeom>
        </p:spPr>
        <p:txBody>
          <a:bodyPr rIns="0"/>
          <a:lstStyle>
            <a:lvl1pPr marL="0" indent="0" algn="r">
              <a:buNone/>
              <a:defRPr lang="en-US" sz="2000" b="0" i="0" kern="1200" spc="-50" dirty="0" smtClean="0">
                <a:solidFill>
                  <a:schemeClr val="accent1"/>
                </a:solidFill>
                <a:latin typeface="Arial" panose="020B0604020202020204" pitchFamily="34" charset="0"/>
                <a:ea typeface="+mn-ea"/>
                <a:cs typeface="+mn-cs"/>
              </a:defRPr>
            </a:lvl1pPr>
            <a:lvl2pPr>
              <a:defRPr lang="en-US" sz="1800" kern="1200" spc="-50" dirty="0" smtClean="0">
                <a:solidFill>
                  <a:srgbClr val="02005E"/>
                </a:solidFill>
                <a:latin typeface="Pfizer Diatype" panose="020B0504040202060203" pitchFamily="34" charset="77"/>
                <a:ea typeface="+mn-ea"/>
                <a:cs typeface="+mn-cs"/>
              </a:defRPr>
            </a:lvl2pPr>
            <a:lvl3pPr>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Date Here</a:t>
            </a:r>
          </a:p>
        </p:txBody>
      </p:sp>
    </p:spTree>
    <p:extLst>
      <p:ext uri="{BB962C8B-B14F-4D97-AF65-F5344CB8AC3E}">
        <p14:creationId xmlns:p14="http://schemas.microsoft.com/office/powerpoint/2010/main" val="3885533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um Type Moment White">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489E405B-0B26-17CF-37C3-F54FFF4BE8A4}"/>
              </a:ext>
            </a:extLst>
          </p:cNvPr>
          <p:cNvSpPr>
            <a:spLocks noGrp="1"/>
          </p:cNvSpPr>
          <p:nvPr>
            <p:ph type="title" hasCustomPrompt="1"/>
          </p:nvPr>
        </p:nvSpPr>
        <p:spPr>
          <a:xfrm>
            <a:off x="535798" y="648879"/>
            <a:ext cx="9186800" cy="3811609"/>
          </a:xfrm>
          <a:prstGeom prst="rect">
            <a:avLst/>
          </a:prstGeom>
        </p:spPr>
        <p:txBody>
          <a:bodyPr/>
          <a:lstStyle>
            <a:lvl1pPr>
              <a:lnSpc>
                <a:spcPct val="80000"/>
              </a:lnSpc>
              <a:defRPr lang="en-US" sz="4799" b="0" i="0" kern="1200" spc="-25" dirty="0">
                <a:solidFill>
                  <a:schemeClr val="accent1"/>
                </a:solidFill>
                <a:latin typeface="Arial" panose="020B0604020202020204" pitchFamily="34" charset="0"/>
                <a:ea typeface="+mj-ea"/>
                <a:cs typeface="+mj-cs"/>
              </a:defRPr>
            </a:lvl1pPr>
          </a:lstStyle>
          <a:p>
            <a:r>
              <a:rPr lang="en-US" dirty="0"/>
              <a:t>Body copy here</a:t>
            </a:r>
          </a:p>
        </p:txBody>
      </p:sp>
      <p:sp>
        <p:nvSpPr>
          <p:cNvPr id="2" name="Slide Number Placeholder 9">
            <a:extLst>
              <a:ext uri="{FF2B5EF4-FFF2-40B4-BE49-F238E27FC236}">
                <a16:creationId xmlns:a16="http://schemas.microsoft.com/office/drawing/2014/main" id="{940564BF-4736-C8E4-A20D-CE9EEB94DE7B}"/>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3360753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ragraph 1 Column">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AD7E2B1-793C-339F-DC80-26B6E30CEE6C}"/>
              </a:ext>
            </a:extLst>
          </p:cNvPr>
          <p:cNvSpPr>
            <a:spLocks noGrp="1"/>
          </p:cNvSpPr>
          <p:nvPr>
            <p:ph type="body" sz="quarter" idx="12" hasCustomPrompt="1"/>
          </p:nvPr>
        </p:nvSpPr>
        <p:spPr>
          <a:xfrm>
            <a:off x="3935694" y="635357"/>
            <a:ext cx="7646706" cy="4612504"/>
          </a:xfrm>
          <a:prstGeom prst="rect">
            <a:avLst/>
          </a:prstGeom>
        </p:spPr>
        <p:txBody>
          <a:bodyPr/>
          <a:lstStyle>
            <a:lvl1pPr marL="0" indent="0">
              <a:buNone/>
              <a:defRPr lang="en-US" sz="1800" b="0" i="0" kern="1200" spc="-50" dirty="0" smtClean="0">
                <a:solidFill>
                  <a:srgbClr val="02005E"/>
                </a:solidFill>
                <a:latin typeface="Arial" panose="020B0604020202020204" pitchFamily="34" charset="0"/>
                <a:ea typeface="+mn-ea"/>
                <a:cs typeface="+mn-cs"/>
              </a:defRPr>
            </a:lvl1pPr>
            <a:lvl2pPr>
              <a:defRPr lang="en-US" sz="1800" b="0" i="0" kern="1200" spc="-50" dirty="0" smtClean="0">
                <a:solidFill>
                  <a:srgbClr val="02005E"/>
                </a:solidFill>
                <a:latin typeface="Arial" panose="020B0604020202020204" pitchFamily="34" charset="0"/>
                <a:ea typeface="+mn-ea"/>
                <a:cs typeface="+mn-cs"/>
              </a:defRPr>
            </a:lvl2pPr>
            <a:lvl3pPr>
              <a:defRPr lang="en-US" sz="1800" b="0" i="0" kern="1200" spc="-50" dirty="0" smtClean="0">
                <a:solidFill>
                  <a:srgbClr val="02005E"/>
                </a:solidFill>
                <a:latin typeface="Arial" panose="020B0604020202020204" pitchFamily="34" charset="0"/>
                <a:ea typeface="+mn-ea"/>
                <a:cs typeface="+mn-cs"/>
              </a:defRPr>
            </a:lvl3pPr>
            <a:lvl4pPr>
              <a:defRPr lang="en-US" sz="1800" b="0" i="0" kern="1200" spc="-50" dirty="0" smtClean="0">
                <a:solidFill>
                  <a:srgbClr val="02005E"/>
                </a:solidFill>
                <a:latin typeface="Arial" panose="020B0604020202020204" pitchFamily="34" charset="0"/>
                <a:ea typeface="+mn-ea"/>
                <a:cs typeface="+mn-cs"/>
              </a:defRPr>
            </a:lvl4pPr>
            <a:lvl5pPr>
              <a:defRPr lang="en-US" sz="1800" b="0" i="0" kern="1200" spc="-50" dirty="0">
                <a:solidFill>
                  <a:srgbClr val="02005E"/>
                </a:solidFill>
                <a:latin typeface="Arial" panose="020B0604020202020204" pitchFamily="34" charset="0"/>
                <a:ea typeface="+mn-ea"/>
                <a:cs typeface="+mn-cs"/>
              </a:defRPr>
            </a:lvl5pPr>
          </a:lstStyle>
          <a:p>
            <a:pPr lvl="0"/>
            <a:r>
              <a:rPr lang="en-US" dirty="0"/>
              <a:t>Body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9">
            <a:extLst>
              <a:ext uri="{FF2B5EF4-FFF2-40B4-BE49-F238E27FC236}">
                <a16:creationId xmlns:a16="http://schemas.microsoft.com/office/drawing/2014/main" id="{AD279B2C-2318-A99F-A5E8-8AF8F8CC5E0D}"/>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
        <p:nvSpPr>
          <p:cNvPr id="6" name="Text Placeholder 13">
            <a:extLst>
              <a:ext uri="{FF2B5EF4-FFF2-40B4-BE49-F238E27FC236}">
                <a16:creationId xmlns:a16="http://schemas.microsoft.com/office/drawing/2014/main" id="{6D540E61-30C3-56FF-B068-D6D33D73989E}"/>
              </a:ext>
            </a:extLst>
          </p:cNvPr>
          <p:cNvSpPr>
            <a:spLocks noGrp="1"/>
          </p:cNvSpPr>
          <p:nvPr>
            <p:ph type="body" sz="quarter" idx="13" hasCustomPrompt="1"/>
          </p:nvPr>
        </p:nvSpPr>
        <p:spPr>
          <a:xfrm>
            <a:off x="613175" y="1063182"/>
            <a:ext cx="3154745" cy="457200"/>
          </a:xfrm>
          <a:prstGeom prst="rect">
            <a:avLst/>
          </a:prstGeom>
        </p:spPr>
        <p:txBody>
          <a:bodyPr lIns="0" tIns="0" rIns="0" bIns="0"/>
          <a:lstStyle>
            <a:lvl1pPr marL="0" indent="0">
              <a:buNone/>
              <a:defRPr lang="en-US" sz="1800" b="0" i="0" kern="1200" spc="-25" dirty="0" smtClean="0">
                <a:solidFill>
                  <a:srgbClr val="0000CA"/>
                </a:solidFill>
                <a:latin typeface="Arial" panose="020B0604020202020204" pitchFamily="34" charset="0"/>
                <a:ea typeface="+mn-ea"/>
                <a:cs typeface="+mn-cs"/>
              </a:defRPr>
            </a:lvl1pPr>
            <a:lvl2pPr>
              <a:defRPr lang="en-US" sz="1800" b="0" kern="1200" spc="-25" dirty="0" smtClean="0">
                <a:solidFill>
                  <a:srgbClr val="0000CA"/>
                </a:solidFill>
                <a:latin typeface="Pfizer Diatype" panose="020B0504040202060203" pitchFamily="34" charset="77"/>
                <a:ea typeface="+mn-ea"/>
                <a:cs typeface="+mn-cs"/>
              </a:defRPr>
            </a:lvl2pPr>
            <a:lvl3pPr>
              <a:defRPr lang="en-US" sz="1800" b="0" kern="1200" spc="-25" dirty="0" smtClean="0">
                <a:solidFill>
                  <a:srgbClr val="0000CA"/>
                </a:solidFill>
                <a:latin typeface="Pfizer Diatype" panose="020B0504040202060203" pitchFamily="34" charset="77"/>
                <a:ea typeface="+mn-ea"/>
                <a:cs typeface="+mn-cs"/>
              </a:defRPr>
            </a:lvl3pPr>
            <a:lvl4pPr>
              <a:defRPr lang="en-US" sz="1800" b="0" kern="1200" spc="-25" dirty="0" smtClean="0">
                <a:solidFill>
                  <a:srgbClr val="0000CA"/>
                </a:solidFill>
                <a:latin typeface="Pfizer Diatype" panose="020B0504040202060203" pitchFamily="34" charset="77"/>
                <a:ea typeface="+mn-ea"/>
                <a:cs typeface="+mn-cs"/>
              </a:defRPr>
            </a:lvl4pPr>
            <a:lvl5pPr>
              <a:defRPr lang="en-US" sz="1800" b="0" kern="1200" spc="-25" dirty="0">
                <a:solidFill>
                  <a:srgbClr val="0000CA"/>
                </a:solidFill>
                <a:latin typeface="Pfizer Diatype" panose="020B0504040202060203" pitchFamily="34" charset="77"/>
                <a:ea typeface="+mn-ea"/>
                <a:cs typeface="+mn-cs"/>
              </a:defRPr>
            </a:lvl5pPr>
          </a:lstStyle>
          <a:p>
            <a:pPr lvl="0"/>
            <a:r>
              <a:rPr lang="en-US" dirty="0"/>
              <a:t>Subhead Here</a:t>
            </a:r>
          </a:p>
        </p:txBody>
      </p:sp>
      <p:sp>
        <p:nvSpPr>
          <p:cNvPr id="7" name="Title 6">
            <a:extLst>
              <a:ext uri="{FF2B5EF4-FFF2-40B4-BE49-F238E27FC236}">
                <a16:creationId xmlns:a16="http://schemas.microsoft.com/office/drawing/2014/main" id="{2AD10CC7-B18B-7D0C-1DF5-A468CB324989}"/>
              </a:ext>
            </a:extLst>
          </p:cNvPr>
          <p:cNvSpPr>
            <a:spLocks noGrp="1"/>
          </p:cNvSpPr>
          <p:nvPr>
            <p:ph type="title" hasCustomPrompt="1"/>
          </p:nvPr>
        </p:nvSpPr>
        <p:spPr>
          <a:xfrm>
            <a:off x="613152" y="632386"/>
            <a:ext cx="3154776" cy="405454"/>
          </a:xfrm>
          <a:prstGeom prst="rect">
            <a:avLst/>
          </a:prstGeom>
        </p:spPr>
        <p:txBody>
          <a:bodyPr lIns="0" tIns="0" rIns="0" bIns="0"/>
          <a:lstStyle>
            <a:lvl1pPr>
              <a:defRPr lang="en-US" sz="2699" b="0" i="0" kern="1200" spc="-25" dirty="0">
                <a:solidFill>
                  <a:schemeClr val="accent1"/>
                </a:solidFill>
                <a:latin typeface="Arial" panose="020B0604020202020204" pitchFamily="34" charset="0"/>
                <a:ea typeface="+mj-ea"/>
                <a:cs typeface="+mj-cs"/>
              </a:defRPr>
            </a:lvl1pPr>
          </a:lstStyle>
          <a:p>
            <a:r>
              <a:rPr lang="en-US" dirty="0"/>
              <a:t>Headline Here</a:t>
            </a:r>
          </a:p>
        </p:txBody>
      </p:sp>
    </p:spTree>
    <p:extLst>
      <p:ext uri="{BB962C8B-B14F-4D97-AF65-F5344CB8AC3E}">
        <p14:creationId xmlns:p14="http://schemas.microsoft.com/office/powerpoint/2010/main" val="881447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agraph 2 Column">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AD7E2B1-793C-339F-DC80-26B6E30CEE6C}"/>
              </a:ext>
            </a:extLst>
          </p:cNvPr>
          <p:cNvSpPr>
            <a:spLocks noGrp="1"/>
          </p:cNvSpPr>
          <p:nvPr>
            <p:ph type="body" sz="quarter" idx="12" hasCustomPrompt="1"/>
          </p:nvPr>
        </p:nvSpPr>
        <p:spPr>
          <a:xfrm>
            <a:off x="3935694" y="638335"/>
            <a:ext cx="7645992" cy="4622778"/>
          </a:xfrm>
          <a:prstGeom prst="rect">
            <a:avLst/>
          </a:prstGeom>
        </p:spPr>
        <p:txBody>
          <a:bodyPr numCol="2" spcCol="914400"/>
          <a:lstStyle>
            <a:lvl1pPr marL="0" indent="0">
              <a:buNone/>
              <a:defRPr lang="en-US" sz="1800" b="0" i="0" kern="1200" spc="-50" dirty="0" smtClean="0">
                <a:solidFill>
                  <a:srgbClr val="02005E"/>
                </a:solidFill>
                <a:latin typeface="Arial" panose="020B0604020202020204" pitchFamily="34" charset="0"/>
                <a:ea typeface="+mn-ea"/>
                <a:cs typeface="+mn-cs"/>
              </a:defRPr>
            </a:lvl1pPr>
            <a:lvl2pPr>
              <a:defRPr lang="en-US" sz="1800" b="0" i="0" kern="1200" spc="-50" dirty="0" smtClean="0">
                <a:solidFill>
                  <a:srgbClr val="02005E"/>
                </a:solidFill>
                <a:latin typeface="Arial" panose="020B0604020202020204" pitchFamily="34" charset="0"/>
                <a:ea typeface="+mn-ea"/>
                <a:cs typeface="+mn-cs"/>
              </a:defRPr>
            </a:lvl2pPr>
            <a:lvl3pPr>
              <a:defRPr lang="en-US" sz="1800" b="0" i="0" kern="1200" spc="-50" dirty="0" smtClean="0">
                <a:solidFill>
                  <a:srgbClr val="02005E"/>
                </a:solidFill>
                <a:latin typeface="Arial" panose="020B0604020202020204" pitchFamily="34" charset="0"/>
                <a:ea typeface="+mn-ea"/>
                <a:cs typeface="+mn-cs"/>
              </a:defRPr>
            </a:lvl3pPr>
            <a:lvl4pPr>
              <a:defRPr lang="en-US" sz="1800" b="0" i="0" kern="1200" spc="-50" dirty="0" smtClean="0">
                <a:solidFill>
                  <a:srgbClr val="02005E"/>
                </a:solidFill>
                <a:latin typeface="Arial" panose="020B0604020202020204" pitchFamily="34" charset="0"/>
                <a:ea typeface="+mn-ea"/>
                <a:cs typeface="+mn-cs"/>
              </a:defRPr>
            </a:lvl4pPr>
            <a:lvl5pPr>
              <a:defRPr lang="en-US" sz="1800" b="0" i="0" kern="1200" spc="-50" dirty="0">
                <a:solidFill>
                  <a:srgbClr val="02005E"/>
                </a:solidFill>
                <a:latin typeface="Arial" panose="020B0604020202020204" pitchFamily="34" charset="0"/>
                <a:ea typeface="+mn-ea"/>
                <a:cs typeface="+mn-cs"/>
              </a:defRPr>
            </a:lvl5pPr>
          </a:lstStyle>
          <a:p>
            <a:pPr lvl="0"/>
            <a:r>
              <a:rPr lang="en-US" dirty="0"/>
              <a:t>Body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13">
            <a:extLst>
              <a:ext uri="{FF2B5EF4-FFF2-40B4-BE49-F238E27FC236}">
                <a16:creationId xmlns:a16="http://schemas.microsoft.com/office/drawing/2014/main" id="{F28B838B-6DD8-E3C9-2452-3FCA0494CD8C}"/>
              </a:ext>
            </a:extLst>
          </p:cNvPr>
          <p:cNvSpPr>
            <a:spLocks noGrp="1"/>
          </p:cNvSpPr>
          <p:nvPr>
            <p:ph type="body" sz="quarter" idx="13" hasCustomPrompt="1"/>
          </p:nvPr>
        </p:nvSpPr>
        <p:spPr>
          <a:xfrm>
            <a:off x="613175" y="1063182"/>
            <a:ext cx="3154745" cy="457200"/>
          </a:xfrm>
          <a:prstGeom prst="rect">
            <a:avLst/>
          </a:prstGeom>
        </p:spPr>
        <p:txBody>
          <a:bodyPr lIns="0" tIns="0" rIns="0" bIns="0"/>
          <a:lstStyle>
            <a:lvl1pPr marL="0" indent="0">
              <a:buNone/>
              <a:defRPr lang="en-US" sz="1800" b="0" i="0" kern="1200" spc="-25" dirty="0" smtClean="0">
                <a:solidFill>
                  <a:srgbClr val="0000CA"/>
                </a:solidFill>
                <a:latin typeface="Arial" panose="020B0604020202020204" pitchFamily="34" charset="0"/>
                <a:ea typeface="+mn-ea"/>
                <a:cs typeface="+mn-cs"/>
              </a:defRPr>
            </a:lvl1pPr>
            <a:lvl2pPr>
              <a:defRPr lang="en-US" sz="1800" b="0" kern="1200" spc="-25" dirty="0" smtClean="0">
                <a:solidFill>
                  <a:srgbClr val="0000CA"/>
                </a:solidFill>
                <a:latin typeface="Pfizer Diatype" panose="020B0504040202060203" pitchFamily="34" charset="77"/>
                <a:ea typeface="+mn-ea"/>
                <a:cs typeface="+mn-cs"/>
              </a:defRPr>
            </a:lvl2pPr>
            <a:lvl3pPr>
              <a:defRPr lang="en-US" sz="1800" b="0" kern="1200" spc="-25" dirty="0" smtClean="0">
                <a:solidFill>
                  <a:srgbClr val="0000CA"/>
                </a:solidFill>
                <a:latin typeface="Pfizer Diatype" panose="020B0504040202060203" pitchFamily="34" charset="77"/>
                <a:ea typeface="+mn-ea"/>
                <a:cs typeface="+mn-cs"/>
              </a:defRPr>
            </a:lvl3pPr>
            <a:lvl4pPr>
              <a:defRPr lang="en-US" sz="1800" b="0" kern="1200" spc="-25" dirty="0" smtClean="0">
                <a:solidFill>
                  <a:srgbClr val="0000CA"/>
                </a:solidFill>
                <a:latin typeface="Pfizer Diatype" panose="020B0504040202060203" pitchFamily="34" charset="77"/>
                <a:ea typeface="+mn-ea"/>
                <a:cs typeface="+mn-cs"/>
              </a:defRPr>
            </a:lvl4pPr>
            <a:lvl5pPr>
              <a:defRPr lang="en-US" sz="1800" b="0" kern="1200" spc="-25" dirty="0">
                <a:solidFill>
                  <a:srgbClr val="0000CA"/>
                </a:solidFill>
                <a:latin typeface="Pfizer Diatype" panose="020B0504040202060203" pitchFamily="34" charset="77"/>
                <a:ea typeface="+mn-ea"/>
                <a:cs typeface="+mn-cs"/>
              </a:defRPr>
            </a:lvl5pPr>
          </a:lstStyle>
          <a:p>
            <a:pPr lvl="0"/>
            <a:r>
              <a:rPr lang="en-US" dirty="0"/>
              <a:t>Subhead Here</a:t>
            </a:r>
          </a:p>
        </p:txBody>
      </p:sp>
      <p:sp>
        <p:nvSpPr>
          <p:cNvPr id="4" name="Title 6">
            <a:extLst>
              <a:ext uri="{FF2B5EF4-FFF2-40B4-BE49-F238E27FC236}">
                <a16:creationId xmlns:a16="http://schemas.microsoft.com/office/drawing/2014/main" id="{B61E5C7A-7A05-2496-C58A-DCD9B6EE64C0}"/>
              </a:ext>
            </a:extLst>
          </p:cNvPr>
          <p:cNvSpPr>
            <a:spLocks noGrp="1"/>
          </p:cNvSpPr>
          <p:nvPr>
            <p:ph type="title" hasCustomPrompt="1"/>
          </p:nvPr>
        </p:nvSpPr>
        <p:spPr>
          <a:xfrm>
            <a:off x="613152" y="632386"/>
            <a:ext cx="3154776" cy="405454"/>
          </a:xfrm>
          <a:prstGeom prst="rect">
            <a:avLst/>
          </a:prstGeom>
        </p:spPr>
        <p:txBody>
          <a:bodyPr lIns="0" tIns="0" rIns="0" bIns="0"/>
          <a:lstStyle>
            <a:lvl1pPr>
              <a:defRPr lang="en-US" sz="26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5" name="Slide Number Placeholder 9">
            <a:extLst>
              <a:ext uri="{FF2B5EF4-FFF2-40B4-BE49-F238E27FC236}">
                <a16:creationId xmlns:a16="http://schemas.microsoft.com/office/drawing/2014/main" id="{9183D3A8-535F-7709-FB22-9EEEA8DF7E53}"/>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1990650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ragraph 3 Column">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69315370-2F4C-0B25-10FC-425ECB5156F4}"/>
              </a:ext>
            </a:extLst>
          </p:cNvPr>
          <p:cNvSpPr>
            <a:spLocks noGrp="1"/>
          </p:cNvSpPr>
          <p:nvPr>
            <p:ph type="body" sz="quarter" idx="12" hasCustomPrompt="1"/>
          </p:nvPr>
        </p:nvSpPr>
        <p:spPr>
          <a:xfrm>
            <a:off x="3935694" y="638335"/>
            <a:ext cx="7645992" cy="4622778"/>
          </a:xfrm>
          <a:prstGeom prst="rect">
            <a:avLst/>
          </a:prstGeom>
        </p:spPr>
        <p:txBody>
          <a:bodyPr numCol="3" spcCol="914400"/>
          <a:lstStyle>
            <a:lvl1pPr marL="0" indent="0">
              <a:buNone/>
              <a:defRPr lang="en-US" sz="1600" b="0" i="0" kern="1200" spc="-50" dirty="0" smtClean="0">
                <a:solidFill>
                  <a:srgbClr val="02005E"/>
                </a:solidFill>
                <a:latin typeface="Arial" panose="020B0604020202020204" pitchFamily="34" charset="0"/>
                <a:ea typeface="+mn-ea"/>
                <a:cs typeface="+mn-cs"/>
              </a:defRPr>
            </a:lvl1pPr>
            <a:lvl2pPr>
              <a:defRPr lang="en-US" sz="1600" b="0" i="0" kern="1200" spc="-50" dirty="0" smtClean="0">
                <a:solidFill>
                  <a:srgbClr val="02005E"/>
                </a:solidFill>
                <a:latin typeface="Arial" panose="020B0604020202020204" pitchFamily="34" charset="0"/>
                <a:ea typeface="+mn-ea"/>
                <a:cs typeface="+mn-cs"/>
              </a:defRPr>
            </a:lvl2pPr>
            <a:lvl3pPr>
              <a:defRPr lang="en-US" sz="1600" b="0" i="0" kern="1200" spc="-50" dirty="0" smtClean="0">
                <a:solidFill>
                  <a:srgbClr val="02005E"/>
                </a:solidFill>
                <a:latin typeface="Arial" panose="020B0604020202020204" pitchFamily="34" charset="0"/>
                <a:ea typeface="+mn-ea"/>
                <a:cs typeface="+mn-cs"/>
              </a:defRPr>
            </a:lvl3pPr>
            <a:lvl4pPr>
              <a:defRPr lang="en-US" sz="1600" b="0" i="0" kern="1200" spc="-50" dirty="0" smtClean="0">
                <a:solidFill>
                  <a:srgbClr val="02005E"/>
                </a:solidFill>
                <a:latin typeface="Arial" panose="020B0604020202020204" pitchFamily="34" charset="0"/>
                <a:ea typeface="+mn-ea"/>
                <a:cs typeface="+mn-cs"/>
              </a:defRPr>
            </a:lvl4pPr>
            <a:lvl5pPr>
              <a:defRPr lang="en-US" sz="1600" b="0" i="0" kern="1200" spc="-50" dirty="0">
                <a:solidFill>
                  <a:srgbClr val="02005E"/>
                </a:solidFill>
                <a:latin typeface="Arial" panose="020B0604020202020204" pitchFamily="34" charset="0"/>
                <a:ea typeface="+mn-ea"/>
                <a:cs typeface="+mn-cs"/>
              </a:defRPr>
            </a:lvl5pPr>
          </a:lstStyle>
          <a:p>
            <a:pPr lvl="0"/>
            <a:r>
              <a:rPr lang="en-US" dirty="0"/>
              <a:t>Body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3">
            <a:extLst>
              <a:ext uri="{FF2B5EF4-FFF2-40B4-BE49-F238E27FC236}">
                <a16:creationId xmlns:a16="http://schemas.microsoft.com/office/drawing/2014/main" id="{9EBD02BC-B75D-C573-A40B-01833A8D77AC}"/>
              </a:ext>
            </a:extLst>
          </p:cNvPr>
          <p:cNvSpPr>
            <a:spLocks noGrp="1"/>
          </p:cNvSpPr>
          <p:nvPr>
            <p:ph type="body" sz="quarter" idx="13" hasCustomPrompt="1"/>
          </p:nvPr>
        </p:nvSpPr>
        <p:spPr>
          <a:xfrm>
            <a:off x="613175" y="1063182"/>
            <a:ext cx="3154745" cy="457200"/>
          </a:xfrm>
          <a:prstGeom prst="rect">
            <a:avLst/>
          </a:prstGeom>
        </p:spPr>
        <p:txBody>
          <a:bodyPr lIns="0" tIns="0" rIns="0" bIns="0"/>
          <a:lstStyle>
            <a:lvl1pPr marL="0" indent="0">
              <a:buNone/>
              <a:defRPr lang="en-US" sz="1800" b="0" i="0" kern="1200" spc="-25" dirty="0" smtClean="0">
                <a:solidFill>
                  <a:srgbClr val="0000CA"/>
                </a:solidFill>
                <a:latin typeface="Arial" panose="020B0604020202020204" pitchFamily="34" charset="0"/>
                <a:ea typeface="+mn-ea"/>
                <a:cs typeface="+mn-cs"/>
              </a:defRPr>
            </a:lvl1pPr>
            <a:lvl2pPr>
              <a:defRPr lang="en-US" sz="1800" b="0" kern="1200" spc="-25" dirty="0" smtClean="0">
                <a:solidFill>
                  <a:srgbClr val="0000CA"/>
                </a:solidFill>
                <a:latin typeface="Pfizer Diatype" panose="020B0504040202060203" pitchFamily="34" charset="77"/>
                <a:ea typeface="+mn-ea"/>
                <a:cs typeface="+mn-cs"/>
              </a:defRPr>
            </a:lvl2pPr>
            <a:lvl3pPr>
              <a:defRPr lang="en-US" sz="1800" b="0" kern="1200" spc="-25" dirty="0" smtClean="0">
                <a:solidFill>
                  <a:srgbClr val="0000CA"/>
                </a:solidFill>
                <a:latin typeface="Pfizer Diatype" panose="020B0504040202060203" pitchFamily="34" charset="77"/>
                <a:ea typeface="+mn-ea"/>
                <a:cs typeface="+mn-cs"/>
              </a:defRPr>
            </a:lvl3pPr>
            <a:lvl4pPr>
              <a:defRPr lang="en-US" sz="1800" b="0" kern="1200" spc="-25" dirty="0" smtClean="0">
                <a:solidFill>
                  <a:srgbClr val="0000CA"/>
                </a:solidFill>
                <a:latin typeface="Pfizer Diatype" panose="020B0504040202060203" pitchFamily="34" charset="77"/>
                <a:ea typeface="+mn-ea"/>
                <a:cs typeface="+mn-cs"/>
              </a:defRPr>
            </a:lvl4pPr>
            <a:lvl5pPr>
              <a:defRPr lang="en-US" sz="1800" b="0" kern="1200" spc="-25" dirty="0">
                <a:solidFill>
                  <a:srgbClr val="0000CA"/>
                </a:solidFill>
                <a:latin typeface="Pfizer Diatype" panose="020B0504040202060203" pitchFamily="34" charset="77"/>
                <a:ea typeface="+mn-ea"/>
                <a:cs typeface="+mn-cs"/>
              </a:defRPr>
            </a:lvl5pPr>
          </a:lstStyle>
          <a:p>
            <a:pPr lvl="0"/>
            <a:r>
              <a:rPr lang="en-US" dirty="0"/>
              <a:t>Subhead Here</a:t>
            </a:r>
          </a:p>
        </p:txBody>
      </p:sp>
      <p:sp>
        <p:nvSpPr>
          <p:cNvPr id="6" name="Title 6">
            <a:extLst>
              <a:ext uri="{FF2B5EF4-FFF2-40B4-BE49-F238E27FC236}">
                <a16:creationId xmlns:a16="http://schemas.microsoft.com/office/drawing/2014/main" id="{637FFC79-3AFE-A8D3-EC82-8392A143C501}"/>
              </a:ext>
            </a:extLst>
          </p:cNvPr>
          <p:cNvSpPr>
            <a:spLocks noGrp="1"/>
          </p:cNvSpPr>
          <p:nvPr>
            <p:ph type="title" hasCustomPrompt="1"/>
          </p:nvPr>
        </p:nvSpPr>
        <p:spPr>
          <a:xfrm>
            <a:off x="613152" y="632386"/>
            <a:ext cx="3154776" cy="405454"/>
          </a:xfrm>
          <a:prstGeom prst="rect">
            <a:avLst/>
          </a:prstGeom>
        </p:spPr>
        <p:txBody>
          <a:bodyPr lIns="0" tIns="0" rIns="0" bIns="0"/>
          <a:lstStyle>
            <a:lvl1pPr>
              <a:defRPr lang="en-US" sz="26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7" name="Slide Number Placeholder 9">
            <a:extLst>
              <a:ext uri="{FF2B5EF4-FFF2-40B4-BE49-F238E27FC236}">
                <a16:creationId xmlns:a16="http://schemas.microsoft.com/office/drawing/2014/main" id="{303E3580-E400-6DD8-0415-6940A937C637}"/>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2518285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AD7E2B1-793C-339F-DC80-26B6E30CEE6C}"/>
              </a:ext>
            </a:extLst>
          </p:cNvPr>
          <p:cNvSpPr>
            <a:spLocks noGrp="1"/>
          </p:cNvSpPr>
          <p:nvPr>
            <p:ph type="body" sz="quarter" idx="12" hasCustomPrompt="1"/>
          </p:nvPr>
        </p:nvSpPr>
        <p:spPr>
          <a:xfrm>
            <a:off x="3935694" y="648609"/>
            <a:ext cx="7645992" cy="4612504"/>
          </a:xfrm>
          <a:prstGeom prst="rect">
            <a:avLst/>
          </a:prstGeom>
        </p:spPr>
        <p:txBody>
          <a:bodyPr numCol="1" spcCol="914400"/>
          <a:lstStyle>
            <a:lvl1pPr marL="285679" indent="-285679">
              <a:buFont typeface="Arial" panose="020B0604020202020204" pitchFamily="34" charset="0"/>
              <a:buChar char="•"/>
              <a:defRPr lang="en-US" sz="1800" b="0" i="0" kern="1200" spc="-50" dirty="0" smtClean="0">
                <a:solidFill>
                  <a:srgbClr val="02005E"/>
                </a:solidFill>
                <a:latin typeface="Arial" panose="020B0604020202020204" pitchFamily="34" charset="0"/>
                <a:ea typeface="+mn-ea"/>
                <a:cs typeface="+mn-cs"/>
              </a:defRPr>
            </a:lvl1pPr>
            <a:lvl2pPr>
              <a:defRPr lang="en-US" sz="1800" b="0" i="0" kern="1200" spc="-50" dirty="0" smtClean="0">
                <a:solidFill>
                  <a:srgbClr val="02005E"/>
                </a:solidFill>
                <a:latin typeface="Arial" panose="020B0604020202020204" pitchFamily="34" charset="0"/>
                <a:ea typeface="+mn-ea"/>
                <a:cs typeface="+mn-cs"/>
              </a:defRPr>
            </a:lvl2pPr>
            <a:lvl3pPr>
              <a:defRPr lang="en-US" sz="1800" b="0" i="0" kern="1200" spc="-50" dirty="0" smtClean="0">
                <a:solidFill>
                  <a:srgbClr val="02005E"/>
                </a:solidFill>
                <a:latin typeface="Arial" panose="020B0604020202020204" pitchFamily="34" charset="0"/>
                <a:ea typeface="+mn-ea"/>
                <a:cs typeface="+mn-cs"/>
              </a:defRPr>
            </a:lvl3pPr>
            <a:lvl4pPr>
              <a:defRPr lang="en-US" sz="1800" b="0" i="0" kern="1200" spc="-50" dirty="0" smtClean="0">
                <a:solidFill>
                  <a:srgbClr val="02005E"/>
                </a:solidFill>
                <a:latin typeface="Arial" panose="020B0604020202020204" pitchFamily="34" charset="0"/>
                <a:ea typeface="+mn-ea"/>
                <a:cs typeface="+mn-cs"/>
              </a:defRPr>
            </a:lvl4pPr>
            <a:lvl5pPr>
              <a:defRPr lang="en-US" sz="1800" b="0" i="0" kern="1200" spc="-50" dirty="0">
                <a:solidFill>
                  <a:srgbClr val="02005E"/>
                </a:solidFill>
                <a:latin typeface="Arial" panose="020B0604020202020204" pitchFamily="34" charset="0"/>
                <a:ea typeface="+mn-ea"/>
                <a:cs typeface="+mn-cs"/>
              </a:defRPr>
            </a:lvl5pPr>
          </a:lstStyle>
          <a:p>
            <a:pPr lvl="0"/>
            <a:r>
              <a:rPr lang="en-US" dirty="0"/>
              <a:t>Body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3">
            <a:extLst>
              <a:ext uri="{FF2B5EF4-FFF2-40B4-BE49-F238E27FC236}">
                <a16:creationId xmlns:a16="http://schemas.microsoft.com/office/drawing/2014/main" id="{7DC160FF-08F1-8833-851D-3D39A5A9A8E4}"/>
              </a:ext>
            </a:extLst>
          </p:cNvPr>
          <p:cNvSpPr>
            <a:spLocks noGrp="1"/>
          </p:cNvSpPr>
          <p:nvPr>
            <p:ph type="body" sz="quarter" idx="13" hasCustomPrompt="1"/>
          </p:nvPr>
        </p:nvSpPr>
        <p:spPr>
          <a:xfrm>
            <a:off x="613175" y="1063182"/>
            <a:ext cx="3154745" cy="457200"/>
          </a:xfrm>
          <a:prstGeom prst="rect">
            <a:avLst/>
          </a:prstGeom>
        </p:spPr>
        <p:txBody>
          <a:bodyPr lIns="0" tIns="0" rIns="0" bIns="0"/>
          <a:lstStyle>
            <a:lvl1pPr marL="0" indent="0">
              <a:buNone/>
              <a:defRPr lang="en-US" sz="1800" b="0" i="0" kern="1200" spc="-25" dirty="0" smtClean="0">
                <a:solidFill>
                  <a:srgbClr val="0000CA"/>
                </a:solidFill>
                <a:latin typeface="Arial" panose="020B0604020202020204" pitchFamily="34" charset="0"/>
                <a:ea typeface="+mn-ea"/>
                <a:cs typeface="+mn-cs"/>
              </a:defRPr>
            </a:lvl1pPr>
            <a:lvl2pPr>
              <a:defRPr lang="en-US" sz="1800" b="0" kern="1200" spc="-25" dirty="0" smtClean="0">
                <a:solidFill>
                  <a:srgbClr val="0000CA"/>
                </a:solidFill>
                <a:latin typeface="Pfizer Diatype" panose="020B0504040202060203" pitchFamily="34" charset="77"/>
                <a:ea typeface="+mn-ea"/>
                <a:cs typeface="+mn-cs"/>
              </a:defRPr>
            </a:lvl2pPr>
            <a:lvl3pPr>
              <a:defRPr lang="en-US" sz="1800" b="0" kern="1200" spc="-25" dirty="0" smtClean="0">
                <a:solidFill>
                  <a:srgbClr val="0000CA"/>
                </a:solidFill>
                <a:latin typeface="Pfizer Diatype" panose="020B0504040202060203" pitchFamily="34" charset="77"/>
                <a:ea typeface="+mn-ea"/>
                <a:cs typeface="+mn-cs"/>
              </a:defRPr>
            </a:lvl3pPr>
            <a:lvl4pPr>
              <a:defRPr lang="en-US" sz="1800" b="0" kern="1200" spc="-25" dirty="0" smtClean="0">
                <a:solidFill>
                  <a:srgbClr val="0000CA"/>
                </a:solidFill>
                <a:latin typeface="Pfizer Diatype" panose="020B0504040202060203" pitchFamily="34" charset="77"/>
                <a:ea typeface="+mn-ea"/>
                <a:cs typeface="+mn-cs"/>
              </a:defRPr>
            </a:lvl4pPr>
            <a:lvl5pPr>
              <a:defRPr lang="en-US" sz="1800" b="0" kern="1200" spc="-25" dirty="0">
                <a:solidFill>
                  <a:srgbClr val="0000CA"/>
                </a:solidFill>
                <a:latin typeface="Pfizer Diatype" panose="020B0504040202060203" pitchFamily="34" charset="77"/>
                <a:ea typeface="+mn-ea"/>
                <a:cs typeface="+mn-cs"/>
              </a:defRPr>
            </a:lvl5pPr>
          </a:lstStyle>
          <a:p>
            <a:pPr lvl="0"/>
            <a:r>
              <a:rPr lang="en-US" dirty="0"/>
              <a:t>Subhead Here</a:t>
            </a:r>
          </a:p>
        </p:txBody>
      </p:sp>
      <p:sp>
        <p:nvSpPr>
          <p:cNvPr id="6" name="Title 6">
            <a:extLst>
              <a:ext uri="{FF2B5EF4-FFF2-40B4-BE49-F238E27FC236}">
                <a16:creationId xmlns:a16="http://schemas.microsoft.com/office/drawing/2014/main" id="{5451C8AF-8557-553A-11CE-E9D12C93CCA1}"/>
              </a:ext>
            </a:extLst>
          </p:cNvPr>
          <p:cNvSpPr>
            <a:spLocks noGrp="1"/>
          </p:cNvSpPr>
          <p:nvPr>
            <p:ph type="title" hasCustomPrompt="1"/>
          </p:nvPr>
        </p:nvSpPr>
        <p:spPr>
          <a:xfrm>
            <a:off x="613152" y="632386"/>
            <a:ext cx="3154776" cy="405454"/>
          </a:xfrm>
          <a:prstGeom prst="rect">
            <a:avLst/>
          </a:prstGeom>
        </p:spPr>
        <p:txBody>
          <a:bodyPr lIns="0" tIns="0" rIns="0" bIns="0"/>
          <a:lstStyle>
            <a:lvl1pPr>
              <a:defRPr lang="en-US" sz="26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7" name="Slide Number Placeholder 9">
            <a:extLst>
              <a:ext uri="{FF2B5EF4-FFF2-40B4-BE49-F238E27FC236}">
                <a16:creationId xmlns:a16="http://schemas.microsoft.com/office/drawing/2014/main" id="{93383E91-25CB-9E9E-21C0-10D11AD8FDC1}"/>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2779876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with Text">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489E405B-0B26-17CF-37C3-F54FFF4BE8A4}"/>
              </a:ext>
            </a:extLst>
          </p:cNvPr>
          <p:cNvSpPr>
            <a:spLocks noGrp="1"/>
          </p:cNvSpPr>
          <p:nvPr>
            <p:ph type="title" hasCustomPrompt="1"/>
          </p:nvPr>
        </p:nvSpPr>
        <p:spPr>
          <a:xfrm>
            <a:off x="614489" y="622770"/>
            <a:ext cx="3154776" cy="405454"/>
          </a:xfrm>
          <a:prstGeom prst="rect">
            <a:avLst/>
          </a:prstGeom>
        </p:spPr>
        <p:txBody>
          <a:bodyPr lIns="0" tIns="0" rIns="0" bIns="0"/>
          <a:lstStyle>
            <a:lvl1pPr>
              <a:defRPr lang="en-US" sz="29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11" name="Text Placeholder 10">
            <a:extLst>
              <a:ext uri="{FF2B5EF4-FFF2-40B4-BE49-F238E27FC236}">
                <a16:creationId xmlns:a16="http://schemas.microsoft.com/office/drawing/2014/main" id="{7AD7E2B1-793C-339F-DC80-26B6E30CEE6C}"/>
              </a:ext>
            </a:extLst>
          </p:cNvPr>
          <p:cNvSpPr>
            <a:spLocks noGrp="1"/>
          </p:cNvSpPr>
          <p:nvPr>
            <p:ph type="body" sz="quarter" idx="12" hasCustomPrompt="1"/>
          </p:nvPr>
        </p:nvSpPr>
        <p:spPr>
          <a:xfrm>
            <a:off x="612850" y="1344759"/>
            <a:ext cx="3427224" cy="4480719"/>
          </a:xfrm>
          <a:prstGeom prst="rect">
            <a:avLst/>
          </a:prstGeom>
        </p:spPr>
        <p:txBody>
          <a:bodyPr lIns="0" tIns="0" rIns="0" bIns="0"/>
          <a:lstStyle>
            <a:lvl1pPr marL="0" indent="0">
              <a:buNone/>
              <a:defRPr lang="en-US" sz="1600" b="0" i="0" kern="1200" spc="-50" dirty="0" smtClean="0">
                <a:solidFill>
                  <a:srgbClr val="02005E"/>
                </a:solidFill>
                <a:latin typeface="Arial" panose="020B0604020202020204" pitchFamily="34" charset="0"/>
                <a:ea typeface="+mn-ea"/>
                <a:cs typeface="+mn-cs"/>
              </a:defRPr>
            </a:lvl1pPr>
            <a:lvl2pPr>
              <a:defRPr lang="en-US" sz="1600" b="0" i="0" kern="1200" spc="-50" dirty="0" smtClean="0">
                <a:solidFill>
                  <a:srgbClr val="02005E"/>
                </a:solidFill>
                <a:latin typeface="Arial" panose="020B0604020202020204" pitchFamily="34" charset="0"/>
                <a:ea typeface="+mn-ea"/>
                <a:cs typeface="+mn-cs"/>
              </a:defRPr>
            </a:lvl2pPr>
            <a:lvl3pPr>
              <a:defRPr lang="en-US" sz="1600" b="0" i="0" kern="1200" spc="-50" dirty="0" smtClean="0">
                <a:solidFill>
                  <a:srgbClr val="02005E"/>
                </a:solidFill>
                <a:latin typeface="Arial" panose="020B0604020202020204" pitchFamily="34" charset="0"/>
                <a:ea typeface="+mn-ea"/>
                <a:cs typeface="+mn-cs"/>
              </a:defRPr>
            </a:lvl3pPr>
            <a:lvl4pPr>
              <a:defRPr lang="en-US" sz="1600" b="0" i="0" kern="1200" spc="-50" dirty="0" smtClean="0">
                <a:solidFill>
                  <a:srgbClr val="02005E"/>
                </a:solidFill>
                <a:latin typeface="Arial" panose="020B0604020202020204" pitchFamily="34" charset="0"/>
                <a:ea typeface="+mn-ea"/>
                <a:cs typeface="+mn-cs"/>
              </a:defRPr>
            </a:lvl4pPr>
            <a:lvl5pPr>
              <a:defRPr lang="en-US" sz="1600" b="0" i="0" kern="1200" spc="-50" dirty="0">
                <a:solidFill>
                  <a:srgbClr val="02005E"/>
                </a:solidFill>
                <a:latin typeface="Arial" panose="020B0604020202020204" pitchFamily="34" charset="0"/>
                <a:ea typeface="+mn-ea"/>
                <a:cs typeface="+mn-cs"/>
              </a:defRPr>
            </a:lvl5pPr>
          </a:lstStyle>
          <a:p>
            <a:pPr lvl="0"/>
            <a:r>
              <a:rPr lang="en-US" dirty="0"/>
              <a:t>Body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9">
            <a:extLst>
              <a:ext uri="{FF2B5EF4-FFF2-40B4-BE49-F238E27FC236}">
                <a16:creationId xmlns:a16="http://schemas.microsoft.com/office/drawing/2014/main" id="{75126652-EED8-B3AC-89F2-9AF80818509D}"/>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3851533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5" name="Slide Number Placeholder 9">
            <a:extLst>
              <a:ext uri="{FF2B5EF4-FFF2-40B4-BE49-F238E27FC236}">
                <a16:creationId xmlns:a16="http://schemas.microsoft.com/office/drawing/2014/main" id="{AD279B2C-2318-A99F-A5E8-8AF8F8CC5E0D}"/>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cxnSp>
        <p:nvCxnSpPr>
          <p:cNvPr id="3" name="Straight Connector 2">
            <a:extLst>
              <a:ext uri="{FF2B5EF4-FFF2-40B4-BE49-F238E27FC236}">
                <a16:creationId xmlns:a16="http://schemas.microsoft.com/office/drawing/2014/main" id="{C8C7E3CE-1F9F-9AA3-26C9-23F80F7AF717}"/>
              </a:ext>
            </a:extLst>
          </p:cNvPr>
          <p:cNvCxnSpPr>
            <a:cxnSpLocks/>
          </p:cNvCxnSpPr>
          <p:nvPr userDrawn="1"/>
        </p:nvCxnSpPr>
        <p:spPr>
          <a:xfrm>
            <a:off x="6096000" y="1607834"/>
            <a:ext cx="548685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A731C635-B926-7969-3A5A-6FE73426FDA1}"/>
              </a:ext>
            </a:extLst>
          </p:cNvPr>
          <p:cNvCxnSpPr>
            <a:cxnSpLocks/>
          </p:cNvCxnSpPr>
          <p:nvPr userDrawn="1"/>
        </p:nvCxnSpPr>
        <p:spPr>
          <a:xfrm>
            <a:off x="6096000" y="2522330"/>
            <a:ext cx="548685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4BB27204-BADD-8BA2-8D91-1344B8BC32FB}"/>
              </a:ext>
            </a:extLst>
          </p:cNvPr>
          <p:cNvCxnSpPr>
            <a:cxnSpLocks/>
          </p:cNvCxnSpPr>
          <p:nvPr userDrawn="1"/>
        </p:nvCxnSpPr>
        <p:spPr>
          <a:xfrm>
            <a:off x="6096000" y="3436825"/>
            <a:ext cx="548685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7463039-9A11-F5D9-1811-01E9FE3F86A7}"/>
              </a:ext>
            </a:extLst>
          </p:cNvPr>
          <p:cNvCxnSpPr>
            <a:cxnSpLocks/>
          </p:cNvCxnSpPr>
          <p:nvPr userDrawn="1"/>
        </p:nvCxnSpPr>
        <p:spPr>
          <a:xfrm>
            <a:off x="6096000" y="4340684"/>
            <a:ext cx="548685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0" name="Text Placeholder 10">
            <a:extLst>
              <a:ext uri="{FF2B5EF4-FFF2-40B4-BE49-F238E27FC236}">
                <a16:creationId xmlns:a16="http://schemas.microsoft.com/office/drawing/2014/main" id="{51D833DF-0E98-8436-A9BD-6B4F5F80ADE9}"/>
              </a:ext>
            </a:extLst>
          </p:cNvPr>
          <p:cNvSpPr>
            <a:spLocks noGrp="1"/>
          </p:cNvSpPr>
          <p:nvPr>
            <p:ph type="body" sz="quarter" idx="24" hasCustomPrompt="1"/>
          </p:nvPr>
        </p:nvSpPr>
        <p:spPr>
          <a:xfrm>
            <a:off x="6096000" y="975155"/>
            <a:ext cx="5486370" cy="341632"/>
          </a:xfrm>
          <a:prstGeom prst="rect">
            <a:avLst/>
          </a:prstGeom>
        </p:spPr>
        <p:txBody>
          <a:bodyPr wrap="square" lIns="0" tIns="0" rIns="0" bIns="0" anchor="ctr" anchorCtr="0">
            <a:spAutoFit/>
          </a:bodyPr>
          <a:lstStyle>
            <a:lvl1pPr marL="0" indent="0" algn="l">
              <a:buNone/>
              <a:defRPr lang="en-US" sz="2400" b="0" i="0" kern="1200" spc="0" dirty="0" smtClean="0">
                <a:solidFill>
                  <a:schemeClr val="accent1"/>
                </a:solidFill>
                <a:latin typeface="Arial" panose="020B0604020202020204" pitchFamily="34" charset="0"/>
                <a:ea typeface="+mn-ea"/>
                <a:cs typeface="+mn-cs"/>
              </a:defRPr>
            </a:lvl1pPr>
            <a:lvl2pPr>
              <a:defRPr lang="en-US" sz="1100" b="0" i="0" kern="1200" spc="-50" dirty="0" smtClean="0">
                <a:solidFill>
                  <a:schemeClr val="bg1"/>
                </a:solidFill>
                <a:latin typeface="Pfizer Diatype Office" panose="020B0504040202060203" pitchFamily="34" charset="77"/>
                <a:ea typeface="+mn-ea"/>
                <a:cs typeface="+mn-cs"/>
              </a:defRPr>
            </a:lvl2pPr>
            <a:lvl3pPr>
              <a:defRPr lang="en-US" sz="1100" b="0" i="0" kern="1200" spc="-50" dirty="0" smtClean="0">
                <a:solidFill>
                  <a:schemeClr val="bg1"/>
                </a:solidFill>
                <a:latin typeface="Pfizer Diatype Office" panose="020B0504040202060203" pitchFamily="34" charset="77"/>
                <a:ea typeface="+mn-ea"/>
                <a:cs typeface="+mn-cs"/>
              </a:defRPr>
            </a:lvl3pPr>
            <a:lvl4pPr>
              <a:defRPr lang="en-US" sz="1100" b="0" i="0" kern="1200" spc="-50" dirty="0" smtClean="0">
                <a:solidFill>
                  <a:schemeClr val="bg1"/>
                </a:solidFill>
                <a:latin typeface="Pfizer Diatype Office" panose="020B0504040202060203" pitchFamily="34" charset="77"/>
                <a:ea typeface="+mn-ea"/>
                <a:cs typeface="+mn-cs"/>
              </a:defRPr>
            </a:lvl4pPr>
            <a:lvl5pPr>
              <a:defRPr lang="en-US" sz="1100" b="0" i="0" kern="1200" spc="-50" dirty="0">
                <a:solidFill>
                  <a:schemeClr val="bg1"/>
                </a:solidFill>
                <a:latin typeface="Pfizer Diatype Office" panose="020B0504040202060203" pitchFamily="34" charset="77"/>
                <a:ea typeface="+mn-ea"/>
                <a:cs typeface="+mn-cs"/>
              </a:defRPr>
            </a:lvl5pPr>
          </a:lstStyle>
          <a:p>
            <a:pPr lvl="0"/>
            <a:r>
              <a:rPr lang="en-US" dirty="0"/>
              <a:t>Agenda Item #1</a:t>
            </a:r>
          </a:p>
        </p:txBody>
      </p:sp>
      <p:sp>
        <p:nvSpPr>
          <p:cNvPr id="12" name="Text Placeholder 10">
            <a:extLst>
              <a:ext uri="{FF2B5EF4-FFF2-40B4-BE49-F238E27FC236}">
                <a16:creationId xmlns:a16="http://schemas.microsoft.com/office/drawing/2014/main" id="{259A8495-9AD2-E03C-F182-E2415F0FA3A1}"/>
              </a:ext>
            </a:extLst>
          </p:cNvPr>
          <p:cNvSpPr>
            <a:spLocks noGrp="1"/>
          </p:cNvSpPr>
          <p:nvPr>
            <p:ph type="body" sz="quarter" idx="25" hasCustomPrompt="1"/>
          </p:nvPr>
        </p:nvSpPr>
        <p:spPr>
          <a:xfrm>
            <a:off x="6096000" y="1857751"/>
            <a:ext cx="5486370" cy="341632"/>
          </a:xfrm>
          <a:prstGeom prst="rect">
            <a:avLst/>
          </a:prstGeom>
        </p:spPr>
        <p:txBody>
          <a:bodyPr wrap="square" lIns="0" tIns="0" rIns="0" bIns="0" anchor="ctr" anchorCtr="0">
            <a:spAutoFit/>
          </a:bodyPr>
          <a:lstStyle>
            <a:lvl1pPr marL="0" indent="0" algn="l">
              <a:buNone/>
              <a:defRPr lang="en-US" sz="2400" b="0" i="0" kern="1200" spc="0" dirty="0" smtClean="0">
                <a:solidFill>
                  <a:schemeClr val="accent1"/>
                </a:solidFill>
                <a:latin typeface="Arial" panose="020B0604020202020204" pitchFamily="34" charset="0"/>
                <a:ea typeface="+mn-ea"/>
                <a:cs typeface="+mn-cs"/>
              </a:defRPr>
            </a:lvl1pPr>
            <a:lvl2pPr>
              <a:defRPr lang="en-US" sz="1100" b="0" i="0" kern="1200" spc="-50" dirty="0" smtClean="0">
                <a:solidFill>
                  <a:schemeClr val="bg1"/>
                </a:solidFill>
                <a:latin typeface="Pfizer Diatype Office" panose="020B0504040202060203" pitchFamily="34" charset="77"/>
                <a:ea typeface="+mn-ea"/>
                <a:cs typeface="+mn-cs"/>
              </a:defRPr>
            </a:lvl2pPr>
            <a:lvl3pPr>
              <a:defRPr lang="en-US" sz="1100" b="0" i="0" kern="1200" spc="-50" dirty="0" smtClean="0">
                <a:solidFill>
                  <a:schemeClr val="bg1"/>
                </a:solidFill>
                <a:latin typeface="Pfizer Diatype Office" panose="020B0504040202060203" pitchFamily="34" charset="77"/>
                <a:ea typeface="+mn-ea"/>
                <a:cs typeface="+mn-cs"/>
              </a:defRPr>
            </a:lvl3pPr>
            <a:lvl4pPr>
              <a:defRPr lang="en-US" sz="1100" b="0" i="0" kern="1200" spc="-50" dirty="0" smtClean="0">
                <a:solidFill>
                  <a:schemeClr val="bg1"/>
                </a:solidFill>
                <a:latin typeface="Pfizer Diatype Office" panose="020B0504040202060203" pitchFamily="34" charset="77"/>
                <a:ea typeface="+mn-ea"/>
                <a:cs typeface="+mn-cs"/>
              </a:defRPr>
            </a:lvl4pPr>
            <a:lvl5pPr>
              <a:defRPr lang="en-US" sz="1100" b="0" i="0" kern="1200" spc="-50" dirty="0">
                <a:solidFill>
                  <a:schemeClr val="bg1"/>
                </a:solidFill>
                <a:latin typeface="Pfizer Diatype Office" panose="020B0504040202060203" pitchFamily="34" charset="77"/>
                <a:ea typeface="+mn-ea"/>
                <a:cs typeface="+mn-cs"/>
              </a:defRPr>
            </a:lvl5pPr>
          </a:lstStyle>
          <a:p>
            <a:pPr lvl="0"/>
            <a:r>
              <a:rPr lang="en-US" dirty="0"/>
              <a:t>Agenda Item #2</a:t>
            </a:r>
          </a:p>
        </p:txBody>
      </p:sp>
      <p:sp>
        <p:nvSpPr>
          <p:cNvPr id="13" name="Text Placeholder 10">
            <a:extLst>
              <a:ext uri="{FF2B5EF4-FFF2-40B4-BE49-F238E27FC236}">
                <a16:creationId xmlns:a16="http://schemas.microsoft.com/office/drawing/2014/main" id="{E348126B-16C9-CEC7-8E8C-D685EF627643}"/>
              </a:ext>
            </a:extLst>
          </p:cNvPr>
          <p:cNvSpPr>
            <a:spLocks noGrp="1"/>
          </p:cNvSpPr>
          <p:nvPr>
            <p:ph type="body" sz="quarter" idx="26" hasCustomPrompt="1"/>
          </p:nvPr>
        </p:nvSpPr>
        <p:spPr>
          <a:xfrm>
            <a:off x="6096000" y="2800645"/>
            <a:ext cx="5486370" cy="341632"/>
          </a:xfrm>
          <a:prstGeom prst="rect">
            <a:avLst/>
          </a:prstGeom>
        </p:spPr>
        <p:txBody>
          <a:bodyPr wrap="square" lIns="0" tIns="0" rIns="0" bIns="0" anchor="ctr" anchorCtr="0">
            <a:spAutoFit/>
          </a:bodyPr>
          <a:lstStyle>
            <a:lvl1pPr marL="0" indent="0" algn="l">
              <a:buNone/>
              <a:defRPr lang="en-US" sz="2400" b="0" i="0" kern="1200" spc="0" dirty="0" smtClean="0">
                <a:solidFill>
                  <a:schemeClr val="accent1"/>
                </a:solidFill>
                <a:latin typeface="Arial" panose="020B0604020202020204" pitchFamily="34" charset="0"/>
                <a:ea typeface="+mn-ea"/>
                <a:cs typeface="+mn-cs"/>
              </a:defRPr>
            </a:lvl1pPr>
            <a:lvl2pPr>
              <a:defRPr lang="en-US" sz="1100" b="0" i="0" kern="1200" spc="-50" dirty="0" smtClean="0">
                <a:solidFill>
                  <a:schemeClr val="bg1"/>
                </a:solidFill>
                <a:latin typeface="Pfizer Diatype Office" panose="020B0504040202060203" pitchFamily="34" charset="77"/>
                <a:ea typeface="+mn-ea"/>
                <a:cs typeface="+mn-cs"/>
              </a:defRPr>
            </a:lvl2pPr>
            <a:lvl3pPr>
              <a:defRPr lang="en-US" sz="1100" b="0" i="0" kern="1200" spc="-50" dirty="0" smtClean="0">
                <a:solidFill>
                  <a:schemeClr val="bg1"/>
                </a:solidFill>
                <a:latin typeface="Pfizer Diatype Office" panose="020B0504040202060203" pitchFamily="34" charset="77"/>
                <a:ea typeface="+mn-ea"/>
                <a:cs typeface="+mn-cs"/>
              </a:defRPr>
            </a:lvl3pPr>
            <a:lvl4pPr>
              <a:defRPr lang="en-US" sz="1100" b="0" i="0" kern="1200" spc="-50" dirty="0" smtClean="0">
                <a:solidFill>
                  <a:schemeClr val="bg1"/>
                </a:solidFill>
                <a:latin typeface="Pfizer Diatype Office" panose="020B0504040202060203" pitchFamily="34" charset="77"/>
                <a:ea typeface="+mn-ea"/>
                <a:cs typeface="+mn-cs"/>
              </a:defRPr>
            </a:lvl4pPr>
            <a:lvl5pPr>
              <a:defRPr lang="en-US" sz="1100" b="0" i="0" kern="1200" spc="-50" dirty="0">
                <a:solidFill>
                  <a:schemeClr val="bg1"/>
                </a:solidFill>
                <a:latin typeface="Pfizer Diatype Office" panose="020B0504040202060203" pitchFamily="34" charset="77"/>
                <a:ea typeface="+mn-ea"/>
                <a:cs typeface="+mn-cs"/>
              </a:defRPr>
            </a:lvl5pPr>
          </a:lstStyle>
          <a:p>
            <a:pPr lvl="0"/>
            <a:r>
              <a:rPr lang="en-US" dirty="0"/>
              <a:t>Agenda Item #3</a:t>
            </a:r>
          </a:p>
        </p:txBody>
      </p:sp>
      <p:sp>
        <p:nvSpPr>
          <p:cNvPr id="14" name="Text Placeholder 10">
            <a:extLst>
              <a:ext uri="{FF2B5EF4-FFF2-40B4-BE49-F238E27FC236}">
                <a16:creationId xmlns:a16="http://schemas.microsoft.com/office/drawing/2014/main" id="{3BB4DAC6-9632-EC05-7ABD-6287F25654A7}"/>
              </a:ext>
            </a:extLst>
          </p:cNvPr>
          <p:cNvSpPr>
            <a:spLocks noGrp="1"/>
          </p:cNvSpPr>
          <p:nvPr>
            <p:ph type="body" sz="quarter" idx="27" hasCustomPrompt="1"/>
          </p:nvPr>
        </p:nvSpPr>
        <p:spPr>
          <a:xfrm>
            <a:off x="6096000" y="3704408"/>
            <a:ext cx="5486370" cy="341632"/>
          </a:xfrm>
          <a:prstGeom prst="rect">
            <a:avLst/>
          </a:prstGeom>
        </p:spPr>
        <p:txBody>
          <a:bodyPr wrap="square" lIns="0" tIns="0" rIns="0" bIns="0" anchor="ctr" anchorCtr="0">
            <a:spAutoFit/>
          </a:bodyPr>
          <a:lstStyle>
            <a:lvl1pPr marL="0" indent="0" algn="l">
              <a:buNone/>
              <a:defRPr lang="en-US" sz="2400" b="0" i="0" kern="1200" spc="0" dirty="0" smtClean="0">
                <a:solidFill>
                  <a:schemeClr val="accent1"/>
                </a:solidFill>
                <a:latin typeface="Arial" panose="020B0604020202020204" pitchFamily="34" charset="0"/>
                <a:ea typeface="+mn-ea"/>
                <a:cs typeface="+mn-cs"/>
              </a:defRPr>
            </a:lvl1pPr>
            <a:lvl2pPr>
              <a:defRPr lang="en-US" sz="1100" b="0" i="0" kern="1200" spc="-50" dirty="0" smtClean="0">
                <a:solidFill>
                  <a:schemeClr val="bg1"/>
                </a:solidFill>
                <a:latin typeface="Pfizer Diatype Office" panose="020B0504040202060203" pitchFamily="34" charset="77"/>
                <a:ea typeface="+mn-ea"/>
                <a:cs typeface="+mn-cs"/>
              </a:defRPr>
            </a:lvl2pPr>
            <a:lvl3pPr>
              <a:defRPr lang="en-US" sz="1100" b="0" i="0" kern="1200" spc="-50" dirty="0" smtClean="0">
                <a:solidFill>
                  <a:schemeClr val="bg1"/>
                </a:solidFill>
                <a:latin typeface="Pfizer Diatype Office" panose="020B0504040202060203" pitchFamily="34" charset="77"/>
                <a:ea typeface="+mn-ea"/>
                <a:cs typeface="+mn-cs"/>
              </a:defRPr>
            </a:lvl3pPr>
            <a:lvl4pPr>
              <a:defRPr lang="en-US" sz="1100" b="0" i="0" kern="1200" spc="-50" dirty="0" smtClean="0">
                <a:solidFill>
                  <a:schemeClr val="bg1"/>
                </a:solidFill>
                <a:latin typeface="Pfizer Diatype Office" panose="020B0504040202060203" pitchFamily="34" charset="77"/>
                <a:ea typeface="+mn-ea"/>
                <a:cs typeface="+mn-cs"/>
              </a:defRPr>
            </a:lvl4pPr>
            <a:lvl5pPr>
              <a:defRPr lang="en-US" sz="1100" b="0" i="0" kern="1200" spc="-50" dirty="0">
                <a:solidFill>
                  <a:schemeClr val="bg1"/>
                </a:solidFill>
                <a:latin typeface="Pfizer Diatype Office" panose="020B0504040202060203" pitchFamily="34" charset="77"/>
                <a:ea typeface="+mn-ea"/>
                <a:cs typeface="+mn-cs"/>
              </a:defRPr>
            </a:lvl5pPr>
          </a:lstStyle>
          <a:p>
            <a:pPr lvl="0"/>
            <a:r>
              <a:rPr lang="en-US" dirty="0"/>
              <a:t>Agenda Item #4</a:t>
            </a:r>
          </a:p>
        </p:txBody>
      </p:sp>
      <p:cxnSp>
        <p:nvCxnSpPr>
          <p:cNvPr id="15" name="Straight Connector 14">
            <a:extLst>
              <a:ext uri="{FF2B5EF4-FFF2-40B4-BE49-F238E27FC236}">
                <a16:creationId xmlns:a16="http://schemas.microsoft.com/office/drawing/2014/main" id="{77EFEA9C-CD9B-2E35-52B2-F8AEE3098DDA}"/>
              </a:ext>
            </a:extLst>
          </p:cNvPr>
          <p:cNvCxnSpPr>
            <a:cxnSpLocks/>
          </p:cNvCxnSpPr>
          <p:nvPr userDrawn="1"/>
        </p:nvCxnSpPr>
        <p:spPr>
          <a:xfrm>
            <a:off x="6096000" y="5265809"/>
            <a:ext cx="548685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6" name="Text Placeholder 10">
            <a:extLst>
              <a:ext uri="{FF2B5EF4-FFF2-40B4-BE49-F238E27FC236}">
                <a16:creationId xmlns:a16="http://schemas.microsoft.com/office/drawing/2014/main" id="{6C94B73D-E65E-59A7-ABF9-544FB972F0C9}"/>
              </a:ext>
            </a:extLst>
          </p:cNvPr>
          <p:cNvSpPr>
            <a:spLocks noGrp="1"/>
          </p:cNvSpPr>
          <p:nvPr>
            <p:ph type="body" sz="quarter" idx="28" hasCustomPrompt="1"/>
          </p:nvPr>
        </p:nvSpPr>
        <p:spPr>
          <a:xfrm>
            <a:off x="6096000" y="4629533"/>
            <a:ext cx="5486370" cy="341632"/>
          </a:xfrm>
          <a:prstGeom prst="rect">
            <a:avLst/>
          </a:prstGeom>
        </p:spPr>
        <p:txBody>
          <a:bodyPr wrap="square" lIns="0" tIns="0" rIns="0" bIns="0" anchor="ctr" anchorCtr="0">
            <a:spAutoFit/>
          </a:bodyPr>
          <a:lstStyle>
            <a:lvl1pPr marL="0" indent="0" algn="l">
              <a:buNone/>
              <a:defRPr lang="en-US" sz="2400" b="0" i="0" kern="1200" spc="0" dirty="0" smtClean="0">
                <a:solidFill>
                  <a:schemeClr val="accent1"/>
                </a:solidFill>
                <a:latin typeface="Arial" panose="020B0604020202020204" pitchFamily="34" charset="0"/>
                <a:ea typeface="+mn-ea"/>
                <a:cs typeface="+mn-cs"/>
              </a:defRPr>
            </a:lvl1pPr>
            <a:lvl2pPr>
              <a:defRPr lang="en-US" sz="1100" b="0" i="0" kern="1200" spc="-50" dirty="0" smtClean="0">
                <a:solidFill>
                  <a:schemeClr val="bg1"/>
                </a:solidFill>
                <a:latin typeface="Pfizer Diatype Office" panose="020B0504040202060203" pitchFamily="34" charset="77"/>
                <a:ea typeface="+mn-ea"/>
                <a:cs typeface="+mn-cs"/>
              </a:defRPr>
            </a:lvl2pPr>
            <a:lvl3pPr>
              <a:defRPr lang="en-US" sz="1100" b="0" i="0" kern="1200" spc="-50" dirty="0" smtClean="0">
                <a:solidFill>
                  <a:schemeClr val="bg1"/>
                </a:solidFill>
                <a:latin typeface="Pfizer Diatype Office" panose="020B0504040202060203" pitchFamily="34" charset="77"/>
                <a:ea typeface="+mn-ea"/>
                <a:cs typeface="+mn-cs"/>
              </a:defRPr>
            </a:lvl3pPr>
            <a:lvl4pPr>
              <a:defRPr lang="en-US" sz="1100" b="0" i="0" kern="1200" spc="-50" dirty="0" smtClean="0">
                <a:solidFill>
                  <a:schemeClr val="bg1"/>
                </a:solidFill>
                <a:latin typeface="Pfizer Diatype Office" panose="020B0504040202060203" pitchFamily="34" charset="77"/>
                <a:ea typeface="+mn-ea"/>
                <a:cs typeface="+mn-cs"/>
              </a:defRPr>
            </a:lvl4pPr>
            <a:lvl5pPr>
              <a:defRPr lang="en-US" sz="1100" b="0" i="0" kern="1200" spc="-50" dirty="0">
                <a:solidFill>
                  <a:schemeClr val="bg1"/>
                </a:solidFill>
                <a:latin typeface="Pfizer Diatype Office" panose="020B0504040202060203" pitchFamily="34" charset="77"/>
                <a:ea typeface="+mn-ea"/>
                <a:cs typeface="+mn-cs"/>
              </a:defRPr>
            </a:lvl5pPr>
          </a:lstStyle>
          <a:p>
            <a:pPr lvl="0"/>
            <a:r>
              <a:rPr lang="en-US" dirty="0"/>
              <a:t>Agenda Item #5</a:t>
            </a:r>
          </a:p>
        </p:txBody>
      </p:sp>
      <p:cxnSp>
        <p:nvCxnSpPr>
          <p:cNvPr id="17" name="Straight Connector 16">
            <a:extLst>
              <a:ext uri="{FF2B5EF4-FFF2-40B4-BE49-F238E27FC236}">
                <a16:creationId xmlns:a16="http://schemas.microsoft.com/office/drawing/2014/main" id="{02555C83-4A02-D55B-C220-7C0CE191614E}"/>
              </a:ext>
            </a:extLst>
          </p:cNvPr>
          <p:cNvCxnSpPr>
            <a:cxnSpLocks/>
          </p:cNvCxnSpPr>
          <p:nvPr userDrawn="1"/>
        </p:nvCxnSpPr>
        <p:spPr>
          <a:xfrm>
            <a:off x="6096000" y="6169902"/>
            <a:ext cx="5486859" cy="0"/>
          </a:xfrm>
          <a:prstGeom prst="line">
            <a:avLst/>
          </a:prstGeom>
          <a:ln w="19050">
            <a:solidFill>
              <a:schemeClr val="accent1"/>
            </a:solidFill>
          </a:ln>
        </p:spPr>
        <p:style>
          <a:lnRef idx="2">
            <a:schemeClr val="accent1"/>
          </a:lnRef>
          <a:fillRef idx="0">
            <a:schemeClr val="accent1"/>
          </a:fillRef>
          <a:effectRef idx="1">
            <a:schemeClr val="accent1"/>
          </a:effectRef>
          <a:fontRef idx="minor">
            <a:schemeClr val="tx1"/>
          </a:fontRef>
        </p:style>
      </p:cxnSp>
      <p:sp>
        <p:nvSpPr>
          <p:cNvPr id="18" name="Text Placeholder 10">
            <a:extLst>
              <a:ext uri="{FF2B5EF4-FFF2-40B4-BE49-F238E27FC236}">
                <a16:creationId xmlns:a16="http://schemas.microsoft.com/office/drawing/2014/main" id="{1ACE479E-62F1-6541-321C-17802D2AB5D9}"/>
              </a:ext>
            </a:extLst>
          </p:cNvPr>
          <p:cNvSpPr>
            <a:spLocks noGrp="1"/>
          </p:cNvSpPr>
          <p:nvPr>
            <p:ph type="body" sz="quarter" idx="29" hasCustomPrompt="1"/>
          </p:nvPr>
        </p:nvSpPr>
        <p:spPr>
          <a:xfrm>
            <a:off x="6096000" y="5533626"/>
            <a:ext cx="5486370" cy="341632"/>
          </a:xfrm>
          <a:prstGeom prst="rect">
            <a:avLst/>
          </a:prstGeom>
        </p:spPr>
        <p:txBody>
          <a:bodyPr wrap="square" lIns="0" tIns="0" rIns="0" bIns="0" anchor="ctr" anchorCtr="0">
            <a:spAutoFit/>
          </a:bodyPr>
          <a:lstStyle>
            <a:lvl1pPr marL="0" indent="0" algn="l">
              <a:buNone/>
              <a:defRPr lang="en-US" sz="2400" b="0" i="0" kern="1200" spc="0" dirty="0" smtClean="0">
                <a:solidFill>
                  <a:schemeClr val="accent1"/>
                </a:solidFill>
                <a:latin typeface="Arial" panose="020B0604020202020204" pitchFamily="34" charset="0"/>
                <a:ea typeface="+mn-ea"/>
                <a:cs typeface="+mn-cs"/>
              </a:defRPr>
            </a:lvl1pPr>
            <a:lvl2pPr>
              <a:defRPr lang="en-US" sz="1100" b="0" i="0" kern="1200" spc="-50" dirty="0" smtClean="0">
                <a:solidFill>
                  <a:schemeClr val="bg1"/>
                </a:solidFill>
                <a:latin typeface="Pfizer Diatype Office" panose="020B0504040202060203" pitchFamily="34" charset="77"/>
                <a:ea typeface="+mn-ea"/>
                <a:cs typeface="+mn-cs"/>
              </a:defRPr>
            </a:lvl2pPr>
            <a:lvl3pPr>
              <a:defRPr lang="en-US" sz="1100" b="0" i="0" kern="1200" spc="-50" dirty="0" smtClean="0">
                <a:solidFill>
                  <a:schemeClr val="bg1"/>
                </a:solidFill>
                <a:latin typeface="Pfizer Diatype Office" panose="020B0504040202060203" pitchFamily="34" charset="77"/>
                <a:ea typeface="+mn-ea"/>
                <a:cs typeface="+mn-cs"/>
              </a:defRPr>
            </a:lvl3pPr>
            <a:lvl4pPr>
              <a:defRPr lang="en-US" sz="1100" b="0" i="0" kern="1200" spc="-50" dirty="0" smtClean="0">
                <a:solidFill>
                  <a:schemeClr val="bg1"/>
                </a:solidFill>
                <a:latin typeface="Pfizer Diatype Office" panose="020B0504040202060203" pitchFamily="34" charset="77"/>
                <a:ea typeface="+mn-ea"/>
                <a:cs typeface="+mn-cs"/>
              </a:defRPr>
            </a:lvl4pPr>
            <a:lvl5pPr>
              <a:defRPr lang="en-US" sz="1100" b="0" i="0" kern="1200" spc="-50" dirty="0">
                <a:solidFill>
                  <a:schemeClr val="bg1"/>
                </a:solidFill>
                <a:latin typeface="Pfizer Diatype Office" panose="020B0504040202060203" pitchFamily="34" charset="77"/>
                <a:ea typeface="+mn-ea"/>
                <a:cs typeface="+mn-cs"/>
              </a:defRPr>
            </a:lvl5pPr>
          </a:lstStyle>
          <a:p>
            <a:pPr lvl="0"/>
            <a:r>
              <a:rPr lang="en-US" dirty="0"/>
              <a:t>Agenda Item #6</a:t>
            </a:r>
          </a:p>
        </p:txBody>
      </p:sp>
      <p:sp>
        <p:nvSpPr>
          <p:cNvPr id="6" name="Title 6">
            <a:extLst>
              <a:ext uri="{FF2B5EF4-FFF2-40B4-BE49-F238E27FC236}">
                <a16:creationId xmlns:a16="http://schemas.microsoft.com/office/drawing/2014/main" id="{23670BCF-78C5-2E48-AF7B-AB7FBB3AB577}"/>
              </a:ext>
            </a:extLst>
          </p:cNvPr>
          <p:cNvSpPr>
            <a:spLocks noGrp="1"/>
          </p:cNvSpPr>
          <p:nvPr>
            <p:ph type="title" hasCustomPrompt="1"/>
          </p:nvPr>
        </p:nvSpPr>
        <p:spPr>
          <a:xfrm>
            <a:off x="535799" y="700250"/>
            <a:ext cx="4652650" cy="744822"/>
          </a:xfrm>
          <a:prstGeom prst="rect">
            <a:avLst/>
          </a:prstGeom>
        </p:spPr>
        <p:txBody>
          <a:bodyPr/>
          <a:lstStyle>
            <a:lvl1pPr>
              <a:lnSpc>
                <a:spcPct val="80000"/>
              </a:lnSpc>
              <a:defRPr lang="en-US" sz="4799" b="0" i="0" kern="1200" spc="-25" dirty="0">
                <a:solidFill>
                  <a:schemeClr val="accent1"/>
                </a:solidFill>
                <a:latin typeface="Arial" panose="020B0604020202020204" pitchFamily="34" charset="0"/>
                <a:ea typeface="+mj-ea"/>
                <a:cs typeface="+mj-cs"/>
              </a:defRPr>
            </a:lvl1pPr>
          </a:lstStyle>
          <a:p>
            <a:r>
              <a:rPr lang="en-US" dirty="0"/>
              <a:t>Today’s Agenda</a:t>
            </a:r>
          </a:p>
        </p:txBody>
      </p:sp>
    </p:spTree>
    <p:extLst>
      <p:ext uri="{BB962C8B-B14F-4D97-AF65-F5344CB8AC3E}">
        <p14:creationId xmlns:p14="http://schemas.microsoft.com/office/powerpoint/2010/main" val="3985157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Cyan">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Slide Number Placeholder 9">
            <a:extLst>
              <a:ext uri="{FF2B5EF4-FFF2-40B4-BE49-F238E27FC236}">
                <a16:creationId xmlns:a16="http://schemas.microsoft.com/office/drawing/2014/main" id="{9183D3A8-535F-7709-FB22-9EEEA8DF7E53}"/>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
        <p:nvSpPr>
          <p:cNvPr id="3" name="Text Placeholder 10">
            <a:extLst>
              <a:ext uri="{FF2B5EF4-FFF2-40B4-BE49-F238E27FC236}">
                <a16:creationId xmlns:a16="http://schemas.microsoft.com/office/drawing/2014/main" id="{2E41EABB-FF56-2101-0B25-B01DDF6CDFBE}"/>
              </a:ext>
            </a:extLst>
          </p:cNvPr>
          <p:cNvSpPr>
            <a:spLocks noGrp="1"/>
          </p:cNvSpPr>
          <p:nvPr>
            <p:ph type="body" sz="quarter" idx="15" hasCustomPrompt="1"/>
          </p:nvPr>
        </p:nvSpPr>
        <p:spPr>
          <a:xfrm>
            <a:off x="1116956" y="1662169"/>
            <a:ext cx="3660698" cy="319623"/>
          </a:xfrm>
          <a:prstGeom prst="rect">
            <a:avLst/>
          </a:prstGeom>
        </p:spPr>
        <p:txBody>
          <a:bodyPr lIns="0" tIns="91440" bIns="91440" anchor="ctr"/>
          <a:lstStyle>
            <a:lvl1pPr marL="0" indent="0">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Agenda Item #1</a:t>
            </a:r>
          </a:p>
        </p:txBody>
      </p:sp>
      <p:sp>
        <p:nvSpPr>
          <p:cNvPr id="7" name="Text Placeholder 10">
            <a:extLst>
              <a:ext uri="{FF2B5EF4-FFF2-40B4-BE49-F238E27FC236}">
                <a16:creationId xmlns:a16="http://schemas.microsoft.com/office/drawing/2014/main" id="{BB74E7E2-15F6-844E-450D-364132DA3411}"/>
              </a:ext>
            </a:extLst>
          </p:cNvPr>
          <p:cNvSpPr>
            <a:spLocks noGrp="1"/>
          </p:cNvSpPr>
          <p:nvPr>
            <p:ph type="body" sz="quarter" idx="16" hasCustomPrompt="1"/>
          </p:nvPr>
        </p:nvSpPr>
        <p:spPr>
          <a:xfrm>
            <a:off x="620860" y="1662169"/>
            <a:ext cx="474293" cy="319623"/>
          </a:xfrm>
          <a:prstGeom prst="rect">
            <a:avLst/>
          </a:prstGeom>
        </p:spPr>
        <p:txBody>
          <a:bodyPr lIns="0" tIns="91440" bIns="91440" anchor="ctr"/>
          <a:lstStyle>
            <a:lvl1pPr marL="0" indent="0">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01</a:t>
            </a:r>
          </a:p>
        </p:txBody>
      </p:sp>
      <p:sp>
        <p:nvSpPr>
          <p:cNvPr id="8" name="Text Placeholder 10">
            <a:extLst>
              <a:ext uri="{FF2B5EF4-FFF2-40B4-BE49-F238E27FC236}">
                <a16:creationId xmlns:a16="http://schemas.microsoft.com/office/drawing/2014/main" id="{A8A908E3-F5E3-5DBE-4932-BE71140E1CBA}"/>
              </a:ext>
            </a:extLst>
          </p:cNvPr>
          <p:cNvSpPr>
            <a:spLocks noGrp="1"/>
          </p:cNvSpPr>
          <p:nvPr>
            <p:ph type="body" sz="quarter" idx="17" hasCustomPrompt="1"/>
          </p:nvPr>
        </p:nvSpPr>
        <p:spPr>
          <a:xfrm>
            <a:off x="6096000" y="1662169"/>
            <a:ext cx="1830349" cy="319623"/>
          </a:xfrm>
          <a:prstGeom prst="rect">
            <a:avLst/>
          </a:prstGeom>
        </p:spPr>
        <p:txBody>
          <a:bodyPr lIns="0" tIns="91440" rIns="0" bIns="91440" anchor="ctr"/>
          <a:lstStyle>
            <a:lvl1pPr marL="0" indent="0" algn="r">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20 Mins</a:t>
            </a:r>
          </a:p>
        </p:txBody>
      </p:sp>
      <p:cxnSp>
        <p:nvCxnSpPr>
          <p:cNvPr id="9" name="Straight Connector 8">
            <a:extLst>
              <a:ext uri="{FF2B5EF4-FFF2-40B4-BE49-F238E27FC236}">
                <a16:creationId xmlns:a16="http://schemas.microsoft.com/office/drawing/2014/main" id="{BAB64E0E-A25F-2925-6C02-4D66DD54862F}"/>
              </a:ext>
            </a:extLst>
          </p:cNvPr>
          <p:cNvCxnSpPr/>
          <p:nvPr userDrawn="1"/>
        </p:nvCxnSpPr>
        <p:spPr>
          <a:xfrm>
            <a:off x="622239" y="2438557"/>
            <a:ext cx="7305489"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 Placeholder 10">
            <a:extLst>
              <a:ext uri="{FF2B5EF4-FFF2-40B4-BE49-F238E27FC236}">
                <a16:creationId xmlns:a16="http://schemas.microsoft.com/office/drawing/2014/main" id="{8B72064C-072D-96C3-3369-1062783BF7F1}"/>
              </a:ext>
            </a:extLst>
          </p:cNvPr>
          <p:cNvSpPr>
            <a:spLocks noGrp="1"/>
          </p:cNvSpPr>
          <p:nvPr>
            <p:ph type="body" sz="quarter" idx="21" hasCustomPrompt="1"/>
          </p:nvPr>
        </p:nvSpPr>
        <p:spPr>
          <a:xfrm>
            <a:off x="1116956" y="1993052"/>
            <a:ext cx="3660698" cy="319623"/>
          </a:xfrm>
          <a:prstGeom prst="rect">
            <a:avLst/>
          </a:prstGeom>
        </p:spPr>
        <p:txBody>
          <a:bodyPr lIns="0" tIns="91440" bIns="91440" anchor="ctr"/>
          <a:lstStyle>
            <a:lvl1pPr marL="0" indent="0">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Secondary Item</a:t>
            </a:r>
          </a:p>
        </p:txBody>
      </p:sp>
      <p:sp>
        <p:nvSpPr>
          <p:cNvPr id="12" name="Text Placeholder 10">
            <a:extLst>
              <a:ext uri="{FF2B5EF4-FFF2-40B4-BE49-F238E27FC236}">
                <a16:creationId xmlns:a16="http://schemas.microsoft.com/office/drawing/2014/main" id="{4566E5DF-BCF8-C2E5-E580-713203D6E998}"/>
              </a:ext>
            </a:extLst>
          </p:cNvPr>
          <p:cNvSpPr>
            <a:spLocks noGrp="1"/>
          </p:cNvSpPr>
          <p:nvPr>
            <p:ph type="body" sz="quarter" idx="22" hasCustomPrompt="1"/>
          </p:nvPr>
        </p:nvSpPr>
        <p:spPr>
          <a:xfrm>
            <a:off x="6096000" y="1993052"/>
            <a:ext cx="1830349" cy="319623"/>
          </a:xfrm>
          <a:prstGeom prst="rect">
            <a:avLst/>
          </a:prstGeom>
        </p:spPr>
        <p:txBody>
          <a:bodyPr lIns="0" tIns="91440" rIns="0" bIns="91440" anchor="ctr"/>
          <a:lstStyle>
            <a:lvl1pPr marL="0" indent="0" algn="r">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8 Mins</a:t>
            </a:r>
          </a:p>
        </p:txBody>
      </p:sp>
      <p:sp>
        <p:nvSpPr>
          <p:cNvPr id="13" name="Text Placeholder 10">
            <a:extLst>
              <a:ext uri="{FF2B5EF4-FFF2-40B4-BE49-F238E27FC236}">
                <a16:creationId xmlns:a16="http://schemas.microsoft.com/office/drawing/2014/main" id="{6C702548-0725-48D7-4B65-971D9B9331D6}"/>
              </a:ext>
            </a:extLst>
          </p:cNvPr>
          <p:cNvSpPr>
            <a:spLocks noGrp="1"/>
          </p:cNvSpPr>
          <p:nvPr>
            <p:ph type="body" sz="quarter" idx="23" hasCustomPrompt="1"/>
          </p:nvPr>
        </p:nvSpPr>
        <p:spPr>
          <a:xfrm>
            <a:off x="1115577" y="2576880"/>
            <a:ext cx="3660698" cy="319623"/>
          </a:xfrm>
          <a:prstGeom prst="rect">
            <a:avLst/>
          </a:prstGeom>
        </p:spPr>
        <p:txBody>
          <a:bodyPr lIns="0" tIns="91440" bIns="91440" anchor="ctr"/>
          <a:lstStyle>
            <a:lvl1pPr marL="0" indent="0">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Agenda Item #2</a:t>
            </a:r>
          </a:p>
        </p:txBody>
      </p:sp>
      <p:sp>
        <p:nvSpPr>
          <p:cNvPr id="14" name="Text Placeholder 10">
            <a:extLst>
              <a:ext uri="{FF2B5EF4-FFF2-40B4-BE49-F238E27FC236}">
                <a16:creationId xmlns:a16="http://schemas.microsoft.com/office/drawing/2014/main" id="{49A9E464-B28B-776F-C87D-2EDBC4D0CFEC}"/>
              </a:ext>
            </a:extLst>
          </p:cNvPr>
          <p:cNvSpPr>
            <a:spLocks noGrp="1"/>
          </p:cNvSpPr>
          <p:nvPr>
            <p:ph type="body" sz="quarter" idx="24" hasCustomPrompt="1"/>
          </p:nvPr>
        </p:nvSpPr>
        <p:spPr>
          <a:xfrm>
            <a:off x="619481" y="2576880"/>
            <a:ext cx="474293" cy="319623"/>
          </a:xfrm>
          <a:prstGeom prst="rect">
            <a:avLst/>
          </a:prstGeom>
        </p:spPr>
        <p:txBody>
          <a:bodyPr lIns="0" tIns="91440" bIns="91440" anchor="ctr"/>
          <a:lstStyle>
            <a:lvl1pPr marL="0" indent="0">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02</a:t>
            </a:r>
          </a:p>
        </p:txBody>
      </p:sp>
      <p:sp>
        <p:nvSpPr>
          <p:cNvPr id="15" name="Text Placeholder 10">
            <a:extLst>
              <a:ext uri="{FF2B5EF4-FFF2-40B4-BE49-F238E27FC236}">
                <a16:creationId xmlns:a16="http://schemas.microsoft.com/office/drawing/2014/main" id="{D474865A-2D04-3A82-8BF5-C1C83CFA022A}"/>
              </a:ext>
            </a:extLst>
          </p:cNvPr>
          <p:cNvSpPr>
            <a:spLocks noGrp="1"/>
          </p:cNvSpPr>
          <p:nvPr>
            <p:ph type="body" sz="quarter" idx="25" hasCustomPrompt="1"/>
          </p:nvPr>
        </p:nvSpPr>
        <p:spPr>
          <a:xfrm>
            <a:off x="6094621" y="2576880"/>
            <a:ext cx="1830349" cy="319623"/>
          </a:xfrm>
          <a:prstGeom prst="rect">
            <a:avLst/>
          </a:prstGeom>
        </p:spPr>
        <p:txBody>
          <a:bodyPr lIns="0" tIns="91440" rIns="0" bIns="91440" anchor="ctr"/>
          <a:lstStyle>
            <a:lvl1pPr marL="0" indent="0" algn="r">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20 Mins</a:t>
            </a:r>
          </a:p>
        </p:txBody>
      </p:sp>
      <p:cxnSp>
        <p:nvCxnSpPr>
          <p:cNvPr id="16" name="Straight Connector 15">
            <a:extLst>
              <a:ext uri="{FF2B5EF4-FFF2-40B4-BE49-F238E27FC236}">
                <a16:creationId xmlns:a16="http://schemas.microsoft.com/office/drawing/2014/main" id="{139B4DDA-CD4D-B6EE-A8DD-069F16BB5C73}"/>
              </a:ext>
            </a:extLst>
          </p:cNvPr>
          <p:cNvCxnSpPr/>
          <p:nvPr userDrawn="1"/>
        </p:nvCxnSpPr>
        <p:spPr>
          <a:xfrm>
            <a:off x="620860" y="3353268"/>
            <a:ext cx="7305489"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 Placeholder 10">
            <a:extLst>
              <a:ext uri="{FF2B5EF4-FFF2-40B4-BE49-F238E27FC236}">
                <a16:creationId xmlns:a16="http://schemas.microsoft.com/office/drawing/2014/main" id="{D2EC1F90-529C-F02A-FB7F-C26DD6CF091A}"/>
              </a:ext>
            </a:extLst>
          </p:cNvPr>
          <p:cNvSpPr>
            <a:spLocks noGrp="1"/>
          </p:cNvSpPr>
          <p:nvPr>
            <p:ph type="body" sz="quarter" idx="26" hasCustomPrompt="1"/>
          </p:nvPr>
        </p:nvSpPr>
        <p:spPr>
          <a:xfrm>
            <a:off x="1115577" y="2907763"/>
            <a:ext cx="3660698" cy="319623"/>
          </a:xfrm>
          <a:prstGeom prst="rect">
            <a:avLst/>
          </a:prstGeom>
        </p:spPr>
        <p:txBody>
          <a:bodyPr lIns="0" tIns="91440" bIns="91440" anchor="ctr"/>
          <a:lstStyle>
            <a:lvl1pPr marL="0" indent="0">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Secondary Item</a:t>
            </a:r>
          </a:p>
        </p:txBody>
      </p:sp>
      <p:sp>
        <p:nvSpPr>
          <p:cNvPr id="18" name="Text Placeholder 10">
            <a:extLst>
              <a:ext uri="{FF2B5EF4-FFF2-40B4-BE49-F238E27FC236}">
                <a16:creationId xmlns:a16="http://schemas.microsoft.com/office/drawing/2014/main" id="{7496BB57-545A-5A00-C5C4-E95435DA3FF4}"/>
              </a:ext>
            </a:extLst>
          </p:cNvPr>
          <p:cNvSpPr>
            <a:spLocks noGrp="1"/>
          </p:cNvSpPr>
          <p:nvPr>
            <p:ph type="body" sz="quarter" idx="27" hasCustomPrompt="1"/>
          </p:nvPr>
        </p:nvSpPr>
        <p:spPr>
          <a:xfrm>
            <a:off x="6094621" y="2907763"/>
            <a:ext cx="1830349" cy="319623"/>
          </a:xfrm>
          <a:prstGeom prst="rect">
            <a:avLst/>
          </a:prstGeom>
        </p:spPr>
        <p:txBody>
          <a:bodyPr lIns="0" tIns="91440" rIns="0" bIns="91440" anchor="ctr"/>
          <a:lstStyle>
            <a:lvl1pPr marL="0" indent="0" algn="r">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8 Mins</a:t>
            </a:r>
          </a:p>
        </p:txBody>
      </p:sp>
      <p:sp>
        <p:nvSpPr>
          <p:cNvPr id="19" name="Text Placeholder 10">
            <a:extLst>
              <a:ext uri="{FF2B5EF4-FFF2-40B4-BE49-F238E27FC236}">
                <a16:creationId xmlns:a16="http://schemas.microsoft.com/office/drawing/2014/main" id="{B5B14417-6659-A2DF-E15E-CD91B1E5EBC7}"/>
              </a:ext>
            </a:extLst>
          </p:cNvPr>
          <p:cNvSpPr>
            <a:spLocks noGrp="1"/>
          </p:cNvSpPr>
          <p:nvPr>
            <p:ph type="body" sz="quarter" idx="28" hasCustomPrompt="1"/>
          </p:nvPr>
        </p:nvSpPr>
        <p:spPr>
          <a:xfrm>
            <a:off x="1114198" y="3494312"/>
            <a:ext cx="3660698" cy="319623"/>
          </a:xfrm>
          <a:prstGeom prst="rect">
            <a:avLst/>
          </a:prstGeom>
        </p:spPr>
        <p:txBody>
          <a:bodyPr lIns="0" tIns="91440" bIns="91440" anchor="ctr"/>
          <a:lstStyle>
            <a:lvl1pPr marL="0" indent="0">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Agenda Item #3</a:t>
            </a:r>
          </a:p>
        </p:txBody>
      </p:sp>
      <p:sp>
        <p:nvSpPr>
          <p:cNvPr id="20" name="Text Placeholder 10">
            <a:extLst>
              <a:ext uri="{FF2B5EF4-FFF2-40B4-BE49-F238E27FC236}">
                <a16:creationId xmlns:a16="http://schemas.microsoft.com/office/drawing/2014/main" id="{0ACAF02C-0538-7103-1DEF-02E81E080AC2}"/>
              </a:ext>
            </a:extLst>
          </p:cNvPr>
          <p:cNvSpPr>
            <a:spLocks noGrp="1"/>
          </p:cNvSpPr>
          <p:nvPr>
            <p:ph type="body" sz="quarter" idx="29" hasCustomPrompt="1"/>
          </p:nvPr>
        </p:nvSpPr>
        <p:spPr>
          <a:xfrm>
            <a:off x="618102" y="3494312"/>
            <a:ext cx="474293" cy="319623"/>
          </a:xfrm>
          <a:prstGeom prst="rect">
            <a:avLst/>
          </a:prstGeom>
        </p:spPr>
        <p:txBody>
          <a:bodyPr lIns="0" tIns="91440" bIns="91440" anchor="ctr"/>
          <a:lstStyle>
            <a:lvl1pPr marL="0" indent="0">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03</a:t>
            </a:r>
          </a:p>
        </p:txBody>
      </p:sp>
      <p:sp>
        <p:nvSpPr>
          <p:cNvPr id="21" name="Text Placeholder 10">
            <a:extLst>
              <a:ext uri="{FF2B5EF4-FFF2-40B4-BE49-F238E27FC236}">
                <a16:creationId xmlns:a16="http://schemas.microsoft.com/office/drawing/2014/main" id="{CFE20589-EF9C-7E9D-D7CC-494ABBE50549}"/>
              </a:ext>
            </a:extLst>
          </p:cNvPr>
          <p:cNvSpPr>
            <a:spLocks noGrp="1"/>
          </p:cNvSpPr>
          <p:nvPr>
            <p:ph type="body" sz="quarter" idx="30" hasCustomPrompt="1"/>
          </p:nvPr>
        </p:nvSpPr>
        <p:spPr>
          <a:xfrm>
            <a:off x="6093242" y="3494312"/>
            <a:ext cx="1830349" cy="319623"/>
          </a:xfrm>
          <a:prstGeom prst="rect">
            <a:avLst/>
          </a:prstGeom>
        </p:spPr>
        <p:txBody>
          <a:bodyPr lIns="0" tIns="91440" rIns="0" bIns="91440" anchor="ctr"/>
          <a:lstStyle>
            <a:lvl1pPr marL="0" indent="0" algn="r">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20 Mins</a:t>
            </a:r>
          </a:p>
        </p:txBody>
      </p:sp>
      <p:cxnSp>
        <p:nvCxnSpPr>
          <p:cNvPr id="22" name="Straight Connector 21">
            <a:extLst>
              <a:ext uri="{FF2B5EF4-FFF2-40B4-BE49-F238E27FC236}">
                <a16:creationId xmlns:a16="http://schemas.microsoft.com/office/drawing/2014/main" id="{CDF7090C-0A9D-609E-EBA2-5D1BC7A51A54}"/>
              </a:ext>
            </a:extLst>
          </p:cNvPr>
          <p:cNvCxnSpPr/>
          <p:nvPr userDrawn="1"/>
        </p:nvCxnSpPr>
        <p:spPr>
          <a:xfrm>
            <a:off x="619481" y="4270700"/>
            <a:ext cx="7305489"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 Placeholder 10">
            <a:extLst>
              <a:ext uri="{FF2B5EF4-FFF2-40B4-BE49-F238E27FC236}">
                <a16:creationId xmlns:a16="http://schemas.microsoft.com/office/drawing/2014/main" id="{27733F01-895E-D296-BD5E-AA6566CCD249}"/>
              </a:ext>
            </a:extLst>
          </p:cNvPr>
          <p:cNvSpPr>
            <a:spLocks noGrp="1"/>
          </p:cNvSpPr>
          <p:nvPr>
            <p:ph type="body" sz="quarter" idx="31" hasCustomPrompt="1"/>
          </p:nvPr>
        </p:nvSpPr>
        <p:spPr>
          <a:xfrm>
            <a:off x="1114198" y="3825195"/>
            <a:ext cx="3660698" cy="319623"/>
          </a:xfrm>
          <a:prstGeom prst="rect">
            <a:avLst/>
          </a:prstGeom>
        </p:spPr>
        <p:txBody>
          <a:bodyPr lIns="0" tIns="91440" bIns="91440" anchor="ctr"/>
          <a:lstStyle>
            <a:lvl1pPr marL="0" indent="0">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Secondary Item</a:t>
            </a:r>
          </a:p>
        </p:txBody>
      </p:sp>
      <p:sp>
        <p:nvSpPr>
          <p:cNvPr id="24" name="Text Placeholder 10">
            <a:extLst>
              <a:ext uri="{FF2B5EF4-FFF2-40B4-BE49-F238E27FC236}">
                <a16:creationId xmlns:a16="http://schemas.microsoft.com/office/drawing/2014/main" id="{4605E915-E7FA-965E-47F3-16FABE873E59}"/>
              </a:ext>
            </a:extLst>
          </p:cNvPr>
          <p:cNvSpPr>
            <a:spLocks noGrp="1"/>
          </p:cNvSpPr>
          <p:nvPr>
            <p:ph type="body" sz="quarter" idx="32" hasCustomPrompt="1"/>
          </p:nvPr>
        </p:nvSpPr>
        <p:spPr>
          <a:xfrm>
            <a:off x="6093242" y="3825195"/>
            <a:ext cx="1830349" cy="319623"/>
          </a:xfrm>
          <a:prstGeom prst="rect">
            <a:avLst/>
          </a:prstGeom>
        </p:spPr>
        <p:txBody>
          <a:bodyPr lIns="0" tIns="91440" rIns="0" bIns="91440" anchor="ctr"/>
          <a:lstStyle>
            <a:lvl1pPr marL="0" indent="0" algn="r">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8 Mins</a:t>
            </a:r>
          </a:p>
        </p:txBody>
      </p:sp>
      <p:cxnSp>
        <p:nvCxnSpPr>
          <p:cNvPr id="25" name="Straight Connector 24">
            <a:extLst>
              <a:ext uri="{FF2B5EF4-FFF2-40B4-BE49-F238E27FC236}">
                <a16:creationId xmlns:a16="http://schemas.microsoft.com/office/drawing/2014/main" id="{20DBD71B-D4D4-DFAA-7D60-1DED4364D92C}"/>
              </a:ext>
            </a:extLst>
          </p:cNvPr>
          <p:cNvCxnSpPr/>
          <p:nvPr userDrawn="1"/>
        </p:nvCxnSpPr>
        <p:spPr>
          <a:xfrm>
            <a:off x="618102" y="5218954"/>
            <a:ext cx="7305489" cy="0"/>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 Placeholder 10">
            <a:extLst>
              <a:ext uri="{FF2B5EF4-FFF2-40B4-BE49-F238E27FC236}">
                <a16:creationId xmlns:a16="http://schemas.microsoft.com/office/drawing/2014/main" id="{54563BFB-0A4E-1239-05E4-D5EA65BB83DA}"/>
              </a:ext>
            </a:extLst>
          </p:cNvPr>
          <p:cNvSpPr>
            <a:spLocks noGrp="1"/>
          </p:cNvSpPr>
          <p:nvPr>
            <p:ph type="body" sz="quarter" idx="33" hasCustomPrompt="1"/>
          </p:nvPr>
        </p:nvSpPr>
        <p:spPr>
          <a:xfrm>
            <a:off x="1112819" y="4411743"/>
            <a:ext cx="3660698" cy="319623"/>
          </a:xfrm>
          <a:prstGeom prst="rect">
            <a:avLst/>
          </a:prstGeom>
        </p:spPr>
        <p:txBody>
          <a:bodyPr lIns="0" tIns="91440" bIns="91440" anchor="ctr"/>
          <a:lstStyle>
            <a:lvl1pPr marL="0" indent="0">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Agenda Item #4</a:t>
            </a:r>
          </a:p>
        </p:txBody>
      </p:sp>
      <p:sp>
        <p:nvSpPr>
          <p:cNvPr id="27" name="Text Placeholder 10">
            <a:extLst>
              <a:ext uri="{FF2B5EF4-FFF2-40B4-BE49-F238E27FC236}">
                <a16:creationId xmlns:a16="http://schemas.microsoft.com/office/drawing/2014/main" id="{86E60367-6B46-717C-B4AB-2C3EE0AC4AAE}"/>
              </a:ext>
            </a:extLst>
          </p:cNvPr>
          <p:cNvSpPr>
            <a:spLocks noGrp="1"/>
          </p:cNvSpPr>
          <p:nvPr>
            <p:ph type="body" sz="quarter" idx="34" hasCustomPrompt="1"/>
          </p:nvPr>
        </p:nvSpPr>
        <p:spPr>
          <a:xfrm>
            <a:off x="6091863" y="4411743"/>
            <a:ext cx="1830349" cy="319623"/>
          </a:xfrm>
          <a:prstGeom prst="rect">
            <a:avLst/>
          </a:prstGeom>
        </p:spPr>
        <p:txBody>
          <a:bodyPr lIns="0" tIns="91440" rIns="0" bIns="91440" anchor="ctr"/>
          <a:lstStyle>
            <a:lvl1pPr marL="0" indent="0" algn="r">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20 Mins</a:t>
            </a:r>
          </a:p>
        </p:txBody>
      </p:sp>
      <p:sp>
        <p:nvSpPr>
          <p:cNvPr id="28" name="Text Placeholder 10">
            <a:extLst>
              <a:ext uri="{FF2B5EF4-FFF2-40B4-BE49-F238E27FC236}">
                <a16:creationId xmlns:a16="http://schemas.microsoft.com/office/drawing/2014/main" id="{FD5DA994-52F6-4C7C-90E4-11D9650B4944}"/>
              </a:ext>
            </a:extLst>
          </p:cNvPr>
          <p:cNvSpPr>
            <a:spLocks noGrp="1"/>
          </p:cNvSpPr>
          <p:nvPr>
            <p:ph type="body" sz="quarter" idx="39" hasCustomPrompt="1"/>
          </p:nvPr>
        </p:nvSpPr>
        <p:spPr>
          <a:xfrm>
            <a:off x="618726" y="4413286"/>
            <a:ext cx="474293" cy="319623"/>
          </a:xfrm>
          <a:prstGeom prst="rect">
            <a:avLst/>
          </a:prstGeom>
        </p:spPr>
        <p:txBody>
          <a:bodyPr lIns="0" tIns="91440" bIns="91440" anchor="ctr"/>
          <a:lstStyle>
            <a:lvl1pPr marL="0" indent="0">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04</a:t>
            </a:r>
          </a:p>
        </p:txBody>
      </p:sp>
      <p:sp>
        <p:nvSpPr>
          <p:cNvPr id="29" name="Text Placeholder 10">
            <a:extLst>
              <a:ext uri="{FF2B5EF4-FFF2-40B4-BE49-F238E27FC236}">
                <a16:creationId xmlns:a16="http://schemas.microsoft.com/office/drawing/2014/main" id="{0B3013C7-F4F9-1ABC-CB8E-FCBF0DF980CB}"/>
              </a:ext>
            </a:extLst>
          </p:cNvPr>
          <p:cNvSpPr>
            <a:spLocks noGrp="1"/>
          </p:cNvSpPr>
          <p:nvPr>
            <p:ph type="body" sz="quarter" idx="42" hasCustomPrompt="1"/>
          </p:nvPr>
        </p:nvSpPr>
        <p:spPr>
          <a:xfrm>
            <a:off x="1112819" y="4760377"/>
            <a:ext cx="3660698" cy="319623"/>
          </a:xfrm>
          <a:prstGeom prst="rect">
            <a:avLst/>
          </a:prstGeom>
        </p:spPr>
        <p:txBody>
          <a:bodyPr lIns="0" tIns="91440" bIns="91440" anchor="ctr"/>
          <a:lstStyle>
            <a:lvl1pPr marL="0" indent="0">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Secondary Item</a:t>
            </a:r>
          </a:p>
        </p:txBody>
      </p:sp>
      <p:sp>
        <p:nvSpPr>
          <p:cNvPr id="30" name="Text Placeholder 10">
            <a:extLst>
              <a:ext uri="{FF2B5EF4-FFF2-40B4-BE49-F238E27FC236}">
                <a16:creationId xmlns:a16="http://schemas.microsoft.com/office/drawing/2014/main" id="{2CAD3342-3307-1459-FF7C-C77621F27154}"/>
              </a:ext>
            </a:extLst>
          </p:cNvPr>
          <p:cNvSpPr>
            <a:spLocks noGrp="1"/>
          </p:cNvSpPr>
          <p:nvPr>
            <p:ph type="body" sz="quarter" idx="43" hasCustomPrompt="1"/>
          </p:nvPr>
        </p:nvSpPr>
        <p:spPr>
          <a:xfrm>
            <a:off x="6091863" y="4760377"/>
            <a:ext cx="1830349" cy="319623"/>
          </a:xfrm>
          <a:prstGeom prst="rect">
            <a:avLst/>
          </a:prstGeom>
        </p:spPr>
        <p:txBody>
          <a:bodyPr lIns="0" tIns="91440" rIns="0" bIns="91440" anchor="ctr"/>
          <a:lstStyle>
            <a:lvl1pPr marL="0" indent="0" algn="r">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8 Mins</a:t>
            </a:r>
          </a:p>
        </p:txBody>
      </p:sp>
      <p:cxnSp>
        <p:nvCxnSpPr>
          <p:cNvPr id="32" name="Straight Connector 31">
            <a:extLst>
              <a:ext uri="{FF2B5EF4-FFF2-40B4-BE49-F238E27FC236}">
                <a16:creationId xmlns:a16="http://schemas.microsoft.com/office/drawing/2014/main" id="{7A6056DA-18D4-23B2-6A2F-47AB3EEFCC7B}"/>
              </a:ext>
            </a:extLst>
          </p:cNvPr>
          <p:cNvCxnSpPr/>
          <p:nvPr userDrawn="1"/>
        </p:nvCxnSpPr>
        <p:spPr>
          <a:xfrm>
            <a:off x="615344" y="6165665"/>
            <a:ext cx="7305489"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Text Placeholder 10">
            <a:extLst>
              <a:ext uri="{FF2B5EF4-FFF2-40B4-BE49-F238E27FC236}">
                <a16:creationId xmlns:a16="http://schemas.microsoft.com/office/drawing/2014/main" id="{8EAB4F4B-7C66-EBBB-E83C-20555AEEC0BD}"/>
              </a:ext>
            </a:extLst>
          </p:cNvPr>
          <p:cNvSpPr>
            <a:spLocks noGrp="1"/>
          </p:cNvSpPr>
          <p:nvPr>
            <p:ph type="body" sz="quarter" idx="44" hasCustomPrompt="1"/>
          </p:nvPr>
        </p:nvSpPr>
        <p:spPr>
          <a:xfrm>
            <a:off x="1110061" y="5358454"/>
            <a:ext cx="3660698" cy="319623"/>
          </a:xfrm>
          <a:prstGeom prst="rect">
            <a:avLst/>
          </a:prstGeom>
        </p:spPr>
        <p:txBody>
          <a:bodyPr lIns="0" tIns="91440" bIns="91440" anchor="ctr"/>
          <a:lstStyle>
            <a:lvl1pPr marL="0" indent="0">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Agenda Item #4</a:t>
            </a:r>
          </a:p>
        </p:txBody>
      </p:sp>
      <p:sp>
        <p:nvSpPr>
          <p:cNvPr id="34" name="Text Placeholder 10">
            <a:extLst>
              <a:ext uri="{FF2B5EF4-FFF2-40B4-BE49-F238E27FC236}">
                <a16:creationId xmlns:a16="http://schemas.microsoft.com/office/drawing/2014/main" id="{9A07E161-15CE-1EB3-EF09-287A0C700E32}"/>
              </a:ext>
            </a:extLst>
          </p:cNvPr>
          <p:cNvSpPr>
            <a:spLocks noGrp="1"/>
          </p:cNvSpPr>
          <p:nvPr>
            <p:ph type="body" sz="quarter" idx="45" hasCustomPrompt="1"/>
          </p:nvPr>
        </p:nvSpPr>
        <p:spPr>
          <a:xfrm>
            <a:off x="6089105" y="5358454"/>
            <a:ext cx="1830349" cy="319623"/>
          </a:xfrm>
          <a:prstGeom prst="rect">
            <a:avLst/>
          </a:prstGeom>
        </p:spPr>
        <p:txBody>
          <a:bodyPr lIns="0" tIns="91440" rIns="0" bIns="91440" anchor="ctr"/>
          <a:lstStyle>
            <a:lvl1pPr marL="0" indent="0" algn="r">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20 Mins</a:t>
            </a:r>
          </a:p>
        </p:txBody>
      </p:sp>
      <p:sp>
        <p:nvSpPr>
          <p:cNvPr id="35" name="Text Placeholder 10">
            <a:extLst>
              <a:ext uri="{FF2B5EF4-FFF2-40B4-BE49-F238E27FC236}">
                <a16:creationId xmlns:a16="http://schemas.microsoft.com/office/drawing/2014/main" id="{D9FE9ACA-E01E-460F-70CC-E3E7C0010956}"/>
              </a:ext>
            </a:extLst>
          </p:cNvPr>
          <p:cNvSpPr>
            <a:spLocks noGrp="1"/>
          </p:cNvSpPr>
          <p:nvPr>
            <p:ph type="body" sz="quarter" idx="46" hasCustomPrompt="1"/>
          </p:nvPr>
        </p:nvSpPr>
        <p:spPr>
          <a:xfrm>
            <a:off x="615968" y="5359997"/>
            <a:ext cx="474293" cy="319623"/>
          </a:xfrm>
          <a:prstGeom prst="rect">
            <a:avLst/>
          </a:prstGeom>
        </p:spPr>
        <p:txBody>
          <a:bodyPr lIns="0" tIns="91440" bIns="91440" anchor="ctr"/>
          <a:lstStyle>
            <a:lvl1pPr marL="0" indent="0">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05</a:t>
            </a:r>
          </a:p>
        </p:txBody>
      </p:sp>
      <p:sp>
        <p:nvSpPr>
          <p:cNvPr id="36" name="Text Placeholder 10">
            <a:extLst>
              <a:ext uri="{FF2B5EF4-FFF2-40B4-BE49-F238E27FC236}">
                <a16:creationId xmlns:a16="http://schemas.microsoft.com/office/drawing/2014/main" id="{604B61DC-D8D7-FECD-D305-7F9020EDC940}"/>
              </a:ext>
            </a:extLst>
          </p:cNvPr>
          <p:cNvSpPr>
            <a:spLocks noGrp="1"/>
          </p:cNvSpPr>
          <p:nvPr>
            <p:ph type="body" sz="quarter" idx="47" hasCustomPrompt="1"/>
          </p:nvPr>
        </p:nvSpPr>
        <p:spPr>
          <a:xfrm>
            <a:off x="1110061" y="5707088"/>
            <a:ext cx="3660698" cy="319623"/>
          </a:xfrm>
          <a:prstGeom prst="rect">
            <a:avLst/>
          </a:prstGeom>
        </p:spPr>
        <p:txBody>
          <a:bodyPr lIns="0" tIns="91440" bIns="91440" anchor="ctr"/>
          <a:lstStyle>
            <a:lvl1pPr marL="0" indent="0">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Secondary Item</a:t>
            </a:r>
          </a:p>
        </p:txBody>
      </p:sp>
      <p:sp>
        <p:nvSpPr>
          <p:cNvPr id="37" name="Text Placeholder 10">
            <a:extLst>
              <a:ext uri="{FF2B5EF4-FFF2-40B4-BE49-F238E27FC236}">
                <a16:creationId xmlns:a16="http://schemas.microsoft.com/office/drawing/2014/main" id="{FF91091F-207D-0D8D-A257-9CC45AFDF35D}"/>
              </a:ext>
            </a:extLst>
          </p:cNvPr>
          <p:cNvSpPr>
            <a:spLocks noGrp="1"/>
          </p:cNvSpPr>
          <p:nvPr>
            <p:ph type="body" sz="quarter" idx="48" hasCustomPrompt="1"/>
          </p:nvPr>
        </p:nvSpPr>
        <p:spPr>
          <a:xfrm>
            <a:off x="6089105" y="5707088"/>
            <a:ext cx="1830349" cy="319623"/>
          </a:xfrm>
          <a:prstGeom prst="rect">
            <a:avLst/>
          </a:prstGeom>
        </p:spPr>
        <p:txBody>
          <a:bodyPr lIns="0" tIns="91440" rIns="0" bIns="91440" anchor="ctr"/>
          <a:lstStyle>
            <a:lvl1pPr marL="0" indent="0" algn="r">
              <a:buNone/>
              <a:defRPr lang="en-US" sz="1600" b="0" i="0" kern="1200" spc="-50" dirty="0" smtClean="0">
                <a:solidFill>
                  <a:schemeClr val="accent1"/>
                </a:solidFill>
                <a:latin typeface="Arial" panose="020B0604020202020204" pitchFamily="34" charset="0"/>
                <a:ea typeface="+mn-ea"/>
                <a:cs typeface="+mn-cs"/>
              </a:defRPr>
            </a:lvl1pPr>
            <a:lvl2pPr>
              <a:defRPr lang="en-US" sz="1800" b="0" i="0" kern="1200" spc="-50" dirty="0" smtClean="0">
                <a:solidFill>
                  <a:schemeClr val="accent1"/>
                </a:solidFill>
                <a:latin typeface="Pfizer Diatype Office" panose="020B0504040202060203" pitchFamily="34" charset="77"/>
                <a:ea typeface="+mn-ea"/>
                <a:cs typeface="+mn-cs"/>
              </a:defRPr>
            </a:lvl2pPr>
            <a:lvl3pPr>
              <a:defRPr lang="en-US" sz="1800" b="0" i="0" kern="1200" spc="-50" dirty="0" smtClean="0">
                <a:solidFill>
                  <a:schemeClr val="accent1"/>
                </a:solidFill>
                <a:latin typeface="Pfizer Diatype Office" panose="020B0504040202060203" pitchFamily="34" charset="77"/>
                <a:ea typeface="+mn-ea"/>
                <a:cs typeface="+mn-cs"/>
              </a:defRPr>
            </a:lvl3pPr>
            <a:lvl4pPr>
              <a:defRPr lang="en-US" sz="1800" b="0" i="0" kern="1200" spc="-50" dirty="0" smtClean="0">
                <a:solidFill>
                  <a:schemeClr val="accent1"/>
                </a:solidFill>
                <a:latin typeface="Pfizer Diatype Office" panose="020B0504040202060203" pitchFamily="34" charset="77"/>
                <a:ea typeface="+mn-ea"/>
                <a:cs typeface="+mn-cs"/>
              </a:defRPr>
            </a:lvl4pPr>
            <a:lvl5pPr>
              <a:defRPr lang="en-US" sz="1800" b="0" i="0" kern="1200" spc="-50" dirty="0">
                <a:solidFill>
                  <a:schemeClr val="accent1"/>
                </a:solidFill>
                <a:latin typeface="Pfizer Diatype Office" panose="020B0504040202060203" pitchFamily="34" charset="77"/>
                <a:ea typeface="+mn-ea"/>
                <a:cs typeface="+mn-cs"/>
              </a:defRPr>
            </a:lvl5pPr>
          </a:lstStyle>
          <a:p>
            <a:pPr lvl="0"/>
            <a:r>
              <a:rPr lang="en-US" dirty="0"/>
              <a:t>8 Mins</a:t>
            </a:r>
          </a:p>
        </p:txBody>
      </p:sp>
      <p:sp>
        <p:nvSpPr>
          <p:cNvPr id="2" name="Title 6">
            <a:extLst>
              <a:ext uri="{FF2B5EF4-FFF2-40B4-BE49-F238E27FC236}">
                <a16:creationId xmlns:a16="http://schemas.microsoft.com/office/drawing/2014/main" id="{73457D3E-901F-4A7B-CA9B-D3F0EF5FC34E}"/>
              </a:ext>
            </a:extLst>
          </p:cNvPr>
          <p:cNvSpPr>
            <a:spLocks noGrp="1"/>
          </p:cNvSpPr>
          <p:nvPr>
            <p:ph type="title" hasCustomPrompt="1"/>
          </p:nvPr>
        </p:nvSpPr>
        <p:spPr>
          <a:xfrm>
            <a:off x="535798" y="700250"/>
            <a:ext cx="7390551" cy="744822"/>
          </a:xfrm>
          <a:prstGeom prst="rect">
            <a:avLst/>
          </a:prstGeom>
        </p:spPr>
        <p:txBody>
          <a:bodyPr/>
          <a:lstStyle>
            <a:lvl1pPr>
              <a:lnSpc>
                <a:spcPct val="80000"/>
              </a:lnSpc>
              <a:defRPr lang="en-US" sz="4799" b="0" i="0" kern="1200" spc="-25" dirty="0">
                <a:solidFill>
                  <a:schemeClr val="accent1"/>
                </a:solidFill>
                <a:latin typeface="Arial" panose="020B0604020202020204" pitchFamily="34" charset="0"/>
                <a:ea typeface="+mj-ea"/>
                <a:cs typeface="+mj-cs"/>
              </a:defRPr>
            </a:lvl1pPr>
          </a:lstStyle>
          <a:p>
            <a:r>
              <a:rPr lang="en-US" dirty="0"/>
              <a:t>Today’s Agenda</a:t>
            </a:r>
          </a:p>
        </p:txBody>
      </p:sp>
    </p:spTree>
    <p:extLst>
      <p:ext uri="{BB962C8B-B14F-4D97-AF65-F5344CB8AC3E}">
        <p14:creationId xmlns:p14="http://schemas.microsoft.com/office/powerpoint/2010/main" val="720001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Colleagues">
    <p:spTree>
      <p:nvGrpSpPr>
        <p:cNvPr id="1" name=""/>
        <p:cNvGrpSpPr/>
        <p:nvPr/>
      </p:nvGrpSpPr>
      <p:grpSpPr>
        <a:xfrm>
          <a:off x="0" y="0"/>
          <a:ext cx="0" cy="0"/>
          <a:chOff x="0" y="0"/>
          <a:chExt cx="0" cy="0"/>
        </a:xfrm>
      </p:grpSpPr>
      <p:sp>
        <p:nvSpPr>
          <p:cNvPr id="28" name="Picture Placeholder 14">
            <a:extLst>
              <a:ext uri="{FF2B5EF4-FFF2-40B4-BE49-F238E27FC236}">
                <a16:creationId xmlns:a16="http://schemas.microsoft.com/office/drawing/2014/main" id="{4D9D1C4A-C60A-6C1A-E63A-34CC543A092F}"/>
              </a:ext>
            </a:extLst>
          </p:cNvPr>
          <p:cNvSpPr>
            <a:spLocks noGrp="1"/>
          </p:cNvSpPr>
          <p:nvPr>
            <p:ph type="pic" sz="quarter" idx="21"/>
          </p:nvPr>
        </p:nvSpPr>
        <p:spPr>
          <a:xfrm>
            <a:off x="615419" y="1250081"/>
            <a:ext cx="2102844" cy="4118377"/>
          </a:xfrm>
          <a:prstGeom prst="rect">
            <a:avLst/>
          </a:prstGeom>
        </p:spPr>
        <p:txBody>
          <a:bodyPr/>
          <a:lstStyle>
            <a:lvl1pPr>
              <a:defRPr b="0" i="0">
                <a:latin typeface="Arial" panose="020B0604020202020204" pitchFamily="34" charset="0"/>
              </a:defRPr>
            </a:lvl1pPr>
          </a:lstStyle>
          <a:p>
            <a:endParaRPr lang="en-US" dirty="0"/>
          </a:p>
        </p:txBody>
      </p:sp>
      <p:sp>
        <p:nvSpPr>
          <p:cNvPr id="29" name="Picture Placeholder 14">
            <a:extLst>
              <a:ext uri="{FF2B5EF4-FFF2-40B4-BE49-F238E27FC236}">
                <a16:creationId xmlns:a16="http://schemas.microsoft.com/office/drawing/2014/main" id="{6EA5A9F9-5CBE-1CC9-D1DF-746629D2E0B6}"/>
              </a:ext>
            </a:extLst>
          </p:cNvPr>
          <p:cNvSpPr>
            <a:spLocks noGrp="1"/>
          </p:cNvSpPr>
          <p:nvPr>
            <p:ph type="pic" sz="quarter" idx="22"/>
          </p:nvPr>
        </p:nvSpPr>
        <p:spPr>
          <a:xfrm>
            <a:off x="2843751" y="1250081"/>
            <a:ext cx="2102844" cy="4118377"/>
          </a:xfrm>
          <a:prstGeom prst="rect">
            <a:avLst/>
          </a:prstGeom>
        </p:spPr>
        <p:txBody>
          <a:bodyPr/>
          <a:lstStyle>
            <a:lvl1pPr>
              <a:defRPr b="0" i="0">
                <a:latin typeface="Arial" panose="020B0604020202020204" pitchFamily="34" charset="0"/>
              </a:defRPr>
            </a:lvl1pPr>
          </a:lstStyle>
          <a:p>
            <a:endParaRPr lang="en-US" dirty="0"/>
          </a:p>
        </p:txBody>
      </p:sp>
      <p:sp>
        <p:nvSpPr>
          <p:cNvPr id="30" name="Picture Placeholder 14">
            <a:extLst>
              <a:ext uri="{FF2B5EF4-FFF2-40B4-BE49-F238E27FC236}">
                <a16:creationId xmlns:a16="http://schemas.microsoft.com/office/drawing/2014/main" id="{D60A1182-B6DA-22DA-AC08-A79D617B2107}"/>
              </a:ext>
            </a:extLst>
          </p:cNvPr>
          <p:cNvSpPr>
            <a:spLocks noGrp="1"/>
          </p:cNvSpPr>
          <p:nvPr>
            <p:ph type="pic" sz="quarter" idx="23"/>
          </p:nvPr>
        </p:nvSpPr>
        <p:spPr>
          <a:xfrm>
            <a:off x="5049682" y="1250081"/>
            <a:ext cx="2102844" cy="4118377"/>
          </a:xfrm>
          <a:prstGeom prst="rect">
            <a:avLst/>
          </a:prstGeom>
        </p:spPr>
        <p:txBody>
          <a:bodyPr/>
          <a:lstStyle>
            <a:lvl1pPr>
              <a:defRPr b="0" i="0">
                <a:latin typeface="Arial" panose="020B0604020202020204" pitchFamily="34" charset="0"/>
              </a:defRPr>
            </a:lvl1pPr>
          </a:lstStyle>
          <a:p>
            <a:endParaRPr lang="en-US" dirty="0"/>
          </a:p>
        </p:txBody>
      </p:sp>
      <p:sp>
        <p:nvSpPr>
          <p:cNvPr id="31" name="Picture Placeholder 14">
            <a:extLst>
              <a:ext uri="{FF2B5EF4-FFF2-40B4-BE49-F238E27FC236}">
                <a16:creationId xmlns:a16="http://schemas.microsoft.com/office/drawing/2014/main" id="{4EDCEA16-07DF-77CC-9173-DE731391D4C4}"/>
              </a:ext>
            </a:extLst>
          </p:cNvPr>
          <p:cNvSpPr>
            <a:spLocks noGrp="1"/>
          </p:cNvSpPr>
          <p:nvPr>
            <p:ph type="pic" sz="quarter" idx="24"/>
          </p:nvPr>
        </p:nvSpPr>
        <p:spPr>
          <a:xfrm>
            <a:off x="7266585" y="1250081"/>
            <a:ext cx="2102844" cy="4118377"/>
          </a:xfrm>
          <a:prstGeom prst="rect">
            <a:avLst/>
          </a:prstGeom>
        </p:spPr>
        <p:txBody>
          <a:bodyPr/>
          <a:lstStyle>
            <a:lvl1pPr>
              <a:defRPr b="0" i="0">
                <a:latin typeface="Arial" panose="020B0604020202020204" pitchFamily="34" charset="0"/>
              </a:defRPr>
            </a:lvl1pPr>
          </a:lstStyle>
          <a:p>
            <a:endParaRPr lang="en-US" dirty="0"/>
          </a:p>
        </p:txBody>
      </p:sp>
      <p:sp>
        <p:nvSpPr>
          <p:cNvPr id="32" name="Picture Placeholder 14">
            <a:extLst>
              <a:ext uri="{FF2B5EF4-FFF2-40B4-BE49-F238E27FC236}">
                <a16:creationId xmlns:a16="http://schemas.microsoft.com/office/drawing/2014/main" id="{30A8BC55-0D5D-BC42-C91A-EFBE13681A3A}"/>
              </a:ext>
            </a:extLst>
          </p:cNvPr>
          <p:cNvSpPr>
            <a:spLocks noGrp="1"/>
          </p:cNvSpPr>
          <p:nvPr>
            <p:ph type="pic" sz="quarter" idx="25"/>
          </p:nvPr>
        </p:nvSpPr>
        <p:spPr>
          <a:xfrm>
            <a:off x="9472516" y="1250081"/>
            <a:ext cx="2102844" cy="4118377"/>
          </a:xfrm>
          <a:prstGeom prst="rect">
            <a:avLst/>
          </a:prstGeom>
        </p:spPr>
        <p:txBody>
          <a:bodyPr/>
          <a:lstStyle>
            <a:lvl1pPr>
              <a:defRPr b="0" i="0">
                <a:latin typeface="Arial" panose="020B0604020202020204" pitchFamily="34" charset="0"/>
              </a:defRPr>
            </a:lvl1pPr>
          </a:lstStyle>
          <a:p>
            <a:endParaRPr lang="en-US" dirty="0"/>
          </a:p>
        </p:txBody>
      </p:sp>
      <p:sp>
        <p:nvSpPr>
          <p:cNvPr id="2" name="Title 6">
            <a:extLst>
              <a:ext uri="{FF2B5EF4-FFF2-40B4-BE49-F238E27FC236}">
                <a16:creationId xmlns:a16="http://schemas.microsoft.com/office/drawing/2014/main" id="{30DA4A48-1E02-20AC-D056-00D2037BC53D}"/>
              </a:ext>
            </a:extLst>
          </p:cNvPr>
          <p:cNvSpPr>
            <a:spLocks noGrp="1"/>
          </p:cNvSpPr>
          <p:nvPr>
            <p:ph type="title" hasCustomPrompt="1"/>
          </p:nvPr>
        </p:nvSpPr>
        <p:spPr>
          <a:xfrm>
            <a:off x="613152" y="632386"/>
            <a:ext cx="3154776" cy="405454"/>
          </a:xfrm>
          <a:prstGeom prst="rect">
            <a:avLst/>
          </a:prstGeom>
        </p:spPr>
        <p:txBody>
          <a:bodyPr lIns="0" tIns="0" rIns="0" bIns="0"/>
          <a:lstStyle>
            <a:lvl1pPr>
              <a:defRPr lang="en-US" sz="26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3" name="Text Placeholder 10">
            <a:extLst>
              <a:ext uri="{FF2B5EF4-FFF2-40B4-BE49-F238E27FC236}">
                <a16:creationId xmlns:a16="http://schemas.microsoft.com/office/drawing/2014/main" id="{42D41E0E-697B-9011-3E20-4C1591E144F8}"/>
              </a:ext>
            </a:extLst>
          </p:cNvPr>
          <p:cNvSpPr>
            <a:spLocks noGrp="1"/>
          </p:cNvSpPr>
          <p:nvPr>
            <p:ph type="body" sz="quarter" idx="13" hasCustomPrompt="1"/>
          </p:nvPr>
        </p:nvSpPr>
        <p:spPr>
          <a:xfrm>
            <a:off x="617597" y="5509773"/>
            <a:ext cx="1837755" cy="249299"/>
          </a:xfrm>
          <a:prstGeom prst="rect">
            <a:avLst/>
          </a:prstGeom>
        </p:spPr>
        <p:txBody>
          <a:bodyPr lIns="0" tIns="0" rIns="0" bIns="0">
            <a:spAutoFit/>
          </a:bodyPr>
          <a:lstStyle>
            <a:lvl1pPr marL="0" indent="0">
              <a:buNone/>
              <a:defRPr lang="en-US" sz="18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4" name="Text Placeholder 10">
            <a:extLst>
              <a:ext uri="{FF2B5EF4-FFF2-40B4-BE49-F238E27FC236}">
                <a16:creationId xmlns:a16="http://schemas.microsoft.com/office/drawing/2014/main" id="{E9D5A23C-E54E-FD3B-6A69-0D8C51F95006}"/>
              </a:ext>
            </a:extLst>
          </p:cNvPr>
          <p:cNvSpPr>
            <a:spLocks noGrp="1"/>
          </p:cNvSpPr>
          <p:nvPr>
            <p:ph type="body" sz="quarter" idx="14" hasCustomPrompt="1"/>
          </p:nvPr>
        </p:nvSpPr>
        <p:spPr>
          <a:xfrm>
            <a:off x="619122" y="5808271"/>
            <a:ext cx="1837755" cy="227755"/>
          </a:xfrm>
          <a:prstGeom prst="rect">
            <a:avLst/>
          </a:prstGeom>
        </p:spPr>
        <p:txBody>
          <a:bodyPr lIns="0" tIns="0" rIns="0" bIns="0">
            <a:spAutoFit/>
          </a:bodyPr>
          <a:lstStyle>
            <a:lvl1pPr marL="0" indent="0">
              <a:buNone/>
              <a:defRPr lang="en-US" sz="16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5" name="Text Placeholder 10">
            <a:extLst>
              <a:ext uri="{FF2B5EF4-FFF2-40B4-BE49-F238E27FC236}">
                <a16:creationId xmlns:a16="http://schemas.microsoft.com/office/drawing/2014/main" id="{C62722E1-2015-E360-2020-2E667BC8A12E}"/>
              </a:ext>
            </a:extLst>
          </p:cNvPr>
          <p:cNvSpPr>
            <a:spLocks noGrp="1"/>
          </p:cNvSpPr>
          <p:nvPr>
            <p:ph type="body" sz="quarter" idx="26" hasCustomPrompt="1"/>
          </p:nvPr>
        </p:nvSpPr>
        <p:spPr>
          <a:xfrm>
            <a:off x="2843751" y="5509773"/>
            <a:ext cx="1837755" cy="249299"/>
          </a:xfrm>
          <a:prstGeom prst="rect">
            <a:avLst/>
          </a:prstGeom>
        </p:spPr>
        <p:txBody>
          <a:bodyPr lIns="0" tIns="0" rIns="0" bIns="0">
            <a:spAutoFit/>
          </a:bodyPr>
          <a:lstStyle>
            <a:lvl1pPr marL="0" indent="0">
              <a:buNone/>
              <a:defRPr lang="en-US" sz="18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6" name="Text Placeholder 10">
            <a:extLst>
              <a:ext uri="{FF2B5EF4-FFF2-40B4-BE49-F238E27FC236}">
                <a16:creationId xmlns:a16="http://schemas.microsoft.com/office/drawing/2014/main" id="{667437FB-6B19-000B-1907-FF25ACBCB85E}"/>
              </a:ext>
            </a:extLst>
          </p:cNvPr>
          <p:cNvSpPr>
            <a:spLocks noGrp="1"/>
          </p:cNvSpPr>
          <p:nvPr>
            <p:ph type="body" sz="quarter" idx="27" hasCustomPrompt="1"/>
          </p:nvPr>
        </p:nvSpPr>
        <p:spPr>
          <a:xfrm>
            <a:off x="2845276" y="5808271"/>
            <a:ext cx="1837755" cy="227755"/>
          </a:xfrm>
          <a:prstGeom prst="rect">
            <a:avLst/>
          </a:prstGeom>
        </p:spPr>
        <p:txBody>
          <a:bodyPr lIns="0" tIns="0" rIns="0" bIns="0">
            <a:spAutoFit/>
          </a:bodyPr>
          <a:lstStyle>
            <a:lvl1pPr marL="0" indent="0">
              <a:buNone/>
              <a:defRPr lang="en-US" sz="16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7" name="Text Placeholder 10">
            <a:extLst>
              <a:ext uri="{FF2B5EF4-FFF2-40B4-BE49-F238E27FC236}">
                <a16:creationId xmlns:a16="http://schemas.microsoft.com/office/drawing/2014/main" id="{2F756DC4-E021-B156-AF7D-32AE0F32610F}"/>
              </a:ext>
            </a:extLst>
          </p:cNvPr>
          <p:cNvSpPr>
            <a:spLocks noGrp="1"/>
          </p:cNvSpPr>
          <p:nvPr>
            <p:ph type="body" sz="quarter" idx="28" hasCustomPrompt="1"/>
          </p:nvPr>
        </p:nvSpPr>
        <p:spPr>
          <a:xfrm>
            <a:off x="5049682" y="5509773"/>
            <a:ext cx="1837755" cy="249299"/>
          </a:xfrm>
          <a:prstGeom prst="rect">
            <a:avLst/>
          </a:prstGeom>
        </p:spPr>
        <p:txBody>
          <a:bodyPr lIns="0" tIns="0" rIns="0" bIns="0">
            <a:spAutoFit/>
          </a:bodyPr>
          <a:lstStyle>
            <a:lvl1pPr marL="0" indent="0">
              <a:buNone/>
              <a:defRPr lang="en-US" sz="18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8" name="Text Placeholder 10">
            <a:extLst>
              <a:ext uri="{FF2B5EF4-FFF2-40B4-BE49-F238E27FC236}">
                <a16:creationId xmlns:a16="http://schemas.microsoft.com/office/drawing/2014/main" id="{12EAEA7A-BB93-9937-30C8-E498B50BDB5F}"/>
              </a:ext>
            </a:extLst>
          </p:cNvPr>
          <p:cNvSpPr>
            <a:spLocks noGrp="1"/>
          </p:cNvSpPr>
          <p:nvPr>
            <p:ph type="body" sz="quarter" idx="29" hasCustomPrompt="1"/>
          </p:nvPr>
        </p:nvSpPr>
        <p:spPr>
          <a:xfrm>
            <a:off x="5051207" y="5808271"/>
            <a:ext cx="1837755" cy="227755"/>
          </a:xfrm>
          <a:prstGeom prst="rect">
            <a:avLst/>
          </a:prstGeom>
        </p:spPr>
        <p:txBody>
          <a:bodyPr lIns="0" tIns="0" rIns="0" bIns="0">
            <a:spAutoFit/>
          </a:bodyPr>
          <a:lstStyle>
            <a:lvl1pPr marL="0" indent="0">
              <a:buNone/>
              <a:defRPr lang="en-US" sz="16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9" name="Text Placeholder 10">
            <a:extLst>
              <a:ext uri="{FF2B5EF4-FFF2-40B4-BE49-F238E27FC236}">
                <a16:creationId xmlns:a16="http://schemas.microsoft.com/office/drawing/2014/main" id="{46788494-7D87-766C-7F7B-F69E82A07522}"/>
              </a:ext>
            </a:extLst>
          </p:cNvPr>
          <p:cNvSpPr>
            <a:spLocks noGrp="1"/>
          </p:cNvSpPr>
          <p:nvPr>
            <p:ph type="body" sz="quarter" idx="30" hasCustomPrompt="1"/>
          </p:nvPr>
        </p:nvSpPr>
        <p:spPr>
          <a:xfrm>
            <a:off x="7266585" y="5509773"/>
            <a:ext cx="1837755" cy="249299"/>
          </a:xfrm>
          <a:prstGeom prst="rect">
            <a:avLst/>
          </a:prstGeom>
        </p:spPr>
        <p:txBody>
          <a:bodyPr lIns="0" tIns="0" rIns="0" bIns="0">
            <a:spAutoFit/>
          </a:bodyPr>
          <a:lstStyle>
            <a:lvl1pPr marL="0" indent="0">
              <a:buNone/>
              <a:defRPr lang="en-US" sz="18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10" name="Text Placeholder 10">
            <a:extLst>
              <a:ext uri="{FF2B5EF4-FFF2-40B4-BE49-F238E27FC236}">
                <a16:creationId xmlns:a16="http://schemas.microsoft.com/office/drawing/2014/main" id="{C36BFB38-86F0-B2E7-9543-A9886C40AA95}"/>
              </a:ext>
            </a:extLst>
          </p:cNvPr>
          <p:cNvSpPr>
            <a:spLocks noGrp="1"/>
          </p:cNvSpPr>
          <p:nvPr>
            <p:ph type="body" sz="quarter" idx="31" hasCustomPrompt="1"/>
          </p:nvPr>
        </p:nvSpPr>
        <p:spPr>
          <a:xfrm>
            <a:off x="7268110" y="5808271"/>
            <a:ext cx="1837755" cy="227755"/>
          </a:xfrm>
          <a:prstGeom prst="rect">
            <a:avLst/>
          </a:prstGeom>
        </p:spPr>
        <p:txBody>
          <a:bodyPr lIns="0" tIns="0" rIns="0" bIns="0">
            <a:spAutoFit/>
          </a:bodyPr>
          <a:lstStyle>
            <a:lvl1pPr marL="0" indent="0">
              <a:buNone/>
              <a:defRPr lang="en-US" sz="16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11" name="Text Placeholder 10">
            <a:extLst>
              <a:ext uri="{FF2B5EF4-FFF2-40B4-BE49-F238E27FC236}">
                <a16:creationId xmlns:a16="http://schemas.microsoft.com/office/drawing/2014/main" id="{6D2FC059-DE8F-0195-4010-060716C999DE}"/>
              </a:ext>
            </a:extLst>
          </p:cNvPr>
          <p:cNvSpPr>
            <a:spLocks noGrp="1"/>
          </p:cNvSpPr>
          <p:nvPr>
            <p:ph type="body" sz="quarter" idx="32" hasCustomPrompt="1"/>
          </p:nvPr>
        </p:nvSpPr>
        <p:spPr>
          <a:xfrm>
            <a:off x="9475445" y="5509773"/>
            <a:ext cx="1837755" cy="249299"/>
          </a:xfrm>
          <a:prstGeom prst="rect">
            <a:avLst/>
          </a:prstGeom>
        </p:spPr>
        <p:txBody>
          <a:bodyPr lIns="0" tIns="0" rIns="0" bIns="0">
            <a:spAutoFit/>
          </a:bodyPr>
          <a:lstStyle>
            <a:lvl1pPr marL="0" indent="0">
              <a:buNone/>
              <a:defRPr lang="en-US" sz="18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12" name="Text Placeholder 10">
            <a:extLst>
              <a:ext uri="{FF2B5EF4-FFF2-40B4-BE49-F238E27FC236}">
                <a16:creationId xmlns:a16="http://schemas.microsoft.com/office/drawing/2014/main" id="{CEADE450-A97B-D34D-338E-8C617B7CC1CA}"/>
              </a:ext>
            </a:extLst>
          </p:cNvPr>
          <p:cNvSpPr>
            <a:spLocks noGrp="1"/>
          </p:cNvSpPr>
          <p:nvPr>
            <p:ph type="body" sz="quarter" idx="33" hasCustomPrompt="1"/>
          </p:nvPr>
        </p:nvSpPr>
        <p:spPr>
          <a:xfrm>
            <a:off x="9476970" y="5808271"/>
            <a:ext cx="1837755" cy="227755"/>
          </a:xfrm>
          <a:prstGeom prst="rect">
            <a:avLst/>
          </a:prstGeom>
        </p:spPr>
        <p:txBody>
          <a:bodyPr lIns="0" tIns="0" rIns="0" bIns="0">
            <a:spAutoFit/>
          </a:bodyPr>
          <a:lstStyle>
            <a:lvl1pPr marL="0" indent="0">
              <a:buNone/>
              <a:defRPr lang="en-US" sz="16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13" name="Slide Number Placeholder 9">
            <a:extLst>
              <a:ext uri="{FF2B5EF4-FFF2-40B4-BE49-F238E27FC236}">
                <a16:creationId xmlns:a16="http://schemas.microsoft.com/office/drawing/2014/main" id="{5CBB6993-30F6-9FBE-1028-2A728B51E210}"/>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2897542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Colleagues">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58D873B-694F-83DD-D2A2-4EF1E5A96000}"/>
              </a:ext>
            </a:extLst>
          </p:cNvPr>
          <p:cNvSpPr>
            <a:spLocks noGrp="1"/>
          </p:cNvSpPr>
          <p:nvPr>
            <p:ph type="body" sz="quarter" idx="13" hasCustomPrompt="1"/>
          </p:nvPr>
        </p:nvSpPr>
        <p:spPr>
          <a:xfrm>
            <a:off x="627222" y="3151966"/>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5" name="Text Placeholder 10">
            <a:extLst>
              <a:ext uri="{FF2B5EF4-FFF2-40B4-BE49-F238E27FC236}">
                <a16:creationId xmlns:a16="http://schemas.microsoft.com/office/drawing/2014/main" id="{A0B1B19A-42FC-1B50-518A-6962FA82FBF2}"/>
              </a:ext>
            </a:extLst>
          </p:cNvPr>
          <p:cNvSpPr>
            <a:spLocks noGrp="1"/>
          </p:cNvSpPr>
          <p:nvPr>
            <p:ph type="body" sz="quarter" idx="14" hasCustomPrompt="1"/>
          </p:nvPr>
        </p:nvSpPr>
        <p:spPr>
          <a:xfrm>
            <a:off x="638372" y="3363839"/>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7" name="Picture Placeholder 14">
            <a:extLst>
              <a:ext uri="{FF2B5EF4-FFF2-40B4-BE49-F238E27FC236}">
                <a16:creationId xmlns:a16="http://schemas.microsoft.com/office/drawing/2014/main" id="{E792131A-A807-29E8-1B02-4731D4FF28E9}"/>
              </a:ext>
            </a:extLst>
          </p:cNvPr>
          <p:cNvSpPr>
            <a:spLocks noGrp="1"/>
          </p:cNvSpPr>
          <p:nvPr>
            <p:ph type="pic" sz="quarter" idx="15"/>
          </p:nvPr>
        </p:nvSpPr>
        <p:spPr>
          <a:xfrm>
            <a:off x="627222" y="1237319"/>
            <a:ext cx="3196633" cy="1893981"/>
          </a:xfrm>
          <a:prstGeom prst="rect">
            <a:avLst/>
          </a:prstGeom>
        </p:spPr>
        <p:txBody>
          <a:bodyPr/>
          <a:lstStyle>
            <a:lvl1pPr>
              <a:defRPr b="0" i="0">
                <a:latin typeface="Arial" panose="020B0604020202020204" pitchFamily="34" charset="0"/>
              </a:defRPr>
            </a:lvl1pPr>
          </a:lstStyle>
          <a:p>
            <a:endParaRPr lang="en-US" dirty="0"/>
          </a:p>
        </p:txBody>
      </p:sp>
      <p:sp>
        <p:nvSpPr>
          <p:cNvPr id="30" name="Text Placeholder 10">
            <a:extLst>
              <a:ext uri="{FF2B5EF4-FFF2-40B4-BE49-F238E27FC236}">
                <a16:creationId xmlns:a16="http://schemas.microsoft.com/office/drawing/2014/main" id="{8182F282-1F36-DFD9-0A40-4696A9E86D13}"/>
              </a:ext>
            </a:extLst>
          </p:cNvPr>
          <p:cNvSpPr>
            <a:spLocks noGrp="1"/>
          </p:cNvSpPr>
          <p:nvPr>
            <p:ph type="body" sz="quarter" idx="16" hasCustomPrompt="1"/>
          </p:nvPr>
        </p:nvSpPr>
        <p:spPr>
          <a:xfrm>
            <a:off x="8384705" y="3151966"/>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31" name="Text Placeholder 10">
            <a:extLst>
              <a:ext uri="{FF2B5EF4-FFF2-40B4-BE49-F238E27FC236}">
                <a16:creationId xmlns:a16="http://schemas.microsoft.com/office/drawing/2014/main" id="{576A6CC9-940E-0BA2-969D-26FA2C10FCFF}"/>
              </a:ext>
            </a:extLst>
          </p:cNvPr>
          <p:cNvSpPr>
            <a:spLocks noGrp="1"/>
          </p:cNvSpPr>
          <p:nvPr>
            <p:ph type="body" sz="quarter" idx="17" hasCustomPrompt="1"/>
          </p:nvPr>
        </p:nvSpPr>
        <p:spPr>
          <a:xfrm>
            <a:off x="8395855" y="3363839"/>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32" name="Picture Placeholder 14">
            <a:extLst>
              <a:ext uri="{FF2B5EF4-FFF2-40B4-BE49-F238E27FC236}">
                <a16:creationId xmlns:a16="http://schemas.microsoft.com/office/drawing/2014/main" id="{EE6914E8-CFD3-831D-7CFD-B270B24C03BD}"/>
              </a:ext>
            </a:extLst>
          </p:cNvPr>
          <p:cNvSpPr>
            <a:spLocks noGrp="1"/>
          </p:cNvSpPr>
          <p:nvPr>
            <p:ph type="pic" sz="quarter" idx="18"/>
          </p:nvPr>
        </p:nvSpPr>
        <p:spPr>
          <a:xfrm>
            <a:off x="8384705" y="1237319"/>
            <a:ext cx="3196633" cy="1893981"/>
          </a:xfrm>
          <a:prstGeom prst="rect">
            <a:avLst/>
          </a:prstGeom>
        </p:spPr>
        <p:txBody>
          <a:bodyPr/>
          <a:lstStyle>
            <a:lvl1pPr>
              <a:defRPr b="0" i="0">
                <a:latin typeface="Arial" panose="020B0604020202020204" pitchFamily="34" charset="0"/>
              </a:defRPr>
            </a:lvl1pPr>
          </a:lstStyle>
          <a:p>
            <a:endParaRPr lang="en-US" dirty="0"/>
          </a:p>
        </p:txBody>
      </p:sp>
      <p:sp>
        <p:nvSpPr>
          <p:cNvPr id="33" name="Text Placeholder 10">
            <a:extLst>
              <a:ext uri="{FF2B5EF4-FFF2-40B4-BE49-F238E27FC236}">
                <a16:creationId xmlns:a16="http://schemas.microsoft.com/office/drawing/2014/main" id="{58D5E607-C33D-BB62-5755-8295D3D917F2}"/>
              </a:ext>
            </a:extLst>
          </p:cNvPr>
          <p:cNvSpPr>
            <a:spLocks noGrp="1"/>
          </p:cNvSpPr>
          <p:nvPr>
            <p:ph type="body" sz="quarter" idx="19" hasCustomPrompt="1"/>
          </p:nvPr>
        </p:nvSpPr>
        <p:spPr>
          <a:xfrm>
            <a:off x="4505963" y="3151966"/>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34" name="Text Placeholder 10">
            <a:extLst>
              <a:ext uri="{FF2B5EF4-FFF2-40B4-BE49-F238E27FC236}">
                <a16:creationId xmlns:a16="http://schemas.microsoft.com/office/drawing/2014/main" id="{241B3C3A-F01E-196D-D38C-843E49D39EC0}"/>
              </a:ext>
            </a:extLst>
          </p:cNvPr>
          <p:cNvSpPr>
            <a:spLocks noGrp="1"/>
          </p:cNvSpPr>
          <p:nvPr>
            <p:ph type="body" sz="quarter" idx="20" hasCustomPrompt="1"/>
          </p:nvPr>
        </p:nvSpPr>
        <p:spPr>
          <a:xfrm>
            <a:off x="4517113" y="3363839"/>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35" name="Picture Placeholder 14">
            <a:extLst>
              <a:ext uri="{FF2B5EF4-FFF2-40B4-BE49-F238E27FC236}">
                <a16:creationId xmlns:a16="http://schemas.microsoft.com/office/drawing/2014/main" id="{8BB45D3D-0955-EF2F-CE76-08D6102FDC99}"/>
              </a:ext>
            </a:extLst>
          </p:cNvPr>
          <p:cNvSpPr>
            <a:spLocks noGrp="1"/>
          </p:cNvSpPr>
          <p:nvPr>
            <p:ph type="pic" sz="quarter" idx="21"/>
          </p:nvPr>
        </p:nvSpPr>
        <p:spPr>
          <a:xfrm>
            <a:off x="4505963" y="1237319"/>
            <a:ext cx="3196633" cy="1893981"/>
          </a:xfrm>
          <a:prstGeom prst="rect">
            <a:avLst/>
          </a:prstGeom>
        </p:spPr>
        <p:txBody>
          <a:bodyPr/>
          <a:lstStyle>
            <a:lvl1pPr>
              <a:defRPr b="0" i="0">
                <a:latin typeface="Arial" panose="020B0604020202020204" pitchFamily="34" charset="0"/>
              </a:defRPr>
            </a:lvl1pPr>
          </a:lstStyle>
          <a:p>
            <a:endParaRPr lang="en-US" dirty="0"/>
          </a:p>
        </p:txBody>
      </p:sp>
      <p:sp>
        <p:nvSpPr>
          <p:cNvPr id="36" name="Text Placeholder 10">
            <a:extLst>
              <a:ext uri="{FF2B5EF4-FFF2-40B4-BE49-F238E27FC236}">
                <a16:creationId xmlns:a16="http://schemas.microsoft.com/office/drawing/2014/main" id="{DF152ABC-DBCB-836C-CE37-E1C61ABD1AFC}"/>
              </a:ext>
            </a:extLst>
          </p:cNvPr>
          <p:cNvSpPr>
            <a:spLocks noGrp="1"/>
          </p:cNvSpPr>
          <p:nvPr>
            <p:ph type="body" sz="quarter" idx="22" hasCustomPrompt="1"/>
          </p:nvPr>
        </p:nvSpPr>
        <p:spPr>
          <a:xfrm>
            <a:off x="625305" y="5710310"/>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37" name="Text Placeholder 10">
            <a:extLst>
              <a:ext uri="{FF2B5EF4-FFF2-40B4-BE49-F238E27FC236}">
                <a16:creationId xmlns:a16="http://schemas.microsoft.com/office/drawing/2014/main" id="{CC48DE59-F490-F5C5-0C1B-68C84E7DB5F6}"/>
              </a:ext>
            </a:extLst>
          </p:cNvPr>
          <p:cNvSpPr>
            <a:spLocks noGrp="1"/>
          </p:cNvSpPr>
          <p:nvPr>
            <p:ph type="body" sz="quarter" idx="23" hasCustomPrompt="1"/>
          </p:nvPr>
        </p:nvSpPr>
        <p:spPr>
          <a:xfrm>
            <a:off x="636455" y="5922183"/>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38" name="Picture Placeholder 14">
            <a:extLst>
              <a:ext uri="{FF2B5EF4-FFF2-40B4-BE49-F238E27FC236}">
                <a16:creationId xmlns:a16="http://schemas.microsoft.com/office/drawing/2014/main" id="{047B3DF4-C713-9BA7-B586-A9239FA265B3}"/>
              </a:ext>
            </a:extLst>
          </p:cNvPr>
          <p:cNvSpPr>
            <a:spLocks noGrp="1"/>
          </p:cNvSpPr>
          <p:nvPr>
            <p:ph type="pic" sz="quarter" idx="24"/>
          </p:nvPr>
        </p:nvSpPr>
        <p:spPr>
          <a:xfrm>
            <a:off x="625305" y="3795663"/>
            <a:ext cx="3196633" cy="1893981"/>
          </a:xfrm>
          <a:prstGeom prst="rect">
            <a:avLst/>
          </a:prstGeom>
        </p:spPr>
        <p:txBody>
          <a:bodyPr/>
          <a:lstStyle>
            <a:lvl1pPr>
              <a:defRPr b="0" i="0">
                <a:latin typeface="Arial" panose="020B0604020202020204" pitchFamily="34" charset="0"/>
              </a:defRPr>
            </a:lvl1pPr>
          </a:lstStyle>
          <a:p>
            <a:endParaRPr lang="en-US" dirty="0"/>
          </a:p>
        </p:txBody>
      </p:sp>
      <p:sp>
        <p:nvSpPr>
          <p:cNvPr id="39" name="Text Placeholder 10">
            <a:extLst>
              <a:ext uri="{FF2B5EF4-FFF2-40B4-BE49-F238E27FC236}">
                <a16:creationId xmlns:a16="http://schemas.microsoft.com/office/drawing/2014/main" id="{BD18FCD7-31A8-C085-9D72-AD2407DBB4BE}"/>
              </a:ext>
            </a:extLst>
          </p:cNvPr>
          <p:cNvSpPr>
            <a:spLocks noGrp="1"/>
          </p:cNvSpPr>
          <p:nvPr>
            <p:ph type="body" sz="quarter" idx="25" hasCustomPrompt="1"/>
          </p:nvPr>
        </p:nvSpPr>
        <p:spPr>
          <a:xfrm>
            <a:off x="8382788" y="5710310"/>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40" name="Text Placeholder 10">
            <a:extLst>
              <a:ext uri="{FF2B5EF4-FFF2-40B4-BE49-F238E27FC236}">
                <a16:creationId xmlns:a16="http://schemas.microsoft.com/office/drawing/2014/main" id="{2A500668-8B48-98D3-8A93-0E8ADBE3F949}"/>
              </a:ext>
            </a:extLst>
          </p:cNvPr>
          <p:cNvSpPr>
            <a:spLocks noGrp="1"/>
          </p:cNvSpPr>
          <p:nvPr>
            <p:ph type="body" sz="quarter" idx="26" hasCustomPrompt="1"/>
          </p:nvPr>
        </p:nvSpPr>
        <p:spPr>
          <a:xfrm>
            <a:off x="8393938" y="5922183"/>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41" name="Picture Placeholder 14">
            <a:extLst>
              <a:ext uri="{FF2B5EF4-FFF2-40B4-BE49-F238E27FC236}">
                <a16:creationId xmlns:a16="http://schemas.microsoft.com/office/drawing/2014/main" id="{AD93AF73-8E92-7AAF-1F17-8361A3F4DA2E}"/>
              </a:ext>
            </a:extLst>
          </p:cNvPr>
          <p:cNvSpPr>
            <a:spLocks noGrp="1"/>
          </p:cNvSpPr>
          <p:nvPr>
            <p:ph type="pic" sz="quarter" idx="27"/>
          </p:nvPr>
        </p:nvSpPr>
        <p:spPr>
          <a:xfrm>
            <a:off x="8382788" y="3795663"/>
            <a:ext cx="3196633" cy="1893981"/>
          </a:xfrm>
          <a:prstGeom prst="rect">
            <a:avLst/>
          </a:prstGeom>
        </p:spPr>
        <p:txBody>
          <a:bodyPr/>
          <a:lstStyle>
            <a:lvl1pPr>
              <a:defRPr b="0" i="0">
                <a:latin typeface="Arial" panose="020B0604020202020204" pitchFamily="34" charset="0"/>
              </a:defRPr>
            </a:lvl1pPr>
          </a:lstStyle>
          <a:p>
            <a:endParaRPr lang="en-US" dirty="0"/>
          </a:p>
        </p:txBody>
      </p:sp>
      <p:sp>
        <p:nvSpPr>
          <p:cNvPr id="45" name="Text Placeholder 10">
            <a:extLst>
              <a:ext uri="{FF2B5EF4-FFF2-40B4-BE49-F238E27FC236}">
                <a16:creationId xmlns:a16="http://schemas.microsoft.com/office/drawing/2014/main" id="{493127A3-4710-78CB-EBD1-33DA0E3F67BC}"/>
              </a:ext>
            </a:extLst>
          </p:cNvPr>
          <p:cNvSpPr>
            <a:spLocks noGrp="1"/>
          </p:cNvSpPr>
          <p:nvPr>
            <p:ph type="body" sz="quarter" idx="28" hasCustomPrompt="1"/>
          </p:nvPr>
        </p:nvSpPr>
        <p:spPr>
          <a:xfrm>
            <a:off x="4504046" y="5710310"/>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46" name="Text Placeholder 10">
            <a:extLst>
              <a:ext uri="{FF2B5EF4-FFF2-40B4-BE49-F238E27FC236}">
                <a16:creationId xmlns:a16="http://schemas.microsoft.com/office/drawing/2014/main" id="{FF8696CC-F18F-D96D-B5CF-26FD7E4F6712}"/>
              </a:ext>
            </a:extLst>
          </p:cNvPr>
          <p:cNvSpPr>
            <a:spLocks noGrp="1"/>
          </p:cNvSpPr>
          <p:nvPr>
            <p:ph type="body" sz="quarter" idx="29" hasCustomPrompt="1"/>
          </p:nvPr>
        </p:nvSpPr>
        <p:spPr>
          <a:xfrm>
            <a:off x="4515196" y="5922183"/>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47" name="Picture Placeholder 14">
            <a:extLst>
              <a:ext uri="{FF2B5EF4-FFF2-40B4-BE49-F238E27FC236}">
                <a16:creationId xmlns:a16="http://schemas.microsoft.com/office/drawing/2014/main" id="{FBF12A63-9BB7-4FD1-BA4A-F72769735A22}"/>
              </a:ext>
            </a:extLst>
          </p:cNvPr>
          <p:cNvSpPr>
            <a:spLocks noGrp="1"/>
          </p:cNvSpPr>
          <p:nvPr>
            <p:ph type="pic" sz="quarter" idx="30"/>
          </p:nvPr>
        </p:nvSpPr>
        <p:spPr>
          <a:xfrm>
            <a:off x="4504046" y="3795663"/>
            <a:ext cx="3196633" cy="1893981"/>
          </a:xfrm>
          <a:prstGeom prst="rect">
            <a:avLst/>
          </a:prstGeom>
        </p:spPr>
        <p:txBody>
          <a:bodyPr/>
          <a:lstStyle>
            <a:lvl1pPr>
              <a:defRPr b="0" i="0">
                <a:latin typeface="Arial" panose="020B0604020202020204" pitchFamily="34" charset="0"/>
              </a:defRPr>
            </a:lvl1pPr>
          </a:lstStyle>
          <a:p>
            <a:endParaRPr lang="en-US" dirty="0"/>
          </a:p>
        </p:txBody>
      </p:sp>
      <p:sp>
        <p:nvSpPr>
          <p:cNvPr id="3" name="Title 6">
            <a:extLst>
              <a:ext uri="{FF2B5EF4-FFF2-40B4-BE49-F238E27FC236}">
                <a16:creationId xmlns:a16="http://schemas.microsoft.com/office/drawing/2014/main" id="{008D5626-8760-56C7-8310-F40B3AB377FB}"/>
              </a:ext>
            </a:extLst>
          </p:cNvPr>
          <p:cNvSpPr>
            <a:spLocks noGrp="1"/>
          </p:cNvSpPr>
          <p:nvPr>
            <p:ph type="title" hasCustomPrompt="1"/>
          </p:nvPr>
        </p:nvSpPr>
        <p:spPr>
          <a:xfrm>
            <a:off x="613152" y="632386"/>
            <a:ext cx="3154776" cy="405454"/>
          </a:xfrm>
          <a:prstGeom prst="rect">
            <a:avLst/>
          </a:prstGeom>
        </p:spPr>
        <p:txBody>
          <a:bodyPr lIns="0" tIns="0" rIns="0" bIns="0"/>
          <a:lstStyle>
            <a:lvl1pPr>
              <a:defRPr lang="en-US" sz="26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4" name="Slide Number Placeholder 9">
            <a:extLst>
              <a:ext uri="{FF2B5EF4-FFF2-40B4-BE49-F238E27FC236}">
                <a16:creationId xmlns:a16="http://schemas.microsoft.com/office/drawing/2014/main" id="{E1FFA7DB-1567-B22D-EF2E-22A22E9B869E}"/>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68788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Image Light">
    <p:bg>
      <p:bgPr>
        <a:solidFill>
          <a:schemeClr val="bg1"/>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7BB5660-0ACC-420C-FE42-E4567F70BFDC}"/>
              </a:ext>
            </a:extLst>
          </p:cNvPr>
          <p:cNvSpPr>
            <a:spLocks noGrp="1"/>
          </p:cNvSpPr>
          <p:nvPr>
            <p:ph type="pic" sz="quarter" idx="14"/>
          </p:nvPr>
        </p:nvSpPr>
        <p:spPr>
          <a:xfrm>
            <a:off x="0" y="0"/>
            <a:ext cx="12192000" cy="6858000"/>
          </a:xfrm>
          <a:prstGeom prst="rect">
            <a:avLst/>
          </a:prstGeom>
        </p:spPr>
        <p:txBody>
          <a:bodyPr/>
          <a:lstStyle>
            <a:lvl1pPr>
              <a:defRPr b="0" i="0">
                <a:latin typeface="Arial" panose="020B0604020202020204" pitchFamily="34" charset="0"/>
              </a:defRPr>
            </a:lvl1pPr>
          </a:lstStyle>
          <a:p>
            <a:endParaRPr lang="en-US" dirty="0"/>
          </a:p>
        </p:txBody>
      </p:sp>
      <p:sp>
        <p:nvSpPr>
          <p:cNvPr id="3" name="Title 6">
            <a:extLst>
              <a:ext uri="{FF2B5EF4-FFF2-40B4-BE49-F238E27FC236}">
                <a16:creationId xmlns:a16="http://schemas.microsoft.com/office/drawing/2014/main" id="{47779D81-C5B7-9D06-E85C-734849E79E8A}"/>
              </a:ext>
            </a:extLst>
          </p:cNvPr>
          <p:cNvSpPr>
            <a:spLocks noGrp="1"/>
          </p:cNvSpPr>
          <p:nvPr>
            <p:ph type="title" hasCustomPrompt="1"/>
          </p:nvPr>
        </p:nvSpPr>
        <p:spPr>
          <a:xfrm>
            <a:off x="535798" y="648878"/>
            <a:ext cx="9186800" cy="2436565"/>
          </a:xfrm>
          <a:prstGeom prst="rect">
            <a:avLst/>
          </a:prstGeom>
        </p:spPr>
        <p:txBody>
          <a:bodyPr/>
          <a:lstStyle>
            <a:lvl1pPr>
              <a:lnSpc>
                <a:spcPct val="80000"/>
              </a:lnSpc>
              <a:defRPr lang="en-US" sz="7200" b="0" i="0" kern="1200" spc="-25" dirty="0">
                <a:solidFill>
                  <a:srgbClr val="0000CA"/>
                </a:solidFill>
                <a:latin typeface="Arial" panose="020B0604020202020204" pitchFamily="34" charset="0"/>
                <a:ea typeface="+mj-ea"/>
                <a:cs typeface="+mj-cs"/>
              </a:defRPr>
            </a:lvl1pPr>
          </a:lstStyle>
          <a:p>
            <a:r>
              <a:rPr lang="en-US" dirty="0"/>
              <a:t>Presentation Title</a:t>
            </a:r>
          </a:p>
        </p:txBody>
      </p:sp>
      <p:sp>
        <p:nvSpPr>
          <p:cNvPr id="4" name="Text Placeholder 10">
            <a:extLst>
              <a:ext uri="{FF2B5EF4-FFF2-40B4-BE49-F238E27FC236}">
                <a16:creationId xmlns:a16="http://schemas.microsoft.com/office/drawing/2014/main" id="{5CB0D16B-5D71-98DD-1BB3-47FCB31844C7}"/>
              </a:ext>
            </a:extLst>
          </p:cNvPr>
          <p:cNvSpPr>
            <a:spLocks noGrp="1"/>
          </p:cNvSpPr>
          <p:nvPr>
            <p:ph type="body" sz="quarter" idx="12" hasCustomPrompt="1"/>
          </p:nvPr>
        </p:nvSpPr>
        <p:spPr>
          <a:xfrm>
            <a:off x="558097" y="3226917"/>
            <a:ext cx="4871840" cy="1349296"/>
          </a:xfrm>
          <a:prstGeom prst="rect">
            <a:avLst/>
          </a:prstGeom>
        </p:spPr>
        <p:txBody>
          <a:bodyPr/>
          <a:lstStyle>
            <a:lvl1pPr marL="0" indent="0">
              <a:buNone/>
              <a:defRPr lang="en-US" sz="2800" b="0" i="0" kern="1200" spc="-50" dirty="0" smtClean="0">
                <a:solidFill>
                  <a:srgbClr val="0000CA"/>
                </a:solidFill>
                <a:latin typeface="Arial" panose="020B0604020202020204" pitchFamily="34" charset="0"/>
                <a:ea typeface="+mn-ea"/>
                <a:cs typeface="+mn-cs"/>
              </a:defRPr>
            </a:lvl1pPr>
            <a:lvl2pPr>
              <a:defRPr lang="en-US" sz="1800" kern="1200" spc="-50" dirty="0" smtClean="0">
                <a:solidFill>
                  <a:srgbClr val="02005E"/>
                </a:solidFill>
                <a:latin typeface="Pfizer Diatype" panose="020B0504040202060203" pitchFamily="34" charset="77"/>
                <a:ea typeface="+mn-ea"/>
                <a:cs typeface="+mn-cs"/>
              </a:defRPr>
            </a:lvl2pPr>
            <a:lvl3pPr>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Subhead Here</a:t>
            </a:r>
          </a:p>
        </p:txBody>
      </p:sp>
      <p:pic>
        <p:nvPicPr>
          <p:cNvPr id="6" name="Picture 5">
            <a:extLst>
              <a:ext uri="{FF2B5EF4-FFF2-40B4-BE49-F238E27FC236}">
                <a16:creationId xmlns:a16="http://schemas.microsoft.com/office/drawing/2014/main" id="{13AFE22F-10FA-A661-4366-E3D8BAB6FBF3}"/>
              </a:ext>
            </a:extLst>
          </p:cNvPr>
          <p:cNvPicPr>
            <a:picLocks noChangeAspect="1"/>
          </p:cNvPicPr>
          <p:nvPr userDrawn="1"/>
        </p:nvPicPr>
        <p:blipFill>
          <a:blip r:embed="rId2"/>
          <a:stretch>
            <a:fillRect/>
          </a:stretch>
        </p:blipFill>
        <p:spPr>
          <a:xfrm>
            <a:off x="612280" y="5743501"/>
            <a:ext cx="1442647" cy="589788"/>
          </a:xfrm>
          <a:prstGeom prst="rect">
            <a:avLst/>
          </a:prstGeom>
        </p:spPr>
      </p:pic>
      <p:sp>
        <p:nvSpPr>
          <p:cNvPr id="10" name="Text Placeholder 10">
            <a:extLst>
              <a:ext uri="{FF2B5EF4-FFF2-40B4-BE49-F238E27FC236}">
                <a16:creationId xmlns:a16="http://schemas.microsoft.com/office/drawing/2014/main" id="{5D6DC092-5A6A-0FFD-0D66-DDFD4C086DBD}"/>
              </a:ext>
            </a:extLst>
          </p:cNvPr>
          <p:cNvSpPr>
            <a:spLocks noGrp="1"/>
          </p:cNvSpPr>
          <p:nvPr>
            <p:ph type="body" sz="quarter" idx="15" hasCustomPrompt="1"/>
          </p:nvPr>
        </p:nvSpPr>
        <p:spPr>
          <a:xfrm>
            <a:off x="6705157" y="5926783"/>
            <a:ext cx="4871840" cy="422078"/>
          </a:xfrm>
          <a:prstGeom prst="rect">
            <a:avLst/>
          </a:prstGeom>
        </p:spPr>
        <p:txBody>
          <a:bodyPr rIns="0"/>
          <a:lstStyle>
            <a:lvl1pPr marL="0" indent="0" algn="r">
              <a:buNone/>
              <a:defRPr lang="en-US" sz="2000" b="0" i="0" kern="1200" spc="-50" dirty="0" smtClean="0">
                <a:solidFill>
                  <a:schemeClr val="accent1"/>
                </a:solidFill>
                <a:latin typeface="Arial" panose="020B0604020202020204" pitchFamily="34" charset="0"/>
                <a:ea typeface="+mn-ea"/>
                <a:cs typeface="+mn-cs"/>
              </a:defRPr>
            </a:lvl1pPr>
            <a:lvl2pPr>
              <a:defRPr lang="en-US" sz="1800" kern="1200" spc="-50" dirty="0" smtClean="0">
                <a:solidFill>
                  <a:srgbClr val="02005E"/>
                </a:solidFill>
                <a:latin typeface="Pfizer Diatype" panose="020B0504040202060203" pitchFamily="34" charset="77"/>
                <a:ea typeface="+mn-ea"/>
                <a:cs typeface="+mn-cs"/>
              </a:defRPr>
            </a:lvl2pPr>
            <a:lvl3pPr>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Date Here</a:t>
            </a:r>
          </a:p>
        </p:txBody>
      </p:sp>
    </p:spTree>
    <p:extLst>
      <p:ext uri="{BB962C8B-B14F-4D97-AF65-F5344CB8AC3E}">
        <p14:creationId xmlns:p14="http://schemas.microsoft.com/office/powerpoint/2010/main" val="100940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 Colleagues">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BC5712B1-FB28-23FF-D6B6-9C214A5EF6D7}"/>
              </a:ext>
            </a:extLst>
          </p:cNvPr>
          <p:cNvSpPr>
            <a:spLocks noGrp="1"/>
          </p:cNvSpPr>
          <p:nvPr>
            <p:ph type="body" sz="quarter" idx="16" hasCustomPrompt="1"/>
          </p:nvPr>
        </p:nvSpPr>
        <p:spPr>
          <a:xfrm>
            <a:off x="8971852" y="3151966"/>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6" name="Text Placeholder 10">
            <a:extLst>
              <a:ext uri="{FF2B5EF4-FFF2-40B4-BE49-F238E27FC236}">
                <a16:creationId xmlns:a16="http://schemas.microsoft.com/office/drawing/2014/main" id="{B7B92FB3-8432-11CE-25F8-2740839BAE47}"/>
              </a:ext>
            </a:extLst>
          </p:cNvPr>
          <p:cNvSpPr>
            <a:spLocks noGrp="1"/>
          </p:cNvSpPr>
          <p:nvPr>
            <p:ph type="body" sz="quarter" idx="17" hasCustomPrompt="1"/>
          </p:nvPr>
        </p:nvSpPr>
        <p:spPr>
          <a:xfrm>
            <a:off x="8983001" y="3363839"/>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7" name="Picture Placeholder 14">
            <a:extLst>
              <a:ext uri="{FF2B5EF4-FFF2-40B4-BE49-F238E27FC236}">
                <a16:creationId xmlns:a16="http://schemas.microsoft.com/office/drawing/2014/main" id="{BE695DAF-E149-B157-4E3F-6BF635C0A7CC}"/>
              </a:ext>
            </a:extLst>
          </p:cNvPr>
          <p:cNvSpPr>
            <a:spLocks noGrp="1"/>
          </p:cNvSpPr>
          <p:nvPr>
            <p:ph type="pic" sz="quarter" idx="18"/>
          </p:nvPr>
        </p:nvSpPr>
        <p:spPr>
          <a:xfrm>
            <a:off x="8971851" y="1237319"/>
            <a:ext cx="1925743" cy="1893981"/>
          </a:xfrm>
          <a:prstGeom prst="rect">
            <a:avLst/>
          </a:prstGeom>
        </p:spPr>
        <p:txBody>
          <a:bodyPr/>
          <a:lstStyle>
            <a:lvl1pPr>
              <a:defRPr b="0" i="0">
                <a:latin typeface="Arial" panose="020B0604020202020204" pitchFamily="34" charset="0"/>
              </a:defRPr>
            </a:lvl1pPr>
          </a:lstStyle>
          <a:p>
            <a:endParaRPr lang="en-US" dirty="0"/>
          </a:p>
        </p:txBody>
      </p:sp>
      <p:sp>
        <p:nvSpPr>
          <p:cNvPr id="8" name="Text Placeholder 10">
            <a:extLst>
              <a:ext uri="{FF2B5EF4-FFF2-40B4-BE49-F238E27FC236}">
                <a16:creationId xmlns:a16="http://schemas.microsoft.com/office/drawing/2014/main" id="{D00D35B2-19DF-447F-A500-FBA38FE9D00B}"/>
              </a:ext>
            </a:extLst>
          </p:cNvPr>
          <p:cNvSpPr>
            <a:spLocks noGrp="1"/>
          </p:cNvSpPr>
          <p:nvPr>
            <p:ph type="body" sz="quarter" idx="13" hasCustomPrompt="1"/>
          </p:nvPr>
        </p:nvSpPr>
        <p:spPr>
          <a:xfrm>
            <a:off x="627222" y="3151966"/>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9" name="Text Placeholder 10">
            <a:extLst>
              <a:ext uri="{FF2B5EF4-FFF2-40B4-BE49-F238E27FC236}">
                <a16:creationId xmlns:a16="http://schemas.microsoft.com/office/drawing/2014/main" id="{5976D896-F869-2541-3837-4728B3F504B3}"/>
              </a:ext>
            </a:extLst>
          </p:cNvPr>
          <p:cNvSpPr>
            <a:spLocks noGrp="1"/>
          </p:cNvSpPr>
          <p:nvPr>
            <p:ph type="body" sz="quarter" idx="14" hasCustomPrompt="1"/>
          </p:nvPr>
        </p:nvSpPr>
        <p:spPr>
          <a:xfrm>
            <a:off x="638372" y="3363839"/>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10" name="Picture Placeholder 14">
            <a:extLst>
              <a:ext uri="{FF2B5EF4-FFF2-40B4-BE49-F238E27FC236}">
                <a16:creationId xmlns:a16="http://schemas.microsoft.com/office/drawing/2014/main" id="{262B5919-0C9A-7FB5-A0DA-49D2B48102BA}"/>
              </a:ext>
            </a:extLst>
          </p:cNvPr>
          <p:cNvSpPr>
            <a:spLocks noGrp="1"/>
          </p:cNvSpPr>
          <p:nvPr>
            <p:ph type="pic" sz="quarter" idx="15"/>
          </p:nvPr>
        </p:nvSpPr>
        <p:spPr>
          <a:xfrm>
            <a:off x="627222" y="1237319"/>
            <a:ext cx="1925743" cy="1893981"/>
          </a:xfrm>
          <a:prstGeom prst="rect">
            <a:avLst/>
          </a:prstGeom>
        </p:spPr>
        <p:txBody>
          <a:bodyPr/>
          <a:lstStyle>
            <a:lvl1pPr>
              <a:defRPr b="0" i="0">
                <a:latin typeface="Arial" panose="020B0604020202020204" pitchFamily="34" charset="0"/>
              </a:defRPr>
            </a:lvl1pPr>
          </a:lstStyle>
          <a:p>
            <a:endParaRPr lang="en-US" dirty="0"/>
          </a:p>
        </p:txBody>
      </p:sp>
      <p:sp>
        <p:nvSpPr>
          <p:cNvPr id="11" name="Text Placeholder 10">
            <a:extLst>
              <a:ext uri="{FF2B5EF4-FFF2-40B4-BE49-F238E27FC236}">
                <a16:creationId xmlns:a16="http://schemas.microsoft.com/office/drawing/2014/main" id="{DE1BC812-137A-95C0-CDEF-E843CDF0FF3C}"/>
              </a:ext>
            </a:extLst>
          </p:cNvPr>
          <p:cNvSpPr>
            <a:spLocks noGrp="1"/>
          </p:cNvSpPr>
          <p:nvPr>
            <p:ph type="body" sz="quarter" idx="19" hasCustomPrompt="1"/>
          </p:nvPr>
        </p:nvSpPr>
        <p:spPr>
          <a:xfrm>
            <a:off x="627222" y="5694444"/>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12" name="Text Placeholder 10">
            <a:extLst>
              <a:ext uri="{FF2B5EF4-FFF2-40B4-BE49-F238E27FC236}">
                <a16:creationId xmlns:a16="http://schemas.microsoft.com/office/drawing/2014/main" id="{54A44834-9974-6780-C5DB-D0C1B154B2ED}"/>
              </a:ext>
            </a:extLst>
          </p:cNvPr>
          <p:cNvSpPr>
            <a:spLocks noGrp="1"/>
          </p:cNvSpPr>
          <p:nvPr>
            <p:ph type="body" sz="quarter" idx="20" hasCustomPrompt="1"/>
          </p:nvPr>
        </p:nvSpPr>
        <p:spPr>
          <a:xfrm>
            <a:off x="638372" y="5906317"/>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13" name="Picture Placeholder 14">
            <a:extLst>
              <a:ext uri="{FF2B5EF4-FFF2-40B4-BE49-F238E27FC236}">
                <a16:creationId xmlns:a16="http://schemas.microsoft.com/office/drawing/2014/main" id="{F8CB46FA-7574-F6DC-3657-390F3576A2E6}"/>
              </a:ext>
            </a:extLst>
          </p:cNvPr>
          <p:cNvSpPr>
            <a:spLocks noGrp="1"/>
          </p:cNvSpPr>
          <p:nvPr>
            <p:ph type="pic" sz="quarter" idx="21"/>
          </p:nvPr>
        </p:nvSpPr>
        <p:spPr>
          <a:xfrm>
            <a:off x="627222" y="3779798"/>
            <a:ext cx="1925743" cy="1893981"/>
          </a:xfrm>
          <a:prstGeom prst="rect">
            <a:avLst/>
          </a:prstGeom>
        </p:spPr>
        <p:txBody>
          <a:bodyPr/>
          <a:lstStyle>
            <a:lvl1pPr>
              <a:defRPr b="0" i="0">
                <a:latin typeface="Arial" panose="020B0604020202020204" pitchFamily="34" charset="0"/>
              </a:defRPr>
            </a:lvl1pPr>
          </a:lstStyle>
          <a:p>
            <a:endParaRPr lang="en-US" dirty="0"/>
          </a:p>
        </p:txBody>
      </p:sp>
      <p:sp>
        <p:nvSpPr>
          <p:cNvPr id="14" name="Text Placeholder 10">
            <a:extLst>
              <a:ext uri="{FF2B5EF4-FFF2-40B4-BE49-F238E27FC236}">
                <a16:creationId xmlns:a16="http://schemas.microsoft.com/office/drawing/2014/main" id="{5B1F38CA-846B-FF01-3C41-6EBB9A495801}"/>
              </a:ext>
            </a:extLst>
          </p:cNvPr>
          <p:cNvSpPr>
            <a:spLocks noGrp="1"/>
          </p:cNvSpPr>
          <p:nvPr>
            <p:ph type="body" sz="quarter" idx="22" hasCustomPrompt="1"/>
          </p:nvPr>
        </p:nvSpPr>
        <p:spPr>
          <a:xfrm>
            <a:off x="2716832" y="3151966"/>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15" name="Text Placeholder 10">
            <a:extLst>
              <a:ext uri="{FF2B5EF4-FFF2-40B4-BE49-F238E27FC236}">
                <a16:creationId xmlns:a16="http://schemas.microsoft.com/office/drawing/2014/main" id="{BD09823A-486D-2CA4-3F63-D54996BBFA5C}"/>
              </a:ext>
            </a:extLst>
          </p:cNvPr>
          <p:cNvSpPr>
            <a:spLocks noGrp="1"/>
          </p:cNvSpPr>
          <p:nvPr>
            <p:ph type="body" sz="quarter" idx="23" hasCustomPrompt="1"/>
          </p:nvPr>
        </p:nvSpPr>
        <p:spPr>
          <a:xfrm>
            <a:off x="2727982" y="3363839"/>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16" name="Picture Placeholder 14">
            <a:extLst>
              <a:ext uri="{FF2B5EF4-FFF2-40B4-BE49-F238E27FC236}">
                <a16:creationId xmlns:a16="http://schemas.microsoft.com/office/drawing/2014/main" id="{8109E527-4EF5-19A8-E642-F7BDA50E993A}"/>
              </a:ext>
            </a:extLst>
          </p:cNvPr>
          <p:cNvSpPr>
            <a:spLocks noGrp="1"/>
          </p:cNvSpPr>
          <p:nvPr>
            <p:ph type="pic" sz="quarter" idx="24"/>
          </p:nvPr>
        </p:nvSpPr>
        <p:spPr>
          <a:xfrm>
            <a:off x="2716832" y="1237319"/>
            <a:ext cx="1925743" cy="1893981"/>
          </a:xfrm>
          <a:prstGeom prst="rect">
            <a:avLst/>
          </a:prstGeom>
        </p:spPr>
        <p:txBody>
          <a:bodyPr/>
          <a:lstStyle>
            <a:lvl1pPr>
              <a:defRPr b="0" i="0">
                <a:latin typeface="Arial" panose="020B0604020202020204" pitchFamily="34" charset="0"/>
              </a:defRPr>
            </a:lvl1pPr>
          </a:lstStyle>
          <a:p>
            <a:endParaRPr lang="en-US" dirty="0"/>
          </a:p>
        </p:txBody>
      </p:sp>
      <p:sp>
        <p:nvSpPr>
          <p:cNvPr id="17" name="Text Placeholder 10">
            <a:extLst>
              <a:ext uri="{FF2B5EF4-FFF2-40B4-BE49-F238E27FC236}">
                <a16:creationId xmlns:a16="http://schemas.microsoft.com/office/drawing/2014/main" id="{12E56D33-9057-8630-98C4-93C357698E50}"/>
              </a:ext>
            </a:extLst>
          </p:cNvPr>
          <p:cNvSpPr>
            <a:spLocks noGrp="1"/>
          </p:cNvSpPr>
          <p:nvPr>
            <p:ph type="body" sz="quarter" idx="25" hasCustomPrompt="1"/>
          </p:nvPr>
        </p:nvSpPr>
        <p:spPr>
          <a:xfrm>
            <a:off x="2716832" y="5694444"/>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18" name="Text Placeholder 10">
            <a:extLst>
              <a:ext uri="{FF2B5EF4-FFF2-40B4-BE49-F238E27FC236}">
                <a16:creationId xmlns:a16="http://schemas.microsoft.com/office/drawing/2014/main" id="{927F9EB9-9886-6A49-38A4-98CEB629813D}"/>
              </a:ext>
            </a:extLst>
          </p:cNvPr>
          <p:cNvSpPr>
            <a:spLocks noGrp="1"/>
          </p:cNvSpPr>
          <p:nvPr>
            <p:ph type="body" sz="quarter" idx="26" hasCustomPrompt="1"/>
          </p:nvPr>
        </p:nvSpPr>
        <p:spPr>
          <a:xfrm>
            <a:off x="2727982" y="5906317"/>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19" name="Picture Placeholder 14">
            <a:extLst>
              <a:ext uri="{FF2B5EF4-FFF2-40B4-BE49-F238E27FC236}">
                <a16:creationId xmlns:a16="http://schemas.microsoft.com/office/drawing/2014/main" id="{0181C5E2-BC92-6FE6-2E3F-D5D3E85D02B1}"/>
              </a:ext>
            </a:extLst>
          </p:cNvPr>
          <p:cNvSpPr>
            <a:spLocks noGrp="1"/>
          </p:cNvSpPr>
          <p:nvPr>
            <p:ph type="pic" sz="quarter" idx="27"/>
          </p:nvPr>
        </p:nvSpPr>
        <p:spPr>
          <a:xfrm>
            <a:off x="2716832" y="3779798"/>
            <a:ext cx="1925743" cy="1893981"/>
          </a:xfrm>
          <a:prstGeom prst="rect">
            <a:avLst/>
          </a:prstGeom>
        </p:spPr>
        <p:txBody>
          <a:bodyPr/>
          <a:lstStyle>
            <a:lvl1pPr>
              <a:defRPr b="0" i="0">
                <a:latin typeface="Arial" panose="020B0604020202020204" pitchFamily="34" charset="0"/>
              </a:defRPr>
            </a:lvl1pPr>
          </a:lstStyle>
          <a:p>
            <a:endParaRPr lang="en-US" dirty="0"/>
          </a:p>
        </p:txBody>
      </p:sp>
      <p:sp>
        <p:nvSpPr>
          <p:cNvPr id="20" name="Text Placeholder 10">
            <a:extLst>
              <a:ext uri="{FF2B5EF4-FFF2-40B4-BE49-F238E27FC236}">
                <a16:creationId xmlns:a16="http://schemas.microsoft.com/office/drawing/2014/main" id="{AB2C5926-54DB-4A66-27B2-C49294C11E0B}"/>
              </a:ext>
            </a:extLst>
          </p:cNvPr>
          <p:cNvSpPr>
            <a:spLocks noGrp="1"/>
          </p:cNvSpPr>
          <p:nvPr>
            <p:ph type="body" sz="quarter" idx="28" hasCustomPrompt="1"/>
          </p:nvPr>
        </p:nvSpPr>
        <p:spPr>
          <a:xfrm>
            <a:off x="4801839" y="3151966"/>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21" name="Text Placeholder 10">
            <a:extLst>
              <a:ext uri="{FF2B5EF4-FFF2-40B4-BE49-F238E27FC236}">
                <a16:creationId xmlns:a16="http://schemas.microsoft.com/office/drawing/2014/main" id="{62914014-F18E-BD18-0B42-C53AB0E77F96}"/>
              </a:ext>
            </a:extLst>
          </p:cNvPr>
          <p:cNvSpPr>
            <a:spLocks noGrp="1"/>
          </p:cNvSpPr>
          <p:nvPr>
            <p:ph type="body" sz="quarter" idx="29" hasCustomPrompt="1"/>
          </p:nvPr>
        </p:nvSpPr>
        <p:spPr>
          <a:xfrm>
            <a:off x="4812988" y="3363839"/>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22" name="Picture Placeholder 14">
            <a:extLst>
              <a:ext uri="{FF2B5EF4-FFF2-40B4-BE49-F238E27FC236}">
                <a16:creationId xmlns:a16="http://schemas.microsoft.com/office/drawing/2014/main" id="{AF224A82-961E-C4C1-10FD-6E85A25D076C}"/>
              </a:ext>
            </a:extLst>
          </p:cNvPr>
          <p:cNvSpPr>
            <a:spLocks noGrp="1"/>
          </p:cNvSpPr>
          <p:nvPr>
            <p:ph type="pic" sz="quarter" idx="30"/>
          </p:nvPr>
        </p:nvSpPr>
        <p:spPr>
          <a:xfrm>
            <a:off x="4801838" y="1237319"/>
            <a:ext cx="1925743" cy="1893981"/>
          </a:xfrm>
          <a:prstGeom prst="rect">
            <a:avLst/>
          </a:prstGeom>
        </p:spPr>
        <p:txBody>
          <a:bodyPr/>
          <a:lstStyle>
            <a:lvl1pPr>
              <a:defRPr b="0" i="0">
                <a:latin typeface="Arial" panose="020B0604020202020204" pitchFamily="34" charset="0"/>
              </a:defRPr>
            </a:lvl1pPr>
          </a:lstStyle>
          <a:p>
            <a:endParaRPr lang="en-US" dirty="0"/>
          </a:p>
        </p:txBody>
      </p:sp>
      <p:sp>
        <p:nvSpPr>
          <p:cNvPr id="23" name="Text Placeholder 10">
            <a:extLst>
              <a:ext uri="{FF2B5EF4-FFF2-40B4-BE49-F238E27FC236}">
                <a16:creationId xmlns:a16="http://schemas.microsoft.com/office/drawing/2014/main" id="{2DAF4469-5900-FEC8-6614-5CA26ED9FAF6}"/>
              </a:ext>
            </a:extLst>
          </p:cNvPr>
          <p:cNvSpPr>
            <a:spLocks noGrp="1"/>
          </p:cNvSpPr>
          <p:nvPr>
            <p:ph type="body" sz="quarter" idx="31" hasCustomPrompt="1"/>
          </p:nvPr>
        </p:nvSpPr>
        <p:spPr>
          <a:xfrm>
            <a:off x="4801839" y="5694444"/>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24" name="Text Placeholder 10">
            <a:extLst>
              <a:ext uri="{FF2B5EF4-FFF2-40B4-BE49-F238E27FC236}">
                <a16:creationId xmlns:a16="http://schemas.microsoft.com/office/drawing/2014/main" id="{DE312552-4D61-9290-0071-BB21A169FC9F}"/>
              </a:ext>
            </a:extLst>
          </p:cNvPr>
          <p:cNvSpPr>
            <a:spLocks noGrp="1"/>
          </p:cNvSpPr>
          <p:nvPr>
            <p:ph type="body" sz="quarter" idx="32" hasCustomPrompt="1"/>
          </p:nvPr>
        </p:nvSpPr>
        <p:spPr>
          <a:xfrm>
            <a:off x="4812988" y="5906317"/>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25" name="Picture Placeholder 14">
            <a:extLst>
              <a:ext uri="{FF2B5EF4-FFF2-40B4-BE49-F238E27FC236}">
                <a16:creationId xmlns:a16="http://schemas.microsoft.com/office/drawing/2014/main" id="{5E5C4B4F-E951-85E4-86E6-8D70DC1F9A6F}"/>
              </a:ext>
            </a:extLst>
          </p:cNvPr>
          <p:cNvSpPr>
            <a:spLocks noGrp="1"/>
          </p:cNvSpPr>
          <p:nvPr>
            <p:ph type="pic" sz="quarter" idx="33"/>
          </p:nvPr>
        </p:nvSpPr>
        <p:spPr>
          <a:xfrm>
            <a:off x="4801838" y="3779798"/>
            <a:ext cx="1925743" cy="1893981"/>
          </a:xfrm>
          <a:prstGeom prst="rect">
            <a:avLst/>
          </a:prstGeom>
        </p:spPr>
        <p:txBody>
          <a:bodyPr/>
          <a:lstStyle>
            <a:lvl1pPr>
              <a:defRPr b="0" i="0">
                <a:latin typeface="Arial" panose="020B0604020202020204" pitchFamily="34" charset="0"/>
              </a:defRPr>
            </a:lvl1pPr>
          </a:lstStyle>
          <a:p>
            <a:endParaRPr lang="en-US" dirty="0"/>
          </a:p>
        </p:txBody>
      </p:sp>
      <p:sp>
        <p:nvSpPr>
          <p:cNvPr id="26" name="Text Placeholder 10">
            <a:extLst>
              <a:ext uri="{FF2B5EF4-FFF2-40B4-BE49-F238E27FC236}">
                <a16:creationId xmlns:a16="http://schemas.microsoft.com/office/drawing/2014/main" id="{338873B1-E5C7-2D43-6632-4DAB7F2C74DA}"/>
              </a:ext>
            </a:extLst>
          </p:cNvPr>
          <p:cNvSpPr>
            <a:spLocks noGrp="1"/>
          </p:cNvSpPr>
          <p:nvPr>
            <p:ph type="body" sz="quarter" idx="34" hasCustomPrompt="1"/>
          </p:nvPr>
        </p:nvSpPr>
        <p:spPr>
          <a:xfrm>
            <a:off x="6886845" y="3151966"/>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27" name="Text Placeholder 10">
            <a:extLst>
              <a:ext uri="{FF2B5EF4-FFF2-40B4-BE49-F238E27FC236}">
                <a16:creationId xmlns:a16="http://schemas.microsoft.com/office/drawing/2014/main" id="{8B145F87-6E40-CDBD-4B60-D87DB5C9DC33}"/>
              </a:ext>
            </a:extLst>
          </p:cNvPr>
          <p:cNvSpPr>
            <a:spLocks noGrp="1"/>
          </p:cNvSpPr>
          <p:nvPr>
            <p:ph type="body" sz="quarter" idx="35" hasCustomPrompt="1"/>
          </p:nvPr>
        </p:nvSpPr>
        <p:spPr>
          <a:xfrm>
            <a:off x="6897995" y="3363839"/>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28" name="Picture Placeholder 14">
            <a:extLst>
              <a:ext uri="{FF2B5EF4-FFF2-40B4-BE49-F238E27FC236}">
                <a16:creationId xmlns:a16="http://schemas.microsoft.com/office/drawing/2014/main" id="{84920AD4-F16E-2561-1724-D2FF2FC39B3A}"/>
              </a:ext>
            </a:extLst>
          </p:cNvPr>
          <p:cNvSpPr>
            <a:spLocks noGrp="1"/>
          </p:cNvSpPr>
          <p:nvPr>
            <p:ph type="pic" sz="quarter" idx="36"/>
          </p:nvPr>
        </p:nvSpPr>
        <p:spPr>
          <a:xfrm>
            <a:off x="6886845" y="1237319"/>
            <a:ext cx="1925743" cy="1893981"/>
          </a:xfrm>
          <a:prstGeom prst="rect">
            <a:avLst/>
          </a:prstGeom>
        </p:spPr>
        <p:txBody>
          <a:bodyPr/>
          <a:lstStyle>
            <a:lvl1pPr>
              <a:defRPr b="0" i="0">
                <a:latin typeface="Arial" panose="020B0604020202020204" pitchFamily="34" charset="0"/>
              </a:defRPr>
            </a:lvl1pPr>
          </a:lstStyle>
          <a:p>
            <a:endParaRPr lang="en-US" dirty="0"/>
          </a:p>
        </p:txBody>
      </p:sp>
      <p:sp>
        <p:nvSpPr>
          <p:cNvPr id="29" name="Text Placeholder 10">
            <a:extLst>
              <a:ext uri="{FF2B5EF4-FFF2-40B4-BE49-F238E27FC236}">
                <a16:creationId xmlns:a16="http://schemas.microsoft.com/office/drawing/2014/main" id="{DF110042-5C5F-8EB0-3A9F-AF4AA1BC0C41}"/>
              </a:ext>
            </a:extLst>
          </p:cNvPr>
          <p:cNvSpPr>
            <a:spLocks noGrp="1"/>
          </p:cNvSpPr>
          <p:nvPr>
            <p:ph type="body" sz="quarter" idx="37" hasCustomPrompt="1"/>
          </p:nvPr>
        </p:nvSpPr>
        <p:spPr>
          <a:xfrm>
            <a:off x="6886845" y="5694444"/>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30" name="Text Placeholder 10">
            <a:extLst>
              <a:ext uri="{FF2B5EF4-FFF2-40B4-BE49-F238E27FC236}">
                <a16:creationId xmlns:a16="http://schemas.microsoft.com/office/drawing/2014/main" id="{09D1E0EB-569E-0F8C-29B0-ABD77A7F3CBC}"/>
              </a:ext>
            </a:extLst>
          </p:cNvPr>
          <p:cNvSpPr>
            <a:spLocks noGrp="1"/>
          </p:cNvSpPr>
          <p:nvPr>
            <p:ph type="body" sz="quarter" idx="38" hasCustomPrompt="1"/>
          </p:nvPr>
        </p:nvSpPr>
        <p:spPr>
          <a:xfrm>
            <a:off x="6897995" y="5906317"/>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31" name="Picture Placeholder 14">
            <a:extLst>
              <a:ext uri="{FF2B5EF4-FFF2-40B4-BE49-F238E27FC236}">
                <a16:creationId xmlns:a16="http://schemas.microsoft.com/office/drawing/2014/main" id="{D34956E9-9D8E-B3D1-FF85-FC29647543A6}"/>
              </a:ext>
            </a:extLst>
          </p:cNvPr>
          <p:cNvSpPr>
            <a:spLocks noGrp="1"/>
          </p:cNvSpPr>
          <p:nvPr>
            <p:ph type="pic" sz="quarter" idx="39"/>
          </p:nvPr>
        </p:nvSpPr>
        <p:spPr>
          <a:xfrm>
            <a:off x="6886845" y="3779798"/>
            <a:ext cx="1925743" cy="1893981"/>
          </a:xfrm>
          <a:prstGeom prst="rect">
            <a:avLst/>
          </a:prstGeom>
        </p:spPr>
        <p:txBody>
          <a:bodyPr/>
          <a:lstStyle>
            <a:lvl1pPr>
              <a:defRPr b="0" i="0">
                <a:latin typeface="Arial" panose="020B0604020202020204" pitchFamily="34" charset="0"/>
              </a:defRPr>
            </a:lvl1pPr>
          </a:lstStyle>
          <a:p>
            <a:endParaRPr lang="en-US" dirty="0"/>
          </a:p>
        </p:txBody>
      </p:sp>
      <p:sp>
        <p:nvSpPr>
          <p:cNvPr id="32" name="Text Placeholder 10">
            <a:extLst>
              <a:ext uri="{FF2B5EF4-FFF2-40B4-BE49-F238E27FC236}">
                <a16:creationId xmlns:a16="http://schemas.microsoft.com/office/drawing/2014/main" id="{7236751F-C9D8-E43D-B128-B8FE884A9F74}"/>
              </a:ext>
            </a:extLst>
          </p:cNvPr>
          <p:cNvSpPr>
            <a:spLocks noGrp="1"/>
          </p:cNvSpPr>
          <p:nvPr>
            <p:ph type="body" sz="quarter" idx="40" hasCustomPrompt="1"/>
          </p:nvPr>
        </p:nvSpPr>
        <p:spPr>
          <a:xfrm>
            <a:off x="8971852" y="5694444"/>
            <a:ext cx="1837755" cy="193899"/>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Colleague Name</a:t>
            </a:r>
          </a:p>
        </p:txBody>
      </p:sp>
      <p:sp>
        <p:nvSpPr>
          <p:cNvPr id="33" name="Text Placeholder 10">
            <a:extLst>
              <a:ext uri="{FF2B5EF4-FFF2-40B4-BE49-F238E27FC236}">
                <a16:creationId xmlns:a16="http://schemas.microsoft.com/office/drawing/2014/main" id="{5E26AB32-A6D6-9DD3-64E7-0AD16F8FC627}"/>
              </a:ext>
            </a:extLst>
          </p:cNvPr>
          <p:cNvSpPr>
            <a:spLocks noGrp="1"/>
          </p:cNvSpPr>
          <p:nvPr>
            <p:ph type="body" sz="quarter" idx="41" hasCustomPrompt="1"/>
          </p:nvPr>
        </p:nvSpPr>
        <p:spPr>
          <a:xfrm>
            <a:off x="8983001" y="5906317"/>
            <a:ext cx="1837755" cy="199285"/>
          </a:xfrm>
          <a:prstGeom prst="rect">
            <a:avLst/>
          </a:prstGeom>
        </p:spPr>
        <p:txBody>
          <a:bodyPr lIns="0" tIns="0" rIns="0" bIns="0">
            <a:spAutoFit/>
          </a:bodyPr>
          <a:lstStyle>
            <a:lvl1pPr marL="0" indent="0">
              <a:buNone/>
              <a:defRPr lang="en-US" sz="14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Business Title</a:t>
            </a:r>
          </a:p>
        </p:txBody>
      </p:sp>
      <p:sp>
        <p:nvSpPr>
          <p:cNvPr id="34" name="Picture Placeholder 14">
            <a:extLst>
              <a:ext uri="{FF2B5EF4-FFF2-40B4-BE49-F238E27FC236}">
                <a16:creationId xmlns:a16="http://schemas.microsoft.com/office/drawing/2014/main" id="{65130667-58AB-71DC-5B9B-FB5EEB253B65}"/>
              </a:ext>
            </a:extLst>
          </p:cNvPr>
          <p:cNvSpPr>
            <a:spLocks noGrp="1"/>
          </p:cNvSpPr>
          <p:nvPr>
            <p:ph type="pic" sz="quarter" idx="42"/>
          </p:nvPr>
        </p:nvSpPr>
        <p:spPr>
          <a:xfrm>
            <a:off x="8971851" y="3779798"/>
            <a:ext cx="1925743" cy="1893981"/>
          </a:xfrm>
          <a:prstGeom prst="rect">
            <a:avLst/>
          </a:prstGeom>
        </p:spPr>
        <p:txBody>
          <a:bodyPr/>
          <a:lstStyle>
            <a:lvl1pPr>
              <a:defRPr b="0" i="0">
                <a:latin typeface="Arial" panose="020B0604020202020204" pitchFamily="34" charset="0"/>
              </a:defRPr>
            </a:lvl1pPr>
          </a:lstStyle>
          <a:p>
            <a:endParaRPr lang="en-US" dirty="0"/>
          </a:p>
        </p:txBody>
      </p:sp>
      <p:sp>
        <p:nvSpPr>
          <p:cNvPr id="2" name="Title 6">
            <a:extLst>
              <a:ext uri="{FF2B5EF4-FFF2-40B4-BE49-F238E27FC236}">
                <a16:creationId xmlns:a16="http://schemas.microsoft.com/office/drawing/2014/main" id="{D7DEC351-B329-CAB7-D4C5-A2BD7C2D0673}"/>
              </a:ext>
            </a:extLst>
          </p:cNvPr>
          <p:cNvSpPr>
            <a:spLocks noGrp="1"/>
          </p:cNvSpPr>
          <p:nvPr>
            <p:ph type="title" hasCustomPrompt="1"/>
          </p:nvPr>
        </p:nvSpPr>
        <p:spPr>
          <a:xfrm>
            <a:off x="613152" y="632386"/>
            <a:ext cx="3154776" cy="405454"/>
          </a:xfrm>
          <a:prstGeom prst="rect">
            <a:avLst/>
          </a:prstGeom>
        </p:spPr>
        <p:txBody>
          <a:bodyPr lIns="0" tIns="0" rIns="0" bIns="0"/>
          <a:lstStyle>
            <a:lvl1pPr>
              <a:defRPr lang="en-US" sz="26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3" name="Slide Number Placeholder 9">
            <a:extLst>
              <a:ext uri="{FF2B5EF4-FFF2-40B4-BE49-F238E27FC236}">
                <a16:creationId xmlns:a16="http://schemas.microsoft.com/office/drawing/2014/main" id="{FB7EFF59-5F16-FFBD-A844-4ED215DBF2DD}"/>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2429612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with Text and Image">
    <p:spTree>
      <p:nvGrpSpPr>
        <p:cNvPr id="1" name=""/>
        <p:cNvGrpSpPr/>
        <p:nvPr/>
      </p:nvGrpSpPr>
      <p:grpSpPr>
        <a:xfrm>
          <a:off x="0" y="0"/>
          <a:ext cx="0" cy="0"/>
          <a:chOff x="0" y="0"/>
          <a:chExt cx="0" cy="0"/>
        </a:xfrm>
      </p:grpSpPr>
      <p:sp>
        <p:nvSpPr>
          <p:cNvPr id="17" name="Text Placeholder 10">
            <a:extLst>
              <a:ext uri="{FF2B5EF4-FFF2-40B4-BE49-F238E27FC236}">
                <a16:creationId xmlns:a16="http://schemas.microsoft.com/office/drawing/2014/main" id="{EE4A84E6-4964-86B5-6174-78A555656A1E}"/>
              </a:ext>
            </a:extLst>
          </p:cNvPr>
          <p:cNvSpPr>
            <a:spLocks noGrp="1"/>
          </p:cNvSpPr>
          <p:nvPr>
            <p:ph type="body" sz="quarter" idx="12" hasCustomPrompt="1"/>
          </p:nvPr>
        </p:nvSpPr>
        <p:spPr>
          <a:xfrm>
            <a:off x="609600" y="1320791"/>
            <a:ext cx="4571999" cy="4851409"/>
          </a:xfrm>
          <a:prstGeom prst="rect">
            <a:avLst/>
          </a:prstGeom>
        </p:spPr>
        <p:txBody>
          <a:bodyPr lIns="0" tIns="0" rIns="0" bIns="0"/>
          <a:lstStyle>
            <a:lvl1pPr marL="0" indent="0">
              <a:buNone/>
              <a:defRPr lang="en-US" sz="1400" b="0" i="0" kern="1200" spc="-50" dirty="0" smtClean="0">
                <a:solidFill>
                  <a:srgbClr val="02005E"/>
                </a:solidFill>
                <a:latin typeface="Arial" panose="020B0604020202020204" pitchFamily="34" charset="0"/>
                <a:ea typeface="+mn-ea"/>
                <a:cs typeface="+mn-cs"/>
              </a:defRPr>
            </a:lvl1pPr>
            <a:lvl2pPr>
              <a:defRPr lang="en-US" sz="1400" b="0" i="0" kern="1200" spc="-50" dirty="0" smtClean="0">
                <a:solidFill>
                  <a:srgbClr val="02005E"/>
                </a:solidFill>
                <a:latin typeface="Arial" panose="020B0604020202020204" pitchFamily="34" charset="0"/>
                <a:ea typeface="+mn-ea"/>
                <a:cs typeface="+mn-cs"/>
              </a:defRPr>
            </a:lvl2pPr>
            <a:lvl3pPr>
              <a:defRPr lang="en-US" sz="1400" b="0" i="0" kern="1200" spc="-50" dirty="0" smtClean="0">
                <a:solidFill>
                  <a:srgbClr val="02005E"/>
                </a:solidFill>
                <a:latin typeface="Arial" panose="020B0604020202020204" pitchFamily="34" charset="0"/>
                <a:ea typeface="+mn-ea"/>
                <a:cs typeface="+mn-cs"/>
              </a:defRPr>
            </a:lvl3pPr>
            <a:lvl4pPr>
              <a:defRPr lang="en-US" sz="1400" b="0" i="0" kern="1200" spc="-50" dirty="0" smtClean="0">
                <a:solidFill>
                  <a:srgbClr val="02005E"/>
                </a:solidFill>
                <a:latin typeface="Arial" panose="020B0604020202020204" pitchFamily="34" charset="0"/>
                <a:ea typeface="+mn-ea"/>
                <a:cs typeface="+mn-cs"/>
              </a:defRPr>
            </a:lvl4pPr>
            <a:lvl5pPr>
              <a:defRPr lang="en-US" sz="1400" b="0" i="0" kern="1200" spc="-50" dirty="0">
                <a:solidFill>
                  <a:srgbClr val="02005E"/>
                </a:solidFill>
                <a:latin typeface="Arial" panose="020B0604020202020204" pitchFamily="34" charset="0"/>
                <a:ea typeface="+mn-ea"/>
                <a:cs typeface="+mn-cs"/>
              </a:defRPr>
            </a:lvl5pPr>
          </a:lstStyle>
          <a:p>
            <a:pPr lvl="0"/>
            <a:r>
              <a:rPr lang="en-US" dirty="0"/>
              <a:t>Body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4">
            <a:extLst>
              <a:ext uri="{FF2B5EF4-FFF2-40B4-BE49-F238E27FC236}">
                <a16:creationId xmlns:a16="http://schemas.microsoft.com/office/drawing/2014/main" id="{89B85A33-C477-FFF9-B49D-9699B0BCE8FB}"/>
              </a:ext>
            </a:extLst>
          </p:cNvPr>
          <p:cNvSpPr>
            <a:spLocks noGrp="1"/>
          </p:cNvSpPr>
          <p:nvPr>
            <p:ph type="pic" sz="quarter" idx="13"/>
          </p:nvPr>
        </p:nvSpPr>
        <p:spPr>
          <a:xfrm>
            <a:off x="6096000" y="0"/>
            <a:ext cx="6096000" cy="6858000"/>
          </a:xfrm>
          <a:prstGeom prst="rect">
            <a:avLst/>
          </a:prstGeom>
        </p:spPr>
        <p:txBody>
          <a:bodyPr/>
          <a:lstStyle>
            <a:lvl1pPr>
              <a:defRPr b="0" i="0">
                <a:latin typeface="Arial" panose="020B0604020202020204" pitchFamily="34" charset="0"/>
              </a:defRPr>
            </a:lvl1pPr>
          </a:lstStyle>
          <a:p>
            <a:endParaRPr lang="en-US" dirty="0"/>
          </a:p>
        </p:txBody>
      </p:sp>
      <p:sp>
        <p:nvSpPr>
          <p:cNvPr id="3" name="Title 6">
            <a:extLst>
              <a:ext uri="{FF2B5EF4-FFF2-40B4-BE49-F238E27FC236}">
                <a16:creationId xmlns:a16="http://schemas.microsoft.com/office/drawing/2014/main" id="{59D6C27D-76A4-6038-2465-2C1EDAFB7EB5}"/>
              </a:ext>
            </a:extLst>
          </p:cNvPr>
          <p:cNvSpPr>
            <a:spLocks noGrp="1"/>
          </p:cNvSpPr>
          <p:nvPr>
            <p:ph type="title" hasCustomPrompt="1"/>
          </p:nvPr>
        </p:nvSpPr>
        <p:spPr>
          <a:xfrm>
            <a:off x="613152" y="632386"/>
            <a:ext cx="3154776" cy="405454"/>
          </a:xfrm>
          <a:prstGeom prst="rect">
            <a:avLst/>
          </a:prstGeom>
        </p:spPr>
        <p:txBody>
          <a:bodyPr lIns="0" tIns="0" rIns="0" bIns="0"/>
          <a:lstStyle>
            <a:lvl1pPr>
              <a:defRPr lang="en-US" sz="26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5" name="Slide Number Placeholder 9">
            <a:extLst>
              <a:ext uri="{FF2B5EF4-FFF2-40B4-BE49-F238E27FC236}">
                <a16:creationId xmlns:a16="http://schemas.microsoft.com/office/drawing/2014/main" id="{61B602E0-F00F-E049-252E-F5DBF18A8C6E}"/>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3575315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Headline with Text and Image">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6A93E6CE-ACF3-6C2D-B43C-E22F6A08F8C5}"/>
              </a:ext>
            </a:extLst>
          </p:cNvPr>
          <p:cNvSpPr>
            <a:spLocks noGrp="1"/>
          </p:cNvSpPr>
          <p:nvPr>
            <p:ph type="title" hasCustomPrompt="1"/>
          </p:nvPr>
        </p:nvSpPr>
        <p:spPr>
          <a:xfrm>
            <a:off x="616843" y="708190"/>
            <a:ext cx="3427223" cy="1329338"/>
          </a:xfrm>
          <a:prstGeom prst="rect">
            <a:avLst/>
          </a:prstGeom>
        </p:spPr>
        <p:txBody>
          <a:bodyPr wrap="square" lIns="0" tIns="0" rIns="0" bIns="0">
            <a:spAutoFit/>
          </a:bodyPr>
          <a:lstStyle>
            <a:lvl1pPr>
              <a:defRPr lang="en-US" sz="47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17" name="Text Placeholder 10">
            <a:extLst>
              <a:ext uri="{FF2B5EF4-FFF2-40B4-BE49-F238E27FC236}">
                <a16:creationId xmlns:a16="http://schemas.microsoft.com/office/drawing/2014/main" id="{EE4A84E6-4964-86B5-6174-78A555656A1E}"/>
              </a:ext>
            </a:extLst>
          </p:cNvPr>
          <p:cNvSpPr>
            <a:spLocks noGrp="1"/>
          </p:cNvSpPr>
          <p:nvPr>
            <p:ph type="body" sz="quarter" idx="12" hasCustomPrompt="1"/>
          </p:nvPr>
        </p:nvSpPr>
        <p:spPr>
          <a:xfrm>
            <a:off x="616844" y="2190824"/>
            <a:ext cx="4564756" cy="3981376"/>
          </a:xfrm>
          <a:prstGeom prst="rect">
            <a:avLst/>
          </a:prstGeom>
        </p:spPr>
        <p:txBody>
          <a:bodyPr lIns="0" tIns="0" rIns="0" bIns="0">
            <a:noAutofit/>
          </a:bodyPr>
          <a:lstStyle>
            <a:lvl1pPr marL="0" indent="0">
              <a:buNone/>
              <a:defRPr lang="en-US" sz="1800" b="0" i="0" kern="1200" spc="-50" dirty="0" smtClean="0">
                <a:solidFill>
                  <a:srgbClr val="02005E"/>
                </a:solidFill>
                <a:latin typeface="Arial" panose="020B0604020202020204" pitchFamily="34" charset="0"/>
                <a:ea typeface="+mn-ea"/>
                <a:cs typeface="+mn-cs"/>
              </a:defRPr>
            </a:lvl1pPr>
            <a:lvl2pPr>
              <a:defRPr lang="en-US" sz="1800" b="0" i="0" kern="1200" spc="-50" dirty="0" smtClean="0">
                <a:solidFill>
                  <a:srgbClr val="02005E"/>
                </a:solidFill>
                <a:latin typeface="Arial" panose="020B0604020202020204" pitchFamily="34" charset="0"/>
                <a:ea typeface="+mn-ea"/>
                <a:cs typeface="+mn-cs"/>
              </a:defRPr>
            </a:lvl2pPr>
            <a:lvl3pPr>
              <a:defRPr lang="en-US" sz="1800" b="0" i="0" kern="1200" spc="-50" dirty="0" smtClean="0">
                <a:solidFill>
                  <a:srgbClr val="02005E"/>
                </a:solidFill>
                <a:latin typeface="Arial" panose="020B0604020202020204" pitchFamily="34" charset="0"/>
                <a:ea typeface="+mn-ea"/>
                <a:cs typeface="+mn-cs"/>
              </a:defRPr>
            </a:lvl3pPr>
            <a:lvl4pPr>
              <a:defRPr lang="en-US" sz="1800" b="0" i="0" kern="1200" spc="-50" dirty="0" smtClean="0">
                <a:solidFill>
                  <a:srgbClr val="02005E"/>
                </a:solidFill>
                <a:latin typeface="Arial" panose="020B0604020202020204" pitchFamily="34" charset="0"/>
                <a:ea typeface="+mn-ea"/>
                <a:cs typeface="+mn-cs"/>
              </a:defRPr>
            </a:lvl4pPr>
            <a:lvl5pPr>
              <a:defRPr lang="en-US" sz="1800" b="0" i="0" kern="1200" spc="-50" dirty="0">
                <a:solidFill>
                  <a:srgbClr val="02005E"/>
                </a:solidFill>
                <a:latin typeface="Arial" panose="020B0604020202020204" pitchFamily="34" charset="0"/>
                <a:ea typeface="+mn-ea"/>
                <a:cs typeface="+mn-cs"/>
              </a:defRPr>
            </a:lvl5pPr>
          </a:lstStyle>
          <a:p>
            <a:pPr lvl="0"/>
            <a:r>
              <a:rPr lang="en-US" dirty="0"/>
              <a:t>Body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4">
            <a:extLst>
              <a:ext uri="{FF2B5EF4-FFF2-40B4-BE49-F238E27FC236}">
                <a16:creationId xmlns:a16="http://schemas.microsoft.com/office/drawing/2014/main" id="{CEB3BF6E-AB38-F50A-42FD-0EB5EA19F056}"/>
              </a:ext>
            </a:extLst>
          </p:cNvPr>
          <p:cNvSpPr>
            <a:spLocks noGrp="1"/>
          </p:cNvSpPr>
          <p:nvPr>
            <p:ph type="pic" sz="quarter" idx="13"/>
          </p:nvPr>
        </p:nvSpPr>
        <p:spPr>
          <a:xfrm>
            <a:off x="6096000" y="0"/>
            <a:ext cx="6096000" cy="6858000"/>
          </a:xfrm>
          <a:prstGeom prst="rect">
            <a:avLst/>
          </a:prstGeom>
        </p:spPr>
        <p:txBody>
          <a:bodyPr/>
          <a:lstStyle>
            <a:lvl1pPr>
              <a:defRPr b="0" i="0">
                <a:latin typeface="Arial" panose="020B0604020202020204" pitchFamily="34" charset="0"/>
              </a:defRPr>
            </a:lvl1pPr>
          </a:lstStyle>
          <a:p>
            <a:endParaRPr lang="en-US" dirty="0"/>
          </a:p>
        </p:txBody>
      </p:sp>
      <p:sp>
        <p:nvSpPr>
          <p:cNvPr id="2" name="Slide Number Placeholder 9">
            <a:extLst>
              <a:ext uri="{FF2B5EF4-FFF2-40B4-BE49-F238E27FC236}">
                <a16:creationId xmlns:a16="http://schemas.microsoft.com/office/drawing/2014/main" id="{E86A02BF-6A46-5FBB-E4F3-955A0CFA975B}"/>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3355245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with Text Sections and Image">
    <p:spTree>
      <p:nvGrpSpPr>
        <p:cNvPr id="1" name=""/>
        <p:cNvGrpSpPr/>
        <p:nvPr/>
      </p:nvGrpSpPr>
      <p:grpSpPr>
        <a:xfrm>
          <a:off x="0" y="0"/>
          <a:ext cx="0" cy="0"/>
          <a:chOff x="0" y="0"/>
          <a:chExt cx="0" cy="0"/>
        </a:xfrm>
      </p:grpSpPr>
      <p:sp>
        <p:nvSpPr>
          <p:cNvPr id="17" name="Text Placeholder 10">
            <a:extLst>
              <a:ext uri="{FF2B5EF4-FFF2-40B4-BE49-F238E27FC236}">
                <a16:creationId xmlns:a16="http://schemas.microsoft.com/office/drawing/2014/main" id="{EE4A84E6-4964-86B5-6174-78A555656A1E}"/>
              </a:ext>
            </a:extLst>
          </p:cNvPr>
          <p:cNvSpPr>
            <a:spLocks noGrp="1"/>
          </p:cNvSpPr>
          <p:nvPr>
            <p:ph type="body" sz="quarter" idx="12" hasCustomPrompt="1"/>
          </p:nvPr>
        </p:nvSpPr>
        <p:spPr>
          <a:xfrm>
            <a:off x="617795" y="2063219"/>
            <a:ext cx="2294829" cy="1181126"/>
          </a:xfrm>
          <a:prstGeom prst="rect">
            <a:avLst/>
          </a:prstGeom>
        </p:spPr>
        <p:txBody>
          <a:bodyPr lIns="0" tIns="0" rIns="0" bIns="0"/>
          <a:lstStyle>
            <a:lvl1pPr marL="0" indent="0">
              <a:buNone/>
              <a:defRPr lang="en-US" sz="1400" b="0" i="0" kern="1200" spc="-50" dirty="0" smtClean="0">
                <a:solidFill>
                  <a:srgbClr val="02005E"/>
                </a:solidFill>
                <a:latin typeface="Arial" panose="020B0604020202020204" pitchFamily="34" charset="0"/>
                <a:ea typeface="+mn-ea"/>
                <a:cs typeface="+mn-cs"/>
              </a:defRPr>
            </a:lvl1pPr>
            <a:lvl2pPr marL="457086" indent="0">
              <a:buNone/>
              <a:defRPr lang="en-US" sz="1400" b="0" i="0" kern="1200" spc="-50" dirty="0" smtClean="0">
                <a:solidFill>
                  <a:srgbClr val="02005E"/>
                </a:solidFill>
                <a:latin typeface="Pfizer Diatype Office" panose="020B0504040202060203" pitchFamily="34" charset="77"/>
                <a:ea typeface="+mn-ea"/>
                <a:cs typeface="+mn-cs"/>
              </a:defRPr>
            </a:lvl2pPr>
            <a:lvl3pPr>
              <a:defRPr lang="en-US" sz="1400" b="0" i="0" kern="1200" spc="-50" dirty="0" smtClean="0">
                <a:solidFill>
                  <a:srgbClr val="02005E"/>
                </a:solidFill>
                <a:latin typeface="Pfizer Diatype Office" panose="020B0504040202060203" pitchFamily="34" charset="77"/>
                <a:ea typeface="+mn-ea"/>
                <a:cs typeface="+mn-cs"/>
              </a:defRPr>
            </a:lvl3pPr>
            <a:lvl4pPr>
              <a:defRPr lang="en-US" sz="1400" b="0" i="0" kern="1200" spc="-50" dirty="0" smtClean="0">
                <a:solidFill>
                  <a:srgbClr val="02005E"/>
                </a:solidFill>
                <a:latin typeface="Pfizer Diatype Office" panose="020B0504040202060203" pitchFamily="34" charset="77"/>
                <a:ea typeface="+mn-ea"/>
                <a:cs typeface="+mn-cs"/>
              </a:defRPr>
            </a:lvl4pPr>
            <a:lvl5pPr>
              <a:defRPr lang="en-US" sz="1400" b="0" i="0" kern="1200" spc="-50" dirty="0">
                <a:solidFill>
                  <a:srgbClr val="02005E"/>
                </a:solidFill>
                <a:latin typeface="Pfizer Diatype Office" panose="020B0504040202060203" pitchFamily="34" charset="77"/>
                <a:ea typeface="+mn-ea"/>
                <a:cs typeface="+mn-cs"/>
              </a:defRPr>
            </a:lvl5pPr>
          </a:lstStyle>
          <a:p>
            <a:pPr lvl="0"/>
            <a:r>
              <a:rPr lang="en-US" dirty="0"/>
              <a:t>Body copy here</a:t>
            </a:r>
          </a:p>
        </p:txBody>
      </p:sp>
      <p:sp>
        <p:nvSpPr>
          <p:cNvPr id="18" name="Picture Placeholder 14">
            <a:extLst>
              <a:ext uri="{FF2B5EF4-FFF2-40B4-BE49-F238E27FC236}">
                <a16:creationId xmlns:a16="http://schemas.microsoft.com/office/drawing/2014/main" id="{89B85A33-C477-FFF9-B49D-9699B0BCE8FB}"/>
              </a:ext>
            </a:extLst>
          </p:cNvPr>
          <p:cNvSpPr>
            <a:spLocks noGrp="1"/>
          </p:cNvSpPr>
          <p:nvPr>
            <p:ph type="pic" sz="quarter" idx="13"/>
          </p:nvPr>
        </p:nvSpPr>
        <p:spPr>
          <a:xfrm>
            <a:off x="6096000" y="0"/>
            <a:ext cx="6096000" cy="6858000"/>
          </a:xfrm>
          <a:prstGeom prst="rect">
            <a:avLst/>
          </a:prstGeom>
        </p:spPr>
        <p:txBody>
          <a:bodyPr/>
          <a:lstStyle>
            <a:lvl1pPr>
              <a:defRPr b="0" i="0">
                <a:latin typeface="Arial" panose="020B0604020202020204" pitchFamily="34" charset="0"/>
              </a:defRPr>
            </a:lvl1pPr>
          </a:lstStyle>
          <a:p>
            <a:endParaRPr lang="en-US" dirty="0"/>
          </a:p>
        </p:txBody>
      </p:sp>
      <p:sp>
        <p:nvSpPr>
          <p:cNvPr id="3" name="Title 6">
            <a:extLst>
              <a:ext uri="{FF2B5EF4-FFF2-40B4-BE49-F238E27FC236}">
                <a16:creationId xmlns:a16="http://schemas.microsoft.com/office/drawing/2014/main" id="{59D6C27D-76A4-6038-2465-2C1EDAFB7EB5}"/>
              </a:ext>
            </a:extLst>
          </p:cNvPr>
          <p:cNvSpPr>
            <a:spLocks noGrp="1"/>
          </p:cNvSpPr>
          <p:nvPr>
            <p:ph type="title" hasCustomPrompt="1"/>
          </p:nvPr>
        </p:nvSpPr>
        <p:spPr>
          <a:xfrm>
            <a:off x="613152" y="632386"/>
            <a:ext cx="3154776" cy="405454"/>
          </a:xfrm>
          <a:prstGeom prst="rect">
            <a:avLst/>
          </a:prstGeom>
        </p:spPr>
        <p:txBody>
          <a:bodyPr lIns="0" tIns="0" rIns="0" bIns="0"/>
          <a:lstStyle>
            <a:lvl1pPr>
              <a:defRPr lang="en-US" sz="26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5" name="Slide Number Placeholder 9">
            <a:extLst>
              <a:ext uri="{FF2B5EF4-FFF2-40B4-BE49-F238E27FC236}">
                <a16:creationId xmlns:a16="http://schemas.microsoft.com/office/drawing/2014/main" id="{61B602E0-F00F-E049-252E-F5DBF18A8C6E}"/>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cxnSp>
        <p:nvCxnSpPr>
          <p:cNvPr id="8" name="Straight Connector 7">
            <a:extLst>
              <a:ext uri="{FF2B5EF4-FFF2-40B4-BE49-F238E27FC236}">
                <a16:creationId xmlns:a16="http://schemas.microsoft.com/office/drawing/2014/main" id="{18DE6305-C412-2BE5-3143-1D8ADE1A2CC2}"/>
              </a:ext>
            </a:extLst>
          </p:cNvPr>
          <p:cNvCxnSpPr>
            <a:cxnSpLocks/>
          </p:cNvCxnSpPr>
          <p:nvPr userDrawn="1"/>
        </p:nvCxnSpPr>
        <p:spPr>
          <a:xfrm>
            <a:off x="622107" y="1938701"/>
            <a:ext cx="2294829"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 Placeholder 10">
            <a:extLst>
              <a:ext uri="{FF2B5EF4-FFF2-40B4-BE49-F238E27FC236}">
                <a16:creationId xmlns:a16="http://schemas.microsoft.com/office/drawing/2014/main" id="{FE2FF408-5993-B724-89BA-D820D84F2E24}"/>
              </a:ext>
            </a:extLst>
          </p:cNvPr>
          <p:cNvSpPr>
            <a:spLocks noGrp="1"/>
          </p:cNvSpPr>
          <p:nvPr>
            <p:ph type="body" sz="quarter" idx="14" hasCustomPrompt="1"/>
          </p:nvPr>
        </p:nvSpPr>
        <p:spPr>
          <a:xfrm>
            <a:off x="3236672" y="2063219"/>
            <a:ext cx="2294829" cy="1181126"/>
          </a:xfrm>
          <a:prstGeom prst="rect">
            <a:avLst/>
          </a:prstGeom>
        </p:spPr>
        <p:txBody>
          <a:bodyPr lIns="0" tIns="0" rIns="0" bIns="0"/>
          <a:lstStyle>
            <a:lvl1pPr marL="0" indent="0">
              <a:buNone/>
              <a:defRPr lang="en-US" sz="1400" b="0" i="0" kern="1200" spc="-50" dirty="0" smtClean="0">
                <a:solidFill>
                  <a:srgbClr val="02005E"/>
                </a:solidFill>
                <a:latin typeface="Arial" panose="020B0604020202020204" pitchFamily="34" charset="0"/>
                <a:ea typeface="+mn-ea"/>
                <a:cs typeface="+mn-cs"/>
              </a:defRPr>
            </a:lvl1pPr>
            <a:lvl2pPr marL="457086" indent="0">
              <a:buNone/>
              <a:defRPr lang="en-US" sz="1400" b="0" i="0" kern="1200" spc="-50" dirty="0" smtClean="0">
                <a:solidFill>
                  <a:srgbClr val="02005E"/>
                </a:solidFill>
                <a:latin typeface="Pfizer Diatype Office" panose="020B0504040202060203" pitchFamily="34" charset="77"/>
                <a:ea typeface="+mn-ea"/>
                <a:cs typeface="+mn-cs"/>
              </a:defRPr>
            </a:lvl2pPr>
            <a:lvl3pPr>
              <a:defRPr lang="en-US" sz="1400" b="0" i="0" kern="1200" spc="-50" dirty="0" smtClean="0">
                <a:solidFill>
                  <a:srgbClr val="02005E"/>
                </a:solidFill>
                <a:latin typeface="Pfizer Diatype Office" panose="020B0504040202060203" pitchFamily="34" charset="77"/>
                <a:ea typeface="+mn-ea"/>
                <a:cs typeface="+mn-cs"/>
              </a:defRPr>
            </a:lvl3pPr>
            <a:lvl4pPr>
              <a:defRPr lang="en-US" sz="1400" b="0" i="0" kern="1200" spc="-50" dirty="0" smtClean="0">
                <a:solidFill>
                  <a:srgbClr val="02005E"/>
                </a:solidFill>
                <a:latin typeface="Pfizer Diatype Office" panose="020B0504040202060203" pitchFamily="34" charset="77"/>
                <a:ea typeface="+mn-ea"/>
                <a:cs typeface="+mn-cs"/>
              </a:defRPr>
            </a:lvl4pPr>
            <a:lvl5pPr>
              <a:defRPr lang="en-US" sz="1400" b="0" i="0" kern="1200" spc="-50" dirty="0">
                <a:solidFill>
                  <a:srgbClr val="02005E"/>
                </a:solidFill>
                <a:latin typeface="Pfizer Diatype Office" panose="020B0504040202060203" pitchFamily="34" charset="77"/>
                <a:ea typeface="+mn-ea"/>
                <a:cs typeface="+mn-cs"/>
              </a:defRPr>
            </a:lvl5pPr>
          </a:lstStyle>
          <a:p>
            <a:pPr lvl="0"/>
            <a:r>
              <a:rPr lang="en-US" dirty="0"/>
              <a:t>Body copy here</a:t>
            </a:r>
          </a:p>
        </p:txBody>
      </p:sp>
      <p:cxnSp>
        <p:nvCxnSpPr>
          <p:cNvPr id="26" name="Straight Connector 25">
            <a:extLst>
              <a:ext uri="{FF2B5EF4-FFF2-40B4-BE49-F238E27FC236}">
                <a16:creationId xmlns:a16="http://schemas.microsoft.com/office/drawing/2014/main" id="{474483F0-F6AC-1DBB-8B45-C05C93BDC8A0}"/>
              </a:ext>
            </a:extLst>
          </p:cNvPr>
          <p:cNvCxnSpPr>
            <a:cxnSpLocks/>
          </p:cNvCxnSpPr>
          <p:nvPr userDrawn="1"/>
        </p:nvCxnSpPr>
        <p:spPr>
          <a:xfrm>
            <a:off x="3240984" y="1938701"/>
            <a:ext cx="2294829"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Text Placeholder 10">
            <a:extLst>
              <a:ext uri="{FF2B5EF4-FFF2-40B4-BE49-F238E27FC236}">
                <a16:creationId xmlns:a16="http://schemas.microsoft.com/office/drawing/2014/main" id="{B4014345-3777-DCB5-BA8B-873F3747B9AD}"/>
              </a:ext>
            </a:extLst>
          </p:cNvPr>
          <p:cNvSpPr>
            <a:spLocks noGrp="1"/>
          </p:cNvSpPr>
          <p:nvPr>
            <p:ph type="body" sz="quarter" idx="17" hasCustomPrompt="1"/>
          </p:nvPr>
        </p:nvSpPr>
        <p:spPr>
          <a:xfrm>
            <a:off x="613152" y="1633401"/>
            <a:ext cx="2294829" cy="193048"/>
          </a:xfrm>
          <a:prstGeom prst="rect">
            <a:avLst/>
          </a:prstGeom>
        </p:spPr>
        <p:txBody>
          <a:bodyPr lIns="0" tIns="0" rIns="0" bIns="0">
            <a:spAutoFit/>
          </a:bodyPr>
          <a:lstStyle>
            <a:lvl1pPr marL="0" indent="0">
              <a:buNone/>
              <a:defRPr lang="en-US" sz="1400" b="0" i="0" kern="1200" spc="-50" dirty="0" smtClean="0">
                <a:solidFill>
                  <a:srgbClr val="02005E"/>
                </a:solidFill>
                <a:latin typeface="Arial" panose="020B0604020202020204" pitchFamily="34" charset="0"/>
                <a:ea typeface="+mn-ea"/>
                <a:cs typeface="+mn-cs"/>
              </a:defRPr>
            </a:lvl1pPr>
            <a:lvl2pPr marL="457086" indent="0">
              <a:buNone/>
              <a:defRPr lang="en-US" sz="1400" b="0" i="0" kern="1200" spc="-50" dirty="0" smtClean="0">
                <a:solidFill>
                  <a:srgbClr val="02005E"/>
                </a:solidFill>
                <a:latin typeface="Pfizer Diatype Office" panose="020B0504040202060203" pitchFamily="34" charset="77"/>
                <a:ea typeface="+mn-ea"/>
                <a:cs typeface="+mn-cs"/>
              </a:defRPr>
            </a:lvl2pPr>
            <a:lvl3pPr>
              <a:defRPr lang="en-US" sz="1400" b="0" i="0" kern="1200" spc="-50" dirty="0" smtClean="0">
                <a:solidFill>
                  <a:srgbClr val="02005E"/>
                </a:solidFill>
                <a:latin typeface="Pfizer Diatype Office" panose="020B0504040202060203" pitchFamily="34" charset="77"/>
                <a:ea typeface="+mn-ea"/>
                <a:cs typeface="+mn-cs"/>
              </a:defRPr>
            </a:lvl3pPr>
            <a:lvl4pPr>
              <a:defRPr lang="en-US" sz="1400" b="0" i="0" kern="1200" spc="-50" dirty="0" smtClean="0">
                <a:solidFill>
                  <a:srgbClr val="02005E"/>
                </a:solidFill>
                <a:latin typeface="Pfizer Diatype Office" panose="020B0504040202060203" pitchFamily="34" charset="77"/>
                <a:ea typeface="+mn-ea"/>
                <a:cs typeface="+mn-cs"/>
              </a:defRPr>
            </a:lvl4pPr>
            <a:lvl5pPr>
              <a:defRPr lang="en-US" sz="1400" b="0" i="0" kern="1200" spc="-50" dirty="0">
                <a:solidFill>
                  <a:srgbClr val="02005E"/>
                </a:solidFill>
                <a:latin typeface="Pfizer Diatype Office" panose="020B0504040202060203" pitchFamily="34" charset="77"/>
                <a:ea typeface="+mn-ea"/>
                <a:cs typeface="+mn-cs"/>
              </a:defRPr>
            </a:lvl5pPr>
          </a:lstStyle>
          <a:p>
            <a:r>
              <a:rPr lang="en-US" sz="1400" b="1" spc="-25" dirty="0">
                <a:solidFill>
                  <a:schemeClr val="accent1"/>
                </a:solidFill>
                <a:latin typeface="Pfizer Tomorrow" panose="02010503040201060303" pitchFamily="2" charset="77"/>
              </a:rPr>
              <a:t>01 Headline</a:t>
            </a:r>
          </a:p>
        </p:txBody>
      </p:sp>
      <p:sp>
        <p:nvSpPr>
          <p:cNvPr id="34" name="Text Placeholder 10">
            <a:extLst>
              <a:ext uri="{FF2B5EF4-FFF2-40B4-BE49-F238E27FC236}">
                <a16:creationId xmlns:a16="http://schemas.microsoft.com/office/drawing/2014/main" id="{003128E0-51E1-2573-6F96-090E5D901167}"/>
              </a:ext>
            </a:extLst>
          </p:cNvPr>
          <p:cNvSpPr>
            <a:spLocks noGrp="1"/>
          </p:cNvSpPr>
          <p:nvPr>
            <p:ph type="body" sz="quarter" idx="18" hasCustomPrompt="1"/>
          </p:nvPr>
        </p:nvSpPr>
        <p:spPr>
          <a:xfrm>
            <a:off x="3236671" y="1633401"/>
            <a:ext cx="2294829" cy="193048"/>
          </a:xfrm>
          <a:prstGeom prst="rect">
            <a:avLst/>
          </a:prstGeom>
        </p:spPr>
        <p:txBody>
          <a:bodyPr lIns="0" tIns="0" rIns="0" bIns="0">
            <a:spAutoFit/>
          </a:bodyPr>
          <a:lstStyle>
            <a:lvl1pPr marL="0" indent="0">
              <a:buNone/>
              <a:defRPr lang="en-US" sz="1400" b="0" i="0" kern="1200" spc="-50" dirty="0" smtClean="0">
                <a:solidFill>
                  <a:srgbClr val="02005E"/>
                </a:solidFill>
                <a:latin typeface="Arial" panose="020B0604020202020204" pitchFamily="34" charset="0"/>
                <a:ea typeface="+mn-ea"/>
                <a:cs typeface="+mn-cs"/>
              </a:defRPr>
            </a:lvl1pPr>
            <a:lvl2pPr marL="457086" indent="0">
              <a:buNone/>
              <a:defRPr lang="en-US" sz="1400" b="0" i="0" kern="1200" spc="-50" dirty="0" smtClean="0">
                <a:solidFill>
                  <a:srgbClr val="02005E"/>
                </a:solidFill>
                <a:latin typeface="Pfizer Diatype Office" panose="020B0504040202060203" pitchFamily="34" charset="77"/>
                <a:ea typeface="+mn-ea"/>
                <a:cs typeface="+mn-cs"/>
              </a:defRPr>
            </a:lvl2pPr>
            <a:lvl3pPr>
              <a:defRPr lang="en-US" sz="1400" b="0" i="0" kern="1200" spc="-50" dirty="0" smtClean="0">
                <a:solidFill>
                  <a:srgbClr val="02005E"/>
                </a:solidFill>
                <a:latin typeface="Pfizer Diatype Office" panose="020B0504040202060203" pitchFamily="34" charset="77"/>
                <a:ea typeface="+mn-ea"/>
                <a:cs typeface="+mn-cs"/>
              </a:defRPr>
            </a:lvl3pPr>
            <a:lvl4pPr>
              <a:defRPr lang="en-US" sz="1400" b="0" i="0" kern="1200" spc="-50" dirty="0" smtClean="0">
                <a:solidFill>
                  <a:srgbClr val="02005E"/>
                </a:solidFill>
                <a:latin typeface="Pfizer Diatype Office" panose="020B0504040202060203" pitchFamily="34" charset="77"/>
                <a:ea typeface="+mn-ea"/>
                <a:cs typeface="+mn-cs"/>
              </a:defRPr>
            </a:lvl4pPr>
            <a:lvl5pPr>
              <a:defRPr lang="en-US" sz="1400" b="0" i="0" kern="1200" spc="-50" dirty="0">
                <a:solidFill>
                  <a:srgbClr val="02005E"/>
                </a:solidFill>
                <a:latin typeface="Pfizer Diatype Office" panose="020B0504040202060203" pitchFamily="34" charset="77"/>
                <a:ea typeface="+mn-ea"/>
                <a:cs typeface="+mn-cs"/>
              </a:defRPr>
            </a:lvl5pPr>
          </a:lstStyle>
          <a:p>
            <a:r>
              <a:rPr lang="en-US" sz="1400" b="1" spc="-25" dirty="0">
                <a:solidFill>
                  <a:schemeClr val="accent1"/>
                </a:solidFill>
                <a:latin typeface="Pfizer Tomorrow" panose="02010503040201060303" pitchFamily="2" charset="77"/>
              </a:rPr>
              <a:t>02 Headline</a:t>
            </a:r>
          </a:p>
        </p:txBody>
      </p:sp>
      <p:sp>
        <p:nvSpPr>
          <p:cNvPr id="37" name="Text Placeholder 10">
            <a:extLst>
              <a:ext uri="{FF2B5EF4-FFF2-40B4-BE49-F238E27FC236}">
                <a16:creationId xmlns:a16="http://schemas.microsoft.com/office/drawing/2014/main" id="{9F8C3614-5312-D442-B438-CF10A2C9FFB8}"/>
              </a:ext>
            </a:extLst>
          </p:cNvPr>
          <p:cNvSpPr>
            <a:spLocks noGrp="1"/>
          </p:cNvSpPr>
          <p:nvPr>
            <p:ph type="body" sz="quarter" idx="19" hasCustomPrompt="1"/>
          </p:nvPr>
        </p:nvSpPr>
        <p:spPr>
          <a:xfrm>
            <a:off x="617794" y="4043474"/>
            <a:ext cx="2294829" cy="1181126"/>
          </a:xfrm>
          <a:prstGeom prst="rect">
            <a:avLst/>
          </a:prstGeom>
        </p:spPr>
        <p:txBody>
          <a:bodyPr lIns="0" tIns="0" rIns="0" bIns="0"/>
          <a:lstStyle>
            <a:lvl1pPr marL="0" indent="0">
              <a:buNone/>
              <a:defRPr lang="en-US" sz="1400" b="0" i="0" kern="1200" spc="-50" dirty="0" smtClean="0">
                <a:solidFill>
                  <a:srgbClr val="02005E"/>
                </a:solidFill>
                <a:latin typeface="Arial" panose="020B0604020202020204" pitchFamily="34" charset="0"/>
                <a:ea typeface="+mn-ea"/>
                <a:cs typeface="+mn-cs"/>
              </a:defRPr>
            </a:lvl1pPr>
            <a:lvl2pPr marL="457086" indent="0">
              <a:buNone/>
              <a:defRPr lang="en-US" sz="1400" b="0" i="0" kern="1200" spc="-50" dirty="0" smtClean="0">
                <a:solidFill>
                  <a:srgbClr val="02005E"/>
                </a:solidFill>
                <a:latin typeface="Pfizer Diatype Office" panose="020B0504040202060203" pitchFamily="34" charset="77"/>
                <a:ea typeface="+mn-ea"/>
                <a:cs typeface="+mn-cs"/>
              </a:defRPr>
            </a:lvl2pPr>
            <a:lvl3pPr>
              <a:defRPr lang="en-US" sz="1400" b="0" i="0" kern="1200" spc="-50" dirty="0" smtClean="0">
                <a:solidFill>
                  <a:srgbClr val="02005E"/>
                </a:solidFill>
                <a:latin typeface="Pfizer Diatype Office" panose="020B0504040202060203" pitchFamily="34" charset="77"/>
                <a:ea typeface="+mn-ea"/>
                <a:cs typeface="+mn-cs"/>
              </a:defRPr>
            </a:lvl3pPr>
            <a:lvl4pPr>
              <a:defRPr lang="en-US" sz="1400" b="0" i="0" kern="1200" spc="-50" dirty="0" smtClean="0">
                <a:solidFill>
                  <a:srgbClr val="02005E"/>
                </a:solidFill>
                <a:latin typeface="Pfizer Diatype Office" panose="020B0504040202060203" pitchFamily="34" charset="77"/>
                <a:ea typeface="+mn-ea"/>
                <a:cs typeface="+mn-cs"/>
              </a:defRPr>
            </a:lvl4pPr>
            <a:lvl5pPr>
              <a:defRPr lang="en-US" sz="1400" b="0" i="0" kern="1200" spc="-50" dirty="0">
                <a:solidFill>
                  <a:srgbClr val="02005E"/>
                </a:solidFill>
                <a:latin typeface="Pfizer Diatype Office" panose="020B0504040202060203" pitchFamily="34" charset="77"/>
                <a:ea typeface="+mn-ea"/>
                <a:cs typeface="+mn-cs"/>
              </a:defRPr>
            </a:lvl5pPr>
          </a:lstStyle>
          <a:p>
            <a:pPr lvl="0"/>
            <a:r>
              <a:rPr lang="en-US" dirty="0"/>
              <a:t>Body copy here</a:t>
            </a:r>
          </a:p>
        </p:txBody>
      </p:sp>
      <p:cxnSp>
        <p:nvCxnSpPr>
          <p:cNvPr id="38" name="Straight Connector 37">
            <a:extLst>
              <a:ext uri="{FF2B5EF4-FFF2-40B4-BE49-F238E27FC236}">
                <a16:creationId xmlns:a16="http://schemas.microsoft.com/office/drawing/2014/main" id="{48E831FA-5D2C-6468-5178-9B0719C8E3BC}"/>
              </a:ext>
            </a:extLst>
          </p:cNvPr>
          <p:cNvCxnSpPr>
            <a:cxnSpLocks/>
          </p:cNvCxnSpPr>
          <p:nvPr userDrawn="1"/>
        </p:nvCxnSpPr>
        <p:spPr>
          <a:xfrm>
            <a:off x="622106" y="3918956"/>
            <a:ext cx="2294829" cy="0"/>
          </a:xfrm>
          <a:prstGeom prst="line">
            <a:avLst/>
          </a:prstGeom>
        </p:spPr>
        <p:style>
          <a:lnRef idx="2">
            <a:schemeClr val="accent1"/>
          </a:lnRef>
          <a:fillRef idx="0">
            <a:schemeClr val="accent1"/>
          </a:fillRef>
          <a:effectRef idx="1">
            <a:schemeClr val="accent1"/>
          </a:effectRef>
          <a:fontRef idx="minor">
            <a:schemeClr val="tx1"/>
          </a:fontRef>
        </p:style>
      </p:cxnSp>
      <p:sp>
        <p:nvSpPr>
          <p:cNvPr id="39" name="Text Placeholder 10">
            <a:extLst>
              <a:ext uri="{FF2B5EF4-FFF2-40B4-BE49-F238E27FC236}">
                <a16:creationId xmlns:a16="http://schemas.microsoft.com/office/drawing/2014/main" id="{7BC0414B-A360-75B8-3BDB-8E083150E10D}"/>
              </a:ext>
            </a:extLst>
          </p:cNvPr>
          <p:cNvSpPr>
            <a:spLocks noGrp="1"/>
          </p:cNvSpPr>
          <p:nvPr>
            <p:ph type="body" sz="quarter" idx="20" hasCustomPrompt="1"/>
          </p:nvPr>
        </p:nvSpPr>
        <p:spPr>
          <a:xfrm>
            <a:off x="3236671" y="4043474"/>
            <a:ext cx="2294829" cy="1181126"/>
          </a:xfrm>
          <a:prstGeom prst="rect">
            <a:avLst/>
          </a:prstGeom>
        </p:spPr>
        <p:txBody>
          <a:bodyPr lIns="0" tIns="0" rIns="0" bIns="0"/>
          <a:lstStyle>
            <a:lvl1pPr marL="0" indent="0">
              <a:buNone/>
              <a:defRPr lang="en-US" sz="1400" b="0" i="0" kern="1200" spc="-50" dirty="0" smtClean="0">
                <a:solidFill>
                  <a:srgbClr val="02005E"/>
                </a:solidFill>
                <a:latin typeface="Arial" panose="020B0604020202020204" pitchFamily="34" charset="0"/>
                <a:ea typeface="+mn-ea"/>
                <a:cs typeface="+mn-cs"/>
              </a:defRPr>
            </a:lvl1pPr>
            <a:lvl2pPr marL="457086" indent="0">
              <a:buNone/>
              <a:defRPr lang="en-US" sz="1400" b="0" i="0" kern="1200" spc="-50" dirty="0" smtClean="0">
                <a:solidFill>
                  <a:srgbClr val="02005E"/>
                </a:solidFill>
                <a:latin typeface="Pfizer Diatype Office" panose="020B0504040202060203" pitchFamily="34" charset="77"/>
                <a:ea typeface="+mn-ea"/>
                <a:cs typeface="+mn-cs"/>
              </a:defRPr>
            </a:lvl2pPr>
            <a:lvl3pPr>
              <a:defRPr lang="en-US" sz="1400" b="0" i="0" kern="1200" spc="-50" dirty="0" smtClean="0">
                <a:solidFill>
                  <a:srgbClr val="02005E"/>
                </a:solidFill>
                <a:latin typeface="Pfizer Diatype Office" panose="020B0504040202060203" pitchFamily="34" charset="77"/>
                <a:ea typeface="+mn-ea"/>
                <a:cs typeface="+mn-cs"/>
              </a:defRPr>
            </a:lvl3pPr>
            <a:lvl4pPr>
              <a:defRPr lang="en-US" sz="1400" b="0" i="0" kern="1200" spc="-50" dirty="0" smtClean="0">
                <a:solidFill>
                  <a:srgbClr val="02005E"/>
                </a:solidFill>
                <a:latin typeface="Pfizer Diatype Office" panose="020B0504040202060203" pitchFamily="34" charset="77"/>
                <a:ea typeface="+mn-ea"/>
                <a:cs typeface="+mn-cs"/>
              </a:defRPr>
            </a:lvl4pPr>
            <a:lvl5pPr>
              <a:defRPr lang="en-US" sz="1400" b="0" i="0" kern="1200" spc="-50" dirty="0">
                <a:solidFill>
                  <a:srgbClr val="02005E"/>
                </a:solidFill>
                <a:latin typeface="Pfizer Diatype Office" panose="020B0504040202060203" pitchFamily="34" charset="77"/>
                <a:ea typeface="+mn-ea"/>
                <a:cs typeface="+mn-cs"/>
              </a:defRPr>
            </a:lvl5pPr>
          </a:lstStyle>
          <a:p>
            <a:pPr lvl="0"/>
            <a:r>
              <a:rPr lang="en-US" dirty="0"/>
              <a:t>Body copy here</a:t>
            </a:r>
          </a:p>
        </p:txBody>
      </p:sp>
      <p:cxnSp>
        <p:nvCxnSpPr>
          <p:cNvPr id="40" name="Straight Connector 39">
            <a:extLst>
              <a:ext uri="{FF2B5EF4-FFF2-40B4-BE49-F238E27FC236}">
                <a16:creationId xmlns:a16="http://schemas.microsoft.com/office/drawing/2014/main" id="{3D72FB8B-0BDA-3004-E56F-C81749B4F7C9}"/>
              </a:ext>
            </a:extLst>
          </p:cNvPr>
          <p:cNvCxnSpPr>
            <a:cxnSpLocks/>
          </p:cNvCxnSpPr>
          <p:nvPr userDrawn="1"/>
        </p:nvCxnSpPr>
        <p:spPr>
          <a:xfrm>
            <a:off x="3240983" y="3918956"/>
            <a:ext cx="2294829" cy="0"/>
          </a:xfrm>
          <a:prstGeom prst="line">
            <a:avLst/>
          </a:prstGeom>
        </p:spPr>
        <p:style>
          <a:lnRef idx="2">
            <a:schemeClr val="accent1"/>
          </a:lnRef>
          <a:fillRef idx="0">
            <a:schemeClr val="accent1"/>
          </a:fillRef>
          <a:effectRef idx="1">
            <a:schemeClr val="accent1"/>
          </a:effectRef>
          <a:fontRef idx="minor">
            <a:schemeClr val="tx1"/>
          </a:fontRef>
        </p:style>
      </p:cxnSp>
      <p:sp>
        <p:nvSpPr>
          <p:cNvPr id="41" name="Text Placeholder 10">
            <a:extLst>
              <a:ext uri="{FF2B5EF4-FFF2-40B4-BE49-F238E27FC236}">
                <a16:creationId xmlns:a16="http://schemas.microsoft.com/office/drawing/2014/main" id="{D5FB559B-E0A6-6DD6-643C-174BC7B1486A}"/>
              </a:ext>
            </a:extLst>
          </p:cNvPr>
          <p:cNvSpPr>
            <a:spLocks noGrp="1"/>
          </p:cNvSpPr>
          <p:nvPr>
            <p:ph type="body" sz="quarter" idx="21" hasCustomPrompt="1"/>
          </p:nvPr>
        </p:nvSpPr>
        <p:spPr>
          <a:xfrm>
            <a:off x="613151" y="3613656"/>
            <a:ext cx="2294829" cy="193048"/>
          </a:xfrm>
          <a:prstGeom prst="rect">
            <a:avLst/>
          </a:prstGeom>
        </p:spPr>
        <p:txBody>
          <a:bodyPr lIns="0" tIns="0" rIns="0" bIns="0">
            <a:spAutoFit/>
          </a:bodyPr>
          <a:lstStyle>
            <a:lvl1pPr marL="0" indent="0">
              <a:buNone/>
              <a:defRPr lang="en-US" sz="1400" b="0" i="0" kern="1200" spc="-50" dirty="0" smtClean="0">
                <a:solidFill>
                  <a:srgbClr val="02005E"/>
                </a:solidFill>
                <a:latin typeface="Arial" panose="020B0604020202020204" pitchFamily="34" charset="0"/>
                <a:ea typeface="+mn-ea"/>
                <a:cs typeface="+mn-cs"/>
              </a:defRPr>
            </a:lvl1pPr>
            <a:lvl2pPr marL="457086" indent="0">
              <a:buNone/>
              <a:defRPr lang="en-US" sz="1400" b="0" i="0" kern="1200" spc="-50" dirty="0" smtClean="0">
                <a:solidFill>
                  <a:srgbClr val="02005E"/>
                </a:solidFill>
                <a:latin typeface="Pfizer Diatype Office" panose="020B0504040202060203" pitchFamily="34" charset="77"/>
                <a:ea typeface="+mn-ea"/>
                <a:cs typeface="+mn-cs"/>
              </a:defRPr>
            </a:lvl2pPr>
            <a:lvl3pPr>
              <a:defRPr lang="en-US" sz="1400" b="0" i="0" kern="1200" spc="-50" dirty="0" smtClean="0">
                <a:solidFill>
                  <a:srgbClr val="02005E"/>
                </a:solidFill>
                <a:latin typeface="Pfizer Diatype Office" panose="020B0504040202060203" pitchFamily="34" charset="77"/>
                <a:ea typeface="+mn-ea"/>
                <a:cs typeface="+mn-cs"/>
              </a:defRPr>
            </a:lvl3pPr>
            <a:lvl4pPr>
              <a:defRPr lang="en-US" sz="1400" b="0" i="0" kern="1200" spc="-50" dirty="0" smtClean="0">
                <a:solidFill>
                  <a:srgbClr val="02005E"/>
                </a:solidFill>
                <a:latin typeface="Pfizer Diatype Office" panose="020B0504040202060203" pitchFamily="34" charset="77"/>
                <a:ea typeface="+mn-ea"/>
                <a:cs typeface="+mn-cs"/>
              </a:defRPr>
            </a:lvl4pPr>
            <a:lvl5pPr>
              <a:defRPr lang="en-US" sz="1400" b="0" i="0" kern="1200" spc="-50" dirty="0">
                <a:solidFill>
                  <a:srgbClr val="02005E"/>
                </a:solidFill>
                <a:latin typeface="Pfizer Diatype Office" panose="020B0504040202060203" pitchFamily="34" charset="77"/>
                <a:ea typeface="+mn-ea"/>
                <a:cs typeface="+mn-cs"/>
              </a:defRPr>
            </a:lvl5pPr>
          </a:lstStyle>
          <a:p>
            <a:r>
              <a:rPr lang="en-US" sz="1400" b="1" spc="-25" dirty="0">
                <a:solidFill>
                  <a:schemeClr val="accent1"/>
                </a:solidFill>
                <a:latin typeface="Pfizer Tomorrow" panose="02010503040201060303" pitchFamily="2" charset="77"/>
              </a:rPr>
              <a:t>03 Headline</a:t>
            </a:r>
          </a:p>
        </p:txBody>
      </p:sp>
      <p:sp>
        <p:nvSpPr>
          <p:cNvPr id="42" name="Text Placeholder 10">
            <a:extLst>
              <a:ext uri="{FF2B5EF4-FFF2-40B4-BE49-F238E27FC236}">
                <a16:creationId xmlns:a16="http://schemas.microsoft.com/office/drawing/2014/main" id="{60B0C659-D8A6-1916-6FE2-BEFF13F58263}"/>
              </a:ext>
            </a:extLst>
          </p:cNvPr>
          <p:cNvSpPr>
            <a:spLocks noGrp="1"/>
          </p:cNvSpPr>
          <p:nvPr>
            <p:ph type="body" sz="quarter" idx="22" hasCustomPrompt="1"/>
          </p:nvPr>
        </p:nvSpPr>
        <p:spPr>
          <a:xfrm>
            <a:off x="3236670" y="3613656"/>
            <a:ext cx="2294829" cy="193048"/>
          </a:xfrm>
          <a:prstGeom prst="rect">
            <a:avLst/>
          </a:prstGeom>
        </p:spPr>
        <p:txBody>
          <a:bodyPr lIns="0" tIns="0" rIns="0" bIns="0">
            <a:spAutoFit/>
          </a:bodyPr>
          <a:lstStyle>
            <a:lvl1pPr marL="0" indent="0">
              <a:buNone/>
              <a:defRPr lang="en-US" sz="1400" b="0" i="0" kern="1200" spc="-50" dirty="0" smtClean="0">
                <a:solidFill>
                  <a:srgbClr val="02005E"/>
                </a:solidFill>
                <a:latin typeface="Arial" panose="020B0604020202020204" pitchFamily="34" charset="0"/>
                <a:ea typeface="+mn-ea"/>
                <a:cs typeface="+mn-cs"/>
              </a:defRPr>
            </a:lvl1pPr>
            <a:lvl2pPr marL="457086" indent="0">
              <a:buNone/>
              <a:defRPr lang="en-US" sz="1400" b="0" i="0" kern="1200" spc="-50" dirty="0" smtClean="0">
                <a:solidFill>
                  <a:srgbClr val="02005E"/>
                </a:solidFill>
                <a:latin typeface="Pfizer Diatype Office" panose="020B0504040202060203" pitchFamily="34" charset="77"/>
                <a:ea typeface="+mn-ea"/>
                <a:cs typeface="+mn-cs"/>
              </a:defRPr>
            </a:lvl2pPr>
            <a:lvl3pPr>
              <a:defRPr lang="en-US" sz="1400" b="0" i="0" kern="1200" spc="-50" dirty="0" smtClean="0">
                <a:solidFill>
                  <a:srgbClr val="02005E"/>
                </a:solidFill>
                <a:latin typeface="Pfizer Diatype Office" panose="020B0504040202060203" pitchFamily="34" charset="77"/>
                <a:ea typeface="+mn-ea"/>
                <a:cs typeface="+mn-cs"/>
              </a:defRPr>
            </a:lvl3pPr>
            <a:lvl4pPr>
              <a:defRPr lang="en-US" sz="1400" b="0" i="0" kern="1200" spc="-50" dirty="0" smtClean="0">
                <a:solidFill>
                  <a:srgbClr val="02005E"/>
                </a:solidFill>
                <a:latin typeface="Pfizer Diatype Office" panose="020B0504040202060203" pitchFamily="34" charset="77"/>
                <a:ea typeface="+mn-ea"/>
                <a:cs typeface="+mn-cs"/>
              </a:defRPr>
            </a:lvl4pPr>
            <a:lvl5pPr>
              <a:defRPr lang="en-US" sz="1400" b="0" i="0" kern="1200" spc="-50" dirty="0">
                <a:solidFill>
                  <a:srgbClr val="02005E"/>
                </a:solidFill>
                <a:latin typeface="Pfizer Diatype Office" panose="020B0504040202060203" pitchFamily="34" charset="77"/>
                <a:ea typeface="+mn-ea"/>
                <a:cs typeface="+mn-cs"/>
              </a:defRPr>
            </a:lvl5pPr>
          </a:lstStyle>
          <a:p>
            <a:r>
              <a:rPr lang="en-US" sz="1400" b="1" spc="-25" dirty="0">
                <a:solidFill>
                  <a:schemeClr val="accent1"/>
                </a:solidFill>
                <a:latin typeface="Pfizer Tomorrow" panose="02010503040201060303" pitchFamily="2" charset="77"/>
              </a:rPr>
              <a:t>04 Headline</a:t>
            </a:r>
          </a:p>
        </p:txBody>
      </p:sp>
    </p:spTree>
    <p:extLst>
      <p:ext uri="{BB962C8B-B14F-4D97-AF65-F5344CB8AC3E}">
        <p14:creationId xmlns:p14="http://schemas.microsoft.com/office/powerpoint/2010/main" val="3199000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with Text and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82FA4958-90B2-CE63-F910-55E115CEFBFE}"/>
              </a:ext>
            </a:extLst>
          </p:cNvPr>
          <p:cNvSpPr>
            <a:spLocks noGrp="1"/>
          </p:cNvSpPr>
          <p:nvPr>
            <p:ph type="chart" sz="quarter" idx="13"/>
          </p:nvPr>
        </p:nvSpPr>
        <p:spPr>
          <a:xfrm>
            <a:off x="5181600" y="685800"/>
            <a:ext cx="6400086" cy="5486400"/>
          </a:xfrm>
          <a:prstGeom prst="rect">
            <a:avLst/>
          </a:prstGeom>
        </p:spPr>
        <p:txBody>
          <a:bodyPr/>
          <a:lstStyle>
            <a:lvl1pPr>
              <a:defRPr b="0" i="0">
                <a:latin typeface="Arial" panose="020B0604020202020204" pitchFamily="34" charset="0"/>
              </a:defRPr>
            </a:lvl1pPr>
          </a:lstStyle>
          <a:p>
            <a:endParaRPr lang="en-US" dirty="0"/>
          </a:p>
        </p:txBody>
      </p:sp>
      <p:sp>
        <p:nvSpPr>
          <p:cNvPr id="2" name="Title 6">
            <a:extLst>
              <a:ext uri="{FF2B5EF4-FFF2-40B4-BE49-F238E27FC236}">
                <a16:creationId xmlns:a16="http://schemas.microsoft.com/office/drawing/2014/main" id="{D1A8FEE5-024C-8558-752F-7285D0623209}"/>
              </a:ext>
            </a:extLst>
          </p:cNvPr>
          <p:cNvSpPr>
            <a:spLocks noGrp="1"/>
          </p:cNvSpPr>
          <p:nvPr>
            <p:ph type="title" hasCustomPrompt="1"/>
          </p:nvPr>
        </p:nvSpPr>
        <p:spPr>
          <a:xfrm>
            <a:off x="614489" y="622770"/>
            <a:ext cx="3154776" cy="405454"/>
          </a:xfrm>
          <a:prstGeom prst="rect">
            <a:avLst/>
          </a:prstGeom>
        </p:spPr>
        <p:txBody>
          <a:bodyPr lIns="0" tIns="0" rIns="0" bIns="0"/>
          <a:lstStyle>
            <a:lvl1pPr>
              <a:defRPr lang="en-US" sz="29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4" name="Text Placeholder 10">
            <a:extLst>
              <a:ext uri="{FF2B5EF4-FFF2-40B4-BE49-F238E27FC236}">
                <a16:creationId xmlns:a16="http://schemas.microsoft.com/office/drawing/2014/main" id="{6F861CB8-6763-ED45-4F6F-37790123521C}"/>
              </a:ext>
            </a:extLst>
          </p:cNvPr>
          <p:cNvSpPr>
            <a:spLocks noGrp="1"/>
          </p:cNvSpPr>
          <p:nvPr>
            <p:ph type="body" sz="quarter" idx="12" hasCustomPrompt="1"/>
          </p:nvPr>
        </p:nvSpPr>
        <p:spPr>
          <a:xfrm>
            <a:off x="612850" y="1344759"/>
            <a:ext cx="3670392" cy="4480719"/>
          </a:xfrm>
          <a:prstGeom prst="rect">
            <a:avLst/>
          </a:prstGeom>
        </p:spPr>
        <p:txBody>
          <a:bodyPr lIns="0" tIns="0" rIns="0" bIns="0"/>
          <a:lstStyle>
            <a:lvl1pPr marL="0" indent="0">
              <a:buNone/>
              <a:defRPr lang="en-US" sz="1600" b="0" i="0" kern="1200" spc="-50" dirty="0" smtClean="0">
                <a:solidFill>
                  <a:srgbClr val="02005E"/>
                </a:solidFill>
                <a:latin typeface="Arial" panose="020B0604020202020204" pitchFamily="34" charset="0"/>
                <a:ea typeface="+mn-ea"/>
                <a:cs typeface="+mn-cs"/>
              </a:defRPr>
            </a:lvl1pPr>
            <a:lvl2pPr>
              <a:defRPr lang="en-US" sz="1600" b="0" i="0" kern="1200" spc="-50" dirty="0" smtClean="0">
                <a:solidFill>
                  <a:srgbClr val="02005E"/>
                </a:solidFill>
                <a:latin typeface="Arial" panose="020B0604020202020204" pitchFamily="34" charset="0"/>
                <a:ea typeface="+mn-ea"/>
                <a:cs typeface="+mn-cs"/>
              </a:defRPr>
            </a:lvl2pPr>
            <a:lvl3pPr>
              <a:defRPr lang="en-US" sz="1600" b="0" i="0" kern="1200" spc="-50" dirty="0" smtClean="0">
                <a:solidFill>
                  <a:srgbClr val="02005E"/>
                </a:solidFill>
                <a:latin typeface="Arial" panose="020B0604020202020204" pitchFamily="34" charset="0"/>
                <a:ea typeface="+mn-ea"/>
                <a:cs typeface="+mn-cs"/>
              </a:defRPr>
            </a:lvl3pPr>
            <a:lvl4pPr>
              <a:defRPr lang="en-US" sz="1600" b="0" i="0" kern="1200" spc="-50" dirty="0" smtClean="0">
                <a:solidFill>
                  <a:srgbClr val="02005E"/>
                </a:solidFill>
                <a:latin typeface="Arial" panose="020B0604020202020204" pitchFamily="34" charset="0"/>
                <a:ea typeface="+mn-ea"/>
                <a:cs typeface="+mn-cs"/>
              </a:defRPr>
            </a:lvl4pPr>
            <a:lvl5pPr>
              <a:defRPr lang="en-US" sz="1600" b="0" i="0" kern="1200" spc="-50" dirty="0">
                <a:solidFill>
                  <a:srgbClr val="02005E"/>
                </a:solidFill>
                <a:latin typeface="Arial" panose="020B0604020202020204" pitchFamily="34" charset="0"/>
                <a:ea typeface="+mn-ea"/>
                <a:cs typeface="+mn-cs"/>
              </a:defRPr>
            </a:lvl5pPr>
          </a:lstStyle>
          <a:p>
            <a:pPr lvl="0"/>
            <a:r>
              <a:rPr lang="en-US" dirty="0"/>
              <a:t>Body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9">
            <a:extLst>
              <a:ext uri="{FF2B5EF4-FFF2-40B4-BE49-F238E27FC236}">
                <a16:creationId xmlns:a16="http://schemas.microsoft.com/office/drawing/2014/main" id="{D2EFF9B7-A2A4-8253-F3BE-FD0C197E59B6}"/>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3331025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ultiple Charts">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82FA4958-90B2-CE63-F910-55E115CEFBFE}"/>
              </a:ext>
            </a:extLst>
          </p:cNvPr>
          <p:cNvSpPr>
            <a:spLocks noGrp="1"/>
          </p:cNvSpPr>
          <p:nvPr>
            <p:ph type="chart" sz="quarter" idx="13"/>
          </p:nvPr>
        </p:nvSpPr>
        <p:spPr>
          <a:xfrm>
            <a:off x="613808" y="2532395"/>
            <a:ext cx="3581484" cy="3184820"/>
          </a:xfrm>
          <a:prstGeom prst="rect">
            <a:avLst/>
          </a:prstGeom>
        </p:spPr>
        <p:txBody>
          <a:bodyPr/>
          <a:lstStyle>
            <a:lvl1pPr>
              <a:defRPr b="0" i="0">
                <a:latin typeface="Arial" panose="020B0604020202020204" pitchFamily="34" charset="0"/>
              </a:defRPr>
            </a:lvl1pPr>
          </a:lstStyle>
          <a:p>
            <a:endParaRPr lang="en-US" dirty="0"/>
          </a:p>
        </p:txBody>
      </p:sp>
      <p:sp>
        <p:nvSpPr>
          <p:cNvPr id="7" name="Text Placeholder 10">
            <a:extLst>
              <a:ext uri="{FF2B5EF4-FFF2-40B4-BE49-F238E27FC236}">
                <a16:creationId xmlns:a16="http://schemas.microsoft.com/office/drawing/2014/main" id="{B8DC1310-20A2-AB9D-049B-21570496E611}"/>
              </a:ext>
            </a:extLst>
          </p:cNvPr>
          <p:cNvSpPr>
            <a:spLocks noGrp="1"/>
          </p:cNvSpPr>
          <p:nvPr>
            <p:ph type="body" sz="quarter" idx="12" hasCustomPrompt="1"/>
          </p:nvPr>
        </p:nvSpPr>
        <p:spPr>
          <a:xfrm>
            <a:off x="613808" y="1344759"/>
            <a:ext cx="8149871" cy="569643"/>
          </a:xfrm>
          <a:prstGeom prst="rect">
            <a:avLst/>
          </a:prstGeom>
        </p:spPr>
        <p:txBody>
          <a:bodyPr lIns="0" tIns="0" rIns="0" bIns="0">
            <a:spAutoFit/>
          </a:bodyPr>
          <a:lstStyle>
            <a:lvl1pPr marL="0" indent="0">
              <a:buNone/>
              <a:defRPr lang="en-US" sz="1800" b="0" i="0" kern="1200" spc="-50" dirty="0" smtClean="0">
                <a:solidFill>
                  <a:srgbClr val="02005E"/>
                </a:solidFill>
                <a:latin typeface="Arial" panose="020B0604020202020204" pitchFamily="34" charset="0"/>
                <a:ea typeface="+mn-ea"/>
                <a:cs typeface="+mn-cs"/>
              </a:defRPr>
            </a:lvl1pPr>
            <a:lvl2pPr>
              <a:defRPr lang="en-US" sz="1800" b="0" i="0" kern="1200" spc="-50" dirty="0" smtClean="0">
                <a:solidFill>
                  <a:srgbClr val="02005E"/>
                </a:solidFill>
                <a:latin typeface="Arial" panose="020B0604020202020204" pitchFamily="34" charset="0"/>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2" name="Title 6">
            <a:extLst>
              <a:ext uri="{FF2B5EF4-FFF2-40B4-BE49-F238E27FC236}">
                <a16:creationId xmlns:a16="http://schemas.microsoft.com/office/drawing/2014/main" id="{07D4DC56-D3B7-9051-2500-40B3C256296B}"/>
              </a:ext>
            </a:extLst>
          </p:cNvPr>
          <p:cNvSpPr>
            <a:spLocks noGrp="1"/>
          </p:cNvSpPr>
          <p:nvPr>
            <p:ph type="title" hasCustomPrompt="1"/>
          </p:nvPr>
        </p:nvSpPr>
        <p:spPr>
          <a:xfrm>
            <a:off x="614489" y="622770"/>
            <a:ext cx="3154776" cy="405454"/>
          </a:xfrm>
          <a:prstGeom prst="rect">
            <a:avLst/>
          </a:prstGeom>
        </p:spPr>
        <p:txBody>
          <a:bodyPr lIns="0" tIns="0" rIns="0" bIns="0"/>
          <a:lstStyle>
            <a:lvl1pPr>
              <a:defRPr lang="en-US" sz="29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4" name="Chart Placeholder 2">
            <a:extLst>
              <a:ext uri="{FF2B5EF4-FFF2-40B4-BE49-F238E27FC236}">
                <a16:creationId xmlns:a16="http://schemas.microsoft.com/office/drawing/2014/main" id="{385E8C41-8A9B-5DB3-CF6F-B07CE9CDAFBE}"/>
              </a:ext>
            </a:extLst>
          </p:cNvPr>
          <p:cNvSpPr>
            <a:spLocks noGrp="1"/>
          </p:cNvSpPr>
          <p:nvPr>
            <p:ph type="chart" sz="quarter" idx="14"/>
          </p:nvPr>
        </p:nvSpPr>
        <p:spPr>
          <a:xfrm>
            <a:off x="4311521" y="2532395"/>
            <a:ext cx="3581484" cy="3184820"/>
          </a:xfrm>
          <a:prstGeom prst="rect">
            <a:avLst/>
          </a:prstGeom>
        </p:spPr>
        <p:txBody>
          <a:bodyPr/>
          <a:lstStyle>
            <a:lvl1pPr>
              <a:defRPr b="0" i="0">
                <a:latin typeface="Arial" panose="020B0604020202020204" pitchFamily="34" charset="0"/>
              </a:defRPr>
            </a:lvl1pPr>
          </a:lstStyle>
          <a:p>
            <a:endParaRPr lang="en-US" dirty="0"/>
          </a:p>
        </p:txBody>
      </p:sp>
      <p:sp>
        <p:nvSpPr>
          <p:cNvPr id="5" name="Chart Placeholder 2">
            <a:extLst>
              <a:ext uri="{FF2B5EF4-FFF2-40B4-BE49-F238E27FC236}">
                <a16:creationId xmlns:a16="http://schemas.microsoft.com/office/drawing/2014/main" id="{4DCA8AF4-71B5-03AA-53D9-E59163D8D82F}"/>
              </a:ext>
            </a:extLst>
          </p:cNvPr>
          <p:cNvSpPr>
            <a:spLocks noGrp="1"/>
          </p:cNvSpPr>
          <p:nvPr>
            <p:ph type="chart" sz="quarter" idx="15"/>
          </p:nvPr>
        </p:nvSpPr>
        <p:spPr>
          <a:xfrm>
            <a:off x="8009234" y="2532395"/>
            <a:ext cx="3581484" cy="3184820"/>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9">
            <a:extLst>
              <a:ext uri="{FF2B5EF4-FFF2-40B4-BE49-F238E27FC236}">
                <a16:creationId xmlns:a16="http://schemas.microsoft.com/office/drawing/2014/main" id="{6B68ED7E-54C2-C877-4FAD-272BB802A2AB}"/>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2689723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6D53EA6-91B3-B6ED-269F-9F9A5A4F1543}"/>
              </a:ext>
            </a:extLst>
          </p:cNvPr>
          <p:cNvSpPr/>
          <p:nvPr userDrawn="1"/>
        </p:nvSpPr>
        <p:spPr>
          <a:xfrm>
            <a:off x="614625" y="1600200"/>
            <a:ext cx="2098535" cy="4125650"/>
          </a:xfrm>
          <a:prstGeom prst="roundRect">
            <a:avLst>
              <a:gd name="adj" fmla="val 6069"/>
            </a:avLst>
          </a:prstGeom>
          <a:solidFill>
            <a:srgbClr val="0098F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sp>
        <p:nvSpPr>
          <p:cNvPr id="3" name="Rounded Rectangle 2">
            <a:extLst>
              <a:ext uri="{FF2B5EF4-FFF2-40B4-BE49-F238E27FC236}">
                <a16:creationId xmlns:a16="http://schemas.microsoft.com/office/drawing/2014/main" id="{21B32C02-7C77-7641-02DF-7E6E84F87948}"/>
              </a:ext>
            </a:extLst>
          </p:cNvPr>
          <p:cNvSpPr/>
          <p:nvPr userDrawn="1"/>
        </p:nvSpPr>
        <p:spPr>
          <a:xfrm>
            <a:off x="2829544" y="1600200"/>
            <a:ext cx="2098535" cy="4125650"/>
          </a:xfrm>
          <a:prstGeom prst="roundRect">
            <a:avLst>
              <a:gd name="adj" fmla="val 6069"/>
            </a:avLst>
          </a:prstGeom>
          <a:solidFill>
            <a:srgbClr val="0098F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sp>
        <p:nvSpPr>
          <p:cNvPr id="4" name="Rounded Rectangle 3">
            <a:extLst>
              <a:ext uri="{FF2B5EF4-FFF2-40B4-BE49-F238E27FC236}">
                <a16:creationId xmlns:a16="http://schemas.microsoft.com/office/drawing/2014/main" id="{B8C8A16A-A534-05DF-3089-5C0A4D509288}"/>
              </a:ext>
            </a:extLst>
          </p:cNvPr>
          <p:cNvSpPr/>
          <p:nvPr userDrawn="1"/>
        </p:nvSpPr>
        <p:spPr>
          <a:xfrm>
            <a:off x="5044464" y="1600200"/>
            <a:ext cx="2098535" cy="4125650"/>
          </a:xfrm>
          <a:prstGeom prst="roundRect">
            <a:avLst>
              <a:gd name="adj" fmla="val 6069"/>
            </a:avLst>
          </a:prstGeom>
          <a:solidFill>
            <a:srgbClr val="0098F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sp>
        <p:nvSpPr>
          <p:cNvPr id="6" name="Rounded Rectangle 5">
            <a:extLst>
              <a:ext uri="{FF2B5EF4-FFF2-40B4-BE49-F238E27FC236}">
                <a16:creationId xmlns:a16="http://schemas.microsoft.com/office/drawing/2014/main" id="{A794F59B-16FF-911B-E2AB-49612831AA11}"/>
              </a:ext>
            </a:extLst>
          </p:cNvPr>
          <p:cNvSpPr/>
          <p:nvPr userDrawn="1"/>
        </p:nvSpPr>
        <p:spPr>
          <a:xfrm>
            <a:off x="7259383" y="1600200"/>
            <a:ext cx="2098535" cy="4125650"/>
          </a:xfrm>
          <a:prstGeom prst="roundRect">
            <a:avLst>
              <a:gd name="adj" fmla="val 6069"/>
            </a:avLst>
          </a:prstGeom>
          <a:solidFill>
            <a:srgbClr val="0098F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sp>
        <p:nvSpPr>
          <p:cNvPr id="7" name="Rounded Rectangle 6">
            <a:extLst>
              <a:ext uri="{FF2B5EF4-FFF2-40B4-BE49-F238E27FC236}">
                <a16:creationId xmlns:a16="http://schemas.microsoft.com/office/drawing/2014/main" id="{7736257E-1703-F446-10FD-DAFEF9C1731B}"/>
              </a:ext>
            </a:extLst>
          </p:cNvPr>
          <p:cNvSpPr/>
          <p:nvPr userDrawn="1"/>
        </p:nvSpPr>
        <p:spPr>
          <a:xfrm>
            <a:off x="9503557" y="1600200"/>
            <a:ext cx="2098535" cy="4125650"/>
          </a:xfrm>
          <a:prstGeom prst="roundRect">
            <a:avLst>
              <a:gd name="adj" fmla="val 6069"/>
            </a:avLst>
          </a:prstGeom>
          <a:solidFill>
            <a:srgbClr val="0098F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sp>
        <p:nvSpPr>
          <p:cNvPr id="21" name="Text Placeholder 10">
            <a:extLst>
              <a:ext uri="{FF2B5EF4-FFF2-40B4-BE49-F238E27FC236}">
                <a16:creationId xmlns:a16="http://schemas.microsoft.com/office/drawing/2014/main" id="{6443CB24-4334-C4FC-0E67-D4AB22912FE7}"/>
              </a:ext>
            </a:extLst>
          </p:cNvPr>
          <p:cNvSpPr>
            <a:spLocks noGrp="1"/>
          </p:cNvSpPr>
          <p:nvPr>
            <p:ph type="body" sz="quarter" idx="12" hasCustomPrompt="1"/>
          </p:nvPr>
        </p:nvSpPr>
        <p:spPr>
          <a:xfrm>
            <a:off x="709412" y="1750817"/>
            <a:ext cx="1837755" cy="161841"/>
          </a:xfrm>
          <a:prstGeom prst="rect">
            <a:avLst/>
          </a:prstGeom>
        </p:spPr>
        <p:txBody>
          <a:bodyPr/>
          <a:lstStyle>
            <a:lvl1pPr marL="0" indent="0">
              <a:buNone/>
              <a:defRPr lang="en-US" sz="10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01</a:t>
            </a:r>
          </a:p>
        </p:txBody>
      </p:sp>
      <p:sp>
        <p:nvSpPr>
          <p:cNvPr id="22" name="Text Placeholder 10">
            <a:extLst>
              <a:ext uri="{FF2B5EF4-FFF2-40B4-BE49-F238E27FC236}">
                <a16:creationId xmlns:a16="http://schemas.microsoft.com/office/drawing/2014/main" id="{2E233FC7-23FB-E54C-3249-87FD6EF44BF1}"/>
              </a:ext>
            </a:extLst>
          </p:cNvPr>
          <p:cNvSpPr>
            <a:spLocks noGrp="1"/>
          </p:cNvSpPr>
          <p:nvPr>
            <p:ph type="body" sz="quarter" idx="13" hasCustomPrompt="1"/>
          </p:nvPr>
        </p:nvSpPr>
        <p:spPr>
          <a:xfrm>
            <a:off x="700909" y="1912657"/>
            <a:ext cx="1837755" cy="305112"/>
          </a:xfrm>
          <a:prstGeom prst="rect">
            <a:avLst/>
          </a:prstGeom>
        </p:spPr>
        <p:txBody>
          <a:bodyPr/>
          <a:lstStyle>
            <a:lvl1pPr marL="0" indent="0">
              <a:buNone/>
              <a:defRPr lang="en-US" sz="18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Headline</a:t>
            </a:r>
          </a:p>
        </p:txBody>
      </p:sp>
      <p:sp>
        <p:nvSpPr>
          <p:cNvPr id="24" name="Text Placeholder 10">
            <a:extLst>
              <a:ext uri="{FF2B5EF4-FFF2-40B4-BE49-F238E27FC236}">
                <a16:creationId xmlns:a16="http://schemas.microsoft.com/office/drawing/2014/main" id="{046C3915-7EEC-AD61-84D9-B0F21A7F40C1}"/>
              </a:ext>
            </a:extLst>
          </p:cNvPr>
          <p:cNvSpPr>
            <a:spLocks noGrp="1"/>
          </p:cNvSpPr>
          <p:nvPr>
            <p:ph type="body" sz="quarter" idx="14" hasCustomPrompt="1"/>
          </p:nvPr>
        </p:nvSpPr>
        <p:spPr>
          <a:xfrm>
            <a:off x="700909" y="2436467"/>
            <a:ext cx="1837755" cy="2821335"/>
          </a:xfrm>
          <a:prstGeom prst="rect">
            <a:avLst/>
          </a:prstGeom>
        </p:spPr>
        <p:txBody>
          <a:bodyPr/>
          <a:lstStyle>
            <a:lvl1pPr marL="0" indent="0">
              <a:buNone/>
              <a:defRPr lang="en-US" sz="1600" b="0" i="0" kern="1200" spc="-50" dirty="0" smtClean="0">
                <a:solidFill>
                  <a:srgbClr val="02005E"/>
                </a:solidFill>
                <a:latin typeface="Arial" panose="020B0604020202020204" pitchFamily="34" charset="0"/>
                <a:ea typeface="+mn-ea"/>
                <a:cs typeface="+mn-cs"/>
              </a:defRPr>
            </a:lvl1pPr>
            <a:lvl2pPr>
              <a:defRPr lang="en-US" sz="1600" b="0" i="0" kern="1200" spc="-50" dirty="0" smtClean="0">
                <a:solidFill>
                  <a:srgbClr val="02005E"/>
                </a:solidFill>
                <a:latin typeface="Arial" panose="020B0604020202020204" pitchFamily="34" charset="0"/>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25" name="Text Placeholder 10">
            <a:extLst>
              <a:ext uri="{FF2B5EF4-FFF2-40B4-BE49-F238E27FC236}">
                <a16:creationId xmlns:a16="http://schemas.microsoft.com/office/drawing/2014/main" id="{D40CC42D-F686-6BA3-A384-D2A6387FA19D}"/>
              </a:ext>
            </a:extLst>
          </p:cNvPr>
          <p:cNvSpPr>
            <a:spLocks noGrp="1"/>
          </p:cNvSpPr>
          <p:nvPr>
            <p:ph type="body" sz="quarter" idx="15" hasCustomPrompt="1"/>
          </p:nvPr>
        </p:nvSpPr>
        <p:spPr>
          <a:xfrm>
            <a:off x="2972816" y="1750817"/>
            <a:ext cx="1837755" cy="161841"/>
          </a:xfrm>
          <a:prstGeom prst="rect">
            <a:avLst/>
          </a:prstGeom>
        </p:spPr>
        <p:txBody>
          <a:bodyPr/>
          <a:lstStyle>
            <a:lvl1pPr marL="0" indent="0">
              <a:buNone/>
              <a:defRPr lang="en-US" sz="10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02</a:t>
            </a:r>
          </a:p>
        </p:txBody>
      </p:sp>
      <p:sp>
        <p:nvSpPr>
          <p:cNvPr id="26" name="Text Placeholder 10">
            <a:extLst>
              <a:ext uri="{FF2B5EF4-FFF2-40B4-BE49-F238E27FC236}">
                <a16:creationId xmlns:a16="http://schemas.microsoft.com/office/drawing/2014/main" id="{1F70248A-4A7B-C4B1-ACCB-81D7DCC6F9B6}"/>
              </a:ext>
            </a:extLst>
          </p:cNvPr>
          <p:cNvSpPr>
            <a:spLocks noGrp="1"/>
          </p:cNvSpPr>
          <p:nvPr>
            <p:ph type="body" sz="quarter" idx="16" hasCustomPrompt="1"/>
          </p:nvPr>
        </p:nvSpPr>
        <p:spPr>
          <a:xfrm>
            <a:off x="2964312" y="1912657"/>
            <a:ext cx="1837755" cy="305112"/>
          </a:xfrm>
          <a:prstGeom prst="rect">
            <a:avLst/>
          </a:prstGeom>
        </p:spPr>
        <p:txBody>
          <a:bodyPr/>
          <a:lstStyle>
            <a:lvl1pPr marL="0" indent="0">
              <a:buNone/>
              <a:defRPr lang="en-US" sz="18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Headline</a:t>
            </a:r>
          </a:p>
        </p:txBody>
      </p:sp>
      <p:sp>
        <p:nvSpPr>
          <p:cNvPr id="27" name="Text Placeholder 10">
            <a:extLst>
              <a:ext uri="{FF2B5EF4-FFF2-40B4-BE49-F238E27FC236}">
                <a16:creationId xmlns:a16="http://schemas.microsoft.com/office/drawing/2014/main" id="{080DEA8E-0513-6F8C-C393-B7D0A7DE58CD}"/>
              </a:ext>
            </a:extLst>
          </p:cNvPr>
          <p:cNvSpPr>
            <a:spLocks noGrp="1"/>
          </p:cNvSpPr>
          <p:nvPr>
            <p:ph type="body" sz="quarter" idx="17" hasCustomPrompt="1"/>
          </p:nvPr>
        </p:nvSpPr>
        <p:spPr>
          <a:xfrm>
            <a:off x="2964312" y="2436467"/>
            <a:ext cx="1837755" cy="2821335"/>
          </a:xfrm>
          <a:prstGeom prst="rect">
            <a:avLst/>
          </a:prstGeom>
        </p:spPr>
        <p:txBody>
          <a:bodyPr/>
          <a:lstStyle>
            <a:lvl1pPr marL="0" indent="0">
              <a:buNone/>
              <a:defRPr lang="en-US" sz="1600" b="0" i="0" kern="1200" spc="-50" dirty="0" smtClean="0">
                <a:solidFill>
                  <a:srgbClr val="02005E"/>
                </a:solidFill>
                <a:latin typeface="Arial" panose="020B0604020202020204" pitchFamily="34" charset="0"/>
                <a:ea typeface="+mn-ea"/>
                <a:cs typeface="+mn-cs"/>
              </a:defRPr>
            </a:lvl1pPr>
            <a:lvl2pPr>
              <a:defRPr lang="en-US" sz="1600" b="0" i="0" kern="1200" spc="-50" dirty="0" smtClean="0">
                <a:solidFill>
                  <a:srgbClr val="02005E"/>
                </a:solidFill>
                <a:latin typeface="Arial" panose="020B0604020202020204" pitchFamily="34" charset="0"/>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28" name="Text Placeholder 10">
            <a:extLst>
              <a:ext uri="{FF2B5EF4-FFF2-40B4-BE49-F238E27FC236}">
                <a16:creationId xmlns:a16="http://schemas.microsoft.com/office/drawing/2014/main" id="{079177C4-8512-A58C-3DE9-B16551A61867}"/>
              </a:ext>
            </a:extLst>
          </p:cNvPr>
          <p:cNvSpPr>
            <a:spLocks noGrp="1"/>
          </p:cNvSpPr>
          <p:nvPr>
            <p:ph type="body" sz="quarter" idx="18" hasCustomPrompt="1"/>
          </p:nvPr>
        </p:nvSpPr>
        <p:spPr>
          <a:xfrm>
            <a:off x="5191619" y="1750817"/>
            <a:ext cx="1837755" cy="161841"/>
          </a:xfrm>
          <a:prstGeom prst="rect">
            <a:avLst/>
          </a:prstGeom>
        </p:spPr>
        <p:txBody>
          <a:bodyPr/>
          <a:lstStyle>
            <a:lvl1pPr marL="0" indent="0">
              <a:buNone/>
              <a:defRPr lang="en-US" sz="10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03</a:t>
            </a:r>
          </a:p>
        </p:txBody>
      </p:sp>
      <p:sp>
        <p:nvSpPr>
          <p:cNvPr id="29" name="Text Placeholder 10">
            <a:extLst>
              <a:ext uri="{FF2B5EF4-FFF2-40B4-BE49-F238E27FC236}">
                <a16:creationId xmlns:a16="http://schemas.microsoft.com/office/drawing/2014/main" id="{3930330C-ED1C-802D-3794-40CE6FC3473F}"/>
              </a:ext>
            </a:extLst>
          </p:cNvPr>
          <p:cNvSpPr>
            <a:spLocks noGrp="1"/>
          </p:cNvSpPr>
          <p:nvPr>
            <p:ph type="body" sz="quarter" idx="19" hasCustomPrompt="1"/>
          </p:nvPr>
        </p:nvSpPr>
        <p:spPr>
          <a:xfrm>
            <a:off x="5183116" y="1912657"/>
            <a:ext cx="1837755" cy="305112"/>
          </a:xfrm>
          <a:prstGeom prst="rect">
            <a:avLst/>
          </a:prstGeom>
        </p:spPr>
        <p:txBody>
          <a:bodyPr/>
          <a:lstStyle>
            <a:lvl1pPr marL="0" indent="0">
              <a:buNone/>
              <a:defRPr lang="en-US" sz="18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Headline</a:t>
            </a:r>
          </a:p>
        </p:txBody>
      </p:sp>
      <p:sp>
        <p:nvSpPr>
          <p:cNvPr id="30" name="Text Placeholder 10">
            <a:extLst>
              <a:ext uri="{FF2B5EF4-FFF2-40B4-BE49-F238E27FC236}">
                <a16:creationId xmlns:a16="http://schemas.microsoft.com/office/drawing/2014/main" id="{024F8970-84F0-E252-CC21-1F64457C70B5}"/>
              </a:ext>
            </a:extLst>
          </p:cNvPr>
          <p:cNvSpPr>
            <a:spLocks noGrp="1"/>
          </p:cNvSpPr>
          <p:nvPr>
            <p:ph type="body" sz="quarter" idx="20" hasCustomPrompt="1"/>
          </p:nvPr>
        </p:nvSpPr>
        <p:spPr>
          <a:xfrm>
            <a:off x="5183116" y="2436467"/>
            <a:ext cx="1837755" cy="2821335"/>
          </a:xfrm>
          <a:prstGeom prst="rect">
            <a:avLst/>
          </a:prstGeom>
        </p:spPr>
        <p:txBody>
          <a:bodyPr/>
          <a:lstStyle>
            <a:lvl1pPr marL="0" indent="0">
              <a:buNone/>
              <a:defRPr lang="en-US" sz="1600" b="0" i="0" kern="1200" spc="-50" dirty="0" smtClean="0">
                <a:solidFill>
                  <a:srgbClr val="02005E"/>
                </a:solidFill>
                <a:latin typeface="Arial" panose="020B0604020202020204" pitchFamily="34" charset="0"/>
                <a:ea typeface="+mn-ea"/>
                <a:cs typeface="+mn-cs"/>
              </a:defRPr>
            </a:lvl1pPr>
            <a:lvl2pPr>
              <a:defRPr lang="en-US" sz="1600" b="0" i="0" kern="1200" spc="-50" dirty="0" smtClean="0">
                <a:solidFill>
                  <a:srgbClr val="02005E"/>
                </a:solidFill>
                <a:latin typeface="Arial" panose="020B0604020202020204" pitchFamily="34" charset="0"/>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31" name="Text Placeholder 10">
            <a:extLst>
              <a:ext uri="{FF2B5EF4-FFF2-40B4-BE49-F238E27FC236}">
                <a16:creationId xmlns:a16="http://schemas.microsoft.com/office/drawing/2014/main" id="{AACC2CFC-DBD1-C32A-5CB2-E5180FC39D48}"/>
              </a:ext>
            </a:extLst>
          </p:cNvPr>
          <p:cNvSpPr>
            <a:spLocks noGrp="1"/>
          </p:cNvSpPr>
          <p:nvPr>
            <p:ph type="body" sz="quarter" idx="21" hasCustomPrompt="1"/>
          </p:nvPr>
        </p:nvSpPr>
        <p:spPr>
          <a:xfrm>
            <a:off x="7410423" y="1750817"/>
            <a:ext cx="1837755" cy="161841"/>
          </a:xfrm>
          <a:prstGeom prst="rect">
            <a:avLst/>
          </a:prstGeom>
        </p:spPr>
        <p:txBody>
          <a:bodyPr/>
          <a:lstStyle>
            <a:lvl1pPr marL="0" indent="0">
              <a:buNone/>
              <a:defRPr lang="en-US" sz="10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04</a:t>
            </a:r>
          </a:p>
        </p:txBody>
      </p:sp>
      <p:sp>
        <p:nvSpPr>
          <p:cNvPr id="32" name="Text Placeholder 10">
            <a:extLst>
              <a:ext uri="{FF2B5EF4-FFF2-40B4-BE49-F238E27FC236}">
                <a16:creationId xmlns:a16="http://schemas.microsoft.com/office/drawing/2014/main" id="{2850F291-294B-E107-27A4-98BE3833FD25}"/>
              </a:ext>
            </a:extLst>
          </p:cNvPr>
          <p:cNvSpPr>
            <a:spLocks noGrp="1"/>
          </p:cNvSpPr>
          <p:nvPr>
            <p:ph type="body" sz="quarter" idx="22" hasCustomPrompt="1"/>
          </p:nvPr>
        </p:nvSpPr>
        <p:spPr>
          <a:xfrm>
            <a:off x="7401920" y="1912657"/>
            <a:ext cx="1837755" cy="305112"/>
          </a:xfrm>
          <a:prstGeom prst="rect">
            <a:avLst/>
          </a:prstGeom>
        </p:spPr>
        <p:txBody>
          <a:bodyPr/>
          <a:lstStyle>
            <a:lvl1pPr marL="0" indent="0">
              <a:buNone/>
              <a:defRPr lang="en-US" sz="18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Headline</a:t>
            </a:r>
          </a:p>
        </p:txBody>
      </p:sp>
      <p:sp>
        <p:nvSpPr>
          <p:cNvPr id="33" name="Text Placeholder 10">
            <a:extLst>
              <a:ext uri="{FF2B5EF4-FFF2-40B4-BE49-F238E27FC236}">
                <a16:creationId xmlns:a16="http://schemas.microsoft.com/office/drawing/2014/main" id="{DA3ECA4A-7DD2-790F-B38D-EA2D4F7C5021}"/>
              </a:ext>
            </a:extLst>
          </p:cNvPr>
          <p:cNvSpPr>
            <a:spLocks noGrp="1"/>
          </p:cNvSpPr>
          <p:nvPr>
            <p:ph type="body" sz="quarter" idx="23" hasCustomPrompt="1"/>
          </p:nvPr>
        </p:nvSpPr>
        <p:spPr>
          <a:xfrm>
            <a:off x="7401920" y="2436467"/>
            <a:ext cx="1837755" cy="2821335"/>
          </a:xfrm>
          <a:prstGeom prst="rect">
            <a:avLst/>
          </a:prstGeom>
        </p:spPr>
        <p:txBody>
          <a:bodyPr/>
          <a:lstStyle>
            <a:lvl1pPr marL="0" indent="0">
              <a:buNone/>
              <a:defRPr lang="en-US" sz="1600" b="0" i="0" kern="1200" spc="-50" dirty="0" smtClean="0">
                <a:solidFill>
                  <a:srgbClr val="02005E"/>
                </a:solidFill>
                <a:latin typeface="Arial" panose="020B0604020202020204" pitchFamily="34" charset="0"/>
                <a:ea typeface="+mn-ea"/>
                <a:cs typeface="+mn-cs"/>
              </a:defRPr>
            </a:lvl1pPr>
            <a:lvl2pPr>
              <a:defRPr lang="en-US" sz="1600" b="0" i="0" kern="1200" spc="-50" dirty="0" smtClean="0">
                <a:solidFill>
                  <a:srgbClr val="02005E"/>
                </a:solidFill>
                <a:latin typeface="Arial" panose="020B0604020202020204" pitchFamily="34" charset="0"/>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34" name="Text Placeholder 10">
            <a:extLst>
              <a:ext uri="{FF2B5EF4-FFF2-40B4-BE49-F238E27FC236}">
                <a16:creationId xmlns:a16="http://schemas.microsoft.com/office/drawing/2014/main" id="{F6529C93-D17D-2B51-5BC5-B297908CB14E}"/>
              </a:ext>
            </a:extLst>
          </p:cNvPr>
          <p:cNvSpPr>
            <a:spLocks noGrp="1"/>
          </p:cNvSpPr>
          <p:nvPr>
            <p:ph type="body" sz="quarter" idx="24" hasCustomPrompt="1"/>
          </p:nvPr>
        </p:nvSpPr>
        <p:spPr>
          <a:xfrm>
            <a:off x="9651527" y="1750817"/>
            <a:ext cx="1837755" cy="161841"/>
          </a:xfrm>
          <a:prstGeom prst="rect">
            <a:avLst/>
          </a:prstGeom>
        </p:spPr>
        <p:txBody>
          <a:bodyPr/>
          <a:lstStyle>
            <a:lvl1pPr marL="0" indent="0">
              <a:buNone/>
              <a:defRPr lang="en-US" sz="10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05</a:t>
            </a:r>
          </a:p>
        </p:txBody>
      </p:sp>
      <p:sp>
        <p:nvSpPr>
          <p:cNvPr id="35" name="Text Placeholder 10">
            <a:extLst>
              <a:ext uri="{FF2B5EF4-FFF2-40B4-BE49-F238E27FC236}">
                <a16:creationId xmlns:a16="http://schemas.microsoft.com/office/drawing/2014/main" id="{330945C6-4CB1-E470-5372-945DFC073A77}"/>
              </a:ext>
            </a:extLst>
          </p:cNvPr>
          <p:cNvSpPr>
            <a:spLocks noGrp="1"/>
          </p:cNvSpPr>
          <p:nvPr>
            <p:ph type="body" sz="quarter" idx="25" hasCustomPrompt="1"/>
          </p:nvPr>
        </p:nvSpPr>
        <p:spPr>
          <a:xfrm>
            <a:off x="9643023" y="1912657"/>
            <a:ext cx="1837755" cy="305112"/>
          </a:xfrm>
          <a:prstGeom prst="rect">
            <a:avLst/>
          </a:prstGeom>
        </p:spPr>
        <p:txBody>
          <a:bodyPr/>
          <a:lstStyle>
            <a:lvl1pPr marL="0" indent="0">
              <a:buNone/>
              <a:defRPr lang="en-US" sz="1800" b="0" i="0" kern="1200" spc="-25" dirty="0">
                <a:solidFill>
                  <a:schemeClr val="accent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Headline</a:t>
            </a:r>
          </a:p>
        </p:txBody>
      </p:sp>
      <p:sp>
        <p:nvSpPr>
          <p:cNvPr id="36" name="Text Placeholder 10">
            <a:extLst>
              <a:ext uri="{FF2B5EF4-FFF2-40B4-BE49-F238E27FC236}">
                <a16:creationId xmlns:a16="http://schemas.microsoft.com/office/drawing/2014/main" id="{D89B8D6B-2541-4E16-68F8-E5888BD3507D}"/>
              </a:ext>
            </a:extLst>
          </p:cNvPr>
          <p:cNvSpPr>
            <a:spLocks noGrp="1"/>
          </p:cNvSpPr>
          <p:nvPr>
            <p:ph type="body" sz="quarter" idx="26" hasCustomPrompt="1"/>
          </p:nvPr>
        </p:nvSpPr>
        <p:spPr>
          <a:xfrm>
            <a:off x="9643023" y="2436467"/>
            <a:ext cx="1837755" cy="2821335"/>
          </a:xfrm>
          <a:prstGeom prst="rect">
            <a:avLst/>
          </a:prstGeom>
        </p:spPr>
        <p:txBody>
          <a:bodyPr/>
          <a:lstStyle>
            <a:lvl1pPr marL="0" indent="0">
              <a:buNone/>
              <a:defRPr lang="en-US" sz="1600" b="0" i="0" kern="1200" spc="-50" dirty="0" smtClean="0">
                <a:solidFill>
                  <a:srgbClr val="02005E"/>
                </a:solidFill>
                <a:latin typeface="Arial" panose="020B0604020202020204" pitchFamily="34" charset="0"/>
                <a:ea typeface="+mn-ea"/>
                <a:cs typeface="+mn-cs"/>
              </a:defRPr>
            </a:lvl1pPr>
            <a:lvl2pPr>
              <a:defRPr lang="en-US" sz="1600" b="0" i="0" kern="1200" spc="-50" dirty="0" smtClean="0">
                <a:solidFill>
                  <a:srgbClr val="02005E"/>
                </a:solidFill>
                <a:latin typeface="Arial" panose="020B0604020202020204" pitchFamily="34" charset="0"/>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5" name="Title 6">
            <a:extLst>
              <a:ext uri="{FF2B5EF4-FFF2-40B4-BE49-F238E27FC236}">
                <a16:creationId xmlns:a16="http://schemas.microsoft.com/office/drawing/2014/main" id="{1EAB1109-2031-90F0-3F53-C713070C129B}"/>
              </a:ext>
            </a:extLst>
          </p:cNvPr>
          <p:cNvSpPr>
            <a:spLocks noGrp="1"/>
          </p:cNvSpPr>
          <p:nvPr>
            <p:ph type="title" hasCustomPrompt="1"/>
          </p:nvPr>
        </p:nvSpPr>
        <p:spPr>
          <a:xfrm>
            <a:off x="613152" y="632386"/>
            <a:ext cx="3154776" cy="405454"/>
          </a:xfrm>
          <a:prstGeom prst="rect">
            <a:avLst/>
          </a:prstGeom>
        </p:spPr>
        <p:txBody>
          <a:bodyPr lIns="0" tIns="0" rIns="0" bIns="0"/>
          <a:lstStyle>
            <a:lvl1pPr>
              <a:defRPr lang="en-US" sz="26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8" name="Slide Number Placeholder 9">
            <a:extLst>
              <a:ext uri="{FF2B5EF4-FFF2-40B4-BE49-F238E27FC236}">
                <a16:creationId xmlns:a16="http://schemas.microsoft.com/office/drawing/2014/main" id="{F7B18316-E859-9183-3896-1FB4AE713C89}"/>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4263627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C05D17C-DEAE-7724-2AC9-1A63A290B510}"/>
              </a:ext>
            </a:extLst>
          </p:cNvPr>
          <p:cNvGrpSpPr/>
          <p:nvPr userDrawn="1"/>
        </p:nvGrpSpPr>
        <p:grpSpPr>
          <a:xfrm>
            <a:off x="606004" y="1501332"/>
            <a:ext cx="2610938" cy="4283242"/>
            <a:chOff x="1212167" y="7796463"/>
            <a:chExt cx="4206238" cy="8566483"/>
          </a:xfrm>
        </p:grpSpPr>
        <p:sp>
          <p:nvSpPr>
            <p:cNvPr id="19" name="Rounded Rectangle 18">
              <a:extLst>
                <a:ext uri="{FF2B5EF4-FFF2-40B4-BE49-F238E27FC236}">
                  <a16:creationId xmlns:a16="http://schemas.microsoft.com/office/drawing/2014/main" id="{7C4B856E-DE77-1F05-F6C4-30D0EB8B9D7C}"/>
                </a:ext>
              </a:extLst>
            </p:cNvPr>
            <p:cNvSpPr/>
            <p:nvPr/>
          </p:nvSpPr>
          <p:spPr>
            <a:xfrm>
              <a:off x="1220788" y="7796463"/>
              <a:ext cx="4197617" cy="8566483"/>
            </a:xfrm>
            <a:prstGeom prst="roundRect">
              <a:avLst>
                <a:gd name="adj" fmla="val 6397"/>
              </a:avLst>
            </a:prstGeom>
            <a:solidFill>
              <a:srgbClr val="0098FF">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sp>
          <p:nvSpPr>
            <p:cNvPr id="20" name="Round Same Side Corner Rectangle 19">
              <a:extLst>
                <a:ext uri="{FF2B5EF4-FFF2-40B4-BE49-F238E27FC236}">
                  <a16:creationId xmlns:a16="http://schemas.microsoft.com/office/drawing/2014/main" id="{A5EB5ED4-79BD-E23D-AE38-9E1463CC90C2}"/>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grpSp>
      <p:sp>
        <p:nvSpPr>
          <p:cNvPr id="29" name="Text Placeholder 10">
            <a:extLst>
              <a:ext uri="{FF2B5EF4-FFF2-40B4-BE49-F238E27FC236}">
                <a16:creationId xmlns:a16="http://schemas.microsoft.com/office/drawing/2014/main" id="{3930330C-ED1C-802D-3794-40CE6FC3473F}"/>
              </a:ext>
            </a:extLst>
          </p:cNvPr>
          <p:cNvSpPr>
            <a:spLocks noGrp="1"/>
          </p:cNvSpPr>
          <p:nvPr>
            <p:ph type="body" sz="quarter" idx="19" hasCustomPrompt="1"/>
          </p:nvPr>
        </p:nvSpPr>
        <p:spPr>
          <a:xfrm>
            <a:off x="722514" y="1618360"/>
            <a:ext cx="2352589" cy="294296"/>
          </a:xfrm>
          <a:prstGeom prst="rect">
            <a:avLst/>
          </a:prstGeom>
        </p:spPr>
        <p:txBody>
          <a:bodyPr/>
          <a:lstStyle>
            <a:lvl1pPr marL="0" indent="0">
              <a:buNone/>
              <a:defRPr lang="en-US" sz="1800" b="0" i="0" kern="1200" spc="-25" dirty="0">
                <a:solidFill>
                  <a:schemeClr val="bg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Headline</a:t>
            </a:r>
          </a:p>
        </p:txBody>
      </p:sp>
      <p:sp>
        <p:nvSpPr>
          <p:cNvPr id="30" name="Text Placeholder 10">
            <a:extLst>
              <a:ext uri="{FF2B5EF4-FFF2-40B4-BE49-F238E27FC236}">
                <a16:creationId xmlns:a16="http://schemas.microsoft.com/office/drawing/2014/main" id="{024F8970-84F0-E252-CC21-1F64457C70B5}"/>
              </a:ext>
            </a:extLst>
          </p:cNvPr>
          <p:cNvSpPr>
            <a:spLocks noGrp="1"/>
          </p:cNvSpPr>
          <p:nvPr>
            <p:ph type="body" sz="quarter" idx="20" hasCustomPrompt="1"/>
          </p:nvPr>
        </p:nvSpPr>
        <p:spPr>
          <a:xfrm>
            <a:off x="724272" y="2090391"/>
            <a:ext cx="2316205" cy="615553"/>
          </a:xfrm>
          <a:prstGeom prst="rect">
            <a:avLst/>
          </a:prstGeom>
        </p:spPr>
        <p:txBody>
          <a:bodyPr/>
          <a:lstStyle>
            <a:lvl1pPr marL="0" indent="0">
              <a:buNone/>
              <a:defRPr lang="en-US" sz="1000" b="0" i="0" kern="1200" spc="-50" dirty="0" smtClean="0">
                <a:solidFill>
                  <a:srgbClr val="02005E"/>
                </a:solidFill>
                <a:latin typeface="Arial" panose="020B0604020202020204" pitchFamily="34" charset="0"/>
                <a:ea typeface="+mn-ea"/>
                <a:cs typeface="+mn-cs"/>
              </a:defRPr>
            </a:lvl1pPr>
            <a:lvl2pPr>
              <a:defRPr lang="en-US" sz="1000" b="0" i="0" kern="1200" spc="-50" dirty="0" smtClean="0">
                <a:solidFill>
                  <a:srgbClr val="02005E"/>
                </a:solidFill>
                <a:latin typeface="Arial" panose="020B0604020202020204" pitchFamily="34" charset="0"/>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41" name="Text Placeholder 10">
            <a:extLst>
              <a:ext uri="{FF2B5EF4-FFF2-40B4-BE49-F238E27FC236}">
                <a16:creationId xmlns:a16="http://schemas.microsoft.com/office/drawing/2014/main" id="{3B12CC34-81B1-8461-6DCE-5F8414C3517F}"/>
              </a:ext>
            </a:extLst>
          </p:cNvPr>
          <p:cNvSpPr>
            <a:spLocks noGrp="1"/>
          </p:cNvSpPr>
          <p:nvPr>
            <p:ph type="body" sz="quarter" idx="27" hasCustomPrompt="1"/>
          </p:nvPr>
        </p:nvSpPr>
        <p:spPr>
          <a:xfrm>
            <a:off x="724272" y="4768276"/>
            <a:ext cx="2316205" cy="861816"/>
          </a:xfrm>
          <a:prstGeom prst="rect">
            <a:avLst/>
          </a:prstGeom>
        </p:spPr>
        <p:txBody>
          <a:bodyPr/>
          <a:lstStyle>
            <a:lvl1pPr marL="0" indent="0">
              <a:buNone/>
              <a:defRPr lang="en-US" sz="1000" b="0" i="0" kern="1200" spc="-50" dirty="0" smtClean="0">
                <a:solidFill>
                  <a:srgbClr val="02005E"/>
                </a:solidFill>
                <a:latin typeface="Arial" panose="020B0604020202020204" pitchFamily="34" charset="0"/>
                <a:ea typeface="+mn-ea"/>
                <a:cs typeface="+mn-cs"/>
              </a:defRPr>
            </a:lvl1pPr>
            <a:lvl2pPr>
              <a:defRPr lang="en-US" sz="1000" b="0" i="0" kern="1200" spc="-50" dirty="0" smtClean="0">
                <a:solidFill>
                  <a:srgbClr val="02005E"/>
                </a:solidFill>
                <a:latin typeface="Arial" panose="020B0604020202020204" pitchFamily="34" charset="0"/>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43" name="Text Placeholder 10">
            <a:extLst>
              <a:ext uri="{FF2B5EF4-FFF2-40B4-BE49-F238E27FC236}">
                <a16:creationId xmlns:a16="http://schemas.microsoft.com/office/drawing/2014/main" id="{B1D67C4F-DE77-01FF-BEBD-A427C1559772}"/>
              </a:ext>
            </a:extLst>
          </p:cNvPr>
          <p:cNvSpPr>
            <a:spLocks noGrp="1"/>
          </p:cNvSpPr>
          <p:nvPr>
            <p:ph type="body" sz="quarter" idx="28" hasCustomPrompt="1"/>
          </p:nvPr>
        </p:nvSpPr>
        <p:spPr>
          <a:xfrm>
            <a:off x="722514" y="2950772"/>
            <a:ext cx="2352589" cy="184666"/>
          </a:xfrm>
          <a:prstGeom prst="rect">
            <a:avLst/>
          </a:prstGeom>
        </p:spPr>
        <p:txBody>
          <a:bodyPr/>
          <a:lstStyle>
            <a:lvl1pPr marL="0" indent="0">
              <a:buNone/>
              <a:defRPr lang="en-US" sz="1200" b="0" i="0" kern="1200" spc="-25" dirty="0">
                <a:solidFill>
                  <a:srgbClr val="02005E"/>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Caption</a:t>
            </a:r>
          </a:p>
        </p:txBody>
      </p:sp>
      <p:sp>
        <p:nvSpPr>
          <p:cNvPr id="45" name="Text Placeholder 10">
            <a:extLst>
              <a:ext uri="{FF2B5EF4-FFF2-40B4-BE49-F238E27FC236}">
                <a16:creationId xmlns:a16="http://schemas.microsoft.com/office/drawing/2014/main" id="{ACE3369D-29C3-51FB-92F3-6405B1B31D7F}"/>
              </a:ext>
            </a:extLst>
          </p:cNvPr>
          <p:cNvSpPr>
            <a:spLocks noGrp="1"/>
          </p:cNvSpPr>
          <p:nvPr>
            <p:ph type="body" sz="quarter" idx="29" hasCustomPrompt="1"/>
          </p:nvPr>
        </p:nvSpPr>
        <p:spPr>
          <a:xfrm>
            <a:off x="722514" y="4557503"/>
            <a:ext cx="2352589" cy="184666"/>
          </a:xfrm>
          <a:prstGeom prst="rect">
            <a:avLst/>
          </a:prstGeom>
        </p:spPr>
        <p:txBody>
          <a:bodyPr/>
          <a:lstStyle>
            <a:lvl1pPr marL="0" indent="0">
              <a:buNone/>
              <a:defRPr lang="en-US" sz="1200" b="0" i="0" kern="1200" spc="-25" dirty="0">
                <a:solidFill>
                  <a:srgbClr val="02005E"/>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Caption</a:t>
            </a:r>
          </a:p>
        </p:txBody>
      </p:sp>
      <p:grpSp>
        <p:nvGrpSpPr>
          <p:cNvPr id="46" name="Group 45">
            <a:extLst>
              <a:ext uri="{FF2B5EF4-FFF2-40B4-BE49-F238E27FC236}">
                <a16:creationId xmlns:a16="http://schemas.microsoft.com/office/drawing/2014/main" id="{C3CD5AA2-A503-219C-F707-C2F01E8C37CE}"/>
              </a:ext>
            </a:extLst>
          </p:cNvPr>
          <p:cNvGrpSpPr/>
          <p:nvPr userDrawn="1"/>
        </p:nvGrpSpPr>
        <p:grpSpPr>
          <a:xfrm>
            <a:off x="3395689" y="1501332"/>
            <a:ext cx="2610938" cy="4283242"/>
            <a:chOff x="1212167" y="7796463"/>
            <a:chExt cx="4206238" cy="8566483"/>
          </a:xfrm>
        </p:grpSpPr>
        <p:sp>
          <p:nvSpPr>
            <p:cNvPr id="47" name="Rounded Rectangle 46">
              <a:extLst>
                <a:ext uri="{FF2B5EF4-FFF2-40B4-BE49-F238E27FC236}">
                  <a16:creationId xmlns:a16="http://schemas.microsoft.com/office/drawing/2014/main" id="{3F196C5A-74EE-1F93-5207-DCA4F4BC07B4}"/>
                </a:ext>
              </a:extLst>
            </p:cNvPr>
            <p:cNvSpPr/>
            <p:nvPr/>
          </p:nvSpPr>
          <p:spPr>
            <a:xfrm>
              <a:off x="1220788" y="7796463"/>
              <a:ext cx="4197617" cy="8566483"/>
            </a:xfrm>
            <a:prstGeom prst="roundRect">
              <a:avLst>
                <a:gd name="adj" fmla="val 6397"/>
              </a:avLst>
            </a:prstGeom>
            <a:solidFill>
              <a:srgbClr val="0098FF">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sp>
          <p:nvSpPr>
            <p:cNvPr id="48" name="Round Same Side Corner Rectangle 47">
              <a:extLst>
                <a:ext uri="{FF2B5EF4-FFF2-40B4-BE49-F238E27FC236}">
                  <a16:creationId xmlns:a16="http://schemas.microsoft.com/office/drawing/2014/main" id="{026A9F26-5A96-8514-034C-9440BDDC2BC7}"/>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grpSp>
      <p:grpSp>
        <p:nvGrpSpPr>
          <p:cNvPr id="49" name="Group 48">
            <a:extLst>
              <a:ext uri="{FF2B5EF4-FFF2-40B4-BE49-F238E27FC236}">
                <a16:creationId xmlns:a16="http://schemas.microsoft.com/office/drawing/2014/main" id="{8C766ABA-CEC9-C4BC-CDDD-9E1AFA2A0E51}"/>
              </a:ext>
            </a:extLst>
          </p:cNvPr>
          <p:cNvGrpSpPr/>
          <p:nvPr userDrawn="1"/>
        </p:nvGrpSpPr>
        <p:grpSpPr>
          <a:xfrm>
            <a:off x="6185374" y="1501332"/>
            <a:ext cx="2610938" cy="4283242"/>
            <a:chOff x="1212167" y="7796463"/>
            <a:chExt cx="4206238" cy="8566483"/>
          </a:xfrm>
        </p:grpSpPr>
        <p:sp>
          <p:nvSpPr>
            <p:cNvPr id="50" name="Rounded Rectangle 49">
              <a:extLst>
                <a:ext uri="{FF2B5EF4-FFF2-40B4-BE49-F238E27FC236}">
                  <a16:creationId xmlns:a16="http://schemas.microsoft.com/office/drawing/2014/main" id="{1815AB79-9CB3-D383-8F2E-F9DB109DA656}"/>
                </a:ext>
              </a:extLst>
            </p:cNvPr>
            <p:cNvSpPr/>
            <p:nvPr/>
          </p:nvSpPr>
          <p:spPr>
            <a:xfrm>
              <a:off x="1220788" y="7796463"/>
              <a:ext cx="4197617" cy="8566483"/>
            </a:xfrm>
            <a:prstGeom prst="roundRect">
              <a:avLst>
                <a:gd name="adj" fmla="val 6397"/>
              </a:avLst>
            </a:prstGeom>
            <a:solidFill>
              <a:srgbClr val="0098FF">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sp>
          <p:nvSpPr>
            <p:cNvPr id="51" name="Round Same Side Corner Rectangle 50">
              <a:extLst>
                <a:ext uri="{FF2B5EF4-FFF2-40B4-BE49-F238E27FC236}">
                  <a16:creationId xmlns:a16="http://schemas.microsoft.com/office/drawing/2014/main" id="{B9BB9445-6813-A364-DCCD-791AB835B0CF}"/>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grpSp>
      <p:grpSp>
        <p:nvGrpSpPr>
          <p:cNvPr id="52" name="Group 51">
            <a:extLst>
              <a:ext uri="{FF2B5EF4-FFF2-40B4-BE49-F238E27FC236}">
                <a16:creationId xmlns:a16="http://schemas.microsoft.com/office/drawing/2014/main" id="{585F3C1A-7708-80EA-5CDC-C808CA7F28F3}"/>
              </a:ext>
            </a:extLst>
          </p:cNvPr>
          <p:cNvGrpSpPr/>
          <p:nvPr userDrawn="1"/>
        </p:nvGrpSpPr>
        <p:grpSpPr>
          <a:xfrm>
            <a:off x="8975058" y="1501332"/>
            <a:ext cx="2610938" cy="4283242"/>
            <a:chOff x="1212167" y="7796463"/>
            <a:chExt cx="4206238" cy="8566483"/>
          </a:xfrm>
        </p:grpSpPr>
        <p:sp>
          <p:nvSpPr>
            <p:cNvPr id="53" name="Rounded Rectangle 52">
              <a:extLst>
                <a:ext uri="{FF2B5EF4-FFF2-40B4-BE49-F238E27FC236}">
                  <a16:creationId xmlns:a16="http://schemas.microsoft.com/office/drawing/2014/main" id="{5FA9E97B-27B7-329A-501B-99EE4B24897D}"/>
                </a:ext>
              </a:extLst>
            </p:cNvPr>
            <p:cNvSpPr/>
            <p:nvPr/>
          </p:nvSpPr>
          <p:spPr>
            <a:xfrm>
              <a:off x="1220788" y="7796463"/>
              <a:ext cx="4197617" cy="8566483"/>
            </a:xfrm>
            <a:prstGeom prst="roundRect">
              <a:avLst>
                <a:gd name="adj" fmla="val 6397"/>
              </a:avLst>
            </a:prstGeom>
            <a:solidFill>
              <a:srgbClr val="0098FF">
                <a:alpha val="9758"/>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sp>
          <p:nvSpPr>
            <p:cNvPr id="54" name="Round Same Side Corner Rectangle 53">
              <a:extLst>
                <a:ext uri="{FF2B5EF4-FFF2-40B4-BE49-F238E27FC236}">
                  <a16:creationId xmlns:a16="http://schemas.microsoft.com/office/drawing/2014/main" id="{B000B8D4-6A7C-FE5C-A320-BF8A9F427F8D}"/>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grpSp>
      <p:sp>
        <p:nvSpPr>
          <p:cNvPr id="55" name="Text Placeholder 10">
            <a:extLst>
              <a:ext uri="{FF2B5EF4-FFF2-40B4-BE49-F238E27FC236}">
                <a16:creationId xmlns:a16="http://schemas.microsoft.com/office/drawing/2014/main" id="{81ECAD81-857E-2F62-A2BA-A1EE679090F5}"/>
              </a:ext>
            </a:extLst>
          </p:cNvPr>
          <p:cNvSpPr>
            <a:spLocks noGrp="1"/>
          </p:cNvSpPr>
          <p:nvPr>
            <p:ph type="body" sz="quarter" idx="30" hasCustomPrompt="1"/>
          </p:nvPr>
        </p:nvSpPr>
        <p:spPr>
          <a:xfrm>
            <a:off x="3517602" y="1618360"/>
            <a:ext cx="2352589" cy="294296"/>
          </a:xfrm>
          <a:prstGeom prst="rect">
            <a:avLst/>
          </a:prstGeom>
        </p:spPr>
        <p:txBody>
          <a:bodyPr/>
          <a:lstStyle>
            <a:lvl1pPr marL="0" indent="0">
              <a:buNone/>
              <a:defRPr lang="en-US" sz="1800" b="0" i="0" kern="1200" spc="-25" dirty="0">
                <a:solidFill>
                  <a:schemeClr val="bg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Headline</a:t>
            </a:r>
          </a:p>
        </p:txBody>
      </p:sp>
      <p:sp>
        <p:nvSpPr>
          <p:cNvPr id="56" name="Text Placeholder 10">
            <a:extLst>
              <a:ext uri="{FF2B5EF4-FFF2-40B4-BE49-F238E27FC236}">
                <a16:creationId xmlns:a16="http://schemas.microsoft.com/office/drawing/2014/main" id="{B5D203AC-D978-4604-3DEE-C856EAAC8D7D}"/>
              </a:ext>
            </a:extLst>
          </p:cNvPr>
          <p:cNvSpPr>
            <a:spLocks noGrp="1"/>
          </p:cNvSpPr>
          <p:nvPr>
            <p:ph type="body" sz="quarter" idx="31" hasCustomPrompt="1"/>
          </p:nvPr>
        </p:nvSpPr>
        <p:spPr>
          <a:xfrm>
            <a:off x="3519359" y="2090391"/>
            <a:ext cx="2316205" cy="615553"/>
          </a:xfrm>
          <a:prstGeom prst="rect">
            <a:avLst/>
          </a:prstGeom>
        </p:spPr>
        <p:txBody>
          <a:bodyPr/>
          <a:lstStyle>
            <a:lvl1pPr marL="0" indent="0">
              <a:buNone/>
              <a:defRPr lang="en-US" sz="1000" b="0" i="0" kern="1200" spc="-50" dirty="0" smtClean="0">
                <a:solidFill>
                  <a:srgbClr val="02005E"/>
                </a:solidFill>
                <a:latin typeface="Arial" panose="020B0604020202020204" pitchFamily="34" charset="0"/>
                <a:ea typeface="+mn-ea"/>
                <a:cs typeface="+mn-cs"/>
              </a:defRPr>
            </a:lvl1pPr>
            <a:lvl2pPr>
              <a:defRPr lang="en-US" sz="1000" b="0" i="0" kern="1200" spc="-50" dirty="0" smtClean="0">
                <a:solidFill>
                  <a:srgbClr val="02005E"/>
                </a:solidFill>
                <a:latin typeface="Arial" panose="020B0604020202020204" pitchFamily="34" charset="0"/>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57" name="Text Placeholder 10">
            <a:extLst>
              <a:ext uri="{FF2B5EF4-FFF2-40B4-BE49-F238E27FC236}">
                <a16:creationId xmlns:a16="http://schemas.microsoft.com/office/drawing/2014/main" id="{FE519876-C4B1-98E2-A9E6-901B8CB649D8}"/>
              </a:ext>
            </a:extLst>
          </p:cNvPr>
          <p:cNvSpPr>
            <a:spLocks noGrp="1"/>
          </p:cNvSpPr>
          <p:nvPr>
            <p:ph type="body" sz="quarter" idx="32" hasCustomPrompt="1"/>
          </p:nvPr>
        </p:nvSpPr>
        <p:spPr>
          <a:xfrm>
            <a:off x="3519359" y="4768276"/>
            <a:ext cx="2316205" cy="861816"/>
          </a:xfrm>
          <a:prstGeom prst="rect">
            <a:avLst/>
          </a:prstGeom>
        </p:spPr>
        <p:txBody>
          <a:bodyPr/>
          <a:lstStyle>
            <a:lvl1pPr marL="0" indent="0">
              <a:buNone/>
              <a:defRPr lang="en-US" sz="1000" b="0" i="0" kern="1200" spc="-50" dirty="0" smtClean="0">
                <a:solidFill>
                  <a:srgbClr val="02005E"/>
                </a:solidFill>
                <a:latin typeface="Arial" panose="020B0604020202020204" pitchFamily="34" charset="0"/>
                <a:ea typeface="+mn-ea"/>
                <a:cs typeface="+mn-cs"/>
              </a:defRPr>
            </a:lvl1pPr>
            <a:lvl2pPr>
              <a:defRPr lang="en-US" sz="1000" b="0" i="0" kern="1200" spc="-50" dirty="0" smtClean="0">
                <a:solidFill>
                  <a:srgbClr val="02005E"/>
                </a:solidFill>
                <a:latin typeface="Arial" panose="020B0604020202020204" pitchFamily="34" charset="0"/>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58" name="Text Placeholder 10">
            <a:extLst>
              <a:ext uri="{FF2B5EF4-FFF2-40B4-BE49-F238E27FC236}">
                <a16:creationId xmlns:a16="http://schemas.microsoft.com/office/drawing/2014/main" id="{86DA72B0-5C27-0F55-8A26-157851DD4007}"/>
              </a:ext>
            </a:extLst>
          </p:cNvPr>
          <p:cNvSpPr>
            <a:spLocks noGrp="1"/>
          </p:cNvSpPr>
          <p:nvPr>
            <p:ph type="body" sz="quarter" idx="33" hasCustomPrompt="1"/>
          </p:nvPr>
        </p:nvSpPr>
        <p:spPr>
          <a:xfrm>
            <a:off x="3517602" y="2950772"/>
            <a:ext cx="2352589" cy="184666"/>
          </a:xfrm>
          <a:prstGeom prst="rect">
            <a:avLst/>
          </a:prstGeom>
        </p:spPr>
        <p:txBody>
          <a:bodyPr/>
          <a:lstStyle>
            <a:lvl1pPr marL="0" indent="0">
              <a:buNone/>
              <a:defRPr lang="en-US" sz="1200" b="0" i="0" kern="1200" spc="-25" dirty="0">
                <a:solidFill>
                  <a:srgbClr val="02005E"/>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Caption</a:t>
            </a:r>
          </a:p>
        </p:txBody>
      </p:sp>
      <p:sp>
        <p:nvSpPr>
          <p:cNvPr id="59" name="Text Placeholder 10">
            <a:extLst>
              <a:ext uri="{FF2B5EF4-FFF2-40B4-BE49-F238E27FC236}">
                <a16:creationId xmlns:a16="http://schemas.microsoft.com/office/drawing/2014/main" id="{8C2D71FD-1091-668F-4A76-B8F25955916F}"/>
              </a:ext>
            </a:extLst>
          </p:cNvPr>
          <p:cNvSpPr>
            <a:spLocks noGrp="1"/>
          </p:cNvSpPr>
          <p:nvPr>
            <p:ph type="body" sz="quarter" idx="34" hasCustomPrompt="1"/>
          </p:nvPr>
        </p:nvSpPr>
        <p:spPr>
          <a:xfrm>
            <a:off x="3517602" y="4557503"/>
            <a:ext cx="2352589" cy="184666"/>
          </a:xfrm>
          <a:prstGeom prst="rect">
            <a:avLst/>
          </a:prstGeom>
        </p:spPr>
        <p:txBody>
          <a:bodyPr/>
          <a:lstStyle>
            <a:lvl1pPr marL="0" indent="0">
              <a:buNone/>
              <a:defRPr lang="en-US" sz="1200" b="0" i="0" kern="1200" spc="-25" dirty="0">
                <a:solidFill>
                  <a:srgbClr val="02005E"/>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Caption</a:t>
            </a:r>
          </a:p>
        </p:txBody>
      </p:sp>
      <p:sp>
        <p:nvSpPr>
          <p:cNvPr id="60" name="Text Placeholder 10">
            <a:extLst>
              <a:ext uri="{FF2B5EF4-FFF2-40B4-BE49-F238E27FC236}">
                <a16:creationId xmlns:a16="http://schemas.microsoft.com/office/drawing/2014/main" id="{795A53F9-6094-CCB3-8E07-414B962C3363}"/>
              </a:ext>
            </a:extLst>
          </p:cNvPr>
          <p:cNvSpPr>
            <a:spLocks noGrp="1"/>
          </p:cNvSpPr>
          <p:nvPr>
            <p:ph type="body" sz="quarter" idx="35" hasCustomPrompt="1"/>
          </p:nvPr>
        </p:nvSpPr>
        <p:spPr>
          <a:xfrm>
            <a:off x="6312689" y="1618360"/>
            <a:ext cx="2352589" cy="294296"/>
          </a:xfrm>
          <a:prstGeom prst="rect">
            <a:avLst/>
          </a:prstGeom>
        </p:spPr>
        <p:txBody>
          <a:bodyPr/>
          <a:lstStyle>
            <a:lvl1pPr marL="0" indent="0">
              <a:buNone/>
              <a:defRPr lang="en-US" sz="1800" b="0" i="0" kern="1200" spc="-25" dirty="0">
                <a:solidFill>
                  <a:schemeClr val="bg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Headline</a:t>
            </a:r>
          </a:p>
        </p:txBody>
      </p:sp>
      <p:sp>
        <p:nvSpPr>
          <p:cNvPr id="61" name="Text Placeholder 10">
            <a:extLst>
              <a:ext uri="{FF2B5EF4-FFF2-40B4-BE49-F238E27FC236}">
                <a16:creationId xmlns:a16="http://schemas.microsoft.com/office/drawing/2014/main" id="{B9E3FBCA-4B87-C5F6-BA05-5B029A433CE0}"/>
              </a:ext>
            </a:extLst>
          </p:cNvPr>
          <p:cNvSpPr>
            <a:spLocks noGrp="1"/>
          </p:cNvSpPr>
          <p:nvPr>
            <p:ph type="body" sz="quarter" idx="36" hasCustomPrompt="1"/>
          </p:nvPr>
        </p:nvSpPr>
        <p:spPr>
          <a:xfrm>
            <a:off x="6314447" y="2090391"/>
            <a:ext cx="2316205" cy="615553"/>
          </a:xfrm>
          <a:prstGeom prst="rect">
            <a:avLst/>
          </a:prstGeom>
        </p:spPr>
        <p:txBody>
          <a:bodyPr/>
          <a:lstStyle>
            <a:lvl1pPr marL="0" indent="0">
              <a:buNone/>
              <a:defRPr lang="en-US" sz="1000" b="0" i="0" kern="1200" spc="-50" dirty="0" smtClean="0">
                <a:solidFill>
                  <a:srgbClr val="02005E"/>
                </a:solidFill>
                <a:latin typeface="Arial" panose="020B0604020202020204" pitchFamily="34" charset="0"/>
                <a:ea typeface="+mn-ea"/>
                <a:cs typeface="+mn-cs"/>
              </a:defRPr>
            </a:lvl1pPr>
            <a:lvl2pPr>
              <a:defRPr lang="en-US" sz="1000" b="0" i="0" kern="1200" spc="-50" dirty="0" smtClean="0">
                <a:solidFill>
                  <a:srgbClr val="02005E"/>
                </a:solidFill>
                <a:latin typeface="Arial" panose="020B0604020202020204" pitchFamily="34" charset="0"/>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62" name="Text Placeholder 10">
            <a:extLst>
              <a:ext uri="{FF2B5EF4-FFF2-40B4-BE49-F238E27FC236}">
                <a16:creationId xmlns:a16="http://schemas.microsoft.com/office/drawing/2014/main" id="{1716E3A6-30D7-5DFC-FD02-E4B5AEFBD257}"/>
              </a:ext>
            </a:extLst>
          </p:cNvPr>
          <p:cNvSpPr>
            <a:spLocks noGrp="1"/>
          </p:cNvSpPr>
          <p:nvPr>
            <p:ph type="body" sz="quarter" idx="37" hasCustomPrompt="1"/>
          </p:nvPr>
        </p:nvSpPr>
        <p:spPr>
          <a:xfrm>
            <a:off x="6314447" y="4768276"/>
            <a:ext cx="2316205" cy="861816"/>
          </a:xfrm>
          <a:prstGeom prst="rect">
            <a:avLst/>
          </a:prstGeom>
        </p:spPr>
        <p:txBody>
          <a:bodyPr/>
          <a:lstStyle>
            <a:lvl1pPr marL="0" indent="0">
              <a:buNone/>
              <a:defRPr lang="en-US" sz="1000" b="0" i="0" kern="1200" spc="-50" dirty="0" smtClean="0">
                <a:solidFill>
                  <a:srgbClr val="02005E"/>
                </a:solidFill>
                <a:latin typeface="Arial" panose="020B0604020202020204" pitchFamily="34" charset="0"/>
                <a:ea typeface="+mn-ea"/>
                <a:cs typeface="+mn-cs"/>
              </a:defRPr>
            </a:lvl1pPr>
            <a:lvl2pPr>
              <a:defRPr lang="en-US" sz="1000" b="0" i="0" kern="1200" spc="-50" dirty="0" smtClean="0">
                <a:solidFill>
                  <a:srgbClr val="02005E"/>
                </a:solidFill>
                <a:latin typeface="Arial" panose="020B0604020202020204" pitchFamily="34" charset="0"/>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63" name="Text Placeholder 10">
            <a:extLst>
              <a:ext uri="{FF2B5EF4-FFF2-40B4-BE49-F238E27FC236}">
                <a16:creationId xmlns:a16="http://schemas.microsoft.com/office/drawing/2014/main" id="{C06D32C4-FF1C-B3D5-F903-94779A7EBFDB}"/>
              </a:ext>
            </a:extLst>
          </p:cNvPr>
          <p:cNvSpPr>
            <a:spLocks noGrp="1"/>
          </p:cNvSpPr>
          <p:nvPr>
            <p:ph type="body" sz="quarter" idx="38" hasCustomPrompt="1"/>
          </p:nvPr>
        </p:nvSpPr>
        <p:spPr>
          <a:xfrm>
            <a:off x="6312689" y="2950772"/>
            <a:ext cx="2352589" cy="184666"/>
          </a:xfrm>
          <a:prstGeom prst="rect">
            <a:avLst/>
          </a:prstGeom>
        </p:spPr>
        <p:txBody>
          <a:bodyPr/>
          <a:lstStyle>
            <a:lvl1pPr marL="0" indent="0">
              <a:buNone/>
              <a:defRPr lang="en-US" sz="1200" b="0" i="0" kern="1200" spc="-25" dirty="0">
                <a:solidFill>
                  <a:srgbClr val="02005E"/>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Caption</a:t>
            </a:r>
          </a:p>
        </p:txBody>
      </p:sp>
      <p:sp>
        <p:nvSpPr>
          <p:cNvPr id="64" name="Text Placeholder 10">
            <a:extLst>
              <a:ext uri="{FF2B5EF4-FFF2-40B4-BE49-F238E27FC236}">
                <a16:creationId xmlns:a16="http://schemas.microsoft.com/office/drawing/2014/main" id="{24DBB815-2DA9-C8C5-E161-F69B973DA620}"/>
              </a:ext>
            </a:extLst>
          </p:cNvPr>
          <p:cNvSpPr>
            <a:spLocks noGrp="1"/>
          </p:cNvSpPr>
          <p:nvPr>
            <p:ph type="body" sz="quarter" idx="39" hasCustomPrompt="1"/>
          </p:nvPr>
        </p:nvSpPr>
        <p:spPr>
          <a:xfrm>
            <a:off x="6312689" y="4557503"/>
            <a:ext cx="2352589" cy="184666"/>
          </a:xfrm>
          <a:prstGeom prst="rect">
            <a:avLst/>
          </a:prstGeom>
        </p:spPr>
        <p:txBody>
          <a:bodyPr/>
          <a:lstStyle>
            <a:lvl1pPr marL="0" indent="0">
              <a:buNone/>
              <a:defRPr lang="en-US" sz="1200" b="0" i="0" kern="1200" spc="-25" dirty="0">
                <a:solidFill>
                  <a:srgbClr val="02005E"/>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Caption</a:t>
            </a:r>
          </a:p>
        </p:txBody>
      </p:sp>
      <p:sp>
        <p:nvSpPr>
          <p:cNvPr id="65" name="Text Placeholder 10">
            <a:extLst>
              <a:ext uri="{FF2B5EF4-FFF2-40B4-BE49-F238E27FC236}">
                <a16:creationId xmlns:a16="http://schemas.microsoft.com/office/drawing/2014/main" id="{6B9F6B13-4A74-A9FD-F3AD-67D5F8182A94}"/>
              </a:ext>
            </a:extLst>
          </p:cNvPr>
          <p:cNvSpPr>
            <a:spLocks noGrp="1"/>
          </p:cNvSpPr>
          <p:nvPr>
            <p:ph type="body" sz="quarter" idx="40" hasCustomPrompt="1"/>
          </p:nvPr>
        </p:nvSpPr>
        <p:spPr>
          <a:xfrm>
            <a:off x="9107777" y="1618360"/>
            <a:ext cx="2352589" cy="294296"/>
          </a:xfrm>
          <a:prstGeom prst="rect">
            <a:avLst/>
          </a:prstGeom>
        </p:spPr>
        <p:txBody>
          <a:bodyPr/>
          <a:lstStyle>
            <a:lvl1pPr marL="0" indent="0">
              <a:buNone/>
              <a:defRPr lang="en-US" sz="1800" b="0" i="0" kern="1200" spc="-25" dirty="0">
                <a:solidFill>
                  <a:schemeClr val="bg1"/>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Headline</a:t>
            </a:r>
          </a:p>
        </p:txBody>
      </p:sp>
      <p:sp>
        <p:nvSpPr>
          <p:cNvPr id="66" name="Text Placeholder 10">
            <a:extLst>
              <a:ext uri="{FF2B5EF4-FFF2-40B4-BE49-F238E27FC236}">
                <a16:creationId xmlns:a16="http://schemas.microsoft.com/office/drawing/2014/main" id="{E43DC601-AE83-64B7-D8AA-661D0D557044}"/>
              </a:ext>
            </a:extLst>
          </p:cNvPr>
          <p:cNvSpPr>
            <a:spLocks noGrp="1"/>
          </p:cNvSpPr>
          <p:nvPr>
            <p:ph type="body" sz="quarter" idx="41" hasCustomPrompt="1"/>
          </p:nvPr>
        </p:nvSpPr>
        <p:spPr>
          <a:xfrm>
            <a:off x="9109535" y="2090391"/>
            <a:ext cx="2316205" cy="615553"/>
          </a:xfrm>
          <a:prstGeom prst="rect">
            <a:avLst/>
          </a:prstGeom>
        </p:spPr>
        <p:txBody>
          <a:bodyPr/>
          <a:lstStyle>
            <a:lvl1pPr marL="0" indent="0">
              <a:buNone/>
              <a:defRPr lang="en-US" sz="1000" b="0" i="0" kern="1200" spc="-50" dirty="0" smtClean="0">
                <a:solidFill>
                  <a:srgbClr val="02005E"/>
                </a:solidFill>
                <a:latin typeface="Arial" panose="020B0604020202020204" pitchFamily="34" charset="0"/>
                <a:ea typeface="+mn-ea"/>
                <a:cs typeface="+mn-cs"/>
              </a:defRPr>
            </a:lvl1pPr>
            <a:lvl2pPr>
              <a:defRPr lang="en-US" sz="1000" b="0" i="0" kern="1200" spc="-50" dirty="0" smtClean="0">
                <a:solidFill>
                  <a:srgbClr val="02005E"/>
                </a:solidFill>
                <a:latin typeface="Arial" panose="020B0604020202020204" pitchFamily="34" charset="0"/>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67" name="Text Placeholder 10">
            <a:extLst>
              <a:ext uri="{FF2B5EF4-FFF2-40B4-BE49-F238E27FC236}">
                <a16:creationId xmlns:a16="http://schemas.microsoft.com/office/drawing/2014/main" id="{84947D06-DCEA-B540-0619-C0411B9B286C}"/>
              </a:ext>
            </a:extLst>
          </p:cNvPr>
          <p:cNvSpPr>
            <a:spLocks noGrp="1"/>
          </p:cNvSpPr>
          <p:nvPr>
            <p:ph type="body" sz="quarter" idx="42" hasCustomPrompt="1"/>
          </p:nvPr>
        </p:nvSpPr>
        <p:spPr>
          <a:xfrm>
            <a:off x="9109535" y="4768276"/>
            <a:ext cx="2316205" cy="861816"/>
          </a:xfrm>
          <a:prstGeom prst="rect">
            <a:avLst/>
          </a:prstGeom>
        </p:spPr>
        <p:txBody>
          <a:bodyPr/>
          <a:lstStyle>
            <a:lvl1pPr marL="0" indent="0">
              <a:buNone/>
              <a:defRPr lang="en-US" sz="1000" b="0" i="0" kern="1200" spc="-50" dirty="0" smtClean="0">
                <a:solidFill>
                  <a:srgbClr val="02005E"/>
                </a:solidFill>
                <a:latin typeface="Arial" panose="020B0604020202020204" pitchFamily="34" charset="0"/>
                <a:ea typeface="+mn-ea"/>
                <a:cs typeface="+mn-cs"/>
              </a:defRPr>
            </a:lvl1pPr>
            <a:lvl2pPr>
              <a:defRPr lang="en-US" sz="1000" b="0" i="0" kern="1200" spc="-50" dirty="0" smtClean="0">
                <a:solidFill>
                  <a:srgbClr val="02005E"/>
                </a:solidFill>
                <a:latin typeface="Arial" panose="020B0604020202020204" pitchFamily="34" charset="0"/>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68" name="Text Placeholder 10">
            <a:extLst>
              <a:ext uri="{FF2B5EF4-FFF2-40B4-BE49-F238E27FC236}">
                <a16:creationId xmlns:a16="http://schemas.microsoft.com/office/drawing/2014/main" id="{A49C126B-131E-C695-E276-9D9621C2B4E1}"/>
              </a:ext>
            </a:extLst>
          </p:cNvPr>
          <p:cNvSpPr>
            <a:spLocks noGrp="1"/>
          </p:cNvSpPr>
          <p:nvPr>
            <p:ph type="body" sz="quarter" idx="43" hasCustomPrompt="1"/>
          </p:nvPr>
        </p:nvSpPr>
        <p:spPr>
          <a:xfrm>
            <a:off x="9107777" y="2950772"/>
            <a:ext cx="2352589" cy="184666"/>
          </a:xfrm>
          <a:prstGeom prst="rect">
            <a:avLst/>
          </a:prstGeom>
        </p:spPr>
        <p:txBody>
          <a:bodyPr/>
          <a:lstStyle>
            <a:lvl1pPr marL="0" indent="0">
              <a:buNone/>
              <a:defRPr lang="en-US" sz="1200" b="0" i="0" kern="1200" spc="-25" dirty="0">
                <a:solidFill>
                  <a:srgbClr val="02005E"/>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Caption</a:t>
            </a:r>
          </a:p>
        </p:txBody>
      </p:sp>
      <p:sp>
        <p:nvSpPr>
          <p:cNvPr id="69" name="Text Placeholder 10">
            <a:extLst>
              <a:ext uri="{FF2B5EF4-FFF2-40B4-BE49-F238E27FC236}">
                <a16:creationId xmlns:a16="http://schemas.microsoft.com/office/drawing/2014/main" id="{7D858769-95FE-4DDD-0D9F-AB83295A09F3}"/>
              </a:ext>
            </a:extLst>
          </p:cNvPr>
          <p:cNvSpPr>
            <a:spLocks noGrp="1"/>
          </p:cNvSpPr>
          <p:nvPr>
            <p:ph type="body" sz="quarter" idx="44" hasCustomPrompt="1"/>
          </p:nvPr>
        </p:nvSpPr>
        <p:spPr>
          <a:xfrm>
            <a:off x="9107777" y="4557503"/>
            <a:ext cx="2352589" cy="184666"/>
          </a:xfrm>
          <a:prstGeom prst="rect">
            <a:avLst/>
          </a:prstGeom>
        </p:spPr>
        <p:txBody>
          <a:bodyPr/>
          <a:lstStyle>
            <a:lvl1pPr marL="0" indent="0">
              <a:buNone/>
              <a:defRPr lang="en-US" sz="1200" b="0" i="0" kern="1200" spc="-25" dirty="0">
                <a:solidFill>
                  <a:srgbClr val="02005E"/>
                </a:solidFill>
                <a:latin typeface="Arial" panose="020B0604020202020204" pitchFamily="34" charset="0"/>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Caption</a:t>
            </a:r>
          </a:p>
        </p:txBody>
      </p:sp>
      <p:sp>
        <p:nvSpPr>
          <p:cNvPr id="2" name="Title 6">
            <a:extLst>
              <a:ext uri="{FF2B5EF4-FFF2-40B4-BE49-F238E27FC236}">
                <a16:creationId xmlns:a16="http://schemas.microsoft.com/office/drawing/2014/main" id="{65379244-B24E-2455-4CFB-58FAF909F269}"/>
              </a:ext>
            </a:extLst>
          </p:cNvPr>
          <p:cNvSpPr>
            <a:spLocks noGrp="1"/>
          </p:cNvSpPr>
          <p:nvPr>
            <p:ph type="title" hasCustomPrompt="1"/>
          </p:nvPr>
        </p:nvSpPr>
        <p:spPr>
          <a:xfrm>
            <a:off x="609955" y="635561"/>
            <a:ext cx="3154776" cy="405454"/>
          </a:xfrm>
          <a:prstGeom prst="rect">
            <a:avLst/>
          </a:prstGeom>
        </p:spPr>
        <p:txBody>
          <a:bodyPr lIns="0" tIns="0" rIns="0" bIns="0"/>
          <a:lstStyle>
            <a:lvl1pPr>
              <a:defRPr lang="en-US" sz="26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3" name="Slide Number Placeholder 9">
            <a:extLst>
              <a:ext uri="{FF2B5EF4-FFF2-40B4-BE49-F238E27FC236}">
                <a16:creationId xmlns:a16="http://schemas.microsoft.com/office/drawing/2014/main" id="{E3A035C2-C232-2E8D-445E-FFDA3C5A23E0}"/>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143000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25FC85B-94AC-C0CA-227D-7671ABF2928E}"/>
              </a:ext>
            </a:extLst>
          </p:cNvPr>
          <p:cNvSpPr/>
          <p:nvPr userDrawn="1"/>
        </p:nvSpPr>
        <p:spPr>
          <a:xfrm>
            <a:off x="6095346" y="0"/>
            <a:ext cx="6096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sp>
        <p:nvSpPr>
          <p:cNvPr id="13" name="Text Placeholder 10">
            <a:extLst>
              <a:ext uri="{FF2B5EF4-FFF2-40B4-BE49-F238E27FC236}">
                <a16:creationId xmlns:a16="http://schemas.microsoft.com/office/drawing/2014/main" id="{BCBF1253-EDE9-CCBE-CC1E-BBACF7AAF961}"/>
              </a:ext>
            </a:extLst>
          </p:cNvPr>
          <p:cNvSpPr>
            <a:spLocks noGrp="1"/>
          </p:cNvSpPr>
          <p:nvPr>
            <p:ph type="body" sz="quarter" idx="13" hasCustomPrompt="1"/>
          </p:nvPr>
        </p:nvSpPr>
        <p:spPr>
          <a:xfrm>
            <a:off x="6508542" y="515342"/>
            <a:ext cx="5103062" cy="677109"/>
          </a:xfrm>
          <a:prstGeom prst="rect">
            <a:avLst/>
          </a:prstGeom>
        </p:spPr>
        <p:txBody>
          <a:bodyPr/>
          <a:lstStyle>
            <a:lvl1pPr marL="0" indent="0" algn="l" defTabSz="457086" rtl="0" eaLnBrk="1" latinLnBrk="0" hangingPunct="1">
              <a:lnSpc>
                <a:spcPct val="100000"/>
              </a:lnSpc>
              <a:spcBef>
                <a:spcPct val="0"/>
              </a:spcBef>
              <a:buNone/>
              <a:defRPr lang="en-US" sz="4399" b="0" i="0" kern="1200" spc="-25" dirty="0">
                <a:solidFill>
                  <a:schemeClr val="bg1"/>
                </a:solidFill>
                <a:latin typeface="Arial" panose="020B0604020202020204" pitchFamily="34" charset="0"/>
                <a:ea typeface="+mj-ea"/>
                <a:cs typeface="+mj-cs"/>
              </a:defRPr>
            </a:lvl1pPr>
            <a:lvl2pPr>
              <a:defRPr lang="en-US" sz="1800" kern="1200" spc="-50" dirty="0" smtClean="0">
                <a:solidFill>
                  <a:srgbClr val="02005E"/>
                </a:solidFill>
                <a:latin typeface="Pfizer Diatype" panose="020B0504040202060203" pitchFamily="34" charset="77"/>
                <a:ea typeface="+mn-ea"/>
                <a:cs typeface="+mn-cs"/>
              </a:defRPr>
            </a:lvl2pPr>
            <a:lvl3pPr>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01 Key Point</a:t>
            </a:r>
          </a:p>
        </p:txBody>
      </p:sp>
      <p:sp>
        <p:nvSpPr>
          <p:cNvPr id="15" name="Text Placeholder 10">
            <a:extLst>
              <a:ext uri="{FF2B5EF4-FFF2-40B4-BE49-F238E27FC236}">
                <a16:creationId xmlns:a16="http://schemas.microsoft.com/office/drawing/2014/main" id="{338B02E5-6686-6077-72D8-974AD75A4371}"/>
              </a:ext>
            </a:extLst>
          </p:cNvPr>
          <p:cNvSpPr>
            <a:spLocks noGrp="1"/>
          </p:cNvSpPr>
          <p:nvPr>
            <p:ph type="body" sz="quarter" idx="14" hasCustomPrompt="1"/>
          </p:nvPr>
        </p:nvSpPr>
        <p:spPr>
          <a:xfrm>
            <a:off x="6508542" y="3068971"/>
            <a:ext cx="5103062" cy="677109"/>
          </a:xfrm>
          <a:prstGeom prst="rect">
            <a:avLst/>
          </a:prstGeom>
        </p:spPr>
        <p:txBody>
          <a:bodyPr/>
          <a:lstStyle>
            <a:lvl1pPr marL="0" indent="0" algn="l" defTabSz="457086" rtl="0" eaLnBrk="1" latinLnBrk="0" hangingPunct="1">
              <a:lnSpc>
                <a:spcPct val="100000"/>
              </a:lnSpc>
              <a:spcBef>
                <a:spcPct val="0"/>
              </a:spcBef>
              <a:buNone/>
              <a:defRPr lang="en-US" sz="4399" b="0" i="0" kern="1200" spc="-25" dirty="0">
                <a:solidFill>
                  <a:schemeClr val="bg1"/>
                </a:solidFill>
                <a:latin typeface="Arial" panose="020B0604020202020204" pitchFamily="34" charset="0"/>
                <a:ea typeface="+mj-ea"/>
                <a:cs typeface="+mj-cs"/>
              </a:defRPr>
            </a:lvl1pPr>
            <a:lvl2pPr>
              <a:defRPr lang="en-US" sz="1800" kern="1200" spc="-50" dirty="0" smtClean="0">
                <a:solidFill>
                  <a:srgbClr val="02005E"/>
                </a:solidFill>
                <a:latin typeface="Pfizer Diatype" panose="020B0504040202060203" pitchFamily="34" charset="77"/>
                <a:ea typeface="+mn-ea"/>
                <a:cs typeface="+mn-cs"/>
              </a:defRPr>
            </a:lvl2pPr>
            <a:lvl3pPr>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02 Key Point</a:t>
            </a:r>
          </a:p>
        </p:txBody>
      </p:sp>
      <p:sp>
        <p:nvSpPr>
          <p:cNvPr id="18" name="Text Placeholder 10">
            <a:extLst>
              <a:ext uri="{FF2B5EF4-FFF2-40B4-BE49-F238E27FC236}">
                <a16:creationId xmlns:a16="http://schemas.microsoft.com/office/drawing/2014/main" id="{0C34BD04-1866-F729-AA57-40BC049132F5}"/>
              </a:ext>
            </a:extLst>
          </p:cNvPr>
          <p:cNvSpPr>
            <a:spLocks noGrp="1"/>
          </p:cNvSpPr>
          <p:nvPr>
            <p:ph type="body" sz="quarter" idx="15" hasCustomPrompt="1"/>
          </p:nvPr>
        </p:nvSpPr>
        <p:spPr>
          <a:xfrm>
            <a:off x="6567823" y="1328625"/>
            <a:ext cx="5054931" cy="1497174"/>
          </a:xfrm>
          <a:prstGeom prst="rect">
            <a:avLst/>
          </a:prstGeom>
        </p:spPr>
        <p:txBody>
          <a:bodyPr/>
          <a:lstStyle>
            <a:lvl1pPr marL="0" indent="0">
              <a:buNone/>
              <a:defRPr lang="en-US" sz="1800" b="0" i="0" kern="1200" spc="-50" dirty="0" smtClean="0">
                <a:solidFill>
                  <a:schemeClr val="bg1"/>
                </a:solidFill>
                <a:latin typeface="Arial" panose="020B0604020202020204" pitchFamily="34" charset="0"/>
                <a:ea typeface="+mn-ea"/>
                <a:cs typeface="+mn-cs"/>
              </a:defRPr>
            </a:lvl1pPr>
            <a:lvl2pPr>
              <a:defRPr lang="en-US" sz="1800" b="0" i="0" kern="1200" spc="-50" dirty="0" smtClean="0">
                <a:solidFill>
                  <a:schemeClr val="bg1"/>
                </a:solidFill>
                <a:latin typeface="Arial" panose="020B0604020202020204" pitchFamily="34" charset="0"/>
                <a:ea typeface="+mn-ea"/>
                <a:cs typeface="+mn-cs"/>
              </a:defRPr>
            </a:lvl2pPr>
            <a:lvl3pPr>
              <a:defRPr lang="en-US" sz="1800" b="0" i="0" kern="1200" spc="-50" dirty="0" smtClean="0">
                <a:solidFill>
                  <a:schemeClr val="bg1"/>
                </a:solidFill>
                <a:latin typeface="Arial" panose="020B0604020202020204" pitchFamily="34" charset="0"/>
                <a:ea typeface="+mn-ea"/>
                <a:cs typeface="+mn-cs"/>
              </a:defRPr>
            </a:lvl3pPr>
            <a:lvl4pPr>
              <a:defRPr lang="en-US" sz="1800" b="0" i="0" kern="1200" spc="-50" dirty="0" smtClean="0">
                <a:solidFill>
                  <a:schemeClr val="bg1"/>
                </a:solidFill>
                <a:latin typeface="Arial" panose="020B0604020202020204" pitchFamily="34" charset="0"/>
                <a:ea typeface="+mn-ea"/>
                <a:cs typeface="+mn-cs"/>
              </a:defRPr>
            </a:lvl4pPr>
            <a:lvl5pPr>
              <a:defRPr lang="en-US" sz="1800" b="0" i="0" kern="1200" spc="-50" dirty="0">
                <a:solidFill>
                  <a:schemeClr val="bg1"/>
                </a:solidFill>
                <a:latin typeface="Arial" panose="020B0604020202020204" pitchFamily="34" charset="0"/>
                <a:ea typeface="+mn-ea"/>
                <a:cs typeface="+mn-cs"/>
              </a:defRPr>
            </a:lvl5pPr>
          </a:lstStyle>
          <a:p>
            <a:pPr lvl="0"/>
            <a:r>
              <a:rPr lang="en-US" dirty="0"/>
              <a:t>Body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0">
            <a:extLst>
              <a:ext uri="{FF2B5EF4-FFF2-40B4-BE49-F238E27FC236}">
                <a16:creationId xmlns:a16="http://schemas.microsoft.com/office/drawing/2014/main" id="{83F46805-66E5-C16F-2EF7-3E3697605884}"/>
              </a:ext>
            </a:extLst>
          </p:cNvPr>
          <p:cNvSpPr>
            <a:spLocks noGrp="1"/>
          </p:cNvSpPr>
          <p:nvPr>
            <p:ph type="body" sz="quarter" idx="16" hasCustomPrompt="1"/>
          </p:nvPr>
        </p:nvSpPr>
        <p:spPr>
          <a:xfrm>
            <a:off x="6567823" y="3882255"/>
            <a:ext cx="5054931" cy="1497174"/>
          </a:xfrm>
          <a:prstGeom prst="rect">
            <a:avLst/>
          </a:prstGeom>
        </p:spPr>
        <p:txBody>
          <a:bodyPr/>
          <a:lstStyle>
            <a:lvl1pPr marL="0" indent="0">
              <a:buNone/>
              <a:defRPr lang="en-US" sz="1800" b="0" i="0" kern="1200" spc="-50" dirty="0" smtClean="0">
                <a:solidFill>
                  <a:schemeClr val="bg1"/>
                </a:solidFill>
                <a:latin typeface="Arial" panose="020B0604020202020204" pitchFamily="34" charset="0"/>
                <a:ea typeface="+mn-ea"/>
                <a:cs typeface="+mn-cs"/>
              </a:defRPr>
            </a:lvl1pPr>
            <a:lvl2pPr>
              <a:defRPr lang="en-US" sz="1800" b="0" i="0" kern="1200" spc="-50" dirty="0" smtClean="0">
                <a:solidFill>
                  <a:schemeClr val="bg1"/>
                </a:solidFill>
                <a:latin typeface="Arial" panose="020B0604020202020204" pitchFamily="34" charset="0"/>
                <a:ea typeface="+mn-ea"/>
                <a:cs typeface="+mn-cs"/>
              </a:defRPr>
            </a:lvl2pPr>
            <a:lvl3pPr>
              <a:defRPr lang="en-US" sz="1800" b="0" i="0" kern="1200" spc="-50" dirty="0" smtClean="0">
                <a:solidFill>
                  <a:schemeClr val="bg1"/>
                </a:solidFill>
                <a:latin typeface="Arial" panose="020B0604020202020204" pitchFamily="34" charset="0"/>
                <a:ea typeface="+mn-ea"/>
                <a:cs typeface="+mn-cs"/>
              </a:defRPr>
            </a:lvl3pPr>
            <a:lvl4pPr>
              <a:defRPr lang="en-US" sz="1800" b="0" i="0" kern="1200" spc="-50" dirty="0" smtClean="0">
                <a:solidFill>
                  <a:schemeClr val="bg1"/>
                </a:solidFill>
                <a:latin typeface="Arial" panose="020B0604020202020204" pitchFamily="34" charset="0"/>
                <a:ea typeface="+mn-ea"/>
                <a:cs typeface="+mn-cs"/>
              </a:defRPr>
            </a:lvl4pPr>
            <a:lvl5pPr>
              <a:defRPr lang="en-US" sz="1800" b="0" i="0" kern="1200" spc="-50" dirty="0">
                <a:solidFill>
                  <a:schemeClr val="bg1"/>
                </a:solidFill>
                <a:latin typeface="Arial" panose="020B0604020202020204" pitchFamily="34" charset="0"/>
                <a:ea typeface="+mn-ea"/>
                <a:cs typeface="+mn-cs"/>
              </a:defRPr>
            </a:lvl5pPr>
          </a:lstStyle>
          <a:p>
            <a:pPr lvl="0"/>
            <a:r>
              <a:rPr lang="en-US" dirty="0"/>
              <a:t>Body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6">
            <a:extLst>
              <a:ext uri="{FF2B5EF4-FFF2-40B4-BE49-F238E27FC236}">
                <a16:creationId xmlns:a16="http://schemas.microsoft.com/office/drawing/2014/main" id="{7B375C94-616B-D045-C3B0-6E084FCCE7B5}"/>
              </a:ext>
            </a:extLst>
          </p:cNvPr>
          <p:cNvSpPr>
            <a:spLocks noGrp="1"/>
          </p:cNvSpPr>
          <p:nvPr>
            <p:ph type="title" hasCustomPrompt="1"/>
          </p:nvPr>
        </p:nvSpPr>
        <p:spPr>
          <a:xfrm>
            <a:off x="616843" y="708190"/>
            <a:ext cx="3427223" cy="1329338"/>
          </a:xfrm>
          <a:prstGeom prst="rect">
            <a:avLst/>
          </a:prstGeom>
        </p:spPr>
        <p:txBody>
          <a:bodyPr wrap="square" lIns="0" tIns="0" rIns="0" bIns="0">
            <a:spAutoFit/>
          </a:bodyPr>
          <a:lstStyle>
            <a:lvl1pPr>
              <a:defRPr lang="en-US" sz="47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4" name="Text Placeholder 10">
            <a:extLst>
              <a:ext uri="{FF2B5EF4-FFF2-40B4-BE49-F238E27FC236}">
                <a16:creationId xmlns:a16="http://schemas.microsoft.com/office/drawing/2014/main" id="{CEC2215D-6F14-D6B6-6B18-FA93C2587DFD}"/>
              </a:ext>
            </a:extLst>
          </p:cNvPr>
          <p:cNvSpPr>
            <a:spLocks noGrp="1"/>
          </p:cNvSpPr>
          <p:nvPr>
            <p:ph type="body" sz="quarter" idx="12" hasCustomPrompt="1"/>
          </p:nvPr>
        </p:nvSpPr>
        <p:spPr>
          <a:xfrm>
            <a:off x="616844" y="2190824"/>
            <a:ext cx="4580798" cy="3981376"/>
          </a:xfrm>
          <a:prstGeom prst="rect">
            <a:avLst/>
          </a:prstGeom>
        </p:spPr>
        <p:txBody>
          <a:bodyPr lIns="0" tIns="0" rIns="0" bIns="0">
            <a:noAutofit/>
          </a:bodyPr>
          <a:lstStyle>
            <a:lvl1pPr marL="0" indent="0">
              <a:buNone/>
              <a:defRPr lang="en-US" sz="1800" b="0" i="0" kern="1200" spc="-50" dirty="0" smtClean="0">
                <a:solidFill>
                  <a:srgbClr val="02005E"/>
                </a:solidFill>
                <a:latin typeface="Arial" panose="020B0604020202020204" pitchFamily="34" charset="0"/>
                <a:ea typeface="+mn-ea"/>
                <a:cs typeface="+mn-cs"/>
              </a:defRPr>
            </a:lvl1pPr>
            <a:lvl2pPr>
              <a:defRPr lang="en-US" sz="1800" b="0" i="0" kern="1200" spc="-50" dirty="0" smtClean="0">
                <a:solidFill>
                  <a:srgbClr val="02005E"/>
                </a:solidFill>
                <a:latin typeface="Arial" panose="020B0604020202020204" pitchFamily="34" charset="0"/>
                <a:ea typeface="+mn-ea"/>
                <a:cs typeface="+mn-cs"/>
              </a:defRPr>
            </a:lvl2pPr>
            <a:lvl3pPr>
              <a:defRPr lang="en-US" sz="1800" b="0" i="0" kern="1200" spc="-50" dirty="0" smtClean="0">
                <a:solidFill>
                  <a:srgbClr val="02005E"/>
                </a:solidFill>
                <a:latin typeface="Arial" panose="020B0604020202020204" pitchFamily="34" charset="0"/>
                <a:ea typeface="+mn-ea"/>
                <a:cs typeface="+mn-cs"/>
              </a:defRPr>
            </a:lvl3pPr>
            <a:lvl4pPr>
              <a:defRPr lang="en-US" sz="1800" b="0" i="0" kern="1200" spc="-50" dirty="0" smtClean="0">
                <a:solidFill>
                  <a:srgbClr val="02005E"/>
                </a:solidFill>
                <a:latin typeface="Arial" panose="020B0604020202020204" pitchFamily="34" charset="0"/>
                <a:ea typeface="+mn-ea"/>
                <a:cs typeface="+mn-cs"/>
              </a:defRPr>
            </a:lvl4pPr>
            <a:lvl5pPr>
              <a:defRPr lang="en-US" sz="1800" b="0" i="0" kern="1200" spc="-50" dirty="0">
                <a:solidFill>
                  <a:srgbClr val="02005E"/>
                </a:solidFill>
                <a:latin typeface="Arial" panose="020B0604020202020204" pitchFamily="34" charset="0"/>
                <a:ea typeface="+mn-ea"/>
                <a:cs typeface="+mn-cs"/>
              </a:defRPr>
            </a:lvl5pPr>
          </a:lstStyle>
          <a:p>
            <a:pPr lvl="0"/>
            <a:r>
              <a:rPr lang="en-US" dirty="0"/>
              <a:t>Body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9">
            <a:extLst>
              <a:ext uri="{FF2B5EF4-FFF2-40B4-BE49-F238E27FC236}">
                <a16:creationId xmlns:a16="http://schemas.microsoft.com/office/drawing/2014/main" id="{259C9EB6-B2E2-7EDC-CCC6-64D1C52D3751}"/>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bg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1323853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39D2A73-D1C7-ADE3-0771-D4C9BD3E3D50}"/>
              </a:ext>
            </a:extLst>
          </p:cNvPr>
          <p:cNvSpPr>
            <a:spLocks noGrp="1"/>
          </p:cNvSpPr>
          <p:nvPr>
            <p:ph type="title" hasCustomPrompt="1"/>
          </p:nvPr>
        </p:nvSpPr>
        <p:spPr>
          <a:xfrm>
            <a:off x="613152" y="195684"/>
            <a:ext cx="10969218" cy="842156"/>
          </a:xfrm>
          <a:prstGeom prst="rect">
            <a:avLst/>
          </a:prstGeom>
        </p:spPr>
        <p:txBody>
          <a:bodyPr lIns="0" tIns="0" rIns="0" bIns="0">
            <a:normAutofit/>
          </a:bodyPr>
          <a:lstStyle>
            <a:lvl1pPr>
              <a:defRPr lang="en-US" sz="3600" b="0" i="0" kern="1200" spc="-25" dirty="0">
                <a:solidFill>
                  <a:srgbClr val="FF0000"/>
                </a:solidFill>
                <a:latin typeface="Arial" panose="020B0604020202020204" pitchFamily="34" charset="0"/>
                <a:ea typeface="+mj-ea"/>
                <a:cs typeface="+mj-cs"/>
              </a:defRPr>
            </a:lvl1pPr>
          </a:lstStyle>
          <a:p>
            <a:r>
              <a:rPr lang="en-US" dirty="0"/>
              <a:t>Headline Here</a:t>
            </a:r>
          </a:p>
        </p:txBody>
      </p:sp>
      <p:sp>
        <p:nvSpPr>
          <p:cNvPr id="6" name="Slide Number Placeholder 9">
            <a:extLst>
              <a:ext uri="{FF2B5EF4-FFF2-40B4-BE49-F238E27FC236}">
                <a16:creationId xmlns:a16="http://schemas.microsoft.com/office/drawing/2014/main" id="{66F44874-2055-9CD6-5C32-3F2ACC881F86}"/>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
        <p:nvSpPr>
          <p:cNvPr id="2" name="Rectangle 1">
            <a:extLst>
              <a:ext uri="{FF2B5EF4-FFF2-40B4-BE49-F238E27FC236}">
                <a16:creationId xmlns:a16="http://schemas.microsoft.com/office/drawing/2014/main" id="{DD620707-1168-0A23-1DFB-E44D19B58AD0}"/>
              </a:ext>
            </a:extLst>
          </p:cNvPr>
          <p:cNvSpPr/>
          <p:nvPr userDrawn="1"/>
        </p:nvSpPr>
        <p:spPr>
          <a:xfrm>
            <a:off x="472273" y="6350558"/>
            <a:ext cx="1075173" cy="3918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29529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8970C5D-CFC0-E63A-BD37-6A52B6F8EB28}"/>
              </a:ext>
            </a:extLst>
          </p:cNvPr>
          <p:cNvSpPr>
            <a:spLocks noGrp="1"/>
          </p:cNvSpPr>
          <p:nvPr>
            <p:ph type="title"/>
          </p:nvPr>
        </p:nvSpPr>
        <p:spPr/>
        <p:txBody>
          <a:bodyPr/>
          <a:lstStyle>
            <a:lvl1pPr>
              <a:defRPr b="0" i="0">
                <a:latin typeface="Arial" panose="020B0604020202020204" pitchFamily="34" charset="0"/>
              </a:defRPr>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212C8309-E0BD-E4AD-ED1A-4032D1FAFF10}"/>
              </a:ext>
            </a:extLst>
          </p:cNvPr>
          <p:cNvSpPr>
            <a:spLocks noGrp="1"/>
          </p:cNvSpPr>
          <p:nvPr>
            <p:ph idx="1"/>
          </p:nvPr>
        </p:nvSpPr>
        <p:spPr/>
        <p:txBody>
          <a:bodyPr/>
          <a:lstStyle>
            <a:lvl1pPr>
              <a:defRPr b="0" i="0">
                <a:latin typeface="Arial" panose="020B0604020202020204" pitchFamily="34" charset="0"/>
              </a:defRPr>
            </a:lvl1pPr>
            <a:lvl2pPr>
              <a:defRPr b="0" i="0">
                <a:latin typeface="Arial" panose="020B0604020202020204" pitchFamily="34" charset="0"/>
              </a:defRPr>
            </a:lvl2pPr>
            <a:lvl3pPr>
              <a:defRPr b="0" i="0">
                <a:latin typeface="Arial" panose="020B0604020202020204" pitchFamily="34" charset="0"/>
              </a:defRPr>
            </a:lvl3pPr>
            <a:lvl4pPr>
              <a:defRPr b="0" i="0">
                <a:latin typeface="Arial" panose="020B0604020202020204" pitchFamily="34" charset="0"/>
              </a:defRPr>
            </a:lvl4pPr>
            <a:lvl5pPr>
              <a:defRPr b="0" i="0">
                <a:latin typeface="Arial" panose="020B0604020202020204" pitchFamily="34"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Veri Yer Tutucusu 3">
            <a:extLst>
              <a:ext uri="{FF2B5EF4-FFF2-40B4-BE49-F238E27FC236}">
                <a16:creationId xmlns:a16="http://schemas.microsoft.com/office/drawing/2014/main" id="{5DBCC9A1-FC15-3322-F47F-C1769BB8EFC4}"/>
              </a:ext>
            </a:extLst>
          </p:cNvPr>
          <p:cNvSpPr>
            <a:spLocks noGrp="1"/>
          </p:cNvSpPr>
          <p:nvPr>
            <p:ph type="dt" sz="half" idx="10"/>
          </p:nvPr>
        </p:nvSpPr>
        <p:spPr/>
        <p:txBody>
          <a:bodyPr/>
          <a:lstStyle>
            <a:lvl1pPr>
              <a:defRPr b="0" i="0">
                <a:latin typeface="Arial" panose="020B0604020202020204" pitchFamily="34" charset="0"/>
              </a:defRPr>
            </a:lvl1pPr>
          </a:lstStyle>
          <a:p>
            <a:fld id="{A75644E4-9755-0545-B46E-B00E33BF3922}" type="datetimeFigureOut">
              <a:rPr lang="en-US" smtClean="0"/>
              <a:pPr/>
              <a:t>10/18/2025</a:t>
            </a:fld>
            <a:endParaRPr lang="en-US"/>
          </a:p>
        </p:txBody>
      </p:sp>
      <p:sp>
        <p:nvSpPr>
          <p:cNvPr id="5" name="Alt Bilgi Yer Tutucusu 4">
            <a:extLst>
              <a:ext uri="{FF2B5EF4-FFF2-40B4-BE49-F238E27FC236}">
                <a16:creationId xmlns:a16="http://schemas.microsoft.com/office/drawing/2014/main" id="{7AF1E49B-AA43-2A1F-3E34-5DC50BDEEDD0}"/>
              </a:ext>
            </a:extLst>
          </p:cNvPr>
          <p:cNvSpPr>
            <a:spLocks noGrp="1"/>
          </p:cNvSpPr>
          <p:nvPr>
            <p:ph type="ftr" sz="quarter" idx="11"/>
          </p:nvPr>
        </p:nvSpPr>
        <p:spPr/>
        <p:txBody>
          <a:bodyPr/>
          <a:lstStyle>
            <a:lvl1pPr>
              <a:defRPr b="0" i="0">
                <a:latin typeface="Arial" panose="020B0604020202020204" pitchFamily="34" charset="0"/>
              </a:defRPr>
            </a:lvl1pPr>
          </a:lstStyle>
          <a:p>
            <a:endParaRPr lang="en-US"/>
          </a:p>
        </p:txBody>
      </p:sp>
      <p:sp>
        <p:nvSpPr>
          <p:cNvPr id="6" name="Slayt Numarası Yer Tutucusu 5">
            <a:extLst>
              <a:ext uri="{FF2B5EF4-FFF2-40B4-BE49-F238E27FC236}">
                <a16:creationId xmlns:a16="http://schemas.microsoft.com/office/drawing/2014/main" id="{A1C28D70-CD64-FFAA-692B-C67F45BAB9AE}"/>
              </a:ext>
            </a:extLst>
          </p:cNvPr>
          <p:cNvSpPr>
            <a:spLocks noGrp="1"/>
          </p:cNvSpPr>
          <p:nvPr>
            <p:ph type="sldNum" sz="quarter" idx="12"/>
          </p:nvPr>
        </p:nvSpPr>
        <p:spPr/>
        <p:txBody>
          <a:bodyPr/>
          <a:lstStyle/>
          <a:p>
            <a:fld id="{60ECD919-25E8-374A-9ED0-988E2A329739}" type="slidenum">
              <a:rPr lang="en-US" smtClean="0"/>
              <a:t>‹#›</a:t>
            </a:fld>
            <a:endParaRPr lang="en-US"/>
          </a:p>
        </p:txBody>
      </p:sp>
    </p:spTree>
    <p:extLst>
      <p:ext uri="{BB962C8B-B14F-4D97-AF65-F5344CB8AC3E}">
        <p14:creationId xmlns:p14="http://schemas.microsoft.com/office/powerpoint/2010/main" val="1684466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ht Cyan">
    <p:bg>
      <p:bgPr>
        <a:solidFill>
          <a:srgbClr val="E6F5FD"/>
        </a:solid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AC534EE-F90E-2692-71D2-298129782E8E}"/>
              </a:ext>
            </a:extLst>
          </p:cNvPr>
          <p:cNvSpPr>
            <a:spLocks noGrp="1"/>
          </p:cNvSpPr>
          <p:nvPr>
            <p:ph type="title" hasCustomPrompt="1"/>
          </p:nvPr>
        </p:nvSpPr>
        <p:spPr>
          <a:xfrm>
            <a:off x="613152" y="263886"/>
            <a:ext cx="10969218" cy="773953"/>
          </a:xfrm>
          <a:prstGeom prst="rect">
            <a:avLst/>
          </a:prstGeom>
        </p:spPr>
        <p:txBody>
          <a:bodyPr lIns="0" tIns="0" rIns="0" bIns="0"/>
          <a:lstStyle>
            <a:lvl1pPr>
              <a:defRPr lang="en-US" sz="26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4" name="Slide Number Placeholder 9">
            <a:extLst>
              <a:ext uri="{FF2B5EF4-FFF2-40B4-BE49-F238E27FC236}">
                <a16:creationId xmlns:a16="http://schemas.microsoft.com/office/drawing/2014/main" id="{39EE79CD-444A-6912-6170-D9C326E122C0}"/>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1127705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ght Blue">
    <p:bg>
      <p:bgPr>
        <a:solidFill>
          <a:schemeClr val="accent3">
            <a:alpha val="9889"/>
          </a:schemeClr>
        </a:solid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3F83EC1-F3BF-0067-4346-AC43A673D018}"/>
              </a:ext>
            </a:extLst>
          </p:cNvPr>
          <p:cNvSpPr>
            <a:spLocks noGrp="1"/>
          </p:cNvSpPr>
          <p:nvPr>
            <p:ph type="title" hasCustomPrompt="1"/>
          </p:nvPr>
        </p:nvSpPr>
        <p:spPr>
          <a:xfrm>
            <a:off x="613152" y="632386"/>
            <a:ext cx="3154776" cy="405454"/>
          </a:xfrm>
          <a:prstGeom prst="rect">
            <a:avLst/>
          </a:prstGeom>
        </p:spPr>
        <p:txBody>
          <a:bodyPr lIns="0" tIns="0" rIns="0" bIns="0"/>
          <a:lstStyle>
            <a:lvl1pPr>
              <a:defRPr lang="en-US" sz="26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4" name="Slide Number Placeholder 9">
            <a:extLst>
              <a:ext uri="{FF2B5EF4-FFF2-40B4-BE49-F238E27FC236}">
                <a16:creationId xmlns:a16="http://schemas.microsoft.com/office/drawing/2014/main" id="{6585C3B7-544B-7380-4FD2-C630E68BDE34}"/>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984158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ght Blue Contain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91C0DC-D42D-5F9D-E977-4A2F7CFAA339}"/>
              </a:ext>
            </a:extLst>
          </p:cNvPr>
          <p:cNvSpPr/>
          <p:nvPr userDrawn="1"/>
        </p:nvSpPr>
        <p:spPr>
          <a:xfrm>
            <a:off x="610316" y="1620685"/>
            <a:ext cx="10967061" cy="4572000"/>
          </a:xfrm>
          <a:prstGeom prst="rect">
            <a:avLst/>
          </a:prstGeom>
          <a:solidFill>
            <a:schemeClr val="accent3">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sp>
        <p:nvSpPr>
          <p:cNvPr id="2" name="Title 6">
            <a:extLst>
              <a:ext uri="{FF2B5EF4-FFF2-40B4-BE49-F238E27FC236}">
                <a16:creationId xmlns:a16="http://schemas.microsoft.com/office/drawing/2014/main" id="{C6DD3AA1-1FFA-8899-C8F7-576DCA86A848}"/>
              </a:ext>
            </a:extLst>
          </p:cNvPr>
          <p:cNvSpPr>
            <a:spLocks noGrp="1"/>
          </p:cNvSpPr>
          <p:nvPr>
            <p:ph type="title" hasCustomPrompt="1"/>
          </p:nvPr>
        </p:nvSpPr>
        <p:spPr>
          <a:xfrm>
            <a:off x="613152" y="632386"/>
            <a:ext cx="3154776" cy="405454"/>
          </a:xfrm>
          <a:prstGeom prst="rect">
            <a:avLst/>
          </a:prstGeom>
        </p:spPr>
        <p:txBody>
          <a:bodyPr lIns="0" tIns="0" rIns="0" bIns="0"/>
          <a:lstStyle>
            <a:lvl1pPr>
              <a:defRPr lang="en-US" sz="26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4" name="Slide Number Placeholder 9">
            <a:extLst>
              <a:ext uri="{FF2B5EF4-FFF2-40B4-BE49-F238E27FC236}">
                <a16:creationId xmlns:a16="http://schemas.microsoft.com/office/drawing/2014/main" id="{DB6C3852-B790-7158-BD7B-2CDF7B3348D0}"/>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20658308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ite Container">
    <p:bg>
      <p:bgPr>
        <a:solidFill>
          <a:schemeClr val="accent3">
            <a:alpha val="20161"/>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4406B9-3701-B09A-7AFD-D4182E15E69E}"/>
              </a:ext>
            </a:extLst>
          </p:cNvPr>
          <p:cNvSpPr/>
          <p:nvPr userDrawn="1"/>
        </p:nvSpPr>
        <p:spPr>
          <a:xfrm>
            <a:off x="610316" y="1600200"/>
            <a:ext cx="10967061" cy="45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sp>
        <p:nvSpPr>
          <p:cNvPr id="5" name="Title 6">
            <a:extLst>
              <a:ext uri="{FF2B5EF4-FFF2-40B4-BE49-F238E27FC236}">
                <a16:creationId xmlns:a16="http://schemas.microsoft.com/office/drawing/2014/main" id="{FB9D2704-0C13-13DF-E650-9129D1CDE088}"/>
              </a:ext>
            </a:extLst>
          </p:cNvPr>
          <p:cNvSpPr>
            <a:spLocks noGrp="1"/>
          </p:cNvSpPr>
          <p:nvPr>
            <p:ph type="title" hasCustomPrompt="1"/>
          </p:nvPr>
        </p:nvSpPr>
        <p:spPr>
          <a:xfrm>
            <a:off x="613152" y="632386"/>
            <a:ext cx="3154776" cy="405454"/>
          </a:xfrm>
          <a:prstGeom prst="rect">
            <a:avLst/>
          </a:prstGeom>
        </p:spPr>
        <p:txBody>
          <a:bodyPr lIns="0" tIns="0" rIns="0" bIns="0"/>
          <a:lstStyle>
            <a:lvl1pPr>
              <a:defRPr lang="en-US" sz="2699" b="0" i="0" kern="1200" spc="-25" dirty="0">
                <a:solidFill>
                  <a:schemeClr val="accent1"/>
                </a:solidFill>
                <a:latin typeface="Arial" panose="020B0604020202020204" pitchFamily="34" charset="0"/>
                <a:ea typeface="+mj-ea"/>
                <a:cs typeface="+mj-cs"/>
              </a:defRPr>
            </a:lvl1pPr>
          </a:lstStyle>
          <a:p>
            <a:r>
              <a:rPr lang="en-US" dirty="0"/>
              <a:t>Headline Here</a:t>
            </a:r>
          </a:p>
        </p:txBody>
      </p:sp>
      <p:sp>
        <p:nvSpPr>
          <p:cNvPr id="6" name="Slide Number Placeholder 9">
            <a:extLst>
              <a:ext uri="{FF2B5EF4-FFF2-40B4-BE49-F238E27FC236}">
                <a16:creationId xmlns:a16="http://schemas.microsoft.com/office/drawing/2014/main" id="{D628B922-60D3-5992-7A03-3A1578FF029C}"/>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3082015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plit Screen">
    <p:bg>
      <p:bgPr>
        <a:solidFill>
          <a:srgbClr val="0000C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BE142A-FE90-87CE-D452-9E169568D348}"/>
              </a:ext>
            </a:extLst>
          </p:cNvPr>
          <p:cNvSpPr/>
          <p:nvPr userDrawn="1"/>
        </p:nvSpPr>
        <p:spPr>
          <a:xfrm>
            <a:off x="0" y="0"/>
            <a:ext cx="12191347"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Arial" panose="020B0604020202020204" pitchFamily="34" charset="0"/>
            </a:endParaRPr>
          </a:p>
        </p:txBody>
      </p:sp>
      <p:sp>
        <p:nvSpPr>
          <p:cNvPr id="7" name="Title 6">
            <a:extLst>
              <a:ext uri="{FF2B5EF4-FFF2-40B4-BE49-F238E27FC236}">
                <a16:creationId xmlns:a16="http://schemas.microsoft.com/office/drawing/2014/main" id="{5962F5DA-ABFE-0E04-2881-4C1978BC87B4}"/>
              </a:ext>
            </a:extLst>
          </p:cNvPr>
          <p:cNvSpPr>
            <a:spLocks noGrp="1"/>
          </p:cNvSpPr>
          <p:nvPr>
            <p:ph type="title" hasCustomPrompt="1"/>
          </p:nvPr>
        </p:nvSpPr>
        <p:spPr>
          <a:xfrm>
            <a:off x="613152" y="632386"/>
            <a:ext cx="3154776" cy="405454"/>
          </a:xfrm>
          <a:prstGeom prst="rect">
            <a:avLst/>
          </a:prstGeom>
        </p:spPr>
        <p:txBody>
          <a:bodyPr lIns="0" tIns="0" rIns="0" bIns="0"/>
          <a:lstStyle>
            <a:lvl1pPr>
              <a:defRPr lang="en-US" sz="2699" b="0" i="0" kern="1200" spc="-25" dirty="0">
                <a:solidFill>
                  <a:schemeClr val="bg1"/>
                </a:solidFill>
                <a:latin typeface="Arial" panose="020B0604020202020204" pitchFamily="34" charset="0"/>
                <a:ea typeface="+mj-ea"/>
                <a:cs typeface="+mj-cs"/>
              </a:defRPr>
            </a:lvl1pPr>
          </a:lstStyle>
          <a:p>
            <a:r>
              <a:rPr lang="en-US" dirty="0"/>
              <a:t>Headline Here</a:t>
            </a:r>
          </a:p>
        </p:txBody>
      </p:sp>
      <p:sp>
        <p:nvSpPr>
          <p:cNvPr id="11" name="Slide Number Placeholder 9">
            <a:extLst>
              <a:ext uri="{FF2B5EF4-FFF2-40B4-BE49-F238E27FC236}">
                <a16:creationId xmlns:a16="http://schemas.microsoft.com/office/drawing/2014/main" id="{CEBB50BF-1F2B-D121-0CFA-15525AF378A3}"/>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3838657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Text Placeholder 2">
            <a:extLst>
              <a:ext uri="{FF2B5EF4-FFF2-40B4-BE49-F238E27FC236}">
                <a16:creationId xmlns:a16="http://schemas.microsoft.com/office/drawing/2014/main" id="{4404F931-4B8C-E197-A56B-B15F07425301}"/>
              </a:ext>
            </a:extLst>
          </p:cNvPr>
          <p:cNvSpPr>
            <a:spLocks noGrp="1"/>
          </p:cNvSpPr>
          <p:nvPr>
            <p:ph type="body" sz="quarter" idx="16" hasCustomPrompt="1"/>
          </p:nvPr>
        </p:nvSpPr>
        <p:spPr bwMode="gray">
          <a:xfrm>
            <a:off x="1691345" y="6268777"/>
            <a:ext cx="9805437" cy="347472"/>
          </a:xfrm>
        </p:spPr>
        <p:txBody>
          <a:bodyPr lIns="0" tIns="0" rIns="0" bIns="0" anchor="b"/>
          <a:lstStyle>
            <a:lvl1pPr marL="228600" indent="-228600" algn="l" defTabSz="914400" rtl="0" eaLnBrk="1" latinLnBrk="0" hangingPunct="1">
              <a:lnSpc>
                <a:spcPct val="85000"/>
              </a:lnSpc>
              <a:spcBef>
                <a:spcPts val="200"/>
              </a:spcBef>
              <a:buClr>
                <a:schemeClr val="accent2"/>
              </a:buClr>
              <a:buSzPct val="85000"/>
              <a:buFont typeface="Arial" pitchFamily="34" charset="0"/>
              <a:buNone/>
              <a:tabLst>
                <a:tab pos="174625" algn="r"/>
                <a:tab pos="228600" algn="l"/>
              </a:tabLst>
              <a:defRPr lang="en-US" sz="800" kern="1200" dirty="0">
                <a:solidFill>
                  <a:schemeClr val="tx1"/>
                </a:solidFill>
                <a:latin typeface="+mn-lt"/>
                <a:ea typeface="+mn-ea"/>
                <a:cs typeface="Arial" pitchFamily="34" charset="0"/>
              </a:defRPr>
            </a:lvl1pPr>
          </a:lstStyle>
          <a:p>
            <a:pPr lvl="0"/>
            <a:r>
              <a:rPr lang="en-US"/>
              <a:t>Click to edit source</a:t>
            </a:r>
          </a:p>
        </p:txBody>
      </p:sp>
    </p:spTree>
    <p:custDataLst>
      <p:tags r:id="rId1"/>
    </p:custDataLst>
    <p:extLst>
      <p:ext uri="{BB962C8B-B14F-4D97-AF65-F5344CB8AC3E}">
        <p14:creationId xmlns:p14="http://schemas.microsoft.com/office/powerpoint/2010/main" val="16037068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263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C57ED62D-C7F7-EC4E-AE11-D4067E9581DD}"/>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a16="http://schemas.microsoft.com/office/drawing/2014/main" id="{6D3AD719-8ED9-B68E-A55B-F51CFDD439A1}"/>
              </a:ext>
            </a:extLst>
          </p:cNvPr>
          <p:cNvSpPr>
            <a:spLocks noGrp="1"/>
          </p:cNvSpPr>
          <p:nvPr>
            <p:ph type="sldNum" sz="quarter" idx="11"/>
          </p:nvPr>
        </p:nvSpPr>
        <p:spPr/>
        <p:txBody>
          <a:bodyPr/>
          <a:lstStyle/>
          <a:p>
            <a:fld id="{8C13A29A-185B-4182-9583-7B13F1AC164D}" type="slidenum">
              <a:rPr lang="en-US" smtClean="0"/>
              <a:pPr/>
              <a:t>‹#›</a:t>
            </a:fld>
            <a:endParaRPr lang="en-US"/>
          </a:p>
        </p:txBody>
      </p:sp>
      <p:sp>
        <p:nvSpPr>
          <p:cNvPr id="8" name="Text Placeholder 6">
            <a:extLst>
              <a:ext uri="{FF2B5EF4-FFF2-40B4-BE49-F238E27FC236}">
                <a16:creationId xmlns:a16="http://schemas.microsoft.com/office/drawing/2014/main" id="{F64E01BC-7F5B-BD7E-12A8-BB6E89DCFADC}"/>
              </a:ext>
            </a:extLst>
          </p:cNvPr>
          <p:cNvSpPr>
            <a:spLocks noGrp="1"/>
          </p:cNvSpPr>
          <p:nvPr>
            <p:ph type="body" sz="quarter" idx="13" hasCustomPrompt="1"/>
          </p:nvPr>
        </p:nvSpPr>
        <p:spPr>
          <a:xfrm>
            <a:off x="304800" y="6308725"/>
            <a:ext cx="10215880" cy="358775"/>
          </a:xfrm>
        </p:spPr>
        <p:txBody>
          <a:bodyPr anchor="b">
            <a:noAutofit/>
          </a:bodyPr>
          <a:lstStyle>
            <a:lvl1pPr marL="0" indent="0">
              <a:spcBef>
                <a:spcPts val="0"/>
              </a:spcBef>
              <a:buNone/>
              <a:defRPr sz="900">
                <a:solidFill>
                  <a:schemeClr val="tx1"/>
                </a:solidFill>
              </a:defRPr>
            </a:lvl1pPr>
            <a:lvl2pPr marL="512762" indent="0">
              <a:buNone/>
              <a:defRPr/>
            </a:lvl2pPr>
            <a:lvl3pPr marL="1030288" indent="0">
              <a:buNone/>
              <a:defRPr/>
            </a:lvl3pPr>
            <a:lvl4pPr marL="1427163" indent="0">
              <a:buNone/>
              <a:defRPr/>
            </a:lvl4pPr>
            <a:lvl5pPr marL="1884363" indent="0">
              <a:buNone/>
              <a:defRPr/>
            </a:lvl5pPr>
          </a:lstStyle>
          <a:p>
            <a:pPr lvl="0"/>
            <a:r>
              <a:rPr lang="en-US"/>
              <a:t>Click to edit footnotes/references</a:t>
            </a:r>
          </a:p>
        </p:txBody>
      </p:sp>
      <p:sp>
        <p:nvSpPr>
          <p:cNvPr id="4" name="Title 3">
            <a:extLst>
              <a:ext uri="{FF2B5EF4-FFF2-40B4-BE49-F238E27FC236}">
                <a16:creationId xmlns:a16="http://schemas.microsoft.com/office/drawing/2014/main" id="{B2D751C3-EB04-C705-2B0F-D3A1BC7772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5240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0E0822-7637-6DE1-1907-536559E0A7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1B7576F-27E8-E265-D710-954E7F81C3D7}"/>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99C5E4F6-A427-7D4A-DDB4-67ED47960064}"/>
              </a:ext>
            </a:extLst>
          </p:cNvPr>
          <p:cNvSpPr>
            <a:spLocks noGrp="1"/>
          </p:cNvSpPr>
          <p:nvPr>
            <p:ph type="sldNum" sz="quarter" idx="11"/>
          </p:nvPr>
        </p:nvSpPr>
        <p:spPr/>
        <p:txBody>
          <a:bodyPr/>
          <a:lstStyle/>
          <a:p>
            <a:fld id="{8C13A29A-185B-4182-9583-7B13F1AC164D}" type="slidenum">
              <a:rPr lang="en-US" smtClean="0"/>
              <a:pPr/>
              <a:t>‹#›</a:t>
            </a:fld>
            <a:endParaRPr lang="en-US"/>
          </a:p>
        </p:txBody>
      </p:sp>
      <p:sp>
        <p:nvSpPr>
          <p:cNvPr id="9" name="Text Placeholder 6">
            <a:extLst>
              <a:ext uri="{FF2B5EF4-FFF2-40B4-BE49-F238E27FC236}">
                <a16:creationId xmlns:a16="http://schemas.microsoft.com/office/drawing/2014/main" id="{A1E2E48B-9085-D9E4-FFA0-7514AE371E37}"/>
              </a:ext>
            </a:extLst>
          </p:cNvPr>
          <p:cNvSpPr>
            <a:spLocks noGrp="1"/>
          </p:cNvSpPr>
          <p:nvPr>
            <p:ph type="body" sz="quarter" idx="13" hasCustomPrompt="1"/>
          </p:nvPr>
        </p:nvSpPr>
        <p:spPr>
          <a:xfrm>
            <a:off x="304800" y="6308725"/>
            <a:ext cx="10215880" cy="358775"/>
          </a:xfrm>
        </p:spPr>
        <p:txBody>
          <a:bodyPr anchor="b">
            <a:noAutofit/>
          </a:bodyPr>
          <a:lstStyle>
            <a:lvl1pPr marL="0" indent="0">
              <a:spcBef>
                <a:spcPts val="0"/>
              </a:spcBef>
              <a:buNone/>
              <a:defRPr sz="900">
                <a:solidFill>
                  <a:schemeClr val="tx1"/>
                </a:solidFill>
              </a:defRPr>
            </a:lvl1pPr>
            <a:lvl2pPr marL="512762" indent="0">
              <a:buNone/>
              <a:defRPr/>
            </a:lvl2pPr>
            <a:lvl3pPr marL="1030288" indent="0">
              <a:buNone/>
              <a:defRPr/>
            </a:lvl3pPr>
            <a:lvl4pPr marL="1427163" indent="0">
              <a:buNone/>
              <a:defRPr/>
            </a:lvl4pPr>
            <a:lvl5pPr marL="1884363" indent="0">
              <a:buNone/>
              <a:defRPr/>
            </a:lvl5pPr>
          </a:lstStyle>
          <a:p>
            <a:pPr lvl="0"/>
            <a:r>
              <a:rPr lang="en-US"/>
              <a:t>Click to edit footnotes/references</a:t>
            </a:r>
          </a:p>
        </p:txBody>
      </p:sp>
      <p:sp>
        <p:nvSpPr>
          <p:cNvPr id="4" name="Title 3">
            <a:extLst>
              <a:ext uri="{FF2B5EF4-FFF2-40B4-BE49-F238E27FC236}">
                <a16:creationId xmlns:a16="http://schemas.microsoft.com/office/drawing/2014/main" id="{F898F34A-ECCB-AFCA-64E0-EB6A6D1AC2B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0140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C83701-ECBC-6F24-8914-6693FF6F8785}"/>
              </a:ext>
            </a:extLst>
          </p:cNvPr>
          <p:cNvSpPr>
            <a:spLocks/>
          </p:cNvSpPr>
          <p:nvPr userDrawn="1"/>
        </p:nvSpPr>
        <p:spPr>
          <a:xfrm>
            <a:off x="1" y="3818333"/>
            <a:ext cx="12192000" cy="177800"/>
          </a:xfrm>
          <a:prstGeom prst="rect">
            <a:avLst/>
          </a:prstGeom>
          <a:solidFill>
            <a:schemeClr val="accent1">
              <a:lumMod val="75000"/>
              <a:alpha val="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B7E43BE8-5E7B-297B-39AE-22E979C1E4C0}"/>
              </a:ext>
            </a:extLst>
          </p:cNvPr>
          <p:cNvSpPr>
            <a:spLocks/>
          </p:cNvSpPr>
          <p:nvPr userDrawn="1"/>
        </p:nvSpPr>
        <p:spPr>
          <a:xfrm>
            <a:off x="7841828" y="3907234"/>
            <a:ext cx="4350173" cy="2056760"/>
          </a:xfrm>
          <a:custGeom>
            <a:avLst/>
            <a:gdLst>
              <a:gd name="connsiteX0" fmla="*/ 551107 w 4350173"/>
              <a:gd name="connsiteY0" fmla="*/ 0 h 2056760"/>
              <a:gd name="connsiteX1" fmla="*/ 4350173 w 4350173"/>
              <a:gd name="connsiteY1" fmla="*/ 0 h 2056760"/>
              <a:gd name="connsiteX2" fmla="*/ 4350173 w 4350173"/>
              <a:gd name="connsiteY2" fmla="*/ 2056760 h 2056760"/>
              <a:gd name="connsiteX3" fmla="*/ 0 w 4350173"/>
              <a:gd name="connsiteY3" fmla="*/ 2056760 h 2056760"/>
            </a:gdLst>
            <a:ahLst/>
            <a:cxnLst>
              <a:cxn ang="0">
                <a:pos x="connsiteX0" y="connsiteY0"/>
              </a:cxn>
              <a:cxn ang="0">
                <a:pos x="connsiteX1" y="connsiteY1"/>
              </a:cxn>
              <a:cxn ang="0">
                <a:pos x="connsiteX2" y="connsiteY2"/>
              </a:cxn>
              <a:cxn ang="0">
                <a:pos x="connsiteX3" y="connsiteY3"/>
              </a:cxn>
            </a:cxnLst>
            <a:rect l="l" t="t" r="r" b="b"/>
            <a:pathLst>
              <a:path w="4350173" h="2056760">
                <a:moveTo>
                  <a:pt x="551107" y="0"/>
                </a:moveTo>
                <a:lnTo>
                  <a:pt x="4350173" y="0"/>
                </a:lnTo>
                <a:lnTo>
                  <a:pt x="4350173" y="2056760"/>
                </a:lnTo>
                <a:lnTo>
                  <a:pt x="0" y="2056760"/>
                </a:lnTo>
                <a:close/>
              </a:path>
            </a:pathLst>
          </a:custGeom>
          <a:gradFill flip="none" rotWithShape="1">
            <a:gsLst>
              <a:gs pos="0">
                <a:schemeClr val="accent1"/>
              </a:gs>
              <a:gs pos="100000">
                <a:schemeClr val="accent2"/>
              </a:gs>
            </a:gsLst>
            <a:lin ang="4200000" scaled="0"/>
            <a:tileRect/>
          </a:gradFill>
          <a:ln>
            <a:noFill/>
          </a:ln>
          <a:effectLst>
            <a:outerShdw blurRad="279400" dist="279400" dir="8400000" algn="b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994F1178-80AC-EFB7-7095-7AB1ED60E83D}"/>
              </a:ext>
            </a:extLst>
          </p:cNvPr>
          <p:cNvSpPr>
            <a:spLocks/>
          </p:cNvSpPr>
          <p:nvPr userDrawn="1"/>
        </p:nvSpPr>
        <p:spPr>
          <a:xfrm flipH="1" flipV="1">
            <a:off x="0" y="1053966"/>
            <a:ext cx="9186333" cy="2853381"/>
          </a:xfrm>
          <a:custGeom>
            <a:avLst/>
            <a:gdLst>
              <a:gd name="connsiteX0" fmla="*/ 9186333 w 9186333"/>
              <a:gd name="connsiteY0" fmla="*/ 2853381 h 2853381"/>
              <a:gd name="connsiteX1" fmla="*/ 7687733 w 9186333"/>
              <a:gd name="connsiteY1" fmla="*/ 2853381 h 2853381"/>
              <a:gd name="connsiteX2" fmla="*/ 1498600 w 9186333"/>
              <a:gd name="connsiteY2" fmla="*/ 2853381 h 2853381"/>
              <a:gd name="connsiteX3" fmla="*/ 0 w 9186333"/>
              <a:gd name="connsiteY3" fmla="*/ 2853381 h 2853381"/>
              <a:gd name="connsiteX4" fmla="*/ 764560 w 9186333"/>
              <a:gd name="connsiteY4" fmla="*/ 0 h 2853381"/>
              <a:gd name="connsiteX5" fmla="*/ 2263161 w 9186333"/>
              <a:gd name="connsiteY5" fmla="*/ 0 h 2853381"/>
              <a:gd name="connsiteX6" fmla="*/ 7687733 w 9186333"/>
              <a:gd name="connsiteY6" fmla="*/ 0 h 2853381"/>
              <a:gd name="connsiteX7" fmla="*/ 9186333 w 9186333"/>
              <a:gd name="connsiteY7" fmla="*/ 0 h 2853381"/>
              <a:gd name="connsiteX0" fmla="*/ 9186333 w 9186333"/>
              <a:gd name="connsiteY0" fmla="*/ 2853381 h 2853381"/>
              <a:gd name="connsiteX1" fmla="*/ 7687733 w 9186333"/>
              <a:gd name="connsiteY1" fmla="*/ 2853381 h 2853381"/>
              <a:gd name="connsiteX2" fmla="*/ 0 w 9186333"/>
              <a:gd name="connsiteY2" fmla="*/ 2853381 h 2853381"/>
              <a:gd name="connsiteX3" fmla="*/ 764560 w 9186333"/>
              <a:gd name="connsiteY3" fmla="*/ 0 h 2853381"/>
              <a:gd name="connsiteX4" fmla="*/ 2263161 w 9186333"/>
              <a:gd name="connsiteY4" fmla="*/ 0 h 2853381"/>
              <a:gd name="connsiteX5" fmla="*/ 7687733 w 9186333"/>
              <a:gd name="connsiteY5" fmla="*/ 0 h 2853381"/>
              <a:gd name="connsiteX6" fmla="*/ 9186333 w 9186333"/>
              <a:gd name="connsiteY6" fmla="*/ 0 h 2853381"/>
              <a:gd name="connsiteX7" fmla="*/ 9186333 w 9186333"/>
              <a:gd name="connsiteY7" fmla="*/ 2853381 h 2853381"/>
              <a:gd name="connsiteX0" fmla="*/ 9186333 w 9186333"/>
              <a:gd name="connsiteY0" fmla="*/ 2853381 h 2853381"/>
              <a:gd name="connsiteX1" fmla="*/ 0 w 9186333"/>
              <a:gd name="connsiteY1" fmla="*/ 2853381 h 2853381"/>
              <a:gd name="connsiteX2" fmla="*/ 764560 w 9186333"/>
              <a:gd name="connsiteY2" fmla="*/ 0 h 2853381"/>
              <a:gd name="connsiteX3" fmla="*/ 2263161 w 9186333"/>
              <a:gd name="connsiteY3" fmla="*/ 0 h 2853381"/>
              <a:gd name="connsiteX4" fmla="*/ 7687733 w 9186333"/>
              <a:gd name="connsiteY4" fmla="*/ 0 h 2853381"/>
              <a:gd name="connsiteX5" fmla="*/ 9186333 w 9186333"/>
              <a:gd name="connsiteY5" fmla="*/ 0 h 2853381"/>
              <a:gd name="connsiteX6" fmla="*/ 9186333 w 9186333"/>
              <a:gd name="connsiteY6" fmla="*/ 2853381 h 2853381"/>
              <a:gd name="connsiteX0" fmla="*/ 9186333 w 9186333"/>
              <a:gd name="connsiteY0" fmla="*/ 2853381 h 2853381"/>
              <a:gd name="connsiteX1" fmla="*/ 0 w 9186333"/>
              <a:gd name="connsiteY1" fmla="*/ 2853381 h 2853381"/>
              <a:gd name="connsiteX2" fmla="*/ 764560 w 9186333"/>
              <a:gd name="connsiteY2" fmla="*/ 0 h 2853381"/>
              <a:gd name="connsiteX3" fmla="*/ 2263161 w 9186333"/>
              <a:gd name="connsiteY3" fmla="*/ 0 h 2853381"/>
              <a:gd name="connsiteX4" fmla="*/ 9186333 w 9186333"/>
              <a:gd name="connsiteY4" fmla="*/ 0 h 2853381"/>
              <a:gd name="connsiteX5" fmla="*/ 9186333 w 9186333"/>
              <a:gd name="connsiteY5" fmla="*/ 2853381 h 2853381"/>
              <a:gd name="connsiteX0" fmla="*/ 9186333 w 9186333"/>
              <a:gd name="connsiteY0" fmla="*/ 2853381 h 2853381"/>
              <a:gd name="connsiteX1" fmla="*/ 0 w 9186333"/>
              <a:gd name="connsiteY1" fmla="*/ 2853381 h 2853381"/>
              <a:gd name="connsiteX2" fmla="*/ 764560 w 9186333"/>
              <a:gd name="connsiteY2" fmla="*/ 0 h 2853381"/>
              <a:gd name="connsiteX3" fmla="*/ 9186333 w 9186333"/>
              <a:gd name="connsiteY3" fmla="*/ 0 h 2853381"/>
              <a:gd name="connsiteX4" fmla="*/ 9186333 w 9186333"/>
              <a:gd name="connsiteY4" fmla="*/ 2853381 h 2853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6333" h="2853381">
                <a:moveTo>
                  <a:pt x="9186333" y="2853381"/>
                </a:moveTo>
                <a:lnTo>
                  <a:pt x="0" y="2853381"/>
                </a:lnTo>
                <a:lnTo>
                  <a:pt x="764560" y="0"/>
                </a:lnTo>
                <a:lnTo>
                  <a:pt x="9186333" y="0"/>
                </a:lnTo>
                <a:lnTo>
                  <a:pt x="9186333" y="2853381"/>
                </a:lnTo>
                <a:close/>
              </a:path>
            </a:pathLst>
          </a:custGeom>
          <a:gradFill flip="none" rotWithShape="1">
            <a:gsLst>
              <a:gs pos="0">
                <a:schemeClr val="accent1"/>
              </a:gs>
              <a:gs pos="100000">
                <a:schemeClr val="accent2"/>
              </a:gs>
            </a:gsLst>
            <a:lin ang="13500000" scaled="1"/>
            <a:tileRect/>
          </a:gradFill>
          <a:ln>
            <a:noFill/>
          </a:ln>
          <a:effectLst>
            <a:outerShdw blurRad="279400" dist="279400" dir="19800000" algn="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Oval 9">
            <a:extLst>
              <a:ext uri="{FF2B5EF4-FFF2-40B4-BE49-F238E27FC236}">
                <a16:creationId xmlns:a16="http://schemas.microsoft.com/office/drawing/2014/main" id="{78D6FC03-AAEF-0CD7-63E1-7481640A0159}"/>
              </a:ext>
            </a:extLst>
          </p:cNvPr>
          <p:cNvSpPr>
            <a:spLocks/>
          </p:cNvSpPr>
          <p:nvPr userDrawn="1"/>
        </p:nvSpPr>
        <p:spPr>
          <a:xfrm>
            <a:off x="5996540" y="1587545"/>
            <a:ext cx="4716378" cy="4716378"/>
          </a:xfrm>
          <a:prstGeom prst="ellipse">
            <a:avLst/>
          </a:prstGeom>
          <a:gradFill flip="none" rotWithShape="1">
            <a:gsLst>
              <a:gs pos="0">
                <a:schemeClr val="bg1">
                  <a:alpha val="95000"/>
                </a:schemeClr>
              </a:gs>
              <a:gs pos="36000">
                <a:schemeClr val="bg1">
                  <a:alpha val="39000"/>
                </a:schemeClr>
              </a:gs>
              <a:gs pos="89000">
                <a:schemeClr val="bg1">
                  <a:alpha val="0"/>
                </a:schemeClr>
              </a:gs>
            </a:gsLst>
            <a:path path="shap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FF8AB7-989A-1095-934E-09C0BB98B237}"/>
              </a:ext>
            </a:extLst>
          </p:cNvPr>
          <p:cNvSpPr>
            <a:spLocks noGrp="1"/>
          </p:cNvSpPr>
          <p:nvPr>
            <p:ph type="ctrTitle"/>
          </p:nvPr>
        </p:nvSpPr>
        <p:spPr>
          <a:xfrm>
            <a:off x="381000" y="1400693"/>
            <a:ext cx="7973728" cy="2387600"/>
          </a:xfrm>
        </p:spPr>
        <p:txBody>
          <a:bodyPr anchor="ct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0974EBAA-70BF-5AFD-3A47-6017C6E0BC28}"/>
              </a:ext>
            </a:extLst>
          </p:cNvPr>
          <p:cNvSpPr>
            <a:spLocks noGrp="1"/>
          </p:cNvSpPr>
          <p:nvPr>
            <p:ph type="subTitle" idx="1"/>
          </p:nvPr>
        </p:nvSpPr>
        <p:spPr>
          <a:xfrm>
            <a:off x="381000" y="4226878"/>
            <a:ext cx="7973728"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7F966D-82FA-FA1B-6F78-8DFC8169546C}"/>
              </a:ext>
            </a:extLst>
          </p:cNvPr>
          <p:cNvSpPr>
            <a:spLocks noGrp="1"/>
          </p:cNvSpPr>
          <p:nvPr>
            <p:ph type="dt" sz="half" idx="10"/>
          </p:nvPr>
        </p:nvSpPr>
        <p:spPr/>
        <p:txBody>
          <a:bodyPr/>
          <a:lstStyle/>
          <a:p>
            <a:fld id="{E8CFD631-56A8-448A-A144-CDFF14947FB2}" type="datetime1">
              <a:rPr lang="en-US" smtClean="0"/>
              <a:pPr/>
              <a:t>10/18/2025</a:t>
            </a:fld>
            <a:endParaRPr lang="en-US"/>
          </a:p>
        </p:txBody>
      </p:sp>
      <p:sp>
        <p:nvSpPr>
          <p:cNvPr id="5" name="Footer Placeholder 4">
            <a:extLst>
              <a:ext uri="{FF2B5EF4-FFF2-40B4-BE49-F238E27FC236}">
                <a16:creationId xmlns:a16="http://schemas.microsoft.com/office/drawing/2014/main" id="{B8CB62FC-F018-18EF-E4D8-DB424479D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E2452-4521-109C-EDF2-83C5E196D2BB}"/>
              </a:ext>
            </a:extLst>
          </p:cNvPr>
          <p:cNvSpPr>
            <a:spLocks noGrp="1"/>
          </p:cNvSpPr>
          <p:nvPr>
            <p:ph type="sldNum" sz="quarter" idx="12"/>
          </p:nvPr>
        </p:nvSpPr>
        <p:spPr/>
        <p:txBody>
          <a:bodyPr/>
          <a:lstStyle/>
          <a:p>
            <a:fld id="{03074DEF-F175-4420-8EE3-137377F9872B}" type="slidenum">
              <a:rPr lang="en-US" smtClean="0"/>
              <a:pPr/>
              <a:t>‹#›</a:t>
            </a:fld>
            <a:endParaRPr lang="en-US"/>
          </a:p>
        </p:txBody>
      </p:sp>
    </p:spTree>
    <p:extLst>
      <p:ext uri="{BB962C8B-B14F-4D97-AF65-F5344CB8AC3E}">
        <p14:creationId xmlns:p14="http://schemas.microsoft.com/office/powerpoint/2010/main" val="2790759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472">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Gradient">
    <p:bg>
      <p:bgPr>
        <a:solidFill>
          <a:srgbClr val="0000C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6D47A1-97CE-922C-686A-788787C6038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0800000">
            <a:off x="-5185" y="446"/>
            <a:ext cx="12197185" cy="6860917"/>
          </a:xfrm>
          <a:prstGeom prst="rect">
            <a:avLst/>
          </a:prstGeom>
        </p:spPr>
      </p:pic>
      <p:sp>
        <p:nvSpPr>
          <p:cNvPr id="2" name="Title 6">
            <a:extLst>
              <a:ext uri="{FF2B5EF4-FFF2-40B4-BE49-F238E27FC236}">
                <a16:creationId xmlns:a16="http://schemas.microsoft.com/office/drawing/2014/main" id="{E124F571-6FC4-F49D-EACA-C6A78832D011}"/>
              </a:ext>
            </a:extLst>
          </p:cNvPr>
          <p:cNvSpPr>
            <a:spLocks noGrp="1"/>
          </p:cNvSpPr>
          <p:nvPr>
            <p:ph type="title" hasCustomPrompt="1"/>
          </p:nvPr>
        </p:nvSpPr>
        <p:spPr>
          <a:xfrm>
            <a:off x="530384" y="615426"/>
            <a:ext cx="9186800" cy="3811609"/>
          </a:xfrm>
          <a:prstGeom prst="rect">
            <a:avLst/>
          </a:prstGeom>
        </p:spPr>
        <p:txBody>
          <a:bodyPr/>
          <a:lstStyle>
            <a:lvl1pPr>
              <a:lnSpc>
                <a:spcPct val="80000"/>
              </a:lnSpc>
              <a:defRPr lang="en-US" sz="7200" b="0" i="0" kern="1200" spc="-25" dirty="0">
                <a:solidFill>
                  <a:schemeClr val="bg1"/>
                </a:solidFill>
                <a:latin typeface="Arial" panose="020B0604020202020204" pitchFamily="34" charset="0"/>
                <a:ea typeface="+mj-ea"/>
                <a:cs typeface="+mj-cs"/>
              </a:defRPr>
            </a:lvl1pPr>
          </a:lstStyle>
          <a:p>
            <a:r>
              <a:rPr lang="en-US" dirty="0"/>
              <a:t>Section Title</a:t>
            </a:r>
          </a:p>
        </p:txBody>
      </p:sp>
      <p:pic>
        <p:nvPicPr>
          <p:cNvPr id="6" name="Picture 5">
            <a:extLst>
              <a:ext uri="{FF2B5EF4-FFF2-40B4-BE49-F238E27FC236}">
                <a16:creationId xmlns:a16="http://schemas.microsoft.com/office/drawing/2014/main" id="{8D60CBD0-72DA-6445-A53B-670F01AC15D4}"/>
              </a:ext>
            </a:extLst>
          </p:cNvPr>
          <p:cNvPicPr>
            <a:picLocks noChangeAspect="1"/>
          </p:cNvPicPr>
          <p:nvPr userDrawn="1"/>
        </p:nvPicPr>
        <p:blipFill>
          <a:blip r:embed="rId3"/>
          <a:stretch>
            <a:fillRect/>
          </a:stretch>
        </p:blipFill>
        <p:spPr>
          <a:xfrm>
            <a:off x="612281" y="6416421"/>
            <a:ext cx="728130" cy="297141"/>
          </a:xfrm>
          <a:prstGeom prst="rect">
            <a:avLst/>
          </a:prstGeom>
        </p:spPr>
      </p:pic>
      <p:sp>
        <p:nvSpPr>
          <p:cNvPr id="10" name="Slide Number Placeholder 9">
            <a:extLst>
              <a:ext uri="{FF2B5EF4-FFF2-40B4-BE49-F238E27FC236}">
                <a16:creationId xmlns:a16="http://schemas.microsoft.com/office/drawing/2014/main" id="{8161C701-D2F2-B87B-74CA-6D6C5009A3A7}"/>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bg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2991365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37F59-A4E4-55BD-BE82-E2EDECCBF9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9EBCD1-DF17-BF50-B242-57BD2163094A}"/>
              </a:ext>
            </a:extLst>
          </p:cNvPr>
          <p:cNvSpPr>
            <a:spLocks noGrp="1"/>
          </p:cNvSpPr>
          <p:nvPr>
            <p:ph type="dt" sz="half" idx="10"/>
          </p:nvPr>
        </p:nvSpPr>
        <p:spPr/>
        <p:txBody>
          <a:bodyPr/>
          <a:lstStyle/>
          <a:p>
            <a:fld id="{6C2CE011-D0B7-48A7-A891-C7381A045998}" type="datetime1">
              <a:rPr lang="en-US" smtClean="0"/>
              <a:pPr/>
              <a:t>10/18/2025</a:t>
            </a:fld>
            <a:endParaRPr lang="en-US"/>
          </a:p>
        </p:txBody>
      </p:sp>
      <p:sp>
        <p:nvSpPr>
          <p:cNvPr id="4" name="Footer Placeholder 3">
            <a:extLst>
              <a:ext uri="{FF2B5EF4-FFF2-40B4-BE49-F238E27FC236}">
                <a16:creationId xmlns:a16="http://schemas.microsoft.com/office/drawing/2014/main" id="{AE7B4B90-A0EB-120B-2B71-B3A6A59CAB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22F0FC-B71C-5587-F79F-2BA34C7977A1}"/>
              </a:ext>
            </a:extLst>
          </p:cNvPr>
          <p:cNvSpPr>
            <a:spLocks noGrp="1"/>
          </p:cNvSpPr>
          <p:nvPr>
            <p:ph type="sldNum" sz="quarter" idx="12"/>
          </p:nvPr>
        </p:nvSpPr>
        <p:spPr/>
        <p:txBody>
          <a:bodyPr/>
          <a:lstStyle/>
          <a:p>
            <a:fld id="{03074DEF-F175-4420-8EE3-137377F9872B}" type="slidenum">
              <a:rPr lang="en-US" smtClean="0"/>
              <a:pPr/>
              <a:t>‹#›</a:t>
            </a:fld>
            <a:endParaRPr lang="en-US"/>
          </a:p>
        </p:txBody>
      </p:sp>
      <p:sp>
        <p:nvSpPr>
          <p:cNvPr id="7" name="Text Placeholder 6">
            <a:extLst>
              <a:ext uri="{FF2B5EF4-FFF2-40B4-BE49-F238E27FC236}">
                <a16:creationId xmlns:a16="http://schemas.microsoft.com/office/drawing/2014/main" id="{242686C1-9200-3AAE-7306-7A2A536125B4}"/>
              </a:ext>
            </a:extLst>
          </p:cNvPr>
          <p:cNvSpPr>
            <a:spLocks noGrp="1"/>
          </p:cNvSpPr>
          <p:nvPr>
            <p:ph type="body" sz="quarter" idx="13"/>
          </p:nvPr>
        </p:nvSpPr>
        <p:spPr>
          <a:xfrm>
            <a:off x="381000" y="6384925"/>
            <a:ext cx="11430000" cy="358775"/>
          </a:xfrm>
        </p:spPr>
        <p:txBody>
          <a:bodyPr anchor="b">
            <a:noAutofit/>
          </a:bodyPr>
          <a:lstStyle>
            <a:lvl1pPr marL="0" indent="0">
              <a:spcBef>
                <a:spcPts val="0"/>
              </a:spcBef>
              <a:buNone/>
              <a:defRPr sz="900"/>
            </a:lvl1pPr>
            <a:lvl2pPr marL="512762" indent="0">
              <a:buNone/>
              <a:defRPr/>
            </a:lvl2pPr>
            <a:lvl3pPr marL="1030288" indent="0">
              <a:buNone/>
              <a:defRPr/>
            </a:lvl3pPr>
            <a:lvl4pPr marL="1427163" indent="0">
              <a:buNone/>
              <a:defRPr/>
            </a:lvl4pPr>
            <a:lvl5pPr marL="1884363" indent="0">
              <a:buNone/>
              <a:defRPr/>
            </a:lvl5pPr>
          </a:lstStyle>
          <a:p>
            <a:pPr lvl="0"/>
            <a:r>
              <a:rPr lang="en-US"/>
              <a:t>Click to edit Master text styles</a:t>
            </a:r>
          </a:p>
        </p:txBody>
      </p:sp>
    </p:spTree>
    <p:extLst>
      <p:ext uri="{BB962C8B-B14F-4D97-AF65-F5344CB8AC3E}">
        <p14:creationId xmlns:p14="http://schemas.microsoft.com/office/powerpoint/2010/main" val="2020092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E5385-65F5-32A8-9648-A6E22326C1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EEF1E-860F-CCD3-D589-B421B84AE8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F29AE-E09F-6F50-F777-37C86AC98584}"/>
              </a:ext>
            </a:extLst>
          </p:cNvPr>
          <p:cNvSpPr>
            <a:spLocks noGrp="1"/>
          </p:cNvSpPr>
          <p:nvPr>
            <p:ph type="dt" sz="half" idx="10"/>
          </p:nvPr>
        </p:nvSpPr>
        <p:spPr/>
        <p:txBody>
          <a:bodyPr/>
          <a:lstStyle/>
          <a:p>
            <a:fld id="{D9522FB2-4F66-4279-9699-BC2409D95B04}" type="datetime1">
              <a:rPr lang="en-US" smtClean="0"/>
              <a:pPr/>
              <a:t>10/18/2025</a:t>
            </a:fld>
            <a:endParaRPr lang="en-US"/>
          </a:p>
        </p:txBody>
      </p:sp>
      <p:sp>
        <p:nvSpPr>
          <p:cNvPr id="5" name="Footer Placeholder 4">
            <a:extLst>
              <a:ext uri="{FF2B5EF4-FFF2-40B4-BE49-F238E27FC236}">
                <a16:creationId xmlns:a16="http://schemas.microsoft.com/office/drawing/2014/main" id="{28DA5D3B-BC9D-2C44-4C65-34577F542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2A7316-B25D-D73A-107D-5C1E89A1FAC8}"/>
              </a:ext>
            </a:extLst>
          </p:cNvPr>
          <p:cNvSpPr>
            <a:spLocks noGrp="1"/>
          </p:cNvSpPr>
          <p:nvPr>
            <p:ph type="sldNum" sz="quarter" idx="12"/>
          </p:nvPr>
        </p:nvSpPr>
        <p:spPr/>
        <p:txBody>
          <a:bodyPr/>
          <a:lstStyle/>
          <a:p>
            <a:fld id="{03074DEF-F175-4420-8EE3-137377F9872B}" type="slidenum">
              <a:rPr lang="en-US" smtClean="0"/>
              <a:pPr/>
              <a:t>‹#›</a:t>
            </a:fld>
            <a:endParaRPr lang="en-US"/>
          </a:p>
        </p:txBody>
      </p:sp>
      <p:sp>
        <p:nvSpPr>
          <p:cNvPr id="7" name="Text Placeholder 6">
            <a:extLst>
              <a:ext uri="{FF2B5EF4-FFF2-40B4-BE49-F238E27FC236}">
                <a16:creationId xmlns:a16="http://schemas.microsoft.com/office/drawing/2014/main" id="{1E522CB2-9EF0-FE9D-7CA8-B5F62B77AA99}"/>
              </a:ext>
            </a:extLst>
          </p:cNvPr>
          <p:cNvSpPr>
            <a:spLocks noGrp="1"/>
          </p:cNvSpPr>
          <p:nvPr>
            <p:ph type="body" sz="quarter" idx="13"/>
          </p:nvPr>
        </p:nvSpPr>
        <p:spPr>
          <a:xfrm>
            <a:off x="381000" y="6384925"/>
            <a:ext cx="11430000" cy="358775"/>
          </a:xfrm>
        </p:spPr>
        <p:txBody>
          <a:bodyPr anchor="b">
            <a:noAutofit/>
          </a:bodyPr>
          <a:lstStyle>
            <a:lvl1pPr marL="0" indent="0">
              <a:spcBef>
                <a:spcPts val="0"/>
              </a:spcBef>
              <a:buNone/>
              <a:defRPr sz="900"/>
            </a:lvl1pPr>
            <a:lvl2pPr marL="512762" indent="0">
              <a:buNone/>
              <a:defRPr/>
            </a:lvl2pPr>
            <a:lvl3pPr marL="1030288" indent="0">
              <a:buNone/>
              <a:defRPr/>
            </a:lvl3pPr>
            <a:lvl4pPr marL="1427163" indent="0">
              <a:buNone/>
              <a:defRPr/>
            </a:lvl4pPr>
            <a:lvl5pPr marL="1884363" indent="0">
              <a:buNone/>
              <a:defRPr/>
            </a:lvl5pPr>
          </a:lstStyle>
          <a:p>
            <a:pPr lvl="0"/>
            <a:r>
              <a:rPr lang="en-US"/>
              <a:t>Click to edit Master text styles</a:t>
            </a:r>
          </a:p>
        </p:txBody>
      </p:sp>
    </p:spTree>
    <p:extLst>
      <p:ext uri="{BB962C8B-B14F-4D97-AF65-F5344CB8AC3E}">
        <p14:creationId xmlns:p14="http://schemas.microsoft.com/office/powerpoint/2010/main" val="2996425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Presentation Title White">
    <p:bg>
      <p:bgPr>
        <a:solidFill>
          <a:schemeClr val="bg1"/>
        </a:solid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F8EAB0D2-5E3C-D715-5795-DDDA0402A071}"/>
              </a:ext>
            </a:extLst>
          </p:cNvPr>
          <p:cNvSpPr>
            <a:spLocks noGrp="1"/>
          </p:cNvSpPr>
          <p:nvPr>
            <p:ph type="title" hasCustomPrompt="1"/>
          </p:nvPr>
        </p:nvSpPr>
        <p:spPr>
          <a:xfrm>
            <a:off x="535798" y="648878"/>
            <a:ext cx="9186800" cy="2436565"/>
          </a:xfrm>
          <a:prstGeom prst="rect">
            <a:avLst/>
          </a:prstGeom>
        </p:spPr>
        <p:txBody>
          <a:bodyPr/>
          <a:lstStyle>
            <a:lvl1pPr>
              <a:lnSpc>
                <a:spcPct val="80000"/>
              </a:lnSpc>
              <a:defRPr lang="en-US" sz="7200" b="0" i="0" kern="1200" spc="-25" dirty="0">
                <a:solidFill>
                  <a:srgbClr val="FF0000"/>
                </a:solidFill>
                <a:latin typeface="Arial" panose="020B0604020202020204" pitchFamily="34" charset="0"/>
                <a:ea typeface="+mj-ea"/>
                <a:cs typeface="+mj-cs"/>
              </a:defRPr>
            </a:lvl1pPr>
          </a:lstStyle>
          <a:p>
            <a:r>
              <a:rPr lang="en-US" dirty="0"/>
              <a:t>Presentation Title</a:t>
            </a:r>
          </a:p>
        </p:txBody>
      </p:sp>
      <p:sp>
        <p:nvSpPr>
          <p:cNvPr id="4" name="Text Placeholder 10">
            <a:extLst>
              <a:ext uri="{FF2B5EF4-FFF2-40B4-BE49-F238E27FC236}">
                <a16:creationId xmlns:a16="http://schemas.microsoft.com/office/drawing/2014/main" id="{943D5313-585F-7759-4B50-E0558D95C82D}"/>
              </a:ext>
            </a:extLst>
          </p:cNvPr>
          <p:cNvSpPr>
            <a:spLocks noGrp="1"/>
          </p:cNvSpPr>
          <p:nvPr>
            <p:ph type="body" sz="quarter" idx="12" hasCustomPrompt="1"/>
          </p:nvPr>
        </p:nvSpPr>
        <p:spPr>
          <a:xfrm>
            <a:off x="558097" y="3226917"/>
            <a:ext cx="4871840" cy="1349296"/>
          </a:xfrm>
          <a:prstGeom prst="rect">
            <a:avLst/>
          </a:prstGeom>
        </p:spPr>
        <p:txBody>
          <a:bodyPr/>
          <a:lstStyle>
            <a:lvl1pPr marL="0" indent="0">
              <a:buNone/>
              <a:defRPr lang="en-US" sz="2800" b="0" i="0" kern="1200" spc="-50" dirty="0" smtClean="0">
                <a:solidFill>
                  <a:schemeClr val="tx1"/>
                </a:solidFill>
                <a:latin typeface="Arial" panose="020B0604020202020204" pitchFamily="34" charset="0"/>
                <a:ea typeface="+mn-ea"/>
                <a:cs typeface="+mn-cs"/>
              </a:defRPr>
            </a:lvl1pPr>
            <a:lvl2pPr>
              <a:defRPr lang="en-US" sz="1800" kern="1200" spc="-50" dirty="0" smtClean="0">
                <a:solidFill>
                  <a:srgbClr val="02005E"/>
                </a:solidFill>
                <a:latin typeface="Pfizer Diatype" panose="020B0504040202060203" pitchFamily="34" charset="77"/>
                <a:ea typeface="+mn-ea"/>
                <a:cs typeface="+mn-cs"/>
              </a:defRPr>
            </a:lvl2pPr>
            <a:lvl3pPr>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Subhead Here</a:t>
            </a:r>
          </a:p>
        </p:txBody>
      </p:sp>
      <p:sp>
        <p:nvSpPr>
          <p:cNvPr id="3" name="Text Placeholder 10">
            <a:extLst>
              <a:ext uri="{FF2B5EF4-FFF2-40B4-BE49-F238E27FC236}">
                <a16:creationId xmlns:a16="http://schemas.microsoft.com/office/drawing/2014/main" id="{2FFCB17E-B3FD-46AC-0E29-6AC8F8936B23}"/>
              </a:ext>
            </a:extLst>
          </p:cNvPr>
          <p:cNvSpPr>
            <a:spLocks noGrp="1"/>
          </p:cNvSpPr>
          <p:nvPr>
            <p:ph type="body" sz="quarter" idx="14" hasCustomPrompt="1"/>
          </p:nvPr>
        </p:nvSpPr>
        <p:spPr>
          <a:xfrm>
            <a:off x="6705157" y="5926783"/>
            <a:ext cx="4871840" cy="422078"/>
          </a:xfrm>
          <a:prstGeom prst="rect">
            <a:avLst/>
          </a:prstGeom>
        </p:spPr>
        <p:txBody>
          <a:bodyPr rIns="0"/>
          <a:lstStyle>
            <a:lvl1pPr marL="0" indent="0" algn="r">
              <a:buNone/>
              <a:defRPr lang="en-US" sz="2000" b="0" i="0" kern="1200" spc="-50" dirty="0" smtClean="0">
                <a:solidFill>
                  <a:schemeClr val="accent1"/>
                </a:solidFill>
                <a:latin typeface="Arial" panose="020B0604020202020204" pitchFamily="34" charset="0"/>
                <a:ea typeface="+mn-ea"/>
                <a:cs typeface="+mn-cs"/>
              </a:defRPr>
            </a:lvl1pPr>
            <a:lvl2pPr>
              <a:defRPr lang="en-US" sz="1800" kern="1200" spc="-50" dirty="0" smtClean="0">
                <a:solidFill>
                  <a:srgbClr val="02005E"/>
                </a:solidFill>
                <a:latin typeface="Pfizer Diatype" panose="020B0504040202060203" pitchFamily="34" charset="77"/>
                <a:ea typeface="+mn-ea"/>
                <a:cs typeface="+mn-cs"/>
              </a:defRPr>
            </a:lvl2pPr>
            <a:lvl3pPr>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Date Here</a:t>
            </a:r>
          </a:p>
        </p:txBody>
      </p:sp>
    </p:spTree>
    <p:extLst>
      <p:ext uri="{BB962C8B-B14F-4D97-AF65-F5344CB8AC3E}">
        <p14:creationId xmlns:p14="http://schemas.microsoft.com/office/powerpoint/2010/main" val="2016435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37F59-A4E4-55BD-BE82-E2EDECCBF9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9EBCD1-DF17-BF50-B242-57BD2163094A}"/>
              </a:ext>
            </a:extLst>
          </p:cNvPr>
          <p:cNvSpPr>
            <a:spLocks noGrp="1"/>
          </p:cNvSpPr>
          <p:nvPr>
            <p:ph type="dt" sz="half" idx="10"/>
          </p:nvPr>
        </p:nvSpPr>
        <p:spPr>
          <a:xfrm>
            <a:off x="10885488" y="6607175"/>
            <a:ext cx="849312" cy="107950"/>
          </a:xfrm>
          <a:prstGeom prst="rect">
            <a:avLst/>
          </a:prstGeom>
        </p:spPr>
        <p:txBody>
          <a:bodyPr/>
          <a:lstStyle/>
          <a:p>
            <a:fld id="{6C2CE011-D0B7-48A7-A891-C7381A045998}" type="datetime1">
              <a:rPr lang="en-US" smtClean="0"/>
              <a:t>10/18/2025</a:t>
            </a:fld>
            <a:endParaRPr lang="en-US"/>
          </a:p>
        </p:txBody>
      </p:sp>
      <p:sp>
        <p:nvSpPr>
          <p:cNvPr id="4" name="Footer Placeholder 3">
            <a:extLst>
              <a:ext uri="{FF2B5EF4-FFF2-40B4-BE49-F238E27FC236}">
                <a16:creationId xmlns:a16="http://schemas.microsoft.com/office/drawing/2014/main" id="{AE7B4B90-A0EB-120B-2B71-B3A6A59CAB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22F0FC-B71C-5587-F79F-2BA34C7977A1}"/>
              </a:ext>
            </a:extLst>
          </p:cNvPr>
          <p:cNvSpPr>
            <a:spLocks noGrp="1"/>
          </p:cNvSpPr>
          <p:nvPr>
            <p:ph type="sldNum" sz="quarter" idx="12"/>
          </p:nvPr>
        </p:nvSpPr>
        <p:spPr>
          <a:xfrm>
            <a:off x="11811000" y="6607175"/>
            <a:ext cx="332317" cy="107950"/>
          </a:xfrm>
          <a:prstGeom prst="rect">
            <a:avLst/>
          </a:prstGeom>
        </p:spPr>
        <p:txBody>
          <a:bodyPr/>
          <a:lstStyle/>
          <a:p>
            <a:fld id="{03074DEF-F175-4420-8EE3-137377F9872B}" type="slidenum">
              <a:rPr lang="en-US" smtClean="0"/>
              <a:t>‹#›</a:t>
            </a:fld>
            <a:endParaRPr lang="en-US"/>
          </a:p>
        </p:txBody>
      </p:sp>
      <p:sp>
        <p:nvSpPr>
          <p:cNvPr id="7" name="Text Placeholder 6">
            <a:extLst>
              <a:ext uri="{FF2B5EF4-FFF2-40B4-BE49-F238E27FC236}">
                <a16:creationId xmlns:a16="http://schemas.microsoft.com/office/drawing/2014/main" id="{242686C1-9200-3AAE-7306-7A2A536125B4}"/>
              </a:ext>
            </a:extLst>
          </p:cNvPr>
          <p:cNvSpPr>
            <a:spLocks noGrp="1"/>
          </p:cNvSpPr>
          <p:nvPr>
            <p:ph type="body" sz="quarter" idx="13"/>
          </p:nvPr>
        </p:nvSpPr>
        <p:spPr>
          <a:xfrm>
            <a:off x="381000" y="6384927"/>
            <a:ext cx="11430000" cy="358775"/>
          </a:xfrm>
        </p:spPr>
        <p:txBody>
          <a:bodyPr anchor="b">
            <a:noAutofit/>
          </a:bodyPr>
          <a:lstStyle>
            <a:lvl1pPr marL="0" indent="0">
              <a:spcBef>
                <a:spcPts val="0"/>
              </a:spcBef>
              <a:buNone/>
              <a:defRPr sz="675"/>
            </a:lvl1pPr>
            <a:lvl2pPr marL="384572" indent="0">
              <a:buNone/>
              <a:defRPr/>
            </a:lvl2pPr>
            <a:lvl3pPr marL="772716" indent="0">
              <a:buNone/>
              <a:defRPr/>
            </a:lvl3pPr>
            <a:lvl4pPr marL="1070372" indent="0">
              <a:buNone/>
              <a:defRPr/>
            </a:lvl4pPr>
            <a:lvl5pPr marL="1413272" indent="0">
              <a:buNone/>
              <a:defRPr/>
            </a:lvl5pPr>
          </a:lstStyle>
          <a:p>
            <a:pPr lvl="0"/>
            <a:r>
              <a:rPr lang="en-US"/>
              <a:t>Click to edit Master text styles</a:t>
            </a:r>
          </a:p>
        </p:txBody>
      </p:sp>
    </p:spTree>
    <p:extLst>
      <p:ext uri="{BB962C8B-B14F-4D97-AF65-F5344CB8AC3E}">
        <p14:creationId xmlns:p14="http://schemas.microsoft.com/office/powerpoint/2010/main" val="4203454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37F59-A4E4-55BD-BE82-E2EDECCBF9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9EBCD1-DF17-BF50-B242-57BD2163094A}"/>
              </a:ext>
            </a:extLst>
          </p:cNvPr>
          <p:cNvSpPr>
            <a:spLocks noGrp="1"/>
          </p:cNvSpPr>
          <p:nvPr>
            <p:ph type="dt" sz="half" idx="10"/>
          </p:nvPr>
        </p:nvSpPr>
        <p:spPr>
          <a:xfrm>
            <a:off x="10885488" y="6607175"/>
            <a:ext cx="849312" cy="107950"/>
          </a:xfrm>
          <a:prstGeom prst="rect">
            <a:avLst/>
          </a:prstGeom>
        </p:spPr>
        <p:txBody>
          <a:bodyPr/>
          <a:lstStyle/>
          <a:p>
            <a:fld id="{6C2CE011-D0B7-48A7-A891-C7381A045998}" type="datetime1">
              <a:rPr lang="en-US" smtClean="0"/>
              <a:t>10/18/2025</a:t>
            </a:fld>
            <a:endParaRPr lang="en-US"/>
          </a:p>
        </p:txBody>
      </p:sp>
      <p:sp>
        <p:nvSpPr>
          <p:cNvPr id="4" name="Footer Placeholder 3">
            <a:extLst>
              <a:ext uri="{FF2B5EF4-FFF2-40B4-BE49-F238E27FC236}">
                <a16:creationId xmlns:a16="http://schemas.microsoft.com/office/drawing/2014/main" id="{AE7B4B90-A0EB-120B-2B71-B3A6A59CAB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22F0FC-B71C-5587-F79F-2BA34C7977A1}"/>
              </a:ext>
            </a:extLst>
          </p:cNvPr>
          <p:cNvSpPr>
            <a:spLocks noGrp="1"/>
          </p:cNvSpPr>
          <p:nvPr>
            <p:ph type="sldNum" sz="quarter" idx="12"/>
          </p:nvPr>
        </p:nvSpPr>
        <p:spPr>
          <a:xfrm>
            <a:off x="11811000" y="6607175"/>
            <a:ext cx="332317" cy="107950"/>
          </a:xfrm>
          <a:prstGeom prst="rect">
            <a:avLst/>
          </a:prstGeom>
        </p:spPr>
        <p:txBody>
          <a:bodyPr/>
          <a:lstStyle/>
          <a:p>
            <a:fld id="{03074DEF-F175-4420-8EE3-137377F9872B}" type="slidenum">
              <a:rPr lang="en-US" smtClean="0"/>
              <a:t>‹#›</a:t>
            </a:fld>
            <a:endParaRPr lang="en-US"/>
          </a:p>
        </p:txBody>
      </p:sp>
      <p:sp>
        <p:nvSpPr>
          <p:cNvPr id="7" name="Text Placeholder 6">
            <a:extLst>
              <a:ext uri="{FF2B5EF4-FFF2-40B4-BE49-F238E27FC236}">
                <a16:creationId xmlns:a16="http://schemas.microsoft.com/office/drawing/2014/main" id="{242686C1-9200-3AAE-7306-7A2A536125B4}"/>
              </a:ext>
            </a:extLst>
          </p:cNvPr>
          <p:cNvSpPr>
            <a:spLocks noGrp="1"/>
          </p:cNvSpPr>
          <p:nvPr>
            <p:ph type="body" sz="quarter" idx="13"/>
          </p:nvPr>
        </p:nvSpPr>
        <p:spPr>
          <a:xfrm>
            <a:off x="381000" y="6384927"/>
            <a:ext cx="11430000" cy="358775"/>
          </a:xfrm>
        </p:spPr>
        <p:txBody>
          <a:bodyPr anchor="b">
            <a:noAutofit/>
          </a:bodyPr>
          <a:lstStyle>
            <a:lvl1pPr marL="0" indent="0">
              <a:spcBef>
                <a:spcPts val="0"/>
              </a:spcBef>
              <a:buNone/>
              <a:defRPr sz="675"/>
            </a:lvl1pPr>
            <a:lvl2pPr marL="384572" indent="0">
              <a:buNone/>
              <a:defRPr/>
            </a:lvl2pPr>
            <a:lvl3pPr marL="772716" indent="0">
              <a:buNone/>
              <a:defRPr/>
            </a:lvl3pPr>
            <a:lvl4pPr marL="1070372" indent="0">
              <a:buNone/>
              <a:defRPr/>
            </a:lvl4pPr>
            <a:lvl5pPr marL="1413272" indent="0">
              <a:buNone/>
              <a:defRPr/>
            </a:lvl5pPr>
          </a:lstStyle>
          <a:p>
            <a:pPr lvl="0"/>
            <a:r>
              <a:rPr lang="en-US"/>
              <a:t>Click to edit Master text styles</a:t>
            </a:r>
          </a:p>
        </p:txBody>
      </p:sp>
    </p:spTree>
    <p:extLst>
      <p:ext uri="{BB962C8B-B14F-4D97-AF65-F5344CB8AC3E}">
        <p14:creationId xmlns:p14="http://schemas.microsoft.com/office/powerpoint/2010/main" val="3565315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37F59-A4E4-55BD-BE82-E2EDECCBF9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9EBCD1-DF17-BF50-B242-57BD2163094A}"/>
              </a:ext>
            </a:extLst>
          </p:cNvPr>
          <p:cNvSpPr>
            <a:spLocks noGrp="1"/>
          </p:cNvSpPr>
          <p:nvPr>
            <p:ph type="dt" sz="half" idx="10"/>
          </p:nvPr>
        </p:nvSpPr>
        <p:spPr>
          <a:xfrm>
            <a:off x="10885488" y="6607175"/>
            <a:ext cx="849312" cy="107950"/>
          </a:xfrm>
          <a:prstGeom prst="rect">
            <a:avLst/>
          </a:prstGeom>
        </p:spPr>
        <p:txBody>
          <a:bodyPr/>
          <a:lstStyle/>
          <a:p>
            <a:fld id="{6C2CE011-D0B7-48A7-A891-C7381A045998}" type="datetime1">
              <a:rPr lang="en-US" smtClean="0"/>
              <a:t>10/18/2025</a:t>
            </a:fld>
            <a:endParaRPr lang="en-US"/>
          </a:p>
        </p:txBody>
      </p:sp>
      <p:sp>
        <p:nvSpPr>
          <p:cNvPr id="4" name="Footer Placeholder 3">
            <a:extLst>
              <a:ext uri="{FF2B5EF4-FFF2-40B4-BE49-F238E27FC236}">
                <a16:creationId xmlns:a16="http://schemas.microsoft.com/office/drawing/2014/main" id="{AE7B4B90-A0EB-120B-2B71-B3A6A59CAB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22F0FC-B71C-5587-F79F-2BA34C7977A1}"/>
              </a:ext>
            </a:extLst>
          </p:cNvPr>
          <p:cNvSpPr>
            <a:spLocks noGrp="1"/>
          </p:cNvSpPr>
          <p:nvPr>
            <p:ph type="sldNum" sz="quarter" idx="12"/>
          </p:nvPr>
        </p:nvSpPr>
        <p:spPr>
          <a:xfrm>
            <a:off x="11811000" y="6607175"/>
            <a:ext cx="332317" cy="107950"/>
          </a:xfrm>
          <a:prstGeom prst="rect">
            <a:avLst/>
          </a:prstGeom>
        </p:spPr>
        <p:txBody>
          <a:bodyPr/>
          <a:lstStyle/>
          <a:p>
            <a:fld id="{03074DEF-F175-4420-8EE3-137377F9872B}" type="slidenum">
              <a:rPr lang="en-US" smtClean="0"/>
              <a:t>‹#›</a:t>
            </a:fld>
            <a:endParaRPr lang="en-US"/>
          </a:p>
        </p:txBody>
      </p:sp>
      <p:sp>
        <p:nvSpPr>
          <p:cNvPr id="7" name="Text Placeholder 6">
            <a:extLst>
              <a:ext uri="{FF2B5EF4-FFF2-40B4-BE49-F238E27FC236}">
                <a16:creationId xmlns:a16="http://schemas.microsoft.com/office/drawing/2014/main" id="{242686C1-9200-3AAE-7306-7A2A536125B4}"/>
              </a:ext>
            </a:extLst>
          </p:cNvPr>
          <p:cNvSpPr>
            <a:spLocks noGrp="1"/>
          </p:cNvSpPr>
          <p:nvPr>
            <p:ph type="body" sz="quarter" idx="13"/>
          </p:nvPr>
        </p:nvSpPr>
        <p:spPr>
          <a:xfrm>
            <a:off x="381000" y="6384927"/>
            <a:ext cx="11430000" cy="358775"/>
          </a:xfrm>
        </p:spPr>
        <p:txBody>
          <a:bodyPr anchor="b">
            <a:noAutofit/>
          </a:bodyPr>
          <a:lstStyle>
            <a:lvl1pPr marL="0" indent="0">
              <a:spcBef>
                <a:spcPts val="0"/>
              </a:spcBef>
              <a:buNone/>
              <a:defRPr sz="675"/>
            </a:lvl1pPr>
            <a:lvl2pPr marL="384572" indent="0">
              <a:buNone/>
              <a:defRPr/>
            </a:lvl2pPr>
            <a:lvl3pPr marL="772716" indent="0">
              <a:buNone/>
              <a:defRPr/>
            </a:lvl3pPr>
            <a:lvl4pPr marL="1070372" indent="0">
              <a:buNone/>
              <a:defRPr/>
            </a:lvl4pPr>
            <a:lvl5pPr marL="1413272" indent="0">
              <a:buNone/>
              <a:defRPr/>
            </a:lvl5pPr>
          </a:lstStyle>
          <a:p>
            <a:pPr lvl="0"/>
            <a:r>
              <a:rPr lang="en-US"/>
              <a:t>Click to edit Master text styles</a:t>
            </a:r>
          </a:p>
        </p:txBody>
      </p:sp>
    </p:spTree>
    <p:extLst>
      <p:ext uri="{BB962C8B-B14F-4D97-AF65-F5344CB8AC3E}">
        <p14:creationId xmlns:p14="http://schemas.microsoft.com/office/powerpoint/2010/main" val="30931795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37F59-A4E4-55BD-BE82-E2EDECCBF9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9EBCD1-DF17-BF50-B242-57BD2163094A}"/>
              </a:ext>
            </a:extLst>
          </p:cNvPr>
          <p:cNvSpPr>
            <a:spLocks noGrp="1"/>
          </p:cNvSpPr>
          <p:nvPr>
            <p:ph type="dt" sz="half" idx="10"/>
          </p:nvPr>
        </p:nvSpPr>
        <p:spPr>
          <a:xfrm>
            <a:off x="10885488" y="6607175"/>
            <a:ext cx="849312" cy="107950"/>
          </a:xfrm>
          <a:prstGeom prst="rect">
            <a:avLst/>
          </a:prstGeom>
        </p:spPr>
        <p:txBody>
          <a:bodyPr/>
          <a:lstStyle/>
          <a:p>
            <a:fld id="{6C2CE011-D0B7-48A7-A891-C7381A045998}" type="datetime1">
              <a:rPr lang="en-US" smtClean="0"/>
              <a:t>10/18/2025</a:t>
            </a:fld>
            <a:endParaRPr lang="en-US"/>
          </a:p>
        </p:txBody>
      </p:sp>
      <p:sp>
        <p:nvSpPr>
          <p:cNvPr id="4" name="Footer Placeholder 3">
            <a:extLst>
              <a:ext uri="{FF2B5EF4-FFF2-40B4-BE49-F238E27FC236}">
                <a16:creationId xmlns:a16="http://schemas.microsoft.com/office/drawing/2014/main" id="{AE7B4B90-A0EB-120B-2B71-B3A6A59CAB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22F0FC-B71C-5587-F79F-2BA34C7977A1}"/>
              </a:ext>
            </a:extLst>
          </p:cNvPr>
          <p:cNvSpPr>
            <a:spLocks noGrp="1"/>
          </p:cNvSpPr>
          <p:nvPr>
            <p:ph type="sldNum" sz="quarter" idx="12"/>
          </p:nvPr>
        </p:nvSpPr>
        <p:spPr>
          <a:xfrm>
            <a:off x="11811000" y="6607175"/>
            <a:ext cx="332317" cy="107950"/>
          </a:xfrm>
          <a:prstGeom prst="rect">
            <a:avLst/>
          </a:prstGeom>
        </p:spPr>
        <p:txBody>
          <a:bodyPr/>
          <a:lstStyle/>
          <a:p>
            <a:fld id="{03074DEF-F175-4420-8EE3-137377F9872B}" type="slidenum">
              <a:rPr lang="en-US" smtClean="0"/>
              <a:t>‹#›</a:t>
            </a:fld>
            <a:endParaRPr lang="en-US"/>
          </a:p>
        </p:txBody>
      </p:sp>
      <p:sp>
        <p:nvSpPr>
          <p:cNvPr id="7" name="Text Placeholder 6">
            <a:extLst>
              <a:ext uri="{FF2B5EF4-FFF2-40B4-BE49-F238E27FC236}">
                <a16:creationId xmlns:a16="http://schemas.microsoft.com/office/drawing/2014/main" id="{242686C1-9200-3AAE-7306-7A2A536125B4}"/>
              </a:ext>
            </a:extLst>
          </p:cNvPr>
          <p:cNvSpPr>
            <a:spLocks noGrp="1"/>
          </p:cNvSpPr>
          <p:nvPr>
            <p:ph type="body" sz="quarter" idx="13"/>
          </p:nvPr>
        </p:nvSpPr>
        <p:spPr>
          <a:xfrm>
            <a:off x="381000" y="6384927"/>
            <a:ext cx="11430000" cy="358775"/>
          </a:xfrm>
        </p:spPr>
        <p:txBody>
          <a:bodyPr anchor="b">
            <a:noAutofit/>
          </a:bodyPr>
          <a:lstStyle>
            <a:lvl1pPr marL="0" indent="0">
              <a:spcBef>
                <a:spcPts val="0"/>
              </a:spcBef>
              <a:buNone/>
              <a:defRPr sz="675"/>
            </a:lvl1pPr>
            <a:lvl2pPr marL="384572" indent="0">
              <a:buNone/>
              <a:defRPr/>
            </a:lvl2pPr>
            <a:lvl3pPr marL="772716" indent="0">
              <a:buNone/>
              <a:defRPr/>
            </a:lvl3pPr>
            <a:lvl4pPr marL="1070372" indent="0">
              <a:buNone/>
              <a:defRPr/>
            </a:lvl4pPr>
            <a:lvl5pPr marL="1413272" indent="0">
              <a:buNone/>
              <a:defRPr/>
            </a:lvl5pPr>
          </a:lstStyle>
          <a:p>
            <a:pPr lvl="0"/>
            <a:r>
              <a:rPr lang="en-US"/>
              <a:t>Click to edit Master text styles</a:t>
            </a:r>
          </a:p>
        </p:txBody>
      </p:sp>
    </p:spTree>
    <p:extLst>
      <p:ext uri="{BB962C8B-B14F-4D97-AF65-F5344CB8AC3E}">
        <p14:creationId xmlns:p14="http://schemas.microsoft.com/office/powerpoint/2010/main" val="175499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Only_Summar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50A0C1-4686-E4C1-7772-11779D228525}"/>
              </a:ext>
            </a:extLst>
          </p:cNvPr>
          <p:cNvSpPr/>
          <p:nvPr userDrawn="1"/>
        </p:nvSpPr>
        <p:spPr>
          <a:xfrm>
            <a:off x="1" y="1"/>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9" name="Parallelogram 8">
            <a:extLst>
              <a:ext uri="{FF2B5EF4-FFF2-40B4-BE49-F238E27FC236}">
                <a16:creationId xmlns:a16="http://schemas.microsoft.com/office/drawing/2014/main" id="{182A6E76-0567-CA20-696F-233EA1BFF73E}"/>
              </a:ext>
            </a:extLst>
          </p:cNvPr>
          <p:cNvSpPr/>
          <p:nvPr userDrawn="1"/>
        </p:nvSpPr>
        <p:spPr>
          <a:xfrm>
            <a:off x="93744" y="0"/>
            <a:ext cx="7285624" cy="6858000"/>
          </a:xfrm>
          <a:prstGeom prst="parallelogram">
            <a:avLst>
              <a:gd name="adj" fmla="val 27121"/>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C92A2C7F-67D6-210E-BBEA-482EB9C37BDF}"/>
              </a:ext>
            </a:extLst>
          </p:cNvPr>
          <p:cNvSpPr/>
          <p:nvPr userDrawn="1"/>
        </p:nvSpPr>
        <p:spPr>
          <a:xfrm>
            <a:off x="4906376" y="0"/>
            <a:ext cx="7285624" cy="68580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9937F59-A4E4-55BD-BE82-E2EDECCBF9B1}"/>
              </a:ext>
            </a:extLst>
          </p:cNvPr>
          <p:cNvSpPr>
            <a:spLocks noGrp="1"/>
          </p:cNvSpPr>
          <p:nvPr>
            <p:ph type="title"/>
          </p:nvPr>
        </p:nvSpPr>
        <p:spPr/>
        <p:txBody>
          <a:bodyPr/>
          <a:lstStyle>
            <a:lvl1pPr>
              <a:defRPr>
                <a:solidFill>
                  <a:srgbClr val="FF0000"/>
                </a:solidFill>
              </a:defRPr>
            </a:lvl1pPr>
          </a:lstStyle>
          <a:p>
            <a:r>
              <a:rPr lang="en-US"/>
              <a:t>Click to edit Master title style</a:t>
            </a:r>
          </a:p>
        </p:txBody>
      </p:sp>
      <p:sp>
        <p:nvSpPr>
          <p:cNvPr id="3" name="Date Placeholder 2">
            <a:extLst>
              <a:ext uri="{FF2B5EF4-FFF2-40B4-BE49-F238E27FC236}">
                <a16:creationId xmlns:a16="http://schemas.microsoft.com/office/drawing/2014/main" id="{FF9EBCD1-DF17-BF50-B242-57BD2163094A}"/>
              </a:ext>
            </a:extLst>
          </p:cNvPr>
          <p:cNvSpPr>
            <a:spLocks noGrp="1"/>
          </p:cNvSpPr>
          <p:nvPr>
            <p:ph type="dt" sz="half" idx="10"/>
          </p:nvPr>
        </p:nvSpPr>
        <p:spPr/>
        <p:txBody>
          <a:bodyPr/>
          <a:lstStyle/>
          <a:p>
            <a:fld id="{B6BF5721-2811-4FB1-A783-C5586964BA70}" type="datetime1">
              <a:rPr lang="en-US" smtClean="0"/>
              <a:t>10/18/2025</a:t>
            </a:fld>
            <a:endParaRPr lang="en-US"/>
          </a:p>
        </p:txBody>
      </p:sp>
      <p:sp>
        <p:nvSpPr>
          <p:cNvPr id="4" name="Footer Placeholder 3">
            <a:extLst>
              <a:ext uri="{FF2B5EF4-FFF2-40B4-BE49-F238E27FC236}">
                <a16:creationId xmlns:a16="http://schemas.microsoft.com/office/drawing/2014/main" id="{AE7B4B90-A0EB-120B-2B71-B3A6A59CAB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22F0FC-B71C-5587-F79F-2BA34C7977A1}"/>
              </a:ext>
            </a:extLst>
          </p:cNvPr>
          <p:cNvSpPr>
            <a:spLocks noGrp="1"/>
          </p:cNvSpPr>
          <p:nvPr>
            <p:ph type="sldNum" sz="quarter" idx="12"/>
          </p:nvPr>
        </p:nvSpPr>
        <p:spPr/>
        <p:txBody>
          <a:bodyPr/>
          <a:lstStyle/>
          <a:p>
            <a:fld id="{03074DEF-F175-4420-8EE3-137377F9872B}" type="slidenum">
              <a:rPr lang="en-US" smtClean="0"/>
              <a:t>‹#›</a:t>
            </a:fld>
            <a:endParaRPr lang="en-US"/>
          </a:p>
        </p:txBody>
      </p:sp>
      <p:sp>
        <p:nvSpPr>
          <p:cNvPr id="7" name="Text Placeholder 6">
            <a:extLst>
              <a:ext uri="{FF2B5EF4-FFF2-40B4-BE49-F238E27FC236}">
                <a16:creationId xmlns:a16="http://schemas.microsoft.com/office/drawing/2014/main" id="{242686C1-9200-3AAE-7306-7A2A536125B4}"/>
              </a:ext>
            </a:extLst>
          </p:cNvPr>
          <p:cNvSpPr>
            <a:spLocks noGrp="1"/>
          </p:cNvSpPr>
          <p:nvPr>
            <p:ph type="body" sz="quarter" idx="13"/>
          </p:nvPr>
        </p:nvSpPr>
        <p:spPr>
          <a:xfrm>
            <a:off x="381000" y="6384927"/>
            <a:ext cx="11430000" cy="358775"/>
          </a:xfrm>
        </p:spPr>
        <p:txBody>
          <a:bodyPr anchor="b">
            <a:noAutofit/>
          </a:bodyPr>
          <a:lstStyle>
            <a:lvl1pPr marL="0" indent="0">
              <a:spcBef>
                <a:spcPts val="0"/>
              </a:spcBef>
              <a:buNone/>
              <a:defRPr sz="675"/>
            </a:lvl1pPr>
            <a:lvl2pPr marL="384572" indent="0">
              <a:buNone/>
              <a:defRPr/>
            </a:lvl2pPr>
            <a:lvl3pPr marL="772716" indent="0">
              <a:buNone/>
              <a:defRPr/>
            </a:lvl3pPr>
            <a:lvl4pPr marL="1070372" indent="0">
              <a:buNone/>
              <a:defRPr/>
            </a:lvl4pPr>
            <a:lvl5pPr marL="1413272" indent="0">
              <a:buNone/>
              <a:defRPr/>
            </a:lvl5pPr>
          </a:lstStyle>
          <a:p>
            <a:pPr lvl="0"/>
            <a:r>
              <a:rPr lang="en-US"/>
              <a:t>Click to edit Master text styles</a:t>
            </a:r>
          </a:p>
        </p:txBody>
      </p:sp>
      <p:sp>
        <p:nvSpPr>
          <p:cNvPr id="14" name="Freeform: Shape 13">
            <a:extLst>
              <a:ext uri="{FF2B5EF4-FFF2-40B4-BE49-F238E27FC236}">
                <a16:creationId xmlns:a16="http://schemas.microsoft.com/office/drawing/2014/main" id="{8EEAD75F-60FC-7825-80C7-063B908CFAFD}"/>
              </a:ext>
            </a:extLst>
          </p:cNvPr>
          <p:cNvSpPr/>
          <p:nvPr userDrawn="1"/>
        </p:nvSpPr>
        <p:spPr>
          <a:xfrm>
            <a:off x="9904680" y="6743700"/>
            <a:ext cx="2287320" cy="114300"/>
          </a:xfrm>
          <a:custGeom>
            <a:avLst/>
            <a:gdLst>
              <a:gd name="connsiteX0" fmla="*/ 30626 w 2287320"/>
              <a:gd name="connsiteY0" fmla="*/ 0 h 114300"/>
              <a:gd name="connsiteX1" fmla="*/ 2287320 w 2287320"/>
              <a:gd name="connsiteY1" fmla="*/ 0 h 114300"/>
              <a:gd name="connsiteX2" fmla="*/ 2287320 w 2287320"/>
              <a:gd name="connsiteY2" fmla="*/ 114300 h 114300"/>
              <a:gd name="connsiteX3" fmla="*/ 0 w 228732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2287320" h="114300">
                <a:moveTo>
                  <a:pt x="30626" y="0"/>
                </a:moveTo>
                <a:lnTo>
                  <a:pt x="2287320" y="0"/>
                </a:lnTo>
                <a:lnTo>
                  <a:pt x="2287320" y="114300"/>
                </a:lnTo>
                <a:lnTo>
                  <a:pt x="0" y="114300"/>
                </a:lnTo>
                <a:close/>
              </a:path>
            </a:pathLst>
          </a:custGeom>
          <a:gradFill flip="none" rotWithShape="1">
            <a:gsLst>
              <a:gs pos="0">
                <a:schemeClr val="accent1"/>
              </a:gs>
              <a:gs pos="100000">
                <a:schemeClr val="accent2"/>
              </a:gs>
            </a:gsLst>
            <a:lin ang="13200000" scaled="0"/>
            <a:tileRect/>
          </a:gradFill>
          <a:ln>
            <a:noFill/>
          </a:ln>
          <a:effectLst>
            <a:outerShdw blurRad="127000" dist="38100" dir="1476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350"/>
          </a:p>
        </p:txBody>
      </p:sp>
    </p:spTree>
    <p:extLst>
      <p:ext uri="{BB962C8B-B14F-4D97-AF65-F5344CB8AC3E}">
        <p14:creationId xmlns:p14="http://schemas.microsoft.com/office/powerpoint/2010/main" val="2831216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6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Text Placeholder 2">
            <a:extLst>
              <a:ext uri="{FF2B5EF4-FFF2-40B4-BE49-F238E27FC236}">
                <a16:creationId xmlns:a16="http://schemas.microsoft.com/office/drawing/2014/main" id="{C03FD701-BB74-4691-AAD5-FCB1B4188702}"/>
              </a:ext>
            </a:extLst>
          </p:cNvPr>
          <p:cNvSpPr>
            <a:spLocks noGrp="1"/>
          </p:cNvSpPr>
          <p:nvPr>
            <p:ph type="body" sz="quarter" idx="16" hasCustomPrompt="1"/>
          </p:nvPr>
        </p:nvSpPr>
        <p:spPr bwMode="gray">
          <a:xfrm>
            <a:off x="4648318" y="6330696"/>
            <a:ext cx="4147340" cy="347472"/>
          </a:xfrm>
        </p:spPr>
        <p:txBody>
          <a:bodyPr lIns="0" tIns="0" rIns="0" bIns="0" anchor="b"/>
          <a:lstStyle>
            <a:lvl1pPr marL="171450" indent="-171450" algn="l" defTabSz="685800" rtl="0" eaLnBrk="1" latinLnBrk="0" hangingPunct="1">
              <a:lnSpc>
                <a:spcPct val="85000"/>
              </a:lnSpc>
              <a:spcBef>
                <a:spcPts val="150"/>
              </a:spcBef>
              <a:buClr>
                <a:schemeClr val="accent2"/>
              </a:buClr>
              <a:buSzPct val="85000"/>
              <a:buFont typeface="Arial" pitchFamily="34" charset="0"/>
              <a:buNone/>
              <a:tabLst>
                <a:tab pos="130969" algn="r"/>
                <a:tab pos="171450" algn="l"/>
              </a:tabLst>
              <a:defRPr lang="en-US" sz="600" kern="1200" dirty="0">
                <a:solidFill>
                  <a:srgbClr val="A1AAB1"/>
                </a:solidFill>
                <a:latin typeface="+mn-lt"/>
                <a:ea typeface="+mn-ea"/>
                <a:cs typeface="Arial" pitchFamily="34" charset="0"/>
              </a:defRPr>
            </a:lvl1pPr>
          </a:lstStyle>
          <a:p>
            <a:pPr lvl="0"/>
            <a:r>
              <a:rPr lang="tr-TR"/>
              <a:t>Dahili kullanım içindir</a:t>
            </a:r>
            <a:endParaRPr lang="en-US"/>
          </a:p>
        </p:txBody>
      </p:sp>
    </p:spTree>
    <p:custDataLst>
      <p:tags r:id="rId1"/>
    </p:custDataLst>
    <p:extLst>
      <p:ext uri="{BB962C8B-B14F-4D97-AF65-F5344CB8AC3E}">
        <p14:creationId xmlns:p14="http://schemas.microsoft.com/office/powerpoint/2010/main" val="16817783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rgbClr val="0000C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D884F4-659B-441F-45EE-F923C221E500}"/>
              </a:ext>
            </a:extLst>
          </p:cNvPr>
          <p:cNvPicPr>
            <a:picLocks noChangeAspect="1"/>
          </p:cNvPicPr>
          <p:nvPr userDrawn="1"/>
        </p:nvPicPr>
        <p:blipFill>
          <a:blip r:embed="rId2"/>
          <a:stretch>
            <a:fillRect/>
          </a:stretch>
        </p:blipFill>
        <p:spPr>
          <a:xfrm>
            <a:off x="619206" y="5750031"/>
            <a:ext cx="1443897" cy="589314"/>
          </a:xfrm>
          <a:prstGeom prst="rect">
            <a:avLst/>
          </a:prstGeom>
        </p:spPr>
      </p:pic>
      <p:sp>
        <p:nvSpPr>
          <p:cNvPr id="6" name="Title 6">
            <a:extLst>
              <a:ext uri="{FF2B5EF4-FFF2-40B4-BE49-F238E27FC236}">
                <a16:creationId xmlns:a16="http://schemas.microsoft.com/office/drawing/2014/main" id="{4B97BE01-F0D5-3584-357C-76DC10137DB3}"/>
              </a:ext>
            </a:extLst>
          </p:cNvPr>
          <p:cNvSpPr>
            <a:spLocks noGrp="1"/>
          </p:cNvSpPr>
          <p:nvPr>
            <p:ph type="title" hasCustomPrompt="1"/>
          </p:nvPr>
        </p:nvSpPr>
        <p:spPr>
          <a:xfrm>
            <a:off x="535798" y="648878"/>
            <a:ext cx="9186800" cy="2436565"/>
          </a:xfrm>
          <a:prstGeom prst="rect">
            <a:avLst/>
          </a:prstGeom>
        </p:spPr>
        <p:txBody>
          <a:bodyPr/>
          <a:lstStyle>
            <a:lvl1pPr>
              <a:lnSpc>
                <a:spcPct val="80000"/>
              </a:lnSpc>
              <a:defRPr lang="en-US" sz="7200" b="0" i="0" kern="1200" spc="-25" dirty="0">
                <a:solidFill>
                  <a:schemeClr val="bg1"/>
                </a:solidFill>
                <a:latin typeface="Arial" panose="020B0604020202020204" pitchFamily="34" charset="0"/>
                <a:ea typeface="+mj-ea"/>
                <a:cs typeface="+mj-cs"/>
              </a:defRPr>
            </a:lvl1pPr>
          </a:lstStyle>
          <a:p>
            <a:r>
              <a:rPr lang="en-US" dirty="0"/>
              <a:t>Thank You</a:t>
            </a:r>
          </a:p>
        </p:txBody>
      </p:sp>
    </p:spTree>
    <p:extLst>
      <p:ext uri="{BB962C8B-B14F-4D97-AF65-F5344CB8AC3E}">
        <p14:creationId xmlns:p14="http://schemas.microsoft.com/office/powerpoint/2010/main" val="1076161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Blue">
    <p:bg>
      <p:bgPr>
        <a:solidFill>
          <a:srgbClr val="0000CA"/>
        </a:solid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E124F571-6FC4-F49D-EACA-C6A78832D011}"/>
              </a:ext>
            </a:extLst>
          </p:cNvPr>
          <p:cNvSpPr>
            <a:spLocks noGrp="1"/>
          </p:cNvSpPr>
          <p:nvPr>
            <p:ph type="title" hasCustomPrompt="1"/>
          </p:nvPr>
        </p:nvSpPr>
        <p:spPr>
          <a:xfrm>
            <a:off x="530384" y="615426"/>
            <a:ext cx="9186800" cy="3811609"/>
          </a:xfrm>
          <a:prstGeom prst="rect">
            <a:avLst/>
          </a:prstGeom>
        </p:spPr>
        <p:txBody>
          <a:bodyPr/>
          <a:lstStyle>
            <a:lvl1pPr>
              <a:lnSpc>
                <a:spcPct val="80000"/>
              </a:lnSpc>
              <a:defRPr lang="en-US" sz="7200" b="0" i="0" kern="1200" spc="-25" dirty="0">
                <a:solidFill>
                  <a:schemeClr val="bg1"/>
                </a:solidFill>
                <a:latin typeface="Arial" panose="020B0604020202020204" pitchFamily="34" charset="0"/>
                <a:ea typeface="+mj-ea"/>
                <a:cs typeface="+mj-cs"/>
              </a:defRPr>
            </a:lvl1pPr>
          </a:lstStyle>
          <a:p>
            <a:r>
              <a:rPr lang="en-US" dirty="0"/>
              <a:t>Section Title</a:t>
            </a:r>
          </a:p>
        </p:txBody>
      </p:sp>
      <p:pic>
        <p:nvPicPr>
          <p:cNvPr id="6" name="Picture 5">
            <a:extLst>
              <a:ext uri="{FF2B5EF4-FFF2-40B4-BE49-F238E27FC236}">
                <a16:creationId xmlns:a16="http://schemas.microsoft.com/office/drawing/2014/main" id="{8D60CBD0-72DA-6445-A53B-670F01AC15D4}"/>
              </a:ext>
            </a:extLst>
          </p:cNvPr>
          <p:cNvPicPr>
            <a:picLocks noChangeAspect="1"/>
          </p:cNvPicPr>
          <p:nvPr userDrawn="1"/>
        </p:nvPicPr>
        <p:blipFill>
          <a:blip r:embed="rId2"/>
          <a:stretch>
            <a:fillRect/>
          </a:stretch>
        </p:blipFill>
        <p:spPr>
          <a:xfrm>
            <a:off x="612281" y="6416421"/>
            <a:ext cx="728130" cy="297141"/>
          </a:xfrm>
          <a:prstGeom prst="rect">
            <a:avLst/>
          </a:prstGeom>
        </p:spPr>
      </p:pic>
      <p:sp>
        <p:nvSpPr>
          <p:cNvPr id="10" name="Slide Number Placeholder 9">
            <a:extLst>
              <a:ext uri="{FF2B5EF4-FFF2-40B4-BE49-F238E27FC236}">
                <a16:creationId xmlns:a16="http://schemas.microsoft.com/office/drawing/2014/main" id="{8161C701-D2F2-B87B-74CA-6D6C5009A3A7}"/>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bg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758873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 You with Image Dark">
    <p:bg>
      <p:bgPr>
        <a:solidFill>
          <a:srgbClr val="0000CA"/>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7BB5660-0ACC-420C-FE42-E4567F70BFDC}"/>
              </a:ext>
            </a:extLst>
          </p:cNvPr>
          <p:cNvSpPr>
            <a:spLocks noGrp="1"/>
          </p:cNvSpPr>
          <p:nvPr>
            <p:ph type="pic" sz="quarter" idx="14"/>
          </p:nvPr>
        </p:nvSpPr>
        <p:spPr>
          <a:xfrm>
            <a:off x="0" y="0"/>
            <a:ext cx="12192000" cy="6858000"/>
          </a:xfrm>
          <a:prstGeom prst="rect">
            <a:avLst/>
          </a:prstGeom>
        </p:spPr>
        <p:txBody>
          <a:bodyPr/>
          <a:lstStyle>
            <a:lvl1pPr>
              <a:defRPr b="0" i="0">
                <a:latin typeface="Arial" panose="020B0604020202020204" pitchFamily="34" charset="0"/>
              </a:defRPr>
            </a:lvl1pPr>
          </a:lstStyle>
          <a:p>
            <a:endParaRPr lang="en-US" dirty="0"/>
          </a:p>
        </p:txBody>
      </p:sp>
      <p:sp>
        <p:nvSpPr>
          <p:cNvPr id="3" name="Title 6">
            <a:extLst>
              <a:ext uri="{FF2B5EF4-FFF2-40B4-BE49-F238E27FC236}">
                <a16:creationId xmlns:a16="http://schemas.microsoft.com/office/drawing/2014/main" id="{DB4DEE37-4C57-A98E-FC92-AA751D7B200F}"/>
              </a:ext>
            </a:extLst>
          </p:cNvPr>
          <p:cNvSpPr>
            <a:spLocks noGrp="1"/>
          </p:cNvSpPr>
          <p:nvPr>
            <p:ph type="title" hasCustomPrompt="1"/>
          </p:nvPr>
        </p:nvSpPr>
        <p:spPr>
          <a:xfrm>
            <a:off x="535798" y="648878"/>
            <a:ext cx="9186800" cy="2436565"/>
          </a:xfrm>
          <a:prstGeom prst="rect">
            <a:avLst/>
          </a:prstGeom>
        </p:spPr>
        <p:txBody>
          <a:bodyPr/>
          <a:lstStyle>
            <a:lvl1pPr>
              <a:lnSpc>
                <a:spcPct val="80000"/>
              </a:lnSpc>
              <a:defRPr lang="en-US" sz="7200" b="0" i="0" kern="1200" spc="-25" dirty="0">
                <a:solidFill>
                  <a:schemeClr val="bg1"/>
                </a:solidFill>
                <a:latin typeface="Arial" panose="020B0604020202020204" pitchFamily="34" charset="0"/>
                <a:ea typeface="+mj-ea"/>
                <a:cs typeface="+mj-cs"/>
              </a:defRPr>
            </a:lvl1pPr>
          </a:lstStyle>
          <a:p>
            <a:r>
              <a:rPr lang="en-US" dirty="0"/>
              <a:t>Thank You</a:t>
            </a:r>
          </a:p>
        </p:txBody>
      </p:sp>
      <p:pic>
        <p:nvPicPr>
          <p:cNvPr id="6" name="Picture 5">
            <a:extLst>
              <a:ext uri="{FF2B5EF4-FFF2-40B4-BE49-F238E27FC236}">
                <a16:creationId xmlns:a16="http://schemas.microsoft.com/office/drawing/2014/main" id="{E3DEB21D-58AB-EA20-F824-1739C3370256}"/>
              </a:ext>
            </a:extLst>
          </p:cNvPr>
          <p:cNvPicPr>
            <a:picLocks noChangeAspect="1"/>
          </p:cNvPicPr>
          <p:nvPr userDrawn="1"/>
        </p:nvPicPr>
        <p:blipFill>
          <a:blip r:embed="rId2"/>
          <a:stretch>
            <a:fillRect/>
          </a:stretch>
        </p:blipFill>
        <p:spPr>
          <a:xfrm>
            <a:off x="619206" y="5750031"/>
            <a:ext cx="1443897" cy="589314"/>
          </a:xfrm>
          <a:prstGeom prst="rect">
            <a:avLst/>
          </a:prstGeom>
        </p:spPr>
      </p:pic>
    </p:spTree>
    <p:extLst>
      <p:ext uri="{BB962C8B-B14F-4D97-AF65-F5344CB8AC3E}">
        <p14:creationId xmlns:p14="http://schemas.microsoft.com/office/powerpoint/2010/main" val="1561391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3931F2-C551-2AD4-7B6A-9581E89422C7}"/>
              </a:ext>
            </a:extLst>
          </p:cNvPr>
          <p:cNvPicPr>
            <a:picLocks noChangeAspect="1"/>
          </p:cNvPicPr>
          <p:nvPr userDrawn="1"/>
        </p:nvPicPr>
        <p:blipFill>
          <a:blip r:embed="rId2"/>
          <a:stretch>
            <a:fillRect/>
          </a:stretch>
        </p:blipFill>
        <p:spPr>
          <a:xfrm>
            <a:off x="612280" y="5743501"/>
            <a:ext cx="1442647" cy="589788"/>
          </a:xfrm>
          <a:prstGeom prst="rect">
            <a:avLst/>
          </a:prstGeom>
        </p:spPr>
      </p:pic>
      <p:sp>
        <p:nvSpPr>
          <p:cNvPr id="2" name="Title 6">
            <a:extLst>
              <a:ext uri="{FF2B5EF4-FFF2-40B4-BE49-F238E27FC236}">
                <a16:creationId xmlns:a16="http://schemas.microsoft.com/office/drawing/2014/main" id="{F8EAB0D2-5E3C-D715-5795-DDDA0402A071}"/>
              </a:ext>
            </a:extLst>
          </p:cNvPr>
          <p:cNvSpPr>
            <a:spLocks noGrp="1"/>
          </p:cNvSpPr>
          <p:nvPr>
            <p:ph type="title" hasCustomPrompt="1"/>
          </p:nvPr>
        </p:nvSpPr>
        <p:spPr>
          <a:xfrm>
            <a:off x="535798" y="648878"/>
            <a:ext cx="9186800" cy="2436565"/>
          </a:xfrm>
          <a:prstGeom prst="rect">
            <a:avLst/>
          </a:prstGeom>
        </p:spPr>
        <p:txBody>
          <a:bodyPr/>
          <a:lstStyle>
            <a:lvl1pPr>
              <a:lnSpc>
                <a:spcPct val="80000"/>
              </a:lnSpc>
              <a:defRPr lang="en-US" sz="7200" b="0" i="0" kern="1200" spc="-25" dirty="0">
                <a:solidFill>
                  <a:srgbClr val="0000CA"/>
                </a:solidFill>
                <a:latin typeface="Arial" panose="020B0604020202020204" pitchFamily="34" charset="0"/>
                <a:ea typeface="+mj-ea"/>
                <a:cs typeface="+mj-cs"/>
              </a:defRPr>
            </a:lvl1pPr>
          </a:lstStyle>
          <a:p>
            <a:r>
              <a:rPr lang="en-US" dirty="0"/>
              <a:t>Thank You</a:t>
            </a:r>
          </a:p>
        </p:txBody>
      </p:sp>
    </p:spTree>
    <p:extLst>
      <p:ext uri="{BB962C8B-B14F-4D97-AF65-F5344CB8AC3E}">
        <p14:creationId xmlns:p14="http://schemas.microsoft.com/office/powerpoint/2010/main" val="3683969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with Image Light">
    <p:bg>
      <p:bgPr>
        <a:solidFill>
          <a:schemeClr val="bg1"/>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7BB5660-0ACC-420C-FE42-E4567F70BFDC}"/>
              </a:ext>
            </a:extLst>
          </p:cNvPr>
          <p:cNvSpPr>
            <a:spLocks noGrp="1"/>
          </p:cNvSpPr>
          <p:nvPr>
            <p:ph type="pic" sz="quarter" idx="14"/>
          </p:nvPr>
        </p:nvSpPr>
        <p:spPr>
          <a:xfrm>
            <a:off x="0" y="0"/>
            <a:ext cx="12192000" cy="6858000"/>
          </a:xfrm>
          <a:prstGeom prst="rect">
            <a:avLst/>
          </a:prstGeom>
        </p:spPr>
        <p:txBody>
          <a:bodyPr/>
          <a:lstStyle>
            <a:lvl1pPr>
              <a:defRPr b="0" i="0">
                <a:latin typeface="Arial" panose="020B0604020202020204" pitchFamily="34" charset="0"/>
              </a:defRPr>
            </a:lvl1pPr>
          </a:lstStyle>
          <a:p>
            <a:endParaRPr lang="en-US" dirty="0"/>
          </a:p>
        </p:txBody>
      </p:sp>
      <p:sp>
        <p:nvSpPr>
          <p:cNvPr id="3" name="Title 6">
            <a:extLst>
              <a:ext uri="{FF2B5EF4-FFF2-40B4-BE49-F238E27FC236}">
                <a16:creationId xmlns:a16="http://schemas.microsoft.com/office/drawing/2014/main" id="{47779D81-C5B7-9D06-E85C-734849E79E8A}"/>
              </a:ext>
            </a:extLst>
          </p:cNvPr>
          <p:cNvSpPr>
            <a:spLocks noGrp="1"/>
          </p:cNvSpPr>
          <p:nvPr>
            <p:ph type="title" hasCustomPrompt="1"/>
          </p:nvPr>
        </p:nvSpPr>
        <p:spPr>
          <a:xfrm>
            <a:off x="535798" y="648878"/>
            <a:ext cx="9186800" cy="2436565"/>
          </a:xfrm>
          <a:prstGeom prst="rect">
            <a:avLst/>
          </a:prstGeom>
        </p:spPr>
        <p:txBody>
          <a:bodyPr/>
          <a:lstStyle>
            <a:lvl1pPr>
              <a:lnSpc>
                <a:spcPct val="80000"/>
              </a:lnSpc>
              <a:defRPr lang="en-US" sz="7200" b="0" i="0" kern="1200" spc="-25" dirty="0">
                <a:solidFill>
                  <a:srgbClr val="0000CA"/>
                </a:solidFill>
                <a:latin typeface="Arial" panose="020B0604020202020204" pitchFamily="34" charset="0"/>
                <a:ea typeface="+mj-ea"/>
                <a:cs typeface="+mj-cs"/>
              </a:defRPr>
            </a:lvl1pPr>
          </a:lstStyle>
          <a:p>
            <a:r>
              <a:rPr lang="en-US" dirty="0"/>
              <a:t>Thank You</a:t>
            </a:r>
          </a:p>
        </p:txBody>
      </p:sp>
      <p:pic>
        <p:nvPicPr>
          <p:cNvPr id="6" name="Picture 5">
            <a:extLst>
              <a:ext uri="{FF2B5EF4-FFF2-40B4-BE49-F238E27FC236}">
                <a16:creationId xmlns:a16="http://schemas.microsoft.com/office/drawing/2014/main" id="{13AFE22F-10FA-A661-4366-E3D8BAB6FBF3}"/>
              </a:ext>
            </a:extLst>
          </p:cNvPr>
          <p:cNvPicPr>
            <a:picLocks noChangeAspect="1"/>
          </p:cNvPicPr>
          <p:nvPr userDrawn="1"/>
        </p:nvPicPr>
        <p:blipFill>
          <a:blip r:embed="rId2"/>
          <a:stretch>
            <a:fillRect/>
          </a:stretch>
        </p:blipFill>
        <p:spPr>
          <a:xfrm>
            <a:off x="612280" y="5743501"/>
            <a:ext cx="1442647" cy="589788"/>
          </a:xfrm>
          <a:prstGeom prst="rect">
            <a:avLst/>
          </a:prstGeom>
        </p:spPr>
      </p:pic>
    </p:spTree>
    <p:extLst>
      <p:ext uri="{BB962C8B-B14F-4D97-AF65-F5344CB8AC3E}">
        <p14:creationId xmlns:p14="http://schemas.microsoft.com/office/powerpoint/2010/main" val="4131253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Light Blue">
    <p:bg>
      <p:bgPr>
        <a:solidFill>
          <a:srgbClr val="BDE7FF"/>
        </a:solidFill>
        <a:effectLst/>
      </p:bgPr>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489E405B-0B26-17CF-37C3-F54FFF4BE8A4}"/>
              </a:ext>
            </a:extLst>
          </p:cNvPr>
          <p:cNvSpPr>
            <a:spLocks noGrp="1"/>
          </p:cNvSpPr>
          <p:nvPr>
            <p:ph type="title" hasCustomPrompt="1"/>
          </p:nvPr>
        </p:nvSpPr>
        <p:spPr>
          <a:xfrm>
            <a:off x="530384" y="615426"/>
            <a:ext cx="9186800" cy="3811609"/>
          </a:xfrm>
          <a:prstGeom prst="rect">
            <a:avLst/>
          </a:prstGeom>
        </p:spPr>
        <p:txBody>
          <a:bodyPr/>
          <a:lstStyle>
            <a:lvl1pPr>
              <a:lnSpc>
                <a:spcPct val="80000"/>
              </a:lnSpc>
              <a:defRPr lang="en-US" sz="7200" b="0" i="0" kern="1200" spc="-25" dirty="0">
                <a:solidFill>
                  <a:schemeClr val="accent1"/>
                </a:solidFill>
                <a:latin typeface="Arial" panose="020B0604020202020204" pitchFamily="34" charset="0"/>
                <a:ea typeface="+mj-ea"/>
                <a:cs typeface="+mj-cs"/>
              </a:defRPr>
            </a:lvl1pPr>
          </a:lstStyle>
          <a:p>
            <a:r>
              <a:rPr lang="en-US" dirty="0"/>
              <a:t>Section Title</a:t>
            </a:r>
          </a:p>
        </p:txBody>
      </p:sp>
      <p:sp>
        <p:nvSpPr>
          <p:cNvPr id="3" name="Slide Number Placeholder 9">
            <a:extLst>
              <a:ext uri="{FF2B5EF4-FFF2-40B4-BE49-F238E27FC236}">
                <a16:creationId xmlns:a16="http://schemas.microsoft.com/office/drawing/2014/main" id="{92CDA417-57EF-0352-3CB6-EAB8C0550C4D}"/>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3671507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ig Type Moment Blue">
    <p:bg>
      <p:bgPr>
        <a:solidFill>
          <a:srgbClr val="0000CA"/>
        </a:solidFill>
        <a:effectLst/>
      </p:bgPr>
    </p:bg>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5293E5D7-BC76-0C3B-20A9-B1302B77FA74}"/>
              </a:ext>
            </a:extLst>
          </p:cNvPr>
          <p:cNvSpPr>
            <a:spLocks noGrp="1"/>
          </p:cNvSpPr>
          <p:nvPr>
            <p:ph type="title" hasCustomPrompt="1"/>
          </p:nvPr>
        </p:nvSpPr>
        <p:spPr>
          <a:xfrm>
            <a:off x="491200" y="615426"/>
            <a:ext cx="9186800" cy="3811609"/>
          </a:xfrm>
          <a:prstGeom prst="rect">
            <a:avLst/>
          </a:prstGeom>
        </p:spPr>
        <p:txBody>
          <a:bodyPr/>
          <a:lstStyle>
            <a:lvl1pPr>
              <a:lnSpc>
                <a:spcPct val="80000"/>
              </a:lnSpc>
              <a:defRPr lang="en-US" sz="9648" b="0" i="0" kern="1200" spc="-25" dirty="0">
                <a:solidFill>
                  <a:schemeClr val="bg1"/>
                </a:solidFill>
                <a:latin typeface="Arial" panose="020B0604020202020204" pitchFamily="34" charset="0"/>
                <a:ea typeface="+mj-ea"/>
                <a:cs typeface="+mj-cs"/>
              </a:defRPr>
            </a:lvl1pPr>
          </a:lstStyle>
          <a:p>
            <a:r>
              <a:rPr lang="en-US" dirty="0"/>
              <a:t>“Quote Here”</a:t>
            </a:r>
          </a:p>
        </p:txBody>
      </p:sp>
      <p:pic>
        <p:nvPicPr>
          <p:cNvPr id="5" name="Picture 4">
            <a:extLst>
              <a:ext uri="{FF2B5EF4-FFF2-40B4-BE49-F238E27FC236}">
                <a16:creationId xmlns:a16="http://schemas.microsoft.com/office/drawing/2014/main" id="{144CD7AC-15CA-BAAE-222B-57C9B9AC8A5F}"/>
              </a:ext>
            </a:extLst>
          </p:cNvPr>
          <p:cNvPicPr>
            <a:picLocks noChangeAspect="1"/>
          </p:cNvPicPr>
          <p:nvPr userDrawn="1"/>
        </p:nvPicPr>
        <p:blipFill>
          <a:blip r:embed="rId2"/>
          <a:stretch>
            <a:fillRect/>
          </a:stretch>
        </p:blipFill>
        <p:spPr>
          <a:xfrm>
            <a:off x="612281" y="6416125"/>
            <a:ext cx="728130" cy="297141"/>
          </a:xfrm>
          <a:prstGeom prst="rect">
            <a:avLst/>
          </a:prstGeom>
        </p:spPr>
      </p:pic>
      <p:sp>
        <p:nvSpPr>
          <p:cNvPr id="11" name="Slide Number Placeholder 9">
            <a:extLst>
              <a:ext uri="{FF2B5EF4-FFF2-40B4-BE49-F238E27FC236}">
                <a16:creationId xmlns:a16="http://schemas.microsoft.com/office/drawing/2014/main" id="{8A74B7EC-2FFD-BEEE-5564-3E993663E76B}"/>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bg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129078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Type Moment White">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489E405B-0B26-17CF-37C3-F54FFF4BE8A4}"/>
              </a:ext>
            </a:extLst>
          </p:cNvPr>
          <p:cNvSpPr>
            <a:spLocks noGrp="1"/>
          </p:cNvSpPr>
          <p:nvPr>
            <p:ph type="title" hasCustomPrompt="1"/>
          </p:nvPr>
        </p:nvSpPr>
        <p:spPr>
          <a:xfrm>
            <a:off x="491200" y="615426"/>
            <a:ext cx="9186800" cy="3811609"/>
          </a:xfrm>
          <a:prstGeom prst="rect">
            <a:avLst/>
          </a:prstGeom>
        </p:spPr>
        <p:txBody>
          <a:bodyPr/>
          <a:lstStyle>
            <a:lvl1pPr>
              <a:lnSpc>
                <a:spcPct val="80000"/>
              </a:lnSpc>
              <a:defRPr lang="en-US" sz="9648" b="0" i="0" kern="1200" spc="-25" dirty="0">
                <a:solidFill>
                  <a:schemeClr val="accent1"/>
                </a:solidFill>
                <a:latin typeface="Arial" panose="020B0604020202020204" pitchFamily="34" charset="0"/>
                <a:ea typeface="+mj-ea"/>
                <a:cs typeface="+mj-cs"/>
              </a:defRPr>
            </a:lvl1pPr>
          </a:lstStyle>
          <a:p>
            <a:r>
              <a:rPr lang="en-US" dirty="0"/>
              <a:t>“Quote Here”</a:t>
            </a:r>
          </a:p>
        </p:txBody>
      </p:sp>
      <p:sp>
        <p:nvSpPr>
          <p:cNvPr id="2" name="Slide Number Placeholder 9">
            <a:extLst>
              <a:ext uri="{FF2B5EF4-FFF2-40B4-BE49-F238E27FC236}">
                <a16:creationId xmlns:a16="http://schemas.microsoft.com/office/drawing/2014/main" id="{8E985200-51DA-8A44-613B-F59B875B6FFE}"/>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1159225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Medium Type Moment Blue">
    <p:bg>
      <p:bgPr>
        <a:solidFill>
          <a:srgbClr val="0000CA"/>
        </a:solidFill>
        <a:effectLst/>
      </p:bgPr>
    </p:bg>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9A454539-8AC2-AF11-7CA2-9F733567B3CC}"/>
              </a:ext>
            </a:extLst>
          </p:cNvPr>
          <p:cNvSpPr>
            <a:spLocks noGrp="1"/>
          </p:cNvSpPr>
          <p:nvPr>
            <p:ph type="title" hasCustomPrompt="1"/>
          </p:nvPr>
        </p:nvSpPr>
        <p:spPr>
          <a:xfrm>
            <a:off x="535798" y="648879"/>
            <a:ext cx="9186800" cy="3811609"/>
          </a:xfrm>
          <a:prstGeom prst="rect">
            <a:avLst/>
          </a:prstGeom>
        </p:spPr>
        <p:txBody>
          <a:bodyPr/>
          <a:lstStyle>
            <a:lvl1pPr>
              <a:lnSpc>
                <a:spcPct val="80000"/>
              </a:lnSpc>
              <a:defRPr lang="en-US" sz="4799" b="0" i="0" kern="1200" spc="-25" dirty="0">
                <a:solidFill>
                  <a:schemeClr val="bg1"/>
                </a:solidFill>
                <a:latin typeface="Arial" panose="020B0604020202020204" pitchFamily="34" charset="0"/>
                <a:ea typeface="+mj-ea"/>
                <a:cs typeface="+mj-cs"/>
              </a:defRPr>
            </a:lvl1pPr>
          </a:lstStyle>
          <a:p>
            <a:r>
              <a:rPr lang="en-US" dirty="0"/>
              <a:t>Body copy here</a:t>
            </a:r>
          </a:p>
        </p:txBody>
      </p:sp>
      <p:pic>
        <p:nvPicPr>
          <p:cNvPr id="5" name="Picture 4">
            <a:extLst>
              <a:ext uri="{FF2B5EF4-FFF2-40B4-BE49-F238E27FC236}">
                <a16:creationId xmlns:a16="http://schemas.microsoft.com/office/drawing/2014/main" id="{5B0C7902-1586-CD80-002A-1B5FD1BEB09B}"/>
              </a:ext>
            </a:extLst>
          </p:cNvPr>
          <p:cNvPicPr>
            <a:picLocks noChangeAspect="1"/>
          </p:cNvPicPr>
          <p:nvPr userDrawn="1"/>
        </p:nvPicPr>
        <p:blipFill>
          <a:blip r:embed="rId2"/>
          <a:stretch>
            <a:fillRect/>
          </a:stretch>
        </p:blipFill>
        <p:spPr>
          <a:xfrm>
            <a:off x="612281" y="6416125"/>
            <a:ext cx="728130" cy="297141"/>
          </a:xfrm>
          <a:prstGeom prst="rect">
            <a:avLst/>
          </a:prstGeom>
        </p:spPr>
      </p:pic>
      <p:sp>
        <p:nvSpPr>
          <p:cNvPr id="13" name="Slide Number Placeholder 9">
            <a:extLst>
              <a:ext uri="{FF2B5EF4-FFF2-40B4-BE49-F238E27FC236}">
                <a16:creationId xmlns:a16="http://schemas.microsoft.com/office/drawing/2014/main" id="{F8554D4F-C8C1-A55E-351A-DB7F90FDD00E}"/>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bg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10245732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4.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0.xml"/><Relationship Id="rId7"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emf"/><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7.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8.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1.emf"/><Relationship Id="rId5" Type="http://schemas.openxmlformats.org/officeDocument/2006/relationships/theme" Target="../theme/theme9.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Slide Number Placeholder 9">
            <a:extLst>
              <a:ext uri="{FF2B5EF4-FFF2-40B4-BE49-F238E27FC236}">
                <a16:creationId xmlns:a16="http://schemas.microsoft.com/office/drawing/2014/main" id="{111582FF-352D-3C9E-EBF3-7F589EFBB611}"/>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pic>
        <p:nvPicPr>
          <p:cNvPr id="2" name="Picture 1">
            <a:extLst>
              <a:ext uri="{FF2B5EF4-FFF2-40B4-BE49-F238E27FC236}">
                <a16:creationId xmlns:a16="http://schemas.microsoft.com/office/drawing/2014/main" id="{61DAFE7A-4E4D-248C-7CF5-B18678B344D7}"/>
              </a:ext>
            </a:extLst>
          </p:cNvPr>
          <p:cNvPicPr>
            <a:picLocks noChangeAspect="1"/>
          </p:cNvPicPr>
          <p:nvPr userDrawn="1"/>
        </p:nvPicPr>
        <p:blipFill>
          <a:blip r:embed="rId5"/>
          <a:stretch>
            <a:fillRect/>
          </a:stretch>
        </p:blipFill>
        <p:spPr>
          <a:xfrm>
            <a:off x="612281" y="6416506"/>
            <a:ext cx="723405" cy="295745"/>
          </a:xfrm>
          <a:prstGeom prst="rect">
            <a:avLst/>
          </a:prstGeom>
        </p:spPr>
      </p:pic>
    </p:spTree>
    <p:extLst>
      <p:ext uri="{BB962C8B-B14F-4D97-AF65-F5344CB8AC3E}">
        <p14:creationId xmlns:p14="http://schemas.microsoft.com/office/powerpoint/2010/main" val="3394288031"/>
      </p:ext>
    </p:extLst>
  </p:cSld>
  <p:clrMap bg1="lt1" tx1="dk1" bg2="lt2" tx2="dk2" accent1="accent1" accent2="accent2" accent3="accent3" accent4="accent4" accent5="accent5" accent6="accent6" hlink="hlink" folHlink="folHlink"/>
  <p:sldLayoutIdLst>
    <p:sldLayoutId id="2147483801" r:id="rId1"/>
    <p:sldLayoutId id="2147483708" r:id="rId2"/>
    <p:sldLayoutId id="2147483857" r:id="rId3"/>
  </p:sldLayoutIdLst>
  <p:hf hdr="0"/>
  <p:txStyles>
    <p:titleStyle>
      <a:lvl1pPr algn="l" defTabSz="914171"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1"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29" indent="-228543" algn="l" defTabSz="91417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4" indent="-228543" algn="l" defTabSz="91417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5"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pos="384" userDrawn="1">
          <p15:clr>
            <a:srgbClr val="F26B43"/>
          </p15:clr>
        </p15:guide>
        <p15:guide id="3" pos="7296" userDrawn="1">
          <p15:clr>
            <a:srgbClr val="F26B43"/>
          </p15:clr>
        </p15:guide>
        <p15:guide id="4" orient="horz" pos="432" userDrawn="1">
          <p15:clr>
            <a:srgbClr val="F26B43"/>
          </p15:clr>
        </p15:guide>
        <p15:guide id="5" orient="horz" pos="4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98796-A988-4471-0BB8-8015408CA53B}"/>
              </a:ext>
            </a:extLst>
          </p:cNvPr>
          <p:cNvPicPr>
            <a:picLocks noChangeAspect="1"/>
          </p:cNvPicPr>
          <p:nvPr userDrawn="1"/>
        </p:nvPicPr>
        <p:blipFill>
          <a:blip r:embed="rId5"/>
          <a:stretch>
            <a:fillRect/>
          </a:stretch>
        </p:blipFill>
        <p:spPr>
          <a:xfrm>
            <a:off x="612281" y="6416506"/>
            <a:ext cx="723405" cy="295745"/>
          </a:xfrm>
          <a:prstGeom prst="rect">
            <a:avLst/>
          </a:prstGeom>
        </p:spPr>
      </p:pic>
      <p:sp>
        <p:nvSpPr>
          <p:cNvPr id="5" name="Slide Number Placeholder 9">
            <a:extLst>
              <a:ext uri="{FF2B5EF4-FFF2-40B4-BE49-F238E27FC236}">
                <a16:creationId xmlns:a16="http://schemas.microsoft.com/office/drawing/2014/main" id="{675BA305-C567-1249-1AE8-6D402627C621}"/>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49712645"/>
      </p:ext>
    </p:extLst>
  </p:cSld>
  <p:clrMap bg1="lt1" tx1="dk1" bg2="lt2" tx2="dk2" accent1="accent1" accent2="accent2" accent3="accent3" accent4="accent4" accent5="accent5" accent6="accent6" hlink="hlink" folHlink="folHlink"/>
  <p:sldLayoutIdLst>
    <p:sldLayoutId id="2147483832" r:id="rId1"/>
    <p:sldLayoutId id="2147483735" r:id="rId2"/>
    <p:sldLayoutId id="2147483736" r:id="rId3"/>
  </p:sldLayoutIdLst>
  <p:hf hdr="0"/>
  <p:txStyles>
    <p:titleStyle>
      <a:lvl1pPr algn="l" defTabSz="914171" rtl="0" eaLnBrk="1" latinLnBrk="0" hangingPunct="1">
        <a:lnSpc>
          <a:spcPct val="90000"/>
        </a:lnSpc>
        <a:spcBef>
          <a:spcPct val="0"/>
        </a:spcBef>
        <a:buNone/>
        <a:defRPr lang="en-US" sz="2999" b="1" kern="1200" spc="-25" dirty="0">
          <a:solidFill>
            <a:schemeClr val="accent1"/>
          </a:solidFill>
          <a:latin typeface="Pfizer Tomorrow" panose="02010503040201060303" pitchFamily="2" charset="77"/>
          <a:ea typeface="+mj-ea"/>
          <a:cs typeface="+mj-cs"/>
        </a:defRPr>
      </a:lvl1pPr>
    </p:titleStyle>
    <p:bodyStyle>
      <a:lvl1pPr marL="228543" indent="-228543" algn="l" defTabSz="914171" rtl="0" eaLnBrk="1" latinLnBrk="0" hangingPunct="1">
        <a:lnSpc>
          <a:spcPct val="90000"/>
        </a:lnSpc>
        <a:spcBef>
          <a:spcPts val="1000"/>
        </a:spcBef>
        <a:buFont typeface="Arial" panose="020B0604020202020204" pitchFamily="34" charset="0"/>
        <a:buChar char="•"/>
        <a:defRPr lang="en-US" sz="1600" kern="1200" spc="-50" dirty="0" smtClean="0">
          <a:solidFill>
            <a:srgbClr val="02005E"/>
          </a:solidFill>
          <a:latin typeface="Pfizer Diatype" panose="020B0504040202060203" pitchFamily="34" charset="77"/>
          <a:ea typeface="+mn-ea"/>
          <a:cs typeface="+mn-cs"/>
        </a:defRPr>
      </a:lvl1pPr>
      <a:lvl2pPr marL="685629" indent="-228543" algn="l" defTabSz="914171" rtl="0" eaLnBrk="1" latinLnBrk="0" hangingPunct="1">
        <a:lnSpc>
          <a:spcPct val="90000"/>
        </a:lnSpc>
        <a:spcBef>
          <a:spcPts val="500"/>
        </a:spcBef>
        <a:buFont typeface="Arial" panose="020B0604020202020204" pitchFamily="34" charset="0"/>
        <a:buChar char="•"/>
        <a:defRPr lang="en-US" sz="1600" kern="1200" spc="-50" dirty="0" smtClean="0">
          <a:solidFill>
            <a:srgbClr val="02005E"/>
          </a:solidFill>
          <a:latin typeface="Pfizer Diatype" panose="020B0504040202060203" pitchFamily="34" charset="77"/>
          <a:ea typeface="+mn-ea"/>
          <a:cs typeface="+mn-cs"/>
        </a:defRPr>
      </a:lvl2pPr>
      <a:lvl3pPr marL="1142714" indent="-228543" algn="l" defTabSz="914171" rtl="0" eaLnBrk="1" latinLnBrk="0" hangingPunct="1">
        <a:lnSpc>
          <a:spcPct val="90000"/>
        </a:lnSpc>
        <a:spcBef>
          <a:spcPts val="500"/>
        </a:spcBef>
        <a:buFont typeface="Arial" panose="020B0604020202020204" pitchFamily="34" charset="0"/>
        <a:buChar char="•"/>
        <a:defRPr lang="en-US" sz="1600" kern="1200" spc="-50" dirty="0" smtClean="0">
          <a:solidFill>
            <a:srgbClr val="02005E"/>
          </a:solidFill>
          <a:latin typeface="Pfizer Diatype" panose="020B0504040202060203" pitchFamily="34" charset="77"/>
          <a:ea typeface="+mn-ea"/>
          <a:cs typeface="+mn-cs"/>
        </a:defRPr>
      </a:lvl3pPr>
      <a:lvl4pPr marL="1599800" indent="-228543" algn="l" defTabSz="914171" rtl="0" eaLnBrk="1" latinLnBrk="0" hangingPunct="1">
        <a:lnSpc>
          <a:spcPct val="90000"/>
        </a:lnSpc>
        <a:spcBef>
          <a:spcPts val="500"/>
        </a:spcBef>
        <a:buFont typeface="Arial" panose="020B0604020202020204" pitchFamily="34" charset="0"/>
        <a:buChar char="•"/>
        <a:defRPr lang="en-US" sz="1600" kern="1200" spc="-50" dirty="0" smtClean="0">
          <a:solidFill>
            <a:srgbClr val="02005E"/>
          </a:solidFill>
          <a:latin typeface="Pfizer Diatype" panose="020B0504040202060203" pitchFamily="34" charset="77"/>
          <a:ea typeface="+mn-ea"/>
          <a:cs typeface="+mn-cs"/>
        </a:defRPr>
      </a:lvl4pPr>
      <a:lvl5pPr marL="2056886" indent="-228543" algn="l" defTabSz="914171" rtl="0" eaLnBrk="1" latinLnBrk="0" hangingPunct="1">
        <a:lnSpc>
          <a:spcPct val="90000"/>
        </a:lnSpc>
        <a:spcBef>
          <a:spcPts val="500"/>
        </a:spcBef>
        <a:buFont typeface="Arial" panose="020B0604020202020204" pitchFamily="34" charset="0"/>
        <a:buChar char="•"/>
        <a:defRPr lang="en-US" sz="1600" kern="1200" spc="-50" dirty="0" smtClean="0">
          <a:solidFill>
            <a:srgbClr val="02005E"/>
          </a:solidFill>
          <a:latin typeface="Pfizer Diatype" panose="020B0504040202060203" pitchFamily="34" charset="77"/>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5"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pos="384" userDrawn="1">
          <p15:clr>
            <a:srgbClr val="F26B43"/>
          </p15:clr>
        </p15:guide>
        <p15:guide id="3" pos="7296" userDrawn="1">
          <p15:clr>
            <a:srgbClr val="F26B43"/>
          </p15:clr>
        </p15:guide>
        <p15:guide id="4" orient="horz" pos="432" userDrawn="1">
          <p15:clr>
            <a:srgbClr val="F26B43"/>
          </p15:clr>
        </p15:guide>
        <p15:guide id="5" orient="horz" pos="417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9B84BF-B779-B310-0AAB-3D6C2DCB6AD1}"/>
              </a:ext>
            </a:extLst>
          </p:cNvPr>
          <p:cNvPicPr>
            <a:picLocks noChangeAspect="1"/>
          </p:cNvPicPr>
          <p:nvPr userDrawn="1"/>
        </p:nvPicPr>
        <p:blipFill>
          <a:blip r:embed="rId6"/>
          <a:stretch>
            <a:fillRect/>
          </a:stretch>
        </p:blipFill>
        <p:spPr>
          <a:xfrm>
            <a:off x="612281" y="6416506"/>
            <a:ext cx="723405" cy="295745"/>
          </a:xfrm>
          <a:prstGeom prst="rect">
            <a:avLst/>
          </a:prstGeom>
        </p:spPr>
      </p:pic>
      <p:sp>
        <p:nvSpPr>
          <p:cNvPr id="5" name="Slide Number Placeholder 9">
            <a:extLst>
              <a:ext uri="{FF2B5EF4-FFF2-40B4-BE49-F238E27FC236}">
                <a16:creationId xmlns:a16="http://schemas.microsoft.com/office/drawing/2014/main" id="{292F4DF8-E9AE-B2C6-295A-4256F4DD42DF}"/>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4181194210"/>
      </p:ext>
    </p:extLst>
  </p:cSld>
  <p:clrMap bg1="lt1" tx1="dk1" bg2="lt2" tx2="dk2" accent1="accent1" accent2="accent2" accent3="accent3" accent4="accent4" accent5="accent5" accent6="accent6" hlink="hlink" folHlink="folHlink"/>
  <p:sldLayoutIdLst>
    <p:sldLayoutId id="2147483765" r:id="rId1"/>
    <p:sldLayoutId id="2147483751" r:id="rId2"/>
    <p:sldLayoutId id="2147483852" r:id="rId3"/>
    <p:sldLayoutId id="2147483752" r:id="rId4"/>
  </p:sldLayoutIdLst>
  <p:hf hdr="0"/>
  <p:txStyles>
    <p:titleStyle>
      <a:lvl1pPr algn="l" defTabSz="914171"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1"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29" indent="-228543" algn="l" defTabSz="91417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4" indent="-228543" algn="l" defTabSz="91417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5"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pos="384" userDrawn="1">
          <p15:clr>
            <a:srgbClr val="F26B43"/>
          </p15:clr>
        </p15:guide>
        <p15:guide id="3" pos="7296" userDrawn="1">
          <p15:clr>
            <a:srgbClr val="F26B43"/>
          </p15:clr>
        </p15:guide>
        <p15:guide id="4" orient="horz" pos="432" userDrawn="1">
          <p15:clr>
            <a:srgbClr val="F26B43"/>
          </p15:clr>
        </p15:guide>
        <p15:guide id="5" orient="horz" pos="417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A5721-F222-47E0-4115-FFBDAF93414E}"/>
              </a:ext>
            </a:extLst>
          </p:cNvPr>
          <p:cNvPicPr>
            <a:picLocks noChangeAspect="1"/>
          </p:cNvPicPr>
          <p:nvPr userDrawn="1"/>
        </p:nvPicPr>
        <p:blipFill>
          <a:blip r:embed="rId7"/>
          <a:stretch>
            <a:fillRect/>
          </a:stretch>
        </p:blipFill>
        <p:spPr>
          <a:xfrm>
            <a:off x="612281" y="6416506"/>
            <a:ext cx="723405" cy="295745"/>
          </a:xfrm>
          <a:prstGeom prst="rect">
            <a:avLst/>
          </a:prstGeom>
        </p:spPr>
      </p:pic>
      <p:sp>
        <p:nvSpPr>
          <p:cNvPr id="5" name="Slide Number Placeholder 9">
            <a:extLst>
              <a:ext uri="{FF2B5EF4-FFF2-40B4-BE49-F238E27FC236}">
                <a16:creationId xmlns:a16="http://schemas.microsoft.com/office/drawing/2014/main" id="{0A4A460E-BE3F-AA73-B221-BF1C9E84D6C0}"/>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1459128442"/>
      </p:ext>
    </p:extLst>
  </p:cSld>
  <p:clrMap bg1="lt1" tx1="dk1" bg2="lt2" tx2="dk2" accent1="accent1" accent2="accent2" accent3="accent3" accent4="accent4" accent5="accent5" accent6="accent6" hlink="hlink" folHlink="folHlink"/>
  <p:sldLayoutIdLst>
    <p:sldLayoutId id="2147483827" r:id="rId1"/>
    <p:sldLayoutId id="2147483740" r:id="rId2"/>
    <p:sldLayoutId id="2147483741" r:id="rId3"/>
    <p:sldLayoutId id="2147483742" r:id="rId4"/>
    <p:sldLayoutId id="2147483743" r:id="rId5"/>
  </p:sldLayoutIdLst>
  <p:hf hdr="0"/>
  <p:txStyles>
    <p:titleStyle>
      <a:lvl1pPr algn="l" defTabSz="914171"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1"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29" indent="-228543" algn="l" defTabSz="91417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4" indent="-228543" algn="l" defTabSz="91417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5"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pos="384" userDrawn="1">
          <p15:clr>
            <a:srgbClr val="F26B43"/>
          </p15:clr>
        </p15:guide>
        <p15:guide id="3" pos="7296" userDrawn="1">
          <p15:clr>
            <a:srgbClr val="F26B43"/>
          </p15:clr>
        </p15:guide>
        <p15:guide id="4" orient="horz" pos="432" userDrawn="1">
          <p15:clr>
            <a:srgbClr val="F26B43"/>
          </p15:clr>
        </p15:guide>
        <p15:guide id="5" orient="horz" pos="417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A5721-F222-47E0-4115-FFBDAF93414E}"/>
              </a:ext>
            </a:extLst>
          </p:cNvPr>
          <p:cNvPicPr>
            <a:picLocks noChangeAspect="1"/>
          </p:cNvPicPr>
          <p:nvPr userDrawn="1"/>
        </p:nvPicPr>
        <p:blipFill>
          <a:blip r:embed="rId4"/>
          <a:stretch>
            <a:fillRect/>
          </a:stretch>
        </p:blipFill>
        <p:spPr>
          <a:xfrm>
            <a:off x="612281" y="6416506"/>
            <a:ext cx="723405" cy="295745"/>
          </a:xfrm>
          <a:prstGeom prst="rect">
            <a:avLst/>
          </a:prstGeom>
        </p:spPr>
      </p:pic>
      <p:sp>
        <p:nvSpPr>
          <p:cNvPr id="5" name="Slide Number Placeholder 9">
            <a:extLst>
              <a:ext uri="{FF2B5EF4-FFF2-40B4-BE49-F238E27FC236}">
                <a16:creationId xmlns:a16="http://schemas.microsoft.com/office/drawing/2014/main" id="{0A4A460E-BE3F-AA73-B221-BF1C9E84D6C0}"/>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1115201950"/>
      </p:ext>
    </p:extLst>
  </p:cSld>
  <p:clrMap bg1="lt1" tx1="dk1" bg2="lt2" tx2="dk2" accent1="accent1" accent2="accent2" accent3="accent3" accent4="accent4" accent5="accent5" accent6="accent6" hlink="hlink" folHlink="folHlink"/>
  <p:sldLayoutIdLst>
    <p:sldLayoutId id="2147483855" r:id="rId1"/>
    <p:sldLayoutId id="2147483856" r:id="rId2"/>
  </p:sldLayoutIdLst>
  <p:hf hdr="0"/>
  <p:txStyles>
    <p:titleStyle>
      <a:lvl1pPr algn="l" defTabSz="914171"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1"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29" indent="-228543" algn="l" defTabSz="91417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4" indent="-228543" algn="l" defTabSz="91417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5"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384">
          <p15:clr>
            <a:srgbClr val="F26B43"/>
          </p15:clr>
        </p15:guide>
        <p15:guide id="3" pos="7296">
          <p15:clr>
            <a:srgbClr val="F26B43"/>
          </p15:clr>
        </p15:guide>
        <p15:guide id="4" orient="horz" pos="432">
          <p15:clr>
            <a:srgbClr val="F26B43"/>
          </p15:clr>
        </p15:guide>
        <p15:guide id="5"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FB75FA-0C04-12A3-D852-1ECEEF3568CE}"/>
              </a:ext>
            </a:extLst>
          </p:cNvPr>
          <p:cNvPicPr>
            <a:picLocks noChangeAspect="1"/>
          </p:cNvPicPr>
          <p:nvPr userDrawn="1"/>
        </p:nvPicPr>
        <p:blipFill>
          <a:blip r:embed="rId8"/>
          <a:stretch>
            <a:fillRect/>
          </a:stretch>
        </p:blipFill>
        <p:spPr>
          <a:xfrm>
            <a:off x="612281" y="6416506"/>
            <a:ext cx="723405" cy="295745"/>
          </a:xfrm>
          <a:prstGeom prst="rect">
            <a:avLst/>
          </a:prstGeom>
        </p:spPr>
      </p:pic>
      <p:sp>
        <p:nvSpPr>
          <p:cNvPr id="5" name="Slide Number Placeholder 9">
            <a:extLst>
              <a:ext uri="{FF2B5EF4-FFF2-40B4-BE49-F238E27FC236}">
                <a16:creationId xmlns:a16="http://schemas.microsoft.com/office/drawing/2014/main" id="{44484731-ACBB-CFB1-5F51-261741EA66C0}"/>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1999187029"/>
      </p:ext>
    </p:extLst>
  </p:cSld>
  <p:clrMap bg1="lt1" tx1="dk1" bg2="lt2" tx2="dk2" accent1="accent1" accent2="accent2" accent3="accent3" accent4="accent4" accent5="accent5" accent6="accent6" hlink="hlink" folHlink="folHlink"/>
  <p:sldLayoutIdLst>
    <p:sldLayoutId id="2147483738" r:id="rId1"/>
    <p:sldLayoutId id="2147483748" r:id="rId2"/>
    <p:sldLayoutId id="2147483737" r:id="rId3"/>
    <p:sldLayoutId id="2147483746" r:id="rId4"/>
    <p:sldLayoutId id="2147483744" r:id="rId5"/>
    <p:sldLayoutId id="2147483853" r:id="rId6"/>
  </p:sldLayoutIdLst>
  <p:hf hdr="0"/>
  <p:txStyles>
    <p:titleStyle>
      <a:lvl1pPr algn="l" defTabSz="914171"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1"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29" indent="-228543" algn="l" defTabSz="91417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4" indent="-228543" algn="l" defTabSz="91417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5"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pos="384" userDrawn="1">
          <p15:clr>
            <a:srgbClr val="F26B43"/>
          </p15:clr>
        </p15:guide>
        <p15:guide id="3" pos="7296" userDrawn="1">
          <p15:clr>
            <a:srgbClr val="F26B43"/>
          </p15:clr>
        </p15:guide>
        <p15:guide id="4" orient="horz" pos="432" userDrawn="1">
          <p15:clr>
            <a:srgbClr val="F26B43"/>
          </p15:clr>
        </p15:guide>
        <p15:guide id="5" orient="horz" pos="4176" userDrawn="1">
          <p15:clr>
            <a:srgbClr val="F26B43"/>
          </p15:clr>
        </p15:guide>
        <p15:guide id="7" orient="horz" pos="26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FA48C2-5C11-E780-96B2-F3C711F05681}"/>
              </a:ext>
            </a:extLst>
          </p:cNvPr>
          <p:cNvPicPr>
            <a:picLocks noChangeAspect="1"/>
          </p:cNvPicPr>
          <p:nvPr userDrawn="1"/>
        </p:nvPicPr>
        <p:blipFill>
          <a:blip r:embed="rId7"/>
          <a:stretch>
            <a:fillRect/>
          </a:stretch>
        </p:blipFill>
        <p:spPr>
          <a:xfrm>
            <a:off x="612281" y="6416506"/>
            <a:ext cx="723405" cy="295745"/>
          </a:xfrm>
          <a:prstGeom prst="rect">
            <a:avLst/>
          </a:prstGeom>
        </p:spPr>
      </p:pic>
      <p:sp>
        <p:nvSpPr>
          <p:cNvPr id="5" name="Slide Number Placeholder 9">
            <a:extLst>
              <a:ext uri="{FF2B5EF4-FFF2-40B4-BE49-F238E27FC236}">
                <a16:creationId xmlns:a16="http://schemas.microsoft.com/office/drawing/2014/main" id="{89356CAE-21AB-CA68-3F99-0FC11B5AFA26}"/>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Tree>
    <p:extLst>
      <p:ext uri="{BB962C8B-B14F-4D97-AF65-F5344CB8AC3E}">
        <p14:creationId xmlns:p14="http://schemas.microsoft.com/office/powerpoint/2010/main" val="350578853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Lst>
  <p:hf hdr="0"/>
  <p:txStyles>
    <p:titleStyle>
      <a:lvl1pPr algn="l" defTabSz="914171"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1"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29" indent="-228543" algn="l" defTabSz="91417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4" indent="-228543" algn="l" defTabSz="91417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5"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pos="384" userDrawn="1">
          <p15:clr>
            <a:srgbClr val="F26B43"/>
          </p15:clr>
        </p15:guide>
        <p15:guide id="3" pos="7296" userDrawn="1">
          <p15:clr>
            <a:srgbClr val="F26B43"/>
          </p15:clr>
        </p15:guide>
        <p15:guide id="4" orient="horz" pos="432" userDrawn="1">
          <p15:clr>
            <a:srgbClr val="F26B43"/>
          </p15:clr>
        </p15:guide>
        <p15:guide id="5" orient="horz" pos="4176"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a:extLst>
              <a:ext uri="{FF2B5EF4-FFF2-40B4-BE49-F238E27FC236}">
                <a16:creationId xmlns:a16="http://schemas.microsoft.com/office/drawing/2014/main" id="{39B0011B-F0AA-D86B-9BB0-AC7677E63AAF}"/>
              </a:ext>
            </a:extLst>
          </p:cNvPr>
          <p:cNvSpPr>
            <a:spLocks noGrp="1"/>
          </p:cNvSpPr>
          <p:nvPr>
            <p:ph type="title"/>
          </p:nvPr>
        </p:nvSpPr>
        <p:spPr>
          <a:xfrm>
            <a:off x="525482" y="16723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7">
            <a:extLst>
              <a:ext uri="{FF2B5EF4-FFF2-40B4-BE49-F238E27FC236}">
                <a16:creationId xmlns:a16="http://schemas.microsoft.com/office/drawing/2014/main" id="{88BC3E7C-66CE-3A33-1042-2C02798E4945}"/>
              </a:ext>
            </a:extLst>
          </p:cNvPr>
          <p:cNvSpPr>
            <a:spLocks noGrp="1"/>
          </p:cNvSpPr>
          <p:nvPr>
            <p:ph type="body" idx="1"/>
          </p:nvPr>
        </p:nvSpPr>
        <p:spPr>
          <a:xfrm>
            <a:off x="525482" y="1344759"/>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6EB5273E-2A11-86B8-0528-1CB3EB476BC5}"/>
              </a:ext>
            </a:extLst>
          </p:cNvPr>
          <p:cNvPicPr>
            <a:picLocks noChangeAspect="1"/>
          </p:cNvPicPr>
          <p:nvPr userDrawn="1"/>
        </p:nvPicPr>
        <p:blipFill>
          <a:blip r:embed="rId22"/>
          <a:stretch>
            <a:fillRect/>
          </a:stretch>
        </p:blipFill>
        <p:spPr>
          <a:xfrm>
            <a:off x="612281" y="6416506"/>
            <a:ext cx="723405" cy="295745"/>
          </a:xfrm>
          <a:prstGeom prst="rect">
            <a:avLst/>
          </a:prstGeom>
        </p:spPr>
      </p:pic>
      <p:sp>
        <p:nvSpPr>
          <p:cNvPr id="4" name="Slide Number Placeholder 9">
            <a:extLst>
              <a:ext uri="{FF2B5EF4-FFF2-40B4-BE49-F238E27FC236}">
                <a16:creationId xmlns:a16="http://schemas.microsoft.com/office/drawing/2014/main" id="{6405B387-99F0-5E23-C248-9E625C0F8EE0}"/>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sp>
        <p:nvSpPr>
          <p:cNvPr id="2" name="Rectangle 1">
            <a:extLst>
              <a:ext uri="{FF2B5EF4-FFF2-40B4-BE49-F238E27FC236}">
                <a16:creationId xmlns:a16="http://schemas.microsoft.com/office/drawing/2014/main" id="{00091920-18EB-6A2A-DD71-C46B19173B39}"/>
              </a:ext>
            </a:extLst>
          </p:cNvPr>
          <p:cNvSpPr/>
          <p:nvPr userDrawn="1"/>
        </p:nvSpPr>
        <p:spPr>
          <a:xfrm>
            <a:off x="472273" y="6350558"/>
            <a:ext cx="1075173" cy="3918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4186901532"/>
      </p:ext>
    </p:extLst>
  </p:cSld>
  <p:clrMap bg1="lt1" tx1="dk1" bg2="lt2" tx2="dk2" accent1="accent1" accent2="accent2" accent3="accent3" accent4="accent4" accent5="accent5" accent6="accent6" hlink="hlink" folHlink="folHlink"/>
  <p:sldLayoutIdLst>
    <p:sldLayoutId id="2147483791" r:id="rId1"/>
    <p:sldLayoutId id="2147483666" r:id="rId2"/>
    <p:sldLayoutId id="2147483664" r:id="rId3"/>
    <p:sldLayoutId id="2147483669" r:id="rId4"/>
    <p:sldLayoutId id="2147483670" r:id="rId5"/>
    <p:sldLayoutId id="2147483676" r:id="rId6"/>
    <p:sldLayoutId id="2147483862" r:id="rId7"/>
    <p:sldLayoutId id="2147483863" r:id="rId8"/>
    <p:sldLayoutId id="2147483864" r:id="rId9"/>
    <p:sldLayoutId id="2147483865"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Lst>
  <p:hf hdr="0"/>
  <p:txStyles>
    <p:titleStyle>
      <a:lvl1pPr marL="0" algn="l" defTabSz="914171" rtl="0" eaLnBrk="1" latinLnBrk="0" hangingPunct="1">
        <a:lnSpc>
          <a:spcPct val="90000"/>
        </a:lnSpc>
        <a:spcBef>
          <a:spcPct val="0"/>
        </a:spcBef>
        <a:buNone/>
        <a:defRPr lang="en-US" sz="2999" b="0" i="0" kern="1200" spc="-25" dirty="0">
          <a:solidFill>
            <a:schemeClr val="accent1"/>
          </a:solidFill>
          <a:latin typeface="Arial" panose="020B0604020202020204" pitchFamily="34" charset="0"/>
          <a:ea typeface="+mj-ea"/>
          <a:cs typeface="+mj-cs"/>
        </a:defRPr>
      </a:lvl1pPr>
    </p:titleStyle>
    <p:bodyStyle>
      <a:lvl1pPr marL="228543" indent="-228543" algn="l" defTabSz="914171" rtl="0" eaLnBrk="1" latinLnBrk="0" hangingPunct="1">
        <a:lnSpc>
          <a:spcPct val="90000"/>
        </a:lnSpc>
        <a:spcBef>
          <a:spcPts val="1000"/>
        </a:spcBef>
        <a:buFont typeface="Arial" panose="020B0604020202020204" pitchFamily="34" charset="0"/>
        <a:buChar char="•"/>
        <a:defRPr sz="1600" b="0" i="0" kern="1200">
          <a:solidFill>
            <a:schemeClr val="tx1"/>
          </a:solidFill>
          <a:latin typeface="Arial" panose="020B0604020202020204" pitchFamily="34" charset="0"/>
          <a:ea typeface="+mn-ea"/>
          <a:cs typeface="+mn-cs"/>
        </a:defRPr>
      </a:lvl1pPr>
      <a:lvl2pPr marL="685629" indent="-228543" algn="l" defTabSz="914171"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mn-cs"/>
        </a:defRPr>
      </a:lvl2pPr>
      <a:lvl3pPr marL="1142714" indent="-228543" algn="l" defTabSz="914171"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mn-cs"/>
        </a:defRPr>
      </a:lvl3pPr>
      <a:lvl4pPr marL="1599800" indent="-228543" algn="l" defTabSz="914171"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mn-cs"/>
        </a:defRPr>
      </a:lvl4pPr>
      <a:lvl5pPr marL="2056886" indent="-228543" algn="l" defTabSz="914171"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5"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pos="384" userDrawn="1">
          <p15:clr>
            <a:srgbClr val="F26B43"/>
          </p15:clr>
        </p15:guide>
        <p15:guide id="3" pos="7296" userDrawn="1">
          <p15:clr>
            <a:srgbClr val="F26B43"/>
          </p15:clr>
        </p15:guide>
        <p15:guide id="4" orient="horz" pos="432" userDrawn="1">
          <p15:clr>
            <a:srgbClr val="F26B43"/>
          </p15:clr>
        </p15:guide>
        <p15:guide id="5" orient="horz" pos="4176"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Slide Number Placeholder 9">
            <a:extLst>
              <a:ext uri="{FF2B5EF4-FFF2-40B4-BE49-F238E27FC236}">
                <a16:creationId xmlns:a16="http://schemas.microsoft.com/office/drawing/2014/main" id="{111582FF-352D-3C9E-EBF3-7F589EFBB611}"/>
              </a:ext>
            </a:extLst>
          </p:cNvPr>
          <p:cNvSpPr>
            <a:spLocks noGrp="1"/>
          </p:cNvSpPr>
          <p:nvPr>
            <p:ph type="sldNum" sz="quarter" idx="4"/>
          </p:nvPr>
        </p:nvSpPr>
        <p:spPr>
          <a:xfrm>
            <a:off x="10438834" y="6508427"/>
            <a:ext cx="1143536" cy="153889"/>
          </a:xfrm>
          <a:prstGeom prst="rect">
            <a:avLst/>
          </a:prstGeom>
        </p:spPr>
        <p:txBody>
          <a:bodyPr lIns="0" tIns="0" rIns="0" bIns="0" anchor="b"/>
          <a:lstStyle>
            <a:lvl1pPr algn="r">
              <a:defRPr sz="700" b="0" i="0">
                <a:solidFill>
                  <a:schemeClr val="accent1"/>
                </a:solidFill>
                <a:latin typeface="Arial" panose="020B0604020202020204" pitchFamily="34" charset="0"/>
              </a:defRPr>
            </a:lvl1pPr>
          </a:lstStyle>
          <a:p>
            <a:fld id="{2B39012A-6F33-204B-8224-A57BEFB0AAD0}" type="slidenum">
              <a:rPr lang="en-US" smtClean="0"/>
              <a:pPr/>
              <a:t>‹#›</a:t>
            </a:fld>
            <a:endParaRPr lang="en-US" dirty="0"/>
          </a:p>
        </p:txBody>
      </p:sp>
      <p:pic>
        <p:nvPicPr>
          <p:cNvPr id="2" name="Picture 1">
            <a:extLst>
              <a:ext uri="{FF2B5EF4-FFF2-40B4-BE49-F238E27FC236}">
                <a16:creationId xmlns:a16="http://schemas.microsoft.com/office/drawing/2014/main" id="{61DAFE7A-4E4D-248C-7CF5-B18678B344D7}"/>
              </a:ext>
            </a:extLst>
          </p:cNvPr>
          <p:cNvPicPr>
            <a:picLocks noChangeAspect="1"/>
          </p:cNvPicPr>
          <p:nvPr userDrawn="1"/>
        </p:nvPicPr>
        <p:blipFill>
          <a:blip r:embed="rId6"/>
          <a:stretch>
            <a:fillRect/>
          </a:stretch>
        </p:blipFill>
        <p:spPr>
          <a:xfrm>
            <a:off x="612281" y="6416506"/>
            <a:ext cx="723405" cy="295745"/>
          </a:xfrm>
          <a:prstGeom prst="rect">
            <a:avLst/>
          </a:prstGeom>
        </p:spPr>
      </p:pic>
    </p:spTree>
    <p:extLst>
      <p:ext uri="{BB962C8B-B14F-4D97-AF65-F5344CB8AC3E}">
        <p14:creationId xmlns:p14="http://schemas.microsoft.com/office/powerpoint/2010/main" val="313138793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Lst>
  <p:hf hdr="0"/>
  <p:txStyles>
    <p:titleStyle>
      <a:lvl1pPr algn="l" defTabSz="914171"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43" indent="-228543" algn="l" defTabSz="914171"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29" indent="-228543" algn="l" defTabSz="91417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14" indent="-228543" algn="l" defTabSz="91417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00"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86"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5"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384">
          <p15:clr>
            <a:srgbClr val="F26B43"/>
          </p15:clr>
        </p15:guide>
        <p15:guide id="3" pos="7296">
          <p15:clr>
            <a:srgbClr val="F26B43"/>
          </p15:clr>
        </p15:guide>
        <p15:guide id="4" orient="horz" pos="432">
          <p15:clr>
            <a:srgbClr val="F26B43"/>
          </p15:clr>
        </p15:guide>
        <p15:guide id="5"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9.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3C_A2A1421D.xml"/><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hyperlink" Target="http://dx.doi.org/10.15585/mmwr.mm7401a1"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hyperlink" Target="https://www.ncbi.nlm.nih.gov/books/NBK459215/" TargetMode="External"/><Relationship Id="rId2" Type="http://schemas.openxmlformats.org/officeDocument/2006/relationships/image" Target="../media/image39.png"/><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9.xml"/><Relationship Id="rId5" Type="http://schemas.openxmlformats.org/officeDocument/2006/relationships/image" Target="../media/image6.png"/><Relationship Id="rId4" Type="http://schemas.openxmlformats.org/officeDocument/2006/relationships/hyperlink" Target="https://resvinet.org/conferences/rsvvw23-abstract-bookle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emf"/><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8" Type="http://schemas.openxmlformats.org/officeDocument/2006/relationships/hyperlink" Target="https://clinicaltrials.gov/ct2/show/NCT04424316" TargetMode="External"/><Relationship Id="rId13" Type="http://schemas.openxmlformats.org/officeDocument/2006/relationships/hyperlink" Target="https://www.nejm.org/doi/full/10.1056/NEJMoa2116154" TargetMode="External"/><Relationship Id="rId3" Type="http://schemas.openxmlformats.org/officeDocument/2006/relationships/hyperlink" Target="https://academic.oup.com/jid/article/225/12/2056/6472733" TargetMode="External"/><Relationship Id="rId7" Type="http://schemas.openxmlformats.org/officeDocument/2006/relationships/hyperlink" Target="https://academic.oup.com/jid/article/225/12/2077/6391485" TargetMode="External"/><Relationship Id="rId12" Type="http://schemas.openxmlformats.org/officeDocument/2006/relationships/hyperlink" Target="https://clinicaltrials.gov/ct2/show/NCT03572062" TargetMode="External"/><Relationship Id="rId17" Type="http://schemas.openxmlformats.org/officeDocument/2006/relationships/image" Target="../media/image6.png"/><Relationship Id="rId2" Type="http://schemas.openxmlformats.org/officeDocument/2006/relationships/notesSlide" Target="../notesSlides/notesSlide12.xml"/><Relationship Id="rId16" Type="http://schemas.openxmlformats.org/officeDocument/2006/relationships/hyperlink" Target="https://www.clinicaltrials.gov/ct2/show/NCT05035212" TargetMode="External"/><Relationship Id="rId1" Type="http://schemas.openxmlformats.org/officeDocument/2006/relationships/slideLayout" Target="../slideLayouts/slideLayout48.xml"/><Relationship Id="rId6" Type="http://schemas.openxmlformats.org/officeDocument/2006/relationships/hyperlink" Target="https://www.cdc.gov/vaccines/acip/meetings/downloads/slides-2023-02/slides-02-23/RSV-Pediatric-06-Munjal-508.pdf" TargetMode="External"/><Relationship Id="rId11" Type="http://schemas.openxmlformats.org/officeDocument/2006/relationships/hyperlink" Target="https://academic.oup.com/jid/article/226/12/2054/6583554" TargetMode="External"/><Relationship Id="rId5" Type="http://schemas.openxmlformats.org/officeDocument/2006/relationships/hyperlink" Target="https://clinicaltrials.gov/ct2/show/NCT04032093" TargetMode="External"/><Relationship Id="rId15" Type="http://schemas.openxmlformats.org/officeDocument/2006/relationships/hyperlink" Target="https://clinicaltrials.gov/ct2/show/NCT05301322" TargetMode="External"/><Relationship Id="rId10" Type="http://schemas.openxmlformats.org/officeDocument/2006/relationships/hyperlink" Target="https://www.nejm.org/doi/10.1056/NEJMoa2216480?url_ver=Z39.88-2003&amp;rfr_id=ori:rid:crossref.org&amp;rfr_dat=cr_pub%20%200pubmed" TargetMode="External"/><Relationship Id="rId4" Type="http://schemas.openxmlformats.org/officeDocument/2006/relationships/hyperlink" Target="https://www.nejm.org/doi/10.1056/NEJMoa2106062" TargetMode="External"/><Relationship Id="rId9" Type="http://schemas.openxmlformats.org/officeDocument/2006/relationships/hyperlink" Target="https://www.pfizer.com/news/press-release/press-release-detail/us-fda-accepts-biologics-license-application-pfizers" TargetMode="External"/><Relationship Id="rId14" Type="http://schemas.openxmlformats.org/officeDocument/2006/relationships/hyperlink" Target="https://clinicaltrials.gov/ct2/show/NCT0478561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14.xml"/><Relationship Id="rId7" Type="http://schemas.openxmlformats.org/officeDocument/2006/relationships/image" Target="../media/image42.emf"/><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oleObject" Target="../embeddings/oleObject1.bin"/><Relationship Id="rId5" Type="http://schemas.openxmlformats.org/officeDocument/2006/relationships/hyperlink" Target="https://www.pfizer.com/news/announcements/pfizers-abrysvotm-receives-recommendation-use-older-adults-advisory-committee" TargetMode="External"/><Relationship Id="rId4" Type="http://schemas.openxmlformats.org/officeDocument/2006/relationships/hyperlink" Target="https://www.cdc.gov/acip/downloads/slides-2023-06-21-23/02-RSV-Adults-Gurtman-508.pdf" TargetMode="Externa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6.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6.pn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png"/><Relationship Id="rId1" Type="http://schemas.openxmlformats.org/officeDocument/2006/relationships/slideLayout" Target="../slideLayouts/slideLayout29.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microsoft.com/office/2018/10/relationships/comments" Target="../comments/modernComment_125_658FD709.xml"/><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1.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6.pn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6.png"/><Relationship Id="rId1" Type="http://schemas.openxmlformats.org/officeDocument/2006/relationships/slideLayout" Target="../slideLayouts/slideLayout29.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29.xml"/><Relationship Id="rId5" Type="http://schemas.openxmlformats.org/officeDocument/2006/relationships/chart" Target="../charts/chart17.xml"/><Relationship Id="rId4" Type="http://schemas.openxmlformats.org/officeDocument/2006/relationships/chart" Target="../charts/char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4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8.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30.svg"/><Relationship Id="rId11" Type="http://schemas.openxmlformats.org/officeDocument/2006/relationships/image" Target="../media/image6.png"/><Relationship Id="rId5" Type="http://schemas.openxmlformats.org/officeDocument/2006/relationships/image" Target="../media/image29.png"/><Relationship Id="rId10" Type="http://schemas.openxmlformats.org/officeDocument/2006/relationships/image" Target="../media/image5.png"/><Relationship Id="rId4" Type="http://schemas.openxmlformats.org/officeDocument/2006/relationships/image" Target="../media/image28.svg"/><Relationship Id="rId9" Type="http://schemas.openxmlformats.org/officeDocument/2006/relationships/hyperlink" Target="https://www.vaccineseurope.eu/wp-content/uploads/2023/11/VaccinesEurope-PipelineReview2023.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hyperlink" Target="https://www.vaccineseurope.eu/wp-content/uploads/2023/11/VaccinesEurope-PipelineReview2023.pdf" TargetMode="External"/><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447DC-7CFB-C1D9-F42A-1AF7F7DB43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5E106F-F399-0C93-DC30-BE5EBF710B8D}"/>
              </a:ext>
            </a:extLst>
          </p:cNvPr>
          <p:cNvSpPr>
            <a:spLocks noGrp="1"/>
          </p:cNvSpPr>
          <p:nvPr>
            <p:ph type="title"/>
          </p:nvPr>
        </p:nvSpPr>
        <p:spPr>
          <a:xfrm>
            <a:off x="535797" y="1358885"/>
            <a:ext cx="11360928" cy="2436565"/>
          </a:xfrm>
        </p:spPr>
        <p:txBody>
          <a:bodyPr anchor="b">
            <a:noAutofit/>
          </a:bodyPr>
          <a:lstStyle/>
          <a:p>
            <a:pPr>
              <a:lnSpc>
                <a:spcPct val="100000"/>
              </a:lnSpc>
              <a:spcBef>
                <a:spcPts val="600"/>
              </a:spcBef>
              <a:spcAft>
                <a:spcPts val="600"/>
              </a:spcAft>
            </a:pPr>
            <a:r>
              <a:rPr lang="en-US" sz="4400" dirty="0"/>
              <a:t>Pfizer Prevenar 20  </a:t>
            </a:r>
            <a:r>
              <a:rPr lang="en-US" sz="4400" dirty="0" err="1"/>
              <a:t>ve</a:t>
            </a:r>
            <a:r>
              <a:rPr lang="en-US" sz="4400" dirty="0"/>
              <a:t> ABRYSVO </a:t>
            </a:r>
            <a:r>
              <a:rPr lang="en-US" sz="4400" dirty="0" err="1"/>
              <a:t>Aşıları</a:t>
            </a:r>
            <a:r>
              <a:rPr lang="en-US" sz="4400" dirty="0"/>
              <a:t> </a:t>
            </a:r>
            <a:br>
              <a:rPr lang="en-US" sz="4400" dirty="0"/>
            </a:br>
            <a:r>
              <a:rPr lang="en-US" sz="2400" dirty="0" err="1"/>
              <a:t>Geriatrik</a:t>
            </a:r>
            <a:r>
              <a:rPr lang="en-US" sz="2400" dirty="0"/>
              <a:t> </a:t>
            </a:r>
            <a:r>
              <a:rPr lang="en-US" sz="2400" dirty="0" err="1"/>
              <a:t>Popülasyonda</a:t>
            </a:r>
            <a:r>
              <a:rPr lang="en-US" sz="2400" dirty="0"/>
              <a:t> </a:t>
            </a:r>
            <a:r>
              <a:rPr lang="en-US" sz="2400" dirty="0" err="1"/>
              <a:t>Güncel</a:t>
            </a:r>
            <a:r>
              <a:rPr lang="en-US" sz="2400" dirty="0"/>
              <a:t> </a:t>
            </a:r>
            <a:r>
              <a:rPr lang="en-US" sz="2400" dirty="0" err="1"/>
              <a:t>Klinik</a:t>
            </a:r>
            <a:r>
              <a:rPr lang="en-US" sz="2400" dirty="0"/>
              <a:t> </a:t>
            </a:r>
            <a:r>
              <a:rPr lang="en-US" sz="2400" dirty="0" err="1"/>
              <a:t>Veriler</a:t>
            </a:r>
            <a:r>
              <a:rPr lang="en-US" sz="2400" dirty="0"/>
              <a:t> </a:t>
            </a:r>
            <a:r>
              <a:rPr lang="en-US" sz="2400" dirty="0" err="1"/>
              <a:t>ve</a:t>
            </a:r>
            <a:r>
              <a:rPr lang="en-US" sz="2400" dirty="0"/>
              <a:t> Halk </a:t>
            </a:r>
            <a:r>
              <a:rPr lang="en-US" sz="2400" dirty="0" err="1"/>
              <a:t>Sağlığı</a:t>
            </a:r>
            <a:r>
              <a:rPr lang="en-US" sz="2400" dirty="0"/>
              <a:t> </a:t>
            </a:r>
            <a:r>
              <a:rPr lang="en-US" sz="2400" dirty="0" err="1"/>
              <a:t>Perspektifi</a:t>
            </a:r>
            <a:endParaRPr lang="tr-TR" sz="4400" dirty="0"/>
          </a:p>
        </p:txBody>
      </p:sp>
      <p:sp>
        <p:nvSpPr>
          <p:cNvPr id="3" name="Text Placeholder 2">
            <a:extLst>
              <a:ext uri="{FF2B5EF4-FFF2-40B4-BE49-F238E27FC236}">
                <a16:creationId xmlns:a16="http://schemas.microsoft.com/office/drawing/2014/main" id="{1ABD0C3E-0721-7EA0-E8AB-447244B6B488}"/>
              </a:ext>
            </a:extLst>
          </p:cNvPr>
          <p:cNvSpPr>
            <a:spLocks noGrp="1"/>
          </p:cNvSpPr>
          <p:nvPr>
            <p:ph type="body" sz="quarter" idx="12"/>
          </p:nvPr>
        </p:nvSpPr>
        <p:spPr>
          <a:xfrm>
            <a:off x="558096" y="4365520"/>
            <a:ext cx="5804603" cy="527407"/>
          </a:xfrm>
        </p:spPr>
        <p:txBody>
          <a:bodyPr anchor="b"/>
          <a:lstStyle/>
          <a:p>
            <a:r>
              <a:rPr lang="en-TR" dirty="0"/>
              <a:t>Prof. Dr. Serhat Ünal, FACP, FEFIM</a:t>
            </a:r>
          </a:p>
        </p:txBody>
      </p:sp>
      <p:pic>
        <p:nvPicPr>
          <p:cNvPr id="5" name="Picture 4">
            <a:extLst>
              <a:ext uri="{FF2B5EF4-FFF2-40B4-BE49-F238E27FC236}">
                <a16:creationId xmlns:a16="http://schemas.microsoft.com/office/drawing/2014/main" id="{9A904C8A-F837-DAA4-EBE5-4AEEF1B1D809}"/>
              </a:ext>
            </a:extLst>
          </p:cNvPr>
          <p:cNvPicPr>
            <a:picLocks noChangeAspect="1"/>
          </p:cNvPicPr>
          <p:nvPr/>
        </p:nvPicPr>
        <p:blipFill>
          <a:blip r:embed="rId2"/>
          <a:stretch>
            <a:fillRect/>
          </a:stretch>
        </p:blipFill>
        <p:spPr>
          <a:xfrm>
            <a:off x="558096" y="6420812"/>
            <a:ext cx="9144000" cy="437188"/>
          </a:xfrm>
          <a:prstGeom prst="rect">
            <a:avLst/>
          </a:prstGeom>
        </p:spPr>
      </p:pic>
      <p:pic>
        <p:nvPicPr>
          <p:cNvPr id="6" name="Picture 5" descr="A yellow and blue logo&#10;&#10;Description automatically generated">
            <a:extLst>
              <a:ext uri="{FF2B5EF4-FFF2-40B4-BE49-F238E27FC236}">
                <a16:creationId xmlns:a16="http://schemas.microsoft.com/office/drawing/2014/main" id="{3CBB9B09-5CD5-8F38-D743-D9E51B7CE97C}"/>
              </a:ext>
            </a:extLst>
          </p:cNvPr>
          <p:cNvPicPr>
            <a:picLocks noChangeAspect="1"/>
          </p:cNvPicPr>
          <p:nvPr/>
        </p:nvPicPr>
        <p:blipFill>
          <a:blip r:embed="rId3">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pic>
        <p:nvPicPr>
          <p:cNvPr id="7" name="Picture 6" descr="A black and blue logo&#10;&#10;AI-generated content may be incorrect.">
            <a:extLst>
              <a:ext uri="{FF2B5EF4-FFF2-40B4-BE49-F238E27FC236}">
                <a16:creationId xmlns:a16="http://schemas.microsoft.com/office/drawing/2014/main" id="{81ADDA33-195A-0D41-8AEC-832E6D60D25B}"/>
              </a:ext>
            </a:extLst>
          </p:cNvPr>
          <p:cNvPicPr>
            <a:picLocks noChangeAspect="1"/>
          </p:cNvPicPr>
          <p:nvPr/>
        </p:nvPicPr>
        <p:blipFill>
          <a:blip r:embed="rId4"/>
          <a:stretch>
            <a:fillRect/>
          </a:stretch>
        </p:blipFill>
        <p:spPr>
          <a:xfrm>
            <a:off x="9513903" y="6494969"/>
            <a:ext cx="981021" cy="204067"/>
          </a:xfrm>
          <a:prstGeom prst="rect">
            <a:avLst/>
          </a:prstGeom>
        </p:spPr>
      </p:pic>
      <p:pic>
        <p:nvPicPr>
          <p:cNvPr id="4" name="Picture 3" descr="A close-up of a certificate&#10;&#10;AI-generated content may be incorrect.">
            <a:extLst>
              <a:ext uri="{FF2B5EF4-FFF2-40B4-BE49-F238E27FC236}">
                <a16:creationId xmlns:a16="http://schemas.microsoft.com/office/drawing/2014/main" id="{A1AD1203-1F07-58F8-5C34-055E3C7EFEDF}"/>
              </a:ext>
            </a:extLst>
          </p:cNvPr>
          <p:cNvPicPr>
            <a:picLocks noChangeAspect="1"/>
          </p:cNvPicPr>
          <p:nvPr/>
        </p:nvPicPr>
        <p:blipFill>
          <a:blip r:embed="rId5"/>
          <a:stretch>
            <a:fillRect/>
          </a:stretch>
        </p:blipFill>
        <p:spPr>
          <a:xfrm>
            <a:off x="0" y="0"/>
            <a:ext cx="12192000" cy="2400930"/>
          </a:xfrm>
          <a:prstGeom prst="rect">
            <a:avLst/>
          </a:prstGeom>
        </p:spPr>
      </p:pic>
    </p:spTree>
    <p:extLst>
      <p:ext uri="{BB962C8B-B14F-4D97-AF65-F5344CB8AC3E}">
        <p14:creationId xmlns:p14="http://schemas.microsoft.com/office/powerpoint/2010/main" val="3167614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0ABA-EB23-1211-258A-3074B75FF90B}"/>
              </a:ext>
            </a:extLst>
          </p:cNvPr>
          <p:cNvSpPr>
            <a:spLocks noGrp="1"/>
          </p:cNvSpPr>
          <p:nvPr>
            <p:ph type="title"/>
          </p:nvPr>
        </p:nvSpPr>
        <p:spPr/>
        <p:txBody>
          <a:bodyPr>
            <a:normAutofit/>
          </a:bodyPr>
          <a:lstStyle/>
          <a:p>
            <a:r>
              <a:rPr lang="tr-TR" dirty="0"/>
              <a:t>Onaylı Erişkin Pnömokok Aşıları</a:t>
            </a:r>
          </a:p>
        </p:txBody>
      </p:sp>
      <p:sp>
        <p:nvSpPr>
          <p:cNvPr id="5" name="Text Placeholder 1">
            <a:extLst>
              <a:ext uri="{FF2B5EF4-FFF2-40B4-BE49-F238E27FC236}">
                <a16:creationId xmlns:a16="http://schemas.microsoft.com/office/drawing/2014/main" id="{64663944-E50D-96A8-FF3D-1943847E384E}"/>
              </a:ext>
            </a:extLst>
          </p:cNvPr>
          <p:cNvSpPr txBox="1">
            <a:spLocks/>
          </p:cNvSpPr>
          <p:nvPr/>
        </p:nvSpPr>
        <p:spPr bwMode="gray">
          <a:xfrm>
            <a:off x="681016" y="6067850"/>
            <a:ext cx="8472488" cy="297656"/>
          </a:xfrm>
          <a:prstGeom prst="rect">
            <a:avLst/>
          </a:prstGeom>
        </p:spPr>
        <p:txBody>
          <a:bodyPr vert="horz" lIns="34290" tIns="34290" rIns="34290" bIns="34290" rtlCol="0">
            <a:noAutofit/>
          </a:bodyPr>
          <a:lstStyle>
            <a:lvl1pPr marL="228600" indent="-228600" algn="l" defTabSz="914400" rtl="0" eaLnBrk="1" latinLnBrk="0" hangingPunct="1">
              <a:lnSpc>
                <a:spcPct val="90000"/>
              </a:lnSpc>
              <a:spcBef>
                <a:spcPts val="2000"/>
              </a:spcBef>
              <a:buClrTx/>
              <a:buSzPct val="100000"/>
              <a:buFont typeface="Arial" panose="020B0604020202020204" pitchFamily="34" charset="0"/>
              <a:buChar char="•"/>
              <a:defRPr lang="en-US" sz="2000" kern="1200" dirty="0" smtClean="0">
                <a:solidFill>
                  <a:schemeClr val="tx1"/>
                </a:solidFill>
                <a:latin typeface="+mn-lt"/>
                <a:ea typeface="+mn-ea"/>
                <a:cs typeface="+mn-cs"/>
              </a:defRPr>
            </a:lvl1pPr>
            <a:lvl2pPr marL="457200" indent="-169863" algn="l" defTabSz="914400" rtl="0" eaLnBrk="1" latinLnBrk="0" hangingPunct="1">
              <a:lnSpc>
                <a:spcPct val="90000"/>
              </a:lnSpc>
              <a:spcBef>
                <a:spcPts val="1000"/>
              </a:spcBef>
              <a:buClrTx/>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Tx/>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altLang="en-US" sz="700" dirty="0">
                <a:solidFill>
                  <a:schemeClr val="bg1">
                    <a:lumMod val="50000"/>
                  </a:schemeClr>
                </a:solidFill>
                <a:latin typeface="Calibri Light" panose="020F0302020204030204" pitchFamily="34" charset="0"/>
                <a:cs typeface="Calibri Light" panose="020F0302020204030204" pitchFamily="34" charset="0"/>
              </a:rPr>
              <a:t>1. Pnömokokal Konjüge Polisakkarid Aşı 13 Valan,Adsorbe</a:t>
            </a:r>
            <a:r>
              <a:rPr lang="en-US" altLang="en-US" sz="700" dirty="0">
                <a:solidFill>
                  <a:schemeClr val="bg1">
                    <a:lumMod val="50000"/>
                  </a:schemeClr>
                </a:solidFill>
                <a:latin typeface="Calibri Light" panose="020F0302020204030204" pitchFamily="34" charset="0"/>
                <a:cs typeface="Calibri Light" panose="020F0302020204030204" pitchFamily="34" charset="0"/>
              </a:rPr>
              <a:t> </a:t>
            </a:r>
            <a:r>
              <a:rPr lang="tr-TR" altLang="en-US" sz="700" dirty="0">
                <a:solidFill>
                  <a:schemeClr val="bg1">
                    <a:lumMod val="50000"/>
                  </a:schemeClr>
                </a:solidFill>
                <a:latin typeface="Calibri Light" panose="020F0302020204030204" pitchFamily="34" charset="0"/>
                <a:cs typeface="Calibri Light" panose="020F0302020204030204" pitchFamily="34" charset="0"/>
              </a:rPr>
              <a:t>Kısa Ürün Bilgisi</a:t>
            </a:r>
            <a:r>
              <a:rPr lang="tr-TR" sz="700" dirty="0">
                <a:solidFill>
                  <a:schemeClr val="bg1">
                    <a:lumMod val="50000"/>
                  </a:schemeClr>
                </a:solidFill>
                <a:latin typeface="Calibri Light" panose="020F0302020204030204" pitchFamily="34" charset="0"/>
                <a:cs typeface="Calibri Light" panose="020F0302020204030204" pitchFamily="34" charset="0"/>
              </a:rPr>
              <a:t>; 13.05.2022 2.</a:t>
            </a:r>
            <a:r>
              <a:rPr lang="en-US" sz="700" dirty="0">
                <a:solidFill>
                  <a:schemeClr val="bg1">
                    <a:lumMod val="50000"/>
                  </a:schemeClr>
                </a:solidFill>
                <a:latin typeface="Calibri Light" panose="020F0302020204030204" pitchFamily="34" charset="0"/>
                <a:cs typeface="Calibri Light" panose="020F0302020204030204" pitchFamily="34" charset="0"/>
              </a:rPr>
              <a:t>KPA 15</a:t>
            </a:r>
            <a:r>
              <a:rPr lang="tr-TR" sz="700" dirty="0">
                <a:solidFill>
                  <a:schemeClr val="bg1">
                    <a:lumMod val="50000"/>
                  </a:schemeClr>
                </a:solidFill>
                <a:latin typeface="Calibri Light" panose="020F0302020204030204" pitchFamily="34" charset="0"/>
                <a:cs typeface="Calibri Light" panose="020F0302020204030204" pitchFamily="34" charset="0"/>
              </a:rPr>
              <a:t> Kısa Ürün Bilgisi; 28.06.2024  3. Pnömokokal Konjüge Polisakkarid Aşı 20</a:t>
            </a:r>
            <a:r>
              <a:rPr lang="en-US" sz="700" dirty="0">
                <a:solidFill>
                  <a:schemeClr val="bg1">
                    <a:lumMod val="50000"/>
                  </a:schemeClr>
                </a:solidFill>
                <a:latin typeface="Calibri Light" panose="020F0302020204030204" pitchFamily="34" charset="0"/>
                <a:cs typeface="Calibri Light" panose="020F0302020204030204" pitchFamily="34" charset="0"/>
              </a:rPr>
              <a:t> </a:t>
            </a:r>
            <a:r>
              <a:rPr lang="en-US" sz="600" dirty="0" err="1">
                <a:solidFill>
                  <a:schemeClr val="bg1">
                    <a:lumMod val="50000"/>
                  </a:schemeClr>
                </a:solidFill>
              </a:rPr>
              <a:t>Valan,Adsorbe</a:t>
            </a:r>
            <a:r>
              <a:rPr lang="tr-TR" sz="700" dirty="0">
                <a:solidFill>
                  <a:schemeClr val="bg1">
                    <a:lumMod val="50000"/>
                  </a:schemeClr>
                </a:solidFill>
                <a:latin typeface="Calibri Light" panose="020F0302020204030204" pitchFamily="34" charset="0"/>
                <a:cs typeface="Calibri Light" panose="020F0302020204030204" pitchFamily="34" charset="0"/>
              </a:rPr>
              <a:t> Kısa Ürün Bilgisi ; 27.11.2024  4. </a:t>
            </a:r>
            <a:r>
              <a:rPr lang="en-US" sz="700" dirty="0" err="1">
                <a:solidFill>
                  <a:schemeClr val="bg1">
                    <a:lumMod val="50000"/>
                  </a:schemeClr>
                </a:solidFill>
                <a:latin typeface="Calibri Light" panose="020F0302020204030204" pitchFamily="34" charset="0"/>
                <a:cs typeface="Calibri Light" panose="020F0302020204030204" pitchFamily="34" charset="0"/>
              </a:rPr>
              <a:t>Polisakkarit</a:t>
            </a:r>
            <a:r>
              <a:rPr lang="en-US" sz="700" dirty="0">
                <a:solidFill>
                  <a:schemeClr val="bg1">
                    <a:lumMod val="50000"/>
                  </a:schemeClr>
                </a:solidFill>
                <a:latin typeface="Calibri Light" panose="020F0302020204030204" pitchFamily="34" charset="0"/>
                <a:cs typeface="Calibri Light" panose="020F0302020204030204" pitchFamily="34" charset="0"/>
              </a:rPr>
              <a:t> </a:t>
            </a:r>
            <a:r>
              <a:rPr lang="tr-TR" sz="700" dirty="0">
                <a:solidFill>
                  <a:schemeClr val="bg1">
                    <a:lumMod val="50000"/>
                  </a:schemeClr>
                </a:solidFill>
                <a:latin typeface="Calibri Light" panose="020F0302020204030204" pitchFamily="34" charset="0"/>
                <a:cs typeface="Calibri Light" panose="020F0302020204030204" pitchFamily="34" charset="0"/>
              </a:rPr>
              <a:t>23 pnömokok serotiple</a:t>
            </a:r>
            <a:r>
              <a:rPr lang="en-US" sz="700" dirty="0" err="1">
                <a:solidFill>
                  <a:schemeClr val="bg1">
                    <a:lumMod val="50000"/>
                  </a:schemeClr>
                </a:solidFill>
                <a:latin typeface="Calibri Light" panose="020F0302020204030204" pitchFamily="34" charset="0"/>
                <a:cs typeface="Calibri Light" panose="020F0302020204030204" pitchFamily="34" charset="0"/>
              </a:rPr>
              <a:t>ri</a:t>
            </a:r>
            <a:r>
              <a:rPr lang="en-US" sz="700" dirty="0">
                <a:solidFill>
                  <a:schemeClr val="bg1">
                    <a:lumMod val="50000"/>
                  </a:schemeClr>
                </a:solidFill>
                <a:latin typeface="Calibri Light" panose="020F0302020204030204" pitchFamily="34" charset="0"/>
                <a:cs typeface="Calibri Light" panose="020F0302020204030204" pitchFamily="34" charset="0"/>
              </a:rPr>
              <a:t> </a:t>
            </a:r>
            <a:r>
              <a:rPr lang="en-US" sz="700" dirty="0" err="1">
                <a:solidFill>
                  <a:schemeClr val="bg1">
                    <a:lumMod val="50000"/>
                  </a:schemeClr>
                </a:solidFill>
                <a:latin typeface="Calibri Light" panose="020F0302020204030204" pitchFamily="34" charset="0"/>
                <a:cs typeface="Calibri Light" panose="020F0302020204030204" pitchFamily="34" charset="0"/>
              </a:rPr>
              <a:t>aşısı</a:t>
            </a:r>
            <a:r>
              <a:rPr lang="en-US" sz="700" dirty="0">
                <a:solidFill>
                  <a:schemeClr val="bg1">
                    <a:lumMod val="50000"/>
                  </a:schemeClr>
                </a:solidFill>
                <a:latin typeface="Calibri Light" panose="020F0302020204030204" pitchFamily="34" charset="0"/>
                <a:cs typeface="Calibri Light" panose="020F0302020204030204" pitchFamily="34" charset="0"/>
              </a:rPr>
              <a:t> </a:t>
            </a:r>
            <a:r>
              <a:rPr lang="tr-TR" sz="700" dirty="0">
                <a:solidFill>
                  <a:schemeClr val="bg1">
                    <a:lumMod val="50000"/>
                  </a:schemeClr>
                </a:solidFill>
                <a:latin typeface="Calibri Light" panose="020F0302020204030204" pitchFamily="34" charset="0"/>
                <a:cs typeface="Calibri Light" panose="020F0302020204030204" pitchFamily="34" charset="0"/>
              </a:rPr>
              <a:t> Kısa Ürün Bilgisi; 05.09.2023 5.Andrews N et al. </a:t>
            </a:r>
            <a:r>
              <a:rPr lang="tr-TR" sz="700" i="1" dirty="0">
                <a:solidFill>
                  <a:schemeClr val="bg1">
                    <a:lumMod val="50000"/>
                  </a:schemeClr>
                </a:solidFill>
                <a:latin typeface="Calibri Light" panose="020F0302020204030204" pitchFamily="34" charset="0"/>
                <a:cs typeface="Calibri Light" panose="020F0302020204030204" pitchFamily="34" charset="0"/>
              </a:rPr>
              <a:t>Vaccine. </a:t>
            </a:r>
            <a:r>
              <a:rPr lang="tr-TR" sz="700" dirty="0">
                <a:solidFill>
                  <a:schemeClr val="bg1">
                    <a:lumMod val="50000"/>
                  </a:schemeClr>
                </a:solidFill>
                <a:latin typeface="Calibri Light" panose="020F0302020204030204" pitchFamily="34" charset="0"/>
                <a:cs typeface="Calibri Light" panose="020F0302020204030204" pitchFamily="34" charset="0"/>
              </a:rPr>
              <a:t>2019;37(32):4491-4498.</a:t>
            </a:r>
          </a:p>
        </p:txBody>
      </p:sp>
      <p:graphicFrame>
        <p:nvGraphicFramePr>
          <p:cNvPr id="6" name="Content Placeholder 5">
            <a:extLst>
              <a:ext uri="{FF2B5EF4-FFF2-40B4-BE49-F238E27FC236}">
                <a16:creationId xmlns:a16="http://schemas.microsoft.com/office/drawing/2014/main" id="{B631596D-95BA-9BD9-7612-DB92EC215C17}"/>
              </a:ext>
            </a:extLst>
          </p:cNvPr>
          <p:cNvGraphicFramePr>
            <a:graphicFrameLocks/>
          </p:cNvGraphicFramePr>
          <p:nvPr>
            <p:extLst>
              <p:ext uri="{D42A27DB-BD31-4B8C-83A1-F6EECF244321}">
                <p14:modId xmlns:p14="http://schemas.microsoft.com/office/powerpoint/2010/main" val="481826092"/>
              </p:ext>
            </p:extLst>
          </p:nvPr>
        </p:nvGraphicFramePr>
        <p:xfrm>
          <a:off x="299812" y="1639771"/>
          <a:ext cx="11592386" cy="3282607"/>
        </p:xfrm>
        <a:graphic>
          <a:graphicData uri="http://schemas.openxmlformats.org/drawingml/2006/table">
            <a:tbl>
              <a:tblPr firstRow="1">
                <a:tableStyleId>{69012ECD-51FC-41F1-AA8D-1B2483CD663E}</a:tableStyleId>
              </a:tblPr>
              <a:tblGrid>
                <a:gridCol w="769810">
                  <a:extLst>
                    <a:ext uri="{9D8B030D-6E8A-4147-A177-3AD203B41FA5}">
                      <a16:colId xmlns:a16="http://schemas.microsoft.com/office/drawing/2014/main" val="20000"/>
                    </a:ext>
                  </a:extLst>
                </a:gridCol>
                <a:gridCol w="359053">
                  <a:extLst>
                    <a:ext uri="{9D8B030D-6E8A-4147-A177-3AD203B41FA5}">
                      <a16:colId xmlns:a16="http://schemas.microsoft.com/office/drawing/2014/main" val="20002"/>
                    </a:ext>
                  </a:extLst>
                </a:gridCol>
                <a:gridCol w="418541">
                  <a:extLst>
                    <a:ext uri="{9D8B030D-6E8A-4147-A177-3AD203B41FA5}">
                      <a16:colId xmlns:a16="http://schemas.microsoft.com/office/drawing/2014/main" val="20003"/>
                    </a:ext>
                  </a:extLst>
                </a:gridCol>
                <a:gridCol w="418541">
                  <a:extLst>
                    <a:ext uri="{9D8B030D-6E8A-4147-A177-3AD203B41FA5}">
                      <a16:colId xmlns:a16="http://schemas.microsoft.com/office/drawing/2014/main" val="20004"/>
                    </a:ext>
                  </a:extLst>
                </a:gridCol>
                <a:gridCol w="418541">
                  <a:extLst>
                    <a:ext uri="{9D8B030D-6E8A-4147-A177-3AD203B41FA5}">
                      <a16:colId xmlns:a16="http://schemas.microsoft.com/office/drawing/2014/main" val="20005"/>
                    </a:ext>
                  </a:extLst>
                </a:gridCol>
                <a:gridCol w="418541">
                  <a:extLst>
                    <a:ext uri="{9D8B030D-6E8A-4147-A177-3AD203B41FA5}">
                      <a16:colId xmlns:a16="http://schemas.microsoft.com/office/drawing/2014/main" val="20006"/>
                    </a:ext>
                  </a:extLst>
                </a:gridCol>
                <a:gridCol w="418541">
                  <a:extLst>
                    <a:ext uri="{9D8B030D-6E8A-4147-A177-3AD203B41FA5}">
                      <a16:colId xmlns:a16="http://schemas.microsoft.com/office/drawing/2014/main" val="20007"/>
                    </a:ext>
                  </a:extLst>
                </a:gridCol>
                <a:gridCol w="418541">
                  <a:extLst>
                    <a:ext uri="{9D8B030D-6E8A-4147-A177-3AD203B41FA5}">
                      <a16:colId xmlns:a16="http://schemas.microsoft.com/office/drawing/2014/main" val="20008"/>
                    </a:ext>
                  </a:extLst>
                </a:gridCol>
                <a:gridCol w="418541">
                  <a:extLst>
                    <a:ext uri="{9D8B030D-6E8A-4147-A177-3AD203B41FA5}">
                      <a16:colId xmlns:a16="http://schemas.microsoft.com/office/drawing/2014/main" val="20009"/>
                    </a:ext>
                  </a:extLst>
                </a:gridCol>
                <a:gridCol w="418541">
                  <a:extLst>
                    <a:ext uri="{9D8B030D-6E8A-4147-A177-3AD203B41FA5}">
                      <a16:colId xmlns:a16="http://schemas.microsoft.com/office/drawing/2014/main" val="20010"/>
                    </a:ext>
                  </a:extLst>
                </a:gridCol>
                <a:gridCol w="418541">
                  <a:extLst>
                    <a:ext uri="{9D8B030D-6E8A-4147-A177-3AD203B41FA5}">
                      <a16:colId xmlns:a16="http://schemas.microsoft.com/office/drawing/2014/main" val="20011"/>
                    </a:ext>
                  </a:extLst>
                </a:gridCol>
                <a:gridCol w="418541">
                  <a:extLst>
                    <a:ext uri="{9D8B030D-6E8A-4147-A177-3AD203B41FA5}">
                      <a16:colId xmlns:a16="http://schemas.microsoft.com/office/drawing/2014/main" val="20012"/>
                    </a:ext>
                  </a:extLst>
                </a:gridCol>
                <a:gridCol w="418541">
                  <a:extLst>
                    <a:ext uri="{9D8B030D-6E8A-4147-A177-3AD203B41FA5}">
                      <a16:colId xmlns:a16="http://schemas.microsoft.com/office/drawing/2014/main" val="20013"/>
                    </a:ext>
                  </a:extLst>
                </a:gridCol>
                <a:gridCol w="418541">
                  <a:extLst>
                    <a:ext uri="{9D8B030D-6E8A-4147-A177-3AD203B41FA5}">
                      <a16:colId xmlns:a16="http://schemas.microsoft.com/office/drawing/2014/main" val="20014"/>
                    </a:ext>
                  </a:extLst>
                </a:gridCol>
                <a:gridCol w="418541">
                  <a:extLst>
                    <a:ext uri="{9D8B030D-6E8A-4147-A177-3AD203B41FA5}">
                      <a16:colId xmlns:a16="http://schemas.microsoft.com/office/drawing/2014/main" val="20015"/>
                    </a:ext>
                  </a:extLst>
                </a:gridCol>
                <a:gridCol w="418541">
                  <a:extLst>
                    <a:ext uri="{9D8B030D-6E8A-4147-A177-3AD203B41FA5}">
                      <a16:colId xmlns:a16="http://schemas.microsoft.com/office/drawing/2014/main" val="20016"/>
                    </a:ext>
                  </a:extLst>
                </a:gridCol>
                <a:gridCol w="418541">
                  <a:extLst>
                    <a:ext uri="{9D8B030D-6E8A-4147-A177-3AD203B41FA5}">
                      <a16:colId xmlns:a16="http://schemas.microsoft.com/office/drawing/2014/main" val="20017"/>
                    </a:ext>
                  </a:extLst>
                </a:gridCol>
                <a:gridCol w="418541">
                  <a:extLst>
                    <a:ext uri="{9D8B030D-6E8A-4147-A177-3AD203B41FA5}">
                      <a16:colId xmlns:a16="http://schemas.microsoft.com/office/drawing/2014/main" val="20018"/>
                    </a:ext>
                  </a:extLst>
                </a:gridCol>
                <a:gridCol w="418541">
                  <a:extLst>
                    <a:ext uri="{9D8B030D-6E8A-4147-A177-3AD203B41FA5}">
                      <a16:colId xmlns:a16="http://schemas.microsoft.com/office/drawing/2014/main" val="20019"/>
                    </a:ext>
                  </a:extLst>
                </a:gridCol>
                <a:gridCol w="418541">
                  <a:extLst>
                    <a:ext uri="{9D8B030D-6E8A-4147-A177-3AD203B41FA5}">
                      <a16:colId xmlns:a16="http://schemas.microsoft.com/office/drawing/2014/main" val="20020"/>
                    </a:ext>
                  </a:extLst>
                </a:gridCol>
                <a:gridCol w="418541">
                  <a:extLst>
                    <a:ext uri="{9D8B030D-6E8A-4147-A177-3AD203B41FA5}">
                      <a16:colId xmlns:a16="http://schemas.microsoft.com/office/drawing/2014/main" val="20021"/>
                    </a:ext>
                  </a:extLst>
                </a:gridCol>
                <a:gridCol w="418541">
                  <a:extLst>
                    <a:ext uri="{9D8B030D-6E8A-4147-A177-3AD203B41FA5}">
                      <a16:colId xmlns:a16="http://schemas.microsoft.com/office/drawing/2014/main" val="20022"/>
                    </a:ext>
                  </a:extLst>
                </a:gridCol>
                <a:gridCol w="418541">
                  <a:extLst>
                    <a:ext uri="{9D8B030D-6E8A-4147-A177-3AD203B41FA5}">
                      <a16:colId xmlns:a16="http://schemas.microsoft.com/office/drawing/2014/main" val="20023"/>
                    </a:ext>
                  </a:extLst>
                </a:gridCol>
                <a:gridCol w="418541">
                  <a:extLst>
                    <a:ext uri="{9D8B030D-6E8A-4147-A177-3AD203B41FA5}">
                      <a16:colId xmlns:a16="http://schemas.microsoft.com/office/drawing/2014/main" val="20024"/>
                    </a:ext>
                  </a:extLst>
                </a:gridCol>
                <a:gridCol w="418541">
                  <a:extLst>
                    <a:ext uri="{9D8B030D-6E8A-4147-A177-3AD203B41FA5}">
                      <a16:colId xmlns:a16="http://schemas.microsoft.com/office/drawing/2014/main" val="20025"/>
                    </a:ext>
                  </a:extLst>
                </a:gridCol>
                <a:gridCol w="426427">
                  <a:extLst>
                    <a:ext uri="{9D8B030D-6E8A-4147-A177-3AD203B41FA5}">
                      <a16:colId xmlns:a16="http://schemas.microsoft.com/office/drawing/2014/main" val="3750517234"/>
                    </a:ext>
                  </a:extLst>
                </a:gridCol>
                <a:gridCol w="410653">
                  <a:extLst>
                    <a:ext uri="{9D8B030D-6E8A-4147-A177-3AD203B41FA5}">
                      <a16:colId xmlns:a16="http://schemas.microsoft.com/office/drawing/2014/main" val="3319128270"/>
                    </a:ext>
                  </a:extLst>
                </a:gridCol>
              </a:tblGrid>
              <a:tr h="463463">
                <a:tc>
                  <a:txBody>
                    <a:bodyPr/>
                    <a:lstStyle/>
                    <a:p>
                      <a:pPr marL="0" marR="0" algn="ctr">
                        <a:spcBef>
                          <a:spcPts val="0"/>
                        </a:spcBef>
                        <a:spcAft>
                          <a:spcPts val="0"/>
                        </a:spcAft>
                      </a:pPr>
                      <a:endParaRPr lang="en-US" sz="1100" b="1">
                        <a:solidFill>
                          <a:schemeClr val="bg1"/>
                        </a:solidFill>
                        <a:effectLst/>
                        <a:latin typeface="Avenir"/>
                        <a:ea typeface="Calibri"/>
                        <a:cs typeface="Times New Roman"/>
                      </a:endParaRPr>
                    </a:p>
                  </a:txBody>
                  <a:tcPr marL="39491" marR="39491" marT="15431" marB="15431"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gridSpan="26">
                  <a:txBody>
                    <a:bodyPr/>
                    <a:lstStyle/>
                    <a:p>
                      <a:pPr marL="0" marR="0" algn="ctr">
                        <a:spcBef>
                          <a:spcPts val="0"/>
                        </a:spcBef>
                        <a:spcAft>
                          <a:spcPts val="0"/>
                        </a:spcAft>
                      </a:pPr>
                      <a:r>
                        <a:rPr lang="tr-TR" sz="1400" b="1">
                          <a:solidFill>
                            <a:schemeClr val="bg1"/>
                          </a:solidFill>
                          <a:effectLst/>
                          <a:latin typeface="Avenir"/>
                          <a:ea typeface="Calibri"/>
                          <a:cs typeface="Times New Roman"/>
                        </a:rPr>
                        <a:t>Serotipler</a:t>
                      </a:r>
                      <a:endParaRPr lang="en-US" sz="1200" b="1">
                        <a:solidFill>
                          <a:schemeClr val="bg1"/>
                        </a:solidFill>
                        <a:effectLst/>
                        <a:latin typeface="Avenir"/>
                        <a:ea typeface="Calibri"/>
                        <a:cs typeface="Times New Roman"/>
                      </a:endParaRPr>
                    </a:p>
                  </a:txBody>
                  <a:tcPr marL="20116" marR="20116" marT="15431" marB="15431" anchor="ctr">
                    <a:lnL w="635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0" marR="0"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Calibri"/>
                        <a:cs typeface="Times New Roman"/>
                      </a:endParaRPr>
                    </a:p>
                  </a:txBody>
                  <a:tcPr marL="18287" marR="18287" marT="20574" marB="20574" anchor="ctr">
                    <a:lnL w="6350"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2976691581"/>
                  </a:ext>
                </a:extLst>
              </a:tr>
              <a:tr h="416170">
                <a:tc>
                  <a:txBody>
                    <a:bodyPr/>
                    <a:lstStyle/>
                    <a:p>
                      <a:pPr marL="0" marR="0" algn="ctr">
                        <a:spcBef>
                          <a:spcPts val="0"/>
                        </a:spcBef>
                        <a:spcAft>
                          <a:spcPts val="0"/>
                        </a:spcAft>
                      </a:pPr>
                      <a:r>
                        <a:rPr lang="tr-TR" sz="1100" b="1" kern="1200">
                          <a:solidFill>
                            <a:schemeClr val="bg1"/>
                          </a:solidFill>
                          <a:effectLst/>
                          <a:latin typeface="Avenir"/>
                          <a:ea typeface="+mn-ea"/>
                          <a:cs typeface="+mn-cs"/>
                        </a:rPr>
                        <a:t>Aşı</a:t>
                      </a:r>
                      <a:endParaRPr lang="en-US" sz="1100" b="1" kern="1200">
                        <a:solidFill>
                          <a:schemeClr val="bg1"/>
                        </a:solidFill>
                        <a:effectLst/>
                        <a:latin typeface="Avenir"/>
                        <a:ea typeface="+mn-ea"/>
                        <a:cs typeface="+mn-cs"/>
                      </a:endParaRPr>
                    </a:p>
                  </a:txBody>
                  <a:tcPr marL="39491" marR="39491" marT="15431" marB="15431"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1</a:t>
                      </a:r>
                      <a:endParaRPr lang="en-US" sz="1100" b="1">
                        <a:solidFill>
                          <a:schemeClr val="bg1"/>
                        </a:solidFill>
                        <a:effectLst/>
                        <a:latin typeface="Avenir"/>
                        <a:ea typeface="Calibri"/>
                        <a:cs typeface="Times New Roman"/>
                      </a:endParaRPr>
                    </a:p>
                  </a:txBody>
                  <a:tcPr marL="18256" marR="18256" marT="15431" marB="15431"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3</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4</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5</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6A</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6B</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7F</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9V</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14</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18C</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19A</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 19F</a:t>
                      </a:r>
                      <a:endParaRPr lang="en-US" sz="1100" b="1">
                        <a:solidFill>
                          <a:schemeClr val="bg1"/>
                        </a:solidFill>
                        <a:effectLst/>
                        <a:latin typeface="Avenir"/>
                        <a:ea typeface="Calibri"/>
                        <a:cs typeface="Times New Roman"/>
                      </a:endParaRPr>
                    </a:p>
                  </a:txBody>
                  <a:tcPr marL="0" marR="0"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23F</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22F</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33F</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8</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10A</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11A</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12F</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15B</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2</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9N</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17F</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en-US" sz="1100" b="1">
                          <a:solidFill>
                            <a:schemeClr val="bg1"/>
                          </a:solidFill>
                          <a:effectLst/>
                          <a:latin typeface="Avenir"/>
                        </a:rPr>
                        <a:t>20</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de-DE" sz="1100" b="1">
                          <a:solidFill>
                            <a:schemeClr val="bg1"/>
                          </a:solidFill>
                          <a:effectLst/>
                          <a:latin typeface="Avenir"/>
                          <a:ea typeface="Calibri"/>
                          <a:cs typeface="Times New Roman"/>
                        </a:rPr>
                        <a:t>15C</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2060"/>
                    </a:solidFill>
                  </a:tcPr>
                </a:tc>
                <a:tc>
                  <a:txBody>
                    <a:bodyPr/>
                    <a:lstStyle/>
                    <a:p>
                      <a:pPr marL="0" marR="0" algn="ctr">
                        <a:spcBef>
                          <a:spcPts val="0"/>
                        </a:spcBef>
                        <a:spcAft>
                          <a:spcPts val="0"/>
                        </a:spcAft>
                      </a:pPr>
                      <a:r>
                        <a:rPr lang="de-DE" sz="1100" b="1">
                          <a:solidFill>
                            <a:schemeClr val="bg1"/>
                          </a:solidFill>
                          <a:effectLst/>
                          <a:latin typeface="Avenir"/>
                          <a:ea typeface="Calibri"/>
                          <a:cs typeface="Times New Roman"/>
                        </a:rPr>
                        <a:t>6C</a:t>
                      </a:r>
                      <a:endParaRPr lang="en-US" sz="1100" b="1">
                        <a:solidFill>
                          <a:schemeClr val="bg1"/>
                        </a:solidFill>
                        <a:effectLst/>
                        <a:latin typeface="Avenir"/>
                        <a:ea typeface="Calibri"/>
                        <a:cs typeface="Times New Roman"/>
                      </a:endParaRPr>
                    </a:p>
                  </a:txBody>
                  <a:tcPr marL="18256" marR="18256" marT="15431" marB="15431" anchor="ctr">
                    <a:lnL w="63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002060"/>
                    </a:solidFill>
                  </a:tcPr>
                </a:tc>
                <a:extLst>
                  <a:ext uri="{0D108BD9-81ED-4DB2-BD59-A6C34878D82A}">
                    <a16:rowId xmlns:a16="http://schemas.microsoft.com/office/drawing/2014/main" val="10000"/>
                  </a:ext>
                </a:extLst>
              </a:tr>
              <a:tr h="589577">
                <a:tc>
                  <a:txBody>
                    <a:bodyPr/>
                    <a:lstStyle/>
                    <a:p>
                      <a:pPr marL="0" marR="0" algn="ctr">
                        <a:spcBef>
                          <a:spcPts val="0"/>
                        </a:spcBef>
                        <a:spcAft>
                          <a:spcPts val="0"/>
                        </a:spcAft>
                      </a:pPr>
                      <a:r>
                        <a:rPr lang="tr-TR" sz="1100">
                          <a:effectLst/>
                          <a:latin typeface="Avenir"/>
                        </a:rPr>
                        <a:t>KPA</a:t>
                      </a:r>
                      <a:r>
                        <a:rPr lang="en-US" sz="1100">
                          <a:effectLst/>
                          <a:latin typeface="Avenir"/>
                        </a:rPr>
                        <a:t>13</a:t>
                      </a:r>
                      <a:r>
                        <a:rPr lang="tr-TR" sz="1100" baseline="30000">
                          <a:effectLst/>
                          <a:latin typeface="Avenir"/>
                        </a:rPr>
                        <a:t>1</a:t>
                      </a:r>
                      <a:endParaRPr lang="en-US" sz="1100" baseline="30000">
                        <a:solidFill>
                          <a:schemeClr val="tx1"/>
                        </a:solidFill>
                        <a:effectLst/>
                        <a:latin typeface="Avenir"/>
                        <a:ea typeface="Calibri"/>
                        <a:cs typeface="Times New Roman"/>
                      </a:endParaRPr>
                    </a:p>
                  </a:txBody>
                  <a:tcPr marL="18256" marR="18256" marT="15431" marB="15431" anchor="ctr">
                    <a:lnL w="12700" cap="flat" cmpd="sng" algn="ctr">
                      <a:noFill/>
                      <a:prstDash val="solid"/>
                      <a:round/>
                      <a:headEnd type="none" w="med" len="med"/>
                      <a:tailEnd type="none" w="med" len="med"/>
                    </a:lnL>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100">
                          <a:solidFill>
                            <a:schemeClr val="accent1"/>
                          </a:solidFill>
                          <a:effectLst/>
                          <a:latin typeface="Avenir"/>
                          <a:ea typeface="Calibri"/>
                          <a:cs typeface="Times New Roman"/>
                          <a:sym typeface="Wingdings 2" panose="05020102010507070707" pitchFamily="18" charset="2"/>
                        </a:rPr>
                        <a:t></a:t>
                      </a:r>
                      <a:endParaRPr lang="en-US" sz="1100">
                        <a:solidFill>
                          <a:schemeClr val="accent1"/>
                        </a:solidFill>
                        <a:effectLst/>
                        <a:latin typeface="Avenir"/>
                        <a:ea typeface="Calibri"/>
                        <a:cs typeface="Times New Roman"/>
                      </a:endParaRPr>
                    </a:p>
                  </a:txBody>
                  <a:tcPr marL="39491" marR="39491" marT="15431" marB="15431" anchor="ctr">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E1E7FF"/>
                    </a:solidFill>
                  </a:tcPr>
                </a:tc>
                <a:tc>
                  <a:txBody>
                    <a:bodyPr/>
                    <a:lstStyle/>
                    <a:p>
                      <a:pPr marL="0" marR="0" algn="ctr">
                        <a:spcBef>
                          <a:spcPts val="0"/>
                        </a:spcBef>
                        <a:spcAft>
                          <a:spcPts val="0"/>
                        </a:spcAft>
                      </a:pPr>
                      <a:r>
                        <a:rPr lang="en-US" sz="1100">
                          <a:solidFill>
                            <a:schemeClr val="accent1"/>
                          </a:solidFill>
                          <a:effectLst/>
                          <a:latin typeface="Avenir"/>
                          <a:ea typeface="Calibri"/>
                          <a:cs typeface="Times New Roman"/>
                          <a:sym typeface="Wingdings 2" panose="05020102010507070707" pitchFamily="18" charset="2"/>
                        </a:rPr>
                        <a:t></a:t>
                      </a: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E1E7FF"/>
                    </a:solidFill>
                  </a:tcPr>
                </a:tc>
                <a:tc>
                  <a:txBody>
                    <a:bodyPr/>
                    <a:lstStyle/>
                    <a:p>
                      <a:pPr marL="0" marR="0" lvl="0" indent="0" algn="ctr" defTabSz="888548" rtl="0" eaLnBrk="1" fontAlgn="auto" latinLnBrk="0" hangingPunct="1">
                        <a:lnSpc>
                          <a:spcPct val="100000"/>
                        </a:lnSpc>
                        <a:spcBef>
                          <a:spcPts val="0"/>
                        </a:spcBef>
                        <a:spcAft>
                          <a:spcPts val="0"/>
                        </a:spcAft>
                        <a:buClrTx/>
                        <a:buSzTx/>
                        <a:buFontTx/>
                        <a:buNone/>
                        <a:tabLst/>
                        <a:defRPr/>
                      </a:pPr>
                      <a:r>
                        <a:rPr lang="en-US" sz="1100">
                          <a:solidFill>
                            <a:schemeClr val="accent1"/>
                          </a:solidFill>
                          <a:effectLst/>
                          <a:latin typeface="Avenir"/>
                          <a:ea typeface="Calibri"/>
                          <a:cs typeface="Times New Roman"/>
                          <a:sym typeface="Wingdings 2" panose="05020102010507070707" pitchFamily="18" charset="2"/>
                        </a:rPr>
                        <a:t></a:t>
                      </a: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E1E7FF"/>
                    </a:solidFill>
                  </a:tcPr>
                </a:tc>
                <a:tc>
                  <a:txBody>
                    <a:bodyPr/>
                    <a:lstStyle/>
                    <a:p>
                      <a:pPr marL="0" marR="0" algn="ctr">
                        <a:spcBef>
                          <a:spcPts val="0"/>
                        </a:spcBef>
                        <a:spcAft>
                          <a:spcPts val="0"/>
                        </a:spcAft>
                      </a:pPr>
                      <a:r>
                        <a:rPr lang="en-US" sz="1100">
                          <a:solidFill>
                            <a:schemeClr val="accent1"/>
                          </a:solidFill>
                          <a:effectLst/>
                          <a:latin typeface="Avenir"/>
                          <a:ea typeface="Calibri"/>
                          <a:cs typeface="Times New Roman"/>
                          <a:sym typeface="Wingdings 2" panose="05020102010507070707" pitchFamily="18" charset="2"/>
                        </a:rPr>
                        <a:t></a:t>
                      </a: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E1E7FF"/>
                    </a:solidFill>
                  </a:tcPr>
                </a:tc>
                <a:tc>
                  <a:txBody>
                    <a:bodyPr/>
                    <a:lstStyle/>
                    <a:p>
                      <a:pPr marL="0" marR="0" algn="ctr">
                        <a:spcBef>
                          <a:spcPts val="0"/>
                        </a:spcBef>
                        <a:spcAft>
                          <a:spcPts val="0"/>
                        </a:spcAft>
                      </a:pPr>
                      <a:r>
                        <a:rPr lang="en-US" sz="1100">
                          <a:solidFill>
                            <a:schemeClr val="accent1"/>
                          </a:solidFill>
                          <a:effectLst/>
                          <a:latin typeface="Avenir"/>
                          <a:ea typeface="Calibri"/>
                          <a:cs typeface="Times New Roman"/>
                          <a:sym typeface="Wingdings 2" panose="05020102010507070707" pitchFamily="18" charset="2"/>
                        </a:rPr>
                        <a:t></a:t>
                      </a: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E1E7FF"/>
                    </a:solidFill>
                  </a:tcPr>
                </a:tc>
                <a:tc>
                  <a:txBody>
                    <a:bodyPr/>
                    <a:lstStyle/>
                    <a:p>
                      <a:pPr marL="0" marR="0" algn="ctr">
                        <a:spcBef>
                          <a:spcPts val="0"/>
                        </a:spcBef>
                        <a:spcAft>
                          <a:spcPts val="0"/>
                        </a:spcAft>
                      </a:pPr>
                      <a:r>
                        <a:rPr lang="en-US" sz="1100">
                          <a:solidFill>
                            <a:schemeClr val="accent1"/>
                          </a:solidFill>
                          <a:effectLst/>
                          <a:latin typeface="Avenir"/>
                          <a:ea typeface="Calibri"/>
                          <a:cs typeface="Times New Roman"/>
                          <a:sym typeface="Wingdings 2" panose="05020102010507070707" pitchFamily="18" charset="2"/>
                        </a:rPr>
                        <a:t></a:t>
                      </a: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E1E7FF"/>
                    </a:solidFill>
                  </a:tcPr>
                </a:tc>
                <a:tc>
                  <a:txBody>
                    <a:bodyPr/>
                    <a:lstStyle/>
                    <a:p>
                      <a:pPr marL="0" marR="0" algn="ctr">
                        <a:spcBef>
                          <a:spcPts val="0"/>
                        </a:spcBef>
                        <a:spcAft>
                          <a:spcPts val="0"/>
                        </a:spcAft>
                      </a:pPr>
                      <a:r>
                        <a:rPr lang="en-US" sz="1100">
                          <a:solidFill>
                            <a:schemeClr val="accent1"/>
                          </a:solidFill>
                          <a:effectLst/>
                          <a:latin typeface="Avenir"/>
                          <a:ea typeface="Calibri"/>
                          <a:cs typeface="Times New Roman"/>
                          <a:sym typeface="Wingdings 2" panose="05020102010507070707" pitchFamily="18" charset="2"/>
                        </a:rPr>
                        <a:t></a:t>
                      </a: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E1E7FF"/>
                    </a:solidFill>
                  </a:tcPr>
                </a:tc>
                <a:tc>
                  <a:txBody>
                    <a:bodyPr/>
                    <a:lstStyle/>
                    <a:p>
                      <a:pPr marL="0" marR="0" algn="ctr">
                        <a:spcBef>
                          <a:spcPts val="0"/>
                        </a:spcBef>
                        <a:spcAft>
                          <a:spcPts val="0"/>
                        </a:spcAft>
                      </a:pPr>
                      <a:r>
                        <a:rPr lang="en-US" sz="1100">
                          <a:solidFill>
                            <a:schemeClr val="accent1"/>
                          </a:solidFill>
                          <a:effectLst/>
                          <a:latin typeface="Avenir"/>
                          <a:ea typeface="Calibri"/>
                          <a:cs typeface="Times New Roman"/>
                          <a:sym typeface="Wingdings 2" panose="05020102010507070707" pitchFamily="18" charset="2"/>
                        </a:rPr>
                        <a:t></a:t>
                      </a: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E1E7FF"/>
                    </a:solidFill>
                  </a:tcPr>
                </a:tc>
                <a:tc>
                  <a:txBody>
                    <a:bodyPr/>
                    <a:lstStyle/>
                    <a:p>
                      <a:pPr marL="0" marR="0" algn="ctr">
                        <a:spcBef>
                          <a:spcPts val="0"/>
                        </a:spcBef>
                        <a:spcAft>
                          <a:spcPts val="0"/>
                        </a:spcAft>
                      </a:pPr>
                      <a:r>
                        <a:rPr lang="en-US" sz="1100">
                          <a:solidFill>
                            <a:schemeClr val="accent1"/>
                          </a:solidFill>
                          <a:effectLst/>
                          <a:latin typeface="Avenir"/>
                          <a:ea typeface="Calibri"/>
                          <a:cs typeface="Times New Roman"/>
                          <a:sym typeface="Wingdings 2" panose="05020102010507070707" pitchFamily="18" charset="2"/>
                        </a:rPr>
                        <a:t></a:t>
                      </a: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E1E7FF"/>
                    </a:solidFill>
                  </a:tcPr>
                </a:tc>
                <a:tc>
                  <a:txBody>
                    <a:bodyPr/>
                    <a:lstStyle/>
                    <a:p>
                      <a:pPr marL="0" marR="0" algn="ctr">
                        <a:spcBef>
                          <a:spcPts val="0"/>
                        </a:spcBef>
                        <a:spcAft>
                          <a:spcPts val="0"/>
                        </a:spcAft>
                      </a:pPr>
                      <a:r>
                        <a:rPr lang="en-US" sz="1100">
                          <a:solidFill>
                            <a:schemeClr val="accent1"/>
                          </a:solidFill>
                          <a:effectLst/>
                          <a:latin typeface="Avenir"/>
                          <a:ea typeface="Calibri"/>
                          <a:cs typeface="Times New Roman"/>
                          <a:sym typeface="Wingdings 2" panose="05020102010507070707" pitchFamily="18" charset="2"/>
                        </a:rPr>
                        <a:t></a:t>
                      </a: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E1E7FF"/>
                    </a:solidFill>
                  </a:tcPr>
                </a:tc>
                <a:tc>
                  <a:txBody>
                    <a:bodyPr/>
                    <a:lstStyle/>
                    <a:p>
                      <a:pPr marL="0" marR="0" algn="ctr">
                        <a:spcBef>
                          <a:spcPts val="0"/>
                        </a:spcBef>
                        <a:spcAft>
                          <a:spcPts val="0"/>
                        </a:spcAft>
                      </a:pPr>
                      <a:r>
                        <a:rPr lang="en-US" sz="1100">
                          <a:solidFill>
                            <a:schemeClr val="accent1"/>
                          </a:solidFill>
                          <a:effectLst/>
                          <a:latin typeface="Avenir"/>
                          <a:ea typeface="Calibri"/>
                          <a:cs typeface="Times New Roman"/>
                          <a:sym typeface="Wingdings 2" panose="05020102010507070707" pitchFamily="18" charset="2"/>
                        </a:rPr>
                        <a:t></a:t>
                      </a: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E1E7FF"/>
                    </a:solidFill>
                  </a:tcPr>
                </a:tc>
                <a:tc>
                  <a:txBody>
                    <a:bodyPr/>
                    <a:lstStyle/>
                    <a:p>
                      <a:pPr marL="0" marR="0" algn="ctr">
                        <a:spcBef>
                          <a:spcPts val="0"/>
                        </a:spcBef>
                        <a:spcAft>
                          <a:spcPts val="0"/>
                        </a:spcAft>
                      </a:pPr>
                      <a:r>
                        <a:rPr lang="en-US" sz="1100">
                          <a:solidFill>
                            <a:schemeClr val="accent1"/>
                          </a:solidFill>
                          <a:effectLst/>
                          <a:latin typeface="Avenir"/>
                          <a:ea typeface="Calibri"/>
                          <a:cs typeface="Times New Roman"/>
                          <a:sym typeface="Wingdings 2" panose="05020102010507070707" pitchFamily="18" charset="2"/>
                        </a:rPr>
                        <a:t></a:t>
                      </a: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E1E7FF"/>
                    </a:solidFill>
                  </a:tcPr>
                </a:tc>
                <a:tc>
                  <a:txBody>
                    <a:bodyPr/>
                    <a:lstStyle/>
                    <a:p>
                      <a:pPr marL="0" marR="0" algn="ctr">
                        <a:spcBef>
                          <a:spcPts val="0"/>
                        </a:spcBef>
                        <a:spcAft>
                          <a:spcPts val="0"/>
                        </a:spcAft>
                      </a:pPr>
                      <a:r>
                        <a:rPr lang="en-US" sz="1100">
                          <a:solidFill>
                            <a:schemeClr val="accent1"/>
                          </a:solidFill>
                          <a:effectLst/>
                          <a:latin typeface="Avenir"/>
                          <a:ea typeface="Calibri"/>
                          <a:cs typeface="Times New Roman"/>
                          <a:sym typeface="Wingdings 2" panose="05020102010507070707" pitchFamily="18" charset="2"/>
                        </a:rPr>
                        <a:t></a:t>
                      </a: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rgbClr val="E1E7FF"/>
                    </a:solidFill>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lang="en-US" sz="1100">
                        <a:solidFill>
                          <a:schemeClr val="accent6"/>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100">
                          <a:solidFill>
                            <a:schemeClr val="accent6"/>
                          </a:solidFill>
                          <a:effectLst/>
                          <a:latin typeface="Avenir"/>
                          <a:ea typeface="Calibri"/>
                          <a:cs typeface="Times New Roman"/>
                          <a:sym typeface="Wingdings 2" panose="05020102010507070707" pitchFamily="18" charset="2"/>
                        </a:rPr>
                        <a:t></a:t>
                      </a:r>
                      <a:endParaRPr lang="en-US" sz="1100">
                        <a:solidFill>
                          <a:schemeClr val="accent6"/>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B w="6350" cap="flat" cmpd="sng" algn="ctr">
                      <a:solidFill>
                        <a:schemeClr val="bg1">
                          <a:lumMod val="75000"/>
                        </a:schemeClr>
                      </a:solidFill>
                      <a:prstDash val="solid"/>
                      <a:round/>
                      <a:headEnd type="none" w="med" len="med"/>
                      <a:tailEnd type="none" w="med" len="med"/>
                    </a:lnB>
                    <a:solidFill>
                      <a:schemeClr val="accent6">
                        <a:lumMod val="20000"/>
                        <a:lumOff val="80000"/>
                        <a:alpha val="90000"/>
                      </a:schemeClr>
                    </a:solidFill>
                  </a:tcPr>
                </a:tc>
                <a:extLst>
                  <a:ext uri="{0D108BD9-81ED-4DB2-BD59-A6C34878D82A}">
                    <a16:rowId xmlns:a16="http://schemas.microsoft.com/office/drawing/2014/main" val="10002"/>
                  </a:ext>
                </a:extLst>
              </a:tr>
              <a:tr h="589577">
                <a:tc>
                  <a:txBody>
                    <a:bodyPr/>
                    <a:lstStyle/>
                    <a:p>
                      <a:pPr marL="0" marR="0" algn="ctr">
                        <a:spcBef>
                          <a:spcPts val="0"/>
                        </a:spcBef>
                        <a:spcAft>
                          <a:spcPts val="0"/>
                        </a:spcAft>
                      </a:pPr>
                      <a:r>
                        <a:rPr lang="tr-TR" sz="1100">
                          <a:effectLst/>
                          <a:latin typeface="Avenir"/>
                        </a:rPr>
                        <a:t>KPA</a:t>
                      </a:r>
                      <a:r>
                        <a:rPr lang="en-US" sz="1100">
                          <a:effectLst/>
                          <a:latin typeface="Avenir"/>
                        </a:rPr>
                        <a:t>15</a:t>
                      </a:r>
                      <a:r>
                        <a:rPr lang="tr-TR" sz="1100" baseline="30000">
                          <a:effectLst/>
                          <a:latin typeface="Avenir"/>
                        </a:rPr>
                        <a:t>2</a:t>
                      </a:r>
                      <a:endParaRPr lang="en-US" sz="1100" baseline="30000">
                        <a:solidFill>
                          <a:schemeClr val="tx1"/>
                        </a:solidFill>
                        <a:effectLst/>
                        <a:latin typeface="Avenir"/>
                        <a:ea typeface="Calibri"/>
                        <a:cs typeface="Times New Roman"/>
                      </a:endParaRPr>
                    </a:p>
                  </a:txBody>
                  <a:tcPr marL="18256" marR="18256" marT="15431" marB="15431" anchor="ctr">
                    <a:lnL w="12700" cap="flat" cmpd="sng" algn="ctr">
                      <a:no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100">
                          <a:solidFill>
                            <a:schemeClr val="accent2">
                              <a:lumMod val="50000"/>
                            </a:schemeClr>
                          </a:solidFill>
                          <a:effectLst/>
                          <a:latin typeface="Avenir"/>
                          <a:ea typeface="Calibri"/>
                          <a:cs typeface="Times New Roman"/>
                          <a:sym typeface="Wingdings 2" panose="05020102010507070707" pitchFamily="18" charset="2"/>
                        </a:rPr>
                        <a:t></a:t>
                      </a:r>
                      <a:endParaRPr lang="en-US" sz="1100">
                        <a:solidFill>
                          <a:schemeClr val="accent2">
                            <a:lumMod val="50000"/>
                          </a:schemeClr>
                        </a:solidFill>
                        <a:effectLst/>
                        <a:latin typeface="Avenir"/>
                        <a:ea typeface="Calibri"/>
                        <a:cs typeface="Times New Roman"/>
                      </a:endParaRPr>
                    </a:p>
                  </a:txBody>
                  <a:tcPr marL="39491" marR="39491" marT="15431" marB="15431"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a:solidFill>
                            <a:schemeClr val="accent2">
                              <a:lumMod val="50000"/>
                            </a:schemeClr>
                          </a:solidFill>
                          <a:effectLst/>
                          <a:latin typeface="Avenir"/>
                          <a:ea typeface="Calibri"/>
                          <a:cs typeface="Times New Roman"/>
                          <a:sym typeface="Wingdings 2" panose="05020102010507070707" pitchFamily="18" charset="2"/>
                        </a:rPr>
                        <a:t></a:t>
                      </a:r>
                      <a:endParaRPr lang="en-US" sz="1100">
                        <a:solidFill>
                          <a:schemeClr val="accent2">
                            <a:lumMod val="50000"/>
                          </a:schemeClr>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888548" rtl="0" eaLnBrk="1" fontAlgn="auto" latinLnBrk="0" hangingPunct="1">
                        <a:lnSpc>
                          <a:spcPct val="100000"/>
                        </a:lnSpc>
                        <a:spcBef>
                          <a:spcPts val="0"/>
                        </a:spcBef>
                        <a:spcAft>
                          <a:spcPts val="0"/>
                        </a:spcAft>
                        <a:buClrTx/>
                        <a:buSzTx/>
                        <a:buFontTx/>
                        <a:buNone/>
                        <a:tabLst/>
                        <a:defRPr/>
                      </a:pPr>
                      <a:r>
                        <a:rPr lang="en-US" sz="1100">
                          <a:solidFill>
                            <a:schemeClr val="accent2">
                              <a:lumMod val="50000"/>
                            </a:schemeClr>
                          </a:solidFill>
                          <a:effectLst/>
                          <a:latin typeface="Avenir"/>
                          <a:ea typeface="Calibri"/>
                          <a:cs typeface="Times New Roman"/>
                          <a:sym typeface="Wingdings 2" panose="05020102010507070707" pitchFamily="18" charset="2"/>
                        </a:rPr>
                        <a:t></a:t>
                      </a:r>
                      <a:endParaRPr lang="en-US" sz="1100">
                        <a:solidFill>
                          <a:schemeClr val="accent2">
                            <a:lumMod val="50000"/>
                          </a:schemeClr>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a:solidFill>
                            <a:schemeClr val="accent2">
                              <a:lumMod val="50000"/>
                            </a:schemeClr>
                          </a:solidFill>
                          <a:effectLst/>
                          <a:latin typeface="Avenir"/>
                          <a:ea typeface="Calibri"/>
                          <a:cs typeface="Times New Roman"/>
                          <a:sym typeface="Wingdings 2" panose="05020102010507070707" pitchFamily="18" charset="2"/>
                        </a:rPr>
                        <a:t></a:t>
                      </a:r>
                      <a:endParaRPr lang="en-US" sz="1100">
                        <a:solidFill>
                          <a:schemeClr val="accent2">
                            <a:lumMod val="50000"/>
                          </a:schemeClr>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a:solidFill>
                            <a:schemeClr val="accent2">
                              <a:lumMod val="50000"/>
                            </a:schemeClr>
                          </a:solidFill>
                          <a:effectLst/>
                          <a:latin typeface="Avenir"/>
                          <a:ea typeface="Calibri"/>
                          <a:cs typeface="Times New Roman"/>
                          <a:sym typeface="Wingdings 2" panose="05020102010507070707" pitchFamily="18" charset="2"/>
                        </a:rPr>
                        <a:t></a:t>
                      </a:r>
                      <a:endParaRPr lang="en-US" sz="1100">
                        <a:solidFill>
                          <a:schemeClr val="accent2">
                            <a:lumMod val="50000"/>
                          </a:schemeClr>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a:solidFill>
                            <a:schemeClr val="accent2">
                              <a:lumMod val="50000"/>
                            </a:schemeClr>
                          </a:solidFill>
                          <a:effectLst/>
                          <a:latin typeface="Avenir"/>
                          <a:ea typeface="Calibri"/>
                          <a:cs typeface="Times New Roman"/>
                          <a:sym typeface="Wingdings 2" panose="05020102010507070707" pitchFamily="18" charset="2"/>
                        </a:rPr>
                        <a:t></a:t>
                      </a:r>
                      <a:endParaRPr lang="en-US" sz="1100">
                        <a:solidFill>
                          <a:schemeClr val="accent2">
                            <a:lumMod val="50000"/>
                          </a:schemeClr>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a:solidFill>
                            <a:schemeClr val="accent2">
                              <a:lumMod val="50000"/>
                            </a:schemeClr>
                          </a:solidFill>
                          <a:effectLst/>
                          <a:latin typeface="Avenir"/>
                          <a:ea typeface="Calibri"/>
                          <a:cs typeface="Times New Roman"/>
                          <a:sym typeface="Wingdings 2" panose="05020102010507070707" pitchFamily="18" charset="2"/>
                        </a:rPr>
                        <a:t></a:t>
                      </a:r>
                      <a:endParaRPr lang="en-US" sz="1100">
                        <a:solidFill>
                          <a:schemeClr val="accent2">
                            <a:lumMod val="50000"/>
                          </a:schemeClr>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a:solidFill>
                            <a:schemeClr val="accent2">
                              <a:lumMod val="50000"/>
                            </a:schemeClr>
                          </a:solidFill>
                          <a:effectLst/>
                          <a:latin typeface="Avenir"/>
                          <a:ea typeface="Calibri"/>
                          <a:cs typeface="Times New Roman"/>
                          <a:sym typeface="Wingdings 2" panose="05020102010507070707" pitchFamily="18" charset="2"/>
                        </a:rPr>
                        <a:t></a:t>
                      </a:r>
                      <a:endParaRPr lang="en-US" sz="1100">
                        <a:solidFill>
                          <a:schemeClr val="accent2">
                            <a:lumMod val="50000"/>
                          </a:schemeClr>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a:solidFill>
                            <a:schemeClr val="accent2">
                              <a:lumMod val="50000"/>
                            </a:schemeClr>
                          </a:solidFill>
                          <a:effectLst/>
                          <a:latin typeface="Avenir"/>
                          <a:ea typeface="Calibri"/>
                          <a:cs typeface="Times New Roman"/>
                          <a:sym typeface="Wingdings 2" panose="05020102010507070707" pitchFamily="18" charset="2"/>
                        </a:rPr>
                        <a:t></a:t>
                      </a:r>
                      <a:endParaRPr lang="en-US" sz="1100">
                        <a:solidFill>
                          <a:schemeClr val="accent2">
                            <a:lumMod val="50000"/>
                          </a:schemeClr>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a:solidFill>
                            <a:schemeClr val="accent2">
                              <a:lumMod val="50000"/>
                            </a:schemeClr>
                          </a:solidFill>
                          <a:effectLst/>
                          <a:latin typeface="Avenir"/>
                          <a:ea typeface="Calibri"/>
                          <a:cs typeface="Times New Roman"/>
                          <a:sym typeface="Wingdings 2" panose="05020102010507070707" pitchFamily="18" charset="2"/>
                        </a:rPr>
                        <a:t></a:t>
                      </a:r>
                      <a:endParaRPr lang="en-US" sz="1100">
                        <a:solidFill>
                          <a:schemeClr val="accent2">
                            <a:lumMod val="50000"/>
                          </a:schemeClr>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a:solidFill>
                            <a:schemeClr val="accent2">
                              <a:lumMod val="50000"/>
                            </a:schemeClr>
                          </a:solidFill>
                          <a:effectLst/>
                          <a:latin typeface="Avenir"/>
                          <a:ea typeface="Calibri"/>
                          <a:cs typeface="Times New Roman"/>
                          <a:sym typeface="Wingdings 2" panose="05020102010507070707" pitchFamily="18" charset="2"/>
                        </a:rPr>
                        <a:t></a:t>
                      </a:r>
                      <a:endParaRPr lang="en-US" sz="1100">
                        <a:solidFill>
                          <a:schemeClr val="accent2">
                            <a:lumMod val="50000"/>
                          </a:schemeClr>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a:solidFill>
                            <a:schemeClr val="accent2">
                              <a:lumMod val="50000"/>
                            </a:schemeClr>
                          </a:solidFill>
                          <a:effectLst/>
                          <a:latin typeface="Avenir"/>
                          <a:ea typeface="Calibri"/>
                          <a:cs typeface="Times New Roman"/>
                          <a:sym typeface="Wingdings 2" panose="05020102010507070707" pitchFamily="18" charset="2"/>
                        </a:rPr>
                        <a:t></a:t>
                      </a:r>
                      <a:endParaRPr lang="en-US" sz="1100">
                        <a:solidFill>
                          <a:schemeClr val="accent2">
                            <a:lumMod val="50000"/>
                          </a:schemeClr>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a:solidFill>
                            <a:schemeClr val="accent2">
                              <a:lumMod val="50000"/>
                            </a:schemeClr>
                          </a:solidFill>
                          <a:effectLst/>
                          <a:latin typeface="Avenir"/>
                          <a:ea typeface="Calibri"/>
                          <a:cs typeface="Times New Roman"/>
                          <a:sym typeface="Wingdings 2" panose="05020102010507070707" pitchFamily="18" charset="2"/>
                        </a:rPr>
                        <a:t></a:t>
                      </a:r>
                      <a:endParaRPr lang="en-US" sz="1100">
                        <a:solidFill>
                          <a:schemeClr val="accent2">
                            <a:lumMod val="50000"/>
                          </a:schemeClr>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a:solidFill>
                            <a:schemeClr val="accent2">
                              <a:lumMod val="50000"/>
                            </a:schemeClr>
                          </a:solidFill>
                          <a:effectLst/>
                          <a:latin typeface="Avenir"/>
                          <a:ea typeface="Calibri"/>
                          <a:cs typeface="Times New Roman"/>
                          <a:sym typeface="Wingdings 2" panose="05020102010507070707" pitchFamily="18" charset="2"/>
                        </a:rPr>
                        <a:t></a:t>
                      </a:r>
                      <a:endParaRPr lang="en-US" sz="1100">
                        <a:solidFill>
                          <a:schemeClr val="accent2">
                            <a:lumMod val="50000"/>
                          </a:schemeClr>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r>
                        <a:rPr lang="en-US" sz="1100">
                          <a:solidFill>
                            <a:schemeClr val="accent2">
                              <a:lumMod val="50000"/>
                            </a:schemeClr>
                          </a:solidFill>
                          <a:effectLst/>
                          <a:latin typeface="Avenir"/>
                          <a:ea typeface="Calibri"/>
                          <a:cs typeface="Times New Roman"/>
                          <a:sym typeface="Wingdings 2" panose="05020102010507070707" pitchFamily="18" charset="2"/>
                        </a:rPr>
                        <a:t></a:t>
                      </a:r>
                      <a:endParaRPr lang="en-US" sz="1100">
                        <a:solidFill>
                          <a:schemeClr val="accent2">
                            <a:lumMod val="50000"/>
                          </a:schemeClr>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0"/>
                        </a:spcAft>
                      </a:pP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100">
                          <a:solidFill>
                            <a:schemeClr val="accent6"/>
                          </a:solidFill>
                          <a:effectLst/>
                          <a:latin typeface="Avenir"/>
                          <a:ea typeface="Calibri"/>
                          <a:cs typeface="Times New Roman"/>
                          <a:sym typeface="Wingdings 2" panose="05020102010507070707" pitchFamily="18" charset="2"/>
                        </a:rPr>
                        <a:t></a:t>
                      </a:r>
                      <a:endParaRPr lang="en-US" sz="1100">
                        <a:solidFill>
                          <a:schemeClr val="accent6"/>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6">
                        <a:lumMod val="20000"/>
                        <a:lumOff val="80000"/>
                        <a:alpha val="90000"/>
                      </a:schemeClr>
                    </a:solidFill>
                  </a:tcPr>
                </a:tc>
                <a:extLst>
                  <a:ext uri="{0D108BD9-81ED-4DB2-BD59-A6C34878D82A}">
                    <a16:rowId xmlns:a16="http://schemas.microsoft.com/office/drawing/2014/main" val="10006"/>
                  </a:ext>
                </a:extLst>
              </a:tr>
              <a:tr h="589577">
                <a:tc>
                  <a:txBody>
                    <a:bodyPr/>
                    <a:lstStyle/>
                    <a:p>
                      <a:pPr marL="0" marR="0" algn="ctr">
                        <a:spcBef>
                          <a:spcPts val="0"/>
                        </a:spcBef>
                        <a:spcAft>
                          <a:spcPts val="0"/>
                        </a:spcAft>
                      </a:pPr>
                      <a:r>
                        <a:rPr lang="tr-TR" sz="1100" b="1">
                          <a:effectLst/>
                          <a:latin typeface="Avenir"/>
                        </a:rPr>
                        <a:t>KPA</a:t>
                      </a:r>
                      <a:r>
                        <a:rPr lang="en-US" sz="1100" b="1">
                          <a:effectLst/>
                          <a:latin typeface="Avenir"/>
                        </a:rPr>
                        <a:t>20</a:t>
                      </a:r>
                      <a:r>
                        <a:rPr lang="tr-TR" sz="1100" b="1" baseline="30000">
                          <a:effectLst/>
                          <a:latin typeface="Avenir"/>
                        </a:rPr>
                        <a:t>3</a:t>
                      </a:r>
                      <a:endParaRPr lang="en-US" sz="1100" b="1" baseline="30000">
                        <a:solidFill>
                          <a:schemeClr val="tx1"/>
                        </a:solidFill>
                        <a:effectLst/>
                        <a:latin typeface="Avenir"/>
                        <a:ea typeface="Calibri"/>
                        <a:cs typeface="Times New Roman"/>
                      </a:endParaRPr>
                    </a:p>
                  </a:txBody>
                  <a:tcPr marL="18256" marR="18256" marT="15431" marB="15431" anchor="ctr">
                    <a:lnL w="12700" cap="flat" cmpd="sng" algn="ctr">
                      <a:no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888548" rtl="0" eaLnBrk="1" fontAlgn="auto" latinLnBrk="0" hangingPunct="1">
                        <a:lnSpc>
                          <a:spcPct val="100000"/>
                        </a:lnSpc>
                        <a:spcBef>
                          <a:spcPts val="0"/>
                        </a:spcBef>
                        <a:spcAft>
                          <a:spcPts val="0"/>
                        </a:spcAft>
                        <a:buClrTx/>
                        <a:buSzTx/>
                        <a:buFontTx/>
                        <a:buNone/>
                        <a:tabLst/>
                        <a:defRPr/>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1100">
                          <a:solidFill>
                            <a:srgbClr val="C00000"/>
                          </a:solidFill>
                          <a:effectLst/>
                          <a:latin typeface="Avenir"/>
                          <a:ea typeface="Calibri"/>
                          <a:cs typeface="Times New Roman"/>
                          <a:sym typeface="Wingdings 2" panose="05020102010507070707" pitchFamily="18" charset="2"/>
                        </a:rPr>
                        <a:t></a:t>
                      </a:r>
                      <a:endParaRPr lang="en-US" sz="1100">
                        <a:solidFill>
                          <a:srgbClr val="C00000"/>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lang="en-US" sz="1100" kern="1200">
                        <a:solidFill>
                          <a:schemeClr val="accent6"/>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90000"/>
                      </a:schemeClr>
                    </a:solidFill>
                  </a:tcPr>
                </a:tc>
                <a:tc>
                  <a:txBody>
                    <a:bodyPr/>
                    <a:lstStyle/>
                    <a:p>
                      <a:pPr marL="0" marR="0" algn="ctr">
                        <a:spcBef>
                          <a:spcPts val="0"/>
                        </a:spcBef>
                        <a:spcAft>
                          <a:spcPts val="0"/>
                        </a:spcAft>
                      </a:pPr>
                      <a:r>
                        <a:rPr lang="en-US" sz="1100">
                          <a:solidFill>
                            <a:schemeClr val="accent6"/>
                          </a:solidFill>
                          <a:effectLst/>
                          <a:latin typeface="Avenir"/>
                          <a:ea typeface="Calibri"/>
                          <a:cs typeface="Times New Roman"/>
                          <a:sym typeface="Wingdings 2" panose="05020102010507070707" pitchFamily="18" charset="2"/>
                        </a:rPr>
                        <a:t></a:t>
                      </a:r>
                      <a:endParaRPr lang="en-US" sz="1100">
                        <a:solidFill>
                          <a:schemeClr val="accent6"/>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accent6">
                        <a:lumMod val="20000"/>
                        <a:lumOff val="80000"/>
                        <a:alpha val="90000"/>
                      </a:schemeClr>
                    </a:solidFill>
                  </a:tcPr>
                </a:tc>
                <a:extLst>
                  <a:ext uri="{0D108BD9-81ED-4DB2-BD59-A6C34878D82A}">
                    <a16:rowId xmlns:a16="http://schemas.microsoft.com/office/drawing/2014/main" val="10003"/>
                  </a:ext>
                </a:extLst>
              </a:tr>
              <a:tr h="634243">
                <a:tc>
                  <a:txBody>
                    <a:bodyPr/>
                    <a:lstStyle/>
                    <a:p>
                      <a:pPr marL="0" marR="0" algn="ctr">
                        <a:spcBef>
                          <a:spcPts val="0"/>
                        </a:spcBef>
                        <a:spcAft>
                          <a:spcPts val="0"/>
                        </a:spcAft>
                      </a:pPr>
                      <a:r>
                        <a:rPr lang="de-DE" sz="1100" b="0">
                          <a:solidFill>
                            <a:schemeClr val="tx1"/>
                          </a:solidFill>
                          <a:effectLst/>
                          <a:latin typeface="Avenir"/>
                          <a:ea typeface="Calibri"/>
                          <a:cs typeface="Times New Roman"/>
                        </a:rPr>
                        <a:t>PP</a:t>
                      </a:r>
                      <a:r>
                        <a:rPr lang="tr-TR" sz="1100" b="0">
                          <a:solidFill>
                            <a:schemeClr val="tx1"/>
                          </a:solidFill>
                          <a:effectLst/>
                          <a:latin typeface="Avenir"/>
                          <a:ea typeface="Calibri"/>
                          <a:cs typeface="Times New Roman"/>
                        </a:rPr>
                        <a:t>SA</a:t>
                      </a:r>
                      <a:r>
                        <a:rPr lang="de-DE" sz="1100" b="0">
                          <a:solidFill>
                            <a:schemeClr val="tx1"/>
                          </a:solidFill>
                          <a:effectLst/>
                          <a:latin typeface="Avenir"/>
                          <a:ea typeface="Calibri"/>
                          <a:cs typeface="Times New Roman"/>
                        </a:rPr>
                        <a:t>23</a:t>
                      </a:r>
                      <a:r>
                        <a:rPr lang="tr-TR" sz="1100" b="0" baseline="30000">
                          <a:solidFill>
                            <a:schemeClr val="tx1"/>
                          </a:solidFill>
                          <a:effectLst/>
                          <a:latin typeface="Avenir"/>
                          <a:ea typeface="Calibri"/>
                          <a:cs typeface="Times New Roman"/>
                        </a:rPr>
                        <a:t>4</a:t>
                      </a:r>
                      <a:endParaRPr lang="en-US" sz="1100" b="0" baseline="30000">
                        <a:solidFill>
                          <a:schemeClr val="tx1"/>
                        </a:solidFill>
                        <a:effectLst/>
                        <a:latin typeface="Avenir"/>
                        <a:ea typeface="Calibri"/>
                        <a:cs typeface="Times New Roman"/>
                      </a:endParaRPr>
                    </a:p>
                  </a:txBody>
                  <a:tcPr marL="18256" marR="18256" marT="15431" marB="15431" anchor="ctr">
                    <a:lnL w="12700" cap="flat" cmpd="sng" algn="ctr">
                      <a:no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bg1"/>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algn="ctr">
                        <a:spcBef>
                          <a:spcPts val="0"/>
                        </a:spcBef>
                        <a:spcAft>
                          <a:spcPts val="0"/>
                        </a:spcAft>
                      </a:pPr>
                      <a:r>
                        <a:rPr lang="en-US" sz="1100">
                          <a:solidFill>
                            <a:schemeClr val="accent3"/>
                          </a:solidFill>
                          <a:effectLst/>
                          <a:latin typeface="Avenir"/>
                          <a:ea typeface="Calibri"/>
                          <a:cs typeface="Times New Roman"/>
                          <a:sym typeface="Wingdings 2" panose="05020102010507070707" pitchFamily="18" charset="2"/>
                        </a:rPr>
                        <a:t></a:t>
                      </a:r>
                      <a:endParaRPr lang="en-US" sz="1100">
                        <a:solidFill>
                          <a:schemeClr val="accent3"/>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accent3">
                        <a:lumMod val="20000"/>
                        <a:lumOff val="80000"/>
                      </a:schemeClr>
                    </a:solidFill>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lang="en-US" sz="1100" kern="1200">
                        <a:solidFill>
                          <a:schemeClr val="accent6"/>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solidFill>
                      <a:schemeClr val="bg1">
                        <a:alpha val="90000"/>
                      </a:schemeClr>
                    </a:solidFill>
                  </a:tcPr>
                </a:tc>
                <a:tc>
                  <a:txBody>
                    <a:bodyPr/>
                    <a:lstStyle/>
                    <a:p>
                      <a:pPr marL="0" marR="0" algn="ctr">
                        <a:spcBef>
                          <a:spcPts val="0"/>
                        </a:spcBef>
                        <a:spcAft>
                          <a:spcPts val="0"/>
                        </a:spcAft>
                      </a:pPr>
                      <a:endParaRPr lang="en-US" sz="1100">
                        <a:solidFill>
                          <a:schemeClr val="accent1"/>
                        </a:solidFill>
                        <a:effectLst/>
                        <a:latin typeface="Avenir"/>
                        <a:ea typeface="Calibri"/>
                        <a:cs typeface="Times New Roman"/>
                      </a:endParaRPr>
                    </a:p>
                  </a:txBody>
                  <a:tcPr marL="39491" marR="39491" marT="15431" marB="15431" anchor="ct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1014718766"/>
                  </a:ext>
                </a:extLst>
              </a:tr>
            </a:tbl>
          </a:graphicData>
        </a:graphic>
      </p:graphicFrame>
      <p:sp>
        <p:nvSpPr>
          <p:cNvPr id="7" name="Oval 6">
            <a:extLst>
              <a:ext uri="{FF2B5EF4-FFF2-40B4-BE49-F238E27FC236}">
                <a16:creationId xmlns:a16="http://schemas.microsoft.com/office/drawing/2014/main" id="{BED851E3-115B-E69C-1987-F61CBCA69208}"/>
              </a:ext>
            </a:extLst>
          </p:cNvPr>
          <p:cNvSpPr>
            <a:spLocks noChangeAspect="1"/>
          </p:cNvSpPr>
          <p:nvPr/>
        </p:nvSpPr>
        <p:spPr>
          <a:xfrm>
            <a:off x="1667988" y="5321247"/>
            <a:ext cx="17027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defRPr/>
            </a:pPr>
            <a:endParaRPr lang="en-US" b="1">
              <a:solidFill>
                <a:srgbClr val="FFFFFF"/>
              </a:solidFill>
              <a:latin typeface="Arial" panose="020B0604020202020204" pitchFamily="34" charset="0"/>
            </a:endParaRPr>
          </a:p>
        </p:txBody>
      </p:sp>
      <p:sp>
        <p:nvSpPr>
          <p:cNvPr id="8" name="TextBox 8">
            <a:extLst>
              <a:ext uri="{FF2B5EF4-FFF2-40B4-BE49-F238E27FC236}">
                <a16:creationId xmlns:a16="http://schemas.microsoft.com/office/drawing/2014/main" id="{6D27F350-9DE3-AECC-DDB0-DD08C0AA1A0A}"/>
              </a:ext>
            </a:extLst>
          </p:cNvPr>
          <p:cNvSpPr txBox="1"/>
          <p:nvPr/>
        </p:nvSpPr>
        <p:spPr>
          <a:xfrm>
            <a:off x="1784046" y="5302179"/>
            <a:ext cx="2639840" cy="246221"/>
          </a:xfrm>
          <a:prstGeom prst="rect">
            <a:avLst/>
          </a:prstGeom>
          <a:noFill/>
        </p:spPr>
        <p:txBody>
          <a:bodyPr wrap="square" rtlCol="0">
            <a:spAutoFit/>
          </a:bodyPr>
          <a:lstStyle/>
          <a:p>
            <a:pPr lvl="0">
              <a:defRPr/>
            </a:pPr>
            <a:r>
              <a:rPr lang="de-DE" sz="1000" dirty="0">
                <a:solidFill>
                  <a:srgbClr val="000000"/>
                </a:solidFill>
              </a:rPr>
              <a:t>Çapraz reaktif/çapraz koruyucu serotip</a:t>
            </a:r>
            <a:r>
              <a:rPr lang="tr-TR" sz="1000" baseline="30000" dirty="0">
                <a:solidFill>
                  <a:srgbClr val="000000"/>
                </a:solidFill>
                <a:latin typeface="Arial"/>
              </a:rPr>
              <a:t>5</a:t>
            </a:r>
            <a:endParaRPr lang="en-US" sz="1000" baseline="30000" dirty="0">
              <a:solidFill>
                <a:srgbClr val="000000"/>
              </a:solidFill>
              <a:latin typeface="Arial"/>
            </a:endParaRPr>
          </a:p>
        </p:txBody>
      </p:sp>
      <p:sp>
        <p:nvSpPr>
          <p:cNvPr id="10" name="Title 14">
            <a:extLst>
              <a:ext uri="{FF2B5EF4-FFF2-40B4-BE49-F238E27FC236}">
                <a16:creationId xmlns:a16="http://schemas.microsoft.com/office/drawing/2014/main" id="{D77E330E-D78E-7643-7902-BA0347769641}"/>
              </a:ext>
            </a:extLst>
          </p:cNvPr>
          <p:cNvSpPr txBox="1">
            <a:spLocks/>
          </p:cNvSpPr>
          <p:nvPr/>
        </p:nvSpPr>
        <p:spPr>
          <a:xfrm>
            <a:off x="381957" y="1682642"/>
            <a:ext cx="11276015" cy="637794"/>
          </a:xfrm>
          <a:prstGeom prst="rect">
            <a:avLst/>
          </a:prstGeom>
        </p:spPr>
        <p:txBody>
          <a:bodyPr vert="horz" lIns="68580" tIns="34290" rIns="68580" bIns="0" rtlCol="0" anchor="ctr">
            <a:no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endParaRPr lang="en-US" sz="2100">
              <a:solidFill>
                <a:srgbClr val="002060"/>
              </a:solidFill>
              <a:latin typeface="Calibri" panose="020F0502020204030204" pitchFamily="34" charset="0"/>
              <a:cs typeface="Calibri" panose="020F0502020204030204" pitchFamily="34" charset="0"/>
            </a:endParaRPr>
          </a:p>
        </p:txBody>
      </p:sp>
      <p:sp>
        <p:nvSpPr>
          <p:cNvPr id="4" name="Metin kutusu 3">
            <a:extLst>
              <a:ext uri="{FF2B5EF4-FFF2-40B4-BE49-F238E27FC236}">
                <a16:creationId xmlns:a16="http://schemas.microsoft.com/office/drawing/2014/main" id="{CF93F722-E373-2DD0-D6CC-721D82D4A42F}"/>
              </a:ext>
            </a:extLst>
          </p:cNvPr>
          <p:cNvSpPr txBox="1"/>
          <p:nvPr/>
        </p:nvSpPr>
        <p:spPr>
          <a:xfrm>
            <a:off x="1784046" y="5524309"/>
            <a:ext cx="2306554" cy="400110"/>
          </a:xfrm>
          <a:prstGeom prst="rect">
            <a:avLst/>
          </a:prstGeom>
          <a:noFill/>
        </p:spPr>
        <p:txBody>
          <a:bodyPr wrap="square">
            <a:spAutoFit/>
          </a:bodyPr>
          <a:lstStyle/>
          <a:p>
            <a:r>
              <a:rPr lang="tr-TR" sz="1000" dirty="0"/>
              <a:t>KPA= Konjuge Pnömokok Aşılar</a:t>
            </a:r>
          </a:p>
          <a:p>
            <a:r>
              <a:rPr lang="tr-TR" sz="1000" dirty="0"/>
              <a:t>KPA: Konjuge Pnömokok Aşısı</a:t>
            </a:r>
          </a:p>
        </p:txBody>
      </p:sp>
      <p:pic>
        <p:nvPicPr>
          <p:cNvPr id="11" name="Picture 10" descr="A yellow and blue logo&#10;&#10;Description automatically generated">
            <a:extLst>
              <a:ext uri="{FF2B5EF4-FFF2-40B4-BE49-F238E27FC236}">
                <a16:creationId xmlns:a16="http://schemas.microsoft.com/office/drawing/2014/main" id="{C22EEF19-3D2F-87C6-9179-5184201DFDE3}"/>
              </a:ext>
            </a:extLst>
          </p:cNvPr>
          <p:cNvPicPr>
            <a:picLocks noChangeAspect="1"/>
          </p:cNvPicPr>
          <p:nvPr/>
        </p:nvPicPr>
        <p:blipFill>
          <a:blip r:embed="rId3">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spTree>
    <p:extLst>
      <p:ext uri="{BB962C8B-B14F-4D97-AF65-F5344CB8AC3E}">
        <p14:creationId xmlns:p14="http://schemas.microsoft.com/office/powerpoint/2010/main" val="127721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EE3F-6331-2740-4270-53190F342CA2}"/>
              </a:ext>
            </a:extLst>
          </p:cNvPr>
          <p:cNvSpPr>
            <a:spLocks noGrp="1"/>
          </p:cNvSpPr>
          <p:nvPr>
            <p:ph type="title"/>
          </p:nvPr>
        </p:nvSpPr>
        <p:spPr/>
        <p:txBody>
          <a:bodyPr/>
          <a:lstStyle/>
          <a:p>
            <a:r>
              <a:rPr lang="tr-TR"/>
              <a:t>KPA</a:t>
            </a:r>
            <a:r>
              <a:rPr lang="en-US"/>
              <a:t>20’ye </a:t>
            </a:r>
            <a:r>
              <a:rPr lang="tr-TR"/>
              <a:t>d</a:t>
            </a:r>
            <a:r>
              <a:rPr lang="en-US" err="1"/>
              <a:t>ahil</a:t>
            </a:r>
            <a:r>
              <a:rPr lang="en-US"/>
              <a:t> </a:t>
            </a:r>
            <a:r>
              <a:rPr lang="tr-TR"/>
              <a:t>e</a:t>
            </a:r>
            <a:r>
              <a:rPr lang="en-US" err="1"/>
              <a:t>dilen</a:t>
            </a:r>
            <a:r>
              <a:rPr lang="en-US"/>
              <a:t> </a:t>
            </a:r>
            <a:r>
              <a:rPr lang="tr-TR"/>
              <a:t>e</a:t>
            </a:r>
            <a:r>
              <a:rPr lang="en-US"/>
              <a:t>k </a:t>
            </a:r>
            <a:r>
              <a:rPr lang="tr-TR"/>
              <a:t>s</a:t>
            </a:r>
            <a:r>
              <a:rPr lang="en-US" err="1"/>
              <a:t>erotipler</a:t>
            </a:r>
            <a:r>
              <a:rPr lang="tr-TR"/>
              <a:t>;</a:t>
            </a:r>
          </a:p>
        </p:txBody>
      </p:sp>
      <p:sp>
        <p:nvSpPr>
          <p:cNvPr id="3" name="Slide Number Placeholder 2">
            <a:extLst>
              <a:ext uri="{FF2B5EF4-FFF2-40B4-BE49-F238E27FC236}">
                <a16:creationId xmlns:a16="http://schemas.microsoft.com/office/drawing/2014/main" id="{EB919013-1650-EFCD-3D9F-0430D9030E7B}"/>
              </a:ext>
            </a:extLst>
          </p:cNvPr>
          <p:cNvSpPr>
            <a:spLocks noGrp="1"/>
          </p:cNvSpPr>
          <p:nvPr>
            <p:ph type="sldNum" sz="quarter" idx="4"/>
          </p:nvPr>
        </p:nvSpPr>
        <p:spPr/>
        <p:txBody>
          <a:bodyPr/>
          <a:lstStyle/>
          <a:p>
            <a:fld id="{03074DEF-F175-4420-8EE3-137377F9872B}" type="slidenum">
              <a:rPr lang="en-US"/>
              <a:pPr/>
              <a:t>11</a:t>
            </a:fld>
            <a:endParaRPr lang="en-US"/>
          </a:p>
        </p:txBody>
      </p:sp>
      <p:sp>
        <p:nvSpPr>
          <p:cNvPr id="6" name="Text Placeholder 3">
            <a:extLst>
              <a:ext uri="{FF2B5EF4-FFF2-40B4-BE49-F238E27FC236}">
                <a16:creationId xmlns:a16="http://schemas.microsoft.com/office/drawing/2014/main" id="{9151F44D-B143-B18C-E8B6-5BA53D5887E4}"/>
              </a:ext>
            </a:extLst>
          </p:cNvPr>
          <p:cNvSpPr txBox="1">
            <a:spLocks/>
          </p:cNvSpPr>
          <p:nvPr/>
        </p:nvSpPr>
        <p:spPr>
          <a:xfrm>
            <a:off x="601107" y="5840573"/>
            <a:ext cx="8534400" cy="365292"/>
          </a:xfrm>
          <a:prstGeom prst="rect">
            <a:avLst/>
          </a:prstGeom>
        </p:spPr>
        <p:txBody>
          <a:bodyPr vert="horz" lIns="68580" tIns="34290" rIns="68580" bIns="34290" rtlCol="0" anchor="ctr"/>
          <a:lstStyle>
            <a:defPPr>
              <a:defRPr lang="tr-TR"/>
            </a:defPPr>
            <a:lvl1pPr marL="0" algn="ctr" defTabSz="914400" rtl="0" eaLnBrk="1" latinLnBrk="0" hangingPunct="1">
              <a:defRPr sz="10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r>
              <a:rPr lang="tr-TR" sz="750" dirty="0">
                <a:solidFill>
                  <a:srgbClr val="353B3E">
                    <a:lumMod val="60000"/>
                    <a:lumOff val="40000"/>
                  </a:srgbClr>
                </a:solidFill>
                <a:latin typeface="Calibri Light" panose="020F0302020204030204" pitchFamily="34" charset="0"/>
                <a:cs typeface="Calibri Light" panose="020F0302020204030204" pitchFamily="34" charset="0"/>
              </a:rPr>
              <a:t>KPA: Konjüge Pnömokok Aşısı; İPD=İnvazif Pnömokokal Hastalık</a:t>
            </a:r>
          </a:p>
          <a:p>
            <a:pPr algn="l" defTabSz="685800"/>
            <a:r>
              <a:rPr lang="da-DK" sz="750" b="1" dirty="0">
                <a:solidFill>
                  <a:srgbClr val="353B3E">
                    <a:lumMod val="60000"/>
                    <a:lumOff val="40000"/>
                  </a:srgbClr>
                </a:solidFill>
                <a:latin typeface="Calibri Light" panose="020F0302020204030204" pitchFamily="34" charset="0"/>
                <a:cs typeface="Calibri Light" panose="020F0302020204030204" pitchFamily="34" charset="0"/>
              </a:rPr>
              <a:t>1. </a:t>
            </a:r>
            <a:r>
              <a:rPr lang="da-DK" sz="750" dirty="0">
                <a:solidFill>
                  <a:srgbClr val="353B3E">
                    <a:lumMod val="60000"/>
                    <a:lumOff val="40000"/>
                  </a:srgbClr>
                </a:solidFill>
                <a:latin typeface="Calibri Light" panose="020F0302020204030204" pitchFamily="34" charset="0"/>
                <a:cs typeface="Calibri Light" panose="020F0302020204030204" pitchFamily="34" charset="0"/>
              </a:rPr>
              <a:t>Balsells E, et al. </a:t>
            </a:r>
            <a:r>
              <a:rPr lang="da-DK" sz="750" i="1" dirty="0">
                <a:solidFill>
                  <a:srgbClr val="353B3E">
                    <a:lumMod val="60000"/>
                    <a:lumOff val="40000"/>
                  </a:srgbClr>
                </a:solidFill>
                <a:latin typeface="Calibri Light" panose="020F0302020204030204" pitchFamily="34" charset="0"/>
                <a:cs typeface="Calibri Light" panose="020F0302020204030204" pitchFamily="34" charset="0"/>
              </a:rPr>
              <a:t>PLoS One</a:t>
            </a:r>
            <a:r>
              <a:rPr lang="da-DK" sz="750" dirty="0">
                <a:solidFill>
                  <a:srgbClr val="353B3E">
                    <a:lumMod val="60000"/>
                    <a:lumOff val="40000"/>
                  </a:srgbClr>
                </a:solidFill>
                <a:latin typeface="Calibri Light" panose="020F0302020204030204" pitchFamily="34" charset="0"/>
                <a:cs typeface="Calibri Light" panose="020F0302020204030204" pitchFamily="34" charset="0"/>
              </a:rPr>
              <a:t>. 2017;12(5):e0177113. </a:t>
            </a:r>
            <a:r>
              <a:rPr lang="da-DK" sz="750" b="1" dirty="0">
                <a:solidFill>
                  <a:srgbClr val="353B3E">
                    <a:lumMod val="60000"/>
                    <a:lumOff val="40000"/>
                  </a:srgbClr>
                </a:solidFill>
                <a:latin typeface="Calibri Light" panose="020F0302020204030204" pitchFamily="34" charset="0"/>
                <a:cs typeface="Calibri Light" panose="020F0302020204030204" pitchFamily="34" charset="0"/>
              </a:rPr>
              <a:t>2.</a:t>
            </a:r>
            <a:r>
              <a:rPr lang="da-DK" sz="750" dirty="0">
                <a:solidFill>
                  <a:srgbClr val="353B3E">
                    <a:lumMod val="60000"/>
                    <a:lumOff val="40000"/>
                  </a:srgbClr>
                </a:solidFill>
                <a:latin typeface="Calibri Light" panose="020F0302020204030204" pitchFamily="34" charset="0"/>
                <a:cs typeface="Calibri Light" panose="020F0302020204030204" pitchFamily="34" charset="0"/>
              </a:rPr>
              <a:t> Amin-Chowdhury Z, et al. </a:t>
            </a:r>
            <a:r>
              <a:rPr lang="da-DK" sz="750" i="1" dirty="0">
                <a:solidFill>
                  <a:srgbClr val="353B3E">
                    <a:lumMod val="60000"/>
                    <a:lumOff val="40000"/>
                  </a:srgbClr>
                </a:solidFill>
                <a:latin typeface="Calibri Light" panose="020F0302020204030204" pitchFamily="34" charset="0"/>
                <a:cs typeface="Calibri Light" panose="020F0302020204030204" pitchFamily="34" charset="0"/>
              </a:rPr>
              <a:t>Clin Infect Dis. </a:t>
            </a:r>
            <a:r>
              <a:rPr lang="da-DK" sz="750" dirty="0">
                <a:solidFill>
                  <a:srgbClr val="353B3E">
                    <a:lumMod val="60000"/>
                    <a:lumOff val="40000"/>
                  </a:srgbClr>
                </a:solidFill>
                <a:latin typeface="Calibri Light" panose="020F0302020204030204" pitchFamily="34" charset="0"/>
                <a:cs typeface="Calibri Light" panose="020F0302020204030204" pitchFamily="34" charset="0"/>
              </a:rPr>
              <a:t>2020;71(8):e235-e243.</a:t>
            </a:r>
            <a:r>
              <a:rPr lang="en-US" sz="750" dirty="0">
                <a:solidFill>
                  <a:srgbClr val="353B3E">
                    <a:lumMod val="60000"/>
                    <a:lumOff val="40000"/>
                  </a:srgbClr>
                </a:solidFill>
                <a:latin typeface="Calibri Light" panose="020F0302020204030204" pitchFamily="34" charset="0"/>
                <a:cs typeface="Calibri Light" panose="020F0302020204030204" pitchFamily="34" charset="0"/>
              </a:rPr>
              <a:t> </a:t>
            </a:r>
            <a:r>
              <a:rPr lang="en-US" sz="750" b="1" dirty="0">
                <a:solidFill>
                  <a:srgbClr val="353B3E">
                    <a:lumMod val="60000"/>
                    <a:lumOff val="40000"/>
                  </a:srgbClr>
                </a:solidFill>
                <a:latin typeface="Calibri Light" panose="020F0302020204030204" pitchFamily="34" charset="0"/>
                <a:cs typeface="Calibri Light" panose="020F0302020204030204" pitchFamily="34" charset="0"/>
              </a:rPr>
              <a:t>3.</a:t>
            </a:r>
            <a:r>
              <a:rPr lang="en-US" sz="750" dirty="0">
                <a:solidFill>
                  <a:srgbClr val="353B3E">
                    <a:lumMod val="60000"/>
                    <a:lumOff val="40000"/>
                  </a:srgbClr>
                </a:solidFill>
                <a:latin typeface="Calibri Light" panose="020F0302020204030204" pitchFamily="34" charset="0"/>
                <a:cs typeface="Calibri Light" panose="020F0302020204030204" pitchFamily="34" charset="0"/>
              </a:rPr>
              <a:t> Levy C, et al. </a:t>
            </a:r>
            <a:r>
              <a:rPr lang="en-US" sz="750" i="1" dirty="0" err="1">
                <a:solidFill>
                  <a:srgbClr val="353B3E">
                    <a:lumMod val="60000"/>
                    <a:lumOff val="40000"/>
                  </a:srgbClr>
                </a:solidFill>
                <a:latin typeface="Calibri Light" panose="020F0302020204030204" pitchFamily="34" charset="0"/>
                <a:cs typeface="Calibri Light" panose="020F0302020204030204" pitchFamily="34" charset="0"/>
              </a:rPr>
              <a:t>PLoS</a:t>
            </a:r>
            <a:r>
              <a:rPr lang="en-US" sz="750" i="1" dirty="0">
                <a:solidFill>
                  <a:srgbClr val="353B3E">
                    <a:lumMod val="60000"/>
                    <a:lumOff val="40000"/>
                  </a:srgbClr>
                </a:solidFill>
                <a:latin typeface="Calibri Light" panose="020F0302020204030204" pitchFamily="34" charset="0"/>
                <a:cs typeface="Calibri Light" panose="020F0302020204030204" pitchFamily="34" charset="0"/>
              </a:rPr>
              <a:t> One</a:t>
            </a:r>
            <a:r>
              <a:rPr lang="en-US" sz="750" dirty="0">
                <a:solidFill>
                  <a:srgbClr val="353B3E">
                    <a:lumMod val="60000"/>
                    <a:lumOff val="40000"/>
                  </a:srgbClr>
                </a:solidFill>
                <a:latin typeface="Calibri Light" panose="020F0302020204030204" pitchFamily="34" charset="0"/>
                <a:cs typeface="Calibri Light" panose="020F0302020204030204" pitchFamily="34" charset="0"/>
              </a:rPr>
              <a:t>. 2019;14(2):e0211712. </a:t>
            </a:r>
            <a:r>
              <a:rPr lang="en-US" sz="750" b="1" dirty="0">
                <a:solidFill>
                  <a:srgbClr val="353B3E">
                    <a:lumMod val="60000"/>
                    <a:lumOff val="40000"/>
                  </a:srgbClr>
                </a:solidFill>
                <a:latin typeface="Calibri Light" panose="020F0302020204030204" pitchFamily="34" charset="0"/>
                <a:cs typeface="Calibri Light" panose="020F0302020204030204" pitchFamily="34" charset="0"/>
              </a:rPr>
              <a:t>4.</a:t>
            </a:r>
            <a:r>
              <a:rPr lang="en-US" sz="750" dirty="0">
                <a:solidFill>
                  <a:srgbClr val="353B3E">
                    <a:lumMod val="60000"/>
                    <a:lumOff val="40000"/>
                  </a:srgbClr>
                </a:solidFill>
                <a:latin typeface="Calibri Light" panose="020F0302020204030204" pitchFamily="34" charset="0"/>
                <a:cs typeface="Calibri Light" panose="020F0302020204030204" pitchFamily="34" charset="0"/>
              </a:rPr>
              <a:t> Ekinci E, et al. </a:t>
            </a:r>
            <a:r>
              <a:rPr lang="en-US" sz="750" i="1" dirty="0">
                <a:solidFill>
                  <a:srgbClr val="353B3E">
                    <a:lumMod val="60000"/>
                    <a:lumOff val="40000"/>
                  </a:srgbClr>
                </a:solidFill>
                <a:latin typeface="Calibri Light" panose="020F0302020204030204" pitchFamily="34" charset="0"/>
                <a:cs typeface="Calibri Light" panose="020F0302020204030204" pitchFamily="34" charset="0"/>
              </a:rPr>
              <a:t>Front </a:t>
            </a:r>
            <a:r>
              <a:rPr lang="en-US" sz="750" i="1" dirty="0" err="1">
                <a:solidFill>
                  <a:srgbClr val="353B3E">
                    <a:lumMod val="60000"/>
                    <a:lumOff val="40000"/>
                  </a:srgbClr>
                </a:solidFill>
                <a:latin typeface="Calibri Light" panose="020F0302020204030204" pitchFamily="34" charset="0"/>
                <a:cs typeface="Calibri Light" panose="020F0302020204030204" pitchFamily="34" charset="0"/>
              </a:rPr>
              <a:t>Pediatr</a:t>
            </a:r>
            <a:r>
              <a:rPr lang="en-US" sz="750" dirty="0">
                <a:solidFill>
                  <a:srgbClr val="353B3E">
                    <a:lumMod val="60000"/>
                    <a:lumOff val="40000"/>
                  </a:srgbClr>
                </a:solidFill>
                <a:latin typeface="Calibri Light" panose="020F0302020204030204" pitchFamily="34" charset="0"/>
                <a:cs typeface="Calibri Light" panose="020F0302020204030204" pitchFamily="34" charset="0"/>
              </a:rPr>
              <a:t>. 2021;9:664083. </a:t>
            </a:r>
            <a:r>
              <a:rPr lang="tr-TR" sz="750" b="1" dirty="0">
                <a:solidFill>
                  <a:srgbClr val="353B3E">
                    <a:lumMod val="60000"/>
                    <a:lumOff val="40000"/>
                  </a:srgbClr>
                </a:solidFill>
                <a:latin typeface="Calibri Light" panose="020F0302020204030204" pitchFamily="34" charset="0"/>
                <a:cs typeface="Calibri Light" panose="020F0302020204030204" pitchFamily="34" charset="0"/>
              </a:rPr>
              <a:t>5</a:t>
            </a:r>
            <a:r>
              <a:rPr lang="da-DK" sz="750" b="1" dirty="0">
                <a:solidFill>
                  <a:srgbClr val="353B3E">
                    <a:lumMod val="60000"/>
                    <a:lumOff val="40000"/>
                  </a:srgbClr>
                </a:solidFill>
                <a:latin typeface="Calibri Light" panose="020F0302020204030204" pitchFamily="34" charset="0"/>
                <a:cs typeface="Calibri Light" panose="020F0302020204030204" pitchFamily="34" charset="0"/>
              </a:rPr>
              <a:t>. </a:t>
            </a:r>
            <a:r>
              <a:rPr lang="da-DK" sz="750" dirty="0">
                <a:solidFill>
                  <a:srgbClr val="353B3E">
                    <a:lumMod val="60000"/>
                    <a:lumOff val="40000"/>
                  </a:srgbClr>
                </a:solidFill>
                <a:latin typeface="Calibri Light" panose="020F0302020204030204" pitchFamily="34" charset="0"/>
                <a:cs typeface="Calibri Light" panose="020F0302020204030204" pitchFamily="34" charset="0"/>
              </a:rPr>
              <a:t>Park DC, et al. </a:t>
            </a:r>
            <a:r>
              <a:rPr lang="da-DK" sz="750" i="1" dirty="0">
                <a:solidFill>
                  <a:srgbClr val="353B3E">
                    <a:lumMod val="60000"/>
                    <a:lumOff val="40000"/>
                  </a:srgbClr>
                </a:solidFill>
                <a:latin typeface="Calibri Light" panose="020F0302020204030204" pitchFamily="34" charset="0"/>
                <a:cs typeface="Calibri Light" panose="020F0302020204030204" pitchFamily="34" charset="0"/>
              </a:rPr>
              <a:t>Ann Lab Med</a:t>
            </a:r>
            <a:r>
              <a:rPr lang="da-DK" sz="750" dirty="0">
                <a:solidFill>
                  <a:srgbClr val="353B3E">
                    <a:lumMod val="60000"/>
                    <a:lumOff val="40000"/>
                  </a:srgbClr>
                </a:solidFill>
                <a:latin typeface="Calibri Light" panose="020F0302020204030204" pitchFamily="34" charset="0"/>
                <a:cs typeface="Calibri Light" panose="020F0302020204030204" pitchFamily="34" charset="0"/>
              </a:rPr>
              <a:t>. 2019;39(6):537-544. </a:t>
            </a:r>
            <a:r>
              <a:rPr lang="tr-TR" sz="750" b="1" dirty="0">
                <a:solidFill>
                  <a:srgbClr val="353B3E">
                    <a:lumMod val="60000"/>
                    <a:lumOff val="40000"/>
                  </a:srgbClr>
                </a:solidFill>
                <a:latin typeface="Calibri Light" panose="020F0302020204030204" pitchFamily="34" charset="0"/>
                <a:cs typeface="Calibri Light" panose="020F0302020204030204" pitchFamily="34" charset="0"/>
              </a:rPr>
              <a:t>6</a:t>
            </a:r>
            <a:r>
              <a:rPr lang="da-DK" sz="750" b="1" dirty="0">
                <a:solidFill>
                  <a:srgbClr val="353B3E">
                    <a:lumMod val="60000"/>
                    <a:lumOff val="40000"/>
                  </a:srgbClr>
                </a:solidFill>
                <a:latin typeface="Calibri Light" panose="020F0302020204030204" pitchFamily="34" charset="0"/>
                <a:cs typeface="Calibri Light" panose="020F0302020204030204" pitchFamily="34" charset="0"/>
              </a:rPr>
              <a:t>.</a:t>
            </a:r>
            <a:r>
              <a:rPr lang="da-DK" sz="750" dirty="0">
                <a:solidFill>
                  <a:srgbClr val="353B3E">
                    <a:lumMod val="60000"/>
                    <a:lumOff val="40000"/>
                  </a:srgbClr>
                </a:solidFill>
                <a:latin typeface="Calibri Light" panose="020F0302020204030204" pitchFamily="34" charset="0"/>
                <a:cs typeface="Calibri Light" panose="020F0302020204030204" pitchFamily="34" charset="0"/>
              </a:rPr>
              <a:t> </a:t>
            </a:r>
            <a:r>
              <a:rPr lang="en-US" sz="750" dirty="0">
                <a:solidFill>
                  <a:srgbClr val="353B3E">
                    <a:lumMod val="60000"/>
                    <a:lumOff val="40000"/>
                  </a:srgbClr>
                </a:solidFill>
                <a:latin typeface="Calibri Light" panose="020F0302020204030204" pitchFamily="34" charset="0"/>
                <a:cs typeface="Calibri Light" panose="020F0302020204030204" pitchFamily="34" charset="0"/>
              </a:rPr>
              <a:t>Yun KW, et al. </a:t>
            </a:r>
            <a:r>
              <a:rPr lang="en-US" sz="750" i="1" dirty="0">
                <a:solidFill>
                  <a:srgbClr val="353B3E">
                    <a:lumMod val="60000"/>
                    <a:lumOff val="40000"/>
                  </a:srgbClr>
                </a:solidFill>
                <a:latin typeface="Calibri Light" panose="020F0302020204030204" pitchFamily="34" charset="0"/>
                <a:cs typeface="Calibri Light" panose="020F0302020204030204" pitchFamily="34" charset="0"/>
              </a:rPr>
              <a:t>Vaccine</a:t>
            </a:r>
            <a:r>
              <a:rPr lang="en-US" sz="750" dirty="0">
                <a:solidFill>
                  <a:srgbClr val="353B3E">
                    <a:lumMod val="60000"/>
                    <a:lumOff val="40000"/>
                  </a:srgbClr>
                </a:solidFill>
                <a:latin typeface="Calibri Light" panose="020F0302020204030204" pitchFamily="34" charset="0"/>
                <a:cs typeface="Calibri Light" panose="020F0302020204030204" pitchFamily="34" charset="0"/>
              </a:rPr>
              <a:t>. 2021;39(40):5787-5793. </a:t>
            </a:r>
            <a:r>
              <a:rPr lang="tr-TR" sz="750" b="1" dirty="0">
                <a:solidFill>
                  <a:srgbClr val="353B3E">
                    <a:lumMod val="60000"/>
                    <a:lumOff val="40000"/>
                  </a:srgbClr>
                </a:solidFill>
                <a:latin typeface="Calibri Light" panose="020F0302020204030204" pitchFamily="34" charset="0"/>
                <a:cs typeface="Calibri Light" panose="020F0302020204030204" pitchFamily="34" charset="0"/>
              </a:rPr>
              <a:t>7.</a:t>
            </a:r>
            <a:r>
              <a:rPr lang="en-US" sz="750" b="1" dirty="0">
                <a:solidFill>
                  <a:srgbClr val="353B3E">
                    <a:lumMod val="60000"/>
                    <a:lumOff val="40000"/>
                  </a:srgbClr>
                </a:solidFill>
                <a:latin typeface="Calibri Light" panose="020F0302020204030204" pitchFamily="34" charset="0"/>
                <a:cs typeface="Calibri Light" panose="020F0302020204030204" pitchFamily="34" charset="0"/>
              </a:rPr>
              <a:t> </a:t>
            </a:r>
            <a:r>
              <a:rPr lang="da-DK" sz="750" dirty="0">
                <a:solidFill>
                  <a:srgbClr val="353B3E">
                    <a:lumMod val="60000"/>
                    <a:lumOff val="40000"/>
                  </a:srgbClr>
                </a:solidFill>
                <a:latin typeface="Calibri Light" panose="020F0302020204030204" pitchFamily="34" charset="0"/>
                <a:cs typeface="Calibri Light" panose="020F0302020204030204" pitchFamily="34" charset="0"/>
              </a:rPr>
              <a:t>Tomczyk S, et al. </a:t>
            </a:r>
            <a:r>
              <a:rPr lang="da-DK" sz="750" i="1" dirty="0">
                <a:solidFill>
                  <a:srgbClr val="353B3E">
                    <a:lumMod val="60000"/>
                    <a:lumOff val="40000"/>
                  </a:srgbClr>
                </a:solidFill>
                <a:latin typeface="Calibri Light" panose="020F0302020204030204" pitchFamily="34" charset="0"/>
                <a:cs typeface="Calibri Light" panose="020F0302020204030204" pitchFamily="34" charset="0"/>
              </a:rPr>
              <a:t>Clin Infect Dis. </a:t>
            </a:r>
            <a:r>
              <a:rPr lang="da-DK" sz="750" dirty="0">
                <a:solidFill>
                  <a:srgbClr val="353B3E">
                    <a:lumMod val="60000"/>
                    <a:lumOff val="40000"/>
                  </a:srgbClr>
                </a:solidFill>
                <a:latin typeface="Calibri Light" panose="020F0302020204030204" pitchFamily="34" charset="0"/>
                <a:cs typeface="Calibri Light" panose="020F0302020204030204" pitchFamily="34" charset="0"/>
              </a:rPr>
              <a:t>2016;62(9):1119-1125.</a:t>
            </a:r>
            <a:r>
              <a:rPr lang="fr-FR" sz="750" dirty="0">
                <a:solidFill>
                  <a:srgbClr val="353B3E">
                    <a:lumMod val="60000"/>
                    <a:lumOff val="40000"/>
                  </a:srgbClr>
                </a:solidFill>
                <a:latin typeface="Calibri Light" panose="020F0302020204030204" pitchFamily="34" charset="0"/>
                <a:cs typeface="Calibri Light" panose="020F0302020204030204" pitchFamily="34" charset="0"/>
              </a:rPr>
              <a:t> </a:t>
            </a:r>
            <a:r>
              <a:rPr lang="tr-TR" sz="750" b="1" dirty="0">
                <a:solidFill>
                  <a:srgbClr val="353B3E">
                    <a:lumMod val="60000"/>
                    <a:lumOff val="40000"/>
                  </a:srgbClr>
                </a:solidFill>
                <a:latin typeface="Calibri Light" panose="020F0302020204030204" pitchFamily="34" charset="0"/>
                <a:cs typeface="Calibri Light" panose="020F0302020204030204" pitchFamily="34" charset="0"/>
              </a:rPr>
              <a:t>8</a:t>
            </a:r>
            <a:r>
              <a:rPr lang="fr-FR" sz="750" b="1" dirty="0">
                <a:solidFill>
                  <a:srgbClr val="353B3E">
                    <a:lumMod val="60000"/>
                    <a:lumOff val="40000"/>
                  </a:srgbClr>
                </a:solidFill>
                <a:latin typeface="Calibri Light" panose="020F0302020204030204" pitchFamily="34" charset="0"/>
                <a:cs typeface="Calibri Light" panose="020F0302020204030204" pitchFamily="34" charset="0"/>
              </a:rPr>
              <a:t>.</a:t>
            </a:r>
            <a:r>
              <a:rPr lang="fr-FR" sz="750" dirty="0">
                <a:solidFill>
                  <a:srgbClr val="353B3E">
                    <a:lumMod val="60000"/>
                    <a:lumOff val="40000"/>
                  </a:srgbClr>
                </a:solidFill>
                <a:latin typeface="Calibri Light" panose="020F0302020204030204" pitchFamily="34" charset="0"/>
                <a:cs typeface="Calibri Light" panose="020F0302020204030204" pitchFamily="34" charset="0"/>
              </a:rPr>
              <a:t> Müller A, et al. </a:t>
            </a:r>
            <a:r>
              <a:rPr lang="fr-FR" sz="750" i="1" dirty="0" err="1">
                <a:solidFill>
                  <a:srgbClr val="353B3E">
                    <a:lumMod val="60000"/>
                    <a:lumOff val="40000"/>
                  </a:srgbClr>
                </a:solidFill>
                <a:latin typeface="Calibri Light" panose="020F0302020204030204" pitchFamily="34" charset="0"/>
                <a:cs typeface="Calibri Light" panose="020F0302020204030204" pitchFamily="34" charset="0"/>
              </a:rPr>
              <a:t>Emerg</a:t>
            </a:r>
            <a:r>
              <a:rPr lang="fr-FR" sz="750" i="1" dirty="0">
                <a:solidFill>
                  <a:srgbClr val="353B3E">
                    <a:lumMod val="60000"/>
                    <a:lumOff val="40000"/>
                  </a:srgbClr>
                </a:solidFill>
                <a:latin typeface="Calibri Light" panose="020F0302020204030204" pitchFamily="34" charset="0"/>
                <a:cs typeface="Calibri Light" panose="020F0302020204030204" pitchFamily="34" charset="0"/>
              </a:rPr>
              <a:t> Infect Dis</a:t>
            </a:r>
            <a:r>
              <a:rPr lang="fr-FR" sz="750" dirty="0">
                <a:solidFill>
                  <a:srgbClr val="353B3E">
                    <a:lumMod val="60000"/>
                    <a:lumOff val="40000"/>
                  </a:srgbClr>
                </a:solidFill>
                <a:latin typeface="Calibri Light" panose="020F0302020204030204" pitchFamily="34" charset="0"/>
                <a:cs typeface="Calibri Light" panose="020F0302020204030204" pitchFamily="34" charset="0"/>
              </a:rPr>
              <a:t>. 2022;28(1):166-179. </a:t>
            </a:r>
          </a:p>
        </p:txBody>
      </p:sp>
      <p:grpSp>
        <p:nvGrpSpPr>
          <p:cNvPr id="117" name="Group 116">
            <a:extLst>
              <a:ext uri="{FF2B5EF4-FFF2-40B4-BE49-F238E27FC236}">
                <a16:creationId xmlns:a16="http://schemas.microsoft.com/office/drawing/2014/main" id="{E7C42DA8-4365-4301-9705-7A821CC68581}"/>
              </a:ext>
            </a:extLst>
          </p:cNvPr>
          <p:cNvGrpSpPr/>
          <p:nvPr/>
        </p:nvGrpSpPr>
        <p:grpSpPr>
          <a:xfrm>
            <a:off x="613153" y="1285875"/>
            <a:ext cx="11264523" cy="4440397"/>
            <a:chOff x="1928715" y="1694416"/>
            <a:chExt cx="7811604" cy="3636372"/>
          </a:xfrm>
        </p:grpSpPr>
        <p:sp>
          <p:nvSpPr>
            <p:cNvPr id="7" name="Rectangle: Rounded Corners 6">
              <a:extLst>
                <a:ext uri="{FF2B5EF4-FFF2-40B4-BE49-F238E27FC236}">
                  <a16:creationId xmlns:a16="http://schemas.microsoft.com/office/drawing/2014/main" id="{81519548-6F5C-C6A5-CC1E-C4CF451E2E07}"/>
                </a:ext>
              </a:extLst>
            </p:cNvPr>
            <p:cNvSpPr/>
            <p:nvPr/>
          </p:nvSpPr>
          <p:spPr>
            <a:xfrm>
              <a:off x="1928715" y="2525761"/>
              <a:ext cx="7811604" cy="2805027"/>
            </a:xfrm>
            <a:prstGeom prst="roundRect">
              <a:avLst>
                <a:gd name="adj" fmla="val 3365"/>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Arial" panose="020B0604020202020204"/>
              </a:endParaRPr>
            </a:p>
          </p:txBody>
        </p:sp>
        <p:sp>
          <p:nvSpPr>
            <p:cNvPr id="8" name="Rectangle: Rounded Corners 7">
              <a:extLst>
                <a:ext uri="{FF2B5EF4-FFF2-40B4-BE49-F238E27FC236}">
                  <a16:creationId xmlns:a16="http://schemas.microsoft.com/office/drawing/2014/main" id="{D2DF7825-B872-35F4-8425-195F87F2E334}"/>
                </a:ext>
              </a:extLst>
            </p:cNvPr>
            <p:cNvSpPr/>
            <p:nvPr/>
          </p:nvSpPr>
          <p:spPr>
            <a:xfrm>
              <a:off x="1984376" y="2375716"/>
              <a:ext cx="2225674" cy="290512"/>
            </a:xfrm>
            <a:prstGeom prst="roundRect">
              <a:avLst>
                <a:gd name="adj" fmla="val 50000"/>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algn="ctr" defTabSz="685800">
                <a:lnSpc>
                  <a:spcPct val="90000"/>
                </a:lnSpc>
                <a:defRPr/>
              </a:pPr>
              <a:r>
                <a:rPr lang="en-US" sz="1200" b="1">
                  <a:solidFill>
                    <a:srgbClr val="0095FF"/>
                  </a:solidFill>
                  <a:latin typeface="Arial" panose="020B0604020202020204"/>
                </a:rPr>
                <a:t>KPA20 Ek </a:t>
              </a:r>
              <a:r>
                <a:rPr lang="en-US" sz="1200" b="1" err="1">
                  <a:solidFill>
                    <a:srgbClr val="0095FF"/>
                  </a:solidFill>
                  <a:latin typeface="Arial" panose="020B0604020202020204"/>
                </a:rPr>
                <a:t>Serotipler</a:t>
              </a:r>
              <a:endParaRPr lang="en-US" sz="1200" b="1">
                <a:solidFill>
                  <a:srgbClr val="0095FF"/>
                </a:solidFill>
                <a:latin typeface="Arial" panose="020B0604020202020204"/>
              </a:endParaRPr>
            </a:p>
          </p:txBody>
        </p:sp>
        <p:cxnSp>
          <p:nvCxnSpPr>
            <p:cNvPr id="9" name="Straight Connector 8">
              <a:extLst>
                <a:ext uri="{FF2B5EF4-FFF2-40B4-BE49-F238E27FC236}">
                  <a16:creationId xmlns:a16="http://schemas.microsoft.com/office/drawing/2014/main" id="{D3ED7FB6-64FB-D3D3-F4D4-0D729B284B2D}"/>
                </a:ext>
              </a:extLst>
            </p:cNvPr>
            <p:cNvCxnSpPr>
              <a:cxnSpLocks/>
            </p:cNvCxnSpPr>
            <p:nvPr/>
          </p:nvCxnSpPr>
          <p:spPr>
            <a:xfrm flipH="1">
              <a:off x="3407468" y="3035546"/>
              <a:ext cx="6193630" cy="0"/>
            </a:xfrm>
            <a:prstGeom prst="line">
              <a:avLst/>
            </a:prstGeom>
            <a:noFill/>
            <a:ln w="12700">
              <a:solidFill>
                <a:schemeClr val="bg1">
                  <a:lumMod val="75000"/>
                </a:schemeClr>
              </a:solidFill>
              <a:prstDash val="solid"/>
              <a:round/>
              <a:headEnd/>
              <a:tailEnd/>
            </a:ln>
            <a:effectLst/>
          </p:spPr>
        </p:cxnSp>
        <p:cxnSp>
          <p:nvCxnSpPr>
            <p:cNvPr id="10" name="Straight Connector 9">
              <a:extLst>
                <a:ext uri="{FF2B5EF4-FFF2-40B4-BE49-F238E27FC236}">
                  <a16:creationId xmlns:a16="http://schemas.microsoft.com/office/drawing/2014/main" id="{1CA29159-873B-6245-5026-63A37F8D8DB2}"/>
                </a:ext>
              </a:extLst>
            </p:cNvPr>
            <p:cNvCxnSpPr>
              <a:cxnSpLocks/>
            </p:cNvCxnSpPr>
            <p:nvPr/>
          </p:nvCxnSpPr>
          <p:spPr>
            <a:xfrm flipH="1">
              <a:off x="3407468" y="4927604"/>
              <a:ext cx="6193630" cy="0"/>
            </a:xfrm>
            <a:prstGeom prst="line">
              <a:avLst/>
            </a:prstGeom>
            <a:noFill/>
            <a:ln w="12700">
              <a:solidFill>
                <a:schemeClr val="bg1">
                  <a:lumMod val="75000"/>
                </a:schemeClr>
              </a:solidFill>
              <a:prstDash val="solid"/>
              <a:round/>
              <a:headEnd/>
              <a:tailEnd/>
            </a:ln>
            <a:effectLst/>
          </p:spPr>
        </p:cxnSp>
        <p:cxnSp>
          <p:nvCxnSpPr>
            <p:cNvPr id="11" name="Straight Connector 10">
              <a:extLst>
                <a:ext uri="{FF2B5EF4-FFF2-40B4-BE49-F238E27FC236}">
                  <a16:creationId xmlns:a16="http://schemas.microsoft.com/office/drawing/2014/main" id="{871F81C9-978E-353C-73C5-FFA104EB5C16}"/>
                </a:ext>
              </a:extLst>
            </p:cNvPr>
            <p:cNvCxnSpPr>
              <a:cxnSpLocks/>
            </p:cNvCxnSpPr>
            <p:nvPr/>
          </p:nvCxnSpPr>
          <p:spPr>
            <a:xfrm flipH="1">
              <a:off x="3407468" y="4549193"/>
              <a:ext cx="6193630" cy="0"/>
            </a:xfrm>
            <a:prstGeom prst="line">
              <a:avLst/>
            </a:prstGeom>
            <a:noFill/>
            <a:ln w="12700">
              <a:solidFill>
                <a:schemeClr val="bg1">
                  <a:lumMod val="75000"/>
                </a:schemeClr>
              </a:solidFill>
              <a:prstDash val="solid"/>
              <a:round/>
              <a:headEnd/>
              <a:tailEnd/>
            </a:ln>
            <a:effectLst/>
          </p:spPr>
        </p:cxnSp>
        <p:cxnSp>
          <p:nvCxnSpPr>
            <p:cNvPr id="12" name="Straight Connector 11">
              <a:extLst>
                <a:ext uri="{FF2B5EF4-FFF2-40B4-BE49-F238E27FC236}">
                  <a16:creationId xmlns:a16="http://schemas.microsoft.com/office/drawing/2014/main" id="{5D4B47BD-3FC9-496F-F3C8-299833C99F53}"/>
                </a:ext>
              </a:extLst>
            </p:cNvPr>
            <p:cNvCxnSpPr>
              <a:cxnSpLocks/>
            </p:cNvCxnSpPr>
            <p:nvPr/>
          </p:nvCxnSpPr>
          <p:spPr>
            <a:xfrm flipH="1">
              <a:off x="3407468" y="4170782"/>
              <a:ext cx="6193630" cy="0"/>
            </a:xfrm>
            <a:prstGeom prst="line">
              <a:avLst/>
            </a:prstGeom>
            <a:noFill/>
            <a:ln w="12700">
              <a:solidFill>
                <a:schemeClr val="bg1">
                  <a:lumMod val="75000"/>
                </a:schemeClr>
              </a:solidFill>
              <a:prstDash val="solid"/>
              <a:round/>
              <a:headEnd/>
              <a:tailEnd/>
            </a:ln>
            <a:effectLst/>
          </p:spPr>
        </p:cxnSp>
        <p:cxnSp>
          <p:nvCxnSpPr>
            <p:cNvPr id="13" name="Straight Connector 12">
              <a:extLst>
                <a:ext uri="{FF2B5EF4-FFF2-40B4-BE49-F238E27FC236}">
                  <a16:creationId xmlns:a16="http://schemas.microsoft.com/office/drawing/2014/main" id="{D3C573A4-3AAC-7D93-6D22-EB94A43A2726}"/>
                </a:ext>
              </a:extLst>
            </p:cNvPr>
            <p:cNvCxnSpPr>
              <a:cxnSpLocks/>
            </p:cNvCxnSpPr>
            <p:nvPr/>
          </p:nvCxnSpPr>
          <p:spPr>
            <a:xfrm flipH="1">
              <a:off x="3407468" y="3792370"/>
              <a:ext cx="6193630" cy="0"/>
            </a:xfrm>
            <a:prstGeom prst="line">
              <a:avLst/>
            </a:prstGeom>
            <a:noFill/>
            <a:ln w="12700">
              <a:solidFill>
                <a:schemeClr val="bg1">
                  <a:lumMod val="75000"/>
                </a:schemeClr>
              </a:solidFill>
              <a:prstDash val="solid"/>
              <a:round/>
              <a:headEnd/>
              <a:tailEnd/>
            </a:ln>
            <a:effectLst/>
          </p:spPr>
        </p:cxnSp>
        <p:cxnSp>
          <p:nvCxnSpPr>
            <p:cNvPr id="14" name="Straight Connector 13">
              <a:extLst>
                <a:ext uri="{FF2B5EF4-FFF2-40B4-BE49-F238E27FC236}">
                  <a16:creationId xmlns:a16="http://schemas.microsoft.com/office/drawing/2014/main" id="{6942F67B-56D1-B61A-A816-253B2FCF1576}"/>
                </a:ext>
              </a:extLst>
            </p:cNvPr>
            <p:cNvCxnSpPr>
              <a:cxnSpLocks/>
            </p:cNvCxnSpPr>
            <p:nvPr/>
          </p:nvCxnSpPr>
          <p:spPr>
            <a:xfrm flipH="1">
              <a:off x="3407468" y="3413958"/>
              <a:ext cx="6193630" cy="0"/>
            </a:xfrm>
            <a:prstGeom prst="line">
              <a:avLst/>
            </a:prstGeom>
            <a:noFill/>
            <a:ln w="12700">
              <a:solidFill>
                <a:schemeClr val="bg1">
                  <a:lumMod val="75000"/>
                </a:schemeClr>
              </a:solidFill>
              <a:prstDash val="solid"/>
              <a:round/>
              <a:headEnd/>
              <a:tailEnd/>
            </a:ln>
            <a:effectLst/>
          </p:spPr>
        </p:cxnSp>
        <p:grpSp>
          <p:nvGrpSpPr>
            <p:cNvPr id="15" name="Group 14">
              <a:extLst>
                <a:ext uri="{FF2B5EF4-FFF2-40B4-BE49-F238E27FC236}">
                  <a16:creationId xmlns:a16="http://schemas.microsoft.com/office/drawing/2014/main" id="{6E6F38CB-43C5-CC44-C110-8044F296095A}"/>
                </a:ext>
              </a:extLst>
            </p:cNvPr>
            <p:cNvGrpSpPr/>
            <p:nvPr/>
          </p:nvGrpSpPr>
          <p:grpSpPr>
            <a:xfrm>
              <a:off x="4217008" y="1694416"/>
              <a:ext cx="859865" cy="3525608"/>
              <a:chOff x="3470161" y="1352713"/>
              <a:chExt cx="1146486" cy="4700810"/>
            </a:xfrm>
          </p:grpSpPr>
          <p:grpSp>
            <p:nvGrpSpPr>
              <p:cNvPr id="16" name="Group 15">
                <a:extLst>
                  <a:ext uri="{FF2B5EF4-FFF2-40B4-BE49-F238E27FC236}">
                    <a16:creationId xmlns:a16="http://schemas.microsoft.com/office/drawing/2014/main" id="{24E9F568-A309-5EA3-BF75-B5EFBB183CC7}"/>
                  </a:ext>
                </a:extLst>
              </p:cNvPr>
              <p:cNvGrpSpPr/>
              <p:nvPr/>
            </p:nvGrpSpPr>
            <p:grpSpPr>
              <a:xfrm>
                <a:off x="3623588" y="1618792"/>
                <a:ext cx="763432" cy="763432"/>
                <a:chOff x="9173151" y="2772092"/>
                <a:chExt cx="936314" cy="936314"/>
              </a:xfrm>
            </p:grpSpPr>
            <p:grpSp>
              <p:nvGrpSpPr>
                <p:cNvPr id="25" name="Group 24">
                  <a:extLst>
                    <a:ext uri="{FF2B5EF4-FFF2-40B4-BE49-F238E27FC236}">
                      <a16:creationId xmlns:a16="http://schemas.microsoft.com/office/drawing/2014/main" id="{E1E9AA28-D7D8-3C4A-1F5D-998D69AE2FFF}"/>
                    </a:ext>
                  </a:extLst>
                </p:cNvPr>
                <p:cNvGrpSpPr/>
                <p:nvPr/>
              </p:nvGrpSpPr>
              <p:grpSpPr>
                <a:xfrm>
                  <a:off x="9173151" y="2772092"/>
                  <a:ext cx="936314" cy="936314"/>
                  <a:chOff x="6776583" y="2475541"/>
                  <a:chExt cx="936314" cy="936314"/>
                </a:xfrm>
              </p:grpSpPr>
              <p:sp>
                <p:nvSpPr>
                  <p:cNvPr id="36" name="Rectangle: Rounded Corners 35">
                    <a:extLst>
                      <a:ext uri="{FF2B5EF4-FFF2-40B4-BE49-F238E27FC236}">
                        <a16:creationId xmlns:a16="http://schemas.microsoft.com/office/drawing/2014/main" id="{5BAF575E-9634-B418-F9C7-7FA42247FBD7}"/>
                      </a:ext>
                    </a:extLst>
                  </p:cNvPr>
                  <p:cNvSpPr/>
                  <p:nvPr/>
                </p:nvSpPr>
                <p:spPr>
                  <a:xfrm rot="10800000" flipV="1">
                    <a:off x="6776583" y="2475541"/>
                    <a:ext cx="936314" cy="936314"/>
                  </a:xfrm>
                  <a:prstGeom prst="roundRect">
                    <a:avLst>
                      <a:gd name="adj" fmla="val 28422"/>
                    </a:avLst>
                  </a:prstGeom>
                  <a:gradFill>
                    <a:gsLst>
                      <a:gs pos="0">
                        <a:schemeClr val="accent1"/>
                      </a:gs>
                      <a:gs pos="100000">
                        <a:schemeClr val="accent2"/>
                      </a:gs>
                    </a:gsLst>
                    <a:lin ang="126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1F497D"/>
                      </a:solidFill>
                      <a:latin typeface="Arial"/>
                    </a:endParaRPr>
                  </a:p>
                </p:txBody>
              </p:sp>
              <p:grpSp>
                <p:nvGrpSpPr>
                  <p:cNvPr id="37" name="Group 36">
                    <a:extLst>
                      <a:ext uri="{FF2B5EF4-FFF2-40B4-BE49-F238E27FC236}">
                        <a16:creationId xmlns:a16="http://schemas.microsoft.com/office/drawing/2014/main" id="{A83834D6-E14B-CCF9-28E0-D21E0F6BF4E0}"/>
                      </a:ext>
                    </a:extLst>
                  </p:cNvPr>
                  <p:cNvGrpSpPr/>
                  <p:nvPr/>
                </p:nvGrpSpPr>
                <p:grpSpPr>
                  <a:xfrm>
                    <a:off x="6994857" y="2541054"/>
                    <a:ext cx="484178" cy="381364"/>
                    <a:chOff x="7569305" y="5838825"/>
                    <a:chExt cx="706114" cy="556173"/>
                  </a:xfrm>
                </p:grpSpPr>
                <p:sp>
                  <p:nvSpPr>
                    <p:cNvPr id="38" name="Freeform 435">
                      <a:extLst>
                        <a:ext uri="{FF2B5EF4-FFF2-40B4-BE49-F238E27FC236}">
                          <a16:creationId xmlns:a16="http://schemas.microsoft.com/office/drawing/2014/main" id="{344B007E-B3C3-A1A7-8EAA-23FAA4C674F4}"/>
                        </a:ext>
                      </a:extLst>
                    </p:cNvPr>
                    <p:cNvSpPr/>
                    <p:nvPr/>
                  </p:nvSpPr>
                  <p:spPr>
                    <a:xfrm>
                      <a:off x="7569305" y="5838825"/>
                      <a:ext cx="706114" cy="556173"/>
                    </a:xfrm>
                    <a:custGeom>
                      <a:avLst/>
                      <a:gdLst/>
                      <a:ahLst/>
                      <a:cxnLst/>
                      <a:rect l="l" t="t" r="r" b="b"/>
                      <a:pathLst>
                        <a:path w="1295400" h="1020326">
                          <a:moveTo>
                            <a:pt x="645722" y="46"/>
                          </a:moveTo>
                          <a:cubicBezTo>
                            <a:pt x="664129" y="-676"/>
                            <a:pt x="683980" y="7265"/>
                            <a:pt x="708524" y="8708"/>
                          </a:cubicBezTo>
                          <a:cubicBezTo>
                            <a:pt x="733068" y="10152"/>
                            <a:pt x="769161" y="4377"/>
                            <a:pt x="792983" y="8708"/>
                          </a:cubicBezTo>
                          <a:cubicBezTo>
                            <a:pt x="816804" y="13040"/>
                            <a:pt x="832685" y="30003"/>
                            <a:pt x="851453" y="34695"/>
                          </a:cubicBezTo>
                          <a:cubicBezTo>
                            <a:pt x="870222" y="39388"/>
                            <a:pt x="887547" y="33613"/>
                            <a:pt x="905593" y="36861"/>
                          </a:cubicBezTo>
                          <a:cubicBezTo>
                            <a:pt x="923640" y="40109"/>
                            <a:pt x="940964" y="44802"/>
                            <a:pt x="959733" y="54186"/>
                          </a:cubicBezTo>
                          <a:cubicBezTo>
                            <a:pt x="978501" y="63570"/>
                            <a:pt x="996187" y="81256"/>
                            <a:pt x="1018204" y="93167"/>
                          </a:cubicBezTo>
                          <a:cubicBezTo>
                            <a:pt x="1040221" y="105077"/>
                            <a:pt x="1070539" y="109048"/>
                            <a:pt x="1091834" y="125651"/>
                          </a:cubicBezTo>
                          <a:cubicBezTo>
                            <a:pt x="1113129" y="142254"/>
                            <a:pt x="1130454" y="177986"/>
                            <a:pt x="1145974" y="192784"/>
                          </a:cubicBezTo>
                          <a:cubicBezTo>
                            <a:pt x="1161494" y="207582"/>
                            <a:pt x="1173766" y="200363"/>
                            <a:pt x="1184955" y="214440"/>
                          </a:cubicBezTo>
                          <a:cubicBezTo>
                            <a:pt x="1196144" y="228516"/>
                            <a:pt x="1200836" y="259557"/>
                            <a:pt x="1213108" y="277242"/>
                          </a:cubicBezTo>
                          <a:cubicBezTo>
                            <a:pt x="1225379" y="294928"/>
                            <a:pt x="1249923" y="302147"/>
                            <a:pt x="1258585" y="320554"/>
                          </a:cubicBezTo>
                          <a:cubicBezTo>
                            <a:pt x="1267247" y="338962"/>
                            <a:pt x="1259668" y="366392"/>
                            <a:pt x="1265082" y="387688"/>
                          </a:cubicBezTo>
                          <a:cubicBezTo>
                            <a:pt x="1270496" y="408983"/>
                            <a:pt x="1287099" y="429195"/>
                            <a:pt x="1291069" y="448324"/>
                          </a:cubicBezTo>
                          <a:cubicBezTo>
                            <a:pt x="1295039" y="467454"/>
                            <a:pt x="1288182" y="488027"/>
                            <a:pt x="1288903" y="502464"/>
                          </a:cubicBezTo>
                          <a:cubicBezTo>
                            <a:pt x="1289625" y="516901"/>
                            <a:pt x="1295400" y="524120"/>
                            <a:pt x="1295400" y="534948"/>
                          </a:cubicBezTo>
                          <a:cubicBezTo>
                            <a:pt x="1295400" y="545776"/>
                            <a:pt x="1294678" y="557687"/>
                            <a:pt x="1288903" y="567432"/>
                          </a:cubicBezTo>
                          <a:cubicBezTo>
                            <a:pt x="1283128" y="577177"/>
                            <a:pt x="1266526" y="582230"/>
                            <a:pt x="1260751" y="593419"/>
                          </a:cubicBezTo>
                          <a:cubicBezTo>
                            <a:pt x="1254976" y="604608"/>
                            <a:pt x="1263277" y="626625"/>
                            <a:pt x="1254254" y="634565"/>
                          </a:cubicBezTo>
                          <a:cubicBezTo>
                            <a:pt x="1245231" y="642506"/>
                            <a:pt x="1225921" y="641784"/>
                            <a:pt x="1206611" y="641062"/>
                          </a:cubicBezTo>
                          <a:lnTo>
                            <a:pt x="1196380" y="642139"/>
                          </a:lnTo>
                          <a:cubicBezTo>
                            <a:pt x="1200495" y="643541"/>
                            <a:pt x="1203820" y="645576"/>
                            <a:pt x="1206610" y="647558"/>
                          </a:cubicBezTo>
                          <a:cubicBezTo>
                            <a:pt x="1234041" y="667049"/>
                            <a:pt x="1238011" y="685817"/>
                            <a:pt x="1234763" y="714692"/>
                          </a:cubicBezTo>
                          <a:cubicBezTo>
                            <a:pt x="1231514" y="743566"/>
                            <a:pt x="1235123" y="791931"/>
                            <a:pt x="1187120" y="820806"/>
                          </a:cubicBezTo>
                          <a:cubicBezTo>
                            <a:pt x="1139116" y="849680"/>
                            <a:pt x="1008458" y="880360"/>
                            <a:pt x="946739" y="887939"/>
                          </a:cubicBezTo>
                          <a:cubicBezTo>
                            <a:pt x="885020" y="895519"/>
                            <a:pt x="843512" y="873502"/>
                            <a:pt x="816803" y="866284"/>
                          </a:cubicBezTo>
                          <a:cubicBezTo>
                            <a:pt x="790094" y="859065"/>
                            <a:pt x="793704" y="863757"/>
                            <a:pt x="786485" y="844628"/>
                          </a:cubicBezTo>
                          <a:lnTo>
                            <a:pt x="784587" y="834446"/>
                          </a:lnTo>
                          <a:cubicBezTo>
                            <a:pt x="781218" y="832760"/>
                            <a:pt x="779707" y="837002"/>
                            <a:pt x="784320" y="855456"/>
                          </a:cubicBezTo>
                          <a:cubicBezTo>
                            <a:pt x="791178" y="882886"/>
                            <a:pt x="825827" y="974563"/>
                            <a:pt x="831963" y="1000550"/>
                          </a:cubicBezTo>
                          <a:lnTo>
                            <a:pt x="835956" y="1012749"/>
                          </a:lnTo>
                          <a:cubicBezTo>
                            <a:pt x="833841" y="1011988"/>
                            <a:pt x="829391" y="1010160"/>
                            <a:pt x="821135" y="1011379"/>
                          </a:cubicBezTo>
                          <a:cubicBezTo>
                            <a:pt x="799118" y="1014627"/>
                            <a:pt x="720435" y="1021846"/>
                            <a:pt x="699861" y="1020041"/>
                          </a:cubicBezTo>
                          <a:lnTo>
                            <a:pt x="691808" y="1019026"/>
                          </a:lnTo>
                          <a:cubicBezTo>
                            <a:pt x="689913" y="1017943"/>
                            <a:pt x="702839" y="1015439"/>
                            <a:pt x="697696" y="1000550"/>
                          </a:cubicBezTo>
                          <a:cubicBezTo>
                            <a:pt x="690838" y="980699"/>
                            <a:pt x="667738" y="925837"/>
                            <a:pt x="658715" y="900933"/>
                          </a:cubicBezTo>
                          <a:cubicBezTo>
                            <a:pt x="649692" y="876029"/>
                            <a:pt x="651496" y="861952"/>
                            <a:pt x="643556" y="851124"/>
                          </a:cubicBezTo>
                          <a:cubicBezTo>
                            <a:pt x="635615" y="840296"/>
                            <a:pt x="625870" y="859426"/>
                            <a:pt x="611072" y="835965"/>
                          </a:cubicBezTo>
                          <a:cubicBezTo>
                            <a:pt x="596274" y="812505"/>
                            <a:pt x="563429" y="741401"/>
                            <a:pt x="554766" y="710361"/>
                          </a:cubicBezTo>
                          <a:lnTo>
                            <a:pt x="554678" y="709687"/>
                          </a:lnTo>
                          <a:lnTo>
                            <a:pt x="548270" y="710361"/>
                          </a:lnTo>
                          <a:cubicBezTo>
                            <a:pt x="509469" y="712707"/>
                            <a:pt x="470669" y="715053"/>
                            <a:pt x="450818" y="712527"/>
                          </a:cubicBezTo>
                          <a:cubicBezTo>
                            <a:pt x="430967" y="710000"/>
                            <a:pt x="439990" y="699533"/>
                            <a:pt x="429162" y="695202"/>
                          </a:cubicBezTo>
                          <a:cubicBezTo>
                            <a:pt x="418334" y="690871"/>
                            <a:pt x="399205" y="693037"/>
                            <a:pt x="385850" y="686540"/>
                          </a:cubicBezTo>
                          <a:cubicBezTo>
                            <a:pt x="372496" y="680043"/>
                            <a:pt x="358420" y="674990"/>
                            <a:pt x="349035" y="656221"/>
                          </a:cubicBezTo>
                          <a:cubicBezTo>
                            <a:pt x="339651" y="637453"/>
                            <a:pt x="350118" y="588727"/>
                            <a:pt x="329545" y="573929"/>
                          </a:cubicBezTo>
                          <a:cubicBezTo>
                            <a:pt x="308972" y="559130"/>
                            <a:pt x="249057" y="570319"/>
                            <a:pt x="225596" y="567432"/>
                          </a:cubicBezTo>
                          <a:cubicBezTo>
                            <a:pt x="202136" y="564545"/>
                            <a:pt x="211520" y="568515"/>
                            <a:pt x="188781" y="556604"/>
                          </a:cubicBezTo>
                          <a:cubicBezTo>
                            <a:pt x="166042" y="544693"/>
                            <a:pt x="119843" y="524481"/>
                            <a:pt x="89164" y="495967"/>
                          </a:cubicBezTo>
                          <a:cubicBezTo>
                            <a:pt x="58485" y="467453"/>
                            <a:pt x="17338" y="414036"/>
                            <a:pt x="4706" y="385522"/>
                          </a:cubicBezTo>
                          <a:cubicBezTo>
                            <a:pt x="-7927" y="357008"/>
                            <a:pt x="8315" y="337157"/>
                            <a:pt x="13368" y="324885"/>
                          </a:cubicBezTo>
                          <a:cubicBezTo>
                            <a:pt x="18421" y="312614"/>
                            <a:pt x="31054" y="316223"/>
                            <a:pt x="35024" y="311892"/>
                          </a:cubicBezTo>
                          <a:cubicBezTo>
                            <a:pt x="37009" y="309726"/>
                            <a:pt x="37551" y="309275"/>
                            <a:pt x="37596" y="307966"/>
                          </a:cubicBezTo>
                          <a:lnTo>
                            <a:pt x="37190" y="298898"/>
                          </a:lnTo>
                          <a:cubicBezTo>
                            <a:pt x="37190" y="287709"/>
                            <a:pt x="27084" y="264971"/>
                            <a:pt x="35024" y="244758"/>
                          </a:cubicBezTo>
                          <a:cubicBezTo>
                            <a:pt x="42965" y="224546"/>
                            <a:pt x="68230" y="191701"/>
                            <a:pt x="84833" y="177625"/>
                          </a:cubicBezTo>
                          <a:cubicBezTo>
                            <a:pt x="101436" y="163548"/>
                            <a:pt x="123453" y="168602"/>
                            <a:pt x="134641" y="160300"/>
                          </a:cubicBezTo>
                          <a:cubicBezTo>
                            <a:pt x="145830" y="151999"/>
                            <a:pt x="141499" y="141171"/>
                            <a:pt x="151966" y="127816"/>
                          </a:cubicBezTo>
                          <a:cubicBezTo>
                            <a:pt x="162433" y="114462"/>
                            <a:pt x="181202" y="88475"/>
                            <a:pt x="197444" y="80173"/>
                          </a:cubicBezTo>
                          <a:cubicBezTo>
                            <a:pt x="213686" y="71872"/>
                            <a:pt x="233537" y="83421"/>
                            <a:pt x="249418" y="78008"/>
                          </a:cubicBezTo>
                          <a:cubicBezTo>
                            <a:pt x="265299" y="72594"/>
                            <a:pt x="267104" y="58156"/>
                            <a:pt x="292730" y="47689"/>
                          </a:cubicBezTo>
                          <a:cubicBezTo>
                            <a:pt x="318356" y="37222"/>
                            <a:pt x="375022" y="18093"/>
                            <a:pt x="403175" y="15205"/>
                          </a:cubicBezTo>
                          <a:cubicBezTo>
                            <a:pt x="431328" y="12318"/>
                            <a:pt x="439629" y="31808"/>
                            <a:pt x="461646" y="30364"/>
                          </a:cubicBezTo>
                          <a:cubicBezTo>
                            <a:pt x="483663" y="28921"/>
                            <a:pt x="512538" y="9430"/>
                            <a:pt x="535276" y="6543"/>
                          </a:cubicBezTo>
                          <a:cubicBezTo>
                            <a:pt x="558015" y="3655"/>
                            <a:pt x="579671" y="14122"/>
                            <a:pt x="598078" y="13040"/>
                          </a:cubicBezTo>
                          <a:cubicBezTo>
                            <a:pt x="616486" y="11957"/>
                            <a:pt x="627314" y="768"/>
                            <a:pt x="645722" y="46"/>
                          </a:cubicBezTo>
                          <a:close/>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39" name="Freeform 438">
                      <a:extLst>
                        <a:ext uri="{FF2B5EF4-FFF2-40B4-BE49-F238E27FC236}">
                          <a16:creationId xmlns:a16="http://schemas.microsoft.com/office/drawing/2014/main" id="{5D1C9AEC-4702-41FB-5759-AC86A633DC10}"/>
                        </a:ext>
                      </a:extLst>
                    </p:cNvPr>
                    <p:cNvSpPr/>
                    <p:nvPr/>
                  </p:nvSpPr>
                  <p:spPr>
                    <a:xfrm>
                      <a:off x="7695463" y="5950503"/>
                      <a:ext cx="94894" cy="66676"/>
                    </a:xfrm>
                    <a:custGeom>
                      <a:avLst/>
                      <a:gdLst>
                        <a:gd name="connsiteX0" fmla="*/ 225425 w 225425"/>
                        <a:gd name="connsiteY0" fmla="*/ 88900 h 92891"/>
                        <a:gd name="connsiteX1" fmla="*/ 63500 w 225425"/>
                        <a:gd name="connsiteY1" fmla="*/ 82550 h 92891"/>
                        <a:gd name="connsiteX2" fmla="*/ 0 w 225425"/>
                        <a:gd name="connsiteY2" fmla="*/ 0 h 92891"/>
                      </a:gdLst>
                      <a:ahLst/>
                      <a:cxnLst>
                        <a:cxn ang="0">
                          <a:pos x="connsiteX0" y="connsiteY0"/>
                        </a:cxn>
                        <a:cxn ang="0">
                          <a:pos x="connsiteX1" y="connsiteY1"/>
                        </a:cxn>
                        <a:cxn ang="0">
                          <a:pos x="connsiteX2" y="connsiteY2"/>
                        </a:cxn>
                      </a:cxnLst>
                      <a:rect l="l" t="t" r="r" b="b"/>
                      <a:pathLst>
                        <a:path w="225425" h="92891">
                          <a:moveTo>
                            <a:pt x="225425" y="88900"/>
                          </a:moveTo>
                          <a:cubicBezTo>
                            <a:pt x="163248" y="93133"/>
                            <a:pt x="101071" y="97367"/>
                            <a:pt x="63500" y="82550"/>
                          </a:cubicBezTo>
                          <a:cubicBezTo>
                            <a:pt x="25929" y="67733"/>
                            <a:pt x="12964" y="33866"/>
                            <a:pt x="0" y="0"/>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40" name="Freeform 439">
                      <a:extLst>
                        <a:ext uri="{FF2B5EF4-FFF2-40B4-BE49-F238E27FC236}">
                          <a16:creationId xmlns:a16="http://schemas.microsoft.com/office/drawing/2014/main" id="{6B31B2A9-90E1-961F-CCA0-769A839DA464}"/>
                        </a:ext>
                      </a:extLst>
                    </p:cNvPr>
                    <p:cNvSpPr/>
                    <p:nvPr/>
                  </p:nvSpPr>
                  <p:spPr>
                    <a:xfrm>
                      <a:off x="7584332" y="6006295"/>
                      <a:ext cx="115902" cy="66676"/>
                    </a:xfrm>
                    <a:custGeom>
                      <a:avLst/>
                      <a:gdLst>
                        <a:gd name="connsiteX0" fmla="*/ 292486 w 292486"/>
                        <a:gd name="connsiteY0" fmla="*/ 0 h 140807"/>
                        <a:gd name="connsiteX1" fmla="*/ 184536 w 292486"/>
                        <a:gd name="connsiteY1" fmla="*/ 133350 h 140807"/>
                        <a:gd name="connsiteX2" fmla="*/ 28961 w 292486"/>
                        <a:gd name="connsiteY2" fmla="*/ 123825 h 140807"/>
                        <a:gd name="connsiteX3" fmla="*/ 386 w 292486"/>
                        <a:gd name="connsiteY3" fmla="*/ 123825 h 140807"/>
                      </a:gdLst>
                      <a:ahLst/>
                      <a:cxnLst>
                        <a:cxn ang="0">
                          <a:pos x="connsiteX0" y="connsiteY0"/>
                        </a:cxn>
                        <a:cxn ang="0">
                          <a:pos x="connsiteX1" y="connsiteY1"/>
                        </a:cxn>
                        <a:cxn ang="0">
                          <a:pos x="connsiteX2" y="connsiteY2"/>
                        </a:cxn>
                        <a:cxn ang="0">
                          <a:pos x="connsiteX3" y="connsiteY3"/>
                        </a:cxn>
                      </a:cxnLst>
                      <a:rect l="l" t="t" r="r" b="b"/>
                      <a:pathLst>
                        <a:path w="292486" h="140807">
                          <a:moveTo>
                            <a:pt x="292486" y="0"/>
                          </a:moveTo>
                          <a:cubicBezTo>
                            <a:pt x="260471" y="56356"/>
                            <a:pt x="228457" y="112713"/>
                            <a:pt x="184536" y="133350"/>
                          </a:cubicBezTo>
                          <a:cubicBezTo>
                            <a:pt x="140615" y="153987"/>
                            <a:pt x="59653" y="125413"/>
                            <a:pt x="28961" y="123825"/>
                          </a:cubicBezTo>
                          <a:cubicBezTo>
                            <a:pt x="-1731" y="122238"/>
                            <a:pt x="-673" y="123031"/>
                            <a:pt x="386" y="123825"/>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41" name="Freeform 441">
                      <a:extLst>
                        <a:ext uri="{FF2B5EF4-FFF2-40B4-BE49-F238E27FC236}">
                          <a16:creationId xmlns:a16="http://schemas.microsoft.com/office/drawing/2014/main" id="{2440E308-1B4D-1A3F-547A-69F41B9B51A2}"/>
                        </a:ext>
                      </a:extLst>
                    </p:cNvPr>
                    <p:cNvSpPr/>
                    <p:nvPr/>
                  </p:nvSpPr>
                  <p:spPr>
                    <a:xfrm>
                      <a:off x="7899627" y="6030545"/>
                      <a:ext cx="27735" cy="143646"/>
                    </a:xfrm>
                    <a:custGeom>
                      <a:avLst/>
                      <a:gdLst>
                        <a:gd name="connsiteX0" fmla="*/ 41358 w 50883"/>
                        <a:gd name="connsiteY0" fmla="*/ 0 h 263525"/>
                        <a:gd name="connsiteX1" fmla="*/ 83 w 50883"/>
                        <a:gd name="connsiteY1" fmla="*/ 168275 h 263525"/>
                        <a:gd name="connsiteX2" fmla="*/ 50883 w 50883"/>
                        <a:gd name="connsiteY2" fmla="*/ 263525 h 263525"/>
                      </a:gdLst>
                      <a:ahLst/>
                      <a:cxnLst>
                        <a:cxn ang="0">
                          <a:pos x="connsiteX0" y="connsiteY0"/>
                        </a:cxn>
                        <a:cxn ang="0">
                          <a:pos x="connsiteX1" y="connsiteY1"/>
                        </a:cxn>
                        <a:cxn ang="0">
                          <a:pos x="connsiteX2" y="connsiteY2"/>
                        </a:cxn>
                      </a:cxnLst>
                      <a:rect l="l" t="t" r="r" b="b"/>
                      <a:pathLst>
                        <a:path w="50883" h="263525">
                          <a:moveTo>
                            <a:pt x="41358" y="0"/>
                          </a:moveTo>
                          <a:cubicBezTo>
                            <a:pt x="19927" y="62177"/>
                            <a:pt x="-1504" y="124354"/>
                            <a:pt x="83" y="168275"/>
                          </a:cubicBezTo>
                          <a:cubicBezTo>
                            <a:pt x="1670" y="212196"/>
                            <a:pt x="26276" y="237860"/>
                            <a:pt x="50883" y="263525"/>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42" name="Freeform 442">
                      <a:extLst>
                        <a:ext uri="{FF2B5EF4-FFF2-40B4-BE49-F238E27FC236}">
                          <a16:creationId xmlns:a16="http://schemas.microsoft.com/office/drawing/2014/main" id="{B34210BD-2690-253A-93A9-8B9861E66ED3}"/>
                        </a:ext>
                      </a:extLst>
                    </p:cNvPr>
                    <p:cNvSpPr/>
                    <p:nvPr/>
                  </p:nvSpPr>
                  <p:spPr>
                    <a:xfrm>
                      <a:off x="7797518" y="6094512"/>
                      <a:ext cx="91726" cy="12126"/>
                    </a:xfrm>
                    <a:custGeom>
                      <a:avLst/>
                      <a:gdLst>
                        <a:gd name="connsiteX0" fmla="*/ 168275 w 168275"/>
                        <a:gd name="connsiteY0" fmla="*/ 22245 h 22245"/>
                        <a:gd name="connsiteX1" fmla="*/ 95250 w 168275"/>
                        <a:gd name="connsiteY1" fmla="*/ 20 h 22245"/>
                        <a:gd name="connsiteX2" fmla="*/ 0 w 168275"/>
                        <a:gd name="connsiteY2" fmla="*/ 19070 h 22245"/>
                      </a:gdLst>
                      <a:ahLst/>
                      <a:cxnLst>
                        <a:cxn ang="0">
                          <a:pos x="connsiteX0" y="connsiteY0"/>
                        </a:cxn>
                        <a:cxn ang="0">
                          <a:pos x="connsiteX1" y="connsiteY1"/>
                        </a:cxn>
                        <a:cxn ang="0">
                          <a:pos x="connsiteX2" y="connsiteY2"/>
                        </a:cxn>
                      </a:cxnLst>
                      <a:rect l="l" t="t" r="r" b="b"/>
                      <a:pathLst>
                        <a:path w="168275" h="22245">
                          <a:moveTo>
                            <a:pt x="168275" y="22245"/>
                          </a:moveTo>
                          <a:cubicBezTo>
                            <a:pt x="145785" y="11397"/>
                            <a:pt x="123296" y="549"/>
                            <a:pt x="95250" y="20"/>
                          </a:cubicBezTo>
                          <a:cubicBezTo>
                            <a:pt x="67204" y="-509"/>
                            <a:pt x="33602" y="9280"/>
                            <a:pt x="0" y="19070"/>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43" name="Freeform 443">
                      <a:extLst>
                        <a:ext uri="{FF2B5EF4-FFF2-40B4-BE49-F238E27FC236}">
                          <a16:creationId xmlns:a16="http://schemas.microsoft.com/office/drawing/2014/main" id="{0896454B-CF5F-D3C2-B37B-E97EA576C61A}"/>
                        </a:ext>
                      </a:extLst>
                    </p:cNvPr>
                    <p:cNvSpPr/>
                    <p:nvPr/>
                  </p:nvSpPr>
                  <p:spPr>
                    <a:xfrm>
                      <a:off x="8015447" y="6207099"/>
                      <a:ext cx="62274" cy="109031"/>
                    </a:xfrm>
                    <a:custGeom>
                      <a:avLst/>
                      <a:gdLst>
                        <a:gd name="connsiteX0" fmla="*/ 0 w 114245"/>
                        <a:gd name="connsiteY0" fmla="*/ 0 h 200025"/>
                        <a:gd name="connsiteX1" fmla="*/ 107950 w 114245"/>
                        <a:gd name="connsiteY1" fmla="*/ 73025 h 200025"/>
                        <a:gd name="connsiteX2" fmla="*/ 92075 w 114245"/>
                        <a:gd name="connsiteY2" fmla="*/ 200025 h 200025"/>
                      </a:gdLst>
                      <a:ahLst/>
                      <a:cxnLst>
                        <a:cxn ang="0">
                          <a:pos x="connsiteX0" y="connsiteY0"/>
                        </a:cxn>
                        <a:cxn ang="0">
                          <a:pos x="connsiteX1" y="connsiteY1"/>
                        </a:cxn>
                        <a:cxn ang="0">
                          <a:pos x="connsiteX2" y="connsiteY2"/>
                        </a:cxn>
                      </a:cxnLst>
                      <a:rect l="l" t="t" r="r" b="b"/>
                      <a:pathLst>
                        <a:path w="114245" h="200025">
                          <a:moveTo>
                            <a:pt x="0" y="0"/>
                          </a:moveTo>
                          <a:cubicBezTo>
                            <a:pt x="46302" y="19843"/>
                            <a:pt x="92604" y="39687"/>
                            <a:pt x="107950" y="73025"/>
                          </a:cubicBezTo>
                          <a:cubicBezTo>
                            <a:pt x="123296" y="106363"/>
                            <a:pt x="107685" y="153194"/>
                            <a:pt x="92075" y="200025"/>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44" name="Freeform 444">
                      <a:extLst>
                        <a:ext uri="{FF2B5EF4-FFF2-40B4-BE49-F238E27FC236}">
                          <a16:creationId xmlns:a16="http://schemas.microsoft.com/office/drawing/2014/main" id="{2777CBFB-C6A5-A1F2-12F6-E96DC780CAD8}"/>
                        </a:ext>
                      </a:extLst>
                    </p:cNvPr>
                    <p:cNvSpPr/>
                    <p:nvPr/>
                  </p:nvSpPr>
                  <p:spPr>
                    <a:xfrm>
                      <a:off x="8109406" y="6117078"/>
                      <a:ext cx="155760" cy="36319"/>
                    </a:xfrm>
                    <a:custGeom>
                      <a:avLst/>
                      <a:gdLst>
                        <a:gd name="connsiteX0" fmla="*/ 222250 w 222250"/>
                        <a:gd name="connsiteY0" fmla="*/ 51534 h 51534"/>
                        <a:gd name="connsiteX1" fmla="*/ 123825 w 222250"/>
                        <a:gd name="connsiteY1" fmla="*/ 734 h 51534"/>
                        <a:gd name="connsiteX2" fmla="*/ 0 w 222250"/>
                        <a:gd name="connsiteY2" fmla="*/ 26134 h 51534"/>
                        <a:gd name="connsiteX0" fmla="*/ 222250 w 222250"/>
                        <a:gd name="connsiteY0" fmla="*/ 50800 h 51206"/>
                        <a:gd name="connsiteX1" fmla="*/ 123825 w 222250"/>
                        <a:gd name="connsiteY1" fmla="*/ 0 h 51206"/>
                        <a:gd name="connsiteX2" fmla="*/ 20205 w 222250"/>
                        <a:gd name="connsiteY2" fmla="*/ 50800 h 51206"/>
                        <a:gd name="connsiteX3" fmla="*/ 0 w 222250"/>
                        <a:gd name="connsiteY3" fmla="*/ 25400 h 51206"/>
                        <a:gd name="connsiteX0" fmla="*/ 222250 w 222250"/>
                        <a:gd name="connsiteY0" fmla="*/ 50938 h 51344"/>
                        <a:gd name="connsiteX1" fmla="*/ 123825 w 222250"/>
                        <a:gd name="connsiteY1" fmla="*/ 138 h 51344"/>
                        <a:gd name="connsiteX2" fmla="*/ 20205 w 222250"/>
                        <a:gd name="connsiteY2" fmla="*/ 50938 h 51344"/>
                        <a:gd name="connsiteX3" fmla="*/ 0 w 222250"/>
                        <a:gd name="connsiteY3" fmla="*/ 25538 h 51344"/>
                        <a:gd name="connsiteX0" fmla="*/ 202045 w 202045"/>
                        <a:gd name="connsiteY0" fmla="*/ 50938 h 50938"/>
                        <a:gd name="connsiteX1" fmla="*/ 103620 w 202045"/>
                        <a:gd name="connsiteY1" fmla="*/ 138 h 50938"/>
                        <a:gd name="connsiteX2" fmla="*/ 0 w 202045"/>
                        <a:gd name="connsiteY2" fmla="*/ 50938 h 50938"/>
                      </a:gdLst>
                      <a:ahLst/>
                      <a:cxnLst>
                        <a:cxn ang="0">
                          <a:pos x="connsiteX0" y="connsiteY0"/>
                        </a:cxn>
                        <a:cxn ang="0">
                          <a:pos x="connsiteX1" y="connsiteY1"/>
                        </a:cxn>
                        <a:cxn ang="0">
                          <a:pos x="connsiteX2" y="connsiteY2"/>
                        </a:cxn>
                      </a:cxnLst>
                      <a:rect l="l" t="t" r="r" b="b"/>
                      <a:pathLst>
                        <a:path w="202045" h="50938">
                          <a:moveTo>
                            <a:pt x="202045" y="50938"/>
                          </a:moveTo>
                          <a:cubicBezTo>
                            <a:pt x="171353" y="27654"/>
                            <a:pt x="150764" y="-2289"/>
                            <a:pt x="103620" y="138"/>
                          </a:cubicBezTo>
                          <a:cubicBezTo>
                            <a:pt x="56476" y="2565"/>
                            <a:pt x="20637" y="46705"/>
                            <a:pt x="0" y="50938"/>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45" name="Freeform 445">
                      <a:extLst>
                        <a:ext uri="{FF2B5EF4-FFF2-40B4-BE49-F238E27FC236}">
                          <a16:creationId xmlns:a16="http://schemas.microsoft.com/office/drawing/2014/main" id="{84F60309-F19E-E07C-555F-1B38A2F992DF}"/>
                        </a:ext>
                      </a:extLst>
                    </p:cNvPr>
                    <p:cNvSpPr/>
                    <p:nvPr/>
                  </p:nvSpPr>
                  <p:spPr>
                    <a:xfrm rot="11239396" flipV="1">
                      <a:off x="8044994" y="5925555"/>
                      <a:ext cx="79611" cy="69226"/>
                    </a:xfrm>
                    <a:custGeom>
                      <a:avLst/>
                      <a:gdLst>
                        <a:gd name="connsiteX0" fmla="*/ 0 w 146050"/>
                        <a:gd name="connsiteY0" fmla="*/ 44450 h 44723"/>
                        <a:gd name="connsiteX1" fmla="*/ 92075 w 146050"/>
                        <a:gd name="connsiteY1" fmla="*/ 38100 h 44723"/>
                        <a:gd name="connsiteX2" fmla="*/ 146050 w 146050"/>
                        <a:gd name="connsiteY2" fmla="*/ 0 h 44723"/>
                      </a:gdLst>
                      <a:ahLst/>
                      <a:cxnLst>
                        <a:cxn ang="0">
                          <a:pos x="connsiteX0" y="connsiteY0"/>
                        </a:cxn>
                        <a:cxn ang="0">
                          <a:pos x="connsiteX1" y="connsiteY1"/>
                        </a:cxn>
                        <a:cxn ang="0">
                          <a:pos x="connsiteX2" y="connsiteY2"/>
                        </a:cxn>
                      </a:cxnLst>
                      <a:rect l="l" t="t" r="r" b="b"/>
                      <a:pathLst>
                        <a:path w="146050" h="44723">
                          <a:moveTo>
                            <a:pt x="0" y="44450"/>
                          </a:moveTo>
                          <a:cubicBezTo>
                            <a:pt x="33866" y="44979"/>
                            <a:pt x="67733" y="45508"/>
                            <a:pt x="92075" y="38100"/>
                          </a:cubicBezTo>
                          <a:cubicBezTo>
                            <a:pt x="116417" y="30692"/>
                            <a:pt x="146050" y="0"/>
                            <a:pt x="146050" y="0"/>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46" name="Freeform 446">
                      <a:extLst>
                        <a:ext uri="{FF2B5EF4-FFF2-40B4-BE49-F238E27FC236}">
                          <a16:creationId xmlns:a16="http://schemas.microsoft.com/office/drawing/2014/main" id="{277FD956-F23F-8309-50FC-AC4CB8BE8827}"/>
                        </a:ext>
                      </a:extLst>
                    </p:cNvPr>
                    <p:cNvSpPr/>
                    <p:nvPr/>
                  </p:nvSpPr>
                  <p:spPr>
                    <a:xfrm>
                      <a:off x="8133925" y="5957766"/>
                      <a:ext cx="40766" cy="74419"/>
                    </a:xfrm>
                    <a:custGeom>
                      <a:avLst/>
                      <a:gdLst>
                        <a:gd name="connsiteX0" fmla="*/ 11288 w 74788"/>
                        <a:gd name="connsiteY0" fmla="*/ 136525 h 136525"/>
                        <a:gd name="connsiteX1" fmla="*/ 4938 w 74788"/>
                        <a:gd name="connsiteY1" fmla="*/ 76200 h 136525"/>
                        <a:gd name="connsiteX2" fmla="*/ 74788 w 74788"/>
                        <a:gd name="connsiteY2" fmla="*/ 0 h 136525"/>
                      </a:gdLst>
                      <a:ahLst/>
                      <a:cxnLst>
                        <a:cxn ang="0">
                          <a:pos x="connsiteX0" y="connsiteY0"/>
                        </a:cxn>
                        <a:cxn ang="0">
                          <a:pos x="connsiteX1" y="connsiteY1"/>
                        </a:cxn>
                        <a:cxn ang="0">
                          <a:pos x="connsiteX2" y="connsiteY2"/>
                        </a:cxn>
                      </a:cxnLst>
                      <a:rect l="l" t="t" r="r" b="b"/>
                      <a:pathLst>
                        <a:path w="74788" h="136525">
                          <a:moveTo>
                            <a:pt x="11288" y="136525"/>
                          </a:moveTo>
                          <a:cubicBezTo>
                            <a:pt x="2821" y="117739"/>
                            <a:pt x="-5645" y="98954"/>
                            <a:pt x="4938" y="76200"/>
                          </a:cubicBezTo>
                          <a:cubicBezTo>
                            <a:pt x="15521" y="53446"/>
                            <a:pt x="45154" y="26723"/>
                            <a:pt x="74788" y="0"/>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47" name="Freeform 447">
                      <a:extLst>
                        <a:ext uri="{FF2B5EF4-FFF2-40B4-BE49-F238E27FC236}">
                          <a16:creationId xmlns:a16="http://schemas.microsoft.com/office/drawing/2014/main" id="{9658CBDA-4441-D843-ED1A-83F219BB2662}"/>
                        </a:ext>
                      </a:extLst>
                    </p:cNvPr>
                    <p:cNvSpPr/>
                    <p:nvPr/>
                  </p:nvSpPr>
                  <p:spPr>
                    <a:xfrm>
                      <a:off x="7918573" y="5855531"/>
                      <a:ext cx="52455" cy="117685"/>
                    </a:xfrm>
                    <a:custGeom>
                      <a:avLst/>
                      <a:gdLst>
                        <a:gd name="connsiteX0" fmla="*/ 41275 w 96232"/>
                        <a:gd name="connsiteY0" fmla="*/ 215900 h 215900"/>
                        <a:gd name="connsiteX1" fmla="*/ 95250 w 96232"/>
                        <a:gd name="connsiteY1" fmla="*/ 104775 h 215900"/>
                        <a:gd name="connsiteX2" fmla="*/ 0 w 96232"/>
                        <a:gd name="connsiteY2" fmla="*/ 0 h 215900"/>
                      </a:gdLst>
                      <a:ahLst/>
                      <a:cxnLst>
                        <a:cxn ang="0">
                          <a:pos x="connsiteX0" y="connsiteY0"/>
                        </a:cxn>
                        <a:cxn ang="0">
                          <a:pos x="connsiteX1" y="connsiteY1"/>
                        </a:cxn>
                        <a:cxn ang="0">
                          <a:pos x="connsiteX2" y="connsiteY2"/>
                        </a:cxn>
                      </a:cxnLst>
                      <a:rect l="l" t="t" r="r" b="b"/>
                      <a:pathLst>
                        <a:path w="96232" h="215900">
                          <a:moveTo>
                            <a:pt x="41275" y="215900"/>
                          </a:moveTo>
                          <a:cubicBezTo>
                            <a:pt x="71702" y="178329"/>
                            <a:pt x="102129" y="140758"/>
                            <a:pt x="95250" y="104775"/>
                          </a:cubicBezTo>
                          <a:cubicBezTo>
                            <a:pt x="88371" y="68792"/>
                            <a:pt x="44185" y="34396"/>
                            <a:pt x="0" y="0"/>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48" name="Freeform 449">
                      <a:extLst>
                        <a:ext uri="{FF2B5EF4-FFF2-40B4-BE49-F238E27FC236}">
                          <a16:creationId xmlns:a16="http://schemas.microsoft.com/office/drawing/2014/main" id="{F1B4BB47-0F4A-50B0-6E48-CEFDAD456B82}"/>
                        </a:ext>
                      </a:extLst>
                    </p:cNvPr>
                    <p:cNvSpPr/>
                    <p:nvPr/>
                  </p:nvSpPr>
                  <p:spPr>
                    <a:xfrm>
                      <a:off x="7799196" y="5858948"/>
                      <a:ext cx="33562" cy="70957"/>
                    </a:xfrm>
                    <a:custGeom>
                      <a:avLst/>
                      <a:gdLst>
                        <a:gd name="connsiteX0" fmla="*/ 0 w 61570"/>
                        <a:gd name="connsiteY0" fmla="*/ 130175 h 130175"/>
                        <a:gd name="connsiteX1" fmla="*/ 60325 w 61570"/>
                        <a:gd name="connsiteY1" fmla="*/ 76200 h 130175"/>
                        <a:gd name="connsiteX2" fmla="*/ 34925 w 61570"/>
                        <a:gd name="connsiteY2" fmla="*/ 0 h 130175"/>
                      </a:gdLst>
                      <a:ahLst/>
                      <a:cxnLst>
                        <a:cxn ang="0">
                          <a:pos x="connsiteX0" y="connsiteY0"/>
                        </a:cxn>
                        <a:cxn ang="0">
                          <a:pos x="connsiteX1" y="connsiteY1"/>
                        </a:cxn>
                        <a:cxn ang="0">
                          <a:pos x="connsiteX2" y="connsiteY2"/>
                        </a:cxn>
                      </a:cxnLst>
                      <a:rect l="l" t="t" r="r" b="b"/>
                      <a:pathLst>
                        <a:path w="61570" h="130175">
                          <a:moveTo>
                            <a:pt x="0" y="130175"/>
                          </a:moveTo>
                          <a:cubicBezTo>
                            <a:pt x="27252" y="114035"/>
                            <a:pt x="54504" y="97896"/>
                            <a:pt x="60325" y="76200"/>
                          </a:cubicBezTo>
                          <a:cubicBezTo>
                            <a:pt x="66146" y="54504"/>
                            <a:pt x="50535" y="27252"/>
                            <a:pt x="34925" y="0"/>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49" name="Freeform 450">
                      <a:extLst>
                        <a:ext uri="{FF2B5EF4-FFF2-40B4-BE49-F238E27FC236}">
                          <a16:creationId xmlns:a16="http://schemas.microsoft.com/office/drawing/2014/main" id="{8CF2CA1A-A7B9-6573-6A12-278843C67845}"/>
                        </a:ext>
                      </a:extLst>
                    </p:cNvPr>
                    <p:cNvSpPr/>
                    <p:nvPr/>
                  </p:nvSpPr>
                  <p:spPr>
                    <a:xfrm>
                      <a:off x="8083411" y="6081791"/>
                      <a:ext cx="55382" cy="40458"/>
                    </a:xfrm>
                    <a:custGeom>
                      <a:avLst/>
                      <a:gdLst>
                        <a:gd name="connsiteX0" fmla="*/ 101600 w 101600"/>
                        <a:gd name="connsiteY0" fmla="*/ 74222 h 74222"/>
                        <a:gd name="connsiteX1" fmla="*/ 41275 w 101600"/>
                        <a:gd name="connsiteY1" fmla="*/ 7547 h 74222"/>
                        <a:gd name="connsiteX2" fmla="*/ 0 w 101600"/>
                        <a:gd name="connsiteY2" fmla="*/ 4372 h 74222"/>
                      </a:gdLst>
                      <a:ahLst/>
                      <a:cxnLst>
                        <a:cxn ang="0">
                          <a:pos x="connsiteX0" y="connsiteY0"/>
                        </a:cxn>
                        <a:cxn ang="0">
                          <a:pos x="connsiteX1" y="connsiteY1"/>
                        </a:cxn>
                        <a:cxn ang="0">
                          <a:pos x="connsiteX2" y="connsiteY2"/>
                        </a:cxn>
                      </a:cxnLst>
                      <a:rect l="l" t="t" r="r" b="b"/>
                      <a:pathLst>
                        <a:path w="101600" h="74222">
                          <a:moveTo>
                            <a:pt x="101600" y="74222"/>
                          </a:moveTo>
                          <a:cubicBezTo>
                            <a:pt x="79904" y="46705"/>
                            <a:pt x="58208" y="19189"/>
                            <a:pt x="41275" y="7547"/>
                          </a:cubicBezTo>
                          <a:cubicBezTo>
                            <a:pt x="24342" y="-4095"/>
                            <a:pt x="12171" y="138"/>
                            <a:pt x="0" y="4372"/>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grpSp>
            </p:grpSp>
            <p:grpSp>
              <p:nvGrpSpPr>
                <p:cNvPr id="26" name="Group 25">
                  <a:extLst>
                    <a:ext uri="{FF2B5EF4-FFF2-40B4-BE49-F238E27FC236}">
                      <a16:creationId xmlns:a16="http://schemas.microsoft.com/office/drawing/2014/main" id="{708D46D3-24A8-7742-951F-A4CF77B4E756}"/>
                    </a:ext>
                  </a:extLst>
                </p:cNvPr>
                <p:cNvGrpSpPr/>
                <p:nvPr/>
              </p:nvGrpSpPr>
              <p:grpSpPr>
                <a:xfrm>
                  <a:off x="9316201" y="3304651"/>
                  <a:ext cx="667260" cy="303537"/>
                  <a:chOff x="6934964" y="3021665"/>
                  <a:chExt cx="667260" cy="303537"/>
                </a:xfrm>
                <a:gradFill>
                  <a:gsLst>
                    <a:gs pos="0">
                      <a:schemeClr val="accent1"/>
                    </a:gs>
                    <a:gs pos="100000">
                      <a:schemeClr val="accent2"/>
                    </a:gs>
                  </a:gsLst>
                  <a:lin ang="12600000" scaled="0"/>
                </a:gradFill>
              </p:grpSpPr>
              <p:grpSp>
                <p:nvGrpSpPr>
                  <p:cNvPr id="27" name="Group 26">
                    <a:extLst>
                      <a:ext uri="{FF2B5EF4-FFF2-40B4-BE49-F238E27FC236}">
                        <a16:creationId xmlns:a16="http://schemas.microsoft.com/office/drawing/2014/main" id="{698EC13A-B97B-8E68-7596-84D3AF0DA2D0}"/>
                      </a:ext>
                    </a:extLst>
                  </p:cNvPr>
                  <p:cNvGrpSpPr/>
                  <p:nvPr/>
                </p:nvGrpSpPr>
                <p:grpSpPr>
                  <a:xfrm rot="3897665">
                    <a:off x="6994056" y="2962573"/>
                    <a:ext cx="195459" cy="313643"/>
                    <a:chOff x="7632699" y="1060450"/>
                    <a:chExt cx="455083" cy="730250"/>
                  </a:xfrm>
                  <a:grpFill/>
                </p:grpSpPr>
                <p:sp>
                  <p:nvSpPr>
                    <p:cNvPr id="34" name="Oval 33">
                      <a:extLst>
                        <a:ext uri="{FF2B5EF4-FFF2-40B4-BE49-F238E27FC236}">
                          <a16:creationId xmlns:a16="http://schemas.microsoft.com/office/drawing/2014/main" id="{56F46953-F774-494A-37B7-A70D46F49C10}"/>
                        </a:ext>
                      </a:extLst>
                    </p:cNvPr>
                    <p:cNvSpPr/>
                    <p:nvPr/>
                  </p:nvSpPr>
                  <p:spPr>
                    <a:xfrm>
                      <a:off x="7632699" y="1060450"/>
                      <a:ext cx="455083" cy="730250"/>
                    </a:xfrm>
                    <a:prstGeom prst="ellipse">
                      <a:avLst/>
                    </a:prstGeom>
                    <a:gradFill>
                      <a:gsLst>
                        <a:gs pos="0">
                          <a:schemeClr val="accent1"/>
                        </a:gs>
                        <a:gs pos="100000">
                          <a:schemeClr val="accent2"/>
                        </a:gs>
                      </a:gsLst>
                      <a:lin ang="126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sp>
                  <p:nvSpPr>
                    <p:cNvPr id="35" name="Arc 34">
                      <a:extLst>
                        <a:ext uri="{FF2B5EF4-FFF2-40B4-BE49-F238E27FC236}">
                          <a16:creationId xmlns:a16="http://schemas.microsoft.com/office/drawing/2014/main" id="{E5A3655E-EE0E-9417-A14D-2CB88A464B70}"/>
                        </a:ext>
                      </a:extLst>
                    </p:cNvPr>
                    <p:cNvSpPr/>
                    <p:nvPr/>
                  </p:nvSpPr>
                  <p:spPr>
                    <a:xfrm>
                      <a:off x="7772392" y="1197801"/>
                      <a:ext cx="149552" cy="438039"/>
                    </a:xfrm>
                    <a:prstGeom prst="arc">
                      <a:avLst>
                        <a:gd name="adj1" fmla="val 4767715"/>
                        <a:gd name="adj2" fmla="val 16862839"/>
                      </a:avLst>
                    </a:pr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grpSp>
              <p:grpSp>
                <p:nvGrpSpPr>
                  <p:cNvPr id="28" name="Group 27">
                    <a:extLst>
                      <a:ext uri="{FF2B5EF4-FFF2-40B4-BE49-F238E27FC236}">
                        <a16:creationId xmlns:a16="http://schemas.microsoft.com/office/drawing/2014/main" id="{F3B08117-7A2D-EF96-1FEC-FA71140171B6}"/>
                      </a:ext>
                    </a:extLst>
                  </p:cNvPr>
                  <p:cNvGrpSpPr/>
                  <p:nvPr/>
                </p:nvGrpSpPr>
                <p:grpSpPr>
                  <a:xfrm rot="3404325">
                    <a:off x="7122024" y="3070651"/>
                    <a:ext cx="195459" cy="313643"/>
                    <a:chOff x="7632699" y="1060450"/>
                    <a:chExt cx="455083" cy="730250"/>
                  </a:xfrm>
                  <a:grpFill/>
                </p:grpSpPr>
                <p:sp>
                  <p:nvSpPr>
                    <p:cNvPr id="32" name="Oval 31">
                      <a:extLst>
                        <a:ext uri="{FF2B5EF4-FFF2-40B4-BE49-F238E27FC236}">
                          <a16:creationId xmlns:a16="http://schemas.microsoft.com/office/drawing/2014/main" id="{A020D820-5B44-8432-A0D4-9FCE9028A03E}"/>
                        </a:ext>
                      </a:extLst>
                    </p:cNvPr>
                    <p:cNvSpPr/>
                    <p:nvPr/>
                  </p:nvSpPr>
                  <p:spPr>
                    <a:xfrm>
                      <a:off x="7632699" y="1060450"/>
                      <a:ext cx="455083" cy="730250"/>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sp>
                  <p:nvSpPr>
                    <p:cNvPr id="33" name="Arc 32">
                      <a:extLst>
                        <a:ext uri="{FF2B5EF4-FFF2-40B4-BE49-F238E27FC236}">
                          <a16:creationId xmlns:a16="http://schemas.microsoft.com/office/drawing/2014/main" id="{B7DE45D4-48F2-26BB-DCCF-DB659C192620}"/>
                        </a:ext>
                      </a:extLst>
                    </p:cNvPr>
                    <p:cNvSpPr/>
                    <p:nvPr/>
                  </p:nvSpPr>
                  <p:spPr>
                    <a:xfrm>
                      <a:off x="7772388" y="1197800"/>
                      <a:ext cx="149552" cy="438039"/>
                    </a:xfrm>
                    <a:prstGeom prst="arc">
                      <a:avLst>
                        <a:gd name="adj1" fmla="val 4767715"/>
                        <a:gd name="adj2" fmla="val 16862839"/>
                      </a:avLst>
                    </a:pr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grpSp>
              <p:grpSp>
                <p:nvGrpSpPr>
                  <p:cNvPr id="29" name="Group 28">
                    <a:extLst>
                      <a:ext uri="{FF2B5EF4-FFF2-40B4-BE49-F238E27FC236}">
                        <a16:creationId xmlns:a16="http://schemas.microsoft.com/office/drawing/2014/main" id="{B8568842-9DB4-EE14-6914-6616B4822B75}"/>
                      </a:ext>
                    </a:extLst>
                  </p:cNvPr>
                  <p:cNvGrpSpPr/>
                  <p:nvPr/>
                </p:nvGrpSpPr>
                <p:grpSpPr>
                  <a:xfrm rot="3145901">
                    <a:off x="7347673" y="3030564"/>
                    <a:ext cx="195459" cy="313643"/>
                    <a:chOff x="7632699" y="1060450"/>
                    <a:chExt cx="455083" cy="730250"/>
                  </a:xfrm>
                  <a:grpFill/>
                </p:grpSpPr>
                <p:sp>
                  <p:nvSpPr>
                    <p:cNvPr id="30" name="Oval 29">
                      <a:extLst>
                        <a:ext uri="{FF2B5EF4-FFF2-40B4-BE49-F238E27FC236}">
                          <a16:creationId xmlns:a16="http://schemas.microsoft.com/office/drawing/2014/main" id="{9C3CB5BE-46B7-52AC-62F2-9FD13F67429B}"/>
                        </a:ext>
                      </a:extLst>
                    </p:cNvPr>
                    <p:cNvSpPr/>
                    <p:nvPr/>
                  </p:nvSpPr>
                  <p:spPr>
                    <a:xfrm>
                      <a:off x="7632699" y="1060450"/>
                      <a:ext cx="455083" cy="730250"/>
                    </a:xfrm>
                    <a:prstGeom prst="ellipse">
                      <a:avLst/>
                    </a:prstGeom>
                    <a:gradFill>
                      <a:gsLst>
                        <a:gs pos="0">
                          <a:schemeClr val="accent1"/>
                        </a:gs>
                        <a:gs pos="100000">
                          <a:schemeClr val="accent2"/>
                        </a:gs>
                      </a:gsLst>
                      <a:lin ang="126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sp>
                  <p:nvSpPr>
                    <p:cNvPr id="31" name="Arc 30">
                      <a:extLst>
                        <a:ext uri="{FF2B5EF4-FFF2-40B4-BE49-F238E27FC236}">
                          <a16:creationId xmlns:a16="http://schemas.microsoft.com/office/drawing/2014/main" id="{FC18BD95-E24B-7B8C-139A-6D53B66F8D1F}"/>
                        </a:ext>
                      </a:extLst>
                    </p:cNvPr>
                    <p:cNvSpPr/>
                    <p:nvPr/>
                  </p:nvSpPr>
                  <p:spPr>
                    <a:xfrm>
                      <a:off x="7772392" y="1197801"/>
                      <a:ext cx="149552" cy="438039"/>
                    </a:xfrm>
                    <a:prstGeom prst="arc">
                      <a:avLst>
                        <a:gd name="adj1" fmla="val 4767715"/>
                        <a:gd name="adj2" fmla="val 16862839"/>
                      </a:avLst>
                    </a:prstGeom>
                    <a:noFill/>
                    <a:ln w="190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grpSp>
            </p:grpSp>
          </p:grpSp>
          <p:sp>
            <p:nvSpPr>
              <p:cNvPr id="17" name="Rectangle 16">
                <a:extLst>
                  <a:ext uri="{FF2B5EF4-FFF2-40B4-BE49-F238E27FC236}">
                    <a16:creationId xmlns:a16="http://schemas.microsoft.com/office/drawing/2014/main" id="{F6134DF3-3B61-183C-68BC-7A0B67425563}"/>
                  </a:ext>
                </a:extLst>
              </p:cNvPr>
              <p:cNvSpPr/>
              <p:nvPr/>
            </p:nvSpPr>
            <p:spPr>
              <a:xfrm>
                <a:off x="3470161" y="1352713"/>
                <a:ext cx="1146486" cy="317009"/>
              </a:xfrm>
              <a:prstGeom prst="rect">
                <a:avLst/>
              </a:prstGeom>
            </p:spPr>
            <p:txBody>
              <a:bodyPr wrap="square">
                <a:spAutoFit/>
              </a:bodyPr>
              <a:lstStyle/>
              <a:p>
                <a:pPr algn="ctr" defTabSz="685800">
                  <a:lnSpc>
                    <a:spcPct val="90000"/>
                  </a:lnSpc>
                  <a:defRPr/>
                </a:pPr>
                <a:r>
                  <a:rPr lang="tr-TR" sz="1050" b="1" cap="all">
                    <a:solidFill>
                      <a:srgbClr val="0000C9">
                        <a:lumMod val="60000"/>
                        <a:lumOff val="40000"/>
                      </a:srgbClr>
                    </a:solidFill>
                    <a:latin typeface="Arial"/>
                  </a:rPr>
                  <a:t>İ</a:t>
                </a:r>
                <a:r>
                  <a:rPr lang="en-US" sz="1050" b="1" cap="all">
                    <a:solidFill>
                      <a:srgbClr val="0000C9">
                        <a:lumMod val="60000"/>
                        <a:lumOff val="40000"/>
                      </a:srgbClr>
                    </a:solidFill>
                    <a:latin typeface="Arial"/>
                  </a:rPr>
                  <a:t>P</a:t>
                </a:r>
                <a:r>
                  <a:rPr lang="tr-TR" sz="1050" b="1" cap="all">
                    <a:solidFill>
                      <a:srgbClr val="0000C9">
                        <a:lumMod val="60000"/>
                        <a:lumOff val="40000"/>
                      </a:srgbClr>
                    </a:solidFill>
                    <a:latin typeface="Arial"/>
                  </a:rPr>
                  <a:t>D</a:t>
                </a:r>
                <a:r>
                  <a:rPr lang="en-US" sz="1050" b="1" cap="all" baseline="30000">
                    <a:solidFill>
                      <a:srgbClr val="0000C9">
                        <a:lumMod val="60000"/>
                        <a:lumOff val="40000"/>
                      </a:srgbClr>
                    </a:solidFill>
                    <a:latin typeface="Arial"/>
                  </a:rPr>
                  <a:t>1</a:t>
                </a:r>
                <a:endParaRPr lang="en-US" sz="1050" b="1" cap="all">
                  <a:solidFill>
                    <a:srgbClr val="0000C9">
                      <a:lumMod val="60000"/>
                      <a:lumOff val="40000"/>
                    </a:srgbClr>
                  </a:solidFill>
                  <a:latin typeface="Arial"/>
                </a:endParaRPr>
              </a:p>
            </p:txBody>
          </p:sp>
          <p:sp>
            <p:nvSpPr>
              <p:cNvPr id="18" name="Oval 17">
                <a:extLst>
                  <a:ext uri="{FF2B5EF4-FFF2-40B4-BE49-F238E27FC236}">
                    <a16:creationId xmlns:a16="http://schemas.microsoft.com/office/drawing/2014/main" id="{D2619372-5A3F-75B7-A561-135F5F5E3250}"/>
                  </a:ext>
                </a:extLst>
              </p:cNvPr>
              <p:cNvSpPr/>
              <p:nvPr/>
            </p:nvSpPr>
            <p:spPr>
              <a:xfrm>
                <a:off x="3868144" y="2746533"/>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sp>
            <p:nvSpPr>
              <p:cNvPr id="19" name="Oval 18">
                <a:extLst>
                  <a:ext uri="{FF2B5EF4-FFF2-40B4-BE49-F238E27FC236}">
                    <a16:creationId xmlns:a16="http://schemas.microsoft.com/office/drawing/2014/main" id="{7EF4B6DE-2616-FC07-26C7-876108F1B617}"/>
                  </a:ext>
                </a:extLst>
              </p:cNvPr>
              <p:cNvSpPr/>
              <p:nvPr/>
            </p:nvSpPr>
            <p:spPr>
              <a:xfrm>
                <a:off x="3868144" y="3251371"/>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sp>
            <p:nvSpPr>
              <p:cNvPr id="20" name="Oval 19">
                <a:extLst>
                  <a:ext uri="{FF2B5EF4-FFF2-40B4-BE49-F238E27FC236}">
                    <a16:creationId xmlns:a16="http://schemas.microsoft.com/office/drawing/2014/main" id="{45A0DE8D-446B-21E3-37A7-0E55DFEBDDEB}"/>
                  </a:ext>
                </a:extLst>
              </p:cNvPr>
              <p:cNvSpPr/>
              <p:nvPr/>
            </p:nvSpPr>
            <p:spPr>
              <a:xfrm>
                <a:off x="3868144" y="3756209"/>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sp>
            <p:nvSpPr>
              <p:cNvPr id="21" name="Oval 20">
                <a:extLst>
                  <a:ext uri="{FF2B5EF4-FFF2-40B4-BE49-F238E27FC236}">
                    <a16:creationId xmlns:a16="http://schemas.microsoft.com/office/drawing/2014/main" id="{D49D74B4-53B8-BDE5-34C9-B90FC1BA2741}"/>
                  </a:ext>
                </a:extLst>
              </p:cNvPr>
              <p:cNvSpPr/>
              <p:nvPr/>
            </p:nvSpPr>
            <p:spPr>
              <a:xfrm>
                <a:off x="3868144" y="4261047"/>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sp>
            <p:nvSpPr>
              <p:cNvPr id="22" name="Oval 21">
                <a:extLst>
                  <a:ext uri="{FF2B5EF4-FFF2-40B4-BE49-F238E27FC236}">
                    <a16:creationId xmlns:a16="http://schemas.microsoft.com/office/drawing/2014/main" id="{D2D1F90E-F5B0-DC41-09DD-99DC80D0C65C}"/>
                  </a:ext>
                </a:extLst>
              </p:cNvPr>
              <p:cNvSpPr/>
              <p:nvPr/>
            </p:nvSpPr>
            <p:spPr>
              <a:xfrm>
                <a:off x="3868144" y="4765885"/>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sp>
            <p:nvSpPr>
              <p:cNvPr id="23" name="Oval 22">
                <a:extLst>
                  <a:ext uri="{FF2B5EF4-FFF2-40B4-BE49-F238E27FC236}">
                    <a16:creationId xmlns:a16="http://schemas.microsoft.com/office/drawing/2014/main" id="{4F87D529-98D5-C347-18FF-4097683EA477}"/>
                  </a:ext>
                </a:extLst>
              </p:cNvPr>
              <p:cNvSpPr/>
              <p:nvPr/>
            </p:nvSpPr>
            <p:spPr>
              <a:xfrm>
                <a:off x="3868144" y="5270723"/>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sp>
            <p:nvSpPr>
              <p:cNvPr id="24" name="Oval 23">
                <a:extLst>
                  <a:ext uri="{FF2B5EF4-FFF2-40B4-BE49-F238E27FC236}">
                    <a16:creationId xmlns:a16="http://schemas.microsoft.com/office/drawing/2014/main" id="{1F78FCFA-78E2-49E8-96FD-5D4DE581868A}"/>
                  </a:ext>
                </a:extLst>
              </p:cNvPr>
              <p:cNvSpPr/>
              <p:nvPr/>
            </p:nvSpPr>
            <p:spPr>
              <a:xfrm>
                <a:off x="3868144" y="5779203"/>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grpSp>
        <p:sp>
          <p:nvSpPr>
            <p:cNvPr id="50" name="TextBox 49">
              <a:extLst>
                <a:ext uri="{FF2B5EF4-FFF2-40B4-BE49-F238E27FC236}">
                  <a16:creationId xmlns:a16="http://schemas.microsoft.com/office/drawing/2014/main" id="{E768D6BE-6F70-E510-E600-2B07D065F903}"/>
                </a:ext>
              </a:extLst>
            </p:cNvPr>
            <p:cNvSpPr txBox="1"/>
            <p:nvPr/>
          </p:nvSpPr>
          <p:spPr>
            <a:xfrm>
              <a:off x="2518269" y="2705492"/>
              <a:ext cx="891540" cy="274320"/>
            </a:xfrm>
            <a:prstGeom prst="roundRect">
              <a:avLst>
                <a:gd name="adj" fmla="val 50000"/>
              </a:avLst>
            </a:prstGeom>
            <a:solidFill>
              <a:schemeClr val="accent2"/>
            </a:solidFill>
            <a:ln w="19050">
              <a:noFill/>
            </a:ln>
          </p:spPr>
          <p:txBody>
            <a:bodyPr wrap="none" anchor="ctr">
              <a:noAutofit/>
            </a:bodyPr>
            <a:lstStyle>
              <a:defPPr>
                <a:defRPr lang="en-US"/>
              </a:defPPr>
              <a:lvl1pPr algn="ctr">
                <a:defRPr b="1" spc="-40" baseline="0">
                  <a:solidFill>
                    <a:schemeClr val="bg1"/>
                  </a:solidFill>
                </a:defRPr>
              </a:lvl1pPr>
            </a:lstStyle>
            <a:p>
              <a:pPr defTabSz="685800">
                <a:defRPr/>
              </a:pPr>
              <a:r>
                <a:rPr lang="en-US" sz="1350" spc="-30">
                  <a:solidFill>
                    <a:srgbClr val="FFFFFF"/>
                  </a:solidFill>
                  <a:latin typeface="Arial" panose="020B0604020202020204"/>
                </a:rPr>
                <a:t>8</a:t>
              </a:r>
            </a:p>
          </p:txBody>
        </p:sp>
        <p:sp>
          <p:nvSpPr>
            <p:cNvPr id="51" name="TextBox 50">
              <a:extLst>
                <a:ext uri="{FF2B5EF4-FFF2-40B4-BE49-F238E27FC236}">
                  <a16:creationId xmlns:a16="http://schemas.microsoft.com/office/drawing/2014/main" id="{0A1747EB-8008-9D87-0671-2232676D3DA0}"/>
                </a:ext>
              </a:extLst>
            </p:cNvPr>
            <p:cNvSpPr txBox="1"/>
            <p:nvPr/>
          </p:nvSpPr>
          <p:spPr>
            <a:xfrm>
              <a:off x="2518269" y="3084120"/>
              <a:ext cx="891540" cy="274320"/>
            </a:xfrm>
            <a:prstGeom prst="roundRect">
              <a:avLst>
                <a:gd name="adj" fmla="val 50000"/>
              </a:avLst>
            </a:prstGeom>
            <a:solidFill>
              <a:schemeClr val="accent2"/>
            </a:solidFill>
            <a:ln w="19050">
              <a:noFill/>
            </a:ln>
          </p:spPr>
          <p:txBody>
            <a:bodyPr wrap="none" anchor="ctr">
              <a:noAutofit/>
            </a:bodyPr>
            <a:lstStyle>
              <a:defPPr>
                <a:defRPr lang="en-US"/>
              </a:defPPr>
              <a:lvl1pPr algn="ctr">
                <a:defRPr b="1" spc="-40" baseline="0">
                  <a:solidFill>
                    <a:schemeClr val="bg1"/>
                  </a:solidFill>
                </a:defRPr>
              </a:lvl1pPr>
            </a:lstStyle>
            <a:p>
              <a:pPr defTabSz="685800">
                <a:defRPr/>
              </a:pPr>
              <a:r>
                <a:rPr lang="en-US" sz="1350" spc="-30">
                  <a:solidFill>
                    <a:srgbClr val="FFFFFF"/>
                  </a:solidFill>
                  <a:latin typeface="Arial" panose="020B0604020202020204"/>
                </a:rPr>
                <a:t>10A</a:t>
              </a:r>
            </a:p>
          </p:txBody>
        </p:sp>
        <p:sp>
          <p:nvSpPr>
            <p:cNvPr id="52" name="TextBox 51">
              <a:extLst>
                <a:ext uri="{FF2B5EF4-FFF2-40B4-BE49-F238E27FC236}">
                  <a16:creationId xmlns:a16="http://schemas.microsoft.com/office/drawing/2014/main" id="{CCB93A2C-D31A-F371-324C-2A88908F8390}"/>
                </a:ext>
              </a:extLst>
            </p:cNvPr>
            <p:cNvSpPr txBox="1"/>
            <p:nvPr/>
          </p:nvSpPr>
          <p:spPr>
            <a:xfrm>
              <a:off x="2518269" y="3462749"/>
              <a:ext cx="891540" cy="274320"/>
            </a:xfrm>
            <a:prstGeom prst="roundRect">
              <a:avLst>
                <a:gd name="adj" fmla="val 50000"/>
              </a:avLst>
            </a:prstGeom>
            <a:solidFill>
              <a:schemeClr val="accent2"/>
            </a:solidFill>
            <a:ln w="19050">
              <a:noFill/>
            </a:ln>
          </p:spPr>
          <p:txBody>
            <a:bodyPr wrap="none" anchor="ctr">
              <a:noAutofit/>
            </a:bodyPr>
            <a:lstStyle>
              <a:defPPr>
                <a:defRPr lang="en-US"/>
              </a:defPPr>
              <a:lvl1pPr algn="ctr">
                <a:defRPr b="1" spc="-40" baseline="0">
                  <a:solidFill>
                    <a:schemeClr val="bg1"/>
                  </a:solidFill>
                </a:defRPr>
              </a:lvl1pPr>
            </a:lstStyle>
            <a:p>
              <a:pPr defTabSz="685800">
                <a:defRPr/>
              </a:pPr>
              <a:r>
                <a:rPr lang="en-US" sz="1350" spc="-30">
                  <a:solidFill>
                    <a:srgbClr val="FFFFFF"/>
                  </a:solidFill>
                  <a:latin typeface="Arial" panose="020B0604020202020204"/>
                </a:rPr>
                <a:t>11A</a:t>
              </a:r>
            </a:p>
          </p:txBody>
        </p:sp>
        <p:sp>
          <p:nvSpPr>
            <p:cNvPr id="53" name="TextBox 52">
              <a:extLst>
                <a:ext uri="{FF2B5EF4-FFF2-40B4-BE49-F238E27FC236}">
                  <a16:creationId xmlns:a16="http://schemas.microsoft.com/office/drawing/2014/main" id="{7CBA1383-F3C0-FBB8-DE7E-85806B1CFEEF}"/>
                </a:ext>
              </a:extLst>
            </p:cNvPr>
            <p:cNvSpPr txBox="1"/>
            <p:nvPr/>
          </p:nvSpPr>
          <p:spPr>
            <a:xfrm>
              <a:off x="2518269" y="3841377"/>
              <a:ext cx="891540" cy="274320"/>
            </a:xfrm>
            <a:prstGeom prst="roundRect">
              <a:avLst>
                <a:gd name="adj" fmla="val 50000"/>
              </a:avLst>
            </a:prstGeom>
            <a:solidFill>
              <a:schemeClr val="accent2"/>
            </a:solidFill>
            <a:ln w="19050">
              <a:noFill/>
            </a:ln>
          </p:spPr>
          <p:txBody>
            <a:bodyPr wrap="none" anchor="ctr">
              <a:noAutofit/>
            </a:bodyPr>
            <a:lstStyle>
              <a:defPPr>
                <a:defRPr lang="en-US"/>
              </a:defPPr>
              <a:lvl1pPr algn="ctr">
                <a:defRPr b="1" spc="-40" baseline="0">
                  <a:solidFill>
                    <a:schemeClr val="bg1"/>
                  </a:solidFill>
                </a:defRPr>
              </a:lvl1pPr>
            </a:lstStyle>
            <a:p>
              <a:pPr defTabSz="685800">
                <a:defRPr/>
              </a:pPr>
              <a:r>
                <a:rPr lang="en-US" sz="1350" spc="-30">
                  <a:solidFill>
                    <a:srgbClr val="FFFFFF"/>
                  </a:solidFill>
                  <a:latin typeface="Arial" panose="020B0604020202020204"/>
                </a:rPr>
                <a:t>12F</a:t>
              </a:r>
            </a:p>
          </p:txBody>
        </p:sp>
        <p:sp>
          <p:nvSpPr>
            <p:cNvPr id="54" name="TextBox 53">
              <a:extLst>
                <a:ext uri="{FF2B5EF4-FFF2-40B4-BE49-F238E27FC236}">
                  <a16:creationId xmlns:a16="http://schemas.microsoft.com/office/drawing/2014/main" id="{61C5DB84-2B69-7E93-53EE-BD4D2417D79E}"/>
                </a:ext>
              </a:extLst>
            </p:cNvPr>
            <p:cNvSpPr txBox="1"/>
            <p:nvPr/>
          </p:nvSpPr>
          <p:spPr>
            <a:xfrm>
              <a:off x="2518269" y="4220006"/>
              <a:ext cx="891540" cy="274320"/>
            </a:xfrm>
            <a:prstGeom prst="roundRect">
              <a:avLst>
                <a:gd name="adj" fmla="val 50000"/>
              </a:avLst>
            </a:prstGeom>
            <a:solidFill>
              <a:schemeClr val="accent2"/>
            </a:solidFill>
            <a:ln w="19050">
              <a:noFill/>
            </a:ln>
          </p:spPr>
          <p:txBody>
            <a:bodyPr wrap="none" anchor="ctr">
              <a:noAutofit/>
            </a:bodyPr>
            <a:lstStyle>
              <a:defPPr>
                <a:defRPr lang="en-US"/>
              </a:defPPr>
              <a:lvl1pPr algn="ctr">
                <a:defRPr b="1" spc="-40" baseline="0">
                  <a:solidFill>
                    <a:schemeClr val="bg1"/>
                  </a:solidFill>
                </a:defRPr>
              </a:lvl1pPr>
            </a:lstStyle>
            <a:p>
              <a:pPr defTabSz="685800">
                <a:defRPr/>
              </a:pPr>
              <a:r>
                <a:rPr lang="en-US" sz="1350" spc="-30">
                  <a:solidFill>
                    <a:srgbClr val="FFFFFF"/>
                  </a:solidFill>
                  <a:latin typeface="Arial" panose="020B0604020202020204"/>
                </a:rPr>
                <a:t>15B</a:t>
              </a:r>
            </a:p>
          </p:txBody>
        </p:sp>
        <p:sp>
          <p:nvSpPr>
            <p:cNvPr id="55" name="TextBox 54">
              <a:extLst>
                <a:ext uri="{FF2B5EF4-FFF2-40B4-BE49-F238E27FC236}">
                  <a16:creationId xmlns:a16="http://schemas.microsoft.com/office/drawing/2014/main" id="{6FCBD9AA-DD2A-9C78-594A-B7C2EE96FFD6}"/>
                </a:ext>
              </a:extLst>
            </p:cNvPr>
            <p:cNvSpPr txBox="1"/>
            <p:nvPr/>
          </p:nvSpPr>
          <p:spPr>
            <a:xfrm>
              <a:off x="2518269" y="4598634"/>
              <a:ext cx="891540" cy="274320"/>
            </a:xfrm>
            <a:prstGeom prst="roundRect">
              <a:avLst>
                <a:gd name="adj" fmla="val 50000"/>
              </a:avLst>
            </a:prstGeom>
            <a:solidFill>
              <a:schemeClr val="accent2"/>
            </a:solidFill>
            <a:ln w="19050">
              <a:noFill/>
            </a:ln>
          </p:spPr>
          <p:txBody>
            <a:bodyPr wrap="none" anchor="ctr">
              <a:noAutofit/>
            </a:bodyPr>
            <a:lstStyle>
              <a:defPPr>
                <a:defRPr lang="en-US"/>
              </a:defPPr>
              <a:lvl1pPr algn="ctr">
                <a:defRPr b="1" spc="-40" baseline="0">
                  <a:solidFill>
                    <a:schemeClr val="bg1"/>
                  </a:solidFill>
                </a:defRPr>
              </a:lvl1pPr>
            </a:lstStyle>
            <a:p>
              <a:pPr defTabSz="685800">
                <a:defRPr/>
              </a:pPr>
              <a:r>
                <a:rPr lang="en-US" sz="1350" spc="-30">
                  <a:solidFill>
                    <a:srgbClr val="FFFFFF"/>
                  </a:solidFill>
                  <a:latin typeface="Arial" panose="020B0604020202020204"/>
                </a:rPr>
                <a:t>22F</a:t>
              </a:r>
            </a:p>
          </p:txBody>
        </p:sp>
        <p:sp>
          <p:nvSpPr>
            <p:cNvPr id="56" name="TextBox 55">
              <a:extLst>
                <a:ext uri="{FF2B5EF4-FFF2-40B4-BE49-F238E27FC236}">
                  <a16:creationId xmlns:a16="http://schemas.microsoft.com/office/drawing/2014/main" id="{B4D16610-D80B-DF14-1E88-79F6C7B5A76F}"/>
                </a:ext>
              </a:extLst>
            </p:cNvPr>
            <p:cNvSpPr txBox="1"/>
            <p:nvPr/>
          </p:nvSpPr>
          <p:spPr>
            <a:xfrm>
              <a:off x="2518269" y="4979994"/>
              <a:ext cx="891540" cy="274320"/>
            </a:xfrm>
            <a:prstGeom prst="roundRect">
              <a:avLst>
                <a:gd name="adj" fmla="val 50000"/>
              </a:avLst>
            </a:prstGeom>
            <a:solidFill>
              <a:schemeClr val="accent2"/>
            </a:solidFill>
            <a:ln w="19050">
              <a:noFill/>
            </a:ln>
          </p:spPr>
          <p:txBody>
            <a:bodyPr wrap="none" anchor="ctr">
              <a:noAutofit/>
            </a:bodyPr>
            <a:lstStyle>
              <a:defPPr>
                <a:defRPr lang="en-US"/>
              </a:defPPr>
              <a:lvl1pPr algn="ctr">
                <a:defRPr b="1" spc="-40" baseline="0">
                  <a:solidFill>
                    <a:schemeClr val="bg1"/>
                  </a:solidFill>
                </a:defRPr>
              </a:lvl1pPr>
            </a:lstStyle>
            <a:p>
              <a:pPr defTabSz="685800">
                <a:defRPr/>
              </a:pPr>
              <a:r>
                <a:rPr lang="en-US" sz="1350" spc="-30">
                  <a:solidFill>
                    <a:srgbClr val="FFFFFF"/>
                  </a:solidFill>
                  <a:latin typeface="Arial" panose="020B0604020202020204"/>
                </a:rPr>
                <a:t>33F</a:t>
              </a:r>
            </a:p>
          </p:txBody>
        </p:sp>
        <p:grpSp>
          <p:nvGrpSpPr>
            <p:cNvPr id="57" name="Group 56">
              <a:extLst>
                <a:ext uri="{FF2B5EF4-FFF2-40B4-BE49-F238E27FC236}">
                  <a16:creationId xmlns:a16="http://schemas.microsoft.com/office/drawing/2014/main" id="{BE4AFB05-C24A-857A-25E8-B4FEFEF973E8}"/>
                </a:ext>
              </a:extLst>
            </p:cNvPr>
            <p:cNvGrpSpPr/>
            <p:nvPr/>
          </p:nvGrpSpPr>
          <p:grpSpPr>
            <a:xfrm>
              <a:off x="8374602" y="1694416"/>
              <a:ext cx="1053450" cy="3144248"/>
              <a:chOff x="10310801" y="1352713"/>
              <a:chExt cx="1404600" cy="4192330"/>
            </a:xfrm>
          </p:grpSpPr>
          <p:sp>
            <p:nvSpPr>
              <p:cNvPr id="58" name="Rectangle 57">
                <a:extLst>
                  <a:ext uri="{FF2B5EF4-FFF2-40B4-BE49-F238E27FC236}">
                    <a16:creationId xmlns:a16="http://schemas.microsoft.com/office/drawing/2014/main" id="{7ED66672-AB00-69FD-78A4-F8540C015962}"/>
                  </a:ext>
                </a:extLst>
              </p:cNvPr>
              <p:cNvSpPr/>
              <p:nvPr/>
            </p:nvSpPr>
            <p:spPr>
              <a:xfrm>
                <a:off x="10310801" y="1352713"/>
                <a:ext cx="1404600" cy="510909"/>
              </a:xfrm>
              <a:prstGeom prst="rect">
                <a:avLst/>
              </a:prstGeom>
            </p:spPr>
            <p:txBody>
              <a:bodyPr wrap="square">
                <a:spAutoFit/>
              </a:bodyPr>
              <a:lstStyle/>
              <a:p>
                <a:pPr algn="ctr" defTabSz="685800">
                  <a:lnSpc>
                    <a:spcPct val="90000"/>
                  </a:lnSpc>
                  <a:defRPr/>
                </a:pPr>
                <a:r>
                  <a:rPr lang="en-US" sz="1050" b="1" cap="all">
                    <a:solidFill>
                      <a:srgbClr val="0000C9">
                        <a:lumMod val="60000"/>
                        <a:lumOff val="40000"/>
                      </a:srgbClr>
                    </a:solidFill>
                    <a:latin typeface="Arial"/>
                  </a:rPr>
                  <a:t>Mortal</a:t>
                </a:r>
                <a:r>
                  <a:rPr lang="tr-TR" sz="1050" b="1" cap="all">
                    <a:solidFill>
                      <a:srgbClr val="0000C9">
                        <a:lumMod val="60000"/>
                        <a:lumOff val="40000"/>
                      </a:srgbClr>
                    </a:solidFill>
                    <a:latin typeface="Arial"/>
                  </a:rPr>
                  <a:t>i</a:t>
                </a:r>
                <a:r>
                  <a:rPr lang="en-US" sz="1050" b="1" cap="all">
                    <a:solidFill>
                      <a:srgbClr val="0000C9">
                        <a:lumMod val="60000"/>
                        <a:lumOff val="40000"/>
                      </a:srgbClr>
                    </a:solidFill>
                    <a:latin typeface="Arial"/>
                  </a:rPr>
                  <a:t>t</a:t>
                </a:r>
                <a:r>
                  <a:rPr lang="tr-TR" sz="1050" b="1" cap="all">
                    <a:solidFill>
                      <a:srgbClr val="0000C9">
                        <a:lumMod val="60000"/>
                        <a:lumOff val="40000"/>
                      </a:srgbClr>
                    </a:solidFill>
                    <a:latin typeface="Arial"/>
                  </a:rPr>
                  <a:t>e</a:t>
                </a:r>
                <a:r>
                  <a:rPr lang="en-US" sz="1050" b="1" cap="all" baseline="30000">
                    <a:solidFill>
                      <a:srgbClr val="0000C9">
                        <a:lumMod val="60000"/>
                        <a:lumOff val="40000"/>
                      </a:srgbClr>
                    </a:solidFill>
                    <a:latin typeface="Arial"/>
                  </a:rPr>
                  <a:t>1,</a:t>
                </a:r>
                <a:r>
                  <a:rPr lang="tr-TR" sz="1050" b="1" cap="all" baseline="30000">
                    <a:solidFill>
                      <a:srgbClr val="0000C9">
                        <a:lumMod val="60000"/>
                        <a:lumOff val="40000"/>
                      </a:srgbClr>
                    </a:solidFill>
                    <a:latin typeface="Arial"/>
                  </a:rPr>
                  <a:t>8</a:t>
                </a:r>
                <a:endParaRPr lang="en-US" sz="1050" b="1" cap="all">
                  <a:solidFill>
                    <a:srgbClr val="0000C9">
                      <a:lumMod val="60000"/>
                      <a:lumOff val="40000"/>
                    </a:srgbClr>
                  </a:solidFill>
                  <a:latin typeface="Arial"/>
                </a:endParaRPr>
              </a:p>
            </p:txBody>
          </p:sp>
          <p:grpSp>
            <p:nvGrpSpPr>
              <p:cNvPr id="59" name="Group 58">
                <a:extLst>
                  <a:ext uri="{FF2B5EF4-FFF2-40B4-BE49-F238E27FC236}">
                    <a16:creationId xmlns:a16="http://schemas.microsoft.com/office/drawing/2014/main" id="{1DF7B820-1243-FCFD-FD0C-AD43B5E44536}"/>
                  </a:ext>
                </a:extLst>
              </p:cNvPr>
              <p:cNvGrpSpPr/>
              <p:nvPr/>
            </p:nvGrpSpPr>
            <p:grpSpPr>
              <a:xfrm>
                <a:off x="10561906" y="1614468"/>
                <a:ext cx="763432" cy="763432"/>
                <a:chOff x="10563945" y="1614468"/>
                <a:chExt cx="763432" cy="763432"/>
              </a:xfrm>
            </p:grpSpPr>
            <p:sp>
              <p:nvSpPr>
                <p:cNvPr id="64" name="Rectangle: Rounded Corners 63">
                  <a:extLst>
                    <a:ext uri="{FF2B5EF4-FFF2-40B4-BE49-F238E27FC236}">
                      <a16:creationId xmlns:a16="http://schemas.microsoft.com/office/drawing/2014/main" id="{E711D4B2-CF61-62BD-C29D-C906B60DCE6D}"/>
                    </a:ext>
                  </a:extLst>
                </p:cNvPr>
                <p:cNvSpPr/>
                <p:nvPr/>
              </p:nvSpPr>
              <p:spPr>
                <a:xfrm rot="10800000" flipV="1">
                  <a:off x="10563945" y="1614468"/>
                  <a:ext cx="763432" cy="763432"/>
                </a:xfrm>
                <a:prstGeom prst="roundRect">
                  <a:avLst>
                    <a:gd name="adj" fmla="val 28422"/>
                  </a:avLst>
                </a:prstGeom>
                <a:gradFill>
                  <a:gsLst>
                    <a:gs pos="0">
                      <a:schemeClr val="accent1"/>
                    </a:gs>
                    <a:gs pos="100000">
                      <a:schemeClr val="accent2"/>
                    </a:gs>
                  </a:gsLst>
                  <a:lin ang="126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1F497D"/>
                    </a:solidFill>
                    <a:latin typeface="Arial"/>
                  </a:endParaRPr>
                </a:p>
              </p:txBody>
            </p:sp>
            <p:grpSp>
              <p:nvGrpSpPr>
                <p:cNvPr id="65" name="Graphic 68">
                  <a:extLst>
                    <a:ext uri="{FF2B5EF4-FFF2-40B4-BE49-F238E27FC236}">
                      <a16:creationId xmlns:a16="http://schemas.microsoft.com/office/drawing/2014/main" id="{2438D95E-D66A-96C5-AB5B-60422C17DA58}"/>
                    </a:ext>
                  </a:extLst>
                </p:cNvPr>
                <p:cNvGrpSpPr>
                  <a:grpSpLocks noChangeAspect="1"/>
                </p:cNvGrpSpPr>
                <p:nvPr/>
              </p:nvGrpSpPr>
              <p:grpSpPr>
                <a:xfrm>
                  <a:off x="10699005" y="1735884"/>
                  <a:ext cx="493312" cy="548640"/>
                  <a:chOff x="-221528" y="6280570"/>
                  <a:chExt cx="4505325" cy="4876800"/>
                </a:xfrm>
                <a:solidFill>
                  <a:schemeClr val="accent2"/>
                </a:solidFill>
              </p:grpSpPr>
              <p:sp>
                <p:nvSpPr>
                  <p:cNvPr id="66" name="Freeform: Shape 65">
                    <a:extLst>
                      <a:ext uri="{FF2B5EF4-FFF2-40B4-BE49-F238E27FC236}">
                        <a16:creationId xmlns:a16="http://schemas.microsoft.com/office/drawing/2014/main" id="{8D5324B0-8DAD-B203-0EE4-96B43A6ED8D4}"/>
                      </a:ext>
                    </a:extLst>
                  </p:cNvPr>
                  <p:cNvSpPr/>
                  <p:nvPr/>
                </p:nvSpPr>
                <p:spPr>
                  <a:xfrm>
                    <a:off x="2159932" y="7195551"/>
                    <a:ext cx="561975" cy="561975"/>
                  </a:xfrm>
                  <a:custGeom>
                    <a:avLst/>
                    <a:gdLst>
                      <a:gd name="connsiteX0" fmla="*/ 280683 w 561975"/>
                      <a:gd name="connsiteY0" fmla="*/ 554974 h 561975"/>
                      <a:gd name="connsiteX1" fmla="*/ 555050 w 561975"/>
                      <a:gd name="connsiteY1" fmla="*/ 281473 h 561975"/>
                      <a:gd name="connsiteX2" fmla="*/ 280683 w 561975"/>
                      <a:gd name="connsiteY2" fmla="*/ 7144 h 561975"/>
                      <a:gd name="connsiteX3" fmla="*/ 7144 w 561975"/>
                      <a:gd name="connsiteY3" fmla="*/ 281473 h 561975"/>
                      <a:gd name="connsiteX4" fmla="*/ 280683 w 561975"/>
                      <a:gd name="connsiteY4" fmla="*/ 554974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5" h="561975">
                        <a:moveTo>
                          <a:pt x="280683" y="554974"/>
                        </a:moveTo>
                        <a:cubicBezTo>
                          <a:pt x="432263" y="554974"/>
                          <a:pt x="555050" y="433045"/>
                          <a:pt x="555050" y="281473"/>
                        </a:cubicBezTo>
                        <a:cubicBezTo>
                          <a:pt x="555050" y="129940"/>
                          <a:pt x="432263" y="7144"/>
                          <a:pt x="280683" y="7144"/>
                        </a:cubicBezTo>
                        <a:cubicBezTo>
                          <a:pt x="129940" y="7144"/>
                          <a:pt x="7144" y="129940"/>
                          <a:pt x="7144" y="281473"/>
                        </a:cubicBezTo>
                        <a:cubicBezTo>
                          <a:pt x="7144" y="433035"/>
                          <a:pt x="129940" y="554974"/>
                          <a:pt x="280683" y="554974"/>
                        </a:cubicBezTo>
                        <a:close/>
                      </a:path>
                    </a:pathLst>
                  </a:custGeom>
                  <a:solidFill>
                    <a:schemeClr val="bg1"/>
                  </a:solidFill>
                  <a:ln w="9525" cap="flat">
                    <a:noFill/>
                    <a:prstDash val="solid"/>
                    <a:miter/>
                  </a:ln>
                </p:spPr>
                <p:txBody>
                  <a:bodyPr rtlCol="0" anchor="ctr"/>
                  <a:lstStyle/>
                  <a:p>
                    <a:pPr defTabSz="685800">
                      <a:defRPr/>
                    </a:pPr>
                    <a:endParaRPr lang="en-US" sz="1350">
                      <a:solidFill>
                        <a:prstClr val="black"/>
                      </a:solidFill>
                      <a:latin typeface="Arial"/>
                    </a:endParaRPr>
                  </a:p>
                </p:txBody>
              </p:sp>
              <p:sp>
                <p:nvSpPr>
                  <p:cNvPr id="67" name="Freeform: Shape 66">
                    <a:extLst>
                      <a:ext uri="{FF2B5EF4-FFF2-40B4-BE49-F238E27FC236}">
                        <a16:creationId xmlns:a16="http://schemas.microsoft.com/office/drawing/2014/main" id="{4FACBB72-CFF3-339B-EB34-DB7B2DEEA88C}"/>
                      </a:ext>
                    </a:extLst>
                  </p:cNvPr>
                  <p:cNvSpPr/>
                  <p:nvPr/>
                </p:nvSpPr>
                <p:spPr>
                  <a:xfrm>
                    <a:off x="1851750" y="7827221"/>
                    <a:ext cx="352425" cy="361950"/>
                  </a:xfrm>
                  <a:custGeom>
                    <a:avLst/>
                    <a:gdLst>
                      <a:gd name="connsiteX0" fmla="*/ 349224 w 352425"/>
                      <a:gd name="connsiteY0" fmla="*/ 361112 h 361950"/>
                      <a:gd name="connsiteX1" fmla="*/ 173107 w 352425"/>
                      <a:gd name="connsiteY1" fmla="*/ 7144 h 361950"/>
                      <a:gd name="connsiteX2" fmla="*/ 7144 w 352425"/>
                      <a:gd name="connsiteY2" fmla="*/ 361112 h 361950"/>
                    </a:gdLst>
                    <a:ahLst/>
                    <a:cxnLst>
                      <a:cxn ang="0">
                        <a:pos x="connsiteX0" y="connsiteY0"/>
                      </a:cxn>
                      <a:cxn ang="0">
                        <a:pos x="connsiteX1" y="connsiteY1"/>
                      </a:cxn>
                      <a:cxn ang="0">
                        <a:pos x="connsiteX2" y="connsiteY2"/>
                      </a:cxn>
                    </a:cxnLst>
                    <a:rect l="l" t="t" r="r" b="b"/>
                    <a:pathLst>
                      <a:path w="352425" h="361950">
                        <a:moveTo>
                          <a:pt x="349224" y="361112"/>
                        </a:moveTo>
                        <a:lnTo>
                          <a:pt x="173107" y="7144"/>
                        </a:lnTo>
                        <a:lnTo>
                          <a:pt x="7144" y="361112"/>
                        </a:lnTo>
                        <a:close/>
                      </a:path>
                    </a:pathLst>
                  </a:custGeom>
                  <a:solidFill>
                    <a:schemeClr val="bg1"/>
                  </a:solidFill>
                  <a:ln w="9525" cap="flat">
                    <a:noFill/>
                    <a:prstDash val="solid"/>
                    <a:miter/>
                  </a:ln>
                </p:spPr>
                <p:txBody>
                  <a:bodyPr rtlCol="0" anchor="ctr"/>
                  <a:lstStyle/>
                  <a:p>
                    <a:pPr defTabSz="685800">
                      <a:defRPr/>
                    </a:pPr>
                    <a:endParaRPr lang="en-US" sz="1350">
                      <a:solidFill>
                        <a:prstClr val="black"/>
                      </a:solidFill>
                      <a:latin typeface="Arial"/>
                    </a:endParaRPr>
                  </a:p>
                </p:txBody>
              </p:sp>
              <p:sp>
                <p:nvSpPr>
                  <p:cNvPr id="68" name="Freeform: Shape 67">
                    <a:extLst>
                      <a:ext uri="{FF2B5EF4-FFF2-40B4-BE49-F238E27FC236}">
                        <a16:creationId xmlns:a16="http://schemas.microsoft.com/office/drawing/2014/main" id="{62185874-E715-B64C-1CA1-F21AA91889AB}"/>
                      </a:ext>
                    </a:extLst>
                  </p:cNvPr>
                  <p:cNvSpPr/>
                  <p:nvPr/>
                </p:nvSpPr>
                <p:spPr>
                  <a:xfrm>
                    <a:off x="1337743" y="7195551"/>
                    <a:ext cx="561975" cy="561975"/>
                  </a:xfrm>
                  <a:custGeom>
                    <a:avLst/>
                    <a:gdLst>
                      <a:gd name="connsiteX0" fmla="*/ 281511 w 561975"/>
                      <a:gd name="connsiteY0" fmla="*/ 554974 h 561975"/>
                      <a:gd name="connsiteX1" fmla="*/ 554974 w 561975"/>
                      <a:gd name="connsiteY1" fmla="*/ 281473 h 561975"/>
                      <a:gd name="connsiteX2" fmla="*/ 281511 w 561975"/>
                      <a:gd name="connsiteY2" fmla="*/ 7144 h 561975"/>
                      <a:gd name="connsiteX3" fmla="*/ 7144 w 561975"/>
                      <a:gd name="connsiteY3" fmla="*/ 281473 h 561975"/>
                      <a:gd name="connsiteX4" fmla="*/ 281511 w 561975"/>
                      <a:gd name="connsiteY4" fmla="*/ 554974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5" h="561975">
                        <a:moveTo>
                          <a:pt x="281511" y="554974"/>
                        </a:moveTo>
                        <a:cubicBezTo>
                          <a:pt x="432254" y="554974"/>
                          <a:pt x="554974" y="433045"/>
                          <a:pt x="554974" y="281473"/>
                        </a:cubicBezTo>
                        <a:cubicBezTo>
                          <a:pt x="554974" y="129940"/>
                          <a:pt x="432264" y="7144"/>
                          <a:pt x="281511" y="7144"/>
                        </a:cubicBezTo>
                        <a:cubicBezTo>
                          <a:pt x="129940" y="7144"/>
                          <a:pt x="7144" y="129940"/>
                          <a:pt x="7144" y="281473"/>
                        </a:cubicBezTo>
                        <a:cubicBezTo>
                          <a:pt x="7144" y="433035"/>
                          <a:pt x="129940" y="554974"/>
                          <a:pt x="281511" y="554974"/>
                        </a:cubicBezTo>
                        <a:close/>
                      </a:path>
                    </a:pathLst>
                  </a:custGeom>
                  <a:solidFill>
                    <a:schemeClr val="bg1"/>
                  </a:solidFill>
                  <a:ln w="9525" cap="flat">
                    <a:noFill/>
                    <a:prstDash val="solid"/>
                    <a:miter/>
                  </a:ln>
                </p:spPr>
                <p:txBody>
                  <a:bodyPr rtlCol="0" anchor="ctr"/>
                  <a:lstStyle/>
                  <a:p>
                    <a:pPr defTabSz="685800">
                      <a:defRPr/>
                    </a:pPr>
                    <a:endParaRPr lang="en-US" sz="1350">
                      <a:solidFill>
                        <a:prstClr val="black"/>
                      </a:solidFill>
                      <a:latin typeface="Arial"/>
                    </a:endParaRPr>
                  </a:p>
                </p:txBody>
              </p:sp>
              <p:sp>
                <p:nvSpPr>
                  <p:cNvPr id="69" name="Freeform: Shape 68">
                    <a:extLst>
                      <a:ext uri="{FF2B5EF4-FFF2-40B4-BE49-F238E27FC236}">
                        <a16:creationId xmlns:a16="http://schemas.microsoft.com/office/drawing/2014/main" id="{527617AE-913C-3AE8-5A26-3339367F03AF}"/>
                      </a:ext>
                    </a:extLst>
                  </p:cNvPr>
                  <p:cNvSpPr/>
                  <p:nvPr/>
                </p:nvSpPr>
                <p:spPr>
                  <a:xfrm>
                    <a:off x="826298" y="6273426"/>
                    <a:ext cx="2400300" cy="2581275"/>
                  </a:xfrm>
                  <a:custGeom>
                    <a:avLst/>
                    <a:gdLst>
                      <a:gd name="connsiteX0" fmla="*/ 356025 w 2400300"/>
                      <a:gd name="connsiteY0" fmla="*/ 1944500 h 2581275"/>
                      <a:gd name="connsiteX1" fmla="*/ 509330 w 2400300"/>
                      <a:gd name="connsiteY1" fmla="*/ 2493197 h 2581275"/>
                      <a:gd name="connsiteX2" fmla="*/ 700678 w 2400300"/>
                      <a:gd name="connsiteY2" fmla="*/ 2576217 h 2581275"/>
                      <a:gd name="connsiteX3" fmla="*/ 971655 w 2400300"/>
                      <a:gd name="connsiteY3" fmla="*/ 2445820 h 2581275"/>
                      <a:gd name="connsiteX4" fmla="*/ 1231544 w 2400300"/>
                      <a:gd name="connsiteY4" fmla="*/ 2563482 h 2581275"/>
                      <a:gd name="connsiteX5" fmla="*/ 1494092 w 2400300"/>
                      <a:gd name="connsiteY5" fmla="*/ 2439867 h 2581275"/>
                      <a:gd name="connsiteX6" fmla="*/ 1757382 w 2400300"/>
                      <a:gd name="connsiteY6" fmla="*/ 2560101 h 2581275"/>
                      <a:gd name="connsiteX7" fmla="*/ 2052914 w 2400300"/>
                      <a:gd name="connsiteY7" fmla="*/ 2318814 h 2581275"/>
                      <a:gd name="connsiteX8" fmla="*/ 2082517 w 2400300"/>
                      <a:gd name="connsiteY8" fmla="*/ 1915735 h 2581275"/>
                      <a:gd name="connsiteX9" fmla="*/ 2400052 w 2400300"/>
                      <a:gd name="connsiteY9" fmla="*/ 1203608 h 2581275"/>
                      <a:gd name="connsiteX10" fmla="*/ 1203598 w 2400300"/>
                      <a:gd name="connsiteY10" fmla="*/ 7144 h 2581275"/>
                      <a:gd name="connsiteX11" fmla="*/ 7144 w 2400300"/>
                      <a:gd name="connsiteY11" fmla="*/ 1237498 h 2581275"/>
                      <a:gd name="connsiteX12" fmla="*/ 320459 w 2400300"/>
                      <a:gd name="connsiteY12" fmla="*/ 1901333 h 2581275"/>
                      <a:gd name="connsiteX13" fmla="*/ 356025 w 2400300"/>
                      <a:gd name="connsiteY13" fmla="*/ 1944500 h 2581275"/>
                      <a:gd name="connsiteX14" fmla="*/ 1203598 w 2400300"/>
                      <a:gd name="connsiteY14" fmla="*/ 176498 h 2581275"/>
                      <a:gd name="connsiteX15" fmla="*/ 2230698 w 2400300"/>
                      <a:gd name="connsiteY15" fmla="*/ 1203598 h 2581275"/>
                      <a:gd name="connsiteX16" fmla="*/ 1885293 w 2400300"/>
                      <a:gd name="connsiteY16" fmla="*/ 1884388 h 2581275"/>
                      <a:gd name="connsiteX17" fmla="*/ 1757372 w 2400300"/>
                      <a:gd name="connsiteY17" fmla="*/ 2390746 h 2581275"/>
                      <a:gd name="connsiteX18" fmla="*/ 1491520 w 2400300"/>
                      <a:gd name="connsiteY18" fmla="*/ 2180749 h 2581275"/>
                      <a:gd name="connsiteX19" fmla="*/ 1231544 w 2400300"/>
                      <a:gd name="connsiteY19" fmla="*/ 2394128 h 2581275"/>
                      <a:gd name="connsiteX20" fmla="*/ 970740 w 2400300"/>
                      <a:gd name="connsiteY20" fmla="*/ 2186702 h 2581275"/>
                      <a:gd name="connsiteX21" fmla="*/ 700678 w 2400300"/>
                      <a:gd name="connsiteY21" fmla="*/ 2406863 h 2581275"/>
                      <a:gd name="connsiteX22" fmla="*/ 525380 w 2400300"/>
                      <a:gd name="connsiteY22" fmla="*/ 1884379 h 2581275"/>
                      <a:gd name="connsiteX23" fmla="*/ 176498 w 2400300"/>
                      <a:gd name="connsiteY23" fmla="*/ 1237498 h 2581275"/>
                      <a:gd name="connsiteX24" fmla="*/ 1203598 w 2400300"/>
                      <a:gd name="connsiteY24" fmla="*/ 176498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0300" h="2581275">
                        <a:moveTo>
                          <a:pt x="356025" y="1944500"/>
                        </a:moveTo>
                        <a:cubicBezTo>
                          <a:pt x="358578" y="2088461"/>
                          <a:pt x="382314" y="2364524"/>
                          <a:pt x="509330" y="2493197"/>
                        </a:cubicBezTo>
                        <a:cubicBezTo>
                          <a:pt x="561756" y="2547395"/>
                          <a:pt x="627821" y="2576217"/>
                          <a:pt x="700678" y="2576217"/>
                        </a:cubicBezTo>
                        <a:cubicBezTo>
                          <a:pt x="809082" y="2576217"/>
                          <a:pt x="899627" y="2515238"/>
                          <a:pt x="971655" y="2445820"/>
                        </a:cubicBezTo>
                        <a:cubicBezTo>
                          <a:pt x="1040206" y="2509323"/>
                          <a:pt x="1126608" y="2563482"/>
                          <a:pt x="1231544" y="2563482"/>
                        </a:cubicBezTo>
                        <a:cubicBezTo>
                          <a:pt x="1339958" y="2563482"/>
                          <a:pt x="1425454" y="2506761"/>
                          <a:pt x="1494092" y="2439867"/>
                        </a:cubicBezTo>
                        <a:cubicBezTo>
                          <a:pt x="1564377" y="2505066"/>
                          <a:pt x="1652445" y="2560101"/>
                          <a:pt x="1757382" y="2560101"/>
                        </a:cubicBezTo>
                        <a:cubicBezTo>
                          <a:pt x="1820056" y="2560101"/>
                          <a:pt x="1974190" y="2537241"/>
                          <a:pt x="2052914" y="2318814"/>
                        </a:cubicBezTo>
                        <a:cubicBezTo>
                          <a:pt x="2086813" y="2224793"/>
                          <a:pt x="2113855" y="2052923"/>
                          <a:pt x="2082517" y="1915735"/>
                        </a:cubicBezTo>
                        <a:cubicBezTo>
                          <a:pt x="2242604" y="1722701"/>
                          <a:pt x="2400052" y="1479671"/>
                          <a:pt x="2400052" y="1203608"/>
                        </a:cubicBezTo>
                        <a:cubicBezTo>
                          <a:pt x="2400052" y="544011"/>
                          <a:pt x="1863223" y="7144"/>
                          <a:pt x="1203598" y="7144"/>
                        </a:cubicBezTo>
                        <a:cubicBezTo>
                          <a:pt x="555050" y="7144"/>
                          <a:pt x="7144" y="571100"/>
                          <a:pt x="7144" y="1237498"/>
                        </a:cubicBezTo>
                        <a:cubicBezTo>
                          <a:pt x="7144" y="1522819"/>
                          <a:pt x="174012" y="1724378"/>
                          <a:pt x="320459" y="1901333"/>
                        </a:cubicBezTo>
                        <a:cubicBezTo>
                          <a:pt x="332289" y="1915725"/>
                          <a:pt x="344195" y="1930117"/>
                          <a:pt x="356025" y="1944500"/>
                        </a:cubicBezTo>
                        <a:close/>
                        <a:moveTo>
                          <a:pt x="1203598" y="176498"/>
                        </a:moveTo>
                        <a:cubicBezTo>
                          <a:pt x="1770936" y="176498"/>
                          <a:pt x="2230698" y="636299"/>
                          <a:pt x="2230698" y="1203598"/>
                        </a:cubicBezTo>
                        <a:cubicBezTo>
                          <a:pt x="2230698" y="1465269"/>
                          <a:pt x="2046961" y="1703213"/>
                          <a:pt x="1885293" y="1884388"/>
                        </a:cubicBezTo>
                        <a:cubicBezTo>
                          <a:pt x="1959797" y="1945367"/>
                          <a:pt x="1942843" y="2390746"/>
                          <a:pt x="1757372" y="2390746"/>
                        </a:cubicBezTo>
                        <a:cubicBezTo>
                          <a:pt x="1651530" y="2390746"/>
                          <a:pt x="1552461" y="2256997"/>
                          <a:pt x="1491520" y="2180749"/>
                        </a:cubicBezTo>
                        <a:cubicBezTo>
                          <a:pt x="1430579" y="2256987"/>
                          <a:pt x="1337386" y="2394128"/>
                          <a:pt x="1231544" y="2394128"/>
                        </a:cubicBezTo>
                        <a:cubicBezTo>
                          <a:pt x="1125703" y="2394128"/>
                          <a:pt x="1032596" y="2263731"/>
                          <a:pt x="970740" y="2186702"/>
                        </a:cubicBezTo>
                        <a:cubicBezTo>
                          <a:pt x="909799" y="2263731"/>
                          <a:pt x="806520" y="2406863"/>
                          <a:pt x="700678" y="2406863"/>
                        </a:cubicBezTo>
                        <a:cubicBezTo>
                          <a:pt x="516026" y="2406863"/>
                          <a:pt x="525380" y="1884379"/>
                          <a:pt x="525380" y="1884379"/>
                        </a:cubicBezTo>
                        <a:cubicBezTo>
                          <a:pt x="361979" y="1678638"/>
                          <a:pt x="176498" y="1501645"/>
                          <a:pt x="176498" y="1237498"/>
                        </a:cubicBezTo>
                        <a:cubicBezTo>
                          <a:pt x="176489" y="671027"/>
                          <a:pt x="636337" y="176498"/>
                          <a:pt x="1203598" y="176498"/>
                        </a:cubicBezTo>
                        <a:close/>
                      </a:path>
                    </a:pathLst>
                  </a:custGeom>
                  <a:solidFill>
                    <a:schemeClr val="bg1"/>
                  </a:solidFill>
                  <a:ln w="9525" cap="flat">
                    <a:noFill/>
                    <a:prstDash val="solid"/>
                    <a:miter/>
                  </a:ln>
                </p:spPr>
                <p:txBody>
                  <a:bodyPr rtlCol="0" anchor="ctr"/>
                  <a:lstStyle/>
                  <a:p>
                    <a:pPr defTabSz="685800">
                      <a:defRPr/>
                    </a:pPr>
                    <a:endParaRPr lang="en-US" sz="1350">
                      <a:solidFill>
                        <a:prstClr val="black"/>
                      </a:solidFill>
                      <a:latin typeface="Arial"/>
                    </a:endParaRPr>
                  </a:p>
                </p:txBody>
              </p:sp>
              <p:sp>
                <p:nvSpPr>
                  <p:cNvPr id="70" name="Freeform: Shape 69">
                    <a:extLst>
                      <a:ext uri="{FF2B5EF4-FFF2-40B4-BE49-F238E27FC236}">
                        <a16:creationId xmlns:a16="http://schemas.microsoft.com/office/drawing/2014/main" id="{39A7AFFB-0708-C021-ED87-7040E8AEA206}"/>
                      </a:ext>
                    </a:extLst>
                  </p:cNvPr>
                  <p:cNvSpPr/>
                  <p:nvPr/>
                </p:nvSpPr>
                <p:spPr>
                  <a:xfrm>
                    <a:off x="-228663" y="8216145"/>
                    <a:ext cx="4514850" cy="2943225"/>
                  </a:xfrm>
                  <a:custGeom>
                    <a:avLst/>
                    <a:gdLst>
                      <a:gd name="connsiteX0" fmla="*/ 4245617 w 4514850"/>
                      <a:gd name="connsiteY0" fmla="*/ 1661179 h 2943225"/>
                      <a:gd name="connsiteX1" fmla="*/ 4037067 w 4514850"/>
                      <a:gd name="connsiteY1" fmla="*/ 1613468 h 2943225"/>
                      <a:gd name="connsiteX2" fmla="*/ 3702254 w 4514850"/>
                      <a:gd name="connsiteY2" fmla="*/ 1792491 h 2943225"/>
                      <a:gd name="connsiteX3" fmla="*/ 3659344 w 4514850"/>
                      <a:gd name="connsiteY3" fmla="*/ 1786538 h 2943225"/>
                      <a:gd name="connsiteX4" fmla="*/ 3000795 w 4514850"/>
                      <a:gd name="connsiteY4" fmla="*/ 1474632 h 2943225"/>
                      <a:gd name="connsiteX5" fmla="*/ 3659839 w 4514850"/>
                      <a:gd name="connsiteY5" fmla="*/ 1162802 h 2943225"/>
                      <a:gd name="connsiteX6" fmla="*/ 3702587 w 4514850"/>
                      <a:gd name="connsiteY6" fmla="*/ 1156602 h 2943225"/>
                      <a:gd name="connsiteX7" fmla="*/ 4037486 w 4514850"/>
                      <a:gd name="connsiteY7" fmla="*/ 1335748 h 2943225"/>
                      <a:gd name="connsiteX8" fmla="*/ 4245951 w 4514850"/>
                      <a:gd name="connsiteY8" fmla="*/ 1288037 h 2943225"/>
                      <a:gd name="connsiteX9" fmla="*/ 4477989 w 4514850"/>
                      <a:gd name="connsiteY9" fmla="*/ 758990 h 2943225"/>
                      <a:gd name="connsiteX10" fmla="*/ 4196430 w 4514850"/>
                      <a:gd name="connsiteY10" fmla="*/ 560156 h 2943225"/>
                      <a:gd name="connsiteX11" fmla="*/ 4221481 w 4514850"/>
                      <a:gd name="connsiteY11" fmla="*/ 216779 h 2943225"/>
                      <a:gd name="connsiteX12" fmla="*/ 3873428 w 4514850"/>
                      <a:gd name="connsiteY12" fmla="*/ 13030 h 2943225"/>
                      <a:gd name="connsiteX13" fmla="*/ 3665211 w 4514850"/>
                      <a:gd name="connsiteY13" fmla="*/ 60665 h 2943225"/>
                      <a:gd name="connsiteX14" fmla="*/ 3436745 w 4514850"/>
                      <a:gd name="connsiteY14" fmla="*/ 285998 h 2943225"/>
                      <a:gd name="connsiteX15" fmla="*/ 3422191 w 4514850"/>
                      <a:gd name="connsiteY15" fmla="*/ 564175 h 2943225"/>
                      <a:gd name="connsiteX16" fmla="*/ 3390520 w 4514850"/>
                      <a:gd name="connsiteY16" fmla="*/ 593236 h 2943225"/>
                      <a:gd name="connsiteX17" fmla="*/ 2264522 w 4514850"/>
                      <a:gd name="connsiteY17" fmla="*/ 1125941 h 2943225"/>
                      <a:gd name="connsiteX18" fmla="*/ 1127446 w 4514850"/>
                      <a:gd name="connsiteY18" fmla="*/ 587369 h 2943225"/>
                      <a:gd name="connsiteX19" fmla="*/ 1095690 w 4514850"/>
                      <a:gd name="connsiteY19" fmla="*/ 558270 h 2943225"/>
                      <a:gd name="connsiteX20" fmla="*/ 852745 w 4514850"/>
                      <a:gd name="connsiteY20" fmla="*/ 54931 h 2943225"/>
                      <a:gd name="connsiteX21" fmla="*/ 644196 w 4514850"/>
                      <a:gd name="connsiteY21" fmla="*/ 7144 h 2943225"/>
                      <a:gd name="connsiteX22" fmla="*/ 296400 w 4514850"/>
                      <a:gd name="connsiteY22" fmla="*/ 210893 h 2943225"/>
                      <a:gd name="connsiteX23" fmla="*/ 321870 w 4514850"/>
                      <a:gd name="connsiteY23" fmla="*/ 554888 h 2943225"/>
                      <a:gd name="connsiteX24" fmla="*/ 39720 w 4514850"/>
                      <a:gd name="connsiteY24" fmla="*/ 752846 h 2943225"/>
                      <a:gd name="connsiteX25" fmla="*/ 271587 w 4514850"/>
                      <a:gd name="connsiteY25" fmla="*/ 1281979 h 2943225"/>
                      <a:gd name="connsiteX26" fmla="*/ 480223 w 4514850"/>
                      <a:gd name="connsiteY26" fmla="*/ 1329861 h 2943225"/>
                      <a:gd name="connsiteX27" fmla="*/ 815036 w 4514850"/>
                      <a:gd name="connsiteY27" fmla="*/ 1150744 h 2943225"/>
                      <a:gd name="connsiteX28" fmla="*/ 857860 w 4514850"/>
                      <a:gd name="connsiteY28" fmla="*/ 1156954 h 2943225"/>
                      <a:gd name="connsiteX29" fmla="*/ 1528154 w 4514850"/>
                      <a:gd name="connsiteY29" fmla="*/ 1474317 h 2943225"/>
                      <a:gd name="connsiteX30" fmla="*/ 857946 w 4514850"/>
                      <a:gd name="connsiteY30" fmla="*/ 1791367 h 2943225"/>
                      <a:gd name="connsiteX31" fmla="*/ 815036 w 4514850"/>
                      <a:gd name="connsiteY31" fmla="*/ 1797491 h 2943225"/>
                      <a:gd name="connsiteX32" fmla="*/ 480308 w 4514850"/>
                      <a:gd name="connsiteY32" fmla="*/ 1618507 h 2943225"/>
                      <a:gd name="connsiteX33" fmla="*/ 271835 w 4514850"/>
                      <a:gd name="connsiteY33" fmla="*/ 1666218 h 2943225"/>
                      <a:gd name="connsiteX34" fmla="*/ 43368 w 4514850"/>
                      <a:gd name="connsiteY34" fmla="*/ 1891475 h 2943225"/>
                      <a:gd name="connsiteX35" fmla="*/ 39568 w 4514850"/>
                      <a:gd name="connsiteY35" fmla="*/ 2195360 h 2943225"/>
                      <a:gd name="connsiteX36" fmla="*/ 321622 w 4514850"/>
                      <a:gd name="connsiteY36" fmla="*/ 2393318 h 2943225"/>
                      <a:gd name="connsiteX37" fmla="*/ 296152 w 4514850"/>
                      <a:gd name="connsiteY37" fmla="*/ 2737609 h 2943225"/>
                      <a:gd name="connsiteX38" fmla="*/ 643957 w 4514850"/>
                      <a:gd name="connsiteY38" fmla="*/ 2941225 h 2943225"/>
                      <a:gd name="connsiteX39" fmla="*/ 852422 w 4514850"/>
                      <a:gd name="connsiteY39" fmla="*/ 2893600 h 2943225"/>
                      <a:gd name="connsiteX40" fmla="*/ 1080888 w 4514850"/>
                      <a:gd name="connsiteY40" fmla="*/ 2668191 h 2943225"/>
                      <a:gd name="connsiteX41" fmla="*/ 1095357 w 4514850"/>
                      <a:gd name="connsiteY41" fmla="*/ 2390023 h 2943225"/>
                      <a:gd name="connsiteX42" fmla="*/ 1127113 w 4514850"/>
                      <a:gd name="connsiteY42" fmla="*/ 2361038 h 2943225"/>
                      <a:gd name="connsiteX43" fmla="*/ 2264446 w 4514850"/>
                      <a:gd name="connsiteY43" fmla="*/ 1822971 h 2943225"/>
                      <a:gd name="connsiteX44" fmla="*/ 3390110 w 4514850"/>
                      <a:gd name="connsiteY44" fmla="*/ 2355952 h 2943225"/>
                      <a:gd name="connsiteX45" fmla="*/ 3421867 w 4514850"/>
                      <a:gd name="connsiteY45" fmla="*/ 2384898 h 2943225"/>
                      <a:gd name="connsiteX46" fmla="*/ 3436249 w 4514850"/>
                      <a:gd name="connsiteY46" fmla="*/ 2663076 h 2943225"/>
                      <a:gd name="connsiteX47" fmla="*/ 3664640 w 4514850"/>
                      <a:gd name="connsiteY47" fmla="*/ 2888570 h 2943225"/>
                      <a:gd name="connsiteX48" fmla="*/ 3873190 w 4514850"/>
                      <a:gd name="connsiteY48" fmla="*/ 2936281 h 2943225"/>
                      <a:gd name="connsiteX49" fmla="*/ 4221071 w 4514850"/>
                      <a:gd name="connsiteY49" fmla="*/ 2732532 h 2943225"/>
                      <a:gd name="connsiteX50" fmla="*/ 4196021 w 4514850"/>
                      <a:gd name="connsiteY50" fmla="*/ 2389118 h 2943225"/>
                      <a:gd name="connsiteX51" fmla="*/ 4477742 w 4514850"/>
                      <a:gd name="connsiteY51" fmla="*/ 2190417 h 2943225"/>
                      <a:gd name="connsiteX52" fmla="*/ 4245617 w 4514850"/>
                      <a:gd name="connsiteY52" fmla="*/ 1661179 h 2943225"/>
                      <a:gd name="connsiteX53" fmla="*/ 922773 w 4514850"/>
                      <a:gd name="connsiteY53" fmla="*/ 1000316 h 2943225"/>
                      <a:gd name="connsiteX54" fmla="*/ 909048 w 4514850"/>
                      <a:gd name="connsiteY54" fmla="*/ 995182 h 2943225"/>
                      <a:gd name="connsiteX55" fmla="*/ 810731 w 4514850"/>
                      <a:gd name="connsiteY55" fmla="*/ 981370 h 2943225"/>
                      <a:gd name="connsiteX56" fmla="*/ 674952 w 4514850"/>
                      <a:gd name="connsiteY56" fmla="*/ 1053560 h 2943225"/>
                      <a:gd name="connsiteX57" fmla="*/ 480299 w 4514850"/>
                      <a:gd name="connsiteY57" fmla="*/ 1160488 h 2943225"/>
                      <a:gd name="connsiteX58" fmla="*/ 480213 w 4514850"/>
                      <a:gd name="connsiteY58" fmla="*/ 1160488 h 2943225"/>
                      <a:gd name="connsiteX59" fmla="*/ 344187 w 4514850"/>
                      <a:gd name="connsiteY59" fmla="*/ 1128979 h 2943225"/>
                      <a:gd name="connsiteX60" fmla="*/ 192701 w 4514850"/>
                      <a:gd name="connsiteY60" fmla="*/ 825341 h 2943225"/>
                      <a:gd name="connsiteX61" fmla="*/ 385773 w 4514850"/>
                      <a:gd name="connsiteY61" fmla="*/ 719661 h 2943225"/>
                      <a:gd name="connsiteX62" fmla="*/ 500301 w 4514850"/>
                      <a:gd name="connsiteY62" fmla="*/ 741664 h 2943225"/>
                      <a:gd name="connsiteX63" fmla="*/ 573406 w 4514850"/>
                      <a:gd name="connsiteY63" fmla="*/ 770020 h 2943225"/>
                      <a:gd name="connsiteX64" fmla="*/ 648320 w 4514850"/>
                      <a:gd name="connsiteY64" fmla="*/ 613324 h 2943225"/>
                      <a:gd name="connsiteX65" fmla="*/ 579692 w 4514850"/>
                      <a:gd name="connsiteY65" fmla="*/ 574376 h 2943225"/>
                      <a:gd name="connsiteX66" fmla="*/ 449371 w 4514850"/>
                      <a:gd name="connsiteY66" fmla="*/ 283302 h 2943225"/>
                      <a:gd name="connsiteX67" fmla="*/ 644196 w 4514850"/>
                      <a:gd name="connsiteY67" fmla="*/ 176470 h 2943225"/>
                      <a:gd name="connsiteX68" fmla="*/ 780298 w 4514850"/>
                      <a:gd name="connsiteY68" fmla="*/ 207969 h 2943225"/>
                      <a:gd name="connsiteX69" fmla="*/ 931708 w 4514850"/>
                      <a:gd name="connsiteY69" fmla="*/ 511445 h 2943225"/>
                      <a:gd name="connsiteX70" fmla="*/ 1034654 w 4514850"/>
                      <a:gd name="connsiteY70" fmla="*/ 729501 h 2943225"/>
                      <a:gd name="connsiteX71" fmla="*/ 2067459 w 4514850"/>
                      <a:gd name="connsiteY71" fmla="*/ 1219152 h 2943225"/>
                      <a:gd name="connsiteX72" fmla="*/ 1725616 w 4514850"/>
                      <a:gd name="connsiteY72" fmla="*/ 1380858 h 2943225"/>
                      <a:gd name="connsiteX73" fmla="*/ 922773 w 4514850"/>
                      <a:gd name="connsiteY73" fmla="*/ 1000316 h 2943225"/>
                      <a:gd name="connsiteX74" fmla="*/ 1047303 w 4514850"/>
                      <a:gd name="connsiteY74" fmla="*/ 2211448 h 2943225"/>
                      <a:gd name="connsiteX75" fmla="*/ 1034740 w 4514850"/>
                      <a:gd name="connsiteY75" fmla="*/ 2218763 h 2943225"/>
                      <a:gd name="connsiteX76" fmla="*/ 931460 w 4514850"/>
                      <a:gd name="connsiteY76" fmla="*/ 2436857 h 2943225"/>
                      <a:gd name="connsiteX77" fmla="*/ 926993 w 4514850"/>
                      <a:gd name="connsiteY77" fmla="*/ 2597363 h 2943225"/>
                      <a:gd name="connsiteX78" fmla="*/ 780060 w 4514850"/>
                      <a:gd name="connsiteY78" fmla="*/ 2740457 h 2943225"/>
                      <a:gd name="connsiteX79" fmla="*/ 643957 w 4514850"/>
                      <a:gd name="connsiteY79" fmla="*/ 2771880 h 2943225"/>
                      <a:gd name="connsiteX80" fmla="*/ 449219 w 4514850"/>
                      <a:gd name="connsiteY80" fmla="*/ 2665171 h 2943225"/>
                      <a:gd name="connsiteX81" fmla="*/ 579445 w 4514850"/>
                      <a:gd name="connsiteY81" fmla="*/ 2373935 h 2943225"/>
                      <a:gd name="connsiteX82" fmla="*/ 648082 w 4514850"/>
                      <a:gd name="connsiteY82" fmla="*/ 2335035 h 2943225"/>
                      <a:gd name="connsiteX83" fmla="*/ 573415 w 4514850"/>
                      <a:gd name="connsiteY83" fmla="*/ 2178539 h 2943225"/>
                      <a:gd name="connsiteX84" fmla="*/ 500235 w 4514850"/>
                      <a:gd name="connsiteY84" fmla="*/ 2206733 h 2943225"/>
                      <a:gd name="connsiteX85" fmla="*/ 192711 w 4514850"/>
                      <a:gd name="connsiteY85" fmla="*/ 2122970 h 2943225"/>
                      <a:gd name="connsiteX86" fmla="*/ 197178 w 4514850"/>
                      <a:gd name="connsiteY86" fmla="*/ 1962341 h 2943225"/>
                      <a:gd name="connsiteX87" fmla="*/ 344196 w 4514850"/>
                      <a:gd name="connsiteY87" fmla="*/ 1819323 h 2943225"/>
                      <a:gd name="connsiteX88" fmla="*/ 480308 w 4514850"/>
                      <a:gd name="connsiteY88" fmla="*/ 1787861 h 2943225"/>
                      <a:gd name="connsiteX89" fmla="*/ 674961 w 4514850"/>
                      <a:gd name="connsiteY89" fmla="*/ 1894618 h 2943225"/>
                      <a:gd name="connsiteX90" fmla="*/ 810826 w 4514850"/>
                      <a:gd name="connsiteY90" fmla="*/ 1966932 h 2943225"/>
                      <a:gd name="connsiteX91" fmla="*/ 908895 w 4514850"/>
                      <a:gd name="connsiteY91" fmla="*/ 1953206 h 2943225"/>
                      <a:gd name="connsiteX92" fmla="*/ 3470406 w 4514850"/>
                      <a:gd name="connsiteY92" fmla="*/ 742778 h 2943225"/>
                      <a:gd name="connsiteX93" fmla="*/ 3483055 w 4514850"/>
                      <a:gd name="connsiteY93" fmla="*/ 735378 h 2943225"/>
                      <a:gd name="connsiteX94" fmla="*/ 3586087 w 4514850"/>
                      <a:gd name="connsiteY94" fmla="*/ 517322 h 2943225"/>
                      <a:gd name="connsiteX95" fmla="*/ 3590545 w 4514850"/>
                      <a:gd name="connsiteY95" fmla="*/ 356854 h 2943225"/>
                      <a:gd name="connsiteX96" fmla="*/ 3737649 w 4514850"/>
                      <a:gd name="connsiteY96" fmla="*/ 213722 h 2943225"/>
                      <a:gd name="connsiteX97" fmla="*/ 3873428 w 4514850"/>
                      <a:gd name="connsiteY97" fmla="*/ 182385 h 2943225"/>
                      <a:gd name="connsiteX98" fmla="*/ 4068414 w 4514850"/>
                      <a:gd name="connsiteY98" fmla="*/ 289217 h 2943225"/>
                      <a:gd name="connsiteX99" fmla="*/ 3967525 w 4514850"/>
                      <a:gd name="connsiteY99" fmla="*/ 562880 h 2943225"/>
                      <a:gd name="connsiteX100" fmla="*/ 3908651 w 4514850"/>
                      <a:gd name="connsiteY100" fmla="*/ 604723 h 2943225"/>
                      <a:gd name="connsiteX101" fmla="*/ 3982327 w 4514850"/>
                      <a:gd name="connsiteY101" fmla="*/ 753770 h 2943225"/>
                      <a:gd name="connsiteX102" fmla="*/ 4049564 w 4514850"/>
                      <a:gd name="connsiteY102" fmla="*/ 735578 h 2943225"/>
                      <a:gd name="connsiteX103" fmla="*/ 4324846 w 4514850"/>
                      <a:gd name="connsiteY103" fmla="*/ 831333 h 2943225"/>
                      <a:gd name="connsiteX104" fmla="*/ 4173522 w 4514850"/>
                      <a:gd name="connsiteY104" fmla="*/ 1134970 h 2943225"/>
                      <a:gd name="connsiteX105" fmla="*/ 4037496 w 4514850"/>
                      <a:gd name="connsiteY105" fmla="*/ 1166393 h 2943225"/>
                      <a:gd name="connsiteX106" fmla="*/ 3842672 w 4514850"/>
                      <a:gd name="connsiteY106" fmla="*/ 1059513 h 2943225"/>
                      <a:gd name="connsiteX107" fmla="*/ 3706893 w 4514850"/>
                      <a:gd name="connsiteY107" fmla="*/ 987161 h 2943225"/>
                      <a:gd name="connsiteX108" fmla="*/ 3608576 w 4514850"/>
                      <a:gd name="connsiteY108" fmla="*/ 1001059 h 2943225"/>
                      <a:gd name="connsiteX109" fmla="*/ 1047303 w 4514850"/>
                      <a:gd name="connsiteY109" fmla="*/ 2211448 h 2943225"/>
                      <a:gd name="connsiteX110" fmla="*/ 4324580 w 4514850"/>
                      <a:gd name="connsiteY110" fmla="*/ 2117960 h 2943225"/>
                      <a:gd name="connsiteX111" fmla="*/ 4048897 w 4514850"/>
                      <a:gd name="connsiteY111" fmla="*/ 2213467 h 2943225"/>
                      <a:gd name="connsiteX112" fmla="*/ 3979441 w 4514850"/>
                      <a:gd name="connsiteY112" fmla="*/ 2194531 h 2943225"/>
                      <a:gd name="connsiteX113" fmla="*/ 3910642 w 4514850"/>
                      <a:gd name="connsiteY113" fmla="*/ 2345684 h 2943225"/>
                      <a:gd name="connsiteX114" fmla="*/ 3967363 w 4514850"/>
                      <a:gd name="connsiteY114" fmla="*/ 2386212 h 2943225"/>
                      <a:gd name="connsiteX115" fmla="*/ 4067995 w 4514850"/>
                      <a:gd name="connsiteY115" fmla="*/ 2660075 h 2943225"/>
                      <a:gd name="connsiteX116" fmla="*/ 3873171 w 4514850"/>
                      <a:gd name="connsiteY116" fmla="*/ 2766908 h 2943225"/>
                      <a:gd name="connsiteX117" fmla="*/ 3737068 w 4514850"/>
                      <a:gd name="connsiteY117" fmla="*/ 2735494 h 2943225"/>
                      <a:gd name="connsiteX118" fmla="*/ 3590126 w 4514850"/>
                      <a:gd name="connsiteY118" fmla="*/ 2592267 h 2943225"/>
                      <a:gd name="connsiteX119" fmla="*/ 3585906 w 4514850"/>
                      <a:gd name="connsiteY119" fmla="*/ 2431523 h 2943225"/>
                      <a:gd name="connsiteX120" fmla="*/ 3482379 w 4514850"/>
                      <a:gd name="connsiteY120" fmla="*/ 2213639 h 2943225"/>
                      <a:gd name="connsiteX121" fmla="*/ 2461556 w 4514850"/>
                      <a:gd name="connsiteY121" fmla="*/ 1729730 h 2943225"/>
                      <a:gd name="connsiteX122" fmla="*/ 2803313 w 4514850"/>
                      <a:gd name="connsiteY122" fmla="*/ 1567996 h 2943225"/>
                      <a:gd name="connsiteX123" fmla="*/ 3594584 w 4514850"/>
                      <a:gd name="connsiteY123" fmla="*/ 1943157 h 2943225"/>
                      <a:gd name="connsiteX124" fmla="*/ 3608480 w 4514850"/>
                      <a:gd name="connsiteY124" fmla="*/ 1948377 h 2943225"/>
                      <a:gd name="connsiteX125" fmla="*/ 3706140 w 4514850"/>
                      <a:gd name="connsiteY125" fmla="*/ 1961931 h 2943225"/>
                      <a:gd name="connsiteX126" fmla="*/ 3842414 w 4514850"/>
                      <a:gd name="connsiteY126" fmla="*/ 1889493 h 2943225"/>
                      <a:gd name="connsiteX127" fmla="*/ 4037067 w 4514850"/>
                      <a:gd name="connsiteY127" fmla="*/ 1782832 h 2943225"/>
                      <a:gd name="connsiteX128" fmla="*/ 4173180 w 4514850"/>
                      <a:gd name="connsiteY128" fmla="*/ 1814255 h 2943225"/>
                      <a:gd name="connsiteX129" fmla="*/ 4324580 w 4514850"/>
                      <a:gd name="connsiteY129" fmla="*/ 2117960 h 294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514850" h="2943225">
                        <a:moveTo>
                          <a:pt x="4245617" y="1661179"/>
                        </a:moveTo>
                        <a:cubicBezTo>
                          <a:pt x="4179628" y="1630004"/>
                          <a:pt x="4107533" y="1613468"/>
                          <a:pt x="4037067" y="1613468"/>
                        </a:cubicBezTo>
                        <a:cubicBezTo>
                          <a:pt x="3892440" y="1613468"/>
                          <a:pt x="3766757" y="1681439"/>
                          <a:pt x="3702254" y="1792491"/>
                        </a:cubicBezTo>
                        <a:cubicBezTo>
                          <a:pt x="3686881" y="1792072"/>
                          <a:pt x="3669507" y="1788776"/>
                          <a:pt x="3659344" y="1786538"/>
                        </a:cubicBezTo>
                        <a:lnTo>
                          <a:pt x="3000795" y="1474632"/>
                        </a:lnTo>
                        <a:lnTo>
                          <a:pt x="3659839" y="1162802"/>
                        </a:lnTo>
                        <a:cubicBezTo>
                          <a:pt x="3670012" y="1160450"/>
                          <a:pt x="3687205" y="1157183"/>
                          <a:pt x="3702587" y="1156602"/>
                        </a:cubicBezTo>
                        <a:cubicBezTo>
                          <a:pt x="3767167" y="1267777"/>
                          <a:pt x="3892859" y="1335748"/>
                          <a:pt x="4037486" y="1335748"/>
                        </a:cubicBezTo>
                        <a:cubicBezTo>
                          <a:pt x="4107857" y="1335748"/>
                          <a:pt x="4179961" y="1319250"/>
                          <a:pt x="4245951" y="1288037"/>
                        </a:cubicBezTo>
                        <a:cubicBezTo>
                          <a:pt x="4463187" y="1185291"/>
                          <a:pt x="4567296" y="947975"/>
                          <a:pt x="4477989" y="758990"/>
                        </a:cubicBezTo>
                        <a:cubicBezTo>
                          <a:pt x="4427221" y="651615"/>
                          <a:pt x="4322522" y="579015"/>
                          <a:pt x="4196430" y="560156"/>
                        </a:cubicBezTo>
                        <a:cubicBezTo>
                          <a:pt x="4260353" y="452418"/>
                          <a:pt x="4272830" y="325279"/>
                          <a:pt x="4221481" y="216779"/>
                        </a:cubicBezTo>
                        <a:cubicBezTo>
                          <a:pt x="4161940" y="91097"/>
                          <a:pt x="4028561" y="13030"/>
                          <a:pt x="3873428" y="13030"/>
                        </a:cubicBezTo>
                        <a:cubicBezTo>
                          <a:pt x="3803143" y="13030"/>
                          <a:pt x="3731124" y="29480"/>
                          <a:pt x="3665211" y="60665"/>
                        </a:cubicBezTo>
                        <a:cubicBezTo>
                          <a:pt x="3562437" y="109290"/>
                          <a:pt x="3481312" y="189328"/>
                          <a:pt x="3436745" y="285998"/>
                        </a:cubicBezTo>
                        <a:cubicBezTo>
                          <a:pt x="3393996" y="378733"/>
                          <a:pt x="3389120" y="476478"/>
                          <a:pt x="3422191" y="564175"/>
                        </a:cubicBezTo>
                        <a:cubicBezTo>
                          <a:pt x="3414256" y="573138"/>
                          <a:pt x="3402093" y="584349"/>
                          <a:pt x="3390520" y="593236"/>
                        </a:cubicBezTo>
                        <a:lnTo>
                          <a:pt x="2264522" y="1125941"/>
                        </a:lnTo>
                        <a:lnTo>
                          <a:pt x="1127446" y="587369"/>
                        </a:lnTo>
                        <a:cubicBezTo>
                          <a:pt x="1115712" y="578434"/>
                          <a:pt x="1103634" y="567195"/>
                          <a:pt x="1095690" y="558270"/>
                        </a:cubicBezTo>
                        <a:cubicBezTo>
                          <a:pt x="1164575" y="374123"/>
                          <a:pt x="1060305" y="153162"/>
                          <a:pt x="852745" y="54931"/>
                        </a:cubicBezTo>
                        <a:cubicBezTo>
                          <a:pt x="786756" y="23679"/>
                          <a:pt x="714652" y="7144"/>
                          <a:pt x="644196" y="7144"/>
                        </a:cubicBezTo>
                        <a:cubicBezTo>
                          <a:pt x="489233" y="7144"/>
                          <a:pt x="355940" y="85201"/>
                          <a:pt x="296400" y="210893"/>
                        </a:cubicBezTo>
                        <a:cubicBezTo>
                          <a:pt x="243965" y="321535"/>
                          <a:pt x="257033" y="447884"/>
                          <a:pt x="321870" y="554888"/>
                        </a:cubicBezTo>
                        <a:cubicBezTo>
                          <a:pt x="195520" y="573243"/>
                          <a:pt x="90583" y="645604"/>
                          <a:pt x="39720" y="752846"/>
                        </a:cubicBezTo>
                        <a:cubicBezTo>
                          <a:pt x="-49663" y="941718"/>
                          <a:pt x="54446" y="1179119"/>
                          <a:pt x="271587" y="1281979"/>
                        </a:cubicBezTo>
                        <a:cubicBezTo>
                          <a:pt x="337576" y="1313326"/>
                          <a:pt x="409681" y="1329861"/>
                          <a:pt x="480223" y="1329861"/>
                        </a:cubicBezTo>
                        <a:cubicBezTo>
                          <a:pt x="624850" y="1329861"/>
                          <a:pt x="750618" y="1261882"/>
                          <a:pt x="815036" y="1150744"/>
                        </a:cubicBezTo>
                        <a:cubicBezTo>
                          <a:pt x="830409" y="1151325"/>
                          <a:pt x="847783" y="1154630"/>
                          <a:pt x="857860" y="1156954"/>
                        </a:cubicBezTo>
                        <a:lnTo>
                          <a:pt x="1528154" y="1474317"/>
                        </a:lnTo>
                        <a:lnTo>
                          <a:pt x="857946" y="1791367"/>
                        </a:lnTo>
                        <a:cubicBezTo>
                          <a:pt x="847688" y="1793691"/>
                          <a:pt x="830409" y="1796958"/>
                          <a:pt x="815036" y="1797491"/>
                        </a:cubicBezTo>
                        <a:cubicBezTo>
                          <a:pt x="750456" y="1686401"/>
                          <a:pt x="624850" y="1618507"/>
                          <a:pt x="480308" y="1618507"/>
                        </a:cubicBezTo>
                        <a:cubicBezTo>
                          <a:pt x="409938" y="1618507"/>
                          <a:pt x="337748" y="1635014"/>
                          <a:pt x="271835" y="1666218"/>
                        </a:cubicBezTo>
                        <a:cubicBezTo>
                          <a:pt x="169060" y="1714805"/>
                          <a:pt x="87850" y="1794767"/>
                          <a:pt x="43368" y="1891475"/>
                        </a:cubicBezTo>
                        <a:cubicBezTo>
                          <a:pt x="-3600" y="1993259"/>
                          <a:pt x="-4924" y="2101177"/>
                          <a:pt x="39568" y="2195360"/>
                        </a:cubicBezTo>
                        <a:cubicBezTo>
                          <a:pt x="90336" y="2302574"/>
                          <a:pt x="195273" y="2374925"/>
                          <a:pt x="321622" y="2393318"/>
                        </a:cubicBezTo>
                        <a:cubicBezTo>
                          <a:pt x="256880" y="2500284"/>
                          <a:pt x="243812" y="2626804"/>
                          <a:pt x="296152" y="2737609"/>
                        </a:cubicBezTo>
                        <a:cubicBezTo>
                          <a:pt x="355607" y="2863177"/>
                          <a:pt x="488909" y="2941187"/>
                          <a:pt x="643957" y="2941225"/>
                        </a:cubicBezTo>
                        <a:cubicBezTo>
                          <a:pt x="714319" y="2941225"/>
                          <a:pt x="786432" y="2924728"/>
                          <a:pt x="852422" y="2893600"/>
                        </a:cubicBezTo>
                        <a:cubicBezTo>
                          <a:pt x="955196" y="2844975"/>
                          <a:pt x="1036330" y="2764936"/>
                          <a:pt x="1080888" y="2668191"/>
                        </a:cubicBezTo>
                        <a:cubicBezTo>
                          <a:pt x="1123560" y="2575493"/>
                          <a:pt x="1128437" y="2477796"/>
                          <a:pt x="1095357" y="2390023"/>
                        </a:cubicBezTo>
                        <a:cubicBezTo>
                          <a:pt x="1103377" y="2381088"/>
                          <a:pt x="1115531" y="2369887"/>
                          <a:pt x="1127113" y="2361038"/>
                        </a:cubicBezTo>
                        <a:lnTo>
                          <a:pt x="2264446" y="1822971"/>
                        </a:lnTo>
                        <a:lnTo>
                          <a:pt x="3390110" y="2355952"/>
                        </a:lnTo>
                        <a:cubicBezTo>
                          <a:pt x="3401769" y="2364886"/>
                          <a:pt x="3413847" y="2376049"/>
                          <a:pt x="3421867" y="2384898"/>
                        </a:cubicBezTo>
                        <a:cubicBezTo>
                          <a:pt x="3388796" y="2472719"/>
                          <a:pt x="3393673" y="2570379"/>
                          <a:pt x="3436249" y="2663076"/>
                        </a:cubicBezTo>
                        <a:cubicBezTo>
                          <a:pt x="3480741" y="2759745"/>
                          <a:pt x="3561856" y="2839784"/>
                          <a:pt x="3664640" y="2888570"/>
                        </a:cubicBezTo>
                        <a:cubicBezTo>
                          <a:pt x="3730629" y="2919736"/>
                          <a:pt x="3802733" y="2936281"/>
                          <a:pt x="3873190" y="2936281"/>
                        </a:cubicBezTo>
                        <a:cubicBezTo>
                          <a:pt x="4028228" y="2936281"/>
                          <a:pt x="4161445" y="2858224"/>
                          <a:pt x="4221071" y="2732532"/>
                        </a:cubicBezTo>
                        <a:cubicBezTo>
                          <a:pt x="4272344" y="2624204"/>
                          <a:pt x="4259933" y="2496950"/>
                          <a:pt x="4196021" y="2389118"/>
                        </a:cubicBezTo>
                        <a:cubicBezTo>
                          <a:pt x="4322208" y="2370354"/>
                          <a:pt x="4426888" y="2297744"/>
                          <a:pt x="4477742" y="2190417"/>
                        </a:cubicBezTo>
                        <a:cubicBezTo>
                          <a:pt x="4567029" y="2001536"/>
                          <a:pt x="4463007" y="1764125"/>
                          <a:pt x="4245617" y="1661179"/>
                        </a:cubicBezTo>
                        <a:close/>
                        <a:moveTo>
                          <a:pt x="922773" y="1000316"/>
                        </a:moveTo>
                        <a:lnTo>
                          <a:pt x="909048" y="995182"/>
                        </a:lnTo>
                        <a:cubicBezTo>
                          <a:pt x="903923" y="993772"/>
                          <a:pt x="857527" y="981370"/>
                          <a:pt x="810731" y="981370"/>
                        </a:cubicBezTo>
                        <a:cubicBezTo>
                          <a:pt x="722501" y="981370"/>
                          <a:pt x="687849" y="1026519"/>
                          <a:pt x="674952" y="1053560"/>
                        </a:cubicBezTo>
                        <a:cubicBezTo>
                          <a:pt x="643691" y="1119473"/>
                          <a:pt x="569110" y="1160488"/>
                          <a:pt x="480299" y="1160488"/>
                        </a:cubicBezTo>
                        <a:lnTo>
                          <a:pt x="480213" y="1160488"/>
                        </a:lnTo>
                        <a:cubicBezTo>
                          <a:pt x="434646" y="1160488"/>
                          <a:pt x="387678" y="1149572"/>
                          <a:pt x="344187" y="1128979"/>
                        </a:cubicBezTo>
                        <a:cubicBezTo>
                          <a:pt x="211227" y="1065971"/>
                          <a:pt x="143333" y="929783"/>
                          <a:pt x="192701" y="825341"/>
                        </a:cubicBezTo>
                        <a:cubicBezTo>
                          <a:pt x="224124" y="759181"/>
                          <a:pt x="296314" y="719661"/>
                          <a:pt x="385773" y="719661"/>
                        </a:cubicBezTo>
                        <a:cubicBezTo>
                          <a:pt x="424063" y="719661"/>
                          <a:pt x="462601" y="727100"/>
                          <a:pt x="500301" y="741664"/>
                        </a:cubicBezTo>
                        <a:lnTo>
                          <a:pt x="573406" y="770020"/>
                        </a:lnTo>
                        <a:lnTo>
                          <a:pt x="648320" y="613324"/>
                        </a:lnTo>
                        <a:lnTo>
                          <a:pt x="579692" y="574376"/>
                        </a:lnTo>
                        <a:cubicBezTo>
                          <a:pt x="461277" y="507073"/>
                          <a:pt x="404061" y="379228"/>
                          <a:pt x="449371" y="283302"/>
                        </a:cubicBezTo>
                        <a:cubicBezTo>
                          <a:pt x="480632" y="217475"/>
                          <a:pt x="555299" y="176470"/>
                          <a:pt x="644196" y="176470"/>
                        </a:cubicBezTo>
                        <a:cubicBezTo>
                          <a:pt x="689763" y="176470"/>
                          <a:pt x="736807" y="187385"/>
                          <a:pt x="780298" y="207969"/>
                        </a:cubicBezTo>
                        <a:cubicBezTo>
                          <a:pt x="913191" y="270900"/>
                          <a:pt x="981076" y="407003"/>
                          <a:pt x="931708" y="511445"/>
                        </a:cubicBezTo>
                        <a:cubicBezTo>
                          <a:pt x="883997" y="612248"/>
                          <a:pt x="998440" y="703783"/>
                          <a:pt x="1034654" y="729501"/>
                        </a:cubicBezTo>
                        <a:lnTo>
                          <a:pt x="2067459" y="1219152"/>
                        </a:lnTo>
                        <a:lnTo>
                          <a:pt x="1725616" y="1380858"/>
                        </a:lnTo>
                        <a:lnTo>
                          <a:pt x="922773" y="1000316"/>
                        </a:lnTo>
                        <a:close/>
                        <a:moveTo>
                          <a:pt x="1047303" y="2211448"/>
                        </a:moveTo>
                        <a:lnTo>
                          <a:pt x="1034740" y="2218763"/>
                        </a:lnTo>
                        <a:cubicBezTo>
                          <a:pt x="998440" y="2244395"/>
                          <a:pt x="883502" y="2335806"/>
                          <a:pt x="931460" y="2436857"/>
                        </a:cubicBezTo>
                        <a:cubicBezTo>
                          <a:pt x="954120" y="2484815"/>
                          <a:pt x="952625" y="2541832"/>
                          <a:pt x="926993" y="2597363"/>
                        </a:cubicBezTo>
                        <a:cubicBezTo>
                          <a:pt x="899132" y="2658056"/>
                          <a:pt x="846869" y="2708872"/>
                          <a:pt x="780060" y="2740457"/>
                        </a:cubicBezTo>
                        <a:cubicBezTo>
                          <a:pt x="736559" y="2761012"/>
                          <a:pt x="689515" y="2771880"/>
                          <a:pt x="643957" y="2771880"/>
                        </a:cubicBezTo>
                        <a:cubicBezTo>
                          <a:pt x="554984" y="2771842"/>
                          <a:pt x="480394" y="2730951"/>
                          <a:pt x="449219" y="2665171"/>
                        </a:cubicBezTo>
                        <a:cubicBezTo>
                          <a:pt x="403813" y="2569083"/>
                          <a:pt x="461039" y="2441162"/>
                          <a:pt x="579445" y="2373935"/>
                        </a:cubicBezTo>
                        <a:lnTo>
                          <a:pt x="648082" y="2335035"/>
                        </a:lnTo>
                        <a:lnTo>
                          <a:pt x="573415" y="2178539"/>
                        </a:lnTo>
                        <a:lnTo>
                          <a:pt x="500235" y="2206733"/>
                        </a:lnTo>
                        <a:cubicBezTo>
                          <a:pt x="376029" y="2254777"/>
                          <a:pt x="236945" y="2216325"/>
                          <a:pt x="192711" y="2122970"/>
                        </a:cubicBezTo>
                        <a:cubicBezTo>
                          <a:pt x="169965" y="2074888"/>
                          <a:pt x="171546" y="2017871"/>
                          <a:pt x="197178" y="1962341"/>
                        </a:cubicBezTo>
                        <a:cubicBezTo>
                          <a:pt x="225038" y="1901733"/>
                          <a:pt x="277302" y="1850955"/>
                          <a:pt x="344196" y="1819323"/>
                        </a:cubicBezTo>
                        <a:cubicBezTo>
                          <a:pt x="387697" y="1798739"/>
                          <a:pt x="434827" y="1787861"/>
                          <a:pt x="480308" y="1787861"/>
                        </a:cubicBezTo>
                        <a:cubicBezTo>
                          <a:pt x="569196" y="1787861"/>
                          <a:pt x="643786" y="1828791"/>
                          <a:pt x="674961" y="1894618"/>
                        </a:cubicBezTo>
                        <a:cubicBezTo>
                          <a:pt x="687696" y="1921612"/>
                          <a:pt x="722339" y="1966932"/>
                          <a:pt x="810826" y="1966932"/>
                        </a:cubicBezTo>
                        <a:cubicBezTo>
                          <a:pt x="857460" y="1966932"/>
                          <a:pt x="903761" y="1954616"/>
                          <a:pt x="908895" y="1953206"/>
                        </a:cubicBezTo>
                        <a:lnTo>
                          <a:pt x="3470406" y="742778"/>
                        </a:lnTo>
                        <a:lnTo>
                          <a:pt x="3483055" y="735378"/>
                        </a:lnTo>
                        <a:cubicBezTo>
                          <a:pt x="3519355" y="709736"/>
                          <a:pt x="3633798" y="618277"/>
                          <a:pt x="3586087" y="517322"/>
                        </a:cubicBezTo>
                        <a:cubicBezTo>
                          <a:pt x="3563427" y="469316"/>
                          <a:pt x="3564999" y="412337"/>
                          <a:pt x="3590545" y="356854"/>
                        </a:cubicBezTo>
                        <a:cubicBezTo>
                          <a:pt x="3618501" y="296246"/>
                          <a:pt x="3670755" y="245393"/>
                          <a:pt x="3737649" y="213722"/>
                        </a:cubicBezTo>
                        <a:cubicBezTo>
                          <a:pt x="3781064" y="193215"/>
                          <a:pt x="3828032" y="182385"/>
                          <a:pt x="3873428" y="182385"/>
                        </a:cubicBezTo>
                        <a:cubicBezTo>
                          <a:pt x="3962487" y="182385"/>
                          <a:pt x="4037153" y="223361"/>
                          <a:pt x="4068414" y="289217"/>
                        </a:cubicBezTo>
                        <a:cubicBezTo>
                          <a:pt x="4109838" y="376828"/>
                          <a:pt x="4067414" y="491938"/>
                          <a:pt x="3967525" y="562880"/>
                        </a:cubicBezTo>
                        <a:lnTo>
                          <a:pt x="3908651" y="604723"/>
                        </a:lnTo>
                        <a:lnTo>
                          <a:pt x="3982327" y="753770"/>
                        </a:lnTo>
                        <a:lnTo>
                          <a:pt x="4049564" y="735578"/>
                        </a:lnTo>
                        <a:cubicBezTo>
                          <a:pt x="4165245" y="704155"/>
                          <a:pt x="4284403" y="745750"/>
                          <a:pt x="4324846" y="831333"/>
                        </a:cubicBezTo>
                        <a:cubicBezTo>
                          <a:pt x="4374300" y="935936"/>
                          <a:pt x="4306406" y="1072125"/>
                          <a:pt x="4173522" y="1134970"/>
                        </a:cubicBezTo>
                        <a:cubicBezTo>
                          <a:pt x="4130022" y="1155525"/>
                          <a:pt x="4082968" y="1166393"/>
                          <a:pt x="4037496" y="1166393"/>
                        </a:cubicBezTo>
                        <a:cubicBezTo>
                          <a:pt x="3948523" y="1166393"/>
                          <a:pt x="3873856" y="1125417"/>
                          <a:pt x="3842672" y="1059513"/>
                        </a:cubicBezTo>
                        <a:cubicBezTo>
                          <a:pt x="3829937" y="1032472"/>
                          <a:pt x="3795294" y="987161"/>
                          <a:pt x="3706893" y="987161"/>
                        </a:cubicBezTo>
                        <a:cubicBezTo>
                          <a:pt x="3660182" y="987161"/>
                          <a:pt x="3613700" y="999649"/>
                          <a:pt x="3608576" y="1001059"/>
                        </a:cubicBezTo>
                        <a:lnTo>
                          <a:pt x="1047303" y="2211448"/>
                        </a:lnTo>
                        <a:close/>
                        <a:moveTo>
                          <a:pt x="4324580" y="2117960"/>
                        </a:moveTo>
                        <a:cubicBezTo>
                          <a:pt x="4284060" y="2203628"/>
                          <a:pt x="4165321" y="2245214"/>
                          <a:pt x="4048897" y="2213467"/>
                        </a:cubicBezTo>
                        <a:lnTo>
                          <a:pt x="3979441" y="2194531"/>
                        </a:lnTo>
                        <a:lnTo>
                          <a:pt x="3910642" y="2345684"/>
                        </a:lnTo>
                        <a:lnTo>
                          <a:pt x="3967363" y="2386212"/>
                        </a:lnTo>
                        <a:cubicBezTo>
                          <a:pt x="4067081" y="2457412"/>
                          <a:pt x="4109334" y="2572588"/>
                          <a:pt x="4067995" y="2660075"/>
                        </a:cubicBezTo>
                        <a:cubicBezTo>
                          <a:pt x="4036734" y="2725979"/>
                          <a:pt x="3962068" y="2766908"/>
                          <a:pt x="3873171" y="2766908"/>
                        </a:cubicBezTo>
                        <a:cubicBezTo>
                          <a:pt x="3827603" y="2766908"/>
                          <a:pt x="3780550" y="2755992"/>
                          <a:pt x="3737068" y="2735494"/>
                        </a:cubicBezTo>
                        <a:cubicBezTo>
                          <a:pt x="3670164" y="2703738"/>
                          <a:pt x="3617986" y="2652884"/>
                          <a:pt x="3590126" y="2592267"/>
                        </a:cubicBezTo>
                        <a:cubicBezTo>
                          <a:pt x="3564580" y="2536784"/>
                          <a:pt x="3563084" y="2479729"/>
                          <a:pt x="3585906" y="2431523"/>
                        </a:cubicBezTo>
                        <a:cubicBezTo>
                          <a:pt x="3633617" y="2330472"/>
                          <a:pt x="3518755" y="2239185"/>
                          <a:pt x="3482379" y="2213639"/>
                        </a:cubicBezTo>
                        <a:lnTo>
                          <a:pt x="2461556" y="1729730"/>
                        </a:lnTo>
                        <a:lnTo>
                          <a:pt x="2803313" y="1567996"/>
                        </a:lnTo>
                        <a:lnTo>
                          <a:pt x="3594584" y="1943157"/>
                        </a:lnTo>
                        <a:lnTo>
                          <a:pt x="3608480" y="1948377"/>
                        </a:lnTo>
                        <a:cubicBezTo>
                          <a:pt x="3613529" y="1949786"/>
                          <a:pt x="3659582" y="1961931"/>
                          <a:pt x="3706140" y="1961931"/>
                        </a:cubicBezTo>
                        <a:cubicBezTo>
                          <a:pt x="3794951" y="1961931"/>
                          <a:pt x="3829679" y="1916535"/>
                          <a:pt x="3842414" y="1889493"/>
                        </a:cubicBezTo>
                        <a:cubicBezTo>
                          <a:pt x="3873590" y="1823761"/>
                          <a:pt x="3948170" y="1782832"/>
                          <a:pt x="4037067" y="1782832"/>
                        </a:cubicBezTo>
                        <a:cubicBezTo>
                          <a:pt x="4082635" y="1782832"/>
                          <a:pt x="4129688" y="1793748"/>
                          <a:pt x="4173180" y="1814255"/>
                        </a:cubicBezTo>
                        <a:cubicBezTo>
                          <a:pt x="4306149" y="1877244"/>
                          <a:pt x="4374033" y="2013442"/>
                          <a:pt x="4324580" y="2117960"/>
                        </a:cubicBezTo>
                        <a:close/>
                      </a:path>
                    </a:pathLst>
                  </a:custGeom>
                  <a:solidFill>
                    <a:schemeClr val="bg1"/>
                  </a:solidFill>
                  <a:ln w="9525" cap="flat">
                    <a:noFill/>
                    <a:prstDash val="solid"/>
                    <a:miter/>
                  </a:ln>
                </p:spPr>
                <p:txBody>
                  <a:bodyPr rtlCol="0" anchor="ctr"/>
                  <a:lstStyle/>
                  <a:p>
                    <a:pPr defTabSz="685800">
                      <a:defRPr/>
                    </a:pPr>
                    <a:endParaRPr lang="en-US" sz="1350">
                      <a:solidFill>
                        <a:prstClr val="black"/>
                      </a:solidFill>
                      <a:latin typeface="Arial"/>
                    </a:endParaRPr>
                  </a:p>
                </p:txBody>
              </p:sp>
            </p:grpSp>
          </p:grpSp>
          <p:sp>
            <p:nvSpPr>
              <p:cNvPr id="60" name="Oval 59">
                <a:extLst>
                  <a:ext uri="{FF2B5EF4-FFF2-40B4-BE49-F238E27FC236}">
                    <a16:creationId xmlns:a16="http://schemas.microsoft.com/office/drawing/2014/main" id="{24AE60EA-64CC-4860-D3A0-6A1246D63E7A}"/>
                  </a:ext>
                </a:extLst>
              </p:cNvPr>
              <p:cNvSpPr/>
              <p:nvPr/>
            </p:nvSpPr>
            <p:spPr>
              <a:xfrm>
                <a:off x="10806462" y="2746533"/>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sp>
            <p:nvSpPr>
              <p:cNvPr id="61" name="Oval 60">
                <a:extLst>
                  <a:ext uri="{FF2B5EF4-FFF2-40B4-BE49-F238E27FC236}">
                    <a16:creationId xmlns:a16="http://schemas.microsoft.com/office/drawing/2014/main" id="{080B5C74-D559-CD2F-6D59-371CD581149F}"/>
                  </a:ext>
                </a:extLst>
              </p:cNvPr>
              <p:cNvSpPr/>
              <p:nvPr/>
            </p:nvSpPr>
            <p:spPr>
              <a:xfrm>
                <a:off x="10806462" y="3756209"/>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sp>
            <p:nvSpPr>
              <p:cNvPr id="62" name="Oval 61">
                <a:extLst>
                  <a:ext uri="{FF2B5EF4-FFF2-40B4-BE49-F238E27FC236}">
                    <a16:creationId xmlns:a16="http://schemas.microsoft.com/office/drawing/2014/main" id="{FAEEB78E-6B47-5CC7-0506-6A9E8FFB95A2}"/>
                  </a:ext>
                </a:extLst>
              </p:cNvPr>
              <p:cNvSpPr/>
              <p:nvPr/>
            </p:nvSpPr>
            <p:spPr>
              <a:xfrm>
                <a:off x="10806462" y="4261047"/>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sp>
            <p:nvSpPr>
              <p:cNvPr id="63" name="Oval 62">
                <a:extLst>
                  <a:ext uri="{FF2B5EF4-FFF2-40B4-BE49-F238E27FC236}">
                    <a16:creationId xmlns:a16="http://schemas.microsoft.com/office/drawing/2014/main" id="{6A60C04D-331E-0417-16EE-A4EC6884D1CF}"/>
                  </a:ext>
                </a:extLst>
              </p:cNvPr>
              <p:cNvSpPr/>
              <p:nvPr/>
            </p:nvSpPr>
            <p:spPr>
              <a:xfrm>
                <a:off x="10806462" y="5270723"/>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grpSp>
        <p:grpSp>
          <p:nvGrpSpPr>
            <p:cNvPr id="71" name="Group 70">
              <a:extLst>
                <a:ext uri="{FF2B5EF4-FFF2-40B4-BE49-F238E27FC236}">
                  <a16:creationId xmlns:a16="http://schemas.microsoft.com/office/drawing/2014/main" id="{339FABBE-195C-C865-8373-F029B343F7C9}"/>
                </a:ext>
              </a:extLst>
            </p:cNvPr>
            <p:cNvGrpSpPr/>
            <p:nvPr/>
          </p:nvGrpSpPr>
          <p:grpSpPr>
            <a:xfrm>
              <a:off x="5179902" y="1694417"/>
              <a:ext cx="1047375" cy="2386991"/>
              <a:chOff x="4754020" y="1126763"/>
              <a:chExt cx="1396500" cy="3182654"/>
            </a:xfrm>
          </p:grpSpPr>
          <p:grpSp>
            <p:nvGrpSpPr>
              <p:cNvPr id="72" name="Group 71">
                <a:extLst>
                  <a:ext uri="{FF2B5EF4-FFF2-40B4-BE49-F238E27FC236}">
                    <a16:creationId xmlns:a16="http://schemas.microsoft.com/office/drawing/2014/main" id="{C4F0E7F8-6A67-1E1A-67AA-DFD3A37DE056}"/>
                  </a:ext>
                </a:extLst>
              </p:cNvPr>
              <p:cNvGrpSpPr/>
              <p:nvPr/>
            </p:nvGrpSpPr>
            <p:grpSpPr>
              <a:xfrm>
                <a:off x="5022929" y="1398160"/>
                <a:ext cx="763432" cy="763432"/>
                <a:chOff x="4739476" y="1624110"/>
                <a:chExt cx="763432" cy="763432"/>
              </a:xfrm>
            </p:grpSpPr>
            <p:sp>
              <p:nvSpPr>
                <p:cNvPr id="76" name="Rectangle: Rounded Corners 75">
                  <a:extLst>
                    <a:ext uri="{FF2B5EF4-FFF2-40B4-BE49-F238E27FC236}">
                      <a16:creationId xmlns:a16="http://schemas.microsoft.com/office/drawing/2014/main" id="{D870122B-2DD0-0423-339D-CB55C099DCF2}"/>
                    </a:ext>
                  </a:extLst>
                </p:cNvPr>
                <p:cNvSpPr/>
                <p:nvPr/>
              </p:nvSpPr>
              <p:spPr>
                <a:xfrm rot="10800000" flipV="1">
                  <a:off x="4739476" y="1624110"/>
                  <a:ext cx="763432" cy="763432"/>
                </a:xfrm>
                <a:prstGeom prst="roundRect">
                  <a:avLst>
                    <a:gd name="adj" fmla="val 28422"/>
                  </a:avLst>
                </a:prstGeom>
                <a:gradFill>
                  <a:gsLst>
                    <a:gs pos="0">
                      <a:schemeClr val="accent1"/>
                    </a:gs>
                    <a:gs pos="100000">
                      <a:schemeClr val="accent2"/>
                    </a:gs>
                  </a:gsLst>
                  <a:lin ang="126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1F497D"/>
                    </a:solidFill>
                    <a:latin typeface="Arial"/>
                  </a:endParaRPr>
                </a:p>
              </p:txBody>
            </p:sp>
            <p:grpSp>
              <p:nvGrpSpPr>
                <p:cNvPr id="77" name="Group 76">
                  <a:extLst>
                    <a:ext uri="{FF2B5EF4-FFF2-40B4-BE49-F238E27FC236}">
                      <a16:creationId xmlns:a16="http://schemas.microsoft.com/office/drawing/2014/main" id="{E0D35D3D-D2D7-A1A6-EBC3-D0C81C4649E8}"/>
                    </a:ext>
                  </a:extLst>
                </p:cNvPr>
                <p:cNvGrpSpPr/>
                <p:nvPr/>
              </p:nvGrpSpPr>
              <p:grpSpPr>
                <a:xfrm>
                  <a:off x="4917448" y="1874174"/>
                  <a:ext cx="394779" cy="310949"/>
                  <a:chOff x="7569305" y="5838825"/>
                  <a:chExt cx="706114" cy="556173"/>
                </a:xfrm>
              </p:grpSpPr>
              <p:sp>
                <p:nvSpPr>
                  <p:cNvPr id="78" name="Freeform 435">
                    <a:extLst>
                      <a:ext uri="{FF2B5EF4-FFF2-40B4-BE49-F238E27FC236}">
                        <a16:creationId xmlns:a16="http://schemas.microsoft.com/office/drawing/2014/main" id="{05649D3A-750B-66FD-E1F3-E117C7888856}"/>
                      </a:ext>
                    </a:extLst>
                  </p:cNvPr>
                  <p:cNvSpPr/>
                  <p:nvPr/>
                </p:nvSpPr>
                <p:spPr>
                  <a:xfrm>
                    <a:off x="7569305" y="5838825"/>
                    <a:ext cx="706114" cy="556173"/>
                  </a:xfrm>
                  <a:custGeom>
                    <a:avLst/>
                    <a:gdLst/>
                    <a:ahLst/>
                    <a:cxnLst/>
                    <a:rect l="l" t="t" r="r" b="b"/>
                    <a:pathLst>
                      <a:path w="1295400" h="1020326">
                        <a:moveTo>
                          <a:pt x="645722" y="46"/>
                        </a:moveTo>
                        <a:cubicBezTo>
                          <a:pt x="664129" y="-676"/>
                          <a:pt x="683980" y="7265"/>
                          <a:pt x="708524" y="8708"/>
                        </a:cubicBezTo>
                        <a:cubicBezTo>
                          <a:pt x="733068" y="10152"/>
                          <a:pt x="769161" y="4377"/>
                          <a:pt x="792983" y="8708"/>
                        </a:cubicBezTo>
                        <a:cubicBezTo>
                          <a:pt x="816804" y="13040"/>
                          <a:pt x="832685" y="30003"/>
                          <a:pt x="851453" y="34695"/>
                        </a:cubicBezTo>
                        <a:cubicBezTo>
                          <a:pt x="870222" y="39388"/>
                          <a:pt x="887547" y="33613"/>
                          <a:pt x="905593" y="36861"/>
                        </a:cubicBezTo>
                        <a:cubicBezTo>
                          <a:pt x="923640" y="40109"/>
                          <a:pt x="940964" y="44802"/>
                          <a:pt x="959733" y="54186"/>
                        </a:cubicBezTo>
                        <a:cubicBezTo>
                          <a:pt x="978501" y="63570"/>
                          <a:pt x="996187" y="81256"/>
                          <a:pt x="1018204" y="93167"/>
                        </a:cubicBezTo>
                        <a:cubicBezTo>
                          <a:pt x="1040221" y="105077"/>
                          <a:pt x="1070539" y="109048"/>
                          <a:pt x="1091834" y="125651"/>
                        </a:cubicBezTo>
                        <a:cubicBezTo>
                          <a:pt x="1113129" y="142254"/>
                          <a:pt x="1130454" y="177986"/>
                          <a:pt x="1145974" y="192784"/>
                        </a:cubicBezTo>
                        <a:cubicBezTo>
                          <a:pt x="1161494" y="207582"/>
                          <a:pt x="1173766" y="200363"/>
                          <a:pt x="1184955" y="214440"/>
                        </a:cubicBezTo>
                        <a:cubicBezTo>
                          <a:pt x="1196144" y="228516"/>
                          <a:pt x="1200836" y="259557"/>
                          <a:pt x="1213108" y="277242"/>
                        </a:cubicBezTo>
                        <a:cubicBezTo>
                          <a:pt x="1225379" y="294928"/>
                          <a:pt x="1249923" y="302147"/>
                          <a:pt x="1258585" y="320554"/>
                        </a:cubicBezTo>
                        <a:cubicBezTo>
                          <a:pt x="1267247" y="338962"/>
                          <a:pt x="1259668" y="366392"/>
                          <a:pt x="1265082" y="387688"/>
                        </a:cubicBezTo>
                        <a:cubicBezTo>
                          <a:pt x="1270496" y="408983"/>
                          <a:pt x="1287099" y="429195"/>
                          <a:pt x="1291069" y="448324"/>
                        </a:cubicBezTo>
                        <a:cubicBezTo>
                          <a:pt x="1295039" y="467454"/>
                          <a:pt x="1288182" y="488027"/>
                          <a:pt x="1288903" y="502464"/>
                        </a:cubicBezTo>
                        <a:cubicBezTo>
                          <a:pt x="1289625" y="516901"/>
                          <a:pt x="1295400" y="524120"/>
                          <a:pt x="1295400" y="534948"/>
                        </a:cubicBezTo>
                        <a:cubicBezTo>
                          <a:pt x="1295400" y="545776"/>
                          <a:pt x="1294678" y="557687"/>
                          <a:pt x="1288903" y="567432"/>
                        </a:cubicBezTo>
                        <a:cubicBezTo>
                          <a:pt x="1283128" y="577177"/>
                          <a:pt x="1266526" y="582230"/>
                          <a:pt x="1260751" y="593419"/>
                        </a:cubicBezTo>
                        <a:cubicBezTo>
                          <a:pt x="1254976" y="604608"/>
                          <a:pt x="1263277" y="626625"/>
                          <a:pt x="1254254" y="634565"/>
                        </a:cubicBezTo>
                        <a:cubicBezTo>
                          <a:pt x="1245231" y="642506"/>
                          <a:pt x="1225921" y="641784"/>
                          <a:pt x="1206611" y="641062"/>
                        </a:cubicBezTo>
                        <a:lnTo>
                          <a:pt x="1196380" y="642139"/>
                        </a:lnTo>
                        <a:cubicBezTo>
                          <a:pt x="1200495" y="643541"/>
                          <a:pt x="1203820" y="645576"/>
                          <a:pt x="1206610" y="647558"/>
                        </a:cubicBezTo>
                        <a:cubicBezTo>
                          <a:pt x="1234041" y="667049"/>
                          <a:pt x="1238011" y="685817"/>
                          <a:pt x="1234763" y="714692"/>
                        </a:cubicBezTo>
                        <a:cubicBezTo>
                          <a:pt x="1231514" y="743566"/>
                          <a:pt x="1235123" y="791931"/>
                          <a:pt x="1187120" y="820806"/>
                        </a:cubicBezTo>
                        <a:cubicBezTo>
                          <a:pt x="1139116" y="849680"/>
                          <a:pt x="1008458" y="880360"/>
                          <a:pt x="946739" y="887939"/>
                        </a:cubicBezTo>
                        <a:cubicBezTo>
                          <a:pt x="885020" y="895519"/>
                          <a:pt x="843512" y="873502"/>
                          <a:pt x="816803" y="866284"/>
                        </a:cubicBezTo>
                        <a:cubicBezTo>
                          <a:pt x="790094" y="859065"/>
                          <a:pt x="793704" y="863757"/>
                          <a:pt x="786485" y="844628"/>
                        </a:cubicBezTo>
                        <a:lnTo>
                          <a:pt x="784587" y="834446"/>
                        </a:lnTo>
                        <a:cubicBezTo>
                          <a:pt x="781218" y="832760"/>
                          <a:pt x="779707" y="837002"/>
                          <a:pt x="784320" y="855456"/>
                        </a:cubicBezTo>
                        <a:cubicBezTo>
                          <a:pt x="791178" y="882886"/>
                          <a:pt x="825827" y="974563"/>
                          <a:pt x="831963" y="1000550"/>
                        </a:cubicBezTo>
                        <a:lnTo>
                          <a:pt x="835956" y="1012749"/>
                        </a:lnTo>
                        <a:cubicBezTo>
                          <a:pt x="833841" y="1011988"/>
                          <a:pt x="829391" y="1010160"/>
                          <a:pt x="821135" y="1011379"/>
                        </a:cubicBezTo>
                        <a:cubicBezTo>
                          <a:pt x="799118" y="1014627"/>
                          <a:pt x="720435" y="1021846"/>
                          <a:pt x="699861" y="1020041"/>
                        </a:cubicBezTo>
                        <a:lnTo>
                          <a:pt x="691808" y="1019026"/>
                        </a:lnTo>
                        <a:cubicBezTo>
                          <a:pt x="689913" y="1017943"/>
                          <a:pt x="702839" y="1015439"/>
                          <a:pt x="697696" y="1000550"/>
                        </a:cubicBezTo>
                        <a:cubicBezTo>
                          <a:pt x="690838" y="980699"/>
                          <a:pt x="667738" y="925837"/>
                          <a:pt x="658715" y="900933"/>
                        </a:cubicBezTo>
                        <a:cubicBezTo>
                          <a:pt x="649692" y="876029"/>
                          <a:pt x="651496" y="861952"/>
                          <a:pt x="643556" y="851124"/>
                        </a:cubicBezTo>
                        <a:cubicBezTo>
                          <a:pt x="635615" y="840296"/>
                          <a:pt x="625870" y="859426"/>
                          <a:pt x="611072" y="835965"/>
                        </a:cubicBezTo>
                        <a:cubicBezTo>
                          <a:pt x="596274" y="812505"/>
                          <a:pt x="563429" y="741401"/>
                          <a:pt x="554766" y="710361"/>
                        </a:cubicBezTo>
                        <a:lnTo>
                          <a:pt x="554678" y="709687"/>
                        </a:lnTo>
                        <a:lnTo>
                          <a:pt x="548270" y="710361"/>
                        </a:lnTo>
                        <a:cubicBezTo>
                          <a:pt x="509469" y="712707"/>
                          <a:pt x="470669" y="715053"/>
                          <a:pt x="450818" y="712527"/>
                        </a:cubicBezTo>
                        <a:cubicBezTo>
                          <a:pt x="430967" y="710000"/>
                          <a:pt x="439990" y="699533"/>
                          <a:pt x="429162" y="695202"/>
                        </a:cubicBezTo>
                        <a:cubicBezTo>
                          <a:pt x="418334" y="690871"/>
                          <a:pt x="399205" y="693037"/>
                          <a:pt x="385850" y="686540"/>
                        </a:cubicBezTo>
                        <a:cubicBezTo>
                          <a:pt x="372496" y="680043"/>
                          <a:pt x="358420" y="674990"/>
                          <a:pt x="349035" y="656221"/>
                        </a:cubicBezTo>
                        <a:cubicBezTo>
                          <a:pt x="339651" y="637453"/>
                          <a:pt x="350118" y="588727"/>
                          <a:pt x="329545" y="573929"/>
                        </a:cubicBezTo>
                        <a:cubicBezTo>
                          <a:pt x="308972" y="559130"/>
                          <a:pt x="249057" y="570319"/>
                          <a:pt x="225596" y="567432"/>
                        </a:cubicBezTo>
                        <a:cubicBezTo>
                          <a:pt x="202136" y="564545"/>
                          <a:pt x="211520" y="568515"/>
                          <a:pt x="188781" y="556604"/>
                        </a:cubicBezTo>
                        <a:cubicBezTo>
                          <a:pt x="166042" y="544693"/>
                          <a:pt x="119843" y="524481"/>
                          <a:pt x="89164" y="495967"/>
                        </a:cubicBezTo>
                        <a:cubicBezTo>
                          <a:pt x="58485" y="467453"/>
                          <a:pt x="17338" y="414036"/>
                          <a:pt x="4706" y="385522"/>
                        </a:cubicBezTo>
                        <a:cubicBezTo>
                          <a:pt x="-7927" y="357008"/>
                          <a:pt x="8315" y="337157"/>
                          <a:pt x="13368" y="324885"/>
                        </a:cubicBezTo>
                        <a:cubicBezTo>
                          <a:pt x="18421" y="312614"/>
                          <a:pt x="31054" y="316223"/>
                          <a:pt x="35024" y="311892"/>
                        </a:cubicBezTo>
                        <a:cubicBezTo>
                          <a:pt x="37009" y="309726"/>
                          <a:pt x="37551" y="309275"/>
                          <a:pt x="37596" y="307966"/>
                        </a:cubicBezTo>
                        <a:lnTo>
                          <a:pt x="37190" y="298898"/>
                        </a:lnTo>
                        <a:cubicBezTo>
                          <a:pt x="37190" y="287709"/>
                          <a:pt x="27084" y="264971"/>
                          <a:pt x="35024" y="244758"/>
                        </a:cubicBezTo>
                        <a:cubicBezTo>
                          <a:pt x="42965" y="224546"/>
                          <a:pt x="68230" y="191701"/>
                          <a:pt x="84833" y="177625"/>
                        </a:cubicBezTo>
                        <a:cubicBezTo>
                          <a:pt x="101436" y="163548"/>
                          <a:pt x="123453" y="168602"/>
                          <a:pt x="134641" y="160300"/>
                        </a:cubicBezTo>
                        <a:cubicBezTo>
                          <a:pt x="145830" y="151999"/>
                          <a:pt x="141499" y="141171"/>
                          <a:pt x="151966" y="127816"/>
                        </a:cubicBezTo>
                        <a:cubicBezTo>
                          <a:pt x="162433" y="114462"/>
                          <a:pt x="181202" y="88475"/>
                          <a:pt x="197444" y="80173"/>
                        </a:cubicBezTo>
                        <a:cubicBezTo>
                          <a:pt x="213686" y="71872"/>
                          <a:pt x="233537" y="83421"/>
                          <a:pt x="249418" y="78008"/>
                        </a:cubicBezTo>
                        <a:cubicBezTo>
                          <a:pt x="265299" y="72594"/>
                          <a:pt x="267104" y="58156"/>
                          <a:pt x="292730" y="47689"/>
                        </a:cubicBezTo>
                        <a:cubicBezTo>
                          <a:pt x="318356" y="37222"/>
                          <a:pt x="375022" y="18093"/>
                          <a:pt x="403175" y="15205"/>
                        </a:cubicBezTo>
                        <a:cubicBezTo>
                          <a:pt x="431328" y="12318"/>
                          <a:pt x="439629" y="31808"/>
                          <a:pt x="461646" y="30364"/>
                        </a:cubicBezTo>
                        <a:cubicBezTo>
                          <a:pt x="483663" y="28921"/>
                          <a:pt x="512538" y="9430"/>
                          <a:pt x="535276" y="6543"/>
                        </a:cubicBezTo>
                        <a:cubicBezTo>
                          <a:pt x="558015" y="3655"/>
                          <a:pt x="579671" y="14122"/>
                          <a:pt x="598078" y="13040"/>
                        </a:cubicBezTo>
                        <a:cubicBezTo>
                          <a:pt x="616486" y="11957"/>
                          <a:pt x="627314" y="768"/>
                          <a:pt x="645722" y="46"/>
                        </a:cubicBezTo>
                        <a:close/>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79" name="Freeform 438">
                    <a:extLst>
                      <a:ext uri="{FF2B5EF4-FFF2-40B4-BE49-F238E27FC236}">
                        <a16:creationId xmlns:a16="http://schemas.microsoft.com/office/drawing/2014/main" id="{26975C56-12A3-1B34-E3CE-26BEAAC0AFC6}"/>
                      </a:ext>
                    </a:extLst>
                  </p:cNvPr>
                  <p:cNvSpPr/>
                  <p:nvPr/>
                </p:nvSpPr>
                <p:spPr>
                  <a:xfrm>
                    <a:off x="7695463" y="5950503"/>
                    <a:ext cx="94894" cy="66676"/>
                  </a:xfrm>
                  <a:custGeom>
                    <a:avLst/>
                    <a:gdLst>
                      <a:gd name="connsiteX0" fmla="*/ 225425 w 225425"/>
                      <a:gd name="connsiteY0" fmla="*/ 88900 h 92891"/>
                      <a:gd name="connsiteX1" fmla="*/ 63500 w 225425"/>
                      <a:gd name="connsiteY1" fmla="*/ 82550 h 92891"/>
                      <a:gd name="connsiteX2" fmla="*/ 0 w 225425"/>
                      <a:gd name="connsiteY2" fmla="*/ 0 h 92891"/>
                    </a:gdLst>
                    <a:ahLst/>
                    <a:cxnLst>
                      <a:cxn ang="0">
                        <a:pos x="connsiteX0" y="connsiteY0"/>
                      </a:cxn>
                      <a:cxn ang="0">
                        <a:pos x="connsiteX1" y="connsiteY1"/>
                      </a:cxn>
                      <a:cxn ang="0">
                        <a:pos x="connsiteX2" y="connsiteY2"/>
                      </a:cxn>
                    </a:cxnLst>
                    <a:rect l="l" t="t" r="r" b="b"/>
                    <a:pathLst>
                      <a:path w="225425" h="92891">
                        <a:moveTo>
                          <a:pt x="225425" y="88900"/>
                        </a:moveTo>
                        <a:cubicBezTo>
                          <a:pt x="163248" y="93133"/>
                          <a:pt x="101071" y="97367"/>
                          <a:pt x="63500" y="82550"/>
                        </a:cubicBezTo>
                        <a:cubicBezTo>
                          <a:pt x="25929" y="67733"/>
                          <a:pt x="12964" y="33866"/>
                          <a:pt x="0" y="0"/>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80" name="Freeform 439">
                    <a:extLst>
                      <a:ext uri="{FF2B5EF4-FFF2-40B4-BE49-F238E27FC236}">
                        <a16:creationId xmlns:a16="http://schemas.microsoft.com/office/drawing/2014/main" id="{192A61F7-0340-7B9A-287B-EBD531E5FB8E}"/>
                      </a:ext>
                    </a:extLst>
                  </p:cNvPr>
                  <p:cNvSpPr/>
                  <p:nvPr/>
                </p:nvSpPr>
                <p:spPr>
                  <a:xfrm>
                    <a:off x="7584332" y="6006295"/>
                    <a:ext cx="115902" cy="66676"/>
                  </a:xfrm>
                  <a:custGeom>
                    <a:avLst/>
                    <a:gdLst>
                      <a:gd name="connsiteX0" fmla="*/ 292486 w 292486"/>
                      <a:gd name="connsiteY0" fmla="*/ 0 h 140807"/>
                      <a:gd name="connsiteX1" fmla="*/ 184536 w 292486"/>
                      <a:gd name="connsiteY1" fmla="*/ 133350 h 140807"/>
                      <a:gd name="connsiteX2" fmla="*/ 28961 w 292486"/>
                      <a:gd name="connsiteY2" fmla="*/ 123825 h 140807"/>
                      <a:gd name="connsiteX3" fmla="*/ 386 w 292486"/>
                      <a:gd name="connsiteY3" fmla="*/ 123825 h 140807"/>
                    </a:gdLst>
                    <a:ahLst/>
                    <a:cxnLst>
                      <a:cxn ang="0">
                        <a:pos x="connsiteX0" y="connsiteY0"/>
                      </a:cxn>
                      <a:cxn ang="0">
                        <a:pos x="connsiteX1" y="connsiteY1"/>
                      </a:cxn>
                      <a:cxn ang="0">
                        <a:pos x="connsiteX2" y="connsiteY2"/>
                      </a:cxn>
                      <a:cxn ang="0">
                        <a:pos x="connsiteX3" y="connsiteY3"/>
                      </a:cxn>
                    </a:cxnLst>
                    <a:rect l="l" t="t" r="r" b="b"/>
                    <a:pathLst>
                      <a:path w="292486" h="140807">
                        <a:moveTo>
                          <a:pt x="292486" y="0"/>
                        </a:moveTo>
                        <a:cubicBezTo>
                          <a:pt x="260471" y="56356"/>
                          <a:pt x="228457" y="112713"/>
                          <a:pt x="184536" y="133350"/>
                        </a:cubicBezTo>
                        <a:cubicBezTo>
                          <a:pt x="140615" y="153987"/>
                          <a:pt x="59653" y="125413"/>
                          <a:pt x="28961" y="123825"/>
                        </a:cubicBezTo>
                        <a:cubicBezTo>
                          <a:pt x="-1731" y="122238"/>
                          <a:pt x="-673" y="123031"/>
                          <a:pt x="386" y="123825"/>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81" name="Freeform 441">
                    <a:extLst>
                      <a:ext uri="{FF2B5EF4-FFF2-40B4-BE49-F238E27FC236}">
                        <a16:creationId xmlns:a16="http://schemas.microsoft.com/office/drawing/2014/main" id="{E70AEDA5-EF5C-5B46-E4F9-1206E8D446D9}"/>
                      </a:ext>
                    </a:extLst>
                  </p:cNvPr>
                  <p:cNvSpPr/>
                  <p:nvPr/>
                </p:nvSpPr>
                <p:spPr>
                  <a:xfrm>
                    <a:off x="7899627" y="6030545"/>
                    <a:ext cx="27735" cy="143646"/>
                  </a:xfrm>
                  <a:custGeom>
                    <a:avLst/>
                    <a:gdLst>
                      <a:gd name="connsiteX0" fmla="*/ 41358 w 50883"/>
                      <a:gd name="connsiteY0" fmla="*/ 0 h 263525"/>
                      <a:gd name="connsiteX1" fmla="*/ 83 w 50883"/>
                      <a:gd name="connsiteY1" fmla="*/ 168275 h 263525"/>
                      <a:gd name="connsiteX2" fmla="*/ 50883 w 50883"/>
                      <a:gd name="connsiteY2" fmla="*/ 263525 h 263525"/>
                    </a:gdLst>
                    <a:ahLst/>
                    <a:cxnLst>
                      <a:cxn ang="0">
                        <a:pos x="connsiteX0" y="connsiteY0"/>
                      </a:cxn>
                      <a:cxn ang="0">
                        <a:pos x="connsiteX1" y="connsiteY1"/>
                      </a:cxn>
                      <a:cxn ang="0">
                        <a:pos x="connsiteX2" y="connsiteY2"/>
                      </a:cxn>
                    </a:cxnLst>
                    <a:rect l="l" t="t" r="r" b="b"/>
                    <a:pathLst>
                      <a:path w="50883" h="263525">
                        <a:moveTo>
                          <a:pt x="41358" y="0"/>
                        </a:moveTo>
                        <a:cubicBezTo>
                          <a:pt x="19927" y="62177"/>
                          <a:pt x="-1504" y="124354"/>
                          <a:pt x="83" y="168275"/>
                        </a:cubicBezTo>
                        <a:cubicBezTo>
                          <a:pt x="1670" y="212196"/>
                          <a:pt x="26276" y="237860"/>
                          <a:pt x="50883" y="263525"/>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82" name="Freeform 442">
                    <a:extLst>
                      <a:ext uri="{FF2B5EF4-FFF2-40B4-BE49-F238E27FC236}">
                        <a16:creationId xmlns:a16="http://schemas.microsoft.com/office/drawing/2014/main" id="{943629F2-75CA-C61C-4CC0-66B03E6BDC81}"/>
                      </a:ext>
                    </a:extLst>
                  </p:cNvPr>
                  <p:cNvSpPr/>
                  <p:nvPr/>
                </p:nvSpPr>
                <p:spPr>
                  <a:xfrm>
                    <a:off x="7797518" y="6094512"/>
                    <a:ext cx="91726" cy="12126"/>
                  </a:xfrm>
                  <a:custGeom>
                    <a:avLst/>
                    <a:gdLst>
                      <a:gd name="connsiteX0" fmla="*/ 168275 w 168275"/>
                      <a:gd name="connsiteY0" fmla="*/ 22245 h 22245"/>
                      <a:gd name="connsiteX1" fmla="*/ 95250 w 168275"/>
                      <a:gd name="connsiteY1" fmla="*/ 20 h 22245"/>
                      <a:gd name="connsiteX2" fmla="*/ 0 w 168275"/>
                      <a:gd name="connsiteY2" fmla="*/ 19070 h 22245"/>
                    </a:gdLst>
                    <a:ahLst/>
                    <a:cxnLst>
                      <a:cxn ang="0">
                        <a:pos x="connsiteX0" y="connsiteY0"/>
                      </a:cxn>
                      <a:cxn ang="0">
                        <a:pos x="connsiteX1" y="connsiteY1"/>
                      </a:cxn>
                      <a:cxn ang="0">
                        <a:pos x="connsiteX2" y="connsiteY2"/>
                      </a:cxn>
                    </a:cxnLst>
                    <a:rect l="l" t="t" r="r" b="b"/>
                    <a:pathLst>
                      <a:path w="168275" h="22245">
                        <a:moveTo>
                          <a:pt x="168275" y="22245"/>
                        </a:moveTo>
                        <a:cubicBezTo>
                          <a:pt x="145785" y="11397"/>
                          <a:pt x="123296" y="549"/>
                          <a:pt x="95250" y="20"/>
                        </a:cubicBezTo>
                        <a:cubicBezTo>
                          <a:pt x="67204" y="-509"/>
                          <a:pt x="33602" y="9280"/>
                          <a:pt x="0" y="19070"/>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83" name="Freeform 443">
                    <a:extLst>
                      <a:ext uri="{FF2B5EF4-FFF2-40B4-BE49-F238E27FC236}">
                        <a16:creationId xmlns:a16="http://schemas.microsoft.com/office/drawing/2014/main" id="{EDFFAF88-4C05-2483-73FC-AA9C87DD3045}"/>
                      </a:ext>
                    </a:extLst>
                  </p:cNvPr>
                  <p:cNvSpPr/>
                  <p:nvPr/>
                </p:nvSpPr>
                <p:spPr>
                  <a:xfrm>
                    <a:off x="8015447" y="6207099"/>
                    <a:ext cx="62274" cy="109031"/>
                  </a:xfrm>
                  <a:custGeom>
                    <a:avLst/>
                    <a:gdLst>
                      <a:gd name="connsiteX0" fmla="*/ 0 w 114245"/>
                      <a:gd name="connsiteY0" fmla="*/ 0 h 200025"/>
                      <a:gd name="connsiteX1" fmla="*/ 107950 w 114245"/>
                      <a:gd name="connsiteY1" fmla="*/ 73025 h 200025"/>
                      <a:gd name="connsiteX2" fmla="*/ 92075 w 114245"/>
                      <a:gd name="connsiteY2" fmla="*/ 200025 h 200025"/>
                    </a:gdLst>
                    <a:ahLst/>
                    <a:cxnLst>
                      <a:cxn ang="0">
                        <a:pos x="connsiteX0" y="connsiteY0"/>
                      </a:cxn>
                      <a:cxn ang="0">
                        <a:pos x="connsiteX1" y="connsiteY1"/>
                      </a:cxn>
                      <a:cxn ang="0">
                        <a:pos x="connsiteX2" y="connsiteY2"/>
                      </a:cxn>
                    </a:cxnLst>
                    <a:rect l="l" t="t" r="r" b="b"/>
                    <a:pathLst>
                      <a:path w="114245" h="200025">
                        <a:moveTo>
                          <a:pt x="0" y="0"/>
                        </a:moveTo>
                        <a:cubicBezTo>
                          <a:pt x="46302" y="19843"/>
                          <a:pt x="92604" y="39687"/>
                          <a:pt x="107950" y="73025"/>
                        </a:cubicBezTo>
                        <a:cubicBezTo>
                          <a:pt x="123296" y="106363"/>
                          <a:pt x="107685" y="153194"/>
                          <a:pt x="92075" y="200025"/>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84" name="Freeform 444">
                    <a:extLst>
                      <a:ext uri="{FF2B5EF4-FFF2-40B4-BE49-F238E27FC236}">
                        <a16:creationId xmlns:a16="http://schemas.microsoft.com/office/drawing/2014/main" id="{C407573C-2926-C09C-C4A9-4ED1CE4C6CE0}"/>
                      </a:ext>
                    </a:extLst>
                  </p:cNvPr>
                  <p:cNvSpPr/>
                  <p:nvPr/>
                </p:nvSpPr>
                <p:spPr>
                  <a:xfrm>
                    <a:off x="8109406" y="6117078"/>
                    <a:ext cx="155760" cy="36319"/>
                  </a:xfrm>
                  <a:custGeom>
                    <a:avLst/>
                    <a:gdLst>
                      <a:gd name="connsiteX0" fmla="*/ 222250 w 222250"/>
                      <a:gd name="connsiteY0" fmla="*/ 51534 h 51534"/>
                      <a:gd name="connsiteX1" fmla="*/ 123825 w 222250"/>
                      <a:gd name="connsiteY1" fmla="*/ 734 h 51534"/>
                      <a:gd name="connsiteX2" fmla="*/ 0 w 222250"/>
                      <a:gd name="connsiteY2" fmla="*/ 26134 h 51534"/>
                      <a:gd name="connsiteX0" fmla="*/ 222250 w 222250"/>
                      <a:gd name="connsiteY0" fmla="*/ 50800 h 51206"/>
                      <a:gd name="connsiteX1" fmla="*/ 123825 w 222250"/>
                      <a:gd name="connsiteY1" fmla="*/ 0 h 51206"/>
                      <a:gd name="connsiteX2" fmla="*/ 20205 w 222250"/>
                      <a:gd name="connsiteY2" fmla="*/ 50800 h 51206"/>
                      <a:gd name="connsiteX3" fmla="*/ 0 w 222250"/>
                      <a:gd name="connsiteY3" fmla="*/ 25400 h 51206"/>
                      <a:gd name="connsiteX0" fmla="*/ 222250 w 222250"/>
                      <a:gd name="connsiteY0" fmla="*/ 50938 h 51344"/>
                      <a:gd name="connsiteX1" fmla="*/ 123825 w 222250"/>
                      <a:gd name="connsiteY1" fmla="*/ 138 h 51344"/>
                      <a:gd name="connsiteX2" fmla="*/ 20205 w 222250"/>
                      <a:gd name="connsiteY2" fmla="*/ 50938 h 51344"/>
                      <a:gd name="connsiteX3" fmla="*/ 0 w 222250"/>
                      <a:gd name="connsiteY3" fmla="*/ 25538 h 51344"/>
                      <a:gd name="connsiteX0" fmla="*/ 202045 w 202045"/>
                      <a:gd name="connsiteY0" fmla="*/ 50938 h 50938"/>
                      <a:gd name="connsiteX1" fmla="*/ 103620 w 202045"/>
                      <a:gd name="connsiteY1" fmla="*/ 138 h 50938"/>
                      <a:gd name="connsiteX2" fmla="*/ 0 w 202045"/>
                      <a:gd name="connsiteY2" fmla="*/ 50938 h 50938"/>
                    </a:gdLst>
                    <a:ahLst/>
                    <a:cxnLst>
                      <a:cxn ang="0">
                        <a:pos x="connsiteX0" y="connsiteY0"/>
                      </a:cxn>
                      <a:cxn ang="0">
                        <a:pos x="connsiteX1" y="connsiteY1"/>
                      </a:cxn>
                      <a:cxn ang="0">
                        <a:pos x="connsiteX2" y="connsiteY2"/>
                      </a:cxn>
                    </a:cxnLst>
                    <a:rect l="l" t="t" r="r" b="b"/>
                    <a:pathLst>
                      <a:path w="202045" h="50938">
                        <a:moveTo>
                          <a:pt x="202045" y="50938"/>
                        </a:moveTo>
                        <a:cubicBezTo>
                          <a:pt x="171353" y="27654"/>
                          <a:pt x="150764" y="-2289"/>
                          <a:pt x="103620" y="138"/>
                        </a:cubicBezTo>
                        <a:cubicBezTo>
                          <a:pt x="56476" y="2565"/>
                          <a:pt x="20637" y="46705"/>
                          <a:pt x="0" y="50938"/>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85" name="Freeform 445">
                    <a:extLst>
                      <a:ext uri="{FF2B5EF4-FFF2-40B4-BE49-F238E27FC236}">
                        <a16:creationId xmlns:a16="http://schemas.microsoft.com/office/drawing/2014/main" id="{9BFD8FF7-7DA5-7C6B-5EFE-8F191C48FF1F}"/>
                      </a:ext>
                    </a:extLst>
                  </p:cNvPr>
                  <p:cNvSpPr/>
                  <p:nvPr/>
                </p:nvSpPr>
                <p:spPr>
                  <a:xfrm rot="11239396" flipV="1">
                    <a:off x="8044994" y="5925555"/>
                    <a:ext cx="79611" cy="69226"/>
                  </a:xfrm>
                  <a:custGeom>
                    <a:avLst/>
                    <a:gdLst>
                      <a:gd name="connsiteX0" fmla="*/ 0 w 146050"/>
                      <a:gd name="connsiteY0" fmla="*/ 44450 h 44723"/>
                      <a:gd name="connsiteX1" fmla="*/ 92075 w 146050"/>
                      <a:gd name="connsiteY1" fmla="*/ 38100 h 44723"/>
                      <a:gd name="connsiteX2" fmla="*/ 146050 w 146050"/>
                      <a:gd name="connsiteY2" fmla="*/ 0 h 44723"/>
                    </a:gdLst>
                    <a:ahLst/>
                    <a:cxnLst>
                      <a:cxn ang="0">
                        <a:pos x="connsiteX0" y="connsiteY0"/>
                      </a:cxn>
                      <a:cxn ang="0">
                        <a:pos x="connsiteX1" y="connsiteY1"/>
                      </a:cxn>
                      <a:cxn ang="0">
                        <a:pos x="connsiteX2" y="connsiteY2"/>
                      </a:cxn>
                    </a:cxnLst>
                    <a:rect l="l" t="t" r="r" b="b"/>
                    <a:pathLst>
                      <a:path w="146050" h="44723">
                        <a:moveTo>
                          <a:pt x="0" y="44450"/>
                        </a:moveTo>
                        <a:cubicBezTo>
                          <a:pt x="33866" y="44979"/>
                          <a:pt x="67733" y="45508"/>
                          <a:pt x="92075" y="38100"/>
                        </a:cubicBezTo>
                        <a:cubicBezTo>
                          <a:pt x="116417" y="30692"/>
                          <a:pt x="146050" y="0"/>
                          <a:pt x="146050" y="0"/>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86" name="Freeform 446">
                    <a:extLst>
                      <a:ext uri="{FF2B5EF4-FFF2-40B4-BE49-F238E27FC236}">
                        <a16:creationId xmlns:a16="http://schemas.microsoft.com/office/drawing/2014/main" id="{7916F172-64A5-7A70-C8D7-AD51A6ABA483}"/>
                      </a:ext>
                    </a:extLst>
                  </p:cNvPr>
                  <p:cNvSpPr/>
                  <p:nvPr/>
                </p:nvSpPr>
                <p:spPr>
                  <a:xfrm>
                    <a:off x="8133925" y="5957766"/>
                    <a:ext cx="40766" cy="74419"/>
                  </a:xfrm>
                  <a:custGeom>
                    <a:avLst/>
                    <a:gdLst>
                      <a:gd name="connsiteX0" fmla="*/ 11288 w 74788"/>
                      <a:gd name="connsiteY0" fmla="*/ 136525 h 136525"/>
                      <a:gd name="connsiteX1" fmla="*/ 4938 w 74788"/>
                      <a:gd name="connsiteY1" fmla="*/ 76200 h 136525"/>
                      <a:gd name="connsiteX2" fmla="*/ 74788 w 74788"/>
                      <a:gd name="connsiteY2" fmla="*/ 0 h 136525"/>
                    </a:gdLst>
                    <a:ahLst/>
                    <a:cxnLst>
                      <a:cxn ang="0">
                        <a:pos x="connsiteX0" y="connsiteY0"/>
                      </a:cxn>
                      <a:cxn ang="0">
                        <a:pos x="connsiteX1" y="connsiteY1"/>
                      </a:cxn>
                      <a:cxn ang="0">
                        <a:pos x="connsiteX2" y="connsiteY2"/>
                      </a:cxn>
                    </a:cxnLst>
                    <a:rect l="l" t="t" r="r" b="b"/>
                    <a:pathLst>
                      <a:path w="74788" h="136525">
                        <a:moveTo>
                          <a:pt x="11288" y="136525"/>
                        </a:moveTo>
                        <a:cubicBezTo>
                          <a:pt x="2821" y="117739"/>
                          <a:pt x="-5645" y="98954"/>
                          <a:pt x="4938" y="76200"/>
                        </a:cubicBezTo>
                        <a:cubicBezTo>
                          <a:pt x="15521" y="53446"/>
                          <a:pt x="45154" y="26723"/>
                          <a:pt x="74788" y="0"/>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87" name="Freeform 447">
                    <a:extLst>
                      <a:ext uri="{FF2B5EF4-FFF2-40B4-BE49-F238E27FC236}">
                        <a16:creationId xmlns:a16="http://schemas.microsoft.com/office/drawing/2014/main" id="{60390F25-073D-F212-733F-74544FBA09CC}"/>
                      </a:ext>
                    </a:extLst>
                  </p:cNvPr>
                  <p:cNvSpPr/>
                  <p:nvPr/>
                </p:nvSpPr>
                <p:spPr>
                  <a:xfrm>
                    <a:off x="7918573" y="5855531"/>
                    <a:ext cx="52455" cy="117685"/>
                  </a:xfrm>
                  <a:custGeom>
                    <a:avLst/>
                    <a:gdLst>
                      <a:gd name="connsiteX0" fmla="*/ 41275 w 96232"/>
                      <a:gd name="connsiteY0" fmla="*/ 215900 h 215900"/>
                      <a:gd name="connsiteX1" fmla="*/ 95250 w 96232"/>
                      <a:gd name="connsiteY1" fmla="*/ 104775 h 215900"/>
                      <a:gd name="connsiteX2" fmla="*/ 0 w 96232"/>
                      <a:gd name="connsiteY2" fmla="*/ 0 h 215900"/>
                    </a:gdLst>
                    <a:ahLst/>
                    <a:cxnLst>
                      <a:cxn ang="0">
                        <a:pos x="connsiteX0" y="connsiteY0"/>
                      </a:cxn>
                      <a:cxn ang="0">
                        <a:pos x="connsiteX1" y="connsiteY1"/>
                      </a:cxn>
                      <a:cxn ang="0">
                        <a:pos x="connsiteX2" y="connsiteY2"/>
                      </a:cxn>
                    </a:cxnLst>
                    <a:rect l="l" t="t" r="r" b="b"/>
                    <a:pathLst>
                      <a:path w="96232" h="215900">
                        <a:moveTo>
                          <a:pt x="41275" y="215900"/>
                        </a:moveTo>
                        <a:cubicBezTo>
                          <a:pt x="71702" y="178329"/>
                          <a:pt x="102129" y="140758"/>
                          <a:pt x="95250" y="104775"/>
                        </a:cubicBezTo>
                        <a:cubicBezTo>
                          <a:pt x="88371" y="68792"/>
                          <a:pt x="44185" y="34396"/>
                          <a:pt x="0" y="0"/>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88" name="Freeform 449">
                    <a:extLst>
                      <a:ext uri="{FF2B5EF4-FFF2-40B4-BE49-F238E27FC236}">
                        <a16:creationId xmlns:a16="http://schemas.microsoft.com/office/drawing/2014/main" id="{6D6429A3-3AC0-2464-C9CB-BC3A10FFA440}"/>
                      </a:ext>
                    </a:extLst>
                  </p:cNvPr>
                  <p:cNvSpPr/>
                  <p:nvPr/>
                </p:nvSpPr>
                <p:spPr>
                  <a:xfrm>
                    <a:off x="7799196" y="5858948"/>
                    <a:ext cx="33562" cy="70957"/>
                  </a:xfrm>
                  <a:custGeom>
                    <a:avLst/>
                    <a:gdLst>
                      <a:gd name="connsiteX0" fmla="*/ 0 w 61570"/>
                      <a:gd name="connsiteY0" fmla="*/ 130175 h 130175"/>
                      <a:gd name="connsiteX1" fmla="*/ 60325 w 61570"/>
                      <a:gd name="connsiteY1" fmla="*/ 76200 h 130175"/>
                      <a:gd name="connsiteX2" fmla="*/ 34925 w 61570"/>
                      <a:gd name="connsiteY2" fmla="*/ 0 h 130175"/>
                    </a:gdLst>
                    <a:ahLst/>
                    <a:cxnLst>
                      <a:cxn ang="0">
                        <a:pos x="connsiteX0" y="connsiteY0"/>
                      </a:cxn>
                      <a:cxn ang="0">
                        <a:pos x="connsiteX1" y="connsiteY1"/>
                      </a:cxn>
                      <a:cxn ang="0">
                        <a:pos x="connsiteX2" y="connsiteY2"/>
                      </a:cxn>
                    </a:cxnLst>
                    <a:rect l="l" t="t" r="r" b="b"/>
                    <a:pathLst>
                      <a:path w="61570" h="130175">
                        <a:moveTo>
                          <a:pt x="0" y="130175"/>
                        </a:moveTo>
                        <a:cubicBezTo>
                          <a:pt x="27252" y="114035"/>
                          <a:pt x="54504" y="97896"/>
                          <a:pt x="60325" y="76200"/>
                        </a:cubicBezTo>
                        <a:cubicBezTo>
                          <a:pt x="66146" y="54504"/>
                          <a:pt x="50535" y="27252"/>
                          <a:pt x="34925" y="0"/>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sp>
                <p:nvSpPr>
                  <p:cNvPr id="89" name="Freeform 450">
                    <a:extLst>
                      <a:ext uri="{FF2B5EF4-FFF2-40B4-BE49-F238E27FC236}">
                        <a16:creationId xmlns:a16="http://schemas.microsoft.com/office/drawing/2014/main" id="{6264E6E7-F911-317D-2485-AAF845D85642}"/>
                      </a:ext>
                    </a:extLst>
                  </p:cNvPr>
                  <p:cNvSpPr/>
                  <p:nvPr/>
                </p:nvSpPr>
                <p:spPr>
                  <a:xfrm>
                    <a:off x="8083411" y="6081791"/>
                    <a:ext cx="55382" cy="40458"/>
                  </a:xfrm>
                  <a:custGeom>
                    <a:avLst/>
                    <a:gdLst>
                      <a:gd name="connsiteX0" fmla="*/ 101600 w 101600"/>
                      <a:gd name="connsiteY0" fmla="*/ 74222 h 74222"/>
                      <a:gd name="connsiteX1" fmla="*/ 41275 w 101600"/>
                      <a:gd name="connsiteY1" fmla="*/ 7547 h 74222"/>
                      <a:gd name="connsiteX2" fmla="*/ 0 w 101600"/>
                      <a:gd name="connsiteY2" fmla="*/ 4372 h 74222"/>
                    </a:gdLst>
                    <a:ahLst/>
                    <a:cxnLst>
                      <a:cxn ang="0">
                        <a:pos x="connsiteX0" y="connsiteY0"/>
                      </a:cxn>
                      <a:cxn ang="0">
                        <a:pos x="connsiteX1" y="connsiteY1"/>
                      </a:cxn>
                      <a:cxn ang="0">
                        <a:pos x="connsiteX2" y="connsiteY2"/>
                      </a:cxn>
                    </a:cxnLst>
                    <a:rect l="l" t="t" r="r" b="b"/>
                    <a:pathLst>
                      <a:path w="101600" h="74222">
                        <a:moveTo>
                          <a:pt x="101600" y="74222"/>
                        </a:moveTo>
                        <a:cubicBezTo>
                          <a:pt x="79904" y="46705"/>
                          <a:pt x="58208" y="19189"/>
                          <a:pt x="41275" y="7547"/>
                        </a:cubicBezTo>
                        <a:cubicBezTo>
                          <a:pt x="24342" y="-4095"/>
                          <a:pt x="12171" y="138"/>
                          <a:pt x="0" y="4372"/>
                        </a:cubicBezTo>
                      </a:path>
                    </a:pathLst>
                  </a:custGeom>
                  <a:noFill/>
                  <a:ln w="190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Arial"/>
                    </a:endParaRPr>
                  </a:p>
                </p:txBody>
              </p:sp>
            </p:grpSp>
          </p:grpSp>
          <p:sp>
            <p:nvSpPr>
              <p:cNvPr id="73" name="Rectangle 72">
                <a:extLst>
                  <a:ext uri="{FF2B5EF4-FFF2-40B4-BE49-F238E27FC236}">
                    <a16:creationId xmlns:a16="http://schemas.microsoft.com/office/drawing/2014/main" id="{DAD56702-1A44-134B-9857-CB072125ACF9}"/>
                  </a:ext>
                </a:extLst>
              </p:cNvPr>
              <p:cNvSpPr/>
              <p:nvPr/>
            </p:nvSpPr>
            <p:spPr>
              <a:xfrm>
                <a:off x="4754020" y="1126763"/>
                <a:ext cx="1396500" cy="317009"/>
              </a:xfrm>
              <a:prstGeom prst="rect">
                <a:avLst/>
              </a:prstGeom>
            </p:spPr>
            <p:txBody>
              <a:bodyPr wrap="square">
                <a:spAutoFit/>
              </a:bodyPr>
              <a:lstStyle/>
              <a:p>
                <a:pPr algn="ctr" defTabSz="685800">
                  <a:lnSpc>
                    <a:spcPct val="90000"/>
                  </a:lnSpc>
                  <a:defRPr/>
                </a:pPr>
                <a:r>
                  <a:rPr lang="en-US" sz="1050" b="1" cap="all">
                    <a:solidFill>
                      <a:srgbClr val="0000C9">
                        <a:lumMod val="60000"/>
                        <a:lumOff val="40000"/>
                      </a:srgbClr>
                    </a:solidFill>
                    <a:latin typeface="Arial"/>
                  </a:rPr>
                  <a:t>Men</a:t>
                </a:r>
                <a:r>
                  <a:rPr lang="tr-TR" sz="1050" b="1" cap="all" err="1">
                    <a:solidFill>
                      <a:srgbClr val="0000C9">
                        <a:lumMod val="60000"/>
                        <a:lumOff val="40000"/>
                      </a:srgbClr>
                    </a:solidFill>
                    <a:latin typeface="Arial"/>
                  </a:rPr>
                  <a:t>enjit</a:t>
                </a:r>
                <a:r>
                  <a:rPr lang="en-US" sz="1050" b="1" cap="all" baseline="30000">
                    <a:solidFill>
                      <a:srgbClr val="0000C9">
                        <a:lumMod val="60000"/>
                        <a:lumOff val="40000"/>
                      </a:srgbClr>
                    </a:solidFill>
                    <a:latin typeface="Arial"/>
                  </a:rPr>
                  <a:t>2</a:t>
                </a:r>
                <a:endParaRPr lang="en-US" sz="1050" b="1" cap="all">
                  <a:solidFill>
                    <a:srgbClr val="0000C9">
                      <a:lumMod val="60000"/>
                      <a:lumOff val="40000"/>
                    </a:srgbClr>
                  </a:solidFill>
                  <a:latin typeface="Arial"/>
                </a:endParaRPr>
              </a:p>
            </p:txBody>
          </p:sp>
          <p:sp>
            <p:nvSpPr>
              <p:cNvPr id="74" name="Oval 73">
                <a:extLst>
                  <a:ext uri="{FF2B5EF4-FFF2-40B4-BE49-F238E27FC236}">
                    <a16:creationId xmlns:a16="http://schemas.microsoft.com/office/drawing/2014/main" id="{E820052C-5F42-AA16-E4CC-70D66E6D31B5}"/>
                  </a:ext>
                </a:extLst>
              </p:cNvPr>
              <p:cNvSpPr/>
              <p:nvPr/>
            </p:nvSpPr>
            <p:spPr>
              <a:xfrm>
                <a:off x="5267485" y="2520583"/>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sp>
            <p:nvSpPr>
              <p:cNvPr id="75" name="Oval 74">
                <a:extLst>
                  <a:ext uri="{FF2B5EF4-FFF2-40B4-BE49-F238E27FC236}">
                    <a16:creationId xmlns:a16="http://schemas.microsoft.com/office/drawing/2014/main" id="{7A844770-CCE5-CFF8-6E8E-26CB97675BFE}"/>
                  </a:ext>
                </a:extLst>
              </p:cNvPr>
              <p:cNvSpPr/>
              <p:nvPr/>
            </p:nvSpPr>
            <p:spPr>
              <a:xfrm>
                <a:off x="5267485" y="4035097"/>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grpSp>
        <p:grpSp>
          <p:nvGrpSpPr>
            <p:cNvPr id="90" name="Group 89">
              <a:extLst>
                <a:ext uri="{FF2B5EF4-FFF2-40B4-BE49-F238E27FC236}">
                  <a16:creationId xmlns:a16="http://schemas.microsoft.com/office/drawing/2014/main" id="{D15EE0BB-EDE8-5CEE-0DB5-6CD5F3CE68F3}"/>
                </a:ext>
              </a:extLst>
            </p:cNvPr>
            <p:cNvGrpSpPr/>
            <p:nvPr/>
          </p:nvGrpSpPr>
          <p:grpSpPr>
            <a:xfrm>
              <a:off x="6152906" y="1694418"/>
              <a:ext cx="1271466" cy="2765619"/>
              <a:chOff x="7422969" y="1352713"/>
              <a:chExt cx="1695288" cy="3687492"/>
            </a:xfrm>
          </p:grpSpPr>
          <p:grpSp>
            <p:nvGrpSpPr>
              <p:cNvPr id="91" name="Group 90">
                <a:extLst>
                  <a:ext uri="{FF2B5EF4-FFF2-40B4-BE49-F238E27FC236}">
                    <a16:creationId xmlns:a16="http://schemas.microsoft.com/office/drawing/2014/main" id="{E60213FF-C8FF-E223-CF9B-4F1B2F54B431}"/>
                  </a:ext>
                </a:extLst>
              </p:cNvPr>
              <p:cNvGrpSpPr/>
              <p:nvPr/>
            </p:nvGrpSpPr>
            <p:grpSpPr>
              <a:xfrm>
                <a:off x="7781501" y="1618792"/>
                <a:ext cx="763432" cy="763432"/>
                <a:chOff x="11113527" y="320990"/>
                <a:chExt cx="763432" cy="763432"/>
              </a:xfrm>
            </p:grpSpPr>
            <p:sp>
              <p:nvSpPr>
                <p:cNvPr id="96" name="Rectangle: Rounded Corners 95">
                  <a:extLst>
                    <a:ext uri="{FF2B5EF4-FFF2-40B4-BE49-F238E27FC236}">
                      <a16:creationId xmlns:a16="http://schemas.microsoft.com/office/drawing/2014/main" id="{89DFBCBA-769A-0426-CBF6-3316AF242846}"/>
                    </a:ext>
                  </a:extLst>
                </p:cNvPr>
                <p:cNvSpPr/>
                <p:nvPr/>
              </p:nvSpPr>
              <p:spPr>
                <a:xfrm rot="10800000" flipV="1">
                  <a:off x="11113527" y="320990"/>
                  <a:ext cx="763432" cy="763432"/>
                </a:xfrm>
                <a:prstGeom prst="roundRect">
                  <a:avLst>
                    <a:gd name="adj" fmla="val 28422"/>
                  </a:avLst>
                </a:prstGeom>
                <a:gradFill>
                  <a:gsLst>
                    <a:gs pos="0">
                      <a:schemeClr val="accent1"/>
                    </a:gs>
                    <a:gs pos="100000">
                      <a:schemeClr val="accent2"/>
                    </a:gs>
                  </a:gsLst>
                  <a:lin ang="126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1F497D"/>
                    </a:solidFill>
                    <a:latin typeface="Arial"/>
                  </a:endParaRPr>
                </a:p>
              </p:txBody>
            </p:sp>
            <p:grpSp>
              <p:nvGrpSpPr>
                <p:cNvPr id="97" name="Group 96">
                  <a:extLst>
                    <a:ext uri="{FF2B5EF4-FFF2-40B4-BE49-F238E27FC236}">
                      <a16:creationId xmlns:a16="http://schemas.microsoft.com/office/drawing/2014/main" id="{11D69A78-CEF1-156F-9085-C585E709D42D}"/>
                    </a:ext>
                  </a:extLst>
                </p:cNvPr>
                <p:cNvGrpSpPr/>
                <p:nvPr/>
              </p:nvGrpSpPr>
              <p:grpSpPr>
                <a:xfrm rot="196215">
                  <a:off x="11334267" y="432573"/>
                  <a:ext cx="309354" cy="495949"/>
                  <a:chOff x="9734103" y="-158017"/>
                  <a:chExt cx="1163767" cy="2134129"/>
                </a:xfrm>
              </p:grpSpPr>
              <p:sp>
                <p:nvSpPr>
                  <p:cNvPr id="98" name="Freeform: Shape 235">
                    <a:extLst>
                      <a:ext uri="{FF2B5EF4-FFF2-40B4-BE49-F238E27FC236}">
                        <a16:creationId xmlns:a16="http://schemas.microsoft.com/office/drawing/2014/main" id="{774E5DF4-EF9B-F319-75F4-4440DE4D253E}"/>
                      </a:ext>
                    </a:extLst>
                  </p:cNvPr>
                  <p:cNvSpPr/>
                  <p:nvPr/>
                </p:nvSpPr>
                <p:spPr>
                  <a:xfrm>
                    <a:off x="9734103" y="-158017"/>
                    <a:ext cx="1163767" cy="2134129"/>
                  </a:xfrm>
                  <a:custGeom>
                    <a:avLst/>
                    <a:gdLst>
                      <a:gd name="connsiteX0" fmla="*/ 1076359 w 1076359"/>
                      <a:gd name="connsiteY0" fmla="*/ 227054 h 1987552"/>
                      <a:gd name="connsiteX1" fmla="*/ 47659 w 1076359"/>
                      <a:gd name="connsiteY1" fmla="*/ 59414 h 1987552"/>
                      <a:gd name="connsiteX2" fmla="*/ 200059 w 1076359"/>
                      <a:gd name="connsiteY2" fmla="*/ 1118594 h 1987552"/>
                      <a:gd name="connsiteX3" fmla="*/ 459139 w 1076359"/>
                      <a:gd name="connsiteY3" fmla="*/ 1933934 h 1987552"/>
                      <a:gd name="connsiteX4" fmla="*/ 1000159 w 1076359"/>
                      <a:gd name="connsiteY4" fmla="*/ 1842494 h 1987552"/>
                      <a:gd name="connsiteX0" fmla="*/ 1076359 w 1076359"/>
                      <a:gd name="connsiteY0" fmla="*/ 220122 h 1990145"/>
                      <a:gd name="connsiteX1" fmla="*/ 47659 w 1076359"/>
                      <a:gd name="connsiteY1" fmla="*/ 62007 h 1990145"/>
                      <a:gd name="connsiteX2" fmla="*/ 200059 w 1076359"/>
                      <a:gd name="connsiteY2" fmla="*/ 1121187 h 1990145"/>
                      <a:gd name="connsiteX3" fmla="*/ 459139 w 1076359"/>
                      <a:gd name="connsiteY3" fmla="*/ 1936527 h 1990145"/>
                      <a:gd name="connsiteX4" fmla="*/ 1000159 w 1076359"/>
                      <a:gd name="connsiteY4" fmla="*/ 1845087 h 1990145"/>
                      <a:gd name="connsiteX0" fmla="*/ 1076359 w 1076359"/>
                      <a:gd name="connsiteY0" fmla="*/ 279345 h 2049368"/>
                      <a:gd name="connsiteX1" fmla="*/ 47659 w 1076359"/>
                      <a:gd name="connsiteY1" fmla="*/ 121230 h 2049368"/>
                      <a:gd name="connsiteX2" fmla="*/ 200059 w 1076359"/>
                      <a:gd name="connsiteY2" fmla="*/ 1180410 h 2049368"/>
                      <a:gd name="connsiteX3" fmla="*/ 459139 w 1076359"/>
                      <a:gd name="connsiteY3" fmla="*/ 1995750 h 2049368"/>
                      <a:gd name="connsiteX4" fmla="*/ 1000159 w 1076359"/>
                      <a:gd name="connsiteY4" fmla="*/ 1904310 h 2049368"/>
                      <a:gd name="connsiteX0" fmla="*/ 1160478 w 1160478"/>
                      <a:gd name="connsiteY0" fmla="*/ 368787 h 2138810"/>
                      <a:gd name="connsiteX1" fmla="*/ 131778 w 1160478"/>
                      <a:gd name="connsiteY1" fmla="*/ 210672 h 2138810"/>
                      <a:gd name="connsiteX2" fmla="*/ 284178 w 1160478"/>
                      <a:gd name="connsiteY2" fmla="*/ 1269852 h 2138810"/>
                      <a:gd name="connsiteX3" fmla="*/ 543258 w 1160478"/>
                      <a:gd name="connsiteY3" fmla="*/ 2085192 h 2138810"/>
                      <a:gd name="connsiteX4" fmla="*/ 1084278 w 1160478"/>
                      <a:gd name="connsiteY4" fmla="*/ 1993752 h 2138810"/>
                      <a:gd name="connsiteX0" fmla="*/ 1177020 w 1177020"/>
                      <a:gd name="connsiteY0" fmla="*/ 368787 h 2138810"/>
                      <a:gd name="connsiteX1" fmla="*/ 148320 w 1177020"/>
                      <a:gd name="connsiteY1" fmla="*/ 210672 h 2138810"/>
                      <a:gd name="connsiteX2" fmla="*/ 300720 w 1177020"/>
                      <a:gd name="connsiteY2" fmla="*/ 1269852 h 2138810"/>
                      <a:gd name="connsiteX3" fmla="*/ 559800 w 1177020"/>
                      <a:gd name="connsiteY3" fmla="*/ 2085192 h 2138810"/>
                      <a:gd name="connsiteX4" fmla="*/ 1100820 w 1177020"/>
                      <a:gd name="connsiteY4" fmla="*/ 1993752 h 2138810"/>
                      <a:gd name="connsiteX0" fmla="*/ 1165473 w 1165473"/>
                      <a:gd name="connsiteY0" fmla="*/ 368787 h 2138810"/>
                      <a:gd name="connsiteX1" fmla="*/ 136773 w 1165473"/>
                      <a:gd name="connsiteY1" fmla="*/ 210672 h 2138810"/>
                      <a:gd name="connsiteX2" fmla="*/ 289173 w 1165473"/>
                      <a:gd name="connsiteY2" fmla="*/ 1269852 h 2138810"/>
                      <a:gd name="connsiteX3" fmla="*/ 548253 w 1165473"/>
                      <a:gd name="connsiteY3" fmla="*/ 2085192 h 2138810"/>
                      <a:gd name="connsiteX4" fmla="*/ 1089273 w 1165473"/>
                      <a:gd name="connsiteY4" fmla="*/ 1993752 h 2138810"/>
                      <a:gd name="connsiteX0" fmla="*/ 1165473 w 1165473"/>
                      <a:gd name="connsiteY0" fmla="*/ 368787 h 2141627"/>
                      <a:gd name="connsiteX1" fmla="*/ 136773 w 1165473"/>
                      <a:gd name="connsiteY1" fmla="*/ 210672 h 2141627"/>
                      <a:gd name="connsiteX2" fmla="*/ 289173 w 1165473"/>
                      <a:gd name="connsiteY2" fmla="*/ 1269852 h 2141627"/>
                      <a:gd name="connsiteX3" fmla="*/ 548253 w 1165473"/>
                      <a:gd name="connsiteY3" fmla="*/ 2085192 h 2141627"/>
                      <a:gd name="connsiteX4" fmla="*/ 1089273 w 1165473"/>
                      <a:gd name="connsiteY4" fmla="*/ 1993752 h 2141627"/>
                      <a:gd name="connsiteX0" fmla="*/ 1198040 w 1198040"/>
                      <a:gd name="connsiteY0" fmla="*/ 331592 h 2104432"/>
                      <a:gd name="connsiteX1" fmla="*/ 124890 w 1198040"/>
                      <a:gd name="connsiteY1" fmla="*/ 233802 h 2104432"/>
                      <a:gd name="connsiteX2" fmla="*/ 321740 w 1198040"/>
                      <a:gd name="connsiteY2" fmla="*/ 1232657 h 2104432"/>
                      <a:gd name="connsiteX3" fmla="*/ 580820 w 1198040"/>
                      <a:gd name="connsiteY3" fmla="*/ 2047997 h 2104432"/>
                      <a:gd name="connsiteX4" fmla="*/ 1121840 w 1198040"/>
                      <a:gd name="connsiteY4" fmla="*/ 1956557 h 2104432"/>
                      <a:gd name="connsiteX0" fmla="*/ 1162917 w 1162917"/>
                      <a:gd name="connsiteY0" fmla="*/ 344782 h 2117622"/>
                      <a:gd name="connsiteX1" fmla="*/ 89767 w 1162917"/>
                      <a:gd name="connsiteY1" fmla="*/ 246992 h 2117622"/>
                      <a:gd name="connsiteX2" fmla="*/ 286617 w 1162917"/>
                      <a:gd name="connsiteY2" fmla="*/ 1245847 h 2117622"/>
                      <a:gd name="connsiteX3" fmla="*/ 545697 w 1162917"/>
                      <a:gd name="connsiteY3" fmla="*/ 2061187 h 2117622"/>
                      <a:gd name="connsiteX4" fmla="*/ 1086717 w 1162917"/>
                      <a:gd name="connsiteY4" fmla="*/ 1969747 h 2117622"/>
                      <a:gd name="connsiteX0" fmla="*/ 1171486 w 1171486"/>
                      <a:gd name="connsiteY0" fmla="*/ 344782 h 2117622"/>
                      <a:gd name="connsiteX1" fmla="*/ 98336 w 1171486"/>
                      <a:gd name="connsiteY1" fmla="*/ 246992 h 2117622"/>
                      <a:gd name="connsiteX2" fmla="*/ 295186 w 1171486"/>
                      <a:gd name="connsiteY2" fmla="*/ 1245847 h 2117622"/>
                      <a:gd name="connsiteX3" fmla="*/ 554266 w 1171486"/>
                      <a:gd name="connsiteY3" fmla="*/ 2061187 h 2117622"/>
                      <a:gd name="connsiteX4" fmla="*/ 1095286 w 1171486"/>
                      <a:gd name="connsiteY4" fmla="*/ 1969747 h 2117622"/>
                      <a:gd name="connsiteX0" fmla="*/ 1171486 w 1171486"/>
                      <a:gd name="connsiteY0" fmla="*/ 350090 h 2122930"/>
                      <a:gd name="connsiteX1" fmla="*/ 98336 w 1171486"/>
                      <a:gd name="connsiteY1" fmla="*/ 252300 h 2122930"/>
                      <a:gd name="connsiteX2" fmla="*/ 295186 w 1171486"/>
                      <a:gd name="connsiteY2" fmla="*/ 1251155 h 2122930"/>
                      <a:gd name="connsiteX3" fmla="*/ 554266 w 1171486"/>
                      <a:gd name="connsiteY3" fmla="*/ 2066495 h 2122930"/>
                      <a:gd name="connsiteX4" fmla="*/ 1095286 w 1171486"/>
                      <a:gd name="connsiteY4" fmla="*/ 1975055 h 2122930"/>
                      <a:gd name="connsiteX0" fmla="*/ 1171486 w 1171486"/>
                      <a:gd name="connsiteY0" fmla="*/ 370879 h 2143719"/>
                      <a:gd name="connsiteX1" fmla="*/ 98336 w 1171486"/>
                      <a:gd name="connsiteY1" fmla="*/ 273089 h 2143719"/>
                      <a:gd name="connsiteX2" fmla="*/ 295186 w 1171486"/>
                      <a:gd name="connsiteY2" fmla="*/ 1271944 h 2143719"/>
                      <a:gd name="connsiteX3" fmla="*/ 554266 w 1171486"/>
                      <a:gd name="connsiteY3" fmla="*/ 2087284 h 2143719"/>
                      <a:gd name="connsiteX4" fmla="*/ 1095286 w 1171486"/>
                      <a:gd name="connsiteY4" fmla="*/ 1995844 h 2143719"/>
                      <a:gd name="connsiteX0" fmla="*/ 1163265 w 1163265"/>
                      <a:gd name="connsiteY0" fmla="*/ 354232 h 2127072"/>
                      <a:gd name="connsiteX1" fmla="*/ 90115 w 1163265"/>
                      <a:gd name="connsiteY1" fmla="*/ 256442 h 2127072"/>
                      <a:gd name="connsiteX2" fmla="*/ 286965 w 1163265"/>
                      <a:gd name="connsiteY2" fmla="*/ 1255297 h 2127072"/>
                      <a:gd name="connsiteX3" fmla="*/ 546045 w 1163265"/>
                      <a:gd name="connsiteY3" fmla="*/ 2070637 h 2127072"/>
                      <a:gd name="connsiteX4" fmla="*/ 1087065 w 1163265"/>
                      <a:gd name="connsiteY4" fmla="*/ 1979197 h 2127072"/>
                      <a:gd name="connsiteX0" fmla="*/ 1163767 w 1163767"/>
                      <a:gd name="connsiteY0" fmla="*/ 354232 h 2127072"/>
                      <a:gd name="connsiteX1" fmla="*/ 90617 w 1163767"/>
                      <a:gd name="connsiteY1" fmla="*/ 256442 h 2127072"/>
                      <a:gd name="connsiteX2" fmla="*/ 287467 w 1163767"/>
                      <a:gd name="connsiteY2" fmla="*/ 1255297 h 2127072"/>
                      <a:gd name="connsiteX3" fmla="*/ 546547 w 1163767"/>
                      <a:gd name="connsiteY3" fmla="*/ 2070637 h 2127072"/>
                      <a:gd name="connsiteX4" fmla="*/ 1087567 w 1163767"/>
                      <a:gd name="connsiteY4" fmla="*/ 1979197 h 2127072"/>
                      <a:gd name="connsiteX0" fmla="*/ 1163767 w 1163767"/>
                      <a:gd name="connsiteY0" fmla="*/ 354232 h 2134129"/>
                      <a:gd name="connsiteX1" fmla="*/ 90617 w 1163767"/>
                      <a:gd name="connsiteY1" fmla="*/ 256442 h 2134129"/>
                      <a:gd name="connsiteX2" fmla="*/ 287467 w 1163767"/>
                      <a:gd name="connsiteY2" fmla="*/ 1255297 h 2134129"/>
                      <a:gd name="connsiteX3" fmla="*/ 546547 w 1163767"/>
                      <a:gd name="connsiteY3" fmla="*/ 2070637 h 2134129"/>
                      <a:gd name="connsiteX4" fmla="*/ 1087567 w 1163767"/>
                      <a:gd name="connsiteY4" fmla="*/ 1979197 h 213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67" h="2134129">
                        <a:moveTo>
                          <a:pt x="1163767" y="354232"/>
                        </a:moveTo>
                        <a:cubicBezTo>
                          <a:pt x="979617" y="-89633"/>
                          <a:pt x="331917" y="-109636"/>
                          <a:pt x="90617" y="256442"/>
                        </a:cubicBezTo>
                        <a:cubicBezTo>
                          <a:pt x="-150683" y="622520"/>
                          <a:pt x="151154" y="1038656"/>
                          <a:pt x="287467" y="1255297"/>
                        </a:cubicBezTo>
                        <a:cubicBezTo>
                          <a:pt x="423780" y="1471938"/>
                          <a:pt x="314772" y="1943637"/>
                          <a:pt x="546547" y="2070637"/>
                        </a:cubicBezTo>
                        <a:cubicBezTo>
                          <a:pt x="778322" y="2197637"/>
                          <a:pt x="969457" y="2116992"/>
                          <a:pt x="1087567" y="1979197"/>
                        </a:cubicBezTo>
                      </a:path>
                    </a:pathLst>
                  </a:custGeom>
                  <a:no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sp>
                <p:nvSpPr>
                  <p:cNvPr id="99" name="Freeform: Shape 236">
                    <a:extLst>
                      <a:ext uri="{FF2B5EF4-FFF2-40B4-BE49-F238E27FC236}">
                        <a16:creationId xmlns:a16="http://schemas.microsoft.com/office/drawing/2014/main" id="{280AD01D-10A7-2991-75AB-892C80C8181E}"/>
                      </a:ext>
                    </a:extLst>
                  </p:cNvPr>
                  <p:cNvSpPr/>
                  <p:nvPr/>
                </p:nvSpPr>
                <p:spPr>
                  <a:xfrm>
                    <a:off x="10054133" y="431800"/>
                    <a:ext cx="320319" cy="755650"/>
                  </a:xfrm>
                  <a:custGeom>
                    <a:avLst/>
                    <a:gdLst>
                      <a:gd name="connsiteX0" fmla="*/ 211642 w 340780"/>
                      <a:gd name="connsiteY0" fmla="*/ 0 h 755650"/>
                      <a:gd name="connsiteX1" fmla="*/ 2092 w 340780"/>
                      <a:gd name="connsiteY1" fmla="*/ 177800 h 755650"/>
                      <a:gd name="connsiteX2" fmla="*/ 325942 w 340780"/>
                      <a:gd name="connsiteY2" fmla="*/ 546100 h 755650"/>
                      <a:gd name="connsiteX3" fmla="*/ 256092 w 340780"/>
                      <a:gd name="connsiteY3" fmla="*/ 755650 h 755650"/>
                      <a:gd name="connsiteX0" fmla="*/ 211070 w 340208"/>
                      <a:gd name="connsiteY0" fmla="*/ 0 h 755650"/>
                      <a:gd name="connsiteX1" fmla="*/ 1520 w 340208"/>
                      <a:gd name="connsiteY1" fmla="*/ 177800 h 755650"/>
                      <a:gd name="connsiteX2" fmla="*/ 325370 w 340208"/>
                      <a:gd name="connsiteY2" fmla="*/ 546100 h 755650"/>
                      <a:gd name="connsiteX3" fmla="*/ 255520 w 340208"/>
                      <a:gd name="connsiteY3" fmla="*/ 755650 h 755650"/>
                      <a:gd name="connsiteX0" fmla="*/ 211034 w 340172"/>
                      <a:gd name="connsiteY0" fmla="*/ 0 h 755650"/>
                      <a:gd name="connsiteX1" fmla="*/ 1484 w 340172"/>
                      <a:gd name="connsiteY1" fmla="*/ 177800 h 755650"/>
                      <a:gd name="connsiteX2" fmla="*/ 325334 w 340172"/>
                      <a:gd name="connsiteY2" fmla="*/ 546100 h 755650"/>
                      <a:gd name="connsiteX3" fmla="*/ 255484 w 340172"/>
                      <a:gd name="connsiteY3" fmla="*/ 755650 h 755650"/>
                      <a:gd name="connsiteX0" fmla="*/ 210947 w 322032"/>
                      <a:gd name="connsiteY0" fmla="*/ 0 h 755650"/>
                      <a:gd name="connsiteX1" fmla="*/ 1397 w 322032"/>
                      <a:gd name="connsiteY1" fmla="*/ 177800 h 755650"/>
                      <a:gd name="connsiteX2" fmla="*/ 303022 w 322032"/>
                      <a:gd name="connsiteY2" fmla="*/ 549275 h 755650"/>
                      <a:gd name="connsiteX3" fmla="*/ 255397 w 322032"/>
                      <a:gd name="connsiteY3" fmla="*/ 755650 h 755650"/>
                      <a:gd name="connsiteX0" fmla="*/ 210947 w 316409"/>
                      <a:gd name="connsiteY0" fmla="*/ 0 h 755650"/>
                      <a:gd name="connsiteX1" fmla="*/ 1397 w 316409"/>
                      <a:gd name="connsiteY1" fmla="*/ 177800 h 755650"/>
                      <a:gd name="connsiteX2" fmla="*/ 303022 w 316409"/>
                      <a:gd name="connsiteY2" fmla="*/ 549275 h 755650"/>
                      <a:gd name="connsiteX3" fmla="*/ 255397 w 316409"/>
                      <a:gd name="connsiteY3" fmla="*/ 755650 h 755650"/>
                      <a:gd name="connsiteX0" fmla="*/ 210641 w 316103"/>
                      <a:gd name="connsiteY0" fmla="*/ 0 h 755650"/>
                      <a:gd name="connsiteX1" fmla="*/ 1091 w 316103"/>
                      <a:gd name="connsiteY1" fmla="*/ 177800 h 755650"/>
                      <a:gd name="connsiteX2" fmla="*/ 302716 w 316103"/>
                      <a:gd name="connsiteY2" fmla="*/ 549275 h 755650"/>
                      <a:gd name="connsiteX3" fmla="*/ 255091 w 316103"/>
                      <a:gd name="connsiteY3" fmla="*/ 755650 h 755650"/>
                      <a:gd name="connsiteX0" fmla="*/ 210641 w 320319"/>
                      <a:gd name="connsiteY0" fmla="*/ 0 h 755650"/>
                      <a:gd name="connsiteX1" fmla="*/ 1091 w 320319"/>
                      <a:gd name="connsiteY1" fmla="*/ 177800 h 755650"/>
                      <a:gd name="connsiteX2" fmla="*/ 302716 w 320319"/>
                      <a:gd name="connsiteY2" fmla="*/ 549275 h 755650"/>
                      <a:gd name="connsiteX3" fmla="*/ 255091 w 320319"/>
                      <a:gd name="connsiteY3" fmla="*/ 755650 h 755650"/>
                    </a:gdLst>
                    <a:ahLst/>
                    <a:cxnLst>
                      <a:cxn ang="0">
                        <a:pos x="connsiteX0" y="connsiteY0"/>
                      </a:cxn>
                      <a:cxn ang="0">
                        <a:pos x="connsiteX1" y="connsiteY1"/>
                      </a:cxn>
                      <a:cxn ang="0">
                        <a:pos x="connsiteX2" y="connsiteY2"/>
                      </a:cxn>
                      <a:cxn ang="0">
                        <a:pos x="connsiteX3" y="connsiteY3"/>
                      </a:cxn>
                    </a:cxnLst>
                    <a:rect l="l" t="t" r="r" b="b"/>
                    <a:pathLst>
                      <a:path w="320319" h="755650">
                        <a:moveTo>
                          <a:pt x="210641" y="0"/>
                        </a:moveTo>
                        <a:cubicBezTo>
                          <a:pt x="99516" y="11641"/>
                          <a:pt x="-12275" y="85944"/>
                          <a:pt x="1091" y="177800"/>
                        </a:cubicBezTo>
                        <a:cubicBezTo>
                          <a:pt x="25962" y="348721"/>
                          <a:pt x="263558" y="459317"/>
                          <a:pt x="302716" y="549275"/>
                        </a:cubicBezTo>
                        <a:cubicBezTo>
                          <a:pt x="341874" y="639233"/>
                          <a:pt x="311182" y="699029"/>
                          <a:pt x="255091" y="755650"/>
                        </a:cubicBezTo>
                      </a:path>
                    </a:pathLst>
                  </a:custGeom>
                  <a:no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sp>
                <p:nvSpPr>
                  <p:cNvPr id="100" name="Freeform: Shape 237">
                    <a:extLst>
                      <a:ext uri="{FF2B5EF4-FFF2-40B4-BE49-F238E27FC236}">
                        <a16:creationId xmlns:a16="http://schemas.microsoft.com/office/drawing/2014/main" id="{8EDE3E32-D740-9A2C-B656-BE52AD7B618C}"/>
                      </a:ext>
                    </a:extLst>
                  </p:cNvPr>
                  <p:cNvSpPr/>
                  <p:nvPr/>
                </p:nvSpPr>
                <p:spPr>
                  <a:xfrm>
                    <a:off x="10220326" y="166663"/>
                    <a:ext cx="534409" cy="1271611"/>
                  </a:xfrm>
                  <a:custGeom>
                    <a:avLst/>
                    <a:gdLst>
                      <a:gd name="connsiteX0" fmla="*/ 0 w 499480"/>
                      <a:gd name="connsiteY0" fmla="*/ 0 h 1244600"/>
                      <a:gd name="connsiteX1" fmla="*/ 377825 w 499480"/>
                      <a:gd name="connsiteY1" fmla="*/ 53975 h 1244600"/>
                      <a:gd name="connsiteX2" fmla="*/ 339725 w 499480"/>
                      <a:gd name="connsiteY2" fmla="*/ 609600 h 1244600"/>
                      <a:gd name="connsiteX3" fmla="*/ 498475 w 499480"/>
                      <a:gd name="connsiteY3" fmla="*/ 1114425 h 1244600"/>
                      <a:gd name="connsiteX4" fmla="*/ 250825 w 499480"/>
                      <a:gd name="connsiteY4" fmla="*/ 1244600 h 1244600"/>
                      <a:gd name="connsiteX0" fmla="*/ 0 w 499480"/>
                      <a:gd name="connsiteY0" fmla="*/ 0 h 1244600"/>
                      <a:gd name="connsiteX1" fmla="*/ 377825 w 499480"/>
                      <a:gd name="connsiteY1" fmla="*/ 53975 h 1244600"/>
                      <a:gd name="connsiteX2" fmla="*/ 339725 w 499480"/>
                      <a:gd name="connsiteY2" fmla="*/ 609600 h 1244600"/>
                      <a:gd name="connsiteX3" fmla="*/ 498475 w 499480"/>
                      <a:gd name="connsiteY3" fmla="*/ 1114425 h 1244600"/>
                      <a:gd name="connsiteX4" fmla="*/ 250825 w 499480"/>
                      <a:gd name="connsiteY4" fmla="*/ 1244600 h 1244600"/>
                      <a:gd name="connsiteX0" fmla="*/ 0 w 499480"/>
                      <a:gd name="connsiteY0" fmla="*/ 13635 h 1258235"/>
                      <a:gd name="connsiteX1" fmla="*/ 377825 w 499480"/>
                      <a:gd name="connsiteY1" fmla="*/ 67610 h 1258235"/>
                      <a:gd name="connsiteX2" fmla="*/ 339725 w 499480"/>
                      <a:gd name="connsiteY2" fmla="*/ 623235 h 1258235"/>
                      <a:gd name="connsiteX3" fmla="*/ 498475 w 499480"/>
                      <a:gd name="connsiteY3" fmla="*/ 1128060 h 1258235"/>
                      <a:gd name="connsiteX4" fmla="*/ 250825 w 499480"/>
                      <a:gd name="connsiteY4" fmla="*/ 1258235 h 1258235"/>
                      <a:gd name="connsiteX0" fmla="*/ 0 w 499480"/>
                      <a:gd name="connsiteY0" fmla="*/ 30567 h 1275167"/>
                      <a:gd name="connsiteX1" fmla="*/ 377825 w 499480"/>
                      <a:gd name="connsiteY1" fmla="*/ 84542 h 1275167"/>
                      <a:gd name="connsiteX2" fmla="*/ 339725 w 499480"/>
                      <a:gd name="connsiteY2" fmla="*/ 640167 h 1275167"/>
                      <a:gd name="connsiteX3" fmla="*/ 498475 w 499480"/>
                      <a:gd name="connsiteY3" fmla="*/ 1144992 h 1275167"/>
                      <a:gd name="connsiteX4" fmla="*/ 250825 w 499480"/>
                      <a:gd name="connsiteY4" fmla="*/ 1275167 h 1275167"/>
                      <a:gd name="connsiteX0" fmla="*/ 0 w 499563"/>
                      <a:gd name="connsiteY0" fmla="*/ 30567 h 1275167"/>
                      <a:gd name="connsiteX1" fmla="*/ 377825 w 499563"/>
                      <a:gd name="connsiteY1" fmla="*/ 84542 h 1275167"/>
                      <a:gd name="connsiteX2" fmla="*/ 339725 w 499563"/>
                      <a:gd name="connsiteY2" fmla="*/ 640167 h 1275167"/>
                      <a:gd name="connsiteX3" fmla="*/ 498475 w 499563"/>
                      <a:gd name="connsiteY3" fmla="*/ 1144992 h 1275167"/>
                      <a:gd name="connsiteX4" fmla="*/ 250825 w 499563"/>
                      <a:gd name="connsiteY4" fmla="*/ 1275167 h 1275167"/>
                      <a:gd name="connsiteX0" fmla="*/ 0 w 535916"/>
                      <a:gd name="connsiteY0" fmla="*/ 30567 h 1302390"/>
                      <a:gd name="connsiteX1" fmla="*/ 377825 w 535916"/>
                      <a:gd name="connsiteY1" fmla="*/ 84542 h 1302390"/>
                      <a:gd name="connsiteX2" fmla="*/ 339725 w 535916"/>
                      <a:gd name="connsiteY2" fmla="*/ 640167 h 1302390"/>
                      <a:gd name="connsiteX3" fmla="*/ 498475 w 535916"/>
                      <a:gd name="connsiteY3" fmla="*/ 1144992 h 1302390"/>
                      <a:gd name="connsiteX4" fmla="*/ 250825 w 535916"/>
                      <a:gd name="connsiteY4" fmla="*/ 1275167 h 1302390"/>
                      <a:gd name="connsiteX0" fmla="*/ 0 w 535916"/>
                      <a:gd name="connsiteY0" fmla="*/ 30567 h 1302390"/>
                      <a:gd name="connsiteX1" fmla="*/ 377825 w 535916"/>
                      <a:gd name="connsiteY1" fmla="*/ 84542 h 1302390"/>
                      <a:gd name="connsiteX2" fmla="*/ 339725 w 535916"/>
                      <a:gd name="connsiteY2" fmla="*/ 640167 h 1302390"/>
                      <a:gd name="connsiteX3" fmla="*/ 498475 w 535916"/>
                      <a:gd name="connsiteY3" fmla="*/ 1144992 h 1302390"/>
                      <a:gd name="connsiteX4" fmla="*/ 250825 w 535916"/>
                      <a:gd name="connsiteY4" fmla="*/ 1275167 h 1302390"/>
                      <a:gd name="connsiteX0" fmla="*/ 0 w 539319"/>
                      <a:gd name="connsiteY0" fmla="*/ 30567 h 1275167"/>
                      <a:gd name="connsiteX1" fmla="*/ 377825 w 539319"/>
                      <a:gd name="connsiteY1" fmla="*/ 84542 h 1275167"/>
                      <a:gd name="connsiteX2" fmla="*/ 339725 w 539319"/>
                      <a:gd name="connsiteY2" fmla="*/ 640167 h 1275167"/>
                      <a:gd name="connsiteX3" fmla="*/ 498475 w 539319"/>
                      <a:gd name="connsiteY3" fmla="*/ 1144992 h 1275167"/>
                      <a:gd name="connsiteX4" fmla="*/ 250825 w 539319"/>
                      <a:gd name="connsiteY4" fmla="*/ 1275167 h 1275167"/>
                      <a:gd name="connsiteX0" fmla="*/ 0 w 536853"/>
                      <a:gd name="connsiteY0" fmla="*/ 30567 h 1275167"/>
                      <a:gd name="connsiteX1" fmla="*/ 377825 w 536853"/>
                      <a:gd name="connsiteY1" fmla="*/ 84542 h 1275167"/>
                      <a:gd name="connsiteX2" fmla="*/ 339725 w 536853"/>
                      <a:gd name="connsiteY2" fmla="*/ 640167 h 1275167"/>
                      <a:gd name="connsiteX3" fmla="*/ 498475 w 536853"/>
                      <a:gd name="connsiteY3" fmla="*/ 1144992 h 1275167"/>
                      <a:gd name="connsiteX4" fmla="*/ 250825 w 536853"/>
                      <a:gd name="connsiteY4" fmla="*/ 1275167 h 1275167"/>
                      <a:gd name="connsiteX0" fmla="*/ 0 w 534409"/>
                      <a:gd name="connsiteY0" fmla="*/ 30567 h 1275167"/>
                      <a:gd name="connsiteX1" fmla="*/ 377825 w 534409"/>
                      <a:gd name="connsiteY1" fmla="*/ 84542 h 1275167"/>
                      <a:gd name="connsiteX2" fmla="*/ 339725 w 534409"/>
                      <a:gd name="connsiteY2" fmla="*/ 640167 h 1275167"/>
                      <a:gd name="connsiteX3" fmla="*/ 498475 w 534409"/>
                      <a:gd name="connsiteY3" fmla="*/ 1144992 h 1275167"/>
                      <a:gd name="connsiteX4" fmla="*/ 250825 w 534409"/>
                      <a:gd name="connsiteY4" fmla="*/ 1275167 h 1275167"/>
                      <a:gd name="connsiteX0" fmla="*/ 0 w 534409"/>
                      <a:gd name="connsiteY0" fmla="*/ 26723 h 1271323"/>
                      <a:gd name="connsiteX1" fmla="*/ 377825 w 534409"/>
                      <a:gd name="connsiteY1" fmla="*/ 80698 h 1271323"/>
                      <a:gd name="connsiteX2" fmla="*/ 339725 w 534409"/>
                      <a:gd name="connsiteY2" fmla="*/ 636323 h 1271323"/>
                      <a:gd name="connsiteX3" fmla="*/ 498475 w 534409"/>
                      <a:gd name="connsiteY3" fmla="*/ 1141148 h 1271323"/>
                      <a:gd name="connsiteX4" fmla="*/ 250825 w 534409"/>
                      <a:gd name="connsiteY4" fmla="*/ 1271323 h 1271323"/>
                      <a:gd name="connsiteX0" fmla="*/ 0 w 534409"/>
                      <a:gd name="connsiteY0" fmla="*/ 27011 h 1271611"/>
                      <a:gd name="connsiteX1" fmla="*/ 377825 w 534409"/>
                      <a:gd name="connsiteY1" fmla="*/ 80986 h 1271611"/>
                      <a:gd name="connsiteX2" fmla="*/ 339725 w 534409"/>
                      <a:gd name="connsiteY2" fmla="*/ 636611 h 1271611"/>
                      <a:gd name="connsiteX3" fmla="*/ 498475 w 534409"/>
                      <a:gd name="connsiteY3" fmla="*/ 1141436 h 1271611"/>
                      <a:gd name="connsiteX4" fmla="*/ 250825 w 534409"/>
                      <a:gd name="connsiteY4" fmla="*/ 1271611 h 1271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09" h="1271611">
                        <a:moveTo>
                          <a:pt x="0" y="27011"/>
                        </a:moveTo>
                        <a:cubicBezTo>
                          <a:pt x="141817" y="-18497"/>
                          <a:pt x="293259" y="-10327"/>
                          <a:pt x="377825" y="80986"/>
                        </a:cubicBezTo>
                        <a:cubicBezTo>
                          <a:pt x="576792" y="295828"/>
                          <a:pt x="306917" y="504319"/>
                          <a:pt x="339725" y="636611"/>
                        </a:cubicBezTo>
                        <a:cubicBezTo>
                          <a:pt x="372533" y="768903"/>
                          <a:pt x="626846" y="849792"/>
                          <a:pt x="498475" y="1141436"/>
                        </a:cubicBezTo>
                        <a:cubicBezTo>
                          <a:pt x="433582" y="1288864"/>
                          <a:pt x="351366" y="1259440"/>
                          <a:pt x="250825" y="1271611"/>
                        </a:cubicBezTo>
                      </a:path>
                    </a:pathLst>
                  </a:custGeom>
                  <a:no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a:endParaRPr>
                  </a:p>
                </p:txBody>
              </p:sp>
            </p:grpSp>
          </p:grpSp>
          <p:sp>
            <p:nvSpPr>
              <p:cNvPr id="92" name="Rectangle 91">
                <a:extLst>
                  <a:ext uri="{FF2B5EF4-FFF2-40B4-BE49-F238E27FC236}">
                    <a16:creationId xmlns:a16="http://schemas.microsoft.com/office/drawing/2014/main" id="{DB2DEEF8-79A9-194F-C279-DB28527DBD69}"/>
                  </a:ext>
                </a:extLst>
              </p:cNvPr>
              <p:cNvSpPr/>
              <p:nvPr/>
            </p:nvSpPr>
            <p:spPr>
              <a:xfrm>
                <a:off x="7422969" y="1352713"/>
                <a:ext cx="1695288" cy="317009"/>
              </a:xfrm>
              <a:prstGeom prst="rect">
                <a:avLst/>
              </a:prstGeom>
            </p:spPr>
            <p:txBody>
              <a:bodyPr wrap="square">
                <a:spAutoFit/>
              </a:bodyPr>
              <a:lstStyle/>
              <a:p>
                <a:pPr algn="ctr" defTabSz="685800">
                  <a:lnSpc>
                    <a:spcPct val="90000"/>
                  </a:lnSpc>
                  <a:defRPr/>
                </a:pPr>
                <a:r>
                  <a:rPr lang="en-US" sz="1050" b="1" cap="all">
                    <a:solidFill>
                      <a:srgbClr val="0000C9">
                        <a:lumMod val="60000"/>
                        <a:lumOff val="40000"/>
                      </a:srgbClr>
                    </a:solidFill>
                    <a:latin typeface="Arial" panose="020B0604020202020204"/>
                  </a:rPr>
                  <a:t>Ot</a:t>
                </a:r>
                <a:r>
                  <a:rPr lang="tr-TR" sz="1050" b="1" cap="all">
                    <a:solidFill>
                      <a:srgbClr val="0000C9">
                        <a:lumMod val="60000"/>
                        <a:lumOff val="40000"/>
                      </a:srgbClr>
                    </a:solidFill>
                    <a:latin typeface="Arial" panose="020B0604020202020204"/>
                  </a:rPr>
                  <a:t>i</a:t>
                </a:r>
                <a:r>
                  <a:rPr lang="en-US" sz="1050" b="1" cap="all">
                    <a:solidFill>
                      <a:srgbClr val="0000C9">
                        <a:lumMod val="60000"/>
                        <a:lumOff val="40000"/>
                      </a:srgbClr>
                    </a:solidFill>
                    <a:latin typeface="Arial" panose="020B0604020202020204"/>
                  </a:rPr>
                  <a:t>t</a:t>
                </a:r>
                <a:r>
                  <a:rPr lang="tr-TR" sz="1050" b="1" cap="all">
                    <a:solidFill>
                      <a:srgbClr val="0000C9">
                        <a:lumMod val="60000"/>
                        <a:lumOff val="40000"/>
                      </a:srgbClr>
                    </a:solidFill>
                    <a:latin typeface="Arial" panose="020B0604020202020204"/>
                  </a:rPr>
                  <a:t>i</a:t>
                </a:r>
                <a:r>
                  <a:rPr lang="en-US" sz="1050" b="1" cap="all">
                    <a:solidFill>
                      <a:srgbClr val="0000C9">
                        <a:lumMod val="60000"/>
                        <a:lumOff val="40000"/>
                      </a:srgbClr>
                    </a:solidFill>
                    <a:latin typeface="Arial" panose="020B0604020202020204"/>
                  </a:rPr>
                  <a:t>s Med</a:t>
                </a:r>
                <a:r>
                  <a:rPr lang="tr-TR" sz="1050" b="1" cap="all">
                    <a:solidFill>
                      <a:srgbClr val="0000C9">
                        <a:lumMod val="60000"/>
                        <a:lumOff val="40000"/>
                      </a:srgbClr>
                    </a:solidFill>
                    <a:latin typeface="Arial" panose="020B0604020202020204"/>
                  </a:rPr>
                  <a:t>i</a:t>
                </a:r>
                <a:r>
                  <a:rPr lang="en-US" sz="1050" b="1" cap="all">
                    <a:solidFill>
                      <a:srgbClr val="0000C9">
                        <a:lumMod val="60000"/>
                        <a:lumOff val="40000"/>
                      </a:srgbClr>
                    </a:solidFill>
                    <a:latin typeface="Arial" panose="020B0604020202020204"/>
                  </a:rPr>
                  <a:t>a</a:t>
                </a:r>
                <a:r>
                  <a:rPr lang="en-US" sz="1050" b="1" cap="all" baseline="30000">
                    <a:solidFill>
                      <a:srgbClr val="0000C9">
                        <a:lumMod val="60000"/>
                        <a:lumOff val="40000"/>
                      </a:srgbClr>
                    </a:solidFill>
                    <a:latin typeface="Arial" panose="020B0604020202020204"/>
                  </a:rPr>
                  <a:t>3</a:t>
                </a:r>
                <a:endParaRPr lang="en-US" sz="1050" b="1" cap="all">
                  <a:solidFill>
                    <a:srgbClr val="0000C9">
                      <a:lumMod val="60000"/>
                      <a:lumOff val="40000"/>
                    </a:srgbClr>
                  </a:solidFill>
                  <a:latin typeface="Arial" panose="020B0604020202020204"/>
                </a:endParaRPr>
              </a:p>
            </p:txBody>
          </p:sp>
          <p:sp>
            <p:nvSpPr>
              <p:cNvPr id="93" name="Oval 92">
                <a:extLst>
                  <a:ext uri="{FF2B5EF4-FFF2-40B4-BE49-F238E27FC236}">
                    <a16:creationId xmlns:a16="http://schemas.microsoft.com/office/drawing/2014/main" id="{E364AB42-FC3F-963A-165C-79D0D0DCA12D}"/>
                  </a:ext>
                </a:extLst>
              </p:cNvPr>
              <p:cNvSpPr/>
              <p:nvPr/>
            </p:nvSpPr>
            <p:spPr>
              <a:xfrm>
                <a:off x="8026057" y="3251371"/>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sp>
            <p:nvSpPr>
              <p:cNvPr id="94" name="Oval 93">
                <a:extLst>
                  <a:ext uri="{FF2B5EF4-FFF2-40B4-BE49-F238E27FC236}">
                    <a16:creationId xmlns:a16="http://schemas.microsoft.com/office/drawing/2014/main" id="{BBF1F729-220B-17CC-F242-C607EA959C9C}"/>
                  </a:ext>
                </a:extLst>
              </p:cNvPr>
              <p:cNvSpPr/>
              <p:nvPr/>
            </p:nvSpPr>
            <p:spPr>
              <a:xfrm>
                <a:off x="8026057" y="3756209"/>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sp>
            <p:nvSpPr>
              <p:cNvPr id="95" name="Oval 94">
                <a:extLst>
                  <a:ext uri="{FF2B5EF4-FFF2-40B4-BE49-F238E27FC236}">
                    <a16:creationId xmlns:a16="http://schemas.microsoft.com/office/drawing/2014/main" id="{3F93D27D-85D7-B847-C4E0-8116CA2AF0A1}"/>
                  </a:ext>
                </a:extLst>
              </p:cNvPr>
              <p:cNvSpPr/>
              <p:nvPr/>
            </p:nvSpPr>
            <p:spPr>
              <a:xfrm>
                <a:off x="8026057" y="4765885"/>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grpSp>
        <p:grpSp>
          <p:nvGrpSpPr>
            <p:cNvPr id="101" name="Group 100">
              <a:extLst>
                <a:ext uri="{FF2B5EF4-FFF2-40B4-BE49-F238E27FC236}">
                  <a16:creationId xmlns:a16="http://schemas.microsoft.com/office/drawing/2014/main" id="{E7B3ED82-FC0B-7BAF-7821-D1C577AEE66B}"/>
                </a:ext>
              </a:extLst>
            </p:cNvPr>
            <p:cNvGrpSpPr/>
            <p:nvPr/>
          </p:nvGrpSpPr>
          <p:grpSpPr>
            <a:xfrm>
              <a:off x="7408450" y="1694416"/>
              <a:ext cx="859865" cy="3525608"/>
              <a:chOff x="9054493" y="1352713"/>
              <a:chExt cx="1146486" cy="4700810"/>
            </a:xfrm>
          </p:grpSpPr>
          <p:grpSp>
            <p:nvGrpSpPr>
              <p:cNvPr id="102" name="Group 101">
                <a:extLst>
                  <a:ext uri="{FF2B5EF4-FFF2-40B4-BE49-F238E27FC236}">
                    <a16:creationId xmlns:a16="http://schemas.microsoft.com/office/drawing/2014/main" id="{BC276E39-E2AF-9134-CD56-9B908603BEF8}"/>
                  </a:ext>
                </a:extLst>
              </p:cNvPr>
              <p:cNvGrpSpPr/>
              <p:nvPr/>
            </p:nvGrpSpPr>
            <p:grpSpPr>
              <a:xfrm>
                <a:off x="9169820" y="1618792"/>
                <a:ext cx="763432" cy="763432"/>
                <a:chOff x="9885518" y="867124"/>
                <a:chExt cx="763432" cy="763432"/>
              </a:xfrm>
            </p:grpSpPr>
            <p:sp>
              <p:nvSpPr>
                <p:cNvPr id="108" name="Rectangle: Rounded Corners 107">
                  <a:extLst>
                    <a:ext uri="{FF2B5EF4-FFF2-40B4-BE49-F238E27FC236}">
                      <a16:creationId xmlns:a16="http://schemas.microsoft.com/office/drawing/2014/main" id="{2298D013-4D0B-D776-1A0F-E2D855B5443A}"/>
                    </a:ext>
                  </a:extLst>
                </p:cNvPr>
                <p:cNvSpPr/>
                <p:nvPr/>
              </p:nvSpPr>
              <p:spPr>
                <a:xfrm rot="10800000" flipV="1">
                  <a:off x="9885518" y="867124"/>
                  <a:ext cx="763432" cy="763432"/>
                </a:xfrm>
                <a:prstGeom prst="roundRect">
                  <a:avLst>
                    <a:gd name="adj" fmla="val 28422"/>
                  </a:avLst>
                </a:prstGeom>
                <a:gradFill>
                  <a:gsLst>
                    <a:gs pos="0">
                      <a:schemeClr val="accent1"/>
                    </a:gs>
                    <a:gs pos="100000">
                      <a:schemeClr val="accent2"/>
                    </a:gs>
                  </a:gsLst>
                  <a:lin ang="126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1F497D"/>
                    </a:solidFill>
                    <a:latin typeface="Arial"/>
                  </a:endParaRPr>
                </a:p>
              </p:txBody>
            </p:sp>
            <p:grpSp>
              <p:nvGrpSpPr>
                <p:cNvPr id="109" name="Group 108">
                  <a:extLst>
                    <a:ext uri="{FF2B5EF4-FFF2-40B4-BE49-F238E27FC236}">
                      <a16:creationId xmlns:a16="http://schemas.microsoft.com/office/drawing/2014/main" id="{20F06DAE-52ED-2124-53E5-577FF8E018B1}"/>
                    </a:ext>
                  </a:extLst>
                </p:cNvPr>
                <p:cNvGrpSpPr/>
                <p:nvPr/>
              </p:nvGrpSpPr>
              <p:grpSpPr>
                <a:xfrm>
                  <a:off x="9981179" y="1099904"/>
                  <a:ext cx="608162" cy="295588"/>
                  <a:chOff x="11164738" y="563295"/>
                  <a:chExt cx="739770" cy="359554"/>
                </a:xfrm>
              </p:grpSpPr>
              <p:grpSp>
                <p:nvGrpSpPr>
                  <p:cNvPr id="110" name="Group 109">
                    <a:extLst>
                      <a:ext uri="{FF2B5EF4-FFF2-40B4-BE49-F238E27FC236}">
                        <a16:creationId xmlns:a16="http://schemas.microsoft.com/office/drawing/2014/main" id="{2BC95A24-7808-86FD-2F20-8A5B056E7D21}"/>
                      </a:ext>
                    </a:extLst>
                  </p:cNvPr>
                  <p:cNvGrpSpPr/>
                  <p:nvPr/>
                </p:nvGrpSpPr>
                <p:grpSpPr>
                  <a:xfrm rot="10800000">
                    <a:off x="11389028" y="750930"/>
                    <a:ext cx="515480" cy="171919"/>
                    <a:chOff x="10996638" y="1574964"/>
                    <a:chExt cx="664735" cy="221698"/>
                  </a:xfrm>
                </p:grpSpPr>
                <p:sp>
                  <p:nvSpPr>
                    <p:cNvPr id="114" name="Freeform 37">
                      <a:extLst>
                        <a:ext uri="{FF2B5EF4-FFF2-40B4-BE49-F238E27FC236}">
                          <a16:creationId xmlns:a16="http://schemas.microsoft.com/office/drawing/2014/main" id="{9053D2FD-6C80-57B6-295D-250E4C57FE0E}"/>
                        </a:ext>
                      </a:extLst>
                    </p:cNvPr>
                    <p:cNvSpPr/>
                    <p:nvPr/>
                  </p:nvSpPr>
                  <p:spPr>
                    <a:xfrm rot="16200000">
                      <a:off x="11042069" y="1529533"/>
                      <a:ext cx="221698" cy="312559"/>
                    </a:xfrm>
                    <a:custGeom>
                      <a:avLst/>
                      <a:gdLst>
                        <a:gd name="connsiteX0" fmla="*/ 167194 w 167194"/>
                        <a:gd name="connsiteY0" fmla="*/ 83597 h 235718"/>
                        <a:gd name="connsiteX1" fmla="*/ 167194 w 167194"/>
                        <a:gd name="connsiteY1" fmla="*/ 235718 h 235718"/>
                        <a:gd name="connsiteX2" fmla="*/ 0 w 167194"/>
                        <a:gd name="connsiteY2" fmla="*/ 235718 h 235718"/>
                        <a:gd name="connsiteX3" fmla="*/ 0 w 167194"/>
                        <a:gd name="connsiteY3" fmla="*/ 83597 h 235718"/>
                        <a:gd name="connsiteX4" fmla="*/ 83597 w 167194"/>
                        <a:gd name="connsiteY4" fmla="*/ 0 h 235718"/>
                        <a:gd name="connsiteX5" fmla="*/ 167194 w 167194"/>
                        <a:gd name="connsiteY5" fmla="*/ 83597 h 2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194" h="235718">
                          <a:moveTo>
                            <a:pt x="167194" y="83597"/>
                          </a:moveTo>
                          <a:lnTo>
                            <a:pt x="167194" y="235718"/>
                          </a:lnTo>
                          <a:lnTo>
                            <a:pt x="0" y="235718"/>
                          </a:lnTo>
                          <a:lnTo>
                            <a:pt x="0" y="83597"/>
                          </a:lnTo>
                          <a:cubicBezTo>
                            <a:pt x="0" y="37428"/>
                            <a:pt x="37428" y="0"/>
                            <a:pt x="83597" y="0"/>
                          </a:cubicBezTo>
                          <a:cubicBezTo>
                            <a:pt x="129766" y="0"/>
                            <a:pt x="167194" y="37428"/>
                            <a:pt x="167194" y="83597"/>
                          </a:cubicBez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15" name="Freeform 38">
                      <a:extLst>
                        <a:ext uri="{FF2B5EF4-FFF2-40B4-BE49-F238E27FC236}">
                          <a16:creationId xmlns:a16="http://schemas.microsoft.com/office/drawing/2014/main" id="{78A70D2C-20CC-E083-FF97-B264071B26B9}"/>
                        </a:ext>
                      </a:extLst>
                    </p:cNvPr>
                    <p:cNvSpPr/>
                    <p:nvPr/>
                  </p:nvSpPr>
                  <p:spPr>
                    <a:xfrm rot="5400000" flipH="1">
                      <a:off x="11394245" y="1529533"/>
                      <a:ext cx="221698" cy="312559"/>
                    </a:xfrm>
                    <a:custGeom>
                      <a:avLst/>
                      <a:gdLst>
                        <a:gd name="connsiteX0" fmla="*/ 167194 w 167194"/>
                        <a:gd name="connsiteY0" fmla="*/ 83597 h 235718"/>
                        <a:gd name="connsiteX1" fmla="*/ 167194 w 167194"/>
                        <a:gd name="connsiteY1" fmla="*/ 235718 h 235718"/>
                        <a:gd name="connsiteX2" fmla="*/ 0 w 167194"/>
                        <a:gd name="connsiteY2" fmla="*/ 235718 h 235718"/>
                        <a:gd name="connsiteX3" fmla="*/ 0 w 167194"/>
                        <a:gd name="connsiteY3" fmla="*/ 83597 h 235718"/>
                        <a:gd name="connsiteX4" fmla="*/ 83597 w 167194"/>
                        <a:gd name="connsiteY4" fmla="*/ 0 h 235718"/>
                        <a:gd name="connsiteX5" fmla="*/ 167194 w 167194"/>
                        <a:gd name="connsiteY5" fmla="*/ 83597 h 2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194" h="235718">
                          <a:moveTo>
                            <a:pt x="167194" y="83597"/>
                          </a:moveTo>
                          <a:lnTo>
                            <a:pt x="167194" y="235718"/>
                          </a:lnTo>
                          <a:lnTo>
                            <a:pt x="0" y="235718"/>
                          </a:lnTo>
                          <a:lnTo>
                            <a:pt x="0" y="83597"/>
                          </a:lnTo>
                          <a:cubicBezTo>
                            <a:pt x="0" y="37428"/>
                            <a:pt x="37428" y="0"/>
                            <a:pt x="83597" y="0"/>
                          </a:cubicBezTo>
                          <a:cubicBezTo>
                            <a:pt x="129766" y="0"/>
                            <a:pt x="167194" y="37428"/>
                            <a:pt x="167194" y="8359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grpSp>
              <p:grpSp>
                <p:nvGrpSpPr>
                  <p:cNvPr id="111" name="Group 110">
                    <a:extLst>
                      <a:ext uri="{FF2B5EF4-FFF2-40B4-BE49-F238E27FC236}">
                        <a16:creationId xmlns:a16="http://schemas.microsoft.com/office/drawing/2014/main" id="{57335B30-D775-0C25-0261-4CE4A9F7EA7B}"/>
                      </a:ext>
                    </a:extLst>
                  </p:cNvPr>
                  <p:cNvGrpSpPr/>
                  <p:nvPr/>
                </p:nvGrpSpPr>
                <p:grpSpPr>
                  <a:xfrm rot="19106879" flipH="1" flipV="1">
                    <a:off x="11164738" y="563295"/>
                    <a:ext cx="515480" cy="171919"/>
                    <a:chOff x="10996638" y="1574964"/>
                    <a:chExt cx="664735" cy="221698"/>
                  </a:xfrm>
                </p:grpSpPr>
                <p:sp>
                  <p:nvSpPr>
                    <p:cNvPr id="112" name="Freeform 37">
                      <a:extLst>
                        <a:ext uri="{FF2B5EF4-FFF2-40B4-BE49-F238E27FC236}">
                          <a16:creationId xmlns:a16="http://schemas.microsoft.com/office/drawing/2014/main" id="{607619F0-43D7-3614-959B-539B65B99079}"/>
                        </a:ext>
                      </a:extLst>
                    </p:cNvPr>
                    <p:cNvSpPr/>
                    <p:nvPr/>
                  </p:nvSpPr>
                  <p:spPr>
                    <a:xfrm rot="16200000">
                      <a:off x="11042069" y="1529533"/>
                      <a:ext cx="221698" cy="312559"/>
                    </a:xfrm>
                    <a:custGeom>
                      <a:avLst/>
                      <a:gdLst>
                        <a:gd name="connsiteX0" fmla="*/ 167194 w 167194"/>
                        <a:gd name="connsiteY0" fmla="*/ 83597 h 235718"/>
                        <a:gd name="connsiteX1" fmla="*/ 167194 w 167194"/>
                        <a:gd name="connsiteY1" fmla="*/ 235718 h 235718"/>
                        <a:gd name="connsiteX2" fmla="*/ 0 w 167194"/>
                        <a:gd name="connsiteY2" fmla="*/ 235718 h 235718"/>
                        <a:gd name="connsiteX3" fmla="*/ 0 w 167194"/>
                        <a:gd name="connsiteY3" fmla="*/ 83597 h 235718"/>
                        <a:gd name="connsiteX4" fmla="*/ 83597 w 167194"/>
                        <a:gd name="connsiteY4" fmla="*/ 0 h 235718"/>
                        <a:gd name="connsiteX5" fmla="*/ 167194 w 167194"/>
                        <a:gd name="connsiteY5" fmla="*/ 83597 h 2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194" h="235718">
                          <a:moveTo>
                            <a:pt x="167194" y="83597"/>
                          </a:moveTo>
                          <a:lnTo>
                            <a:pt x="167194" y="235718"/>
                          </a:lnTo>
                          <a:lnTo>
                            <a:pt x="0" y="235718"/>
                          </a:lnTo>
                          <a:lnTo>
                            <a:pt x="0" y="83597"/>
                          </a:lnTo>
                          <a:cubicBezTo>
                            <a:pt x="0" y="37428"/>
                            <a:pt x="37428" y="0"/>
                            <a:pt x="83597" y="0"/>
                          </a:cubicBezTo>
                          <a:cubicBezTo>
                            <a:pt x="129766" y="0"/>
                            <a:pt x="167194" y="37428"/>
                            <a:pt x="167194" y="83597"/>
                          </a:cubicBezTo>
                          <a:close/>
                        </a:path>
                      </a:pathLst>
                    </a:cu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113" name="Freeform 38">
                      <a:extLst>
                        <a:ext uri="{FF2B5EF4-FFF2-40B4-BE49-F238E27FC236}">
                          <a16:creationId xmlns:a16="http://schemas.microsoft.com/office/drawing/2014/main" id="{FE7046AC-1A09-A0AE-6A9C-CD353C602923}"/>
                        </a:ext>
                      </a:extLst>
                    </p:cNvPr>
                    <p:cNvSpPr/>
                    <p:nvPr/>
                  </p:nvSpPr>
                  <p:spPr>
                    <a:xfrm rot="5400000" flipH="1">
                      <a:off x="11394245" y="1529533"/>
                      <a:ext cx="221698" cy="312559"/>
                    </a:xfrm>
                    <a:custGeom>
                      <a:avLst/>
                      <a:gdLst>
                        <a:gd name="connsiteX0" fmla="*/ 167194 w 167194"/>
                        <a:gd name="connsiteY0" fmla="*/ 83597 h 235718"/>
                        <a:gd name="connsiteX1" fmla="*/ 167194 w 167194"/>
                        <a:gd name="connsiteY1" fmla="*/ 235718 h 235718"/>
                        <a:gd name="connsiteX2" fmla="*/ 0 w 167194"/>
                        <a:gd name="connsiteY2" fmla="*/ 235718 h 235718"/>
                        <a:gd name="connsiteX3" fmla="*/ 0 w 167194"/>
                        <a:gd name="connsiteY3" fmla="*/ 83597 h 235718"/>
                        <a:gd name="connsiteX4" fmla="*/ 83597 w 167194"/>
                        <a:gd name="connsiteY4" fmla="*/ 0 h 235718"/>
                        <a:gd name="connsiteX5" fmla="*/ 167194 w 167194"/>
                        <a:gd name="connsiteY5" fmla="*/ 83597 h 23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194" h="235718">
                          <a:moveTo>
                            <a:pt x="167194" y="83597"/>
                          </a:moveTo>
                          <a:lnTo>
                            <a:pt x="167194" y="235718"/>
                          </a:lnTo>
                          <a:lnTo>
                            <a:pt x="0" y="235718"/>
                          </a:lnTo>
                          <a:lnTo>
                            <a:pt x="0" y="83597"/>
                          </a:lnTo>
                          <a:cubicBezTo>
                            <a:pt x="0" y="37428"/>
                            <a:pt x="37428" y="0"/>
                            <a:pt x="83597" y="0"/>
                          </a:cubicBezTo>
                          <a:cubicBezTo>
                            <a:pt x="129766" y="0"/>
                            <a:pt x="167194" y="37428"/>
                            <a:pt x="167194" y="8359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grpSp>
            </p:grpSp>
          </p:grpSp>
          <p:sp>
            <p:nvSpPr>
              <p:cNvPr id="103" name="Rectangle 102">
                <a:extLst>
                  <a:ext uri="{FF2B5EF4-FFF2-40B4-BE49-F238E27FC236}">
                    <a16:creationId xmlns:a16="http://schemas.microsoft.com/office/drawing/2014/main" id="{97C261B0-51CB-01D4-CF8E-985E5D7949E2}"/>
                  </a:ext>
                </a:extLst>
              </p:cNvPr>
              <p:cNvSpPr/>
              <p:nvPr/>
            </p:nvSpPr>
            <p:spPr>
              <a:xfrm>
                <a:off x="9054493" y="1352713"/>
                <a:ext cx="1146486" cy="317009"/>
              </a:xfrm>
              <a:prstGeom prst="rect">
                <a:avLst/>
              </a:prstGeom>
            </p:spPr>
            <p:txBody>
              <a:bodyPr wrap="square">
                <a:spAutoFit/>
              </a:bodyPr>
              <a:lstStyle/>
              <a:p>
                <a:pPr algn="ctr" defTabSz="685800">
                  <a:lnSpc>
                    <a:spcPct val="90000"/>
                  </a:lnSpc>
                  <a:defRPr/>
                </a:pPr>
                <a:r>
                  <a:rPr lang="en-US" sz="1050" b="1" cap="all">
                    <a:solidFill>
                      <a:srgbClr val="0000C9">
                        <a:lumMod val="60000"/>
                        <a:lumOff val="40000"/>
                      </a:srgbClr>
                    </a:solidFill>
                    <a:latin typeface="Arial"/>
                  </a:rPr>
                  <a:t>AMR</a:t>
                </a:r>
                <a:r>
                  <a:rPr lang="tr-TR" sz="1050" b="1" cap="all" baseline="30000">
                    <a:solidFill>
                      <a:srgbClr val="0000C9">
                        <a:lumMod val="60000"/>
                        <a:lumOff val="40000"/>
                      </a:srgbClr>
                    </a:solidFill>
                    <a:latin typeface="Arial"/>
                  </a:rPr>
                  <a:t>5</a:t>
                </a:r>
                <a:r>
                  <a:rPr lang="en-US" sz="1050" b="1" cap="all" baseline="30000">
                    <a:solidFill>
                      <a:srgbClr val="0000C9">
                        <a:lumMod val="60000"/>
                        <a:lumOff val="40000"/>
                      </a:srgbClr>
                    </a:solidFill>
                    <a:latin typeface="Arial"/>
                  </a:rPr>
                  <a:t>-</a:t>
                </a:r>
                <a:r>
                  <a:rPr lang="tr-TR" sz="1050" b="1" cap="all" baseline="30000">
                    <a:solidFill>
                      <a:srgbClr val="0000C9">
                        <a:lumMod val="60000"/>
                        <a:lumOff val="40000"/>
                      </a:srgbClr>
                    </a:solidFill>
                    <a:latin typeface="Arial"/>
                  </a:rPr>
                  <a:t>7</a:t>
                </a:r>
                <a:endParaRPr lang="en-US" sz="1050" b="1" cap="all">
                  <a:solidFill>
                    <a:srgbClr val="0000C9">
                      <a:lumMod val="60000"/>
                      <a:lumOff val="40000"/>
                    </a:srgbClr>
                  </a:solidFill>
                  <a:latin typeface="Arial"/>
                </a:endParaRPr>
              </a:p>
            </p:txBody>
          </p:sp>
          <p:sp>
            <p:nvSpPr>
              <p:cNvPr id="104" name="Oval 103">
                <a:extLst>
                  <a:ext uri="{FF2B5EF4-FFF2-40B4-BE49-F238E27FC236}">
                    <a16:creationId xmlns:a16="http://schemas.microsoft.com/office/drawing/2014/main" id="{1EF585CA-80AA-089E-BF0A-EC168C207C2B}"/>
                  </a:ext>
                </a:extLst>
              </p:cNvPr>
              <p:cNvSpPr/>
              <p:nvPr/>
            </p:nvSpPr>
            <p:spPr>
              <a:xfrm>
                <a:off x="9414376" y="3251371"/>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sp>
            <p:nvSpPr>
              <p:cNvPr id="105" name="Oval 104">
                <a:extLst>
                  <a:ext uri="{FF2B5EF4-FFF2-40B4-BE49-F238E27FC236}">
                    <a16:creationId xmlns:a16="http://schemas.microsoft.com/office/drawing/2014/main" id="{1B06AB1C-8864-99D9-B990-83B0BEA65601}"/>
                  </a:ext>
                </a:extLst>
              </p:cNvPr>
              <p:cNvSpPr/>
              <p:nvPr/>
            </p:nvSpPr>
            <p:spPr>
              <a:xfrm>
                <a:off x="9414376" y="3756209"/>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sp>
            <p:nvSpPr>
              <p:cNvPr id="106" name="Oval 105">
                <a:extLst>
                  <a:ext uri="{FF2B5EF4-FFF2-40B4-BE49-F238E27FC236}">
                    <a16:creationId xmlns:a16="http://schemas.microsoft.com/office/drawing/2014/main" id="{26E4DA25-0383-5094-C5C9-D3DA565904C2}"/>
                  </a:ext>
                </a:extLst>
              </p:cNvPr>
              <p:cNvSpPr/>
              <p:nvPr/>
            </p:nvSpPr>
            <p:spPr>
              <a:xfrm>
                <a:off x="9414376" y="5270723"/>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sp>
            <p:nvSpPr>
              <p:cNvPr id="107" name="Oval 106">
                <a:extLst>
                  <a:ext uri="{FF2B5EF4-FFF2-40B4-BE49-F238E27FC236}">
                    <a16:creationId xmlns:a16="http://schemas.microsoft.com/office/drawing/2014/main" id="{3A4AACEB-EF1B-DA24-3141-8D2EFC71B735}"/>
                  </a:ext>
                </a:extLst>
              </p:cNvPr>
              <p:cNvSpPr/>
              <p:nvPr/>
            </p:nvSpPr>
            <p:spPr>
              <a:xfrm>
                <a:off x="9414376" y="5779203"/>
                <a:ext cx="274320" cy="274320"/>
              </a:xfrm>
              <a:prstGeom prst="ellipse">
                <a:avLst/>
              </a:prstGeom>
              <a:solidFill>
                <a:schemeClr val="accent2">
                  <a:lumMod val="60000"/>
                  <a:lumOff val="40000"/>
                </a:schemeClr>
              </a:solidFill>
            </p:spPr>
            <p:txBody>
              <a:bodyPr wrap="square" anchor="ctr">
                <a:noAutofit/>
              </a:bodyPr>
              <a:lstStyle/>
              <a:p>
                <a:pPr algn="ctr" defTabSz="685800">
                  <a:lnSpc>
                    <a:spcPct val="90000"/>
                  </a:lnSpc>
                  <a:defRPr/>
                </a:pPr>
                <a:r>
                  <a:rPr lang="en-US" sz="225" cap="all">
                    <a:solidFill>
                      <a:srgbClr val="0095FF">
                        <a:lumMod val="60000"/>
                        <a:lumOff val="40000"/>
                      </a:srgbClr>
                    </a:solidFill>
                    <a:latin typeface="Arial"/>
                    <a:sym typeface="Wingdings" panose="05000000000000000000" pitchFamily="2" charset="2"/>
                  </a:rPr>
                  <a:t></a:t>
                </a:r>
                <a:endParaRPr lang="en-US" sz="225" cap="all">
                  <a:solidFill>
                    <a:srgbClr val="0095FF">
                      <a:lumMod val="60000"/>
                      <a:lumOff val="40000"/>
                    </a:srgbClr>
                  </a:solidFill>
                  <a:latin typeface="Arial"/>
                </a:endParaRPr>
              </a:p>
            </p:txBody>
          </p:sp>
        </p:grpSp>
      </p:grpSp>
      <p:pic>
        <p:nvPicPr>
          <p:cNvPr id="118" name="Picture 117" descr="A yellow and blue logo&#10;&#10;Description automatically generated">
            <a:extLst>
              <a:ext uri="{FF2B5EF4-FFF2-40B4-BE49-F238E27FC236}">
                <a16:creationId xmlns:a16="http://schemas.microsoft.com/office/drawing/2014/main" id="{DC3E641E-8457-F2C8-5B65-12D539F307BE}"/>
              </a:ext>
            </a:extLst>
          </p:cNvPr>
          <p:cNvPicPr>
            <a:picLocks noChangeAspect="1"/>
          </p:cNvPicPr>
          <p:nvPr/>
        </p:nvPicPr>
        <p:blipFill>
          <a:blip r:embed="rId3">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spTree>
    <p:extLst>
      <p:ext uri="{BB962C8B-B14F-4D97-AF65-F5344CB8AC3E}">
        <p14:creationId xmlns:p14="http://schemas.microsoft.com/office/powerpoint/2010/main" val="1531781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F28CF-5128-CCB1-523D-34BEC74CB4A6}"/>
              </a:ext>
            </a:extLst>
          </p:cNvPr>
          <p:cNvSpPr>
            <a:spLocks noGrp="1"/>
          </p:cNvSpPr>
          <p:nvPr>
            <p:ph type="title"/>
          </p:nvPr>
        </p:nvSpPr>
        <p:spPr>
          <a:xfrm>
            <a:off x="239526" y="84128"/>
            <a:ext cx="10969218" cy="1020976"/>
          </a:xfrm>
        </p:spPr>
        <p:txBody>
          <a:bodyPr vert="horz" lIns="91440" tIns="45720" rIns="91440" bIns="45720" rtlCol="0" anchor="ctr">
            <a:noAutofit/>
          </a:bodyPr>
          <a:lstStyle/>
          <a:p>
            <a:r>
              <a:rPr lang="tr-TR" sz="2800" dirty="0"/>
              <a:t>Türkiye’de </a:t>
            </a:r>
            <a:r>
              <a:rPr lang="tr-TR" sz="2800" dirty="0" err="1"/>
              <a:t>pnömokokal</a:t>
            </a:r>
            <a:r>
              <a:rPr lang="tr-TR" sz="2800" dirty="0"/>
              <a:t> hastalıkları olan erişkinlerde </a:t>
            </a:r>
            <a:r>
              <a:rPr lang="tr-TR" sz="2800" dirty="0" err="1"/>
              <a:t>Streptococcus</a:t>
            </a:r>
            <a:r>
              <a:rPr lang="tr-TR" sz="2800" dirty="0"/>
              <a:t> </a:t>
            </a:r>
            <a:r>
              <a:rPr lang="tr-TR" sz="2800" dirty="0" err="1"/>
              <a:t>pneumoniae'nin</a:t>
            </a:r>
            <a:r>
              <a:rPr lang="tr-TR" sz="2800" dirty="0"/>
              <a:t> serotip kapsama oranları: 2015-2018</a:t>
            </a:r>
          </a:p>
        </p:txBody>
      </p:sp>
      <p:sp>
        <p:nvSpPr>
          <p:cNvPr id="3" name="Slide Number Placeholder 2">
            <a:extLst>
              <a:ext uri="{FF2B5EF4-FFF2-40B4-BE49-F238E27FC236}">
                <a16:creationId xmlns:a16="http://schemas.microsoft.com/office/drawing/2014/main" id="{6BEA0F4A-B867-25A6-07C7-34F47DAD536C}"/>
              </a:ext>
            </a:extLst>
          </p:cNvPr>
          <p:cNvSpPr>
            <a:spLocks noGrp="1"/>
          </p:cNvSpPr>
          <p:nvPr>
            <p:ph type="sldNum" sz="quarter" idx="4"/>
          </p:nvPr>
        </p:nvSpPr>
        <p:spPr/>
        <p:txBody>
          <a:bodyPr/>
          <a:lstStyle/>
          <a:p>
            <a:fld id="{03074DEF-F175-4420-8EE3-137377F9872B}" type="slidenum">
              <a:rPr lang="en-US"/>
              <a:pPr/>
              <a:t>12</a:t>
            </a:fld>
            <a:endParaRPr lang="en-US"/>
          </a:p>
        </p:txBody>
      </p:sp>
      <p:graphicFrame>
        <p:nvGraphicFramePr>
          <p:cNvPr id="5" name="Chart 6">
            <a:extLst>
              <a:ext uri="{FF2B5EF4-FFF2-40B4-BE49-F238E27FC236}">
                <a16:creationId xmlns:a16="http://schemas.microsoft.com/office/drawing/2014/main" id="{57BFF7B0-9CE7-5221-3AD8-E9313A6F850A}"/>
              </a:ext>
            </a:extLst>
          </p:cNvPr>
          <p:cNvGraphicFramePr>
            <a:graphicFrameLocks/>
          </p:cNvGraphicFramePr>
          <p:nvPr>
            <p:extLst>
              <p:ext uri="{D42A27DB-BD31-4B8C-83A1-F6EECF244321}">
                <p14:modId xmlns:p14="http://schemas.microsoft.com/office/powerpoint/2010/main" val="3615883362"/>
              </p:ext>
            </p:extLst>
          </p:nvPr>
        </p:nvGraphicFramePr>
        <p:xfrm>
          <a:off x="781051" y="1295400"/>
          <a:ext cx="10969218" cy="474200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1">
            <a:extLst>
              <a:ext uri="{FF2B5EF4-FFF2-40B4-BE49-F238E27FC236}">
                <a16:creationId xmlns:a16="http://schemas.microsoft.com/office/drawing/2014/main" id="{84784F65-AD9E-DF0C-7965-9149A9F8377C}"/>
              </a:ext>
            </a:extLst>
          </p:cNvPr>
          <p:cNvSpPr txBox="1">
            <a:spLocks/>
          </p:cNvSpPr>
          <p:nvPr/>
        </p:nvSpPr>
        <p:spPr bwMode="gray">
          <a:xfrm>
            <a:off x="613152" y="6116148"/>
            <a:ext cx="8470281" cy="297579"/>
          </a:xfrm>
          <a:prstGeom prst="rect">
            <a:avLst/>
          </a:prstGeom>
        </p:spPr>
        <p:txBody>
          <a:bodyPr vert="horz" lIns="34281" tIns="34281" rIns="34281" bIns="34281" rtlCol="0">
            <a:noAutofit/>
          </a:bodyPr>
          <a:lstStyle>
            <a:lvl1pPr marL="228600" indent="-228600" algn="l" defTabSz="914400" rtl="0" eaLnBrk="1" latinLnBrk="0" hangingPunct="1">
              <a:lnSpc>
                <a:spcPct val="90000"/>
              </a:lnSpc>
              <a:spcBef>
                <a:spcPts val="2000"/>
              </a:spcBef>
              <a:buClrTx/>
              <a:buSzPct val="100000"/>
              <a:buFont typeface="Arial" panose="020B0604020202020204" pitchFamily="34" charset="0"/>
              <a:buChar char="•"/>
              <a:defRPr lang="en-US" sz="2000" kern="1200" dirty="0" smtClean="0">
                <a:solidFill>
                  <a:schemeClr val="tx1"/>
                </a:solidFill>
                <a:latin typeface="+mn-lt"/>
                <a:ea typeface="+mn-ea"/>
                <a:cs typeface="+mn-cs"/>
              </a:defRPr>
            </a:lvl1pPr>
            <a:lvl2pPr marL="457200" indent="-169863" algn="l" defTabSz="914400" rtl="0" eaLnBrk="1" latinLnBrk="0" hangingPunct="1">
              <a:lnSpc>
                <a:spcPct val="90000"/>
              </a:lnSpc>
              <a:spcBef>
                <a:spcPts val="1000"/>
              </a:spcBef>
              <a:buClrTx/>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Tx/>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spcBef>
                <a:spcPts val="1500"/>
              </a:spcBef>
              <a:buNone/>
            </a:pPr>
            <a:r>
              <a:rPr lang="tr-TR" altLang="en-US" sz="600">
                <a:solidFill>
                  <a:srgbClr val="353B3E"/>
                </a:solidFill>
                <a:latin typeface="Arial" panose="020B0604020202020204"/>
              </a:rPr>
              <a:t> </a:t>
            </a:r>
            <a:r>
              <a:rPr lang="tr-TR" altLang="en-US" sz="600" err="1">
                <a:solidFill>
                  <a:srgbClr val="353B3E"/>
                </a:solidFill>
                <a:latin typeface="Arial" panose="020B0604020202020204"/>
              </a:rPr>
              <a:t>Hascelik</a:t>
            </a:r>
            <a:r>
              <a:rPr lang="en-US" altLang="en-US" sz="600">
                <a:solidFill>
                  <a:srgbClr val="353B3E"/>
                </a:solidFill>
                <a:latin typeface="Arial" panose="020B0604020202020204"/>
              </a:rPr>
              <a:t> et al. </a:t>
            </a:r>
            <a:r>
              <a:rPr lang="tr-TR" altLang="en-US" sz="600">
                <a:solidFill>
                  <a:srgbClr val="353B3E"/>
                </a:solidFill>
                <a:latin typeface="Arial" panose="020B0604020202020204"/>
              </a:rPr>
              <a:t>Ann Med 2023 </a:t>
            </a:r>
            <a:r>
              <a:rPr lang="tr-TR" altLang="en-US" sz="600" err="1">
                <a:solidFill>
                  <a:srgbClr val="353B3E"/>
                </a:solidFill>
                <a:latin typeface="Arial" panose="020B0604020202020204"/>
              </a:rPr>
              <a:t>Dec</a:t>
            </a:r>
            <a:r>
              <a:rPr lang="tr-TR" altLang="en-US" sz="600">
                <a:solidFill>
                  <a:srgbClr val="353B3E"/>
                </a:solidFill>
                <a:latin typeface="Arial" panose="020B0604020202020204"/>
              </a:rPr>
              <a:t> , 55(1): 266-275</a:t>
            </a:r>
            <a:endParaRPr lang="en-US" sz="600">
              <a:solidFill>
                <a:srgbClr val="353B3E"/>
              </a:solidFill>
              <a:latin typeface="Arial" panose="020B0604020202020204"/>
            </a:endParaRPr>
          </a:p>
        </p:txBody>
      </p:sp>
      <p:sp>
        <p:nvSpPr>
          <p:cNvPr id="9" name="Metin kutusu 8">
            <a:extLst>
              <a:ext uri="{FF2B5EF4-FFF2-40B4-BE49-F238E27FC236}">
                <a16:creationId xmlns:a16="http://schemas.microsoft.com/office/drawing/2014/main" id="{C7C430D0-9BA9-1643-6B65-737E56244529}"/>
              </a:ext>
            </a:extLst>
          </p:cNvPr>
          <p:cNvSpPr txBox="1"/>
          <p:nvPr/>
        </p:nvSpPr>
        <p:spPr>
          <a:xfrm>
            <a:off x="613152" y="5945075"/>
            <a:ext cx="4634345" cy="184666"/>
          </a:xfrm>
          <a:prstGeom prst="rect">
            <a:avLst/>
          </a:prstGeom>
          <a:noFill/>
        </p:spPr>
        <p:txBody>
          <a:bodyPr wrap="square">
            <a:spAutoFit/>
          </a:bodyPr>
          <a:lstStyle/>
          <a:p>
            <a:pPr defTabSz="685800"/>
            <a:r>
              <a:rPr lang="tr-TR" sz="600" dirty="0">
                <a:solidFill>
                  <a:srgbClr val="353B3E"/>
                </a:solidFill>
                <a:latin typeface="Arial" panose="020B0604020202020204"/>
              </a:rPr>
              <a:t>PCV= Pnömokok Konjuge Aşısı</a:t>
            </a:r>
          </a:p>
        </p:txBody>
      </p:sp>
      <p:pic>
        <p:nvPicPr>
          <p:cNvPr id="10" name="Picture 9" descr="A yellow and blue logo&#10;&#10;Description automatically generated">
            <a:extLst>
              <a:ext uri="{FF2B5EF4-FFF2-40B4-BE49-F238E27FC236}">
                <a16:creationId xmlns:a16="http://schemas.microsoft.com/office/drawing/2014/main" id="{701DCDFC-CEFC-7DFA-EC69-671EC3B3867C}"/>
              </a:ext>
            </a:extLst>
          </p:cNvPr>
          <p:cNvPicPr>
            <a:picLocks noChangeAspect="1"/>
          </p:cNvPicPr>
          <p:nvPr/>
        </p:nvPicPr>
        <p:blipFill>
          <a:blip r:embed="rId4">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spTree>
    <p:extLst>
      <p:ext uri="{BB962C8B-B14F-4D97-AF65-F5344CB8AC3E}">
        <p14:creationId xmlns:p14="http://schemas.microsoft.com/office/powerpoint/2010/main" val="2504044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Pfizer Prevenar 20 (PCV20)</a:t>
            </a:r>
          </a:p>
        </p:txBody>
      </p:sp>
      <p:sp>
        <p:nvSpPr>
          <p:cNvPr id="3" name="Content Placeholder 2"/>
          <p:cNvSpPr>
            <a:spLocks noGrp="1"/>
          </p:cNvSpPr>
          <p:nvPr>
            <p:ph idx="4294967295"/>
          </p:nvPr>
        </p:nvSpPr>
        <p:spPr>
          <a:xfrm>
            <a:off x="613152" y="1151067"/>
            <a:ext cx="9902448" cy="3501390"/>
          </a:xfrm>
        </p:spPr>
        <p:txBody>
          <a:bodyPr vert="horz" lIns="91440" tIns="45720" rIns="91440" bIns="45720" rtlCol="0" anchor="ctr">
            <a:normAutofit/>
          </a:bodyPr>
          <a:lstStyle/>
          <a:p>
            <a:pPr>
              <a:lnSpc>
                <a:spcPct val="100000"/>
              </a:lnSpc>
              <a:spcBef>
                <a:spcPts val="1200"/>
              </a:spcBef>
              <a:spcAft>
                <a:spcPts val="1200"/>
              </a:spcAft>
            </a:pPr>
            <a:r>
              <a:rPr lang="tr-TR" sz="3200" dirty="0"/>
              <a:t>20 kapsüler polisakkarit içerir.</a:t>
            </a:r>
          </a:p>
          <a:p>
            <a:pPr>
              <a:lnSpc>
                <a:spcPct val="100000"/>
              </a:lnSpc>
              <a:spcBef>
                <a:spcPts val="1200"/>
              </a:spcBef>
              <a:spcAft>
                <a:spcPts val="1200"/>
              </a:spcAft>
            </a:pPr>
            <a:r>
              <a:rPr lang="tr-TR" sz="3200" dirty="0"/>
              <a:t>PCV13’e kıyasla 7 yeni serotip eklenmiştir.</a:t>
            </a:r>
          </a:p>
          <a:p>
            <a:pPr>
              <a:lnSpc>
                <a:spcPct val="100000"/>
              </a:lnSpc>
              <a:spcBef>
                <a:spcPts val="1200"/>
              </a:spcBef>
              <a:spcAft>
                <a:spcPts val="1200"/>
              </a:spcAft>
            </a:pPr>
            <a:r>
              <a:rPr lang="tr-TR" sz="3200" dirty="0"/>
              <a:t>Faz 3 çalışmalarda non-inferior immünojenisite.</a:t>
            </a:r>
          </a:p>
          <a:p>
            <a:pPr>
              <a:lnSpc>
                <a:spcPct val="100000"/>
              </a:lnSpc>
              <a:spcBef>
                <a:spcPts val="1200"/>
              </a:spcBef>
              <a:spcAft>
                <a:spcPts val="1200"/>
              </a:spcAft>
            </a:pPr>
            <a:r>
              <a:rPr lang="tr-TR" sz="3200" b="1" dirty="0"/>
              <a:t>Tek doz, yüksek kapsama.</a:t>
            </a:r>
          </a:p>
        </p:txBody>
      </p:sp>
      <p:sp>
        <p:nvSpPr>
          <p:cNvPr id="4" name="TextBox 3">
            <a:extLst>
              <a:ext uri="{FF2B5EF4-FFF2-40B4-BE49-F238E27FC236}">
                <a16:creationId xmlns:a16="http://schemas.microsoft.com/office/drawing/2014/main" id="{B63859B8-DE7F-059D-4F1F-629578F466FB}"/>
              </a:ext>
            </a:extLst>
          </p:cNvPr>
          <p:cNvSpPr txBox="1"/>
          <p:nvPr/>
        </p:nvSpPr>
        <p:spPr>
          <a:xfrm>
            <a:off x="613152" y="6002723"/>
            <a:ext cx="732282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Essink B et al., Vaccine 2021.​</a:t>
            </a:r>
          </a:p>
        </p:txBody>
      </p:sp>
      <p:pic>
        <p:nvPicPr>
          <p:cNvPr id="8" name="Picture 7" descr="A yellow and blue logo&#10;&#10;Description automatically generated">
            <a:extLst>
              <a:ext uri="{FF2B5EF4-FFF2-40B4-BE49-F238E27FC236}">
                <a16:creationId xmlns:a16="http://schemas.microsoft.com/office/drawing/2014/main" id="{85E7B3B3-BA5B-196D-563A-EC7EF70BEAF6}"/>
              </a:ext>
            </a:extLst>
          </p:cNvPr>
          <p:cNvPicPr>
            <a:picLocks noChangeAspect="1"/>
          </p:cNvPicPr>
          <p:nvPr/>
        </p:nvPicPr>
        <p:blipFill>
          <a:blip r:embed="rId2">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C6804-A439-4415-9310-22AA2D2C025C}"/>
              </a:ext>
            </a:extLst>
          </p:cNvPr>
          <p:cNvSpPr>
            <a:spLocks noGrp="1"/>
          </p:cNvSpPr>
          <p:nvPr>
            <p:ph type="title"/>
          </p:nvPr>
        </p:nvSpPr>
        <p:spPr>
          <a:xfrm>
            <a:off x="611391" y="-25439"/>
            <a:ext cx="10969218" cy="842156"/>
          </a:xfrm>
        </p:spPr>
        <p:txBody>
          <a:bodyPr anchor="ctr" anchorCtr="0">
            <a:noAutofit/>
          </a:bodyPr>
          <a:lstStyle/>
          <a:p>
            <a:r>
              <a:rPr lang="en-US" sz="3200" dirty="0"/>
              <a:t>KPA20 Klinik </a:t>
            </a:r>
            <a:r>
              <a:rPr lang="en-US" sz="3200" dirty="0" err="1"/>
              <a:t>Geliştirme</a:t>
            </a:r>
            <a:r>
              <a:rPr lang="en-US" sz="3200" dirty="0"/>
              <a:t> </a:t>
            </a:r>
            <a:r>
              <a:rPr lang="en-US" sz="3200" dirty="0" err="1"/>
              <a:t>Programının</a:t>
            </a:r>
            <a:r>
              <a:rPr lang="en-US" sz="3200" dirty="0"/>
              <a:t> </a:t>
            </a:r>
            <a:r>
              <a:rPr lang="en-US" sz="3200" dirty="0" err="1"/>
              <a:t>Özeti</a:t>
            </a:r>
            <a:endParaRPr lang="en-US" sz="3200" dirty="0"/>
          </a:p>
        </p:txBody>
      </p:sp>
      <p:sp>
        <p:nvSpPr>
          <p:cNvPr id="5" name="Text Placeholder 4">
            <a:extLst>
              <a:ext uri="{FF2B5EF4-FFF2-40B4-BE49-F238E27FC236}">
                <a16:creationId xmlns:a16="http://schemas.microsoft.com/office/drawing/2014/main" id="{FC2D5967-3BDF-489E-B1C2-905CA97A02D0}"/>
              </a:ext>
            </a:extLst>
          </p:cNvPr>
          <p:cNvSpPr>
            <a:spLocks noGrp="1"/>
          </p:cNvSpPr>
          <p:nvPr>
            <p:ph type="body" sz="quarter" idx="4294967295"/>
          </p:nvPr>
        </p:nvSpPr>
        <p:spPr>
          <a:xfrm>
            <a:off x="1269401" y="6303832"/>
            <a:ext cx="9491827" cy="269875"/>
          </a:xfrm>
        </p:spPr>
        <p:txBody>
          <a:bodyPr>
            <a:noAutofit/>
          </a:bodyPr>
          <a:lstStyle/>
          <a:p>
            <a:endParaRPr lang="en-US" sz="900" b="1" dirty="0"/>
          </a:p>
          <a:p>
            <a:r>
              <a:rPr lang="en-US" sz="900" b="1" dirty="0"/>
              <a:t>*1.</a:t>
            </a:r>
            <a:r>
              <a:rPr lang="en-US" sz="900" dirty="0"/>
              <a:t> Latest BPOM Approved KPA20 Local Product Document. 2024. </a:t>
            </a:r>
            <a:r>
              <a:rPr lang="en-US" sz="900" b="1" dirty="0"/>
              <a:t>2.</a:t>
            </a:r>
            <a:r>
              <a:rPr lang="en-US" sz="900" dirty="0"/>
              <a:t> Essink B, et al. </a:t>
            </a:r>
            <a:r>
              <a:rPr lang="en-US" sz="900" i="1" dirty="0"/>
              <a:t>Clin Infect Dis</a:t>
            </a:r>
            <a:r>
              <a:rPr lang="en-US" sz="900" dirty="0"/>
              <a:t>. 2022;75(3):390-398. </a:t>
            </a:r>
            <a:r>
              <a:rPr lang="en-US" sz="900" b="1" dirty="0"/>
              <a:t>3.</a:t>
            </a:r>
            <a:r>
              <a:rPr lang="en-US" sz="900" dirty="0"/>
              <a:t> Cannon K, et al. </a:t>
            </a:r>
            <a:r>
              <a:rPr lang="en-US" sz="900" i="1" dirty="0"/>
              <a:t>Vaccine</a:t>
            </a:r>
            <a:r>
              <a:rPr lang="en-US" sz="900" dirty="0"/>
              <a:t>. 2021;39(51):7494-7502. </a:t>
            </a:r>
            <a:br>
              <a:rPr lang="en-US" sz="900" dirty="0"/>
            </a:br>
            <a:r>
              <a:rPr lang="en-US" altLang="en-US" sz="900" b="1" dirty="0"/>
              <a:t>4.</a:t>
            </a:r>
            <a:r>
              <a:rPr lang="en-US" altLang="en-US" sz="900" dirty="0"/>
              <a:t> Cannon K, et al. </a:t>
            </a:r>
            <a:r>
              <a:rPr lang="en-US" altLang="en-US" sz="900" i="1" dirty="0"/>
              <a:t>Vaccine</a:t>
            </a:r>
            <a:r>
              <a:rPr lang="en-US" altLang="en-US" sz="900" dirty="0"/>
              <a:t>. 2023;41(13):2137-2146. </a:t>
            </a:r>
            <a:r>
              <a:rPr lang="en-US" sz="900" b="1" dirty="0"/>
              <a:t>5</a:t>
            </a:r>
            <a:r>
              <a:rPr lang="en-US" altLang="en-US" sz="900" b="1" dirty="0"/>
              <a:t>. </a:t>
            </a:r>
            <a:r>
              <a:rPr lang="en-US" altLang="en-US" sz="900" dirty="0"/>
              <a:t>Fitz-Patrick D, et al. </a:t>
            </a:r>
            <a:r>
              <a:rPr lang="en-ZW" sz="900" i="1" dirty="0"/>
              <a:t>Vaccine</a:t>
            </a:r>
            <a:r>
              <a:rPr lang="en-ZW" sz="900" dirty="0"/>
              <a:t>. 2023;41:4190-4198.</a:t>
            </a:r>
            <a:endParaRPr lang="en-US" altLang="en-US" sz="900" b="1" dirty="0"/>
          </a:p>
        </p:txBody>
      </p:sp>
      <p:grpSp>
        <p:nvGrpSpPr>
          <p:cNvPr id="6" name="Group 5">
            <a:extLst>
              <a:ext uri="{FF2B5EF4-FFF2-40B4-BE49-F238E27FC236}">
                <a16:creationId xmlns:a16="http://schemas.microsoft.com/office/drawing/2014/main" id="{A703F044-D2C5-090E-C66B-9770D6565075}"/>
              </a:ext>
            </a:extLst>
          </p:cNvPr>
          <p:cNvGrpSpPr/>
          <p:nvPr/>
        </p:nvGrpSpPr>
        <p:grpSpPr>
          <a:xfrm>
            <a:off x="322730" y="816717"/>
            <a:ext cx="11629016" cy="5286407"/>
            <a:chOff x="610679" y="1419225"/>
            <a:chExt cx="10970642" cy="4390843"/>
          </a:xfrm>
        </p:grpSpPr>
        <p:sp>
          <p:nvSpPr>
            <p:cNvPr id="8" name="Rectangle 7">
              <a:extLst>
                <a:ext uri="{FF2B5EF4-FFF2-40B4-BE49-F238E27FC236}">
                  <a16:creationId xmlns:a16="http://schemas.microsoft.com/office/drawing/2014/main" id="{54E00574-FFEB-A7BB-6CDF-8EC4B8CEAA01}"/>
                </a:ext>
              </a:extLst>
            </p:cNvPr>
            <p:cNvSpPr/>
            <p:nvPr/>
          </p:nvSpPr>
          <p:spPr>
            <a:xfrm>
              <a:off x="610679" y="2648590"/>
              <a:ext cx="5180521" cy="1145422"/>
            </a:xfrm>
            <a:prstGeom prst="rect">
              <a:avLst/>
            </a:prstGeom>
            <a:solidFill>
              <a:schemeClr val="bg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102870" tIns="205740" rtlCol="0" anchor="t"/>
            <a:lstStyle/>
            <a:p>
              <a:pPr defTabSz="685800">
                <a:spcBef>
                  <a:spcPts val="300"/>
                </a:spcBef>
                <a:defRPr/>
              </a:pPr>
              <a:r>
                <a:rPr lang="en-US" sz="1300" dirty="0">
                  <a:solidFill>
                    <a:srgbClr val="353B3E"/>
                  </a:solidFill>
                </a:rPr>
                <a:t>KPA20'ye </a:t>
              </a:r>
              <a:r>
                <a:rPr lang="en-US" sz="1300" dirty="0" err="1">
                  <a:solidFill>
                    <a:srgbClr val="353B3E"/>
                  </a:solidFill>
                </a:rPr>
                <a:t>karşı</a:t>
              </a:r>
              <a:r>
                <a:rPr lang="en-US" sz="1300" dirty="0">
                  <a:solidFill>
                    <a:srgbClr val="353B3E"/>
                  </a:solidFill>
                </a:rPr>
                <a:t> </a:t>
              </a:r>
              <a:r>
                <a:rPr lang="en-US" sz="1300" dirty="0" err="1">
                  <a:solidFill>
                    <a:srgbClr val="353B3E"/>
                  </a:solidFill>
                </a:rPr>
                <a:t>oluşan</a:t>
              </a:r>
              <a:r>
                <a:rPr lang="en-US" sz="1300" dirty="0">
                  <a:solidFill>
                    <a:srgbClr val="353B3E"/>
                  </a:solidFill>
                </a:rPr>
                <a:t> </a:t>
              </a:r>
              <a:r>
                <a:rPr lang="en-US" sz="1300" dirty="0" err="1">
                  <a:solidFill>
                    <a:srgbClr val="353B3E"/>
                  </a:solidFill>
                </a:rPr>
                <a:t>immün</a:t>
              </a:r>
              <a:r>
                <a:rPr lang="en-US" sz="1300" dirty="0">
                  <a:solidFill>
                    <a:srgbClr val="353B3E"/>
                  </a:solidFill>
                </a:rPr>
                <a:t> </a:t>
              </a:r>
              <a:r>
                <a:rPr lang="en-US" sz="1300" dirty="0" err="1">
                  <a:solidFill>
                    <a:srgbClr val="353B3E"/>
                  </a:solidFill>
                </a:rPr>
                <a:t>yanıtlar</a:t>
              </a:r>
              <a:r>
                <a:rPr lang="en-US" sz="1300" dirty="0">
                  <a:solidFill>
                    <a:srgbClr val="353B3E"/>
                  </a:solidFill>
                </a:rPr>
                <a:t>, 60 </a:t>
              </a:r>
              <a:r>
                <a:rPr lang="en-US" sz="1300" dirty="0" err="1">
                  <a:solidFill>
                    <a:srgbClr val="353B3E"/>
                  </a:solidFill>
                </a:rPr>
                <a:t>yaş</a:t>
              </a:r>
              <a:r>
                <a:rPr lang="en-US" sz="1300" dirty="0">
                  <a:solidFill>
                    <a:srgbClr val="353B3E"/>
                  </a:solidFill>
                </a:rPr>
                <a:t> </a:t>
              </a:r>
              <a:r>
                <a:rPr lang="en-US" sz="1300" dirty="0" err="1">
                  <a:solidFill>
                    <a:srgbClr val="353B3E"/>
                  </a:solidFill>
                </a:rPr>
                <a:t>ve</a:t>
              </a:r>
              <a:r>
                <a:rPr lang="en-US" sz="1300" dirty="0">
                  <a:solidFill>
                    <a:srgbClr val="353B3E"/>
                  </a:solidFill>
                </a:rPr>
                <a:t> </a:t>
              </a:r>
              <a:r>
                <a:rPr lang="en-US" sz="1300" dirty="0" err="1">
                  <a:solidFill>
                    <a:srgbClr val="353B3E"/>
                  </a:solidFill>
                </a:rPr>
                <a:t>üzeri</a:t>
              </a:r>
              <a:r>
                <a:rPr lang="en-US" sz="1300" dirty="0">
                  <a:solidFill>
                    <a:srgbClr val="353B3E"/>
                  </a:solidFill>
                </a:rPr>
                <a:t> </a:t>
              </a:r>
              <a:r>
                <a:rPr lang="en-US" sz="1300" dirty="0" err="1">
                  <a:solidFill>
                    <a:srgbClr val="353B3E"/>
                  </a:solidFill>
                </a:rPr>
                <a:t>yetişkinlerde</a:t>
              </a:r>
              <a:r>
                <a:rPr lang="en-US" sz="1300" dirty="0">
                  <a:solidFill>
                    <a:srgbClr val="353B3E"/>
                  </a:solidFill>
                </a:rPr>
                <a:t> 20 </a:t>
              </a:r>
              <a:r>
                <a:rPr lang="en-US" sz="1300" dirty="0" err="1">
                  <a:solidFill>
                    <a:srgbClr val="353B3E"/>
                  </a:solidFill>
                </a:rPr>
                <a:t>sero</a:t>
              </a:r>
              <a:r>
                <a:rPr lang="en-US" sz="1300" dirty="0">
                  <a:solidFill>
                    <a:srgbClr val="353B3E"/>
                  </a:solidFill>
                </a:rPr>
                <a:t> </a:t>
              </a:r>
              <a:r>
                <a:rPr lang="en-US" sz="1300" dirty="0" err="1">
                  <a:solidFill>
                    <a:srgbClr val="353B3E"/>
                  </a:solidFill>
                </a:rPr>
                <a:t>tipin</a:t>
              </a:r>
              <a:r>
                <a:rPr lang="en-US" sz="1300" dirty="0">
                  <a:solidFill>
                    <a:srgbClr val="353B3E"/>
                  </a:solidFill>
                </a:rPr>
                <a:t> 19’u </a:t>
              </a:r>
              <a:r>
                <a:rPr lang="en-US" sz="1300" dirty="0" err="1">
                  <a:solidFill>
                    <a:srgbClr val="353B3E"/>
                  </a:solidFill>
                </a:rPr>
                <a:t>için</a:t>
              </a:r>
              <a:r>
                <a:rPr lang="en-US" sz="1300" dirty="0">
                  <a:solidFill>
                    <a:srgbClr val="353B3E"/>
                  </a:solidFill>
                </a:rPr>
                <a:t> noninferiority </a:t>
              </a:r>
              <a:r>
                <a:rPr lang="en-US" sz="1300" dirty="0" err="1">
                  <a:solidFill>
                    <a:srgbClr val="353B3E"/>
                  </a:solidFill>
                </a:rPr>
                <a:t>kriterini</a:t>
              </a:r>
              <a:r>
                <a:rPr lang="en-US" sz="1300" dirty="0">
                  <a:solidFill>
                    <a:srgbClr val="353B3E"/>
                  </a:solidFill>
                </a:rPr>
                <a:t> </a:t>
              </a:r>
              <a:r>
                <a:rPr lang="en-US" sz="1300" dirty="0" err="1">
                  <a:solidFill>
                    <a:srgbClr val="353B3E"/>
                  </a:solidFill>
                </a:rPr>
                <a:t>sağlamıştır</a:t>
              </a:r>
              <a:r>
                <a:rPr lang="en-US" sz="1300" dirty="0">
                  <a:solidFill>
                    <a:srgbClr val="353B3E"/>
                  </a:solidFill>
                </a:rPr>
                <a:t>. </a:t>
              </a:r>
              <a:r>
                <a:rPr lang="en-US" sz="1300" dirty="0" err="1">
                  <a:solidFill>
                    <a:srgbClr val="353B3E"/>
                  </a:solidFill>
                </a:rPr>
                <a:t>Serotip</a:t>
              </a:r>
              <a:r>
                <a:rPr lang="en-US" sz="1300" dirty="0">
                  <a:solidFill>
                    <a:srgbClr val="353B3E"/>
                  </a:solidFill>
                </a:rPr>
                <a:t> 8 </a:t>
              </a:r>
              <a:r>
                <a:rPr lang="en-US" sz="1300" dirty="0" err="1">
                  <a:solidFill>
                    <a:srgbClr val="353B3E"/>
                  </a:solidFill>
                </a:rPr>
                <a:t>ise</a:t>
              </a:r>
              <a:r>
                <a:rPr lang="en-US" sz="1300" dirty="0">
                  <a:solidFill>
                    <a:srgbClr val="353B3E"/>
                  </a:solidFill>
                </a:rPr>
                <a:t> </a:t>
              </a:r>
              <a:r>
                <a:rPr lang="en-US" sz="1300" dirty="0" err="1">
                  <a:solidFill>
                    <a:srgbClr val="353B3E"/>
                  </a:solidFill>
                </a:rPr>
                <a:t>istatistiksel</a:t>
              </a:r>
              <a:r>
                <a:rPr lang="en-US" sz="1300" dirty="0">
                  <a:solidFill>
                    <a:srgbClr val="353B3E"/>
                  </a:solidFill>
                </a:rPr>
                <a:t> </a:t>
              </a:r>
              <a:r>
                <a:rPr lang="en-US" sz="1300" dirty="0" err="1">
                  <a:solidFill>
                    <a:srgbClr val="353B3E"/>
                  </a:solidFill>
                </a:rPr>
                <a:t>olarak</a:t>
              </a:r>
              <a:r>
                <a:rPr lang="en-US" sz="1300" dirty="0">
                  <a:solidFill>
                    <a:srgbClr val="353B3E"/>
                  </a:solidFill>
                </a:rPr>
                <a:t> </a:t>
              </a:r>
              <a:r>
                <a:rPr lang="en-US" sz="1300" dirty="0" err="1">
                  <a:solidFill>
                    <a:srgbClr val="353B3E"/>
                  </a:solidFill>
                </a:rPr>
                <a:t>bu</a:t>
              </a:r>
              <a:r>
                <a:rPr lang="en-US" sz="1300" dirty="0">
                  <a:solidFill>
                    <a:srgbClr val="353B3E"/>
                  </a:solidFill>
                </a:rPr>
                <a:t> </a:t>
              </a:r>
              <a:r>
                <a:rPr lang="en-US" sz="1300" dirty="0" err="1">
                  <a:solidFill>
                    <a:srgbClr val="353B3E"/>
                  </a:solidFill>
                </a:rPr>
                <a:t>kriteri</a:t>
              </a:r>
              <a:r>
                <a:rPr lang="en-US" sz="1300" dirty="0">
                  <a:solidFill>
                    <a:srgbClr val="353B3E"/>
                  </a:solidFill>
                </a:rPr>
                <a:t> </a:t>
              </a:r>
              <a:r>
                <a:rPr lang="en-US" sz="1300" dirty="0" err="1">
                  <a:solidFill>
                    <a:srgbClr val="353B3E"/>
                  </a:solidFill>
                </a:rPr>
                <a:t>kıl</a:t>
              </a:r>
              <a:r>
                <a:rPr lang="en-US" sz="1300" dirty="0">
                  <a:solidFill>
                    <a:srgbClr val="353B3E"/>
                  </a:solidFill>
                </a:rPr>
                <a:t> </a:t>
              </a:r>
              <a:r>
                <a:rPr lang="en-US" sz="1300" dirty="0" err="1">
                  <a:solidFill>
                    <a:srgbClr val="353B3E"/>
                  </a:solidFill>
                </a:rPr>
                <a:t>payı</a:t>
              </a:r>
              <a:r>
                <a:rPr lang="en-US" sz="1300" dirty="0">
                  <a:solidFill>
                    <a:srgbClr val="353B3E"/>
                  </a:solidFill>
                </a:rPr>
                <a:t> </a:t>
              </a:r>
              <a:r>
                <a:rPr lang="en-US" sz="1300" dirty="0" err="1">
                  <a:solidFill>
                    <a:srgbClr val="353B3E"/>
                  </a:solidFill>
                </a:rPr>
                <a:t>karşılayamamıştır</a:t>
              </a:r>
              <a:r>
                <a:rPr lang="en-US" sz="1300" dirty="0">
                  <a:solidFill>
                    <a:srgbClr val="353B3E"/>
                  </a:solidFill>
                </a:rPr>
                <a:t>. </a:t>
              </a:r>
              <a:r>
                <a:rPr lang="en-US" sz="1300" dirty="0" err="1">
                  <a:solidFill>
                    <a:srgbClr val="353B3E"/>
                  </a:solidFill>
                </a:rPr>
                <a:t>Önceden</a:t>
              </a:r>
              <a:r>
                <a:rPr lang="en-US" sz="1300" dirty="0">
                  <a:solidFill>
                    <a:srgbClr val="353B3E"/>
                  </a:solidFill>
                </a:rPr>
                <a:t> </a:t>
              </a:r>
              <a:r>
                <a:rPr lang="en-US" sz="1300" dirty="0" err="1">
                  <a:solidFill>
                    <a:srgbClr val="353B3E"/>
                  </a:solidFill>
                </a:rPr>
                <a:t>belirlenmiş</a:t>
              </a:r>
              <a:r>
                <a:rPr lang="en-US" sz="1300" dirty="0">
                  <a:solidFill>
                    <a:srgbClr val="353B3E"/>
                  </a:solidFill>
                </a:rPr>
                <a:t> </a:t>
              </a:r>
              <a:r>
                <a:rPr lang="en-US" sz="1300" dirty="0" err="1">
                  <a:solidFill>
                    <a:srgbClr val="353B3E"/>
                  </a:solidFill>
                </a:rPr>
                <a:t>destekleyici</a:t>
              </a:r>
              <a:r>
                <a:rPr lang="en-US" sz="1300" dirty="0">
                  <a:solidFill>
                    <a:srgbClr val="353B3E"/>
                  </a:solidFill>
                </a:rPr>
                <a:t> </a:t>
              </a:r>
              <a:r>
                <a:rPr lang="en-US" sz="1300" dirty="0" err="1">
                  <a:solidFill>
                    <a:srgbClr val="353B3E"/>
                  </a:solidFill>
                </a:rPr>
                <a:t>analizlerde</a:t>
              </a:r>
              <a:r>
                <a:rPr lang="en-US" sz="1300" dirty="0">
                  <a:solidFill>
                    <a:srgbClr val="353B3E"/>
                  </a:solidFill>
                </a:rPr>
                <a:t>, KPA20 </a:t>
              </a:r>
              <a:r>
                <a:rPr lang="en-US" sz="1300" dirty="0" err="1">
                  <a:solidFill>
                    <a:srgbClr val="353B3E"/>
                  </a:solidFill>
                </a:rPr>
                <a:t>grubundaki</a:t>
              </a:r>
              <a:r>
                <a:rPr lang="en-US" sz="1300" dirty="0">
                  <a:solidFill>
                    <a:srgbClr val="353B3E"/>
                  </a:solidFill>
                </a:rPr>
                <a:t> </a:t>
              </a:r>
              <a:r>
                <a:rPr lang="en-US" sz="1300" dirty="0" err="1">
                  <a:solidFill>
                    <a:srgbClr val="353B3E"/>
                  </a:solidFill>
                </a:rPr>
                <a:t>katılımcıların</a:t>
              </a:r>
              <a:r>
                <a:rPr lang="en-US" sz="1300" dirty="0">
                  <a:solidFill>
                    <a:srgbClr val="353B3E"/>
                  </a:solidFill>
                </a:rPr>
                <a:t> %77,8’inde, </a:t>
              </a:r>
              <a:r>
                <a:rPr lang="en-US" sz="1300" dirty="0" err="1">
                  <a:solidFill>
                    <a:srgbClr val="353B3E"/>
                  </a:solidFill>
                </a:rPr>
                <a:t>aşılama</a:t>
              </a:r>
              <a:r>
                <a:rPr lang="en-US" sz="1300" dirty="0">
                  <a:solidFill>
                    <a:srgbClr val="353B3E"/>
                  </a:solidFill>
                </a:rPr>
                <a:t> </a:t>
              </a:r>
              <a:r>
                <a:rPr lang="en-US" sz="1300" dirty="0" err="1">
                  <a:solidFill>
                    <a:srgbClr val="353B3E"/>
                  </a:solidFill>
                </a:rPr>
                <a:t>öncesine</a:t>
              </a:r>
              <a:r>
                <a:rPr lang="en-US" sz="1300" dirty="0">
                  <a:solidFill>
                    <a:srgbClr val="353B3E"/>
                  </a:solidFill>
                </a:rPr>
                <a:t> </a:t>
              </a:r>
              <a:r>
                <a:rPr lang="en-US" sz="1300" dirty="0" err="1">
                  <a:solidFill>
                    <a:srgbClr val="353B3E"/>
                  </a:solidFill>
                </a:rPr>
                <a:t>kıyasla</a:t>
              </a:r>
              <a:r>
                <a:rPr lang="en-US" sz="1300" dirty="0">
                  <a:solidFill>
                    <a:srgbClr val="353B3E"/>
                  </a:solidFill>
                </a:rPr>
                <a:t> </a:t>
              </a:r>
              <a:r>
                <a:rPr lang="en-US" sz="1300" dirty="0" err="1">
                  <a:solidFill>
                    <a:srgbClr val="353B3E"/>
                  </a:solidFill>
                </a:rPr>
                <a:t>aşılamadan</a:t>
              </a:r>
              <a:r>
                <a:rPr lang="en-US" sz="1300" dirty="0">
                  <a:solidFill>
                    <a:srgbClr val="353B3E"/>
                  </a:solidFill>
                </a:rPr>
                <a:t> </a:t>
              </a:r>
              <a:r>
                <a:rPr lang="en-US" sz="1300" dirty="0" err="1">
                  <a:solidFill>
                    <a:srgbClr val="353B3E"/>
                  </a:solidFill>
                </a:rPr>
                <a:t>bir</a:t>
              </a:r>
              <a:r>
                <a:rPr lang="en-US" sz="1300" dirty="0">
                  <a:solidFill>
                    <a:srgbClr val="353B3E"/>
                  </a:solidFill>
                </a:rPr>
                <a:t> ay </a:t>
              </a:r>
              <a:r>
                <a:rPr lang="en-US" sz="1300" dirty="0" err="1">
                  <a:solidFill>
                    <a:srgbClr val="353B3E"/>
                  </a:solidFill>
                </a:rPr>
                <a:t>sonra</a:t>
              </a:r>
              <a:r>
                <a:rPr lang="en-US" sz="1300" dirty="0">
                  <a:solidFill>
                    <a:srgbClr val="353B3E"/>
                  </a:solidFill>
                </a:rPr>
                <a:t> </a:t>
              </a:r>
              <a:r>
                <a:rPr lang="en-US" sz="1300" dirty="0" err="1">
                  <a:solidFill>
                    <a:srgbClr val="353B3E"/>
                  </a:solidFill>
                </a:rPr>
                <a:t>serotip</a:t>
              </a:r>
              <a:r>
                <a:rPr lang="en-US" sz="1300" dirty="0">
                  <a:solidFill>
                    <a:srgbClr val="353B3E"/>
                  </a:solidFill>
                </a:rPr>
                <a:t> 8’e </a:t>
              </a:r>
              <a:r>
                <a:rPr lang="en-US" sz="1300" dirty="0" err="1">
                  <a:solidFill>
                    <a:srgbClr val="353B3E"/>
                  </a:solidFill>
                </a:rPr>
                <a:t>özgü</a:t>
              </a:r>
              <a:r>
                <a:rPr lang="en-US" sz="1300" dirty="0">
                  <a:solidFill>
                    <a:srgbClr val="353B3E"/>
                  </a:solidFill>
                </a:rPr>
                <a:t> OPA </a:t>
              </a:r>
              <a:r>
                <a:rPr lang="en-US" sz="1300" dirty="0" err="1">
                  <a:solidFill>
                    <a:srgbClr val="353B3E"/>
                  </a:solidFill>
                </a:rPr>
                <a:t>titrelerinde</a:t>
              </a:r>
              <a:r>
                <a:rPr lang="en-US" sz="1300" dirty="0">
                  <a:solidFill>
                    <a:srgbClr val="353B3E"/>
                  </a:solidFill>
                </a:rPr>
                <a:t> ≥4 kat </a:t>
              </a:r>
              <a:r>
                <a:rPr lang="en-US" sz="1300" dirty="0" err="1">
                  <a:solidFill>
                    <a:srgbClr val="353B3E"/>
                  </a:solidFill>
                </a:rPr>
                <a:t>artış</a:t>
              </a:r>
              <a:r>
                <a:rPr lang="en-US" sz="1300" dirty="0">
                  <a:solidFill>
                    <a:srgbClr val="353B3E"/>
                  </a:solidFill>
                </a:rPr>
                <a:t> </a:t>
              </a:r>
              <a:r>
                <a:rPr lang="en-US" sz="1300" dirty="0" err="1">
                  <a:solidFill>
                    <a:srgbClr val="353B3E"/>
                  </a:solidFill>
                </a:rPr>
                <a:t>elde</a:t>
              </a:r>
              <a:r>
                <a:rPr lang="en-US" sz="1300" dirty="0">
                  <a:solidFill>
                    <a:srgbClr val="353B3E"/>
                  </a:solidFill>
                </a:rPr>
                <a:t> </a:t>
              </a:r>
              <a:r>
                <a:rPr lang="en-US" sz="1300" dirty="0" err="1">
                  <a:solidFill>
                    <a:srgbClr val="353B3E"/>
                  </a:solidFill>
                </a:rPr>
                <a:t>edilmiştir</a:t>
              </a:r>
              <a:r>
                <a:rPr lang="en-US" sz="1300" dirty="0">
                  <a:solidFill>
                    <a:srgbClr val="353B3E"/>
                  </a:solidFill>
                </a:rPr>
                <a:t>..</a:t>
              </a:r>
            </a:p>
          </p:txBody>
        </p:sp>
        <p:sp>
          <p:nvSpPr>
            <p:cNvPr id="10" name="Rectangle 9">
              <a:extLst>
                <a:ext uri="{FF2B5EF4-FFF2-40B4-BE49-F238E27FC236}">
                  <a16:creationId xmlns:a16="http://schemas.microsoft.com/office/drawing/2014/main" id="{25BF4477-1735-780B-DB12-6DEACA88A44C}"/>
                </a:ext>
              </a:extLst>
            </p:cNvPr>
            <p:cNvSpPr/>
            <p:nvPr/>
          </p:nvSpPr>
          <p:spPr>
            <a:xfrm>
              <a:off x="6289103" y="2680140"/>
              <a:ext cx="5180521" cy="1145422"/>
            </a:xfrm>
            <a:prstGeom prst="rect">
              <a:avLst/>
            </a:prstGeom>
            <a:solidFill>
              <a:schemeClr val="bg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lIns="102870" tIns="205740" rtlCol="0" anchor="t"/>
            <a:lstStyle/>
            <a:p>
              <a:pPr defTabSz="685800">
                <a:spcBef>
                  <a:spcPts val="300"/>
                </a:spcBef>
                <a:defRPr/>
              </a:pPr>
              <a:r>
                <a:rPr lang="en-US" sz="1400" dirty="0">
                  <a:solidFill>
                    <a:srgbClr val="353B3E"/>
                  </a:solidFill>
                </a:rPr>
                <a:t>Genç </a:t>
              </a:r>
              <a:r>
                <a:rPr lang="en-US" sz="1400" dirty="0" err="1">
                  <a:solidFill>
                    <a:srgbClr val="353B3E"/>
                  </a:solidFill>
                </a:rPr>
                <a:t>yetişkinlerde</a:t>
              </a:r>
              <a:r>
                <a:rPr lang="en-US" sz="1400" dirty="0">
                  <a:solidFill>
                    <a:srgbClr val="353B3E"/>
                  </a:solidFill>
                </a:rPr>
                <a:t> (18-59 </a:t>
              </a:r>
              <a:r>
                <a:rPr lang="en-US" sz="1400" dirty="0" err="1">
                  <a:solidFill>
                    <a:srgbClr val="353B3E"/>
                  </a:solidFill>
                </a:rPr>
                <a:t>yaş</a:t>
              </a:r>
              <a:r>
                <a:rPr lang="en-US" sz="1400" dirty="0">
                  <a:solidFill>
                    <a:srgbClr val="353B3E"/>
                  </a:solidFill>
                </a:rPr>
                <a:t> </a:t>
              </a:r>
              <a:r>
                <a:rPr lang="en-US" sz="1400" dirty="0" err="1">
                  <a:solidFill>
                    <a:srgbClr val="353B3E"/>
                  </a:solidFill>
                </a:rPr>
                <a:t>arası</a:t>
              </a:r>
              <a:r>
                <a:rPr lang="en-US" sz="1400" dirty="0">
                  <a:solidFill>
                    <a:srgbClr val="353B3E"/>
                  </a:solidFill>
                </a:rPr>
                <a:t>) </a:t>
              </a:r>
              <a:r>
                <a:rPr lang="en-US" sz="1400" dirty="0" err="1">
                  <a:solidFill>
                    <a:srgbClr val="353B3E"/>
                  </a:solidFill>
                </a:rPr>
                <a:t>gözlenen</a:t>
              </a:r>
              <a:r>
                <a:rPr lang="en-US" sz="1400" dirty="0">
                  <a:solidFill>
                    <a:srgbClr val="353B3E"/>
                  </a:solidFill>
                </a:rPr>
                <a:t> </a:t>
              </a:r>
              <a:r>
                <a:rPr lang="en-US" sz="1400" dirty="0" err="1">
                  <a:solidFill>
                    <a:srgbClr val="353B3E"/>
                  </a:solidFill>
                </a:rPr>
                <a:t>immün</a:t>
              </a:r>
              <a:r>
                <a:rPr lang="en-US" sz="1400" dirty="0">
                  <a:solidFill>
                    <a:srgbClr val="353B3E"/>
                  </a:solidFill>
                </a:rPr>
                <a:t> </a:t>
              </a:r>
              <a:r>
                <a:rPr lang="en-US" sz="1400" dirty="0" err="1">
                  <a:solidFill>
                    <a:srgbClr val="353B3E"/>
                  </a:solidFill>
                </a:rPr>
                <a:t>yanıtlar</a:t>
              </a:r>
              <a:r>
                <a:rPr lang="en-US" sz="1400" dirty="0">
                  <a:solidFill>
                    <a:srgbClr val="353B3E"/>
                  </a:solidFill>
                </a:rPr>
                <a:t>, pivotal </a:t>
              </a:r>
              <a:r>
                <a:rPr lang="en-US" sz="1400" dirty="0" err="1">
                  <a:solidFill>
                    <a:srgbClr val="353B3E"/>
                  </a:solidFill>
                </a:rPr>
                <a:t>karşılaştırma</a:t>
              </a:r>
              <a:r>
                <a:rPr lang="en-US" sz="1400" dirty="0">
                  <a:solidFill>
                    <a:srgbClr val="353B3E"/>
                  </a:solidFill>
                </a:rPr>
                <a:t> </a:t>
              </a:r>
              <a:r>
                <a:rPr lang="en-US" sz="1400" dirty="0" err="1">
                  <a:solidFill>
                    <a:srgbClr val="353B3E"/>
                  </a:solidFill>
                </a:rPr>
                <a:t>grubunda</a:t>
              </a:r>
              <a:r>
                <a:rPr lang="en-US" sz="1400" dirty="0">
                  <a:solidFill>
                    <a:srgbClr val="353B3E"/>
                  </a:solidFill>
                </a:rPr>
                <a:t> (60-64 </a:t>
              </a:r>
              <a:r>
                <a:rPr lang="en-US" sz="1400" dirty="0" err="1">
                  <a:solidFill>
                    <a:srgbClr val="353B3E"/>
                  </a:solidFill>
                </a:rPr>
                <a:t>yaş</a:t>
              </a:r>
              <a:r>
                <a:rPr lang="en-US" sz="1400" dirty="0">
                  <a:solidFill>
                    <a:srgbClr val="353B3E"/>
                  </a:solidFill>
                </a:rPr>
                <a:t> </a:t>
              </a:r>
              <a:r>
                <a:rPr lang="en-US" sz="1400" dirty="0" err="1">
                  <a:solidFill>
                    <a:srgbClr val="353B3E"/>
                  </a:solidFill>
                </a:rPr>
                <a:t>arası</a:t>
              </a:r>
              <a:r>
                <a:rPr lang="en-US" sz="1400" dirty="0">
                  <a:solidFill>
                    <a:srgbClr val="353B3E"/>
                  </a:solidFill>
                </a:rPr>
                <a:t>) </a:t>
              </a:r>
              <a:r>
                <a:rPr lang="en-US" sz="1400" dirty="0" err="1">
                  <a:solidFill>
                    <a:srgbClr val="353B3E"/>
                  </a:solidFill>
                </a:rPr>
                <a:t>elde</a:t>
              </a:r>
              <a:r>
                <a:rPr lang="en-US" sz="1400" dirty="0">
                  <a:solidFill>
                    <a:srgbClr val="353B3E"/>
                  </a:solidFill>
                </a:rPr>
                <a:t> </a:t>
              </a:r>
              <a:r>
                <a:rPr lang="en-US" sz="1400" dirty="0" err="1">
                  <a:solidFill>
                    <a:srgbClr val="353B3E"/>
                  </a:solidFill>
                </a:rPr>
                <a:t>edilen</a:t>
              </a:r>
              <a:r>
                <a:rPr lang="en-US" sz="1400" dirty="0">
                  <a:solidFill>
                    <a:srgbClr val="353B3E"/>
                  </a:solidFill>
                </a:rPr>
                <a:t> </a:t>
              </a:r>
              <a:r>
                <a:rPr lang="en-US" sz="1400" dirty="0" err="1">
                  <a:solidFill>
                    <a:srgbClr val="353B3E"/>
                  </a:solidFill>
                </a:rPr>
                <a:t>immün</a:t>
              </a:r>
              <a:r>
                <a:rPr lang="en-US" sz="1400" dirty="0">
                  <a:solidFill>
                    <a:srgbClr val="353B3E"/>
                  </a:solidFill>
                </a:rPr>
                <a:t> </a:t>
              </a:r>
              <a:r>
                <a:rPr lang="en-US" sz="1400" dirty="0" err="1">
                  <a:solidFill>
                    <a:srgbClr val="353B3E"/>
                  </a:solidFill>
                </a:rPr>
                <a:t>yanıtlarla</a:t>
              </a:r>
              <a:r>
                <a:rPr lang="en-US" sz="1400" dirty="0">
                  <a:solidFill>
                    <a:srgbClr val="353B3E"/>
                  </a:solidFill>
                </a:rPr>
                <a:t> </a:t>
              </a:r>
              <a:r>
                <a:rPr lang="en-US" sz="1400" dirty="0" err="1">
                  <a:solidFill>
                    <a:srgbClr val="353B3E"/>
                  </a:solidFill>
                </a:rPr>
                <a:t>kıyaslandığında</a:t>
              </a:r>
              <a:r>
                <a:rPr lang="en-US" sz="1400" dirty="0">
                  <a:solidFill>
                    <a:srgbClr val="353B3E"/>
                  </a:solidFill>
                </a:rPr>
                <a:t> </a:t>
              </a:r>
              <a:r>
                <a:rPr lang="en-US" sz="1400" dirty="0" err="1">
                  <a:solidFill>
                    <a:srgbClr val="353B3E"/>
                  </a:solidFill>
                </a:rPr>
                <a:t>en</a:t>
              </a:r>
              <a:r>
                <a:rPr lang="en-US" sz="1400" dirty="0">
                  <a:solidFill>
                    <a:srgbClr val="353B3E"/>
                  </a:solidFill>
                </a:rPr>
                <a:t> </a:t>
              </a:r>
              <a:r>
                <a:rPr lang="en-US" sz="1400" dirty="0" err="1">
                  <a:solidFill>
                    <a:srgbClr val="353B3E"/>
                  </a:solidFill>
                </a:rPr>
                <a:t>az</a:t>
              </a:r>
              <a:r>
                <a:rPr lang="en-US" sz="1400" dirty="0">
                  <a:solidFill>
                    <a:srgbClr val="353B3E"/>
                  </a:solidFill>
                </a:rPr>
                <a:t> </a:t>
              </a:r>
              <a:r>
                <a:rPr lang="en-US" sz="1400" dirty="0" err="1">
                  <a:solidFill>
                    <a:srgbClr val="353B3E"/>
                  </a:solidFill>
                </a:rPr>
                <a:t>onlar</a:t>
              </a:r>
              <a:r>
                <a:rPr lang="en-US" sz="1400" dirty="0">
                  <a:solidFill>
                    <a:srgbClr val="353B3E"/>
                  </a:solidFill>
                </a:rPr>
                <a:t> </a:t>
              </a:r>
              <a:r>
                <a:rPr lang="en-US" sz="1400" dirty="0" err="1">
                  <a:solidFill>
                    <a:srgbClr val="353B3E"/>
                  </a:solidFill>
                </a:rPr>
                <a:t>kadar</a:t>
              </a:r>
              <a:r>
                <a:rPr lang="en-US" sz="1400" dirty="0">
                  <a:solidFill>
                    <a:srgbClr val="353B3E"/>
                  </a:solidFill>
                </a:rPr>
                <a:t> </a:t>
              </a:r>
              <a:r>
                <a:rPr lang="en-US" sz="1400" dirty="0" err="1">
                  <a:solidFill>
                    <a:srgbClr val="353B3E"/>
                  </a:solidFill>
                </a:rPr>
                <a:t>güçlü</a:t>
              </a:r>
              <a:r>
                <a:rPr lang="en-US" sz="1400" dirty="0">
                  <a:solidFill>
                    <a:srgbClr val="353B3E"/>
                  </a:solidFill>
                </a:rPr>
                <a:t> </a:t>
              </a:r>
              <a:r>
                <a:rPr lang="en-US" sz="1400" dirty="0" err="1">
                  <a:solidFill>
                    <a:srgbClr val="353B3E"/>
                  </a:solidFill>
                </a:rPr>
                <a:t>bulunmuştur</a:t>
              </a:r>
              <a:r>
                <a:rPr lang="en-US" sz="1400" dirty="0">
                  <a:solidFill>
                    <a:srgbClr val="353B3E"/>
                  </a:solidFill>
                </a:rPr>
                <a:t>.</a:t>
              </a:r>
            </a:p>
          </p:txBody>
        </p:sp>
        <p:sp>
          <p:nvSpPr>
            <p:cNvPr id="12" name="Rectangle 11">
              <a:extLst>
                <a:ext uri="{FF2B5EF4-FFF2-40B4-BE49-F238E27FC236}">
                  <a16:creationId xmlns:a16="http://schemas.microsoft.com/office/drawing/2014/main" id="{D02F55DF-5B4C-2072-1F59-9ECCFC4DC79B}"/>
                </a:ext>
              </a:extLst>
            </p:cNvPr>
            <p:cNvSpPr/>
            <p:nvPr/>
          </p:nvSpPr>
          <p:spPr>
            <a:xfrm>
              <a:off x="610679" y="4165352"/>
              <a:ext cx="5180521" cy="959773"/>
            </a:xfrm>
            <a:prstGeom prst="rect">
              <a:avLst/>
            </a:prstGeom>
            <a:solidFill>
              <a:schemeClr val="bg2">
                <a:lumMod val="20000"/>
                <a:lumOff val="8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2870" tIns="205740" rtlCol="0" anchor="t"/>
            <a:lstStyle/>
            <a:p>
              <a:pPr>
                <a:lnSpc>
                  <a:spcPct val="95000"/>
                </a:lnSpc>
                <a:spcBef>
                  <a:spcPts val="300"/>
                </a:spcBef>
              </a:pPr>
              <a:r>
                <a:rPr lang="en-US" sz="1400" dirty="0">
                  <a:solidFill>
                    <a:srgbClr val="353B3E"/>
                  </a:solidFill>
                </a:rPr>
                <a:t>KPA20, </a:t>
              </a:r>
              <a:r>
                <a:rPr lang="en-US" sz="1400" dirty="0" err="1">
                  <a:solidFill>
                    <a:srgbClr val="353B3E"/>
                  </a:solidFill>
                </a:rPr>
                <a:t>önceki</a:t>
              </a:r>
              <a:r>
                <a:rPr lang="en-US" sz="1400" dirty="0">
                  <a:solidFill>
                    <a:srgbClr val="353B3E"/>
                  </a:solidFill>
                </a:rPr>
                <a:t> </a:t>
              </a:r>
              <a:r>
                <a:rPr lang="en-US" sz="1400" dirty="0" err="1">
                  <a:solidFill>
                    <a:srgbClr val="353B3E"/>
                  </a:solidFill>
                </a:rPr>
                <a:t>pnömokok</a:t>
              </a:r>
              <a:r>
                <a:rPr lang="en-US" sz="1400" dirty="0">
                  <a:solidFill>
                    <a:srgbClr val="353B3E"/>
                  </a:solidFill>
                </a:rPr>
                <a:t> </a:t>
              </a:r>
              <a:r>
                <a:rPr lang="en-US" sz="1400" dirty="0" err="1">
                  <a:solidFill>
                    <a:srgbClr val="353B3E"/>
                  </a:solidFill>
                </a:rPr>
                <a:t>aşılama</a:t>
              </a:r>
              <a:r>
                <a:rPr lang="en-US" sz="1400" dirty="0">
                  <a:solidFill>
                    <a:srgbClr val="353B3E"/>
                  </a:solidFill>
                </a:rPr>
                <a:t> </a:t>
              </a:r>
              <a:r>
                <a:rPr lang="en-US" sz="1400" dirty="0" err="1">
                  <a:solidFill>
                    <a:srgbClr val="353B3E"/>
                  </a:solidFill>
                </a:rPr>
                <a:t>durumundan</a:t>
              </a:r>
              <a:r>
                <a:rPr lang="en-US" sz="1400" dirty="0">
                  <a:solidFill>
                    <a:srgbClr val="353B3E"/>
                  </a:solidFill>
                </a:rPr>
                <a:t> </a:t>
              </a:r>
              <a:r>
                <a:rPr lang="en-US" sz="1400" dirty="0" err="1">
                  <a:solidFill>
                    <a:srgbClr val="353B3E"/>
                  </a:solidFill>
                </a:rPr>
                <a:t>bağımsız</a:t>
              </a:r>
              <a:r>
                <a:rPr lang="en-US" sz="1400" dirty="0">
                  <a:solidFill>
                    <a:srgbClr val="353B3E"/>
                  </a:solidFill>
                </a:rPr>
                <a:t> </a:t>
              </a:r>
              <a:r>
                <a:rPr lang="en-US" sz="1400" dirty="0" err="1">
                  <a:solidFill>
                    <a:srgbClr val="353B3E"/>
                  </a:solidFill>
                </a:rPr>
                <a:t>olarak</a:t>
              </a:r>
              <a:r>
                <a:rPr lang="en-US" sz="1400" dirty="0">
                  <a:solidFill>
                    <a:srgbClr val="353B3E"/>
                  </a:solidFill>
                </a:rPr>
                <a:t> ≥65 </a:t>
              </a:r>
              <a:r>
                <a:rPr lang="en-US" sz="1400" dirty="0" err="1">
                  <a:solidFill>
                    <a:srgbClr val="353B3E"/>
                  </a:solidFill>
                </a:rPr>
                <a:t>yaş</a:t>
              </a:r>
              <a:r>
                <a:rPr lang="en-US" sz="1400" dirty="0">
                  <a:solidFill>
                    <a:srgbClr val="353B3E"/>
                  </a:solidFill>
                </a:rPr>
                <a:t> </a:t>
              </a:r>
              <a:r>
                <a:rPr lang="en-US" sz="1400" dirty="0" err="1">
                  <a:solidFill>
                    <a:srgbClr val="353B3E"/>
                  </a:solidFill>
                </a:rPr>
                <a:t>üstü</a:t>
              </a:r>
              <a:r>
                <a:rPr lang="en-US" sz="1400" dirty="0">
                  <a:solidFill>
                    <a:srgbClr val="353B3E"/>
                  </a:solidFill>
                </a:rPr>
                <a:t> </a:t>
              </a:r>
              <a:r>
                <a:rPr lang="en-US" sz="1400" dirty="0" err="1">
                  <a:solidFill>
                    <a:srgbClr val="353B3E"/>
                  </a:solidFill>
                </a:rPr>
                <a:t>kişilerde</a:t>
              </a:r>
              <a:r>
                <a:rPr lang="en-US" sz="1400" dirty="0">
                  <a:solidFill>
                    <a:srgbClr val="353B3E"/>
                  </a:solidFill>
                </a:rPr>
                <a:t> iyi </a:t>
              </a:r>
              <a:r>
                <a:rPr lang="en-US" sz="1400" dirty="0" err="1">
                  <a:solidFill>
                    <a:srgbClr val="353B3E"/>
                  </a:solidFill>
                </a:rPr>
                <a:t>tolere</a:t>
              </a:r>
              <a:r>
                <a:rPr lang="en-US" sz="1400" dirty="0">
                  <a:solidFill>
                    <a:srgbClr val="353B3E"/>
                  </a:solidFill>
                </a:rPr>
                <a:t> </a:t>
              </a:r>
              <a:r>
                <a:rPr lang="en-US" sz="1400" dirty="0" err="1">
                  <a:solidFill>
                    <a:srgbClr val="353B3E"/>
                  </a:solidFill>
                </a:rPr>
                <a:t>edildi</a:t>
              </a:r>
              <a:r>
                <a:rPr lang="en-US" sz="1400" dirty="0">
                  <a:solidFill>
                    <a:srgbClr val="353B3E"/>
                  </a:solidFill>
                </a:rPr>
                <a:t> </a:t>
              </a:r>
              <a:r>
                <a:rPr lang="en-US" sz="1400" dirty="0" err="1">
                  <a:solidFill>
                    <a:srgbClr val="353B3E"/>
                  </a:solidFill>
                </a:rPr>
                <a:t>ve</a:t>
              </a:r>
              <a:r>
                <a:rPr lang="en-US" sz="1400" dirty="0">
                  <a:solidFill>
                    <a:srgbClr val="353B3E"/>
                  </a:solidFill>
                </a:rPr>
                <a:t> </a:t>
              </a:r>
              <a:r>
                <a:rPr lang="en-US" sz="1400" dirty="0" err="1">
                  <a:solidFill>
                    <a:srgbClr val="353B3E"/>
                  </a:solidFill>
                </a:rPr>
                <a:t>immünojenik</a:t>
              </a:r>
              <a:r>
                <a:rPr lang="en-US" sz="1400" dirty="0">
                  <a:solidFill>
                    <a:srgbClr val="353B3E"/>
                  </a:solidFill>
                </a:rPr>
                <a:t> </a:t>
              </a:r>
              <a:r>
                <a:rPr lang="en-US" sz="1400" dirty="0" err="1">
                  <a:solidFill>
                    <a:srgbClr val="353B3E"/>
                  </a:solidFill>
                </a:rPr>
                <a:t>idi</a:t>
              </a:r>
              <a:endParaRPr lang="en-US" sz="1400" strike="sngStrike" dirty="0">
                <a:solidFill>
                  <a:srgbClr val="353B3E"/>
                </a:solidFill>
              </a:endParaRPr>
            </a:p>
          </p:txBody>
        </p:sp>
        <p:sp>
          <p:nvSpPr>
            <p:cNvPr id="14" name="Rectangle 13">
              <a:extLst>
                <a:ext uri="{FF2B5EF4-FFF2-40B4-BE49-F238E27FC236}">
                  <a16:creationId xmlns:a16="http://schemas.microsoft.com/office/drawing/2014/main" id="{0E43AFCE-6CD6-7507-7225-0B50ACC7C3E1}"/>
                </a:ext>
              </a:extLst>
            </p:cNvPr>
            <p:cNvSpPr/>
            <p:nvPr/>
          </p:nvSpPr>
          <p:spPr>
            <a:xfrm>
              <a:off x="6289102" y="4165352"/>
              <a:ext cx="5180522" cy="959773"/>
            </a:xfrm>
            <a:prstGeom prst="rect">
              <a:avLst/>
            </a:prstGeom>
            <a:solidFill>
              <a:schemeClr val="bg2">
                <a:lumMod val="20000"/>
                <a:lumOff val="8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02870" tIns="205740" rtlCol="0" anchor="t"/>
            <a:lstStyle/>
            <a:p>
              <a:pPr lvl="0"/>
              <a:r>
                <a:rPr lang="en-US" sz="1400" dirty="0">
                  <a:solidFill>
                    <a:srgbClr val="353B3E"/>
                  </a:solidFill>
                </a:rPr>
                <a:t>KPA20, </a:t>
              </a:r>
              <a:r>
                <a:rPr lang="en-US" sz="1400" dirty="0" err="1">
                  <a:solidFill>
                    <a:srgbClr val="353B3E"/>
                  </a:solidFill>
                </a:rPr>
                <a:t>mevsimsel</a:t>
              </a:r>
              <a:r>
                <a:rPr lang="en-US" sz="1400" dirty="0">
                  <a:solidFill>
                    <a:srgbClr val="353B3E"/>
                  </a:solidFill>
                </a:rPr>
                <a:t> grip </a:t>
              </a:r>
              <a:r>
                <a:rPr lang="en-US" sz="1400" dirty="0" err="1">
                  <a:solidFill>
                    <a:srgbClr val="353B3E"/>
                  </a:solidFill>
                </a:rPr>
                <a:t>aşısı</a:t>
              </a:r>
              <a:r>
                <a:rPr lang="en-US" sz="1400" dirty="0">
                  <a:solidFill>
                    <a:srgbClr val="353B3E"/>
                  </a:solidFill>
                </a:rPr>
                <a:t> (QIV; </a:t>
              </a:r>
              <a:r>
                <a:rPr lang="en-US" sz="1400" dirty="0" err="1">
                  <a:solidFill>
                    <a:srgbClr val="353B3E"/>
                  </a:solidFill>
                </a:rPr>
                <a:t>yüzey</a:t>
              </a:r>
              <a:r>
                <a:rPr lang="en-US" sz="1400" dirty="0">
                  <a:solidFill>
                    <a:srgbClr val="353B3E"/>
                  </a:solidFill>
                </a:rPr>
                <a:t> </a:t>
              </a:r>
              <a:r>
                <a:rPr lang="en-US" sz="1400" dirty="0" err="1">
                  <a:solidFill>
                    <a:srgbClr val="353B3E"/>
                  </a:solidFill>
                </a:rPr>
                <a:t>antijeni</a:t>
              </a:r>
              <a:r>
                <a:rPr lang="en-US" sz="1400" dirty="0">
                  <a:solidFill>
                    <a:srgbClr val="353B3E"/>
                  </a:solidFill>
                </a:rPr>
                <a:t>, </a:t>
              </a:r>
              <a:r>
                <a:rPr lang="en-US" sz="1400" dirty="0" err="1">
                  <a:solidFill>
                    <a:srgbClr val="353B3E"/>
                  </a:solidFill>
                </a:rPr>
                <a:t>inaktive</a:t>
              </a:r>
              <a:r>
                <a:rPr lang="en-US" sz="1400" dirty="0">
                  <a:solidFill>
                    <a:srgbClr val="353B3E"/>
                  </a:solidFill>
                </a:rPr>
                <a:t> </a:t>
              </a:r>
              <a:r>
                <a:rPr lang="en-US" sz="1400" dirty="0" err="1">
                  <a:solidFill>
                    <a:srgbClr val="353B3E"/>
                  </a:solidFill>
                </a:rPr>
                <a:t>edilmiş</a:t>
              </a:r>
              <a:r>
                <a:rPr lang="en-US" sz="1400" dirty="0">
                  <a:solidFill>
                    <a:srgbClr val="353B3E"/>
                  </a:solidFill>
                </a:rPr>
                <a:t>, </a:t>
              </a:r>
              <a:r>
                <a:rPr lang="en-US" sz="1400" dirty="0" err="1">
                  <a:solidFill>
                    <a:srgbClr val="353B3E"/>
                  </a:solidFill>
                </a:rPr>
                <a:t>adjuvanlı</a:t>
              </a:r>
              <a:r>
                <a:rPr lang="en-US" sz="1400" dirty="0">
                  <a:solidFill>
                    <a:srgbClr val="353B3E"/>
                  </a:solidFill>
                </a:rPr>
                <a:t>) </a:t>
              </a:r>
              <a:r>
                <a:rPr lang="en-US" sz="1400" dirty="0" err="1">
                  <a:solidFill>
                    <a:srgbClr val="353B3E"/>
                  </a:solidFill>
                </a:rPr>
                <a:t>ile</a:t>
              </a:r>
              <a:r>
                <a:rPr lang="en-US" sz="1400" dirty="0">
                  <a:solidFill>
                    <a:srgbClr val="353B3E"/>
                  </a:solidFill>
                </a:rPr>
                <a:t> </a:t>
              </a:r>
              <a:r>
                <a:rPr lang="en-US" sz="1400" dirty="0" err="1">
                  <a:solidFill>
                    <a:srgbClr val="353B3E"/>
                  </a:solidFill>
                </a:rPr>
                <a:t>birlikte</a:t>
              </a:r>
              <a:r>
                <a:rPr lang="en-US" sz="1400" dirty="0">
                  <a:solidFill>
                    <a:srgbClr val="353B3E"/>
                  </a:solidFill>
                </a:rPr>
                <a:t> </a:t>
              </a:r>
              <a:r>
                <a:rPr lang="en-US" sz="1400" dirty="0" err="1">
                  <a:solidFill>
                    <a:srgbClr val="353B3E"/>
                  </a:solidFill>
                </a:rPr>
                <a:t>uygulanabilir</a:t>
              </a:r>
              <a:r>
                <a:rPr lang="en-US" sz="1400" dirty="0">
                  <a:solidFill>
                    <a:srgbClr val="353B3E"/>
                  </a:solidFill>
                </a:rPr>
                <a:t>.
KPA 20, COVID-19 mRNA </a:t>
              </a:r>
              <a:r>
                <a:rPr lang="en-US" sz="1400" dirty="0" err="1">
                  <a:solidFill>
                    <a:srgbClr val="353B3E"/>
                  </a:solidFill>
                </a:rPr>
                <a:t>aşısı</a:t>
              </a:r>
              <a:r>
                <a:rPr lang="en-US" sz="1400" dirty="0">
                  <a:solidFill>
                    <a:srgbClr val="353B3E"/>
                  </a:solidFill>
                </a:rPr>
                <a:t> (</a:t>
              </a:r>
              <a:r>
                <a:rPr lang="en-US" sz="1400" dirty="0" err="1">
                  <a:solidFill>
                    <a:srgbClr val="353B3E"/>
                  </a:solidFill>
                </a:rPr>
                <a:t>nükleozit</a:t>
              </a:r>
              <a:r>
                <a:rPr lang="en-US" sz="1400" dirty="0">
                  <a:solidFill>
                    <a:srgbClr val="353B3E"/>
                  </a:solidFill>
                </a:rPr>
                <a:t> </a:t>
              </a:r>
              <a:r>
                <a:rPr lang="en-US" sz="1400" dirty="0" err="1">
                  <a:solidFill>
                    <a:srgbClr val="353B3E"/>
                  </a:solidFill>
                </a:rPr>
                <a:t>modifiye</a:t>
              </a:r>
              <a:r>
                <a:rPr lang="en-US" sz="1400" dirty="0">
                  <a:solidFill>
                    <a:srgbClr val="353B3E"/>
                  </a:solidFill>
                </a:rPr>
                <a:t> </a:t>
              </a:r>
              <a:r>
                <a:rPr lang="en-US" sz="1400" dirty="0" err="1">
                  <a:solidFill>
                    <a:srgbClr val="353B3E"/>
                  </a:solidFill>
                </a:rPr>
                <a:t>edilmiş</a:t>
              </a:r>
              <a:r>
                <a:rPr lang="en-US" sz="1400" dirty="0">
                  <a:solidFill>
                    <a:srgbClr val="353B3E"/>
                  </a:solidFill>
                </a:rPr>
                <a:t>) </a:t>
              </a:r>
              <a:r>
                <a:rPr lang="en-US" sz="1400" dirty="0" err="1">
                  <a:solidFill>
                    <a:srgbClr val="353B3E"/>
                  </a:solidFill>
                </a:rPr>
                <a:t>ile</a:t>
              </a:r>
              <a:r>
                <a:rPr lang="en-US" sz="1400" dirty="0">
                  <a:solidFill>
                    <a:srgbClr val="353B3E"/>
                  </a:solidFill>
                </a:rPr>
                <a:t> </a:t>
              </a:r>
              <a:r>
                <a:rPr lang="en-US" sz="1400" dirty="0" err="1">
                  <a:solidFill>
                    <a:srgbClr val="353B3E"/>
                  </a:solidFill>
                </a:rPr>
                <a:t>birlikte</a:t>
              </a:r>
              <a:r>
                <a:rPr lang="en-US" sz="1400" dirty="0">
                  <a:solidFill>
                    <a:srgbClr val="353B3E"/>
                  </a:solidFill>
                </a:rPr>
                <a:t> </a:t>
              </a:r>
              <a:r>
                <a:rPr lang="en-US" sz="1400" dirty="0" err="1">
                  <a:solidFill>
                    <a:srgbClr val="353B3E"/>
                  </a:solidFill>
                </a:rPr>
                <a:t>uygulanabilir</a:t>
              </a:r>
              <a:r>
                <a:rPr lang="en-US" sz="1400" dirty="0">
                  <a:solidFill>
                    <a:srgbClr val="353B3E"/>
                  </a:solidFill>
                </a:rPr>
                <a:t>.)</a:t>
              </a:r>
            </a:p>
          </p:txBody>
        </p:sp>
        <p:sp>
          <p:nvSpPr>
            <p:cNvPr id="7" name="Parallelogram 6">
              <a:extLst>
                <a:ext uri="{FF2B5EF4-FFF2-40B4-BE49-F238E27FC236}">
                  <a16:creationId xmlns:a16="http://schemas.microsoft.com/office/drawing/2014/main" id="{ADAF6DBD-051A-5AEE-1B9B-E1CAC8C35D71}"/>
                </a:ext>
              </a:extLst>
            </p:cNvPr>
            <p:cNvSpPr/>
            <p:nvPr/>
          </p:nvSpPr>
          <p:spPr>
            <a:xfrm>
              <a:off x="610679" y="2299523"/>
              <a:ext cx="5292218" cy="439382"/>
            </a:xfrm>
            <a:prstGeom prst="parallelogram">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algn="ctr" defTabSz="685800">
                <a:defRPr/>
              </a:pPr>
              <a:r>
                <a:rPr lang="en-US" sz="1400" b="1">
                  <a:solidFill>
                    <a:srgbClr val="FFFFFF"/>
                  </a:solidFill>
                  <a:latin typeface="Arial" panose="020B0604020202020204"/>
                </a:rPr>
                <a:t>KPA13 </a:t>
              </a:r>
              <a:r>
                <a:rPr lang="en-US" sz="1400" b="1" err="1">
                  <a:solidFill>
                    <a:srgbClr val="FFFFFF"/>
                  </a:solidFill>
                  <a:latin typeface="Arial" panose="020B0604020202020204"/>
                </a:rPr>
                <a:t>ve</a:t>
              </a:r>
              <a:r>
                <a:rPr lang="en-US" sz="1400" b="1">
                  <a:solidFill>
                    <a:srgbClr val="FFFFFF"/>
                  </a:solidFill>
                  <a:latin typeface="Arial" panose="020B0604020202020204"/>
                </a:rPr>
                <a:t> PPSA23 Noninferiority</a:t>
              </a:r>
              <a:r>
                <a:rPr lang="en-US" sz="1400" b="1" baseline="30000">
                  <a:solidFill>
                    <a:srgbClr val="FFFFFF"/>
                  </a:solidFill>
                  <a:latin typeface="Arial" panose="020B0604020202020204"/>
                </a:rPr>
                <a:t>1,2</a:t>
              </a:r>
            </a:p>
          </p:txBody>
        </p:sp>
        <p:sp>
          <p:nvSpPr>
            <p:cNvPr id="9" name="Parallelogram 8">
              <a:extLst>
                <a:ext uri="{FF2B5EF4-FFF2-40B4-BE49-F238E27FC236}">
                  <a16:creationId xmlns:a16="http://schemas.microsoft.com/office/drawing/2014/main" id="{B382CCC5-1C2E-8A89-2C71-618662972500}"/>
                </a:ext>
              </a:extLst>
            </p:cNvPr>
            <p:cNvSpPr/>
            <p:nvPr/>
          </p:nvSpPr>
          <p:spPr>
            <a:xfrm>
              <a:off x="6289103" y="2299523"/>
              <a:ext cx="5292218" cy="439382"/>
            </a:xfrm>
            <a:prstGeom prst="parallelogram">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lvl="0" algn="ctr"/>
              <a:r>
                <a:rPr lang="en-US" sz="1400" b="1">
                  <a:solidFill>
                    <a:srgbClr val="FFFFFF"/>
                  </a:solidFill>
                  <a:latin typeface="Arial" panose="020B0604020202020204"/>
                </a:rPr>
                <a:t> </a:t>
              </a:r>
              <a:r>
                <a:rPr lang="en-US" sz="1400" b="1">
                  <a:solidFill>
                    <a:srgbClr val="FFFFFF"/>
                  </a:solidFill>
                </a:rPr>
                <a:t>Genç </a:t>
              </a:r>
              <a:r>
                <a:rPr lang="en-US" sz="1400" b="1" err="1">
                  <a:solidFill>
                    <a:srgbClr val="FFFFFF"/>
                  </a:solidFill>
                </a:rPr>
                <a:t>Yetişkinler</a:t>
              </a:r>
              <a:r>
                <a:rPr lang="en-US" sz="1400" b="1" baseline="30000">
                  <a:solidFill>
                    <a:srgbClr val="FFFFFF"/>
                  </a:solidFill>
                  <a:latin typeface="Arial" panose="020B0604020202020204"/>
                </a:rPr>
                <a:t>1,2</a:t>
              </a:r>
            </a:p>
          </p:txBody>
        </p:sp>
        <p:sp>
          <p:nvSpPr>
            <p:cNvPr id="11" name="Parallelogram 10">
              <a:extLst>
                <a:ext uri="{FF2B5EF4-FFF2-40B4-BE49-F238E27FC236}">
                  <a16:creationId xmlns:a16="http://schemas.microsoft.com/office/drawing/2014/main" id="{AB505B67-741D-80DF-EAB1-0F9AA0B6FE6B}"/>
                </a:ext>
              </a:extLst>
            </p:cNvPr>
            <p:cNvSpPr/>
            <p:nvPr/>
          </p:nvSpPr>
          <p:spPr>
            <a:xfrm>
              <a:off x="610679" y="3905666"/>
              <a:ext cx="5292218" cy="383035"/>
            </a:xfrm>
            <a:prstGeom prst="parallelogram">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lvl="0" algn="ctr"/>
              <a:r>
                <a:rPr lang="en-US" sz="1400" b="1">
                  <a:solidFill>
                    <a:srgbClr val="FFFFFF"/>
                  </a:solidFill>
                  <a:latin typeface="Arial" panose="020B0604020202020204"/>
                </a:rPr>
                <a:t> </a:t>
              </a:r>
              <a:r>
                <a:rPr lang="en-US" sz="1400" b="1">
                  <a:solidFill>
                    <a:srgbClr val="FFFFFF"/>
                  </a:solidFill>
                </a:rPr>
                <a:t>Daha </a:t>
              </a:r>
              <a:r>
                <a:rPr lang="en-US" sz="1400" b="1" err="1">
                  <a:solidFill>
                    <a:srgbClr val="FFFFFF"/>
                  </a:solidFill>
                </a:rPr>
                <a:t>önce</a:t>
              </a:r>
              <a:r>
                <a:rPr lang="en-US" sz="1400" b="1">
                  <a:solidFill>
                    <a:srgbClr val="FFFFFF"/>
                  </a:solidFill>
                </a:rPr>
                <a:t> </a:t>
              </a:r>
              <a:r>
                <a:rPr lang="en-US" sz="1400" b="1" err="1">
                  <a:solidFill>
                    <a:srgbClr val="FFFFFF"/>
                  </a:solidFill>
                </a:rPr>
                <a:t>aşılanmış</a:t>
              </a:r>
              <a:r>
                <a:rPr lang="en-US" sz="1400" b="1">
                  <a:solidFill>
                    <a:srgbClr val="FFFFFF"/>
                  </a:solidFill>
                </a:rPr>
                <a:t> </a:t>
              </a:r>
              <a:r>
                <a:rPr lang="en-US" sz="1400" b="1" err="1">
                  <a:solidFill>
                    <a:srgbClr val="FFFFFF"/>
                  </a:solidFill>
                </a:rPr>
                <a:t>yetişkinler</a:t>
              </a:r>
              <a:r>
                <a:rPr lang="en-US" sz="1400" b="1">
                  <a:solidFill>
                    <a:srgbClr val="FFFFFF"/>
                  </a:solidFill>
                  <a:latin typeface="Arial" panose="020B0604020202020204"/>
                </a:rPr>
                <a:t> </a:t>
              </a:r>
              <a:r>
                <a:rPr lang="en-US" sz="1400" b="1" baseline="30000">
                  <a:solidFill>
                    <a:srgbClr val="FFFFFF"/>
                  </a:solidFill>
                  <a:latin typeface="Arial" panose="020B0604020202020204"/>
                </a:rPr>
                <a:t>1,3</a:t>
              </a:r>
            </a:p>
          </p:txBody>
        </p:sp>
        <p:sp>
          <p:nvSpPr>
            <p:cNvPr id="13" name="Parallelogram 12">
              <a:extLst>
                <a:ext uri="{FF2B5EF4-FFF2-40B4-BE49-F238E27FC236}">
                  <a16:creationId xmlns:a16="http://schemas.microsoft.com/office/drawing/2014/main" id="{BB971B28-3633-BF39-F540-F8D4D20065D9}"/>
                </a:ext>
              </a:extLst>
            </p:cNvPr>
            <p:cNvSpPr/>
            <p:nvPr/>
          </p:nvSpPr>
          <p:spPr>
            <a:xfrm>
              <a:off x="6289102" y="3905666"/>
              <a:ext cx="5234687" cy="383035"/>
            </a:xfrm>
            <a:prstGeom prst="parallelogram">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algn="ctr" defTabSz="685800">
                <a:defRPr/>
              </a:pPr>
              <a:r>
                <a:rPr lang="en-US" sz="1400" b="1" err="1">
                  <a:solidFill>
                    <a:srgbClr val="FFFFFF"/>
                  </a:solidFill>
                  <a:latin typeface="Arial" panose="020B0604020202020204"/>
                </a:rPr>
                <a:t>Birlikte</a:t>
              </a:r>
              <a:r>
                <a:rPr lang="en-US" sz="1400" b="1">
                  <a:solidFill>
                    <a:srgbClr val="FFFFFF"/>
                  </a:solidFill>
                  <a:latin typeface="Arial" panose="020B0604020202020204"/>
                </a:rPr>
                <a:t> uygulama</a:t>
              </a:r>
              <a:r>
                <a:rPr lang="en-US" sz="1400" b="1" baseline="30000">
                  <a:solidFill>
                    <a:srgbClr val="FFFFFF"/>
                  </a:solidFill>
                  <a:latin typeface="Arial" panose="020B0604020202020204"/>
                </a:rPr>
                <a:t>1,4,5</a:t>
              </a:r>
            </a:p>
          </p:txBody>
        </p:sp>
        <p:sp>
          <p:nvSpPr>
            <p:cNvPr id="16" name="Rectangle 15">
              <a:extLst>
                <a:ext uri="{FF2B5EF4-FFF2-40B4-BE49-F238E27FC236}">
                  <a16:creationId xmlns:a16="http://schemas.microsoft.com/office/drawing/2014/main" id="{50329D50-E603-0BFA-75E0-5F74C9786148}"/>
                </a:ext>
              </a:extLst>
            </p:cNvPr>
            <p:cNvSpPr/>
            <p:nvPr/>
          </p:nvSpPr>
          <p:spPr>
            <a:xfrm>
              <a:off x="610679" y="1419225"/>
              <a:ext cx="10913111" cy="772472"/>
            </a:xfrm>
            <a:prstGeom prst="rect">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342900" rtlCol="0" anchor="ctr">
              <a:noAutofit/>
            </a:bodyPr>
            <a:lstStyle/>
            <a:p>
              <a:pPr lvl="0" algn="ctr">
                <a:lnSpc>
                  <a:spcPct val="95000"/>
                </a:lnSpc>
              </a:pPr>
              <a:r>
                <a:rPr lang="en-US" sz="1600" b="1" dirty="0">
                  <a:solidFill>
                    <a:srgbClr val="FFFFFF"/>
                  </a:solidFill>
                </a:rPr>
                <a:t>KPA20, KPA13'ün </a:t>
              </a:r>
              <a:r>
                <a:rPr lang="en-US" sz="1600" b="1" dirty="0" err="1">
                  <a:solidFill>
                    <a:srgbClr val="FFFFFF"/>
                  </a:solidFill>
                </a:rPr>
                <a:t>yerleşik</a:t>
              </a:r>
              <a:r>
                <a:rPr lang="en-US" sz="1600" b="1" dirty="0">
                  <a:solidFill>
                    <a:srgbClr val="FFFFFF"/>
                  </a:solidFill>
                </a:rPr>
                <a:t> </a:t>
              </a:r>
              <a:r>
                <a:rPr lang="en-US" sz="1600" b="1" dirty="0" err="1">
                  <a:solidFill>
                    <a:srgbClr val="FFFFFF"/>
                  </a:solidFill>
                </a:rPr>
                <a:t>güvenliği</a:t>
              </a:r>
              <a:r>
                <a:rPr lang="en-US" sz="1600" b="1" dirty="0">
                  <a:solidFill>
                    <a:srgbClr val="FFFFFF"/>
                  </a:solidFill>
                </a:rPr>
                <a:t> </a:t>
              </a:r>
              <a:r>
                <a:rPr lang="en-US" sz="1600" b="1" dirty="0" err="1">
                  <a:solidFill>
                    <a:srgbClr val="FFFFFF"/>
                  </a:solidFill>
                </a:rPr>
                <a:t>ve</a:t>
              </a:r>
              <a:r>
                <a:rPr lang="en-US" sz="1600" b="1" dirty="0">
                  <a:solidFill>
                    <a:srgbClr val="FFFFFF"/>
                  </a:solidFill>
                </a:rPr>
                <a:t> </a:t>
              </a:r>
              <a:r>
                <a:rPr lang="en-US" sz="1600" b="1" dirty="0" err="1">
                  <a:solidFill>
                    <a:srgbClr val="FFFFFF"/>
                  </a:solidFill>
                </a:rPr>
                <a:t>etkinliği</a:t>
              </a:r>
              <a:r>
                <a:rPr lang="en-US" sz="1600" b="1" dirty="0">
                  <a:solidFill>
                    <a:srgbClr val="FFFFFF"/>
                  </a:solidFill>
                </a:rPr>
                <a:t> </a:t>
              </a:r>
              <a:r>
                <a:rPr lang="en-US" sz="1600" b="1" dirty="0" err="1">
                  <a:solidFill>
                    <a:srgbClr val="FFFFFF"/>
                  </a:solidFill>
                </a:rPr>
                <a:t>üzerine</a:t>
              </a:r>
              <a:r>
                <a:rPr lang="en-US" sz="1600" b="1" dirty="0">
                  <a:solidFill>
                    <a:srgbClr val="FFFFFF"/>
                  </a:solidFill>
                </a:rPr>
                <a:t> </a:t>
              </a:r>
              <a:r>
                <a:rPr lang="en-US" sz="1600" b="1" dirty="0" err="1">
                  <a:solidFill>
                    <a:srgbClr val="FFFFFF"/>
                  </a:solidFill>
                </a:rPr>
                <a:t>inşa</a:t>
              </a:r>
              <a:r>
                <a:rPr lang="en-US" sz="1600" b="1" dirty="0">
                  <a:solidFill>
                    <a:srgbClr val="FFFFFF"/>
                  </a:solidFill>
                </a:rPr>
                <a:t> </a:t>
              </a:r>
              <a:r>
                <a:rPr lang="en-US" sz="1600" b="1" dirty="0" err="1">
                  <a:solidFill>
                    <a:srgbClr val="FFFFFF"/>
                  </a:solidFill>
                </a:rPr>
                <a:t>edilmiştir</a:t>
              </a:r>
              <a:r>
                <a:rPr lang="en-US" sz="1600" b="1" dirty="0">
                  <a:solidFill>
                    <a:srgbClr val="FFFFFF"/>
                  </a:solidFill>
                </a:rPr>
                <a:t> </a:t>
              </a:r>
              <a:r>
                <a:rPr lang="en-US" sz="1600" b="1" dirty="0" err="1">
                  <a:solidFill>
                    <a:srgbClr val="FFFFFF"/>
                  </a:solidFill>
                </a:rPr>
                <a:t>ve</a:t>
              </a:r>
              <a:r>
                <a:rPr lang="en-US" sz="1600" b="1" dirty="0">
                  <a:solidFill>
                    <a:srgbClr val="FFFFFF"/>
                  </a:solidFill>
                </a:rPr>
                <a:t> KPA13'te </a:t>
              </a:r>
              <a:r>
                <a:rPr lang="en-US" sz="1600" b="1" dirty="0" err="1">
                  <a:solidFill>
                    <a:srgbClr val="FFFFFF"/>
                  </a:solidFill>
                </a:rPr>
                <a:t>bulunan</a:t>
              </a:r>
              <a:r>
                <a:rPr lang="en-US" sz="1600" b="1" dirty="0">
                  <a:solidFill>
                    <a:srgbClr val="FFFFFF"/>
                  </a:solidFill>
                </a:rPr>
                <a:t> </a:t>
              </a:r>
              <a:r>
                <a:rPr lang="en-US" sz="1600" b="1" dirty="0" err="1">
                  <a:solidFill>
                    <a:srgbClr val="FFFFFF"/>
                  </a:solidFill>
                </a:rPr>
                <a:t>aynı</a:t>
              </a:r>
              <a:r>
                <a:rPr lang="en-US" sz="1600" b="1" dirty="0">
                  <a:solidFill>
                    <a:srgbClr val="FFFFFF"/>
                  </a:solidFill>
                </a:rPr>
                <a:t> 13 </a:t>
              </a:r>
              <a:r>
                <a:rPr lang="en-US" sz="1600" b="1" dirty="0" err="1">
                  <a:solidFill>
                    <a:srgbClr val="FFFFFF"/>
                  </a:solidFill>
                </a:rPr>
                <a:t>serotipin</a:t>
              </a:r>
              <a:r>
                <a:rPr lang="en-US" sz="1600" b="1" dirty="0">
                  <a:solidFill>
                    <a:srgbClr val="FFFFFF"/>
                  </a:solidFill>
                </a:rPr>
                <a:t> </a:t>
              </a:r>
              <a:r>
                <a:rPr lang="en-US" sz="1600" b="1" dirty="0" err="1">
                  <a:solidFill>
                    <a:srgbClr val="FFFFFF"/>
                  </a:solidFill>
                </a:rPr>
                <a:t>yanı</a:t>
              </a:r>
              <a:r>
                <a:rPr lang="en-US" sz="1600" b="1" dirty="0">
                  <a:solidFill>
                    <a:srgbClr val="FFFFFF"/>
                  </a:solidFill>
                </a:rPr>
                <a:t> </a:t>
              </a:r>
              <a:r>
                <a:rPr lang="en-US" sz="1600" b="1" dirty="0" err="1">
                  <a:solidFill>
                    <a:srgbClr val="FFFFFF"/>
                  </a:solidFill>
                </a:rPr>
                <a:t>sıra</a:t>
              </a:r>
              <a:r>
                <a:rPr lang="en-US" sz="1600" b="1" dirty="0">
                  <a:solidFill>
                    <a:srgbClr val="FFFFFF"/>
                  </a:solidFill>
                </a:rPr>
                <a:t> 7 ek </a:t>
              </a:r>
              <a:r>
                <a:rPr lang="en-US" sz="1600" b="1" dirty="0" err="1">
                  <a:solidFill>
                    <a:srgbClr val="FFFFFF"/>
                  </a:solidFill>
                </a:rPr>
                <a:t>serotipin</a:t>
              </a:r>
              <a:r>
                <a:rPr lang="en-US" sz="1600" b="1" dirty="0">
                  <a:solidFill>
                    <a:srgbClr val="FFFFFF"/>
                  </a:solidFill>
                </a:rPr>
                <a:t> </a:t>
              </a:r>
              <a:r>
                <a:rPr lang="en-US" sz="1600" b="1" dirty="0" err="1">
                  <a:solidFill>
                    <a:srgbClr val="FFFFFF"/>
                  </a:solidFill>
                </a:rPr>
                <a:t>neden</a:t>
              </a:r>
              <a:r>
                <a:rPr lang="en-US" sz="1600" b="1" dirty="0">
                  <a:solidFill>
                    <a:srgbClr val="FFFFFF"/>
                  </a:solidFill>
                </a:rPr>
                <a:t> </a:t>
              </a:r>
              <a:r>
                <a:rPr lang="en-US" sz="1600" b="1" dirty="0" err="1">
                  <a:solidFill>
                    <a:srgbClr val="FFFFFF"/>
                  </a:solidFill>
                </a:rPr>
                <a:t>olduğu</a:t>
              </a:r>
              <a:r>
                <a:rPr lang="en-US" sz="1600" b="1" dirty="0">
                  <a:solidFill>
                    <a:srgbClr val="FFFFFF"/>
                  </a:solidFill>
                </a:rPr>
                <a:t> IPD </a:t>
              </a:r>
              <a:r>
                <a:rPr lang="en-US" sz="1600" b="1" dirty="0" err="1">
                  <a:solidFill>
                    <a:srgbClr val="FFFFFF"/>
                  </a:solidFill>
                </a:rPr>
                <a:t>ve</a:t>
              </a:r>
              <a:r>
                <a:rPr lang="en-US" sz="1600" b="1" dirty="0">
                  <a:solidFill>
                    <a:srgbClr val="FFFFFF"/>
                  </a:solidFill>
                </a:rPr>
                <a:t> </a:t>
              </a:r>
              <a:r>
                <a:rPr lang="en-US" sz="1600" b="1" dirty="0" err="1">
                  <a:solidFill>
                    <a:srgbClr val="FFFFFF"/>
                  </a:solidFill>
                </a:rPr>
                <a:t>pnömokok</a:t>
              </a:r>
              <a:r>
                <a:rPr lang="en-US" sz="1600" b="1" dirty="0">
                  <a:solidFill>
                    <a:srgbClr val="FFFFFF"/>
                  </a:solidFill>
                </a:rPr>
                <a:t> </a:t>
              </a:r>
              <a:r>
                <a:rPr lang="en-US" sz="1600" b="1" dirty="0" err="1">
                  <a:solidFill>
                    <a:srgbClr val="FFFFFF"/>
                  </a:solidFill>
                </a:rPr>
                <a:t>pnömonisine</a:t>
              </a:r>
              <a:r>
                <a:rPr lang="en-US" sz="1600" b="1" dirty="0">
                  <a:solidFill>
                    <a:srgbClr val="FFFFFF"/>
                  </a:solidFill>
                </a:rPr>
                <a:t> </a:t>
              </a:r>
              <a:r>
                <a:rPr lang="en-US" sz="1600" b="1" dirty="0" err="1">
                  <a:solidFill>
                    <a:srgbClr val="FFFFFF"/>
                  </a:solidFill>
                </a:rPr>
                <a:t>karşı</a:t>
              </a:r>
              <a:r>
                <a:rPr lang="en-US" sz="1600" b="1" dirty="0">
                  <a:solidFill>
                    <a:srgbClr val="FFFFFF"/>
                  </a:solidFill>
                </a:rPr>
                <a:t> </a:t>
              </a:r>
              <a:r>
                <a:rPr lang="en-US" sz="1600" b="1" dirty="0" err="1">
                  <a:solidFill>
                    <a:srgbClr val="FFFFFF"/>
                  </a:solidFill>
                </a:rPr>
                <a:t>korunmaya</a:t>
              </a:r>
              <a:r>
                <a:rPr lang="en-US" sz="1600" b="1" dirty="0">
                  <a:solidFill>
                    <a:srgbClr val="FFFFFF"/>
                  </a:solidFill>
                </a:rPr>
                <a:t> </a:t>
              </a:r>
              <a:r>
                <a:rPr lang="en-US" sz="1600" b="1" dirty="0" err="1">
                  <a:solidFill>
                    <a:srgbClr val="FFFFFF"/>
                  </a:solidFill>
                </a:rPr>
                <a:t>yardımcı</a:t>
              </a:r>
              <a:r>
                <a:rPr lang="en-US" sz="1600" b="1" dirty="0">
                  <a:solidFill>
                    <a:srgbClr val="FFFFFF"/>
                  </a:solidFill>
                </a:rPr>
                <a:t> olur</a:t>
              </a:r>
              <a:r>
                <a:rPr lang="en-US" sz="1600" b="1" baseline="30000" dirty="0">
                  <a:solidFill>
                    <a:srgbClr val="FFFFFF"/>
                  </a:solidFill>
                  <a:latin typeface="Arial" panose="020B0604020202020204"/>
                </a:rPr>
                <a:t>1,2</a:t>
              </a:r>
            </a:p>
          </p:txBody>
        </p:sp>
        <p:sp>
          <p:nvSpPr>
            <p:cNvPr id="3" name="Parallelogram 2">
              <a:extLst>
                <a:ext uri="{FF2B5EF4-FFF2-40B4-BE49-F238E27FC236}">
                  <a16:creationId xmlns:a16="http://schemas.microsoft.com/office/drawing/2014/main" id="{4087E049-B653-6D74-464A-533A30657BFA}"/>
                </a:ext>
              </a:extLst>
            </p:cNvPr>
            <p:cNvSpPr/>
            <p:nvPr/>
          </p:nvSpPr>
          <p:spPr>
            <a:xfrm>
              <a:off x="686558" y="5427034"/>
              <a:ext cx="10839705" cy="383034"/>
            </a:xfrm>
            <a:prstGeom prst="parallelogram">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lvl="0" algn="ctr"/>
              <a:r>
                <a:rPr lang="en-US" sz="2000" b="1">
                  <a:solidFill>
                    <a:schemeClr val="bg1"/>
                  </a:solidFill>
                </a:rPr>
                <a:t>KPA20'nin </a:t>
              </a:r>
              <a:r>
                <a:rPr lang="en-US" sz="2000" b="1" err="1">
                  <a:solidFill>
                    <a:schemeClr val="bg1"/>
                  </a:solidFill>
                </a:rPr>
                <a:t>güvenlik</a:t>
              </a:r>
              <a:r>
                <a:rPr lang="en-US" sz="2000" b="1">
                  <a:solidFill>
                    <a:schemeClr val="bg1"/>
                  </a:solidFill>
                </a:rPr>
                <a:t> </a:t>
              </a:r>
              <a:r>
                <a:rPr lang="en-US" sz="2000" b="1" err="1">
                  <a:solidFill>
                    <a:schemeClr val="bg1"/>
                  </a:solidFill>
                </a:rPr>
                <a:t>profili</a:t>
              </a:r>
              <a:r>
                <a:rPr lang="en-US" sz="2000" b="1">
                  <a:solidFill>
                    <a:schemeClr val="bg1"/>
                  </a:solidFill>
                </a:rPr>
                <a:t> KPA13 </a:t>
              </a:r>
              <a:r>
                <a:rPr lang="en-US" sz="2000" b="1" err="1">
                  <a:solidFill>
                    <a:schemeClr val="bg1"/>
                  </a:solidFill>
                </a:rPr>
                <a:t>ile</a:t>
              </a:r>
              <a:r>
                <a:rPr lang="en-US" sz="2000" b="1">
                  <a:solidFill>
                    <a:schemeClr val="bg1"/>
                  </a:solidFill>
                </a:rPr>
                <a:t> uyumludur</a:t>
              </a:r>
              <a:r>
                <a:rPr lang="en-US" sz="2000" b="1" baseline="30000">
                  <a:solidFill>
                    <a:schemeClr val="bg1"/>
                  </a:solidFill>
                  <a:latin typeface="Arial" panose="020B0604020202020204"/>
                </a:rPr>
                <a:t>2</a:t>
              </a:r>
            </a:p>
          </p:txBody>
        </p:sp>
      </p:grpSp>
      <p:sp>
        <p:nvSpPr>
          <p:cNvPr id="4" name="Text Placeholder 5">
            <a:extLst>
              <a:ext uri="{FF2B5EF4-FFF2-40B4-BE49-F238E27FC236}">
                <a16:creationId xmlns:a16="http://schemas.microsoft.com/office/drawing/2014/main" id="{CA37B222-9D79-9F57-C192-BFE027F09132}"/>
              </a:ext>
            </a:extLst>
          </p:cNvPr>
          <p:cNvSpPr txBox="1">
            <a:spLocks/>
          </p:cNvSpPr>
          <p:nvPr/>
        </p:nvSpPr>
        <p:spPr>
          <a:xfrm>
            <a:off x="551616" y="6242974"/>
            <a:ext cx="10707507" cy="307590"/>
          </a:xfrm>
          <a:prstGeom prst="rect">
            <a:avLst/>
          </a:prstGeom>
        </p:spPr>
        <p:txBody>
          <a:bodyPr vert="horz" lIns="68580" tIns="34290" rIns="68580" bIns="34290" rtlCol="0" anchor="ctr"/>
          <a:lstStyle>
            <a:defPPr>
              <a:defRPr lang="tr-TR"/>
            </a:defPPr>
            <a:lvl1pPr marL="0" algn="ctr" defTabSz="914400" rtl="0" eaLnBrk="1" latinLnBrk="0" hangingPunct="1">
              <a:defRPr sz="10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5" indent="-85725" algn="l"/>
            <a:r>
              <a:rPr lang="en-US" altLang="en-US" sz="1200" dirty="0"/>
              <a:t>KPA</a:t>
            </a:r>
            <a:r>
              <a:rPr lang="tr-TR" altLang="en-US" sz="1200" dirty="0"/>
              <a:t> </a:t>
            </a:r>
            <a:r>
              <a:rPr lang="en-US" altLang="en-US" sz="1200" dirty="0"/>
              <a:t>= </a:t>
            </a:r>
            <a:r>
              <a:rPr lang="en-US" altLang="en-US" sz="1200" dirty="0" err="1"/>
              <a:t>Konjüge</a:t>
            </a:r>
            <a:r>
              <a:rPr lang="en-US" altLang="en-US" sz="1200" dirty="0"/>
              <a:t> </a:t>
            </a:r>
            <a:r>
              <a:rPr lang="en-US" altLang="en-US" sz="1200" dirty="0" err="1"/>
              <a:t>Pnömokok</a:t>
            </a:r>
            <a:r>
              <a:rPr lang="en-US" altLang="en-US" sz="1200" dirty="0"/>
              <a:t> </a:t>
            </a:r>
            <a:r>
              <a:rPr lang="en-US" altLang="en-US" sz="1200" dirty="0" err="1"/>
              <a:t>aşısı</a:t>
            </a:r>
            <a:r>
              <a:rPr lang="tr-TR" altLang="en-US" sz="1200" dirty="0"/>
              <a:t>,</a:t>
            </a:r>
            <a:r>
              <a:rPr lang="en-US" altLang="en-US" sz="1200" dirty="0"/>
              <a:t> OPA = </a:t>
            </a:r>
            <a:r>
              <a:rPr lang="en-US" altLang="en-US" sz="1200" dirty="0" err="1"/>
              <a:t>opsonofagositik</a:t>
            </a:r>
            <a:r>
              <a:rPr lang="en-US" altLang="en-US" sz="1200" dirty="0"/>
              <a:t> </a:t>
            </a:r>
            <a:r>
              <a:rPr lang="en-US" altLang="en-US" sz="1200" dirty="0" err="1"/>
              <a:t>aktivite</a:t>
            </a:r>
            <a:r>
              <a:rPr lang="en-US" altLang="en-US" sz="1200" dirty="0"/>
              <a:t>; QIV = </a:t>
            </a:r>
            <a:r>
              <a:rPr lang="tr-TR" altLang="en-US" sz="1200" dirty="0"/>
              <a:t>quadrivalan</a:t>
            </a:r>
            <a:r>
              <a:rPr lang="en-US" altLang="en-US" sz="1200" dirty="0"/>
              <a:t> </a:t>
            </a:r>
            <a:r>
              <a:rPr lang="en-US" altLang="en-US" sz="1200" dirty="0" err="1"/>
              <a:t>mevsimsel</a:t>
            </a:r>
            <a:r>
              <a:rPr lang="tr-TR" altLang="en-US" sz="1200" dirty="0"/>
              <a:t> </a:t>
            </a:r>
            <a:r>
              <a:rPr lang="en-US" altLang="en-US" sz="1200" dirty="0" err="1"/>
              <a:t>inaktive</a:t>
            </a:r>
            <a:r>
              <a:rPr lang="en-US" altLang="en-US" sz="1200" dirty="0"/>
              <a:t> influenza </a:t>
            </a:r>
            <a:r>
              <a:rPr lang="en-US" altLang="en-US" sz="1200" dirty="0" err="1"/>
              <a:t>aşısı</a:t>
            </a:r>
            <a:r>
              <a:rPr lang="tr-TR" altLang="en-US" sz="1200" dirty="0"/>
              <a:t>; IPD= İnvazif pnömokok hastalık. </a:t>
            </a:r>
          </a:p>
        </p:txBody>
      </p:sp>
      <p:pic>
        <p:nvPicPr>
          <p:cNvPr id="17" name="Picture 16" descr="A yellow and blue logo&#10;&#10;Description automatically generated">
            <a:extLst>
              <a:ext uri="{FF2B5EF4-FFF2-40B4-BE49-F238E27FC236}">
                <a16:creationId xmlns:a16="http://schemas.microsoft.com/office/drawing/2014/main" id="{DA40F988-2FF5-7FCE-41F0-6EBE48C1F11C}"/>
              </a:ext>
            </a:extLst>
          </p:cNvPr>
          <p:cNvPicPr>
            <a:picLocks noChangeAspect="1"/>
          </p:cNvPicPr>
          <p:nvPr/>
        </p:nvPicPr>
        <p:blipFill>
          <a:blip r:embed="rId3">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spTree>
    <p:extLst>
      <p:ext uri="{BB962C8B-B14F-4D97-AF65-F5344CB8AC3E}">
        <p14:creationId xmlns:p14="http://schemas.microsoft.com/office/powerpoint/2010/main" val="1221363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48047D7-660B-418F-8C59-B52D6506E4E1}"/>
              </a:ext>
            </a:extLst>
          </p:cNvPr>
          <p:cNvSpPr>
            <a:spLocks noGrp="1"/>
          </p:cNvSpPr>
          <p:nvPr>
            <p:ph type="title"/>
          </p:nvPr>
        </p:nvSpPr>
        <p:spPr>
          <a:xfrm>
            <a:off x="613152" y="174168"/>
            <a:ext cx="10969218" cy="842156"/>
          </a:xfrm>
        </p:spPr>
        <p:txBody>
          <a:bodyPr vert="horz" lIns="91440" tIns="45720" rIns="91440" bIns="45720" rtlCol="0" anchor="ctr">
            <a:noAutofit/>
          </a:bodyPr>
          <a:lstStyle/>
          <a:p>
            <a:r>
              <a:rPr lang="en-US" sz="2800" dirty="0"/>
              <a:t>KPA20, KPA13 </a:t>
            </a:r>
            <a:r>
              <a:rPr lang="en-US" sz="2800" dirty="0" err="1"/>
              <a:t>ve</a:t>
            </a:r>
            <a:r>
              <a:rPr lang="en-US" sz="2800" dirty="0"/>
              <a:t> PPSA23 </a:t>
            </a:r>
            <a:r>
              <a:rPr lang="en-US" sz="2800" dirty="0" err="1"/>
              <a:t>ile</a:t>
            </a:r>
            <a:r>
              <a:rPr lang="en-US" sz="2800" dirty="0"/>
              <a:t> </a:t>
            </a:r>
            <a:r>
              <a:rPr lang="en-US" sz="2800" dirty="0" err="1"/>
              <a:t>İmmünolojik</a:t>
            </a:r>
            <a:r>
              <a:rPr lang="en-US" sz="2800" dirty="0"/>
              <a:t> </a:t>
            </a:r>
            <a:r>
              <a:rPr lang="en-US" sz="2800" dirty="0" err="1"/>
              <a:t>Karşılaştırmalara</a:t>
            </a:r>
            <a:r>
              <a:rPr lang="en-US" sz="2800" dirty="0"/>
              <a:t> </a:t>
            </a:r>
            <a:r>
              <a:rPr lang="en-US" sz="2800" dirty="0" err="1"/>
              <a:t>Dayalı</a:t>
            </a:r>
            <a:r>
              <a:rPr lang="en-US" sz="2800" dirty="0"/>
              <a:t> </a:t>
            </a:r>
            <a:r>
              <a:rPr lang="en-US" sz="2800" dirty="0" err="1"/>
              <a:t>Olarak</a:t>
            </a:r>
            <a:r>
              <a:rPr lang="en-US" sz="2800" dirty="0"/>
              <a:t> </a:t>
            </a:r>
            <a:r>
              <a:rPr lang="en-US" sz="2800" dirty="0" err="1"/>
              <a:t>Ruhsat</a:t>
            </a:r>
            <a:r>
              <a:rPr lang="en-US" sz="2800" dirty="0"/>
              <a:t> almıştır1-3</a:t>
            </a:r>
          </a:p>
        </p:txBody>
      </p:sp>
      <p:sp>
        <p:nvSpPr>
          <p:cNvPr id="2" name="Slide Number Placeholder 1">
            <a:extLst>
              <a:ext uri="{FF2B5EF4-FFF2-40B4-BE49-F238E27FC236}">
                <a16:creationId xmlns:a16="http://schemas.microsoft.com/office/drawing/2014/main" id="{3DE87841-47CA-41BA-F077-2686FB717262}"/>
              </a:ext>
            </a:extLst>
          </p:cNvPr>
          <p:cNvSpPr>
            <a:spLocks noGrp="1"/>
          </p:cNvSpPr>
          <p:nvPr>
            <p:ph type="sldNum" sz="quarter" idx="4"/>
          </p:nvPr>
        </p:nvSpPr>
        <p:spPr/>
        <p:txBody>
          <a:bodyPr/>
          <a:lstStyle/>
          <a:p>
            <a:fld id="{03074DEF-F175-4420-8EE3-137377F9872B}" type="slidenum">
              <a:rPr lang="en-US"/>
              <a:pPr/>
              <a:t>15</a:t>
            </a:fld>
            <a:endParaRPr lang="en-US"/>
          </a:p>
        </p:txBody>
      </p:sp>
      <p:sp>
        <p:nvSpPr>
          <p:cNvPr id="5" name="Text Placeholder 4">
            <a:extLst>
              <a:ext uri="{FF2B5EF4-FFF2-40B4-BE49-F238E27FC236}">
                <a16:creationId xmlns:a16="http://schemas.microsoft.com/office/drawing/2014/main" id="{0042DBC6-B63F-8257-D6D5-E39A2F5D971D}"/>
              </a:ext>
            </a:extLst>
          </p:cNvPr>
          <p:cNvSpPr>
            <a:spLocks noGrp="1"/>
          </p:cNvSpPr>
          <p:nvPr>
            <p:ph type="body" sz="quarter" idx="4294967295"/>
          </p:nvPr>
        </p:nvSpPr>
        <p:spPr>
          <a:xfrm>
            <a:off x="0" y="6069366"/>
            <a:ext cx="10377973" cy="358775"/>
          </a:xfrm>
        </p:spPr>
        <p:txBody>
          <a:bodyPr>
            <a:noAutofit/>
          </a:bodyPr>
          <a:lstStyle/>
          <a:p>
            <a:r>
              <a:rPr lang="en-US" sz="800" dirty="0"/>
              <a:t>KPA= </a:t>
            </a:r>
            <a:r>
              <a:rPr lang="en-US" sz="800" dirty="0" err="1"/>
              <a:t>Konjüge</a:t>
            </a:r>
            <a:r>
              <a:rPr lang="en-US" sz="800" dirty="0"/>
              <a:t> </a:t>
            </a:r>
            <a:r>
              <a:rPr lang="en-US" sz="800" dirty="0" err="1"/>
              <a:t>Pnömokok</a:t>
            </a:r>
            <a:r>
              <a:rPr lang="en-US" sz="800" dirty="0"/>
              <a:t> </a:t>
            </a:r>
            <a:r>
              <a:rPr lang="en-US" sz="800" dirty="0" err="1"/>
              <a:t>Aşısı</a:t>
            </a:r>
            <a:r>
              <a:rPr lang="tr-TR" sz="800" dirty="0"/>
              <a:t>; </a:t>
            </a:r>
            <a:r>
              <a:rPr lang="en-US" sz="800" dirty="0"/>
              <a:t>GMT=</a:t>
            </a:r>
            <a:r>
              <a:rPr lang="en-US" sz="800" dirty="0" err="1"/>
              <a:t>Geometrik</a:t>
            </a:r>
            <a:r>
              <a:rPr lang="en-US" sz="800" dirty="0"/>
              <a:t> </a:t>
            </a:r>
            <a:r>
              <a:rPr lang="en-US" sz="800" dirty="0" err="1"/>
              <a:t>Ortalama</a:t>
            </a:r>
            <a:r>
              <a:rPr lang="en-US" sz="800" dirty="0"/>
              <a:t> </a:t>
            </a:r>
            <a:r>
              <a:rPr lang="en-US" sz="800" dirty="0" err="1"/>
              <a:t>Titreleri</a:t>
            </a:r>
            <a:r>
              <a:rPr lang="en-US" sz="800" dirty="0"/>
              <a:t>; NI=</a:t>
            </a:r>
            <a:r>
              <a:rPr lang="en-US" sz="800" dirty="0" err="1"/>
              <a:t>noninferi</a:t>
            </a:r>
            <a:r>
              <a:rPr lang="tr-TR" sz="800" dirty="0" err="1"/>
              <a:t>yorite</a:t>
            </a:r>
            <a:r>
              <a:rPr lang="en-US" sz="800" dirty="0"/>
              <a:t>; OPA=</a:t>
            </a:r>
            <a:r>
              <a:rPr lang="en-US" sz="800" dirty="0" err="1"/>
              <a:t>opsonofagositik</a:t>
            </a:r>
            <a:r>
              <a:rPr lang="en-US" sz="800" dirty="0"/>
              <a:t> </a:t>
            </a:r>
            <a:r>
              <a:rPr lang="en-US" sz="800" dirty="0" err="1"/>
              <a:t>aktivite</a:t>
            </a:r>
            <a:r>
              <a:rPr lang="tr-TR" sz="800" dirty="0"/>
              <a:t>; PPSA= </a:t>
            </a:r>
            <a:r>
              <a:rPr lang="tr-TR" sz="800" dirty="0" err="1"/>
              <a:t>Pnönomokokal</a:t>
            </a:r>
            <a:r>
              <a:rPr lang="tr-TR" sz="800" dirty="0"/>
              <a:t> </a:t>
            </a:r>
            <a:r>
              <a:rPr lang="tr-TR" sz="800" dirty="0" err="1"/>
              <a:t>polisakkarid</a:t>
            </a:r>
            <a:r>
              <a:rPr lang="tr-TR" sz="800" dirty="0"/>
              <a:t> aşısı.</a:t>
            </a:r>
            <a:endParaRPr lang="en-US" sz="800" dirty="0"/>
          </a:p>
          <a:p>
            <a:r>
              <a:rPr lang="en-US" sz="800" dirty="0"/>
              <a:t>1. European Medicines Agency. CHMP Scientific Advice Procedure: 20-valent pneumococcal conjugate vaccine. Pfizer Limited; August 3, 2018. 2. Latest BPOM Approved KPA20 Local Product Document. 2024. 3. Latest BPOM Approved KPA13 Local Product Document. 2025. 4. Pneumovax 23. BPOM Assessment </a:t>
            </a:r>
            <a:r>
              <a:rPr lang="en-US" sz="800" dirty="0" err="1"/>
              <a:t>Report.Indonesia</a:t>
            </a:r>
            <a:r>
              <a:rPr lang="en-US" sz="800" dirty="0"/>
              <a:t>. MSD. 2023</a:t>
            </a:r>
          </a:p>
        </p:txBody>
      </p:sp>
      <p:sp>
        <p:nvSpPr>
          <p:cNvPr id="23" name="object 23"/>
          <p:cNvSpPr txBox="1"/>
          <p:nvPr/>
        </p:nvSpPr>
        <p:spPr>
          <a:xfrm>
            <a:off x="888416" y="1147796"/>
            <a:ext cx="10122324" cy="1858201"/>
          </a:xfrm>
          <a:prstGeom prst="rect">
            <a:avLst/>
          </a:prstGeom>
        </p:spPr>
        <p:txBody>
          <a:bodyPr vert="horz" wrap="square" lIns="68580" tIns="34290" rIns="0" bIns="0" rtlCol="0">
            <a:spAutoFit/>
          </a:bodyPr>
          <a:lstStyle/>
          <a:p>
            <a:pPr marL="126206" indent="-126206" defTabSz="685800">
              <a:spcBef>
                <a:spcPts val="900"/>
              </a:spcBef>
              <a:buSzPct val="100000"/>
              <a:buFont typeface="Arial" panose="020B0604020202020204" pitchFamily="34" charset="0"/>
              <a:buChar char="•"/>
              <a:defRPr/>
            </a:pPr>
            <a:r>
              <a:rPr lang="en-US" altLang="en-US" sz="1600" kern="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KPA13’ün </a:t>
            </a:r>
            <a:r>
              <a:rPr lang="en-US" altLang="en-US" sz="1600" kern="0" dirty="0" err="1">
                <a:solidFill>
                  <a:prstClr val="black"/>
                </a:solidFill>
                <a:latin typeface="Arial" panose="020B0604020202020204" pitchFamily="34" charset="0"/>
                <a:ea typeface="Calibri" panose="020F0502020204030204" pitchFamily="34" charset="0"/>
                <a:cs typeface="Arial" panose="020B0604020202020204" pitchFamily="34" charset="0"/>
                <a:sym typeface="Arial"/>
              </a:rPr>
              <a:t>geniş</a:t>
            </a:r>
            <a:r>
              <a:rPr lang="en-US" altLang="en-US" sz="1600" kern="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 </a:t>
            </a:r>
            <a:r>
              <a:rPr lang="en-US" altLang="en-US" sz="1600" kern="0" dirty="0" err="1">
                <a:solidFill>
                  <a:prstClr val="black"/>
                </a:solidFill>
                <a:latin typeface="Arial" panose="020B0604020202020204" pitchFamily="34" charset="0"/>
                <a:ea typeface="Calibri" panose="020F0502020204030204" pitchFamily="34" charset="0"/>
                <a:cs typeface="Arial" panose="020B0604020202020204" pitchFamily="34" charset="0"/>
                <a:sym typeface="Arial"/>
              </a:rPr>
              <a:t>yetişkin</a:t>
            </a:r>
            <a:r>
              <a:rPr lang="en-US" altLang="en-US" sz="1600" kern="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 </a:t>
            </a:r>
            <a:r>
              <a:rPr lang="en-US" altLang="en-US" sz="1600" kern="0" dirty="0" err="1">
                <a:solidFill>
                  <a:prstClr val="black"/>
                </a:solidFill>
                <a:latin typeface="Arial" panose="020B0604020202020204" pitchFamily="34" charset="0"/>
                <a:ea typeface="Calibri" panose="020F0502020204030204" pitchFamily="34" charset="0"/>
                <a:cs typeface="Arial" panose="020B0604020202020204" pitchFamily="34" charset="0"/>
                <a:sym typeface="Arial"/>
              </a:rPr>
              <a:t>klinik</a:t>
            </a:r>
            <a:r>
              <a:rPr lang="en-US" altLang="en-US" sz="1600" kern="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 </a:t>
            </a:r>
            <a:r>
              <a:rPr lang="en-US" altLang="en-US" sz="1600" kern="0" dirty="0" err="1">
                <a:solidFill>
                  <a:prstClr val="black"/>
                </a:solidFill>
                <a:latin typeface="Arial" panose="020B0604020202020204" pitchFamily="34" charset="0"/>
                <a:ea typeface="Calibri" panose="020F0502020204030204" pitchFamily="34" charset="0"/>
                <a:cs typeface="Arial" panose="020B0604020202020204" pitchFamily="34" charset="0"/>
                <a:sym typeface="Arial"/>
              </a:rPr>
              <a:t>gelişim</a:t>
            </a:r>
            <a:r>
              <a:rPr lang="en-US" altLang="en-US" sz="1600" kern="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 </a:t>
            </a:r>
            <a:r>
              <a:rPr lang="en-US" altLang="en-US" sz="1600" kern="0" dirty="0" err="1">
                <a:solidFill>
                  <a:prstClr val="black"/>
                </a:solidFill>
                <a:latin typeface="Arial" panose="020B0604020202020204" pitchFamily="34" charset="0"/>
                <a:ea typeface="Calibri" panose="020F0502020204030204" pitchFamily="34" charset="0"/>
                <a:cs typeface="Arial" panose="020B0604020202020204" pitchFamily="34" charset="0"/>
                <a:sym typeface="Arial"/>
              </a:rPr>
              <a:t>programı</a:t>
            </a:r>
            <a:r>
              <a:rPr lang="en-US" altLang="en-US" sz="1600" kern="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 KPA20 </a:t>
            </a:r>
            <a:r>
              <a:rPr lang="en-US" altLang="en-US" sz="1600" kern="0" dirty="0" err="1">
                <a:solidFill>
                  <a:prstClr val="black"/>
                </a:solidFill>
                <a:latin typeface="Arial" panose="020B0604020202020204" pitchFamily="34" charset="0"/>
                <a:ea typeface="Calibri" panose="020F0502020204030204" pitchFamily="34" charset="0"/>
                <a:cs typeface="Arial" panose="020B0604020202020204" pitchFamily="34" charset="0"/>
                <a:sym typeface="Arial"/>
              </a:rPr>
              <a:t>programının</a:t>
            </a:r>
            <a:r>
              <a:rPr lang="en-US" altLang="en-US" sz="1600" kern="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 </a:t>
            </a:r>
            <a:r>
              <a:rPr lang="en-US" altLang="en-US" sz="1600" kern="0" dirty="0" err="1">
                <a:solidFill>
                  <a:prstClr val="black"/>
                </a:solidFill>
                <a:latin typeface="Arial" panose="020B0604020202020204" pitchFamily="34" charset="0"/>
                <a:ea typeface="Calibri" panose="020F0502020204030204" pitchFamily="34" charset="0"/>
                <a:cs typeface="Arial" panose="020B0604020202020204" pitchFamily="34" charset="0"/>
                <a:sym typeface="Arial"/>
              </a:rPr>
              <a:t>temelini</a:t>
            </a:r>
            <a:r>
              <a:rPr lang="en-US" altLang="en-US" sz="1600" kern="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 attı</a:t>
            </a:r>
            <a:r>
              <a:rPr lang="en-US" altLang="en-US" sz="1600" kern="0" baseline="3000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1-2</a:t>
            </a:r>
            <a:endParaRPr lang="en-US" altLang="en-US" sz="1600" kern="0" dirty="0">
              <a:solidFill>
                <a:srgbClr val="353B3E"/>
              </a:solidFill>
              <a:latin typeface="Arial" panose="020B0604020202020204" pitchFamily="34" charset="0"/>
              <a:ea typeface="Calibri" panose="020F0502020204030204" pitchFamily="34" charset="0"/>
              <a:cs typeface="Arial" panose="020B0604020202020204" pitchFamily="34" charset="0"/>
              <a:sym typeface="Arial"/>
            </a:endParaRPr>
          </a:p>
          <a:p>
            <a:pPr marL="126206" indent="-126206" defTabSz="685800">
              <a:spcBef>
                <a:spcPts val="900"/>
              </a:spcBef>
              <a:buSzPct val="100000"/>
              <a:buFont typeface="Arial" panose="020B0604020202020204" pitchFamily="34" charset="0"/>
              <a:buChar char="•"/>
              <a:defRPr/>
            </a:pPr>
            <a:r>
              <a:rPr lang="en-US" sz="1600" kern="0" dirty="0" err="1">
                <a:solidFill>
                  <a:srgbClr val="353B3E"/>
                </a:solidFill>
                <a:latin typeface="Arial" panose="020B0604020202020204" pitchFamily="34" charset="0"/>
                <a:ea typeface="Calibri" panose="020F0502020204030204" pitchFamily="34" charset="0"/>
                <a:cs typeface="Arial" panose="020B0604020202020204" pitchFamily="34" charset="0"/>
                <a:sym typeface="Arial"/>
              </a:rPr>
              <a:t>Örneklem</a:t>
            </a:r>
            <a:r>
              <a:rPr lang="en-US" sz="1600" kern="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 </a:t>
            </a:r>
            <a:r>
              <a:rPr lang="en-US" sz="1600" kern="0" dirty="0" err="1">
                <a:solidFill>
                  <a:srgbClr val="353B3E"/>
                </a:solidFill>
                <a:latin typeface="Arial" panose="020B0604020202020204" pitchFamily="34" charset="0"/>
                <a:ea typeface="Calibri" panose="020F0502020204030204" pitchFamily="34" charset="0"/>
                <a:cs typeface="Arial" panose="020B0604020202020204" pitchFamily="34" charset="0"/>
                <a:sym typeface="Arial"/>
              </a:rPr>
              <a:t>büyüklüğü</a:t>
            </a:r>
            <a:r>
              <a:rPr lang="en-US" sz="1600" kern="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 </a:t>
            </a:r>
            <a:r>
              <a:rPr lang="en-US" sz="1600" kern="0" dirty="0" err="1">
                <a:solidFill>
                  <a:srgbClr val="353B3E"/>
                </a:solidFill>
                <a:latin typeface="Arial" panose="020B0604020202020204" pitchFamily="34" charset="0"/>
                <a:ea typeface="Calibri" panose="020F0502020204030204" pitchFamily="34" charset="0"/>
                <a:cs typeface="Arial" panose="020B0604020202020204" pitchFamily="34" charset="0"/>
                <a:sym typeface="Arial"/>
              </a:rPr>
              <a:t>ve</a:t>
            </a:r>
            <a:r>
              <a:rPr lang="en-US" sz="1600" kern="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 </a:t>
            </a:r>
            <a:r>
              <a:rPr lang="en-US" sz="1600" kern="0" dirty="0" err="1">
                <a:solidFill>
                  <a:srgbClr val="353B3E"/>
                </a:solidFill>
                <a:latin typeface="Arial" panose="020B0604020202020204" pitchFamily="34" charset="0"/>
                <a:ea typeface="Calibri" panose="020F0502020204030204" pitchFamily="34" charset="0"/>
                <a:cs typeface="Arial" panose="020B0604020202020204" pitchFamily="34" charset="0"/>
                <a:sym typeface="Arial"/>
              </a:rPr>
              <a:t>etik</a:t>
            </a:r>
            <a:r>
              <a:rPr lang="en-US" sz="1600" kern="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 </a:t>
            </a:r>
            <a:r>
              <a:rPr lang="en-US" sz="1600" kern="0" dirty="0" err="1">
                <a:solidFill>
                  <a:srgbClr val="353B3E"/>
                </a:solidFill>
                <a:latin typeface="Arial" panose="020B0604020202020204" pitchFamily="34" charset="0"/>
                <a:ea typeface="Calibri" panose="020F0502020204030204" pitchFamily="34" charset="0"/>
                <a:cs typeface="Arial" panose="020B0604020202020204" pitchFamily="34" charset="0"/>
                <a:sym typeface="Arial"/>
              </a:rPr>
              <a:t>sorunlar</a:t>
            </a:r>
            <a:r>
              <a:rPr lang="en-US" sz="1600" kern="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 </a:t>
            </a:r>
            <a:r>
              <a:rPr lang="en-US" sz="1600" kern="0" dirty="0" err="1">
                <a:solidFill>
                  <a:srgbClr val="353B3E"/>
                </a:solidFill>
                <a:latin typeface="Arial" panose="020B0604020202020204" pitchFamily="34" charset="0"/>
                <a:ea typeface="Calibri" panose="020F0502020204030204" pitchFamily="34" charset="0"/>
                <a:cs typeface="Arial" panose="020B0604020202020204" pitchFamily="34" charset="0"/>
                <a:sym typeface="Arial"/>
              </a:rPr>
              <a:t>göz</a:t>
            </a:r>
            <a:r>
              <a:rPr lang="en-US" sz="1600" kern="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 </a:t>
            </a:r>
            <a:r>
              <a:rPr lang="en-US" sz="1600" kern="0" dirty="0" err="1">
                <a:solidFill>
                  <a:srgbClr val="353B3E"/>
                </a:solidFill>
                <a:latin typeface="Arial" panose="020B0604020202020204" pitchFamily="34" charset="0"/>
                <a:ea typeface="Calibri" panose="020F0502020204030204" pitchFamily="34" charset="0"/>
                <a:cs typeface="Arial" panose="020B0604020202020204" pitchFamily="34" charset="0"/>
                <a:sym typeface="Arial"/>
              </a:rPr>
              <a:t>önüne</a:t>
            </a:r>
            <a:r>
              <a:rPr lang="en-US" sz="1600" kern="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 </a:t>
            </a:r>
            <a:r>
              <a:rPr lang="en-US" sz="1600" kern="0" dirty="0" err="1">
                <a:solidFill>
                  <a:srgbClr val="353B3E"/>
                </a:solidFill>
                <a:latin typeface="Arial" panose="020B0604020202020204" pitchFamily="34" charset="0"/>
                <a:ea typeface="Calibri" panose="020F0502020204030204" pitchFamily="34" charset="0"/>
                <a:cs typeface="Arial" panose="020B0604020202020204" pitchFamily="34" charset="0"/>
                <a:sym typeface="Arial"/>
              </a:rPr>
              <a:t>alındığında</a:t>
            </a:r>
            <a:r>
              <a:rPr lang="en-US" sz="1600" kern="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 KPA20'yi </a:t>
            </a:r>
            <a:r>
              <a:rPr lang="en-US" sz="1600" kern="0" dirty="0" err="1">
                <a:solidFill>
                  <a:srgbClr val="353B3E"/>
                </a:solidFill>
                <a:latin typeface="Arial" panose="020B0604020202020204" pitchFamily="34" charset="0"/>
                <a:ea typeface="Calibri" panose="020F0502020204030204" pitchFamily="34" charset="0"/>
                <a:cs typeface="Arial" panose="020B0604020202020204" pitchFamily="34" charset="0"/>
                <a:sym typeface="Arial"/>
              </a:rPr>
              <a:t>plasebo</a:t>
            </a:r>
            <a:r>
              <a:rPr lang="en-US" sz="1600" kern="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 </a:t>
            </a:r>
            <a:r>
              <a:rPr lang="en-US" sz="1600" kern="0" dirty="0" err="1">
                <a:solidFill>
                  <a:srgbClr val="353B3E"/>
                </a:solidFill>
                <a:latin typeface="Arial" panose="020B0604020202020204" pitchFamily="34" charset="0"/>
                <a:ea typeface="Calibri" panose="020F0502020204030204" pitchFamily="34" charset="0"/>
                <a:cs typeface="Arial" panose="020B0604020202020204" pitchFamily="34" charset="0"/>
                <a:sym typeface="Arial"/>
              </a:rPr>
              <a:t>ile</a:t>
            </a:r>
            <a:r>
              <a:rPr lang="en-US" sz="1600" kern="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 </a:t>
            </a:r>
            <a:r>
              <a:rPr lang="en-US" sz="1600" kern="0" dirty="0" err="1">
                <a:solidFill>
                  <a:srgbClr val="353B3E"/>
                </a:solidFill>
                <a:latin typeface="Arial" panose="020B0604020202020204" pitchFamily="34" charset="0"/>
                <a:ea typeface="Calibri" panose="020F0502020204030204" pitchFamily="34" charset="0"/>
                <a:cs typeface="Arial" panose="020B0604020202020204" pitchFamily="34" charset="0"/>
                <a:sym typeface="Arial"/>
              </a:rPr>
              <a:t>karşılaştıran</a:t>
            </a:r>
            <a:r>
              <a:rPr lang="en-US" sz="1600" kern="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 </a:t>
            </a:r>
            <a:r>
              <a:rPr lang="en-US" sz="1600" kern="0" dirty="0" err="1">
                <a:solidFill>
                  <a:srgbClr val="353B3E"/>
                </a:solidFill>
                <a:latin typeface="Arial" panose="020B0604020202020204" pitchFamily="34" charset="0"/>
                <a:ea typeface="Calibri" panose="020F0502020204030204" pitchFamily="34" charset="0"/>
                <a:cs typeface="Arial" panose="020B0604020202020204" pitchFamily="34" charset="0"/>
                <a:sym typeface="Arial"/>
              </a:rPr>
              <a:t>etkinlik</a:t>
            </a:r>
            <a:r>
              <a:rPr lang="en-US" sz="1600" kern="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 </a:t>
            </a:r>
            <a:r>
              <a:rPr lang="en-US" sz="1600" kern="0" dirty="0" err="1">
                <a:solidFill>
                  <a:srgbClr val="353B3E"/>
                </a:solidFill>
                <a:latin typeface="Arial" panose="020B0604020202020204" pitchFamily="34" charset="0"/>
                <a:ea typeface="Calibri" panose="020F0502020204030204" pitchFamily="34" charset="0"/>
                <a:cs typeface="Arial" panose="020B0604020202020204" pitchFamily="34" charset="0"/>
                <a:sym typeface="Arial"/>
              </a:rPr>
              <a:t>çalışmaları</a:t>
            </a:r>
            <a:r>
              <a:rPr lang="en-US" sz="1600" kern="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 </a:t>
            </a:r>
            <a:r>
              <a:rPr lang="en-US" sz="1600" kern="0" dirty="0" err="1">
                <a:solidFill>
                  <a:srgbClr val="353B3E"/>
                </a:solidFill>
                <a:latin typeface="Arial" panose="020B0604020202020204" pitchFamily="34" charset="0"/>
                <a:ea typeface="Calibri" panose="020F0502020204030204" pitchFamily="34" charset="0"/>
                <a:cs typeface="Arial" panose="020B0604020202020204" pitchFamily="34" charset="0"/>
                <a:sym typeface="Arial"/>
              </a:rPr>
              <a:t>mümkün</a:t>
            </a:r>
            <a:r>
              <a:rPr lang="en-US" sz="1600" kern="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 değildir</a:t>
            </a:r>
            <a:r>
              <a:rPr lang="en-US" sz="1600" kern="0" baseline="30000" dirty="0">
                <a:solidFill>
                  <a:srgbClr val="353B3E"/>
                </a:solidFill>
                <a:latin typeface="Arial" panose="020B0604020202020204" pitchFamily="34" charset="0"/>
                <a:ea typeface="Calibri" panose="020F0502020204030204" pitchFamily="34" charset="0"/>
                <a:cs typeface="Arial" panose="020B0604020202020204" pitchFamily="34" charset="0"/>
                <a:sym typeface="Arial"/>
              </a:rPr>
              <a:t>1</a:t>
            </a:r>
            <a:endParaRPr lang="en-US" sz="1600" dirty="0">
              <a:solidFill>
                <a:srgbClr val="353B3E"/>
              </a:solidFill>
              <a:latin typeface="Arial" panose="020B0604020202020204" pitchFamily="34" charset="0"/>
              <a:ea typeface="Calibri" panose="020F0502020204030204" pitchFamily="34" charset="0"/>
              <a:cs typeface="Arial" panose="020B0604020202020204" pitchFamily="34" charset="0"/>
            </a:endParaRPr>
          </a:p>
          <a:p>
            <a:pPr marL="126206" indent="-126206" defTabSz="685389">
              <a:spcBef>
                <a:spcPts val="900"/>
              </a:spcBef>
              <a:buFont typeface="Arial"/>
              <a:buChar char="•"/>
              <a:tabLst>
                <a:tab pos="213233" algn="l"/>
              </a:tabLst>
              <a:defRPr/>
            </a:pP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Aşılamadan</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1 ay </a:t>
            </a: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sonra</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bağışıklık</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yanıtının</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birincil</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ölçüsü</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OPA GMT değerleri</a:t>
            </a:r>
            <a:r>
              <a:rPr lang="en-US" sz="1600" baseline="30000" dirty="0">
                <a:solidFill>
                  <a:srgbClr val="353B3E"/>
                </a:solidFill>
                <a:latin typeface="Arial" panose="020B0604020202020204" pitchFamily="34" charset="0"/>
                <a:ea typeface="Calibri" panose="020F0502020204030204" pitchFamily="34" charset="0"/>
                <a:cs typeface="Arial" panose="020B0604020202020204" pitchFamily="34" charset="0"/>
              </a:rPr>
              <a:t>2</a:t>
            </a:r>
          </a:p>
          <a:p>
            <a:pPr marL="126206" indent="-126206" defTabSz="685389">
              <a:spcBef>
                <a:spcPts val="900"/>
              </a:spcBef>
              <a:buFont typeface="Arial"/>
              <a:buChar char="•"/>
              <a:tabLst>
                <a:tab pos="213233" algn="l"/>
              </a:tabLst>
              <a:defRPr/>
            </a:pP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Her </a:t>
            </a: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bir</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20 </a:t>
            </a: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serotip</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için</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klinik</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etkinliği</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belgelenmiş</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aşılara</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karşı</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istatistiksel</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353B3E"/>
                </a:solidFill>
                <a:latin typeface="Arial" panose="020B0604020202020204" pitchFamily="34" charset="0"/>
                <a:ea typeface="Calibri" panose="020F0502020204030204" pitchFamily="34" charset="0"/>
                <a:cs typeface="Arial" panose="020B0604020202020204" pitchFamily="34" charset="0"/>
              </a:rPr>
              <a:t>olarak</a:t>
            </a:r>
            <a:r>
              <a:rPr lang="en-US" sz="1600" dirty="0">
                <a:solidFill>
                  <a:srgbClr val="353B3E"/>
                </a:solidFill>
                <a:latin typeface="Arial" panose="020B0604020202020204" pitchFamily="34" charset="0"/>
                <a:ea typeface="Calibri" panose="020F0502020204030204" pitchFamily="34" charset="0"/>
                <a:cs typeface="Arial" panose="020B0604020202020204" pitchFamily="34" charset="0"/>
              </a:rPr>
              <a:t> non-inferiority  değerlendirilmiştir.</a:t>
            </a:r>
            <a:r>
              <a:rPr lang="en-US" sz="16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2</a:t>
            </a:r>
          </a:p>
        </p:txBody>
      </p:sp>
      <p:grpSp>
        <p:nvGrpSpPr>
          <p:cNvPr id="3" name="Group 2">
            <a:extLst>
              <a:ext uri="{FF2B5EF4-FFF2-40B4-BE49-F238E27FC236}">
                <a16:creationId xmlns:a16="http://schemas.microsoft.com/office/drawing/2014/main" id="{B113B641-FBF1-82AA-F423-5B52B8C39463}"/>
              </a:ext>
            </a:extLst>
          </p:cNvPr>
          <p:cNvGrpSpPr/>
          <p:nvPr/>
        </p:nvGrpSpPr>
        <p:grpSpPr>
          <a:xfrm>
            <a:off x="766949" y="3079009"/>
            <a:ext cx="10490989" cy="2580549"/>
            <a:chOff x="1808508" y="3261109"/>
            <a:chExt cx="8584838" cy="1885835"/>
          </a:xfrm>
        </p:grpSpPr>
        <p:graphicFrame>
          <p:nvGraphicFramePr>
            <p:cNvPr id="79" name="Content Placeholder 5">
              <a:extLst>
                <a:ext uri="{FF2B5EF4-FFF2-40B4-BE49-F238E27FC236}">
                  <a16:creationId xmlns:a16="http://schemas.microsoft.com/office/drawing/2014/main" id="{4303DB82-DA70-4601-B7A0-7086155748C5}"/>
                </a:ext>
              </a:extLst>
            </p:cNvPr>
            <p:cNvGraphicFramePr>
              <a:graphicFrameLocks/>
            </p:cNvGraphicFramePr>
            <p:nvPr>
              <p:extLst>
                <p:ext uri="{D42A27DB-BD31-4B8C-83A1-F6EECF244321}">
                  <p14:modId xmlns:p14="http://schemas.microsoft.com/office/powerpoint/2010/main" val="3849392078"/>
                </p:ext>
              </p:extLst>
            </p:nvPr>
          </p:nvGraphicFramePr>
          <p:xfrm>
            <a:off x="1808508" y="3598470"/>
            <a:ext cx="8584838" cy="1548474"/>
          </p:xfrm>
          <a:graphic>
            <a:graphicData uri="http://schemas.openxmlformats.org/drawingml/2006/table">
              <a:tbl>
                <a:tblPr firstRow="1"/>
                <a:tblGrid>
                  <a:gridCol w="1157745">
                    <a:extLst>
                      <a:ext uri="{9D8B030D-6E8A-4147-A177-3AD203B41FA5}">
                        <a16:colId xmlns:a16="http://schemas.microsoft.com/office/drawing/2014/main" val="20000"/>
                      </a:ext>
                    </a:extLst>
                  </a:gridCol>
                  <a:gridCol w="474492">
                    <a:extLst>
                      <a:ext uri="{9D8B030D-6E8A-4147-A177-3AD203B41FA5}">
                        <a16:colId xmlns:a16="http://schemas.microsoft.com/office/drawing/2014/main" val="20002"/>
                      </a:ext>
                    </a:extLst>
                  </a:gridCol>
                  <a:gridCol w="474492">
                    <a:extLst>
                      <a:ext uri="{9D8B030D-6E8A-4147-A177-3AD203B41FA5}">
                        <a16:colId xmlns:a16="http://schemas.microsoft.com/office/drawing/2014/main" val="20003"/>
                      </a:ext>
                    </a:extLst>
                  </a:gridCol>
                  <a:gridCol w="474492">
                    <a:extLst>
                      <a:ext uri="{9D8B030D-6E8A-4147-A177-3AD203B41FA5}">
                        <a16:colId xmlns:a16="http://schemas.microsoft.com/office/drawing/2014/main" val="20004"/>
                      </a:ext>
                    </a:extLst>
                  </a:gridCol>
                  <a:gridCol w="474492">
                    <a:extLst>
                      <a:ext uri="{9D8B030D-6E8A-4147-A177-3AD203B41FA5}">
                        <a16:colId xmlns:a16="http://schemas.microsoft.com/office/drawing/2014/main" val="20005"/>
                      </a:ext>
                    </a:extLst>
                  </a:gridCol>
                  <a:gridCol w="474492">
                    <a:extLst>
                      <a:ext uri="{9D8B030D-6E8A-4147-A177-3AD203B41FA5}">
                        <a16:colId xmlns:a16="http://schemas.microsoft.com/office/drawing/2014/main" val="20006"/>
                      </a:ext>
                    </a:extLst>
                  </a:gridCol>
                  <a:gridCol w="474492">
                    <a:extLst>
                      <a:ext uri="{9D8B030D-6E8A-4147-A177-3AD203B41FA5}">
                        <a16:colId xmlns:a16="http://schemas.microsoft.com/office/drawing/2014/main" val="20007"/>
                      </a:ext>
                    </a:extLst>
                  </a:gridCol>
                  <a:gridCol w="474492">
                    <a:extLst>
                      <a:ext uri="{9D8B030D-6E8A-4147-A177-3AD203B41FA5}">
                        <a16:colId xmlns:a16="http://schemas.microsoft.com/office/drawing/2014/main" val="20008"/>
                      </a:ext>
                    </a:extLst>
                  </a:gridCol>
                  <a:gridCol w="474492">
                    <a:extLst>
                      <a:ext uri="{9D8B030D-6E8A-4147-A177-3AD203B41FA5}">
                        <a16:colId xmlns:a16="http://schemas.microsoft.com/office/drawing/2014/main" val="20009"/>
                      </a:ext>
                    </a:extLst>
                  </a:gridCol>
                  <a:gridCol w="474492">
                    <a:extLst>
                      <a:ext uri="{9D8B030D-6E8A-4147-A177-3AD203B41FA5}">
                        <a16:colId xmlns:a16="http://schemas.microsoft.com/office/drawing/2014/main" val="20010"/>
                      </a:ext>
                    </a:extLst>
                  </a:gridCol>
                  <a:gridCol w="474492">
                    <a:extLst>
                      <a:ext uri="{9D8B030D-6E8A-4147-A177-3AD203B41FA5}">
                        <a16:colId xmlns:a16="http://schemas.microsoft.com/office/drawing/2014/main" val="20011"/>
                      </a:ext>
                    </a:extLst>
                  </a:gridCol>
                  <a:gridCol w="474492">
                    <a:extLst>
                      <a:ext uri="{9D8B030D-6E8A-4147-A177-3AD203B41FA5}">
                        <a16:colId xmlns:a16="http://schemas.microsoft.com/office/drawing/2014/main" val="20012"/>
                      </a:ext>
                    </a:extLst>
                  </a:gridCol>
                  <a:gridCol w="474492">
                    <a:extLst>
                      <a:ext uri="{9D8B030D-6E8A-4147-A177-3AD203B41FA5}">
                        <a16:colId xmlns:a16="http://schemas.microsoft.com/office/drawing/2014/main" val="20013"/>
                      </a:ext>
                    </a:extLst>
                  </a:gridCol>
                  <a:gridCol w="474492">
                    <a:extLst>
                      <a:ext uri="{9D8B030D-6E8A-4147-A177-3AD203B41FA5}">
                        <a16:colId xmlns:a16="http://schemas.microsoft.com/office/drawing/2014/main" val="20014"/>
                      </a:ext>
                    </a:extLst>
                  </a:gridCol>
                  <a:gridCol w="474492">
                    <a:extLst>
                      <a:ext uri="{9D8B030D-6E8A-4147-A177-3AD203B41FA5}">
                        <a16:colId xmlns:a16="http://schemas.microsoft.com/office/drawing/2014/main" val="20015"/>
                      </a:ext>
                    </a:extLst>
                  </a:gridCol>
                  <a:gridCol w="474492">
                    <a:extLst>
                      <a:ext uri="{9D8B030D-6E8A-4147-A177-3AD203B41FA5}">
                        <a16:colId xmlns:a16="http://schemas.microsoft.com/office/drawing/2014/main" val="20016"/>
                      </a:ext>
                    </a:extLst>
                  </a:gridCol>
                  <a:gridCol w="474492">
                    <a:extLst>
                      <a:ext uri="{9D8B030D-6E8A-4147-A177-3AD203B41FA5}">
                        <a16:colId xmlns:a16="http://schemas.microsoft.com/office/drawing/2014/main" val="20017"/>
                      </a:ext>
                    </a:extLst>
                  </a:gridCol>
                  <a:gridCol w="474492">
                    <a:extLst>
                      <a:ext uri="{9D8B030D-6E8A-4147-A177-3AD203B41FA5}">
                        <a16:colId xmlns:a16="http://schemas.microsoft.com/office/drawing/2014/main" val="20018"/>
                      </a:ext>
                    </a:extLst>
                  </a:gridCol>
                  <a:gridCol w="474492">
                    <a:extLst>
                      <a:ext uri="{9D8B030D-6E8A-4147-A177-3AD203B41FA5}">
                        <a16:colId xmlns:a16="http://schemas.microsoft.com/office/drawing/2014/main" val="20019"/>
                      </a:ext>
                    </a:extLst>
                  </a:gridCol>
                  <a:gridCol w="317896">
                    <a:extLst>
                      <a:ext uri="{9D8B030D-6E8A-4147-A177-3AD203B41FA5}">
                        <a16:colId xmlns:a16="http://schemas.microsoft.com/office/drawing/2014/main" val="20020"/>
                      </a:ext>
                    </a:extLst>
                  </a:gridCol>
                  <a:gridCol w="474492">
                    <a:extLst>
                      <a:ext uri="{9D8B030D-6E8A-4147-A177-3AD203B41FA5}">
                        <a16:colId xmlns:a16="http://schemas.microsoft.com/office/drawing/2014/main" val="20025"/>
                      </a:ext>
                    </a:extLst>
                  </a:gridCol>
                </a:tblGrid>
                <a:tr h="347598">
                  <a:tc>
                    <a:txBody>
                      <a:bodyPr/>
                      <a:lstStyle>
                        <a:lvl1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1pPr>
                        <a:lvl2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2pPr>
                        <a:lvl3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3pPr>
                        <a:lvl4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4pPr>
                        <a:lvl5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5pPr>
                        <a:lvl6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6pPr>
                        <a:lvl7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7pPr>
                        <a:lvl8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8pPr>
                        <a:lvl9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9pPr>
                      </a:lstStyle>
                      <a:p>
                        <a:pPr marL="0" marR="0" algn="ctr">
                          <a:lnSpc>
                            <a:spcPct val="90000"/>
                          </a:lnSpc>
                          <a:spcBef>
                            <a:spcPts val="0"/>
                          </a:spcBef>
                          <a:spcAft>
                            <a:spcPts val="0"/>
                          </a:spcAft>
                        </a:pPr>
                        <a:endParaRPr lang="en-US" sz="800" b="1">
                          <a:solidFill>
                            <a:schemeClr val="bg1"/>
                          </a:solidFill>
                          <a:effectLst/>
                          <a:latin typeface="+mn-lt"/>
                          <a:ea typeface="+mn-ea"/>
                          <a:cs typeface="+mn-cs"/>
                        </a:endParaRPr>
                      </a:p>
                    </a:txBody>
                    <a:tcPr marL="29655" marR="29655" marT="54850" marB="47993"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0">
                    <a:txBody>
                      <a:bodyPr/>
                      <a:lstStyle>
                        <a:lvl1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1pPr>
                        <a:lvl2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2pPr>
                        <a:lvl3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3pPr>
                        <a:lvl4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4pPr>
                        <a:lvl5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5pPr>
                        <a:lvl6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6pPr>
                        <a:lvl7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7pPr>
                        <a:lvl8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8pPr>
                        <a:lvl9pPr marR="0" algn="l" rtl="0" eaLnBrk="1" hangingPunct="1">
                          <a:lnSpc>
                            <a:spcPct val="100000"/>
                          </a:lnSpc>
                          <a:spcBef>
                            <a:spcPts val="0"/>
                          </a:spcBef>
                          <a:spcAft>
                            <a:spcPts val="0"/>
                          </a:spcAft>
                          <a:buClr>
                            <a:srgbClr val="000000"/>
                          </a:buClr>
                          <a:buFont typeface="Arial"/>
                          <a:defRPr sz="1899" b="1" i="0" u="none" strike="noStrike" cap="none">
                            <a:solidFill>
                              <a:schemeClr val="bg1"/>
                            </a:solidFill>
                            <a:latin typeface="+mn-lt"/>
                            <a:sym typeface="Arial"/>
                          </a:defRPr>
                        </a:lvl9pPr>
                      </a:lstStyle>
                      <a:p>
                        <a:pPr marL="0" marR="0" algn="ctr">
                          <a:lnSpc>
                            <a:spcPct val="90000"/>
                          </a:lnSpc>
                          <a:spcBef>
                            <a:spcPts val="0"/>
                          </a:spcBef>
                          <a:spcAft>
                            <a:spcPts val="0"/>
                          </a:spcAft>
                        </a:pPr>
                        <a:r>
                          <a:rPr lang="de-DE" sz="1200" b="1" err="1">
                            <a:solidFill>
                              <a:schemeClr val="accent1"/>
                            </a:solidFill>
                            <a:effectLst/>
                            <a:latin typeface="+mn-lt"/>
                            <a:ea typeface="+mn-ea"/>
                            <a:cs typeface="+mn-cs"/>
                          </a:rPr>
                          <a:t>Pnömokok</a:t>
                        </a:r>
                        <a:r>
                          <a:rPr lang="de-DE" sz="1200" b="1">
                            <a:solidFill>
                              <a:schemeClr val="accent1"/>
                            </a:solidFill>
                            <a:effectLst/>
                            <a:latin typeface="+mn-lt"/>
                            <a:ea typeface="+mn-ea"/>
                            <a:cs typeface="+mn-cs"/>
                          </a:rPr>
                          <a:t> </a:t>
                        </a:r>
                        <a:r>
                          <a:rPr lang="de-DE" sz="1200" b="1" err="1">
                            <a:solidFill>
                              <a:schemeClr val="accent1"/>
                            </a:solidFill>
                            <a:effectLst/>
                            <a:latin typeface="+mn-lt"/>
                            <a:ea typeface="+mn-ea"/>
                            <a:cs typeface="+mn-cs"/>
                          </a:rPr>
                          <a:t>Serotipi</a:t>
                        </a:r>
                        <a:endParaRPr lang="en-US" sz="900" b="1">
                          <a:solidFill>
                            <a:schemeClr val="accent1"/>
                          </a:solidFill>
                          <a:effectLst/>
                          <a:latin typeface="+mn-lt"/>
                          <a:ea typeface="+mn-ea"/>
                          <a:cs typeface="+mn-cs"/>
                        </a:endParaRPr>
                      </a:p>
                    </a:txBody>
                    <a:tcPr marL="13708" marR="13708" marT="54850" marB="47993" anchor="ctr">
                      <a:lnL w="6350"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0" marR="0"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tc hMerge="1">
                    <a:txBody>
                      <a:bodyPr/>
                      <a:lstStyle/>
                      <a:p>
                        <a:pPr marL="0" marR="0" algn="ctr">
                          <a:spcBef>
                            <a:spcPts val="0"/>
                          </a:spcBef>
                          <a:spcAft>
                            <a:spcPts val="0"/>
                          </a:spcAft>
                        </a:pPr>
                        <a:endParaRPr lang="en-US" sz="1000" b="1">
                          <a:solidFill>
                            <a:schemeClr val="bg1"/>
                          </a:solidFill>
                          <a:effectLst/>
                          <a:latin typeface="+mn-lt"/>
                          <a:ea typeface="+mn-ea"/>
                          <a:cs typeface="+mn-cs"/>
                        </a:endParaRPr>
                      </a:p>
                    </a:txBody>
                    <a:tcPr marL="18287" marR="18287" marT="20574" marB="20574"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accent1"/>
                      </a:solidFill>
                    </a:tcPr>
                  </a:tc>
                  <a:extLst>
                    <a:ext uri="{0D108BD9-81ED-4DB2-BD59-A6C34878D82A}">
                      <a16:rowId xmlns:a16="http://schemas.microsoft.com/office/drawing/2014/main" val="2976691581"/>
                    </a:ext>
                  </a:extLst>
                </a:tr>
                <a:tr h="329583">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l">
                          <a:lnSpc>
                            <a:spcPct val="90000"/>
                          </a:lnSpc>
                          <a:spcBef>
                            <a:spcPts val="0"/>
                          </a:spcBef>
                          <a:spcAft>
                            <a:spcPts val="0"/>
                          </a:spcAft>
                        </a:pPr>
                        <a:r>
                          <a:rPr lang="en-US" sz="1100" b="1" kern="1200">
                            <a:solidFill>
                              <a:schemeClr val="bg1"/>
                            </a:solidFill>
                            <a:effectLst/>
                            <a:latin typeface="+mn-lt"/>
                            <a:ea typeface="+mn-ea"/>
                            <a:cs typeface="+mn-cs"/>
                          </a:rPr>
                          <a:t>Vaccine</a:t>
                        </a:r>
                      </a:p>
                    </a:txBody>
                    <a:tcPr marL="137160" marR="29655" marT="54850" marB="47993"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5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1</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3</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4</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5</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6A</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6B</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7F</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9V</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14</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18C</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19A</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 19F</a:t>
                        </a:r>
                        <a:endParaRPr lang="en-US" sz="900" b="1">
                          <a:solidFill>
                            <a:schemeClr val="bg1"/>
                          </a:solidFill>
                          <a:effectLst/>
                          <a:latin typeface="+mn-lt"/>
                          <a:ea typeface="+mn-ea"/>
                          <a:cs typeface="+mn-cs"/>
                        </a:endParaRPr>
                      </a:p>
                    </a:txBody>
                    <a:tcPr marL="0" marR="0"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23F</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8</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10A</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11A</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12F</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15B</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22F</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900" b="1">
                            <a:solidFill>
                              <a:schemeClr val="bg1"/>
                            </a:solidFill>
                            <a:effectLst/>
                          </a:rPr>
                          <a:t>33F</a:t>
                        </a:r>
                        <a:endParaRPr lang="en-US" sz="900" b="1">
                          <a:solidFill>
                            <a:schemeClr val="bg1"/>
                          </a:solidFill>
                          <a:effectLst/>
                          <a:latin typeface="+mn-lt"/>
                          <a:ea typeface="+mn-ea"/>
                          <a:cs typeface="+mn-cs"/>
                        </a:endParaRPr>
                      </a:p>
                    </a:txBody>
                    <a:tcPr marL="13708" marR="13708" marT="54850" marB="47993" anchor="ctr">
                      <a:lnL w="28575"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80576">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l">
                          <a:lnSpc>
                            <a:spcPct val="90000"/>
                          </a:lnSpc>
                          <a:spcBef>
                            <a:spcPts val="0"/>
                          </a:spcBef>
                          <a:spcAft>
                            <a:spcPts val="0"/>
                          </a:spcAft>
                        </a:pPr>
                        <a:r>
                          <a:rPr lang="en-US" sz="1100" b="1">
                            <a:solidFill>
                              <a:schemeClr val="tx1"/>
                            </a:solidFill>
                            <a:effectLst/>
                          </a:rPr>
                          <a:t>KPA 13</a:t>
                        </a:r>
                        <a:r>
                          <a:rPr lang="en-US" sz="1100" b="1" baseline="30000">
                            <a:solidFill>
                              <a:schemeClr val="tx1"/>
                            </a:solidFill>
                            <a:effectLst/>
                          </a:rPr>
                          <a:t>1,3</a:t>
                        </a:r>
                        <a:endParaRPr lang="en-US" sz="1100" b="1" baseline="30000">
                          <a:solidFill>
                            <a:schemeClr val="tx1"/>
                          </a:solidFill>
                          <a:effectLst/>
                          <a:latin typeface="+mn-lt"/>
                          <a:ea typeface="+mn-ea"/>
                          <a:cs typeface="+mn-cs"/>
                        </a:endParaRPr>
                      </a:p>
                    </a:txBody>
                    <a:tcPr marL="137160" marR="13708" marT="54850" marB="47993" anchor="ctr">
                      <a:lnL w="12700" cap="flat" cmpd="sng" algn="ctr">
                        <a:noFill/>
                        <a:prstDash val="solid"/>
                        <a:round/>
                        <a:headEnd type="none" w="med" len="med"/>
                        <a:tailEnd type="none" w="med" len="med"/>
                      </a:lnL>
                      <a:lnR>
                        <a:noFill/>
                      </a:lnR>
                      <a:lnT>
                        <a:noFill/>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1"/>
                            </a:solidFill>
                            <a:effectLst/>
                            <a:latin typeface="+mn-lt"/>
                            <a:ea typeface="+mn-ea"/>
                            <a:cs typeface="+mn-cs"/>
                            <a:sym typeface="Wingdings 2" panose="05020102010507070707" pitchFamily="18" charset="2"/>
                          </a:rPr>
                          <a:t></a:t>
                        </a:r>
                        <a:endParaRPr lang="en-US" sz="1200">
                          <a:solidFill>
                            <a:schemeClr val="accent1"/>
                          </a:solidFill>
                          <a:effectLst/>
                          <a:latin typeface="+mn-lt"/>
                          <a:ea typeface="+mn-ea"/>
                          <a:cs typeface="+mn-cs"/>
                        </a:endParaRPr>
                      </a:p>
                    </a:txBody>
                    <a:tcPr marL="29655" marR="29655" marT="54850" marB="47993" anchor="ctr">
                      <a:lnL w="6350" cap="flat" cmpd="sng" algn="ctr">
                        <a:no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7FF"/>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1"/>
                            </a:solidFill>
                            <a:effectLst/>
                            <a:latin typeface="+mn-lt"/>
                            <a:ea typeface="+mn-ea"/>
                            <a:cs typeface="+mn-cs"/>
                            <a:sym typeface="Wingdings 2" panose="05020102010507070707" pitchFamily="18" charset="2"/>
                          </a:rPr>
                          <a:t></a:t>
                        </a: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7FF"/>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lvl="0" indent="0" algn="ctr" defTabSz="888548" rtl="0" eaLnBrk="1" fontAlgn="auto" latinLnBrk="0" hangingPunct="1">
                          <a:lnSpc>
                            <a:spcPct val="90000"/>
                          </a:lnSpc>
                          <a:spcBef>
                            <a:spcPts val="0"/>
                          </a:spcBef>
                          <a:spcAft>
                            <a:spcPts val="0"/>
                          </a:spcAft>
                          <a:buClrTx/>
                          <a:buSzTx/>
                          <a:buFontTx/>
                          <a:buNone/>
                          <a:tabLst/>
                          <a:defRPr/>
                        </a:pPr>
                        <a:r>
                          <a:rPr lang="en-US" sz="1200">
                            <a:solidFill>
                              <a:schemeClr val="accent1"/>
                            </a:solidFill>
                            <a:effectLst/>
                            <a:latin typeface="+mn-lt"/>
                            <a:ea typeface="+mn-ea"/>
                            <a:cs typeface="+mn-cs"/>
                            <a:sym typeface="Wingdings 2" panose="05020102010507070707" pitchFamily="18" charset="2"/>
                          </a:rPr>
                          <a:t></a:t>
                        </a: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7FF"/>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1"/>
                            </a:solidFill>
                            <a:effectLst/>
                            <a:latin typeface="+mn-lt"/>
                            <a:ea typeface="+mn-ea"/>
                            <a:cs typeface="+mn-cs"/>
                            <a:sym typeface="Wingdings 2" panose="05020102010507070707" pitchFamily="18" charset="2"/>
                          </a:rPr>
                          <a:t></a:t>
                        </a: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7FF"/>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1"/>
                            </a:solidFill>
                            <a:effectLst/>
                            <a:latin typeface="+mn-lt"/>
                            <a:ea typeface="+mn-ea"/>
                            <a:cs typeface="+mn-cs"/>
                            <a:sym typeface="Wingdings 2" panose="05020102010507070707" pitchFamily="18" charset="2"/>
                          </a:rPr>
                          <a:t></a:t>
                        </a: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7FF"/>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1"/>
                            </a:solidFill>
                            <a:effectLst/>
                            <a:latin typeface="+mn-lt"/>
                            <a:ea typeface="+mn-ea"/>
                            <a:cs typeface="+mn-cs"/>
                            <a:sym typeface="Wingdings 2" panose="05020102010507070707" pitchFamily="18" charset="2"/>
                          </a:rPr>
                          <a:t></a:t>
                        </a: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7FF"/>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1"/>
                            </a:solidFill>
                            <a:effectLst/>
                            <a:latin typeface="+mn-lt"/>
                            <a:ea typeface="+mn-ea"/>
                            <a:cs typeface="+mn-cs"/>
                            <a:sym typeface="Wingdings 2" panose="05020102010507070707" pitchFamily="18" charset="2"/>
                          </a:rPr>
                          <a:t></a:t>
                        </a: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7FF"/>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1"/>
                            </a:solidFill>
                            <a:effectLst/>
                            <a:latin typeface="+mn-lt"/>
                            <a:ea typeface="+mn-ea"/>
                            <a:cs typeface="+mn-cs"/>
                            <a:sym typeface="Wingdings 2" panose="05020102010507070707" pitchFamily="18" charset="2"/>
                          </a:rPr>
                          <a:t></a:t>
                        </a: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7FF"/>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1"/>
                            </a:solidFill>
                            <a:effectLst/>
                            <a:latin typeface="+mn-lt"/>
                            <a:ea typeface="+mn-ea"/>
                            <a:cs typeface="+mn-cs"/>
                            <a:sym typeface="Wingdings 2" panose="05020102010507070707" pitchFamily="18" charset="2"/>
                          </a:rPr>
                          <a:t></a:t>
                        </a: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7FF"/>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1"/>
                            </a:solidFill>
                            <a:effectLst/>
                            <a:latin typeface="+mn-lt"/>
                            <a:ea typeface="+mn-ea"/>
                            <a:cs typeface="+mn-cs"/>
                            <a:sym typeface="Wingdings 2" panose="05020102010507070707" pitchFamily="18" charset="2"/>
                          </a:rPr>
                          <a:t></a:t>
                        </a: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7FF"/>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1"/>
                            </a:solidFill>
                            <a:effectLst/>
                            <a:latin typeface="+mn-lt"/>
                            <a:ea typeface="+mn-ea"/>
                            <a:cs typeface="+mn-cs"/>
                            <a:sym typeface="Wingdings 2" panose="05020102010507070707" pitchFamily="18" charset="2"/>
                          </a:rPr>
                          <a:t></a:t>
                        </a: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7FF"/>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1"/>
                            </a:solidFill>
                            <a:effectLst/>
                            <a:latin typeface="+mn-lt"/>
                            <a:ea typeface="+mn-ea"/>
                            <a:cs typeface="+mn-cs"/>
                            <a:sym typeface="Wingdings 2" panose="05020102010507070707" pitchFamily="18" charset="2"/>
                          </a:rPr>
                          <a:t></a:t>
                        </a: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7FF"/>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1"/>
                            </a:solidFill>
                            <a:effectLst/>
                            <a:latin typeface="+mn-lt"/>
                            <a:ea typeface="+mn-ea"/>
                            <a:cs typeface="+mn-cs"/>
                            <a:sym typeface="Wingdings 2" panose="05020102010507070707" pitchFamily="18" charset="2"/>
                          </a:rPr>
                          <a:t></a:t>
                        </a: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1E7FF"/>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80576">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l">
                          <a:lnSpc>
                            <a:spcPct val="90000"/>
                          </a:lnSpc>
                          <a:spcBef>
                            <a:spcPts val="0"/>
                          </a:spcBef>
                          <a:spcAft>
                            <a:spcPts val="0"/>
                          </a:spcAft>
                        </a:pPr>
                        <a:r>
                          <a:rPr lang="en-US" sz="1100" b="1">
                            <a:solidFill>
                              <a:schemeClr val="tx1"/>
                            </a:solidFill>
                            <a:effectLst/>
                          </a:rPr>
                          <a:t>KPA 20</a:t>
                        </a:r>
                        <a:r>
                          <a:rPr lang="en-US" sz="1100" b="1" baseline="30000">
                            <a:solidFill>
                              <a:schemeClr val="tx1"/>
                            </a:solidFill>
                            <a:effectLst/>
                          </a:rPr>
                          <a:t>1-2</a:t>
                        </a:r>
                        <a:endParaRPr lang="en-US" sz="1100" b="1" baseline="30000">
                          <a:solidFill>
                            <a:schemeClr val="tx1"/>
                          </a:solidFill>
                          <a:effectLst/>
                          <a:latin typeface="+mn-lt"/>
                          <a:ea typeface="+mn-ea"/>
                          <a:cs typeface="+mn-cs"/>
                        </a:endParaRPr>
                      </a:p>
                    </a:txBody>
                    <a:tcPr marL="137160" marR="13708" marT="54850" marB="47993" anchor="ctr">
                      <a:lnL w="12700" cap="flat" cmpd="sng" algn="ctr">
                        <a:noFill/>
                        <a:prstDash val="solid"/>
                        <a:round/>
                        <a:headEnd type="none" w="med" len="med"/>
                        <a:tailEnd type="none" w="med" len="med"/>
                      </a:lnL>
                      <a:lnR>
                        <a:no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no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dirty="0">
                            <a:solidFill>
                              <a:schemeClr val="accent3"/>
                            </a:solidFill>
                            <a:effectLst/>
                            <a:latin typeface="+mn-lt"/>
                            <a:ea typeface="+mn-ea"/>
                            <a:cs typeface="+mn-cs"/>
                            <a:sym typeface="Wingdings 2" panose="05020102010507070707" pitchFamily="18" charset="2"/>
                          </a:rPr>
                          <a:t></a:t>
                        </a:r>
                        <a:endParaRPr lang="en-US" sz="1200" dirty="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lvl="0" indent="0" algn="ctr" defTabSz="888548" rtl="0" eaLnBrk="1" fontAlgn="auto" latinLnBrk="0" hangingPunct="1">
                          <a:lnSpc>
                            <a:spcPct val="90000"/>
                          </a:lnSpc>
                          <a:spcBef>
                            <a:spcPts val="0"/>
                          </a:spcBef>
                          <a:spcAft>
                            <a:spcPts val="0"/>
                          </a:spcAft>
                          <a:buClrTx/>
                          <a:buSzTx/>
                          <a:buFontTx/>
                          <a:buNone/>
                          <a:tabLst/>
                          <a:defRPr/>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dirty="0">
                            <a:solidFill>
                              <a:schemeClr val="accent3"/>
                            </a:solidFill>
                            <a:effectLst/>
                            <a:latin typeface="+mn-lt"/>
                            <a:ea typeface="+mn-ea"/>
                            <a:cs typeface="+mn-cs"/>
                            <a:sym typeface="Wingdings 2" panose="05020102010507070707" pitchFamily="18" charset="2"/>
                          </a:rPr>
                          <a:t></a:t>
                        </a:r>
                        <a:endParaRPr lang="en-US" sz="1200" dirty="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3"/>
                            </a:solidFill>
                            <a:effectLst/>
                            <a:latin typeface="+mn-lt"/>
                            <a:ea typeface="+mn-ea"/>
                            <a:cs typeface="+mn-cs"/>
                            <a:sym typeface="Wingdings 2" panose="05020102010507070707" pitchFamily="18" charset="2"/>
                          </a:rPr>
                          <a:t></a:t>
                        </a:r>
                        <a:endParaRPr lang="en-US" sz="1200">
                          <a:solidFill>
                            <a:schemeClr val="accent3"/>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b="0" i="0" u="none" strike="noStrike" kern="1200" cap="none">
                            <a:solidFill>
                              <a:schemeClr val="accent3"/>
                            </a:solidFill>
                            <a:effectLst/>
                            <a:latin typeface="+mn-lt"/>
                            <a:ea typeface="+mn-ea"/>
                            <a:cs typeface="+mn-cs"/>
                            <a:sym typeface="Wingdings 2" panose="05020102010507070707" pitchFamily="18" charset="2"/>
                          </a:rPr>
                          <a:t></a:t>
                        </a:r>
                        <a:endParaRPr lang="en-US" sz="1200">
                          <a:solidFill>
                            <a:schemeClr val="accent1"/>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0F6F5"/>
                      </a:solidFill>
                    </a:tcPr>
                  </a:tc>
                  <a:extLst>
                    <a:ext uri="{0D108BD9-81ED-4DB2-BD59-A6C34878D82A}">
                      <a16:rowId xmlns:a16="http://schemas.microsoft.com/office/drawing/2014/main" val="10003"/>
                    </a:ext>
                  </a:extLst>
                </a:tr>
                <a:tr h="480576">
                  <a:tc>
                    <a:txBody>
                      <a:bodyPr/>
                      <a:lstStyle/>
                      <a:p>
                        <a:pPr marL="0" marR="0" algn="l">
                          <a:lnSpc>
                            <a:spcPct val="90000"/>
                          </a:lnSpc>
                          <a:spcBef>
                            <a:spcPts val="0"/>
                          </a:spcBef>
                          <a:spcAft>
                            <a:spcPts val="0"/>
                          </a:spcAft>
                        </a:pPr>
                        <a:r>
                          <a:rPr lang="en-US" sz="1100" b="1">
                            <a:solidFill>
                              <a:schemeClr val="tx1"/>
                            </a:solidFill>
                            <a:effectLst/>
                            <a:latin typeface="+mn-lt"/>
                            <a:ea typeface="+mn-ea"/>
                            <a:cs typeface="+mn-cs"/>
                          </a:rPr>
                          <a:t>PPV23</a:t>
                        </a:r>
                        <a:r>
                          <a:rPr lang="en-US" sz="1100" b="1" baseline="30000">
                            <a:solidFill>
                              <a:schemeClr val="tx1"/>
                            </a:solidFill>
                            <a:effectLst/>
                            <a:latin typeface="+mn-lt"/>
                            <a:ea typeface="+mn-ea"/>
                            <a:cs typeface="+mn-cs"/>
                          </a:rPr>
                          <a:t>4</a:t>
                        </a:r>
                      </a:p>
                    </a:txBody>
                    <a:tcPr marL="137160" marR="13708" marT="54850" marB="47993" anchor="ctr">
                      <a:lnL w="12700" cap="flat" cmpd="sng" algn="ctr">
                        <a:noFill/>
                        <a:prstDash val="solid"/>
                        <a:round/>
                        <a:headEnd type="none" w="med" len="med"/>
                        <a:tailEnd type="none" w="med" len="med"/>
                      </a:lnL>
                      <a:lnR>
                        <a:no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no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lvl="0" indent="0" algn="ctr" defTabSz="888548" rtl="0" eaLnBrk="1" fontAlgn="auto" latinLnBrk="0" hangingPunct="1">
                          <a:lnSpc>
                            <a:spcPct val="90000"/>
                          </a:lnSpc>
                          <a:spcBef>
                            <a:spcPts val="0"/>
                          </a:spcBef>
                          <a:spcAft>
                            <a:spcPts val="0"/>
                          </a:spcAft>
                          <a:buClrTx/>
                          <a:buSzTx/>
                          <a:buFontTx/>
                          <a:buNone/>
                          <a:tabLst/>
                          <a:defRPr/>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a:solidFill>
                              <a:schemeClr val="accent5"/>
                            </a:solidFill>
                            <a:effectLst/>
                            <a:latin typeface="+mn-lt"/>
                            <a:ea typeface="+mn-ea"/>
                            <a:cs typeface="+mn-cs"/>
                            <a:sym typeface="Wingdings 2" panose="05020102010507070707" pitchFamily="18" charset="2"/>
                          </a:rPr>
                          <a:t></a:t>
                        </a:r>
                        <a:endParaRPr lang="en-US" sz="120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1pPr>
                        <a:lvl2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2pPr>
                        <a:lvl3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3pPr>
                        <a:lvl4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4pPr>
                        <a:lvl5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5pPr>
                        <a:lvl6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6pPr>
                        <a:lvl7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7pPr>
                        <a:lvl8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8pPr>
                        <a:lvl9pPr marR="0" algn="l" rtl="0" eaLnBrk="1" hangingPunct="1">
                          <a:lnSpc>
                            <a:spcPct val="100000"/>
                          </a:lnSpc>
                          <a:spcBef>
                            <a:spcPts val="0"/>
                          </a:spcBef>
                          <a:spcAft>
                            <a:spcPts val="0"/>
                          </a:spcAft>
                          <a:buClr>
                            <a:srgbClr val="000000"/>
                          </a:buClr>
                          <a:buFont typeface="Arial"/>
                          <a:defRPr sz="1899" b="0" i="0" u="none" strike="noStrike" cap="none">
                            <a:solidFill>
                              <a:schemeClr val="tx1"/>
                            </a:solidFill>
                            <a:latin typeface="+mn-lt"/>
                            <a:sym typeface="Arial"/>
                          </a:defRPr>
                        </a:lvl9pPr>
                      </a:lstStyle>
                      <a:p>
                        <a:pPr marL="0" marR="0" algn="ctr">
                          <a:lnSpc>
                            <a:spcPct val="90000"/>
                          </a:lnSpc>
                          <a:spcBef>
                            <a:spcPts val="0"/>
                          </a:spcBef>
                          <a:spcAft>
                            <a:spcPts val="0"/>
                          </a:spcAft>
                        </a:pPr>
                        <a:r>
                          <a:rPr lang="en-US" sz="1200" b="0" i="0" u="none" strike="noStrike" kern="1200" cap="none" dirty="0">
                            <a:solidFill>
                              <a:schemeClr val="accent5"/>
                            </a:solidFill>
                            <a:effectLst/>
                            <a:latin typeface="+mn-lt"/>
                            <a:ea typeface="+mn-ea"/>
                            <a:cs typeface="+mn-cs"/>
                            <a:sym typeface="Wingdings 2" panose="05020102010507070707" pitchFamily="18" charset="2"/>
                          </a:rPr>
                          <a:t></a:t>
                        </a:r>
                        <a:endParaRPr lang="en-US" sz="1200" dirty="0">
                          <a:solidFill>
                            <a:schemeClr val="accent5"/>
                          </a:solidFill>
                          <a:effectLst/>
                          <a:latin typeface="+mn-lt"/>
                          <a:ea typeface="+mn-ea"/>
                          <a:cs typeface="+mn-cs"/>
                        </a:endParaRPr>
                      </a:p>
                    </a:txBody>
                    <a:tcPr marL="29655" marR="29655" marT="54850" marB="4799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95245702"/>
                    </a:ext>
                  </a:extLst>
                </a:tr>
              </a:tbl>
            </a:graphicData>
          </a:graphic>
        </p:graphicFrame>
        <p:grpSp>
          <p:nvGrpSpPr>
            <p:cNvPr id="9" name="Group 8">
              <a:extLst>
                <a:ext uri="{FF2B5EF4-FFF2-40B4-BE49-F238E27FC236}">
                  <a16:creationId xmlns:a16="http://schemas.microsoft.com/office/drawing/2014/main" id="{5C453A22-2DC6-4B4A-8DFE-59E66522ADC5}"/>
                </a:ext>
              </a:extLst>
            </p:cNvPr>
            <p:cNvGrpSpPr/>
            <p:nvPr/>
          </p:nvGrpSpPr>
          <p:grpSpPr>
            <a:xfrm>
              <a:off x="3315306" y="4354194"/>
              <a:ext cx="100011" cy="230365"/>
              <a:chOff x="1739807" y="4611656"/>
              <a:chExt cx="100011" cy="268407"/>
            </a:xfrm>
          </p:grpSpPr>
          <p:cxnSp>
            <p:nvCxnSpPr>
              <p:cNvPr id="80" name="Straight Arrow Connector 79">
                <a:extLst>
                  <a:ext uri="{FF2B5EF4-FFF2-40B4-BE49-F238E27FC236}">
                    <a16:creationId xmlns:a16="http://schemas.microsoft.com/office/drawing/2014/main" id="{D040575E-CC64-4C73-86B7-4E85CAE3F9E9}"/>
                  </a:ext>
                </a:extLst>
              </p:cNvPr>
              <p:cNvCxnSpPr>
                <a:cxnSpLocks/>
              </p:cNvCxnSpPr>
              <p:nvPr/>
            </p:nvCxnSpPr>
            <p:spPr>
              <a:xfrm>
                <a:off x="1839818"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0A5FE41-4D9C-475C-80D0-3EC8ACA5E2CD}"/>
                  </a:ext>
                </a:extLst>
              </p:cNvPr>
              <p:cNvCxnSpPr>
                <a:cxnSpLocks/>
              </p:cNvCxnSpPr>
              <p:nvPr/>
            </p:nvCxnSpPr>
            <p:spPr>
              <a:xfrm>
                <a:off x="1739807"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62FC1924-D539-455A-B1AF-B329C84D547D}"/>
                </a:ext>
              </a:extLst>
            </p:cNvPr>
            <p:cNvGrpSpPr/>
            <p:nvPr/>
          </p:nvGrpSpPr>
          <p:grpSpPr>
            <a:xfrm>
              <a:off x="3687009" y="4354194"/>
              <a:ext cx="100011" cy="230365"/>
              <a:chOff x="1739807" y="4611656"/>
              <a:chExt cx="100011" cy="268407"/>
            </a:xfrm>
          </p:grpSpPr>
          <p:cxnSp>
            <p:nvCxnSpPr>
              <p:cNvPr id="83" name="Straight Arrow Connector 82">
                <a:extLst>
                  <a:ext uri="{FF2B5EF4-FFF2-40B4-BE49-F238E27FC236}">
                    <a16:creationId xmlns:a16="http://schemas.microsoft.com/office/drawing/2014/main" id="{B8F4B33C-231B-4DE3-BAA8-689365837739}"/>
                  </a:ext>
                </a:extLst>
              </p:cNvPr>
              <p:cNvCxnSpPr>
                <a:cxnSpLocks/>
              </p:cNvCxnSpPr>
              <p:nvPr/>
            </p:nvCxnSpPr>
            <p:spPr>
              <a:xfrm>
                <a:off x="1839818"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DC65A810-C315-4215-8397-2B5835C96793}"/>
                  </a:ext>
                </a:extLst>
              </p:cNvPr>
              <p:cNvCxnSpPr>
                <a:cxnSpLocks/>
              </p:cNvCxnSpPr>
              <p:nvPr/>
            </p:nvCxnSpPr>
            <p:spPr>
              <a:xfrm>
                <a:off x="1739807"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46B2106B-13EE-48B4-B7BC-F3B6D4ED425C}"/>
                </a:ext>
              </a:extLst>
            </p:cNvPr>
            <p:cNvGrpSpPr/>
            <p:nvPr/>
          </p:nvGrpSpPr>
          <p:grpSpPr>
            <a:xfrm>
              <a:off x="4083585" y="4354194"/>
              <a:ext cx="100011" cy="230365"/>
              <a:chOff x="1739807" y="4611656"/>
              <a:chExt cx="100011" cy="268407"/>
            </a:xfrm>
          </p:grpSpPr>
          <p:cxnSp>
            <p:nvCxnSpPr>
              <p:cNvPr id="86" name="Straight Arrow Connector 85">
                <a:extLst>
                  <a:ext uri="{FF2B5EF4-FFF2-40B4-BE49-F238E27FC236}">
                    <a16:creationId xmlns:a16="http://schemas.microsoft.com/office/drawing/2014/main" id="{F36E36A7-EB00-4265-8050-FE4A1F870976}"/>
                  </a:ext>
                </a:extLst>
              </p:cNvPr>
              <p:cNvCxnSpPr>
                <a:cxnSpLocks/>
              </p:cNvCxnSpPr>
              <p:nvPr/>
            </p:nvCxnSpPr>
            <p:spPr>
              <a:xfrm>
                <a:off x="1839818"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DC04B42-540D-4BB5-B73C-275163C18E6B}"/>
                  </a:ext>
                </a:extLst>
              </p:cNvPr>
              <p:cNvCxnSpPr>
                <a:cxnSpLocks/>
              </p:cNvCxnSpPr>
              <p:nvPr/>
            </p:nvCxnSpPr>
            <p:spPr>
              <a:xfrm>
                <a:off x="1739807"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A7B47B71-6589-455D-8C92-E859DBEC8199}"/>
                </a:ext>
              </a:extLst>
            </p:cNvPr>
            <p:cNvGrpSpPr/>
            <p:nvPr/>
          </p:nvGrpSpPr>
          <p:grpSpPr>
            <a:xfrm>
              <a:off x="4467725" y="4361111"/>
              <a:ext cx="100011" cy="230365"/>
              <a:chOff x="1739807" y="4611656"/>
              <a:chExt cx="100011" cy="268407"/>
            </a:xfrm>
          </p:grpSpPr>
          <p:cxnSp>
            <p:nvCxnSpPr>
              <p:cNvPr id="89" name="Straight Arrow Connector 88">
                <a:extLst>
                  <a:ext uri="{FF2B5EF4-FFF2-40B4-BE49-F238E27FC236}">
                    <a16:creationId xmlns:a16="http://schemas.microsoft.com/office/drawing/2014/main" id="{7C3D214D-5ED3-4C9F-91A5-B0E113CD635E}"/>
                  </a:ext>
                </a:extLst>
              </p:cNvPr>
              <p:cNvCxnSpPr>
                <a:cxnSpLocks/>
              </p:cNvCxnSpPr>
              <p:nvPr/>
            </p:nvCxnSpPr>
            <p:spPr>
              <a:xfrm>
                <a:off x="1839818"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CF04E70B-D45A-49EF-9308-0FB12BBDF83B}"/>
                  </a:ext>
                </a:extLst>
              </p:cNvPr>
              <p:cNvCxnSpPr>
                <a:cxnSpLocks/>
              </p:cNvCxnSpPr>
              <p:nvPr/>
            </p:nvCxnSpPr>
            <p:spPr>
              <a:xfrm>
                <a:off x="1739807"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0D4CFFFB-BF24-45E8-9FD9-BC3D7E74F9F9}"/>
                </a:ext>
              </a:extLst>
            </p:cNvPr>
            <p:cNvGrpSpPr/>
            <p:nvPr/>
          </p:nvGrpSpPr>
          <p:grpSpPr>
            <a:xfrm>
              <a:off x="4851864" y="4361111"/>
              <a:ext cx="100011" cy="230365"/>
              <a:chOff x="1739807" y="4611656"/>
              <a:chExt cx="100011" cy="268407"/>
            </a:xfrm>
          </p:grpSpPr>
          <p:cxnSp>
            <p:nvCxnSpPr>
              <p:cNvPr id="92" name="Straight Arrow Connector 91">
                <a:extLst>
                  <a:ext uri="{FF2B5EF4-FFF2-40B4-BE49-F238E27FC236}">
                    <a16:creationId xmlns:a16="http://schemas.microsoft.com/office/drawing/2014/main" id="{0AB983EA-EBC9-4393-A5E3-4B7946845136}"/>
                  </a:ext>
                </a:extLst>
              </p:cNvPr>
              <p:cNvCxnSpPr>
                <a:cxnSpLocks/>
              </p:cNvCxnSpPr>
              <p:nvPr/>
            </p:nvCxnSpPr>
            <p:spPr>
              <a:xfrm>
                <a:off x="1839818"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4FB0AF16-2C94-4D21-9272-7693B957C35E}"/>
                  </a:ext>
                </a:extLst>
              </p:cNvPr>
              <p:cNvCxnSpPr>
                <a:cxnSpLocks/>
              </p:cNvCxnSpPr>
              <p:nvPr/>
            </p:nvCxnSpPr>
            <p:spPr>
              <a:xfrm>
                <a:off x="1739807"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68A7A66C-8386-4266-8BFC-191F2A85DE41}"/>
                </a:ext>
              </a:extLst>
            </p:cNvPr>
            <p:cNvGrpSpPr/>
            <p:nvPr/>
          </p:nvGrpSpPr>
          <p:grpSpPr>
            <a:xfrm>
              <a:off x="5236003" y="4354194"/>
              <a:ext cx="100011" cy="230365"/>
              <a:chOff x="1739807" y="4611656"/>
              <a:chExt cx="100011" cy="268407"/>
            </a:xfrm>
          </p:grpSpPr>
          <p:cxnSp>
            <p:nvCxnSpPr>
              <p:cNvPr id="95" name="Straight Arrow Connector 94">
                <a:extLst>
                  <a:ext uri="{FF2B5EF4-FFF2-40B4-BE49-F238E27FC236}">
                    <a16:creationId xmlns:a16="http://schemas.microsoft.com/office/drawing/2014/main" id="{39B1BE8F-3EEA-4E24-A090-A2A44A3B5E97}"/>
                  </a:ext>
                </a:extLst>
              </p:cNvPr>
              <p:cNvCxnSpPr>
                <a:cxnSpLocks/>
              </p:cNvCxnSpPr>
              <p:nvPr/>
            </p:nvCxnSpPr>
            <p:spPr>
              <a:xfrm>
                <a:off x="1839818"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16E8A59E-76C3-4F54-8E88-E36B6F847B80}"/>
                  </a:ext>
                </a:extLst>
              </p:cNvPr>
              <p:cNvCxnSpPr>
                <a:cxnSpLocks/>
              </p:cNvCxnSpPr>
              <p:nvPr/>
            </p:nvCxnSpPr>
            <p:spPr>
              <a:xfrm>
                <a:off x="1739807"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8FF4EA3A-EF48-48AC-8892-34BCE13FF6E1}"/>
                </a:ext>
              </a:extLst>
            </p:cNvPr>
            <p:cNvGrpSpPr/>
            <p:nvPr/>
          </p:nvGrpSpPr>
          <p:grpSpPr>
            <a:xfrm>
              <a:off x="5626361" y="4368030"/>
              <a:ext cx="100011" cy="230365"/>
              <a:chOff x="1739807" y="4611656"/>
              <a:chExt cx="100011" cy="268407"/>
            </a:xfrm>
          </p:grpSpPr>
          <p:cxnSp>
            <p:nvCxnSpPr>
              <p:cNvPr id="98" name="Straight Arrow Connector 97">
                <a:extLst>
                  <a:ext uri="{FF2B5EF4-FFF2-40B4-BE49-F238E27FC236}">
                    <a16:creationId xmlns:a16="http://schemas.microsoft.com/office/drawing/2014/main" id="{6E4D1722-A9A8-449A-94A3-0F7262CB5B0B}"/>
                  </a:ext>
                </a:extLst>
              </p:cNvPr>
              <p:cNvCxnSpPr>
                <a:cxnSpLocks/>
              </p:cNvCxnSpPr>
              <p:nvPr/>
            </p:nvCxnSpPr>
            <p:spPr>
              <a:xfrm>
                <a:off x="1839818"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91AFD6F0-FCA4-49E8-A4C8-A32FFD561B5F}"/>
                  </a:ext>
                </a:extLst>
              </p:cNvPr>
              <p:cNvCxnSpPr>
                <a:cxnSpLocks/>
              </p:cNvCxnSpPr>
              <p:nvPr/>
            </p:nvCxnSpPr>
            <p:spPr>
              <a:xfrm>
                <a:off x="1739807"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3AE50787-F279-4C70-8051-638A80FE2497}"/>
                </a:ext>
              </a:extLst>
            </p:cNvPr>
            <p:cNvGrpSpPr/>
            <p:nvPr/>
          </p:nvGrpSpPr>
          <p:grpSpPr>
            <a:xfrm>
              <a:off x="6004282" y="4361111"/>
              <a:ext cx="100011" cy="230365"/>
              <a:chOff x="1739807" y="4611656"/>
              <a:chExt cx="100011" cy="268407"/>
            </a:xfrm>
          </p:grpSpPr>
          <p:cxnSp>
            <p:nvCxnSpPr>
              <p:cNvPr id="101" name="Straight Arrow Connector 100">
                <a:extLst>
                  <a:ext uri="{FF2B5EF4-FFF2-40B4-BE49-F238E27FC236}">
                    <a16:creationId xmlns:a16="http://schemas.microsoft.com/office/drawing/2014/main" id="{B3AA8084-03C1-44B3-B30C-9F421A9DDA57}"/>
                  </a:ext>
                </a:extLst>
              </p:cNvPr>
              <p:cNvCxnSpPr>
                <a:cxnSpLocks/>
              </p:cNvCxnSpPr>
              <p:nvPr/>
            </p:nvCxnSpPr>
            <p:spPr>
              <a:xfrm>
                <a:off x="1839818"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BF97DF59-0D3C-4DCC-A59D-FAD15B842C8F}"/>
                  </a:ext>
                </a:extLst>
              </p:cNvPr>
              <p:cNvCxnSpPr>
                <a:cxnSpLocks/>
              </p:cNvCxnSpPr>
              <p:nvPr/>
            </p:nvCxnSpPr>
            <p:spPr>
              <a:xfrm>
                <a:off x="1739807"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0B2CAA60-C26F-4571-B4D3-7DBDED606A29}"/>
                </a:ext>
              </a:extLst>
            </p:cNvPr>
            <p:cNvGrpSpPr/>
            <p:nvPr/>
          </p:nvGrpSpPr>
          <p:grpSpPr>
            <a:xfrm>
              <a:off x="6388421" y="4361111"/>
              <a:ext cx="100011" cy="230365"/>
              <a:chOff x="1739807" y="4611656"/>
              <a:chExt cx="100011" cy="268407"/>
            </a:xfrm>
          </p:grpSpPr>
          <p:cxnSp>
            <p:nvCxnSpPr>
              <p:cNvPr id="104" name="Straight Arrow Connector 103">
                <a:extLst>
                  <a:ext uri="{FF2B5EF4-FFF2-40B4-BE49-F238E27FC236}">
                    <a16:creationId xmlns:a16="http://schemas.microsoft.com/office/drawing/2014/main" id="{5A22FE92-A098-4F86-A1E9-7978B6C12337}"/>
                  </a:ext>
                </a:extLst>
              </p:cNvPr>
              <p:cNvCxnSpPr>
                <a:cxnSpLocks/>
              </p:cNvCxnSpPr>
              <p:nvPr/>
            </p:nvCxnSpPr>
            <p:spPr>
              <a:xfrm>
                <a:off x="1839818"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3A8C4445-E8CB-4333-95B7-F65B6B0F0862}"/>
                  </a:ext>
                </a:extLst>
              </p:cNvPr>
              <p:cNvCxnSpPr>
                <a:cxnSpLocks/>
              </p:cNvCxnSpPr>
              <p:nvPr/>
            </p:nvCxnSpPr>
            <p:spPr>
              <a:xfrm>
                <a:off x="1739807"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67279978-BDD5-4063-900F-3C7DE13E4786}"/>
                </a:ext>
              </a:extLst>
            </p:cNvPr>
            <p:cNvGrpSpPr/>
            <p:nvPr/>
          </p:nvGrpSpPr>
          <p:grpSpPr>
            <a:xfrm>
              <a:off x="6778780" y="4368030"/>
              <a:ext cx="100011" cy="230365"/>
              <a:chOff x="1739807" y="4611656"/>
              <a:chExt cx="100011" cy="268407"/>
            </a:xfrm>
          </p:grpSpPr>
          <p:cxnSp>
            <p:nvCxnSpPr>
              <p:cNvPr id="107" name="Straight Arrow Connector 106">
                <a:extLst>
                  <a:ext uri="{FF2B5EF4-FFF2-40B4-BE49-F238E27FC236}">
                    <a16:creationId xmlns:a16="http://schemas.microsoft.com/office/drawing/2014/main" id="{A367360D-A93C-45EE-852D-BDEFE0B24A9A}"/>
                  </a:ext>
                </a:extLst>
              </p:cNvPr>
              <p:cNvCxnSpPr>
                <a:cxnSpLocks/>
              </p:cNvCxnSpPr>
              <p:nvPr/>
            </p:nvCxnSpPr>
            <p:spPr>
              <a:xfrm>
                <a:off x="1839818"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BBB9862A-F12D-4EBF-BB16-73C52695F3CE}"/>
                  </a:ext>
                </a:extLst>
              </p:cNvPr>
              <p:cNvCxnSpPr>
                <a:cxnSpLocks/>
              </p:cNvCxnSpPr>
              <p:nvPr/>
            </p:nvCxnSpPr>
            <p:spPr>
              <a:xfrm>
                <a:off x="1739807"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02E01D9B-33BD-4F51-A443-2BAF52B62AFE}"/>
                </a:ext>
              </a:extLst>
            </p:cNvPr>
            <p:cNvGrpSpPr/>
            <p:nvPr/>
          </p:nvGrpSpPr>
          <p:grpSpPr>
            <a:xfrm>
              <a:off x="7156700" y="4361111"/>
              <a:ext cx="100011" cy="230365"/>
              <a:chOff x="1739807" y="4611656"/>
              <a:chExt cx="100011" cy="268407"/>
            </a:xfrm>
          </p:grpSpPr>
          <p:cxnSp>
            <p:nvCxnSpPr>
              <p:cNvPr id="110" name="Straight Arrow Connector 109">
                <a:extLst>
                  <a:ext uri="{FF2B5EF4-FFF2-40B4-BE49-F238E27FC236}">
                    <a16:creationId xmlns:a16="http://schemas.microsoft.com/office/drawing/2014/main" id="{C8ACA526-490C-4A6A-8B16-94BA53CA1C85}"/>
                  </a:ext>
                </a:extLst>
              </p:cNvPr>
              <p:cNvCxnSpPr>
                <a:cxnSpLocks/>
              </p:cNvCxnSpPr>
              <p:nvPr/>
            </p:nvCxnSpPr>
            <p:spPr>
              <a:xfrm>
                <a:off x="1839818"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AA69DB77-17A4-4454-888B-95B5BD8CB4EE}"/>
                  </a:ext>
                </a:extLst>
              </p:cNvPr>
              <p:cNvCxnSpPr>
                <a:cxnSpLocks/>
              </p:cNvCxnSpPr>
              <p:nvPr/>
            </p:nvCxnSpPr>
            <p:spPr>
              <a:xfrm>
                <a:off x="1739807"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5FE1FD6D-0A08-4500-8EF2-3A337E531CF1}"/>
                </a:ext>
              </a:extLst>
            </p:cNvPr>
            <p:cNvGrpSpPr/>
            <p:nvPr/>
          </p:nvGrpSpPr>
          <p:grpSpPr>
            <a:xfrm>
              <a:off x="7547058" y="4354194"/>
              <a:ext cx="100011" cy="230365"/>
              <a:chOff x="1739807" y="4611656"/>
              <a:chExt cx="100011" cy="268407"/>
            </a:xfrm>
          </p:grpSpPr>
          <p:cxnSp>
            <p:nvCxnSpPr>
              <p:cNvPr id="113" name="Straight Arrow Connector 112">
                <a:extLst>
                  <a:ext uri="{FF2B5EF4-FFF2-40B4-BE49-F238E27FC236}">
                    <a16:creationId xmlns:a16="http://schemas.microsoft.com/office/drawing/2014/main" id="{7EF02561-DDC5-4C5B-A97C-8EE1E958EB53}"/>
                  </a:ext>
                </a:extLst>
              </p:cNvPr>
              <p:cNvCxnSpPr>
                <a:cxnSpLocks/>
              </p:cNvCxnSpPr>
              <p:nvPr/>
            </p:nvCxnSpPr>
            <p:spPr>
              <a:xfrm>
                <a:off x="1839818"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379E04E2-F0D5-4D34-B6BC-1B4D70BB4084}"/>
                  </a:ext>
                </a:extLst>
              </p:cNvPr>
              <p:cNvCxnSpPr>
                <a:cxnSpLocks/>
              </p:cNvCxnSpPr>
              <p:nvPr/>
            </p:nvCxnSpPr>
            <p:spPr>
              <a:xfrm>
                <a:off x="1739807"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389CEAE3-6F8C-4E60-A258-A37A79D7BFC6}"/>
                </a:ext>
              </a:extLst>
            </p:cNvPr>
            <p:cNvGrpSpPr/>
            <p:nvPr/>
          </p:nvGrpSpPr>
          <p:grpSpPr>
            <a:xfrm>
              <a:off x="7937420" y="4347275"/>
              <a:ext cx="100011" cy="230365"/>
              <a:chOff x="1739807" y="4611656"/>
              <a:chExt cx="100011" cy="268407"/>
            </a:xfrm>
          </p:grpSpPr>
          <p:cxnSp>
            <p:nvCxnSpPr>
              <p:cNvPr id="116" name="Straight Arrow Connector 115">
                <a:extLst>
                  <a:ext uri="{FF2B5EF4-FFF2-40B4-BE49-F238E27FC236}">
                    <a16:creationId xmlns:a16="http://schemas.microsoft.com/office/drawing/2014/main" id="{D86E1927-5235-4C24-B857-33008E565F4E}"/>
                  </a:ext>
                </a:extLst>
              </p:cNvPr>
              <p:cNvCxnSpPr>
                <a:cxnSpLocks/>
              </p:cNvCxnSpPr>
              <p:nvPr/>
            </p:nvCxnSpPr>
            <p:spPr>
              <a:xfrm>
                <a:off x="1839818"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44D28ABD-F891-4B82-9ABE-772FC40A0676}"/>
                  </a:ext>
                </a:extLst>
              </p:cNvPr>
              <p:cNvCxnSpPr>
                <a:cxnSpLocks/>
              </p:cNvCxnSpPr>
              <p:nvPr/>
            </p:nvCxnSpPr>
            <p:spPr>
              <a:xfrm>
                <a:off x="1739807" y="4611656"/>
                <a:ext cx="0" cy="268407"/>
              </a:xfrm>
              <a:prstGeom prst="straightConnector1">
                <a:avLst/>
              </a:prstGeom>
              <a:ln w="25400">
                <a:gradFill>
                  <a:gsLst>
                    <a:gs pos="29000">
                      <a:schemeClr val="accent1"/>
                    </a:gs>
                    <a:gs pos="67000">
                      <a:schemeClr val="accent3"/>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19" name="Straight Arrow Connector 118">
              <a:extLst>
                <a:ext uri="{FF2B5EF4-FFF2-40B4-BE49-F238E27FC236}">
                  <a16:creationId xmlns:a16="http://schemas.microsoft.com/office/drawing/2014/main" id="{BDC8ABD5-4D93-449B-B6F0-928D74781EFF}"/>
                </a:ext>
              </a:extLst>
            </p:cNvPr>
            <p:cNvCxnSpPr>
              <a:cxnSpLocks/>
            </p:cNvCxnSpPr>
            <p:nvPr/>
          </p:nvCxnSpPr>
          <p:spPr>
            <a:xfrm>
              <a:off x="10191062" y="4732852"/>
              <a:ext cx="0" cy="230365"/>
            </a:xfrm>
            <a:prstGeom prst="straightConnector1">
              <a:avLst/>
            </a:prstGeom>
            <a:ln w="25400">
              <a:gradFill>
                <a:gsLst>
                  <a:gs pos="33000">
                    <a:schemeClr val="accent3"/>
                  </a:gs>
                  <a:gs pos="65000">
                    <a:schemeClr val="accent5"/>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4672C2C4-9547-4440-A08C-B0D20CCDAB68}"/>
                </a:ext>
              </a:extLst>
            </p:cNvPr>
            <p:cNvCxnSpPr>
              <a:cxnSpLocks/>
            </p:cNvCxnSpPr>
            <p:nvPr/>
          </p:nvCxnSpPr>
          <p:spPr>
            <a:xfrm>
              <a:off x="9806632" y="4732852"/>
              <a:ext cx="0" cy="230365"/>
            </a:xfrm>
            <a:prstGeom prst="straightConnector1">
              <a:avLst/>
            </a:prstGeom>
            <a:ln w="25400">
              <a:gradFill>
                <a:gsLst>
                  <a:gs pos="33000">
                    <a:schemeClr val="accent3"/>
                  </a:gs>
                  <a:gs pos="65000">
                    <a:schemeClr val="accent5"/>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88AAF397-E1E1-444E-BE8D-D2A12963DA2B}"/>
                </a:ext>
              </a:extLst>
            </p:cNvPr>
            <p:cNvCxnSpPr>
              <a:cxnSpLocks/>
            </p:cNvCxnSpPr>
            <p:nvPr/>
          </p:nvCxnSpPr>
          <p:spPr>
            <a:xfrm>
              <a:off x="9422203" y="4732852"/>
              <a:ext cx="0" cy="230365"/>
            </a:xfrm>
            <a:prstGeom prst="straightConnector1">
              <a:avLst/>
            </a:prstGeom>
            <a:ln w="25400">
              <a:gradFill>
                <a:gsLst>
                  <a:gs pos="33000">
                    <a:schemeClr val="accent3"/>
                  </a:gs>
                  <a:gs pos="65000">
                    <a:schemeClr val="accent5"/>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F76EB031-32CD-4AF4-A82A-43CDEA12A29A}"/>
                </a:ext>
              </a:extLst>
            </p:cNvPr>
            <p:cNvCxnSpPr>
              <a:cxnSpLocks/>
            </p:cNvCxnSpPr>
            <p:nvPr/>
          </p:nvCxnSpPr>
          <p:spPr>
            <a:xfrm>
              <a:off x="9037773" y="4732852"/>
              <a:ext cx="0" cy="230365"/>
            </a:xfrm>
            <a:prstGeom prst="straightConnector1">
              <a:avLst/>
            </a:prstGeom>
            <a:ln w="25400">
              <a:gradFill>
                <a:gsLst>
                  <a:gs pos="33000">
                    <a:schemeClr val="accent3"/>
                  </a:gs>
                  <a:gs pos="65000">
                    <a:schemeClr val="accent5"/>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5FB081C0-CCB5-4ABE-B01D-BA8ADB665EA3}"/>
                </a:ext>
              </a:extLst>
            </p:cNvPr>
            <p:cNvCxnSpPr>
              <a:cxnSpLocks/>
            </p:cNvCxnSpPr>
            <p:nvPr/>
          </p:nvCxnSpPr>
          <p:spPr>
            <a:xfrm>
              <a:off x="8653343" y="4732852"/>
              <a:ext cx="0" cy="230365"/>
            </a:xfrm>
            <a:prstGeom prst="straightConnector1">
              <a:avLst/>
            </a:prstGeom>
            <a:ln w="25400">
              <a:gradFill>
                <a:gsLst>
                  <a:gs pos="33000">
                    <a:schemeClr val="accent3"/>
                  </a:gs>
                  <a:gs pos="65000">
                    <a:schemeClr val="accent5"/>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C520F7F9-29B9-4D2E-BAAA-92ECCB292D08}"/>
                </a:ext>
              </a:extLst>
            </p:cNvPr>
            <p:cNvCxnSpPr>
              <a:cxnSpLocks/>
            </p:cNvCxnSpPr>
            <p:nvPr/>
          </p:nvCxnSpPr>
          <p:spPr>
            <a:xfrm>
              <a:off x="8262694" y="4732852"/>
              <a:ext cx="0" cy="230365"/>
            </a:xfrm>
            <a:prstGeom prst="straightConnector1">
              <a:avLst/>
            </a:prstGeom>
            <a:ln w="25400">
              <a:gradFill>
                <a:gsLst>
                  <a:gs pos="33000">
                    <a:schemeClr val="accent3"/>
                  </a:gs>
                  <a:gs pos="65000">
                    <a:schemeClr val="accent5"/>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0C0C53B6-1F7D-4563-A2C0-9DD2278E97FC}"/>
                </a:ext>
              </a:extLst>
            </p:cNvPr>
            <p:cNvCxnSpPr>
              <a:cxnSpLocks/>
            </p:cNvCxnSpPr>
            <p:nvPr/>
          </p:nvCxnSpPr>
          <p:spPr>
            <a:xfrm>
              <a:off x="7884483" y="4732852"/>
              <a:ext cx="0" cy="230365"/>
            </a:xfrm>
            <a:prstGeom prst="straightConnector1">
              <a:avLst/>
            </a:prstGeom>
            <a:ln w="25400">
              <a:gradFill>
                <a:gsLst>
                  <a:gs pos="33000">
                    <a:schemeClr val="accent3"/>
                  </a:gs>
                  <a:gs pos="65000">
                    <a:schemeClr val="accent5"/>
                  </a:gs>
                </a:gsLst>
                <a:lin ang="5400000" scaled="1"/>
              </a:gra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55B519-ADCE-42A2-887B-44657F6BD574}"/>
                </a:ext>
              </a:extLst>
            </p:cNvPr>
            <p:cNvCxnSpPr>
              <a:cxnSpLocks/>
            </p:cNvCxnSpPr>
            <p:nvPr/>
          </p:nvCxnSpPr>
          <p:spPr bwMode="gray">
            <a:xfrm>
              <a:off x="1907904" y="3500367"/>
              <a:ext cx="8392960" cy="0"/>
            </a:xfrm>
            <a:prstGeom prst="line">
              <a:avLst/>
            </a:prstGeom>
            <a:noFill/>
            <a:ln w="12700" cap="rnd">
              <a:solidFill>
                <a:schemeClr val="bg1">
                  <a:lumMod val="75000"/>
                </a:schemeClr>
              </a:solidFill>
              <a:prstDash val="solid"/>
              <a:round/>
              <a:headEnd/>
              <a:tailEnd/>
            </a:ln>
            <a:effectLst/>
          </p:spPr>
        </p:cxnSp>
        <p:sp>
          <p:nvSpPr>
            <p:cNvPr id="4" name="TextBox 3">
              <a:extLst>
                <a:ext uri="{FF2B5EF4-FFF2-40B4-BE49-F238E27FC236}">
                  <a16:creationId xmlns:a16="http://schemas.microsoft.com/office/drawing/2014/main" id="{7522B6B4-AC58-A946-B17A-34176EE07D67}"/>
                </a:ext>
              </a:extLst>
            </p:cNvPr>
            <p:cNvSpPr txBox="1"/>
            <p:nvPr/>
          </p:nvSpPr>
          <p:spPr>
            <a:xfrm>
              <a:off x="4102018" y="3261109"/>
              <a:ext cx="2721527" cy="259782"/>
            </a:xfrm>
            <a:prstGeom prst="rect">
              <a:avLst/>
            </a:prstGeom>
            <a:noFill/>
          </p:spPr>
          <p:txBody>
            <a:bodyPr wrap="square">
              <a:spAutoFit/>
            </a:bodyPr>
            <a:lstStyle/>
            <a:p>
              <a:pPr marL="0" marR="3807" lvl="1" defTabSz="685389">
                <a:lnSpc>
                  <a:spcPct val="95000"/>
                </a:lnSpc>
                <a:spcBef>
                  <a:spcPts val="375"/>
                </a:spcBef>
                <a:tabLst>
                  <a:tab pos="213233" algn="l"/>
                </a:tabLst>
                <a:defRPr/>
              </a:pPr>
              <a:r>
                <a:rPr lang="tr-TR" sz="1800" b="1" dirty="0">
                  <a:solidFill>
                    <a:srgbClr val="0000C8"/>
                  </a:solidFill>
                  <a:latin typeface="Arial" panose="020B0604020202020204"/>
                </a:rPr>
                <a:t>Pivotal Faz</a:t>
              </a:r>
              <a:r>
                <a:rPr lang="en-US" sz="1800" b="1" dirty="0">
                  <a:solidFill>
                    <a:srgbClr val="0000C8"/>
                  </a:solidFill>
                  <a:latin typeface="Arial" panose="020B0604020202020204"/>
                </a:rPr>
                <a:t> 3 </a:t>
              </a:r>
              <a:r>
                <a:rPr lang="en-US" sz="1800" b="1" dirty="0" err="1">
                  <a:solidFill>
                    <a:srgbClr val="0000C8"/>
                  </a:solidFill>
                  <a:latin typeface="Arial" panose="020B0604020202020204"/>
                </a:rPr>
                <a:t>Karşılaştırması</a:t>
              </a:r>
              <a:endParaRPr lang="en-US" sz="1800" dirty="0">
                <a:solidFill>
                  <a:srgbClr val="000000"/>
                </a:solidFill>
                <a:latin typeface="Arial" panose="020B0604020202020204"/>
              </a:endParaRPr>
            </a:p>
          </p:txBody>
        </p:sp>
      </p:grpSp>
      <p:pic>
        <p:nvPicPr>
          <p:cNvPr id="10" name="Picture 9" descr="A yellow and blue logo&#10;&#10;Description automatically generated">
            <a:extLst>
              <a:ext uri="{FF2B5EF4-FFF2-40B4-BE49-F238E27FC236}">
                <a16:creationId xmlns:a16="http://schemas.microsoft.com/office/drawing/2014/main" id="{D995C7A0-C7DB-3317-6C3B-C642E392235B}"/>
              </a:ext>
            </a:extLst>
          </p:cNvPr>
          <p:cNvPicPr>
            <a:picLocks noChangeAspect="1"/>
          </p:cNvPicPr>
          <p:nvPr/>
        </p:nvPicPr>
        <p:blipFill>
          <a:blip r:embed="rId3">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pic>
        <p:nvPicPr>
          <p:cNvPr id="8" name="Resim 7">
            <a:extLst>
              <a:ext uri="{FF2B5EF4-FFF2-40B4-BE49-F238E27FC236}">
                <a16:creationId xmlns:a16="http://schemas.microsoft.com/office/drawing/2014/main" id="{4B52FB25-7EC3-1897-A74D-F145BAF9052A}"/>
              </a:ext>
            </a:extLst>
          </p:cNvPr>
          <p:cNvPicPr>
            <a:picLocks noChangeAspect="1"/>
          </p:cNvPicPr>
          <p:nvPr/>
        </p:nvPicPr>
        <p:blipFill>
          <a:blip r:embed="rId4"/>
          <a:stretch>
            <a:fillRect/>
          </a:stretch>
        </p:blipFill>
        <p:spPr>
          <a:xfrm>
            <a:off x="0" y="3086823"/>
            <a:ext cx="12192000" cy="2572735"/>
          </a:xfrm>
          <a:prstGeom prst="rect">
            <a:avLst/>
          </a:prstGeom>
        </p:spPr>
      </p:pic>
    </p:spTree>
    <p:extLst>
      <p:ext uri="{BB962C8B-B14F-4D97-AF65-F5344CB8AC3E}">
        <p14:creationId xmlns:p14="http://schemas.microsoft.com/office/powerpoint/2010/main" val="1261490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56265-62E3-249F-4B3F-01F6EE66BBDF}"/>
              </a:ext>
            </a:extLst>
          </p:cNvPr>
          <p:cNvSpPr>
            <a:spLocks noGrp="1"/>
          </p:cNvSpPr>
          <p:nvPr>
            <p:ph type="title"/>
          </p:nvPr>
        </p:nvSpPr>
        <p:spPr/>
        <p:txBody>
          <a:bodyPr>
            <a:normAutofit/>
          </a:bodyPr>
          <a:lstStyle/>
          <a:p>
            <a:r>
              <a:rPr lang="tr-TR" sz="2800" dirty="0"/>
              <a:t>B7471007: Daha önce Pnömokok Aşısı Olmayan erişkinlerde Bildirilen Advers Reaksiyonlar</a:t>
            </a:r>
            <a:endParaRPr lang="tr-TR" sz="4400" dirty="0"/>
          </a:p>
        </p:txBody>
      </p:sp>
      <p:sp>
        <p:nvSpPr>
          <p:cNvPr id="3" name="Slide Number Placeholder 2">
            <a:extLst>
              <a:ext uri="{FF2B5EF4-FFF2-40B4-BE49-F238E27FC236}">
                <a16:creationId xmlns:a16="http://schemas.microsoft.com/office/drawing/2014/main" id="{D2B1D4D2-D007-84CE-AFB3-C037C5602974}"/>
              </a:ext>
            </a:extLst>
          </p:cNvPr>
          <p:cNvSpPr>
            <a:spLocks noGrp="1"/>
          </p:cNvSpPr>
          <p:nvPr>
            <p:ph type="sldNum" sz="quarter" idx="4"/>
          </p:nvPr>
        </p:nvSpPr>
        <p:spPr/>
        <p:txBody>
          <a:bodyPr/>
          <a:lstStyle/>
          <a:p>
            <a:pPr defTabSz="685800"/>
            <a:fld id="{03074DEF-F175-4420-8EE3-137377F9872B}" type="slidenum">
              <a:rPr lang="en-US">
                <a:solidFill>
                  <a:srgbClr val="A1AAB1">
                    <a:lumMod val="75000"/>
                  </a:srgbClr>
                </a:solidFill>
                <a:latin typeface="Arial" panose="020B0604020202020204"/>
              </a:rPr>
              <a:pPr defTabSz="685800"/>
              <a:t>16</a:t>
            </a:fld>
            <a:endParaRPr lang="en-US">
              <a:solidFill>
                <a:srgbClr val="A1AAB1">
                  <a:lumMod val="75000"/>
                </a:srgbClr>
              </a:solidFill>
              <a:latin typeface="Arial" panose="020B0604020202020204"/>
            </a:endParaRPr>
          </a:p>
        </p:txBody>
      </p:sp>
      <p:graphicFrame>
        <p:nvGraphicFramePr>
          <p:cNvPr id="5" name="Chart 4">
            <a:extLst>
              <a:ext uri="{FF2B5EF4-FFF2-40B4-BE49-F238E27FC236}">
                <a16:creationId xmlns:a16="http://schemas.microsoft.com/office/drawing/2014/main" id="{9841A303-C2FD-FB52-5076-6FFAEF692B4D}"/>
              </a:ext>
            </a:extLst>
          </p:cNvPr>
          <p:cNvGraphicFramePr/>
          <p:nvPr/>
        </p:nvGraphicFramePr>
        <p:xfrm>
          <a:off x="1665507" y="3570740"/>
          <a:ext cx="3141884" cy="19202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BB23D67B-1549-F641-D845-659642DBB69C}"/>
              </a:ext>
            </a:extLst>
          </p:cNvPr>
          <p:cNvGraphicFramePr/>
          <p:nvPr/>
        </p:nvGraphicFramePr>
        <p:xfrm>
          <a:off x="4600080" y="3570740"/>
          <a:ext cx="3141884" cy="192024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a:extLst>
              <a:ext uri="{FF2B5EF4-FFF2-40B4-BE49-F238E27FC236}">
                <a16:creationId xmlns:a16="http://schemas.microsoft.com/office/drawing/2014/main" id="{5139C994-FE2C-9A05-A606-5EAD31F068F8}"/>
              </a:ext>
            </a:extLst>
          </p:cNvPr>
          <p:cNvSpPr txBox="1">
            <a:spLocks/>
          </p:cNvSpPr>
          <p:nvPr/>
        </p:nvSpPr>
        <p:spPr>
          <a:xfrm>
            <a:off x="1829911" y="1042499"/>
            <a:ext cx="8194580" cy="685622"/>
          </a:xfrm>
          <a:prstGeom prst="rect">
            <a:avLst/>
          </a:prstGeom>
        </p:spPr>
        <p:txBody>
          <a:bodyPr vert="horz" lIns="68580" tIns="34290" rIns="68580" bIns="0" rtlCol="0" anchor="ctr" anchorCtr="0">
            <a:no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defTabSz="685800"/>
            <a:endParaRPr lang="en-US" sz="1800" b="1">
              <a:solidFill>
                <a:srgbClr val="002060"/>
              </a:solidFill>
              <a:latin typeface="Calibri Light" panose="020F0302020204030204" pitchFamily="34" charset="0"/>
              <a:cs typeface="Calibri Light" panose="020F0302020204030204" pitchFamily="34" charset="0"/>
            </a:endParaRPr>
          </a:p>
        </p:txBody>
      </p:sp>
      <p:sp>
        <p:nvSpPr>
          <p:cNvPr id="8" name="Text Placeholder 4">
            <a:extLst>
              <a:ext uri="{FF2B5EF4-FFF2-40B4-BE49-F238E27FC236}">
                <a16:creationId xmlns:a16="http://schemas.microsoft.com/office/drawing/2014/main" id="{CF9639E6-AE3F-1CB5-0DBC-510466C03312}"/>
              </a:ext>
            </a:extLst>
          </p:cNvPr>
          <p:cNvSpPr txBox="1">
            <a:spLocks/>
          </p:cNvSpPr>
          <p:nvPr/>
        </p:nvSpPr>
        <p:spPr>
          <a:xfrm>
            <a:off x="2597247" y="5737367"/>
            <a:ext cx="7764843" cy="156966"/>
          </a:xfrm>
          <a:prstGeom prst="rect">
            <a:avLst/>
          </a:prstGeom>
        </p:spPr>
        <p:txBody>
          <a:bodyPr vert="horz" lIns="68580" tIns="34290" rIns="68580" bIns="34290" rtlCol="0" anchor="ctr"/>
          <a:lstStyle>
            <a:defPPr>
              <a:defRPr lang="tr-TR"/>
            </a:defPPr>
            <a:lvl1pPr marL="0" algn="ctr" defTabSz="914400" rtl="0" eaLnBrk="1" latinLnBrk="0" hangingPunct="1">
              <a:defRPr sz="10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1100" dirty="0">
                <a:solidFill>
                  <a:schemeClr val="tx1"/>
                </a:solidFill>
                <a:latin typeface="Arial" panose="020B0604020202020204"/>
              </a:rPr>
              <a:t>Essink B, et al. </a:t>
            </a:r>
            <a:r>
              <a:rPr lang="en-US" sz="1100" i="1" dirty="0">
                <a:solidFill>
                  <a:schemeClr val="tx1"/>
                </a:solidFill>
                <a:latin typeface="Arial" panose="020B0604020202020204"/>
              </a:rPr>
              <a:t>Clin Infect Dis. </a:t>
            </a:r>
            <a:r>
              <a:rPr lang="fr-FR" sz="1100" dirty="0">
                <a:solidFill>
                  <a:schemeClr val="tx1"/>
                </a:solidFill>
                <a:latin typeface="Arial" panose="020B0604020202020204"/>
              </a:rPr>
              <a:t>2022;75(3):390-398</a:t>
            </a:r>
            <a:r>
              <a:rPr lang="en-US" sz="1100" dirty="0">
                <a:solidFill>
                  <a:schemeClr val="tx1"/>
                </a:solidFill>
                <a:latin typeface="Arial" panose="020B0604020202020204"/>
              </a:rPr>
              <a:t>. </a:t>
            </a:r>
          </a:p>
        </p:txBody>
      </p:sp>
      <p:grpSp>
        <p:nvGrpSpPr>
          <p:cNvPr id="9" name="Group 8">
            <a:extLst>
              <a:ext uri="{FF2B5EF4-FFF2-40B4-BE49-F238E27FC236}">
                <a16:creationId xmlns:a16="http://schemas.microsoft.com/office/drawing/2014/main" id="{E9982EB4-EDAF-90F2-C98E-33E31BD87ECD}"/>
              </a:ext>
            </a:extLst>
          </p:cNvPr>
          <p:cNvGrpSpPr/>
          <p:nvPr/>
        </p:nvGrpSpPr>
        <p:grpSpPr>
          <a:xfrm>
            <a:off x="7572430" y="1586446"/>
            <a:ext cx="2961737" cy="1756729"/>
            <a:chOff x="257628" y="2125469"/>
            <a:chExt cx="3952069" cy="2649521"/>
          </a:xfrm>
        </p:grpSpPr>
        <p:graphicFrame>
          <p:nvGraphicFramePr>
            <p:cNvPr id="10" name="Chart 9">
              <a:extLst>
                <a:ext uri="{FF2B5EF4-FFF2-40B4-BE49-F238E27FC236}">
                  <a16:creationId xmlns:a16="http://schemas.microsoft.com/office/drawing/2014/main" id="{E624029D-86A0-56B9-EE85-DD0B83D1F0C4}"/>
                </a:ext>
              </a:extLst>
            </p:cNvPr>
            <p:cNvGraphicFramePr/>
            <p:nvPr/>
          </p:nvGraphicFramePr>
          <p:xfrm>
            <a:off x="257628" y="2360613"/>
            <a:ext cx="3628573" cy="2414377"/>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a:extLst>
                <a:ext uri="{FF2B5EF4-FFF2-40B4-BE49-F238E27FC236}">
                  <a16:creationId xmlns:a16="http://schemas.microsoft.com/office/drawing/2014/main" id="{3087C919-4496-7076-8AE5-779CA419AAC1}"/>
                </a:ext>
              </a:extLst>
            </p:cNvPr>
            <p:cNvCxnSpPr>
              <a:cxnSpLocks/>
            </p:cNvCxnSpPr>
            <p:nvPr/>
          </p:nvCxnSpPr>
          <p:spPr>
            <a:xfrm>
              <a:off x="1926771" y="2646101"/>
              <a:ext cx="0" cy="1921741"/>
            </a:xfrm>
            <a:prstGeom prst="line">
              <a:avLst/>
            </a:prstGeom>
            <a:noFill/>
            <a:ln w="12700" cap="flat" cmpd="sng" algn="ctr">
              <a:solidFill>
                <a:srgbClr val="000000">
                  <a:lumMod val="65000"/>
                  <a:lumOff val="35000"/>
                </a:srgbClr>
              </a:solidFill>
              <a:prstDash val="sysDash"/>
            </a:ln>
            <a:effectLst/>
          </p:spPr>
        </p:cxnSp>
        <p:cxnSp>
          <p:nvCxnSpPr>
            <p:cNvPr id="12" name="Straight Connector 11">
              <a:extLst>
                <a:ext uri="{FF2B5EF4-FFF2-40B4-BE49-F238E27FC236}">
                  <a16:creationId xmlns:a16="http://schemas.microsoft.com/office/drawing/2014/main" id="{2A09E331-336C-5A3A-1C5D-BA1F4E9D1D9E}"/>
                </a:ext>
              </a:extLst>
            </p:cNvPr>
            <p:cNvCxnSpPr>
              <a:cxnSpLocks/>
            </p:cNvCxnSpPr>
            <p:nvPr/>
          </p:nvCxnSpPr>
          <p:spPr>
            <a:xfrm>
              <a:off x="2845464" y="2646101"/>
              <a:ext cx="0" cy="1921741"/>
            </a:xfrm>
            <a:prstGeom prst="line">
              <a:avLst/>
            </a:prstGeom>
            <a:noFill/>
            <a:ln w="12700" cap="flat" cmpd="sng" algn="ctr">
              <a:solidFill>
                <a:srgbClr val="000000">
                  <a:lumMod val="65000"/>
                  <a:lumOff val="35000"/>
                </a:srgbClr>
              </a:solidFill>
              <a:prstDash val="sysDash"/>
            </a:ln>
            <a:effectLst/>
          </p:spPr>
        </p:cxnSp>
        <p:sp>
          <p:nvSpPr>
            <p:cNvPr id="13" name="TextBox 12">
              <a:extLst>
                <a:ext uri="{FF2B5EF4-FFF2-40B4-BE49-F238E27FC236}">
                  <a16:creationId xmlns:a16="http://schemas.microsoft.com/office/drawing/2014/main" id="{24A2D970-2E90-08C2-2A56-E7F36987DC52}"/>
                </a:ext>
              </a:extLst>
            </p:cNvPr>
            <p:cNvSpPr txBox="1"/>
            <p:nvPr/>
          </p:nvSpPr>
          <p:spPr>
            <a:xfrm>
              <a:off x="2853063" y="2387587"/>
              <a:ext cx="894681" cy="661475"/>
            </a:xfrm>
            <a:prstGeom prst="rect">
              <a:avLst/>
            </a:prstGeom>
            <a:noFill/>
          </p:spPr>
          <p:txBody>
            <a:bodyPr wrap="square" rtlCol="0">
              <a:spAutoFit/>
            </a:bodyPr>
            <a:lstStyle/>
            <a:p>
              <a:pPr algn="ctr" defTabSz="685184">
                <a:defRPr/>
              </a:pPr>
              <a:r>
                <a:rPr lang="en-US" sz="750" kern="0" err="1">
                  <a:solidFill>
                    <a:prstClr val="black"/>
                  </a:solidFill>
                  <a:latin typeface="Arial" panose="020B0604020202020204"/>
                  <a:cs typeface="Arial"/>
                  <a:sym typeface="Arial"/>
                </a:rPr>
                <a:t>Enjeksiyon</a:t>
              </a:r>
              <a:r>
                <a:rPr lang="en-US" sz="750" kern="0">
                  <a:solidFill>
                    <a:prstClr val="black"/>
                  </a:solidFill>
                  <a:latin typeface="Arial" panose="020B0604020202020204"/>
                  <a:cs typeface="Arial"/>
                  <a:sym typeface="Arial"/>
                </a:rPr>
                <a:t> </a:t>
              </a:r>
              <a:r>
                <a:rPr lang="en-US" sz="750" kern="0" err="1">
                  <a:solidFill>
                    <a:prstClr val="black"/>
                  </a:solidFill>
                  <a:latin typeface="Arial" panose="020B0604020202020204"/>
                  <a:cs typeface="Arial"/>
                  <a:sym typeface="Arial"/>
                </a:rPr>
                <a:t>yerinde</a:t>
              </a:r>
              <a:r>
                <a:rPr lang="en-US" sz="750" kern="0">
                  <a:solidFill>
                    <a:prstClr val="black"/>
                  </a:solidFill>
                  <a:latin typeface="Arial" panose="020B0604020202020204"/>
                  <a:cs typeface="Arial"/>
                  <a:sym typeface="Arial"/>
                </a:rPr>
                <a:t> </a:t>
              </a:r>
              <a:r>
                <a:rPr lang="en-US" sz="750" kern="0" err="1">
                  <a:solidFill>
                    <a:prstClr val="black"/>
                  </a:solidFill>
                  <a:latin typeface="Arial" panose="020B0604020202020204"/>
                  <a:cs typeface="Arial"/>
                  <a:sym typeface="Arial"/>
                </a:rPr>
                <a:t>ağrı</a:t>
              </a:r>
              <a:endParaRPr lang="en-US" sz="750" kern="0">
                <a:solidFill>
                  <a:prstClr val="black"/>
                </a:solidFill>
                <a:latin typeface="Arial" panose="020B0604020202020204"/>
                <a:cs typeface="Arial"/>
                <a:sym typeface="Arial"/>
              </a:endParaRPr>
            </a:p>
          </p:txBody>
        </p:sp>
        <p:sp>
          <p:nvSpPr>
            <p:cNvPr id="14" name="TextBox 13">
              <a:extLst>
                <a:ext uri="{FF2B5EF4-FFF2-40B4-BE49-F238E27FC236}">
                  <a16:creationId xmlns:a16="http://schemas.microsoft.com/office/drawing/2014/main" id="{7C66C48B-EFC1-E007-D46D-61714553E0B5}"/>
                </a:ext>
              </a:extLst>
            </p:cNvPr>
            <p:cNvSpPr txBox="1"/>
            <p:nvPr/>
          </p:nvSpPr>
          <p:spPr>
            <a:xfrm>
              <a:off x="1939065" y="2386307"/>
              <a:ext cx="894681" cy="313330"/>
            </a:xfrm>
            <a:prstGeom prst="rect">
              <a:avLst/>
            </a:prstGeom>
            <a:noFill/>
          </p:spPr>
          <p:txBody>
            <a:bodyPr wrap="square" rtlCol="0">
              <a:spAutoFit/>
            </a:bodyPr>
            <a:lstStyle/>
            <a:p>
              <a:pPr algn="ctr" defTabSz="685184">
                <a:defRPr/>
              </a:pPr>
              <a:r>
                <a:rPr lang="en-US" sz="750" kern="0" err="1">
                  <a:solidFill>
                    <a:prstClr val="black"/>
                  </a:solidFill>
                  <a:latin typeface="Arial" panose="020B0604020202020204"/>
                  <a:cs typeface="Arial"/>
                  <a:sym typeface="Arial"/>
                </a:rPr>
                <a:t>Şişlik</a:t>
              </a:r>
              <a:endParaRPr lang="en-US" sz="750" kern="0">
                <a:solidFill>
                  <a:prstClr val="black"/>
                </a:solidFill>
                <a:latin typeface="Arial" panose="020B0604020202020204"/>
                <a:cs typeface="Arial"/>
                <a:sym typeface="Arial"/>
              </a:endParaRPr>
            </a:p>
          </p:txBody>
        </p:sp>
        <p:sp>
          <p:nvSpPr>
            <p:cNvPr id="15" name="TextBox 14">
              <a:extLst>
                <a:ext uri="{FF2B5EF4-FFF2-40B4-BE49-F238E27FC236}">
                  <a16:creationId xmlns:a16="http://schemas.microsoft.com/office/drawing/2014/main" id="{4DBB6DB3-B3A1-CDB0-3A8D-8CD31372ECDF}"/>
                </a:ext>
              </a:extLst>
            </p:cNvPr>
            <p:cNvSpPr txBox="1"/>
            <p:nvPr/>
          </p:nvSpPr>
          <p:spPr>
            <a:xfrm>
              <a:off x="1028091" y="2386307"/>
              <a:ext cx="894681" cy="313330"/>
            </a:xfrm>
            <a:prstGeom prst="rect">
              <a:avLst/>
            </a:prstGeom>
            <a:noFill/>
          </p:spPr>
          <p:txBody>
            <a:bodyPr wrap="square" rtlCol="0">
              <a:spAutoFit/>
            </a:bodyPr>
            <a:lstStyle/>
            <a:p>
              <a:pPr algn="ctr" defTabSz="685184">
                <a:defRPr/>
              </a:pPr>
              <a:r>
                <a:rPr lang="en-US" sz="750" kern="0" err="1">
                  <a:solidFill>
                    <a:prstClr val="black"/>
                  </a:solidFill>
                  <a:latin typeface="Arial" panose="020B0604020202020204"/>
                  <a:cs typeface="Arial"/>
                  <a:sym typeface="Arial"/>
                </a:rPr>
                <a:t>Kızarıklık</a:t>
              </a:r>
              <a:endParaRPr lang="en-US" sz="750" kern="0">
                <a:solidFill>
                  <a:prstClr val="black"/>
                </a:solidFill>
                <a:latin typeface="Arial" panose="020B0604020202020204"/>
                <a:cs typeface="Arial"/>
                <a:sym typeface="Arial"/>
              </a:endParaRPr>
            </a:p>
          </p:txBody>
        </p:sp>
        <p:sp>
          <p:nvSpPr>
            <p:cNvPr id="16" name="TextBox 15">
              <a:extLst>
                <a:ext uri="{FF2B5EF4-FFF2-40B4-BE49-F238E27FC236}">
                  <a16:creationId xmlns:a16="http://schemas.microsoft.com/office/drawing/2014/main" id="{192CCF48-2570-6352-B138-AC7006CEF8C4}"/>
                </a:ext>
              </a:extLst>
            </p:cNvPr>
            <p:cNvSpPr txBox="1"/>
            <p:nvPr/>
          </p:nvSpPr>
          <p:spPr>
            <a:xfrm>
              <a:off x="533996" y="2125469"/>
              <a:ext cx="3675701" cy="382959"/>
            </a:xfrm>
            <a:prstGeom prst="rect">
              <a:avLst/>
            </a:prstGeom>
            <a:noFill/>
          </p:spPr>
          <p:txBody>
            <a:bodyPr wrap="square" rtlCol="0">
              <a:spAutoFit/>
            </a:bodyPr>
            <a:lstStyle/>
            <a:p>
              <a:pPr algn="ctr" defTabSz="342592">
                <a:defRPr/>
              </a:pPr>
              <a:r>
                <a:rPr lang="en-US" sz="1050" b="1" kern="0">
                  <a:solidFill>
                    <a:prstClr val="black"/>
                  </a:solidFill>
                  <a:latin typeface="Arial" panose="020B0604020202020204"/>
                  <a:cs typeface="Arial" panose="020B0604020202020204" pitchFamily="34" charset="0"/>
                  <a:sym typeface="Arial"/>
                </a:rPr>
                <a:t>≥</a:t>
              </a:r>
              <a:r>
                <a:rPr lang="en-US" sz="1050" b="1" kern="0">
                  <a:solidFill>
                    <a:prstClr val="black"/>
                  </a:solidFill>
                  <a:latin typeface="Arial" panose="020B0604020202020204"/>
                  <a:cs typeface="Arial"/>
                  <a:sym typeface="Arial"/>
                </a:rPr>
                <a:t>60 </a:t>
              </a:r>
              <a:r>
                <a:rPr lang="en-US" sz="1050" b="1" kern="0" err="1">
                  <a:solidFill>
                    <a:prstClr val="black"/>
                  </a:solidFill>
                  <a:latin typeface="Arial" panose="020B0604020202020204"/>
                  <a:cs typeface="Arial"/>
                  <a:sym typeface="Arial"/>
                </a:rPr>
                <a:t>Yaş</a:t>
              </a:r>
              <a:endParaRPr lang="en-US" sz="1050" b="1" kern="0">
                <a:solidFill>
                  <a:prstClr val="black"/>
                </a:solidFill>
                <a:latin typeface="Arial" panose="020B0604020202020204"/>
                <a:cs typeface="Arial"/>
                <a:sym typeface="Arial"/>
              </a:endParaRPr>
            </a:p>
          </p:txBody>
        </p:sp>
      </p:grpSp>
      <p:grpSp>
        <p:nvGrpSpPr>
          <p:cNvPr id="17" name="Group 16">
            <a:extLst>
              <a:ext uri="{FF2B5EF4-FFF2-40B4-BE49-F238E27FC236}">
                <a16:creationId xmlns:a16="http://schemas.microsoft.com/office/drawing/2014/main" id="{F5DF4093-E6BA-C756-5F51-EC1CCD4E8425}"/>
              </a:ext>
            </a:extLst>
          </p:cNvPr>
          <p:cNvGrpSpPr/>
          <p:nvPr/>
        </p:nvGrpSpPr>
        <p:grpSpPr>
          <a:xfrm>
            <a:off x="4608221" y="1458423"/>
            <a:ext cx="2832587" cy="2128672"/>
            <a:chOff x="4281713" y="2000059"/>
            <a:chExt cx="3779734" cy="2840448"/>
          </a:xfrm>
        </p:grpSpPr>
        <p:graphicFrame>
          <p:nvGraphicFramePr>
            <p:cNvPr id="18" name="Chart 17">
              <a:extLst>
                <a:ext uri="{FF2B5EF4-FFF2-40B4-BE49-F238E27FC236}">
                  <a16:creationId xmlns:a16="http://schemas.microsoft.com/office/drawing/2014/main" id="{7788C446-3EDA-9875-9564-A3C50999EA1B}"/>
                </a:ext>
              </a:extLst>
            </p:cNvPr>
            <p:cNvGraphicFramePr/>
            <p:nvPr/>
          </p:nvGraphicFramePr>
          <p:xfrm>
            <a:off x="4281713" y="2278185"/>
            <a:ext cx="3628573" cy="2562322"/>
          </p:xfrm>
          <a:graphic>
            <a:graphicData uri="http://schemas.openxmlformats.org/drawingml/2006/chart">
              <c:chart xmlns:c="http://schemas.openxmlformats.org/drawingml/2006/chart" xmlns:r="http://schemas.openxmlformats.org/officeDocument/2006/relationships" r:id="rId5"/>
            </a:graphicData>
          </a:graphic>
        </p:graphicFrame>
        <p:cxnSp>
          <p:nvCxnSpPr>
            <p:cNvPr id="19" name="Straight Connector 18">
              <a:extLst>
                <a:ext uri="{FF2B5EF4-FFF2-40B4-BE49-F238E27FC236}">
                  <a16:creationId xmlns:a16="http://schemas.microsoft.com/office/drawing/2014/main" id="{E5FC7989-E009-D192-920E-0E0641465AC1}"/>
                </a:ext>
              </a:extLst>
            </p:cNvPr>
            <p:cNvCxnSpPr>
              <a:cxnSpLocks/>
            </p:cNvCxnSpPr>
            <p:nvPr/>
          </p:nvCxnSpPr>
          <p:spPr>
            <a:xfrm>
              <a:off x="5950856" y="2413260"/>
              <a:ext cx="0" cy="1738719"/>
            </a:xfrm>
            <a:prstGeom prst="line">
              <a:avLst/>
            </a:prstGeom>
            <a:noFill/>
            <a:ln w="12700" cap="flat" cmpd="sng" algn="ctr">
              <a:solidFill>
                <a:srgbClr val="000000">
                  <a:lumMod val="65000"/>
                  <a:lumOff val="35000"/>
                </a:srgbClr>
              </a:solidFill>
              <a:prstDash val="sysDash"/>
            </a:ln>
            <a:effectLst/>
          </p:spPr>
        </p:cxnSp>
        <p:cxnSp>
          <p:nvCxnSpPr>
            <p:cNvPr id="20" name="Straight Connector 19">
              <a:extLst>
                <a:ext uri="{FF2B5EF4-FFF2-40B4-BE49-F238E27FC236}">
                  <a16:creationId xmlns:a16="http://schemas.microsoft.com/office/drawing/2014/main" id="{035A2F66-AC67-E263-8770-59065F728921}"/>
                </a:ext>
              </a:extLst>
            </p:cNvPr>
            <p:cNvCxnSpPr>
              <a:cxnSpLocks/>
            </p:cNvCxnSpPr>
            <p:nvPr/>
          </p:nvCxnSpPr>
          <p:spPr>
            <a:xfrm>
              <a:off x="6869549" y="2413260"/>
              <a:ext cx="0" cy="1738719"/>
            </a:xfrm>
            <a:prstGeom prst="line">
              <a:avLst/>
            </a:prstGeom>
            <a:noFill/>
            <a:ln w="12700" cap="flat" cmpd="sng" algn="ctr">
              <a:solidFill>
                <a:srgbClr val="000000">
                  <a:lumMod val="65000"/>
                  <a:lumOff val="35000"/>
                </a:srgbClr>
              </a:solidFill>
              <a:prstDash val="sysDash"/>
            </a:ln>
            <a:effectLst/>
          </p:spPr>
        </p:cxnSp>
        <p:sp>
          <p:nvSpPr>
            <p:cNvPr id="21" name="TextBox 20">
              <a:extLst>
                <a:ext uri="{FF2B5EF4-FFF2-40B4-BE49-F238E27FC236}">
                  <a16:creationId xmlns:a16="http://schemas.microsoft.com/office/drawing/2014/main" id="{75FC34F5-826D-2FF9-FEE2-1E735B6159A6}"/>
                </a:ext>
              </a:extLst>
            </p:cNvPr>
            <p:cNvSpPr txBox="1"/>
            <p:nvPr/>
          </p:nvSpPr>
          <p:spPr>
            <a:xfrm>
              <a:off x="6877148" y="2261150"/>
              <a:ext cx="894681" cy="585233"/>
            </a:xfrm>
            <a:prstGeom prst="rect">
              <a:avLst/>
            </a:prstGeom>
            <a:noFill/>
          </p:spPr>
          <p:txBody>
            <a:bodyPr wrap="square" rtlCol="0">
              <a:spAutoFit/>
            </a:bodyPr>
            <a:lstStyle/>
            <a:p>
              <a:pPr algn="ctr" defTabSz="685184">
                <a:defRPr/>
              </a:pPr>
              <a:r>
                <a:rPr lang="en-US" sz="750" kern="0" err="1">
                  <a:solidFill>
                    <a:prstClr val="black"/>
                  </a:solidFill>
                  <a:latin typeface="Arial" panose="020B0604020202020204"/>
                  <a:cs typeface="Arial"/>
                  <a:sym typeface="Arial"/>
                </a:rPr>
                <a:t>Enjeksiyon</a:t>
              </a:r>
              <a:r>
                <a:rPr lang="en-US" sz="750" kern="0">
                  <a:solidFill>
                    <a:prstClr val="black"/>
                  </a:solidFill>
                  <a:latin typeface="Arial" panose="020B0604020202020204"/>
                  <a:cs typeface="Arial"/>
                  <a:sym typeface="Arial"/>
                </a:rPr>
                <a:t> </a:t>
              </a:r>
              <a:r>
                <a:rPr lang="en-US" sz="750" kern="0" err="1">
                  <a:solidFill>
                    <a:prstClr val="black"/>
                  </a:solidFill>
                  <a:latin typeface="Arial" panose="020B0604020202020204"/>
                  <a:cs typeface="Arial"/>
                  <a:sym typeface="Arial"/>
                </a:rPr>
                <a:t>yerinde</a:t>
              </a:r>
              <a:r>
                <a:rPr lang="en-US" sz="750" kern="0">
                  <a:solidFill>
                    <a:prstClr val="black"/>
                  </a:solidFill>
                  <a:latin typeface="Arial" panose="020B0604020202020204"/>
                  <a:cs typeface="Arial"/>
                  <a:sym typeface="Arial"/>
                </a:rPr>
                <a:t> </a:t>
              </a:r>
              <a:r>
                <a:rPr lang="en-US" sz="750" kern="0" err="1">
                  <a:solidFill>
                    <a:prstClr val="black"/>
                  </a:solidFill>
                  <a:latin typeface="Arial" panose="020B0604020202020204"/>
                  <a:cs typeface="Arial"/>
                  <a:sym typeface="Arial"/>
                </a:rPr>
                <a:t>ağrı</a:t>
              </a:r>
              <a:endParaRPr lang="en-US" sz="750" kern="0">
                <a:solidFill>
                  <a:prstClr val="black"/>
                </a:solidFill>
                <a:latin typeface="Arial" panose="020B0604020202020204"/>
                <a:cs typeface="Arial"/>
                <a:sym typeface="Arial"/>
              </a:endParaRPr>
            </a:p>
          </p:txBody>
        </p:sp>
        <p:sp>
          <p:nvSpPr>
            <p:cNvPr id="22" name="TextBox 21">
              <a:extLst>
                <a:ext uri="{FF2B5EF4-FFF2-40B4-BE49-F238E27FC236}">
                  <a16:creationId xmlns:a16="http://schemas.microsoft.com/office/drawing/2014/main" id="{C9372B0F-46B8-7D1D-6684-076CCD103EE9}"/>
                </a:ext>
              </a:extLst>
            </p:cNvPr>
            <p:cNvSpPr txBox="1"/>
            <p:nvPr/>
          </p:nvSpPr>
          <p:spPr>
            <a:xfrm>
              <a:off x="5963150" y="2259869"/>
              <a:ext cx="894681" cy="277215"/>
            </a:xfrm>
            <a:prstGeom prst="rect">
              <a:avLst/>
            </a:prstGeom>
            <a:noFill/>
          </p:spPr>
          <p:txBody>
            <a:bodyPr wrap="square" rtlCol="0">
              <a:spAutoFit/>
            </a:bodyPr>
            <a:lstStyle/>
            <a:p>
              <a:pPr algn="ctr" defTabSz="685184">
                <a:defRPr/>
              </a:pPr>
              <a:r>
                <a:rPr lang="en-US" sz="750" kern="0" err="1">
                  <a:solidFill>
                    <a:prstClr val="black"/>
                  </a:solidFill>
                  <a:latin typeface="Arial" panose="020B0604020202020204"/>
                  <a:cs typeface="Arial"/>
                  <a:sym typeface="Arial"/>
                </a:rPr>
                <a:t>Şişlik</a:t>
              </a:r>
              <a:endParaRPr lang="en-US" sz="750" kern="0">
                <a:solidFill>
                  <a:prstClr val="black"/>
                </a:solidFill>
                <a:latin typeface="Arial" panose="020B0604020202020204"/>
                <a:cs typeface="Arial"/>
                <a:sym typeface="Arial"/>
              </a:endParaRPr>
            </a:p>
          </p:txBody>
        </p:sp>
        <p:sp>
          <p:nvSpPr>
            <p:cNvPr id="23" name="TextBox 22">
              <a:extLst>
                <a:ext uri="{FF2B5EF4-FFF2-40B4-BE49-F238E27FC236}">
                  <a16:creationId xmlns:a16="http://schemas.microsoft.com/office/drawing/2014/main" id="{FD8113FD-D2B5-11B7-9A88-A60D9D231C40}"/>
                </a:ext>
              </a:extLst>
            </p:cNvPr>
            <p:cNvSpPr txBox="1"/>
            <p:nvPr/>
          </p:nvSpPr>
          <p:spPr>
            <a:xfrm>
              <a:off x="5052176" y="2259869"/>
              <a:ext cx="894681" cy="277215"/>
            </a:xfrm>
            <a:prstGeom prst="rect">
              <a:avLst/>
            </a:prstGeom>
            <a:noFill/>
          </p:spPr>
          <p:txBody>
            <a:bodyPr wrap="square" rtlCol="0">
              <a:spAutoFit/>
            </a:bodyPr>
            <a:lstStyle/>
            <a:p>
              <a:pPr algn="ctr" defTabSz="685184">
                <a:defRPr/>
              </a:pPr>
              <a:r>
                <a:rPr lang="en-US" sz="750" kern="0" err="1">
                  <a:solidFill>
                    <a:prstClr val="black"/>
                  </a:solidFill>
                  <a:latin typeface="Arial" panose="020B0604020202020204"/>
                  <a:cs typeface="Arial"/>
                  <a:sym typeface="Arial"/>
                </a:rPr>
                <a:t>Kızarıklık</a:t>
              </a:r>
              <a:endParaRPr lang="en-US" sz="750" kern="0">
                <a:solidFill>
                  <a:prstClr val="black"/>
                </a:solidFill>
                <a:latin typeface="Arial" panose="020B0604020202020204"/>
                <a:cs typeface="Arial"/>
                <a:sym typeface="Arial"/>
              </a:endParaRPr>
            </a:p>
          </p:txBody>
        </p:sp>
        <p:sp>
          <p:nvSpPr>
            <p:cNvPr id="24" name="TextBox 23">
              <a:extLst>
                <a:ext uri="{FF2B5EF4-FFF2-40B4-BE49-F238E27FC236}">
                  <a16:creationId xmlns:a16="http://schemas.microsoft.com/office/drawing/2014/main" id="{D83493B3-63D3-6D9B-AE86-0D294F4B0D71}"/>
                </a:ext>
              </a:extLst>
            </p:cNvPr>
            <p:cNvSpPr txBox="1"/>
            <p:nvPr/>
          </p:nvSpPr>
          <p:spPr>
            <a:xfrm>
              <a:off x="4385746" y="2000059"/>
              <a:ext cx="3675701" cy="338819"/>
            </a:xfrm>
            <a:prstGeom prst="rect">
              <a:avLst/>
            </a:prstGeom>
            <a:noFill/>
          </p:spPr>
          <p:txBody>
            <a:bodyPr wrap="square" rtlCol="0">
              <a:spAutoFit/>
            </a:bodyPr>
            <a:lstStyle/>
            <a:p>
              <a:pPr algn="ctr" defTabSz="342592">
                <a:defRPr/>
              </a:pPr>
              <a:r>
                <a:rPr lang="en-US" sz="1050" b="1" kern="0">
                  <a:solidFill>
                    <a:prstClr val="black"/>
                  </a:solidFill>
                  <a:latin typeface="Arial" panose="020B0604020202020204"/>
                  <a:cs typeface="Arial"/>
                  <a:sym typeface="Arial"/>
                </a:rPr>
                <a:t>50</a:t>
              </a:r>
              <a:r>
                <a:rPr lang="en-US" sz="1050" b="1" kern="0">
                  <a:solidFill>
                    <a:prstClr val="black"/>
                  </a:solidFill>
                  <a:latin typeface="Arial" panose="020B0604020202020204"/>
                  <a:cs typeface="Arial" panose="020B0604020202020204" pitchFamily="34" charset="0"/>
                  <a:sym typeface="Arial"/>
                </a:rPr>
                <a:t>–</a:t>
              </a:r>
              <a:r>
                <a:rPr lang="en-US" sz="1050" b="1" kern="0">
                  <a:solidFill>
                    <a:prstClr val="black"/>
                  </a:solidFill>
                  <a:latin typeface="Arial" panose="020B0604020202020204"/>
                  <a:cs typeface="Arial"/>
                  <a:sym typeface="Arial"/>
                </a:rPr>
                <a:t>59 </a:t>
              </a:r>
              <a:r>
                <a:rPr lang="en-US" sz="1050" b="1" kern="0" err="1">
                  <a:solidFill>
                    <a:prstClr val="black"/>
                  </a:solidFill>
                  <a:latin typeface="Arial" panose="020B0604020202020204"/>
                  <a:cs typeface="Arial"/>
                  <a:sym typeface="Arial"/>
                </a:rPr>
                <a:t>Yaş</a:t>
              </a:r>
              <a:endParaRPr lang="en-US" sz="1050" b="1" kern="0">
                <a:solidFill>
                  <a:prstClr val="black"/>
                </a:solidFill>
                <a:latin typeface="Arial" panose="020B0604020202020204"/>
                <a:cs typeface="Arial"/>
                <a:sym typeface="Arial"/>
              </a:endParaRPr>
            </a:p>
          </p:txBody>
        </p:sp>
      </p:grpSp>
      <p:grpSp>
        <p:nvGrpSpPr>
          <p:cNvPr id="25" name="Group 24">
            <a:extLst>
              <a:ext uri="{FF2B5EF4-FFF2-40B4-BE49-F238E27FC236}">
                <a16:creationId xmlns:a16="http://schemas.microsoft.com/office/drawing/2014/main" id="{A4B332E2-68DA-0E30-58E5-E2864886DCBA}"/>
              </a:ext>
            </a:extLst>
          </p:cNvPr>
          <p:cNvGrpSpPr/>
          <p:nvPr/>
        </p:nvGrpSpPr>
        <p:grpSpPr>
          <a:xfrm>
            <a:off x="5166774" y="5237917"/>
            <a:ext cx="2220937" cy="255980"/>
            <a:chOff x="3117523" y="5913678"/>
            <a:chExt cx="2963563" cy="341574"/>
          </a:xfrm>
        </p:grpSpPr>
        <p:sp>
          <p:nvSpPr>
            <p:cNvPr id="26" name="Rectangle 25">
              <a:extLst>
                <a:ext uri="{FF2B5EF4-FFF2-40B4-BE49-F238E27FC236}">
                  <a16:creationId xmlns:a16="http://schemas.microsoft.com/office/drawing/2014/main" id="{DE9FE8E9-67C0-DD38-19EE-7EBFF114354B}"/>
                </a:ext>
              </a:extLst>
            </p:cNvPr>
            <p:cNvSpPr/>
            <p:nvPr/>
          </p:nvSpPr>
          <p:spPr>
            <a:xfrm>
              <a:off x="3117523" y="5978880"/>
              <a:ext cx="182880" cy="182880"/>
            </a:xfrm>
            <a:prstGeom prst="rect">
              <a:avLst/>
            </a:prstGeom>
            <a:solidFill>
              <a:srgbClr val="0DBDBA"/>
            </a:solidFill>
            <a:ln w="25400" cap="flat" cmpd="sng" algn="ctr">
              <a:noFill/>
              <a:prstDash val="solid"/>
            </a:ln>
            <a:effectLst/>
          </p:spPr>
          <p:txBody>
            <a:bodyPr rtlCol="0" anchor="ctr"/>
            <a:lstStyle/>
            <a:p>
              <a:pPr algn="ctr" defTabSz="685184">
                <a:defRPr/>
              </a:pPr>
              <a:endParaRPr lang="en-US" sz="1348" kern="0">
                <a:solidFill>
                  <a:prstClr val="white"/>
                </a:solidFill>
                <a:latin typeface="Arial"/>
                <a:sym typeface="Arial"/>
              </a:endParaRPr>
            </a:p>
          </p:txBody>
        </p:sp>
        <p:sp>
          <p:nvSpPr>
            <p:cNvPr id="27" name="TextBox 26">
              <a:extLst>
                <a:ext uri="{FF2B5EF4-FFF2-40B4-BE49-F238E27FC236}">
                  <a16:creationId xmlns:a16="http://schemas.microsoft.com/office/drawing/2014/main" id="{1EC960D9-B371-570F-3F1B-EAEE6CF9AA4F}"/>
                </a:ext>
              </a:extLst>
            </p:cNvPr>
            <p:cNvSpPr txBox="1"/>
            <p:nvPr/>
          </p:nvSpPr>
          <p:spPr>
            <a:xfrm>
              <a:off x="3300403" y="5916432"/>
              <a:ext cx="616463" cy="338820"/>
            </a:xfrm>
            <a:prstGeom prst="rect">
              <a:avLst/>
            </a:prstGeom>
            <a:noFill/>
          </p:spPr>
          <p:txBody>
            <a:bodyPr wrap="none" rtlCol="0">
              <a:spAutoFit/>
            </a:bodyPr>
            <a:lstStyle/>
            <a:p>
              <a:pPr defTabSz="685184">
                <a:defRPr/>
              </a:pPr>
              <a:r>
                <a:rPr lang="tr-TR" sz="1050" kern="0">
                  <a:solidFill>
                    <a:prstClr val="black"/>
                  </a:solidFill>
                  <a:latin typeface="Arial" panose="020B0604020202020204"/>
                  <a:cs typeface="Arial"/>
                  <a:sym typeface="Arial"/>
                </a:rPr>
                <a:t>Hafif</a:t>
              </a:r>
              <a:endParaRPr lang="en-US" sz="1050" kern="0">
                <a:solidFill>
                  <a:prstClr val="black"/>
                </a:solidFill>
                <a:latin typeface="Arial" panose="020B0604020202020204"/>
                <a:cs typeface="Arial"/>
                <a:sym typeface="Arial"/>
              </a:endParaRPr>
            </a:p>
          </p:txBody>
        </p:sp>
        <p:sp>
          <p:nvSpPr>
            <p:cNvPr id="28" name="Rectangle 27">
              <a:extLst>
                <a:ext uri="{FF2B5EF4-FFF2-40B4-BE49-F238E27FC236}">
                  <a16:creationId xmlns:a16="http://schemas.microsoft.com/office/drawing/2014/main" id="{0740904E-3A1D-74DD-58BE-968321389193}"/>
                </a:ext>
              </a:extLst>
            </p:cNvPr>
            <p:cNvSpPr/>
            <p:nvPr/>
          </p:nvSpPr>
          <p:spPr>
            <a:xfrm>
              <a:off x="4098833" y="5978880"/>
              <a:ext cx="182880" cy="182880"/>
            </a:xfrm>
            <a:prstGeom prst="rect">
              <a:avLst/>
            </a:prstGeom>
            <a:solidFill>
              <a:srgbClr val="0000C9"/>
            </a:solidFill>
            <a:ln w="25400" cap="flat" cmpd="sng" algn="ctr">
              <a:noFill/>
              <a:prstDash val="solid"/>
            </a:ln>
            <a:effectLst/>
          </p:spPr>
          <p:txBody>
            <a:bodyPr rtlCol="0" anchor="ctr"/>
            <a:lstStyle/>
            <a:p>
              <a:pPr algn="ctr" defTabSz="685184">
                <a:defRPr/>
              </a:pPr>
              <a:endParaRPr lang="en-US" sz="1348" kern="0">
                <a:solidFill>
                  <a:prstClr val="white"/>
                </a:solidFill>
                <a:latin typeface="Arial"/>
                <a:sym typeface="Arial"/>
              </a:endParaRPr>
            </a:p>
          </p:txBody>
        </p:sp>
        <p:sp>
          <p:nvSpPr>
            <p:cNvPr id="29" name="TextBox 28">
              <a:extLst>
                <a:ext uri="{FF2B5EF4-FFF2-40B4-BE49-F238E27FC236}">
                  <a16:creationId xmlns:a16="http://schemas.microsoft.com/office/drawing/2014/main" id="{BFDA68BF-8D2E-0063-7D5C-790048C8B2BA}"/>
                </a:ext>
              </a:extLst>
            </p:cNvPr>
            <p:cNvSpPr txBox="1"/>
            <p:nvPr/>
          </p:nvSpPr>
          <p:spPr>
            <a:xfrm>
              <a:off x="4281713" y="5916432"/>
              <a:ext cx="595073" cy="338820"/>
            </a:xfrm>
            <a:prstGeom prst="rect">
              <a:avLst/>
            </a:prstGeom>
            <a:noFill/>
          </p:spPr>
          <p:txBody>
            <a:bodyPr wrap="none" rtlCol="0">
              <a:spAutoFit/>
            </a:bodyPr>
            <a:lstStyle/>
            <a:p>
              <a:pPr defTabSz="685184">
                <a:defRPr/>
              </a:pPr>
              <a:r>
                <a:rPr lang="tr-TR" sz="1050" kern="0">
                  <a:solidFill>
                    <a:prstClr val="black"/>
                  </a:solidFill>
                  <a:latin typeface="Arial" panose="020B0604020202020204"/>
                  <a:cs typeface="Arial"/>
                  <a:sym typeface="Arial"/>
                </a:rPr>
                <a:t>Orta</a:t>
              </a:r>
            </a:p>
          </p:txBody>
        </p:sp>
        <p:sp>
          <p:nvSpPr>
            <p:cNvPr id="30" name="Rectangle 29">
              <a:extLst>
                <a:ext uri="{FF2B5EF4-FFF2-40B4-BE49-F238E27FC236}">
                  <a16:creationId xmlns:a16="http://schemas.microsoft.com/office/drawing/2014/main" id="{CF9CD26E-A5D0-766B-83FC-9DB85B0C042F}"/>
                </a:ext>
              </a:extLst>
            </p:cNvPr>
            <p:cNvSpPr/>
            <p:nvPr/>
          </p:nvSpPr>
          <p:spPr>
            <a:xfrm>
              <a:off x="5001118" y="5978880"/>
              <a:ext cx="182880" cy="182880"/>
            </a:xfrm>
            <a:prstGeom prst="rect">
              <a:avLst/>
            </a:prstGeom>
            <a:solidFill>
              <a:srgbClr val="FF0000"/>
            </a:solidFill>
            <a:ln w="25400" cap="flat" cmpd="sng" algn="ctr">
              <a:noFill/>
              <a:prstDash val="solid"/>
            </a:ln>
            <a:effectLst/>
          </p:spPr>
          <p:txBody>
            <a:bodyPr rtlCol="0" anchor="ctr"/>
            <a:lstStyle/>
            <a:p>
              <a:pPr algn="ctr" defTabSz="685184">
                <a:defRPr/>
              </a:pPr>
              <a:endParaRPr lang="en-US" sz="1348" kern="0">
                <a:solidFill>
                  <a:prstClr val="white"/>
                </a:solidFill>
                <a:latin typeface="Arial"/>
                <a:sym typeface="Arial"/>
              </a:endParaRPr>
            </a:p>
          </p:txBody>
        </p:sp>
        <p:sp>
          <p:nvSpPr>
            <p:cNvPr id="31" name="TextBox 30">
              <a:extLst>
                <a:ext uri="{FF2B5EF4-FFF2-40B4-BE49-F238E27FC236}">
                  <a16:creationId xmlns:a16="http://schemas.microsoft.com/office/drawing/2014/main" id="{76690D6A-A097-780B-4D72-B562812C1949}"/>
                </a:ext>
              </a:extLst>
            </p:cNvPr>
            <p:cNvSpPr txBox="1"/>
            <p:nvPr/>
          </p:nvSpPr>
          <p:spPr>
            <a:xfrm>
              <a:off x="5242167" y="5913678"/>
              <a:ext cx="838919" cy="338820"/>
            </a:xfrm>
            <a:prstGeom prst="rect">
              <a:avLst/>
            </a:prstGeom>
            <a:noFill/>
          </p:spPr>
          <p:txBody>
            <a:bodyPr wrap="none" rtlCol="0">
              <a:spAutoFit/>
            </a:bodyPr>
            <a:lstStyle/>
            <a:p>
              <a:pPr defTabSz="685184">
                <a:defRPr/>
              </a:pPr>
              <a:r>
                <a:rPr lang="tr-TR" sz="1050" kern="0" err="1">
                  <a:solidFill>
                    <a:prstClr val="black"/>
                  </a:solidFill>
                  <a:latin typeface="Arial" panose="020B0604020202020204"/>
                  <a:cs typeface="Arial"/>
                  <a:sym typeface="Arial"/>
                </a:rPr>
                <a:t>Şidd</a:t>
              </a:r>
              <a:r>
                <a:rPr lang="en-US" sz="1050" kern="0">
                  <a:solidFill>
                    <a:prstClr val="black"/>
                  </a:solidFill>
                  <a:latin typeface="Arial" panose="020B0604020202020204"/>
                  <a:cs typeface="Arial"/>
                  <a:sym typeface="Arial"/>
                </a:rPr>
                <a:t>e</a:t>
              </a:r>
              <a:r>
                <a:rPr lang="tr-TR" sz="1050" kern="0" err="1">
                  <a:solidFill>
                    <a:prstClr val="black"/>
                  </a:solidFill>
                  <a:latin typeface="Arial" panose="020B0604020202020204"/>
                  <a:cs typeface="Arial"/>
                  <a:sym typeface="Arial"/>
                </a:rPr>
                <a:t>tli</a:t>
              </a:r>
              <a:endParaRPr lang="en-US" sz="1050" kern="0">
                <a:solidFill>
                  <a:prstClr val="black"/>
                </a:solidFill>
                <a:latin typeface="Arial" panose="020B0604020202020204"/>
                <a:cs typeface="Arial"/>
                <a:sym typeface="Arial"/>
              </a:endParaRPr>
            </a:p>
          </p:txBody>
        </p:sp>
      </p:grpSp>
      <p:grpSp>
        <p:nvGrpSpPr>
          <p:cNvPr id="32" name="Group 31">
            <a:extLst>
              <a:ext uri="{FF2B5EF4-FFF2-40B4-BE49-F238E27FC236}">
                <a16:creationId xmlns:a16="http://schemas.microsoft.com/office/drawing/2014/main" id="{63D6EBCF-7A36-092F-A4F2-6C6A8BDE0557}"/>
              </a:ext>
            </a:extLst>
          </p:cNvPr>
          <p:cNvGrpSpPr/>
          <p:nvPr/>
        </p:nvGrpSpPr>
        <p:grpSpPr>
          <a:xfrm>
            <a:off x="1732551" y="1548249"/>
            <a:ext cx="2719304" cy="2124287"/>
            <a:chOff x="8305799" y="2000060"/>
            <a:chExt cx="3628573" cy="2834596"/>
          </a:xfrm>
        </p:grpSpPr>
        <p:graphicFrame>
          <p:nvGraphicFramePr>
            <p:cNvPr id="33" name="Chart 32">
              <a:extLst>
                <a:ext uri="{FF2B5EF4-FFF2-40B4-BE49-F238E27FC236}">
                  <a16:creationId xmlns:a16="http://schemas.microsoft.com/office/drawing/2014/main" id="{72F2607D-FDCD-6D28-89A4-BB62FDA418F3}"/>
                </a:ext>
              </a:extLst>
            </p:cNvPr>
            <p:cNvGraphicFramePr/>
            <p:nvPr/>
          </p:nvGraphicFramePr>
          <p:xfrm>
            <a:off x="8305799" y="2272334"/>
            <a:ext cx="3628573" cy="2562322"/>
          </p:xfrm>
          <a:graphic>
            <a:graphicData uri="http://schemas.openxmlformats.org/drawingml/2006/chart">
              <c:chart xmlns:c="http://schemas.openxmlformats.org/drawingml/2006/chart" xmlns:r="http://schemas.openxmlformats.org/officeDocument/2006/relationships" r:id="rId6"/>
            </a:graphicData>
          </a:graphic>
        </p:graphicFrame>
        <p:cxnSp>
          <p:nvCxnSpPr>
            <p:cNvPr id="34" name="Straight Connector 33">
              <a:extLst>
                <a:ext uri="{FF2B5EF4-FFF2-40B4-BE49-F238E27FC236}">
                  <a16:creationId xmlns:a16="http://schemas.microsoft.com/office/drawing/2014/main" id="{ED7F6D09-5616-D268-74F5-9B294F6D6A37}"/>
                </a:ext>
              </a:extLst>
            </p:cNvPr>
            <p:cNvCxnSpPr>
              <a:cxnSpLocks/>
            </p:cNvCxnSpPr>
            <p:nvPr/>
          </p:nvCxnSpPr>
          <p:spPr>
            <a:xfrm>
              <a:off x="9974942" y="2407410"/>
              <a:ext cx="0" cy="1738718"/>
            </a:xfrm>
            <a:prstGeom prst="line">
              <a:avLst/>
            </a:prstGeom>
            <a:noFill/>
            <a:ln w="12700" cap="flat" cmpd="sng" algn="ctr">
              <a:solidFill>
                <a:srgbClr val="000000">
                  <a:lumMod val="65000"/>
                  <a:lumOff val="35000"/>
                </a:srgbClr>
              </a:solidFill>
              <a:prstDash val="sysDash"/>
            </a:ln>
            <a:effectLst/>
          </p:spPr>
        </p:cxnSp>
        <p:cxnSp>
          <p:nvCxnSpPr>
            <p:cNvPr id="35" name="Straight Connector 34">
              <a:extLst>
                <a:ext uri="{FF2B5EF4-FFF2-40B4-BE49-F238E27FC236}">
                  <a16:creationId xmlns:a16="http://schemas.microsoft.com/office/drawing/2014/main" id="{FA24E744-869D-9FA8-5BB4-FE587948F86D}"/>
                </a:ext>
              </a:extLst>
            </p:cNvPr>
            <p:cNvCxnSpPr>
              <a:cxnSpLocks/>
            </p:cNvCxnSpPr>
            <p:nvPr/>
          </p:nvCxnSpPr>
          <p:spPr>
            <a:xfrm>
              <a:off x="10893635" y="2407410"/>
              <a:ext cx="0" cy="1738718"/>
            </a:xfrm>
            <a:prstGeom prst="line">
              <a:avLst/>
            </a:prstGeom>
            <a:noFill/>
            <a:ln w="12700" cap="flat" cmpd="sng" algn="ctr">
              <a:solidFill>
                <a:srgbClr val="000000">
                  <a:lumMod val="65000"/>
                  <a:lumOff val="35000"/>
                </a:srgbClr>
              </a:solidFill>
              <a:prstDash val="sysDash"/>
            </a:ln>
            <a:effectLst/>
          </p:spPr>
        </p:cxnSp>
        <p:sp>
          <p:nvSpPr>
            <p:cNvPr id="36" name="TextBox 35">
              <a:extLst>
                <a:ext uri="{FF2B5EF4-FFF2-40B4-BE49-F238E27FC236}">
                  <a16:creationId xmlns:a16="http://schemas.microsoft.com/office/drawing/2014/main" id="{8FDF3573-88DF-135B-727F-B32D61704F55}"/>
                </a:ext>
              </a:extLst>
            </p:cNvPr>
            <p:cNvSpPr txBox="1"/>
            <p:nvPr/>
          </p:nvSpPr>
          <p:spPr>
            <a:xfrm>
              <a:off x="10901234" y="2256512"/>
              <a:ext cx="894682" cy="585233"/>
            </a:xfrm>
            <a:prstGeom prst="rect">
              <a:avLst/>
            </a:prstGeom>
            <a:noFill/>
          </p:spPr>
          <p:txBody>
            <a:bodyPr wrap="square" rtlCol="0">
              <a:spAutoFit/>
            </a:bodyPr>
            <a:lstStyle/>
            <a:p>
              <a:pPr algn="ctr" defTabSz="685184">
                <a:defRPr/>
              </a:pPr>
              <a:r>
                <a:rPr lang="tr-TR" sz="750" kern="0">
                  <a:solidFill>
                    <a:prstClr val="black"/>
                  </a:solidFill>
                  <a:latin typeface="Arial" panose="020B0604020202020204"/>
                  <a:cs typeface="Arial"/>
                  <a:sym typeface="Arial"/>
                </a:rPr>
                <a:t>Enjeksiyon yerinde ağrı</a:t>
              </a:r>
              <a:endParaRPr lang="en-US" sz="750" kern="0">
                <a:solidFill>
                  <a:prstClr val="black"/>
                </a:solidFill>
                <a:latin typeface="Arial" panose="020B0604020202020204"/>
                <a:cs typeface="Arial"/>
                <a:sym typeface="Arial"/>
              </a:endParaRPr>
            </a:p>
          </p:txBody>
        </p:sp>
        <p:sp>
          <p:nvSpPr>
            <p:cNvPr id="37" name="TextBox 36">
              <a:extLst>
                <a:ext uri="{FF2B5EF4-FFF2-40B4-BE49-F238E27FC236}">
                  <a16:creationId xmlns:a16="http://schemas.microsoft.com/office/drawing/2014/main" id="{75BC182E-3AC7-61BC-C5A5-59F9775830BC}"/>
                </a:ext>
              </a:extLst>
            </p:cNvPr>
            <p:cNvSpPr txBox="1"/>
            <p:nvPr/>
          </p:nvSpPr>
          <p:spPr>
            <a:xfrm>
              <a:off x="9987236" y="2255231"/>
              <a:ext cx="894682" cy="277215"/>
            </a:xfrm>
            <a:prstGeom prst="rect">
              <a:avLst/>
            </a:prstGeom>
            <a:noFill/>
          </p:spPr>
          <p:txBody>
            <a:bodyPr wrap="square" rtlCol="0">
              <a:spAutoFit/>
            </a:bodyPr>
            <a:lstStyle/>
            <a:p>
              <a:pPr algn="ctr" defTabSz="685184">
                <a:defRPr/>
              </a:pPr>
              <a:r>
                <a:rPr lang="tr-TR" sz="750" kern="0">
                  <a:solidFill>
                    <a:prstClr val="black"/>
                  </a:solidFill>
                  <a:latin typeface="Arial" panose="020B0604020202020204"/>
                  <a:cs typeface="Arial"/>
                  <a:sym typeface="Arial"/>
                </a:rPr>
                <a:t>Şişlik</a:t>
              </a:r>
              <a:endParaRPr lang="en-US" sz="750" kern="0">
                <a:solidFill>
                  <a:prstClr val="black"/>
                </a:solidFill>
                <a:latin typeface="Arial" panose="020B0604020202020204"/>
                <a:cs typeface="Arial"/>
                <a:sym typeface="Arial"/>
              </a:endParaRPr>
            </a:p>
          </p:txBody>
        </p:sp>
        <p:sp>
          <p:nvSpPr>
            <p:cNvPr id="38" name="TextBox 37">
              <a:extLst>
                <a:ext uri="{FF2B5EF4-FFF2-40B4-BE49-F238E27FC236}">
                  <a16:creationId xmlns:a16="http://schemas.microsoft.com/office/drawing/2014/main" id="{FC8ED874-869E-666B-DFA1-FF5B5D3781C1}"/>
                </a:ext>
              </a:extLst>
            </p:cNvPr>
            <p:cNvSpPr txBox="1"/>
            <p:nvPr/>
          </p:nvSpPr>
          <p:spPr>
            <a:xfrm>
              <a:off x="9076262" y="2255231"/>
              <a:ext cx="894682" cy="277215"/>
            </a:xfrm>
            <a:prstGeom prst="rect">
              <a:avLst/>
            </a:prstGeom>
            <a:noFill/>
          </p:spPr>
          <p:txBody>
            <a:bodyPr wrap="square" rtlCol="0">
              <a:spAutoFit/>
            </a:bodyPr>
            <a:lstStyle/>
            <a:p>
              <a:pPr algn="ctr" defTabSz="685184">
                <a:defRPr/>
              </a:pPr>
              <a:r>
                <a:rPr lang="tr-TR" sz="750" kern="0">
                  <a:solidFill>
                    <a:prstClr val="black"/>
                  </a:solidFill>
                  <a:latin typeface="Arial" panose="020B0604020202020204"/>
                  <a:cs typeface="Arial"/>
                  <a:sym typeface="Arial"/>
                </a:rPr>
                <a:t>Kızarıklık</a:t>
              </a:r>
              <a:endParaRPr lang="en-US" sz="750" kern="0">
                <a:solidFill>
                  <a:prstClr val="black"/>
                </a:solidFill>
                <a:latin typeface="Arial" panose="020B0604020202020204"/>
                <a:cs typeface="Arial"/>
                <a:sym typeface="Arial"/>
              </a:endParaRPr>
            </a:p>
          </p:txBody>
        </p:sp>
        <p:sp>
          <p:nvSpPr>
            <p:cNvPr id="39" name="TextBox 38">
              <a:extLst>
                <a:ext uri="{FF2B5EF4-FFF2-40B4-BE49-F238E27FC236}">
                  <a16:creationId xmlns:a16="http://schemas.microsoft.com/office/drawing/2014/main" id="{91653362-43BB-CDE1-211D-CB9A57EA73B9}"/>
                </a:ext>
              </a:extLst>
            </p:cNvPr>
            <p:cNvSpPr txBox="1"/>
            <p:nvPr/>
          </p:nvSpPr>
          <p:spPr>
            <a:xfrm>
              <a:off x="8680755" y="2000060"/>
              <a:ext cx="3232442" cy="338819"/>
            </a:xfrm>
            <a:prstGeom prst="rect">
              <a:avLst/>
            </a:prstGeom>
            <a:noFill/>
          </p:spPr>
          <p:txBody>
            <a:bodyPr wrap="square" rtlCol="0">
              <a:spAutoFit/>
            </a:bodyPr>
            <a:lstStyle/>
            <a:p>
              <a:pPr algn="ctr" defTabSz="342592">
                <a:defRPr/>
              </a:pPr>
              <a:r>
                <a:rPr lang="en-US" sz="1050" b="1" kern="0">
                  <a:solidFill>
                    <a:prstClr val="black"/>
                  </a:solidFill>
                  <a:latin typeface="Arial" panose="020B0604020202020204"/>
                  <a:cs typeface="Arial"/>
                  <a:sym typeface="Arial"/>
                </a:rPr>
                <a:t>18</a:t>
              </a:r>
              <a:r>
                <a:rPr lang="en-US" sz="1050" b="1" kern="0">
                  <a:solidFill>
                    <a:prstClr val="black"/>
                  </a:solidFill>
                  <a:latin typeface="Arial" panose="020B0604020202020204"/>
                  <a:cs typeface="Arial" panose="020B0604020202020204" pitchFamily="34" charset="0"/>
                  <a:sym typeface="Arial"/>
                </a:rPr>
                <a:t>–</a:t>
              </a:r>
              <a:r>
                <a:rPr lang="en-US" sz="1050" b="1" kern="0">
                  <a:solidFill>
                    <a:prstClr val="black"/>
                  </a:solidFill>
                  <a:latin typeface="Arial" panose="020B0604020202020204"/>
                  <a:cs typeface="Arial"/>
                  <a:sym typeface="Arial"/>
                </a:rPr>
                <a:t>49 </a:t>
              </a:r>
              <a:r>
                <a:rPr lang="en-US" sz="1050" b="1" kern="0" err="1">
                  <a:solidFill>
                    <a:prstClr val="black"/>
                  </a:solidFill>
                  <a:latin typeface="Arial" panose="020B0604020202020204"/>
                  <a:cs typeface="Arial"/>
                  <a:sym typeface="Arial"/>
                </a:rPr>
                <a:t>Yaş</a:t>
              </a:r>
              <a:endParaRPr lang="en-US" sz="1050" b="1" kern="0">
                <a:solidFill>
                  <a:prstClr val="black"/>
                </a:solidFill>
                <a:latin typeface="Arial" panose="020B0604020202020204"/>
                <a:cs typeface="Arial"/>
                <a:sym typeface="Arial"/>
              </a:endParaRPr>
            </a:p>
          </p:txBody>
        </p:sp>
      </p:grpSp>
      <p:sp>
        <p:nvSpPr>
          <p:cNvPr id="40" name="TextBox 39">
            <a:extLst>
              <a:ext uri="{FF2B5EF4-FFF2-40B4-BE49-F238E27FC236}">
                <a16:creationId xmlns:a16="http://schemas.microsoft.com/office/drawing/2014/main" id="{93AB3CA5-9436-4B6A-F55E-1267DD395906}"/>
              </a:ext>
            </a:extLst>
          </p:cNvPr>
          <p:cNvSpPr txBox="1"/>
          <p:nvPr/>
        </p:nvSpPr>
        <p:spPr bwMode="gray">
          <a:xfrm rot="16200000">
            <a:off x="689639" y="4238001"/>
            <a:ext cx="2191157" cy="230653"/>
          </a:xfrm>
          <a:prstGeom prst="rect">
            <a:avLst/>
          </a:prstGeom>
        </p:spPr>
        <p:txBody>
          <a:bodyPr wrap="none" lIns="34290" tIns="34290" rIns="34290" bIns="34290" rtlCol="0">
            <a:noAutofit/>
          </a:bodyPr>
          <a:lstStyle/>
          <a:p>
            <a:pPr algn="ctr" defTabSz="685800">
              <a:lnSpc>
                <a:spcPct val="90000"/>
              </a:lnSpc>
              <a:spcBef>
                <a:spcPts val="750"/>
              </a:spcBef>
            </a:pPr>
            <a:r>
              <a:rPr lang="tr-TR" sz="1050" b="1">
                <a:solidFill>
                  <a:srgbClr val="353B3E"/>
                </a:solidFill>
                <a:latin typeface="Arial" panose="020B0604020202020204"/>
              </a:rPr>
              <a:t>Sistemik reaksiyon bildiren</a:t>
            </a:r>
            <a:r>
              <a:rPr lang="en-US" sz="1050" b="1">
                <a:solidFill>
                  <a:srgbClr val="353B3E"/>
                </a:solidFill>
                <a:latin typeface="Arial" panose="020B0604020202020204"/>
              </a:rPr>
              <a:t> </a:t>
            </a:r>
            <a:br>
              <a:rPr lang="en-US" sz="1050" b="1">
                <a:solidFill>
                  <a:srgbClr val="353B3E"/>
                </a:solidFill>
                <a:latin typeface="Arial" panose="020B0604020202020204"/>
              </a:rPr>
            </a:br>
            <a:r>
              <a:rPr lang="tr-TR" sz="1050" b="1">
                <a:solidFill>
                  <a:srgbClr val="353B3E"/>
                </a:solidFill>
                <a:latin typeface="Arial" panose="020B0604020202020204"/>
              </a:rPr>
              <a:t>katılımcıların</a:t>
            </a:r>
            <a:r>
              <a:rPr lang="en-US" sz="1050" b="1">
                <a:solidFill>
                  <a:srgbClr val="353B3E"/>
                </a:solidFill>
                <a:latin typeface="Arial" panose="020B0604020202020204"/>
              </a:rPr>
              <a:t> %</a:t>
            </a:r>
            <a:r>
              <a:rPr lang="tr-TR" sz="1050" b="1">
                <a:solidFill>
                  <a:srgbClr val="353B3E"/>
                </a:solidFill>
                <a:latin typeface="Arial" panose="020B0604020202020204"/>
              </a:rPr>
              <a:t>’si</a:t>
            </a:r>
            <a:endParaRPr lang="en-US" sz="1050">
              <a:solidFill>
                <a:srgbClr val="353B3E"/>
              </a:solidFill>
              <a:latin typeface="Arial" panose="020B0604020202020204"/>
            </a:endParaRPr>
          </a:p>
        </p:txBody>
      </p:sp>
      <p:graphicFrame>
        <p:nvGraphicFramePr>
          <p:cNvPr id="41" name="Chart 40">
            <a:extLst>
              <a:ext uri="{FF2B5EF4-FFF2-40B4-BE49-F238E27FC236}">
                <a16:creationId xmlns:a16="http://schemas.microsoft.com/office/drawing/2014/main" id="{4770078F-930A-C52F-A821-A677FCCE8FE7}"/>
              </a:ext>
            </a:extLst>
          </p:cNvPr>
          <p:cNvGraphicFramePr/>
          <p:nvPr/>
        </p:nvGraphicFramePr>
        <p:xfrm>
          <a:off x="7560319" y="3570740"/>
          <a:ext cx="3141884" cy="1920240"/>
        </p:xfrm>
        <a:graphic>
          <a:graphicData uri="http://schemas.openxmlformats.org/drawingml/2006/chart">
            <c:chart xmlns:c="http://schemas.openxmlformats.org/drawingml/2006/chart" xmlns:r="http://schemas.openxmlformats.org/officeDocument/2006/relationships" r:id="rId7"/>
          </a:graphicData>
        </a:graphic>
      </p:graphicFrame>
      <p:sp>
        <p:nvSpPr>
          <p:cNvPr id="42" name="TextBox 41">
            <a:extLst>
              <a:ext uri="{FF2B5EF4-FFF2-40B4-BE49-F238E27FC236}">
                <a16:creationId xmlns:a16="http://schemas.microsoft.com/office/drawing/2014/main" id="{3FB2F549-3F0B-B143-B518-37599D663F2A}"/>
              </a:ext>
            </a:extLst>
          </p:cNvPr>
          <p:cNvSpPr txBox="1"/>
          <p:nvPr/>
        </p:nvSpPr>
        <p:spPr>
          <a:xfrm>
            <a:off x="2308981" y="3662875"/>
            <a:ext cx="481100" cy="135151"/>
          </a:xfrm>
          <a:prstGeom prst="rect">
            <a:avLst/>
          </a:prstGeom>
          <a:noFill/>
        </p:spPr>
        <p:txBody>
          <a:bodyPr wrap="square" lIns="0" tIns="0" rIns="0" bIns="0" rtlCol="0" anchor="t">
            <a:noAutofit/>
          </a:bodyPr>
          <a:lstStyle/>
          <a:p>
            <a:pPr algn="ctr" defTabSz="342592">
              <a:lnSpc>
                <a:spcPct val="95000"/>
              </a:lnSpc>
              <a:defRPr/>
            </a:pPr>
            <a:r>
              <a:rPr lang="en-US" sz="750" kern="0" err="1">
                <a:solidFill>
                  <a:prstClr val="black"/>
                </a:solidFill>
                <a:latin typeface="Arial" panose="020B0604020202020204"/>
                <a:cs typeface="Arial"/>
                <a:sym typeface="Arial"/>
              </a:rPr>
              <a:t>Halsizlik</a:t>
            </a:r>
            <a:endParaRPr lang="en-US" sz="750" kern="0">
              <a:solidFill>
                <a:prstClr val="black"/>
              </a:solidFill>
              <a:latin typeface="Arial" panose="020B0604020202020204"/>
              <a:cs typeface="Arial"/>
              <a:sym typeface="Arial"/>
            </a:endParaRPr>
          </a:p>
        </p:txBody>
      </p:sp>
      <p:sp>
        <p:nvSpPr>
          <p:cNvPr id="43" name="TextBox 42">
            <a:extLst>
              <a:ext uri="{FF2B5EF4-FFF2-40B4-BE49-F238E27FC236}">
                <a16:creationId xmlns:a16="http://schemas.microsoft.com/office/drawing/2014/main" id="{637ECD3C-CAC6-D6AE-DB25-124D8774F47C}"/>
              </a:ext>
            </a:extLst>
          </p:cNvPr>
          <p:cNvSpPr txBox="1"/>
          <p:nvPr/>
        </p:nvSpPr>
        <p:spPr>
          <a:xfrm>
            <a:off x="2928277" y="3662875"/>
            <a:ext cx="481100" cy="135151"/>
          </a:xfrm>
          <a:prstGeom prst="rect">
            <a:avLst/>
          </a:prstGeom>
          <a:noFill/>
        </p:spPr>
        <p:txBody>
          <a:bodyPr wrap="square" lIns="0" tIns="0" rIns="0" bIns="0" rtlCol="0" anchor="t">
            <a:noAutofit/>
          </a:bodyPr>
          <a:lstStyle/>
          <a:p>
            <a:pPr algn="ctr" defTabSz="342592">
              <a:lnSpc>
                <a:spcPct val="95000"/>
              </a:lnSpc>
              <a:defRPr/>
            </a:pPr>
            <a:r>
              <a:rPr lang="en-US" sz="750" kern="0" err="1">
                <a:solidFill>
                  <a:prstClr val="black"/>
                </a:solidFill>
                <a:latin typeface="Arial" panose="020B0604020202020204"/>
                <a:cs typeface="Arial"/>
                <a:sym typeface="Arial"/>
              </a:rPr>
              <a:t>Baş</a:t>
            </a:r>
            <a:r>
              <a:rPr lang="en-US" sz="750" kern="0">
                <a:solidFill>
                  <a:prstClr val="black"/>
                </a:solidFill>
                <a:latin typeface="Arial" panose="020B0604020202020204"/>
                <a:cs typeface="Arial"/>
                <a:sym typeface="Arial"/>
              </a:rPr>
              <a:t> </a:t>
            </a:r>
            <a:r>
              <a:rPr lang="en-US" sz="750" kern="0" err="1">
                <a:solidFill>
                  <a:prstClr val="black"/>
                </a:solidFill>
                <a:latin typeface="Arial" panose="020B0604020202020204"/>
                <a:cs typeface="Arial"/>
                <a:sym typeface="Arial"/>
              </a:rPr>
              <a:t>ağrısı</a:t>
            </a:r>
            <a:endParaRPr lang="en-US" sz="750" kern="0">
              <a:solidFill>
                <a:prstClr val="black"/>
              </a:solidFill>
              <a:latin typeface="Arial" panose="020B0604020202020204"/>
              <a:cs typeface="Arial"/>
              <a:sym typeface="Arial"/>
            </a:endParaRPr>
          </a:p>
        </p:txBody>
      </p:sp>
      <p:sp>
        <p:nvSpPr>
          <p:cNvPr id="44" name="TextBox 43">
            <a:extLst>
              <a:ext uri="{FF2B5EF4-FFF2-40B4-BE49-F238E27FC236}">
                <a16:creationId xmlns:a16="http://schemas.microsoft.com/office/drawing/2014/main" id="{79E1AC48-C2CE-81B8-2C9D-08DB3AEDEEFF}"/>
              </a:ext>
            </a:extLst>
          </p:cNvPr>
          <p:cNvSpPr txBox="1"/>
          <p:nvPr/>
        </p:nvSpPr>
        <p:spPr>
          <a:xfrm>
            <a:off x="3536322" y="3662875"/>
            <a:ext cx="481100" cy="135151"/>
          </a:xfrm>
          <a:prstGeom prst="rect">
            <a:avLst/>
          </a:prstGeom>
          <a:noFill/>
        </p:spPr>
        <p:txBody>
          <a:bodyPr wrap="square" lIns="0" tIns="0" rIns="0" bIns="0" rtlCol="0" anchor="t">
            <a:noAutofit/>
          </a:bodyPr>
          <a:lstStyle/>
          <a:p>
            <a:pPr algn="ctr" defTabSz="342592">
              <a:lnSpc>
                <a:spcPct val="95000"/>
              </a:lnSpc>
              <a:defRPr/>
            </a:pPr>
            <a:r>
              <a:rPr lang="en-US" sz="750" kern="0">
                <a:solidFill>
                  <a:prstClr val="black"/>
                </a:solidFill>
                <a:latin typeface="Arial" panose="020B0604020202020204"/>
                <a:cs typeface="Arial"/>
                <a:sym typeface="Arial"/>
              </a:rPr>
              <a:t>Kas </a:t>
            </a:r>
            <a:r>
              <a:rPr lang="en-US" sz="750" kern="0" err="1">
                <a:solidFill>
                  <a:prstClr val="black"/>
                </a:solidFill>
                <a:latin typeface="Arial" panose="020B0604020202020204"/>
                <a:cs typeface="Arial"/>
                <a:sym typeface="Arial"/>
              </a:rPr>
              <a:t>ağrısı</a:t>
            </a:r>
            <a:endParaRPr lang="en-US" sz="750" kern="0">
              <a:solidFill>
                <a:prstClr val="black"/>
              </a:solidFill>
              <a:latin typeface="Arial" panose="020B0604020202020204"/>
              <a:cs typeface="Arial"/>
              <a:sym typeface="Arial"/>
            </a:endParaRPr>
          </a:p>
        </p:txBody>
      </p:sp>
      <p:sp>
        <p:nvSpPr>
          <p:cNvPr id="45" name="TextBox 44">
            <a:extLst>
              <a:ext uri="{FF2B5EF4-FFF2-40B4-BE49-F238E27FC236}">
                <a16:creationId xmlns:a16="http://schemas.microsoft.com/office/drawing/2014/main" id="{DA5E42E0-2B00-DEA8-F3D4-B07A2B024111}"/>
              </a:ext>
            </a:extLst>
          </p:cNvPr>
          <p:cNvSpPr txBox="1"/>
          <p:nvPr/>
        </p:nvSpPr>
        <p:spPr>
          <a:xfrm>
            <a:off x="4139673" y="3662875"/>
            <a:ext cx="481100" cy="135151"/>
          </a:xfrm>
          <a:prstGeom prst="rect">
            <a:avLst/>
          </a:prstGeom>
          <a:noFill/>
        </p:spPr>
        <p:txBody>
          <a:bodyPr wrap="square" lIns="0" tIns="0" rIns="0" bIns="0" rtlCol="0" anchor="t">
            <a:noAutofit/>
          </a:bodyPr>
          <a:lstStyle/>
          <a:p>
            <a:pPr algn="ctr" defTabSz="342592">
              <a:lnSpc>
                <a:spcPct val="95000"/>
              </a:lnSpc>
              <a:defRPr/>
            </a:pPr>
            <a:r>
              <a:rPr lang="en-US" sz="750" kern="0" err="1">
                <a:solidFill>
                  <a:prstClr val="black"/>
                </a:solidFill>
                <a:latin typeface="Arial" panose="020B0604020202020204"/>
                <a:cs typeface="Arial"/>
                <a:sym typeface="Arial"/>
              </a:rPr>
              <a:t>Eklem</a:t>
            </a:r>
            <a:r>
              <a:rPr lang="en-US" sz="750" kern="0">
                <a:solidFill>
                  <a:prstClr val="black"/>
                </a:solidFill>
                <a:latin typeface="Arial" panose="020B0604020202020204"/>
                <a:cs typeface="Arial"/>
                <a:sym typeface="Arial"/>
              </a:rPr>
              <a:t> </a:t>
            </a:r>
            <a:r>
              <a:rPr lang="en-US" sz="750" kern="0" err="1">
                <a:solidFill>
                  <a:prstClr val="black"/>
                </a:solidFill>
                <a:latin typeface="Arial" panose="020B0604020202020204"/>
                <a:cs typeface="Arial"/>
                <a:sym typeface="Arial"/>
              </a:rPr>
              <a:t>ağrısı</a:t>
            </a:r>
            <a:endParaRPr lang="en-US" sz="750" kern="0">
              <a:solidFill>
                <a:prstClr val="black"/>
              </a:solidFill>
              <a:latin typeface="Arial" panose="020B0604020202020204"/>
              <a:cs typeface="Arial"/>
              <a:sym typeface="Arial"/>
            </a:endParaRPr>
          </a:p>
        </p:txBody>
      </p:sp>
      <p:sp>
        <p:nvSpPr>
          <p:cNvPr id="46" name="TextBox 45">
            <a:extLst>
              <a:ext uri="{FF2B5EF4-FFF2-40B4-BE49-F238E27FC236}">
                <a16:creationId xmlns:a16="http://schemas.microsoft.com/office/drawing/2014/main" id="{1C9F8978-8F71-895A-40BE-3921677F8A07}"/>
              </a:ext>
            </a:extLst>
          </p:cNvPr>
          <p:cNvSpPr txBox="1"/>
          <p:nvPr/>
        </p:nvSpPr>
        <p:spPr>
          <a:xfrm>
            <a:off x="5257315" y="3673500"/>
            <a:ext cx="481100" cy="135151"/>
          </a:xfrm>
          <a:prstGeom prst="rect">
            <a:avLst/>
          </a:prstGeom>
          <a:noFill/>
        </p:spPr>
        <p:txBody>
          <a:bodyPr wrap="square" lIns="0" tIns="0" rIns="0" bIns="0" rtlCol="0" anchor="t">
            <a:noAutofit/>
          </a:bodyPr>
          <a:lstStyle/>
          <a:p>
            <a:pPr algn="ctr" defTabSz="342592">
              <a:lnSpc>
                <a:spcPct val="95000"/>
              </a:lnSpc>
              <a:defRPr/>
            </a:pPr>
            <a:r>
              <a:rPr lang="en-US" sz="750" err="1">
                <a:solidFill>
                  <a:prstClr val="black"/>
                </a:solidFill>
                <a:latin typeface="Arial" panose="020B0604020202020204"/>
                <a:cs typeface="Arial"/>
                <a:sym typeface="Arial"/>
              </a:rPr>
              <a:t>Halsizlik</a:t>
            </a:r>
            <a:endParaRPr lang="en-US" sz="750">
              <a:solidFill>
                <a:prstClr val="black"/>
              </a:solidFill>
              <a:latin typeface="Arial" panose="020B0604020202020204"/>
              <a:cs typeface="Arial"/>
              <a:sym typeface="Arial"/>
            </a:endParaRPr>
          </a:p>
        </p:txBody>
      </p:sp>
      <p:sp>
        <p:nvSpPr>
          <p:cNvPr id="47" name="TextBox 46">
            <a:extLst>
              <a:ext uri="{FF2B5EF4-FFF2-40B4-BE49-F238E27FC236}">
                <a16:creationId xmlns:a16="http://schemas.microsoft.com/office/drawing/2014/main" id="{D92815CB-C9FF-FA1D-E2D0-CFCE215F6C6E}"/>
              </a:ext>
            </a:extLst>
          </p:cNvPr>
          <p:cNvSpPr txBox="1"/>
          <p:nvPr/>
        </p:nvSpPr>
        <p:spPr>
          <a:xfrm>
            <a:off x="5841442" y="3673500"/>
            <a:ext cx="481100" cy="135151"/>
          </a:xfrm>
          <a:prstGeom prst="rect">
            <a:avLst/>
          </a:prstGeom>
          <a:noFill/>
        </p:spPr>
        <p:txBody>
          <a:bodyPr wrap="square" lIns="0" tIns="0" rIns="0" bIns="0" rtlCol="0" anchor="t">
            <a:noAutofit/>
          </a:bodyPr>
          <a:lstStyle/>
          <a:p>
            <a:pPr algn="ctr" defTabSz="342592">
              <a:lnSpc>
                <a:spcPct val="95000"/>
              </a:lnSpc>
              <a:defRPr/>
            </a:pPr>
            <a:r>
              <a:rPr lang="en-US" sz="750" err="1">
                <a:solidFill>
                  <a:prstClr val="black"/>
                </a:solidFill>
                <a:latin typeface="Arial" panose="020B0604020202020204"/>
                <a:cs typeface="Arial"/>
                <a:sym typeface="Arial"/>
              </a:rPr>
              <a:t>Baş</a:t>
            </a:r>
            <a:r>
              <a:rPr lang="en-US" sz="750">
                <a:solidFill>
                  <a:prstClr val="black"/>
                </a:solidFill>
                <a:latin typeface="Arial" panose="020B0604020202020204"/>
                <a:cs typeface="Arial"/>
                <a:sym typeface="Arial"/>
              </a:rPr>
              <a:t> </a:t>
            </a:r>
            <a:r>
              <a:rPr lang="en-US" sz="750" err="1">
                <a:solidFill>
                  <a:prstClr val="black"/>
                </a:solidFill>
                <a:latin typeface="Arial" panose="020B0604020202020204"/>
                <a:cs typeface="Arial"/>
                <a:sym typeface="Arial"/>
              </a:rPr>
              <a:t>ağrısı</a:t>
            </a:r>
            <a:endParaRPr lang="en-US" sz="750">
              <a:solidFill>
                <a:prstClr val="black"/>
              </a:solidFill>
              <a:latin typeface="Arial" panose="020B0604020202020204"/>
              <a:cs typeface="Arial"/>
              <a:sym typeface="Arial"/>
            </a:endParaRPr>
          </a:p>
        </p:txBody>
      </p:sp>
      <p:sp>
        <p:nvSpPr>
          <p:cNvPr id="48" name="TextBox 47">
            <a:extLst>
              <a:ext uri="{FF2B5EF4-FFF2-40B4-BE49-F238E27FC236}">
                <a16:creationId xmlns:a16="http://schemas.microsoft.com/office/drawing/2014/main" id="{2A5453C6-51F7-42C4-F9FA-03C94467DA44}"/>
              </a:ext>
            </a:extLst>
          </p:cNvPr>
          <p:cNvSpPr txBox="1"/>
          <p:nvPr/>
        </p:nvSpPr>
        <p:spPr>
          <a:xfrm>
            <a:off x="6467071" y="3673500"/>
            <a:ext cx="481100" cy="135151"/>
          </a:xfrm>
          <a:prstGeom prst="rect">
            <a:avLst/>
          </a:prstGeom>
          <a:noFill/>
        </p:spPr>
        <p:txBody>
          <a:bodyPr wrap="square" lIns="0" tIns="0" rIns="0" bIns="0" rtlCol="0" anchor="t">
            <a:noAutofit/>
          </a:bodyPr>
          <a:lstStyle/>
          <a:p>
            <a:pPr algn="ctr" defTabSz="342592">
              <a:lnSpc>
                <a:spcPct val="95000"/>
              </a:lnSpc>
              <a:defRPr/>
            </a:pPr>
            <a:r>
              <a:rPr lang="en-US" sz="750">
                <a:solidFill>
                  <a:prstClr val="black"/>
                </a:solidFill>
                <a:latin typeface="Arial" panose="020B0604020202020204"/>
                <a:cs typeface="Arial"/>
                <a:sym typeface="Arial"/>
              </a:rPr>
              <a:t>Kas </a:t>
            </a:r>
            <a:r>
              <a:rPr lang="en-US" sz="750" err="1">
                <a:solidFill>
                  <a:prstClr val="black"/>
                </a:solidFill>
                <a:latin typeface="Arial" panose="020B0604020202020204"/>
                <a:cs typeface="Arial"/>
                <a:sym typeface="Arial"/>
              </a:rPr>
              <a:t>ağrısı</a:t>
            </a:r>
            <a:endParaRPr lang="en-US" sz="750">
              <a:solidFill>
                <a:prstClr val="black"/>
              </a:solidFill>
              <a:latin typeface="Arial" panose="020B0604020202020204"/>
              <a:cs typeface="Arial"/>
              <a:sym typeface="Arial"/>
            </a:endParaRPr>
          </a:p>
        </p:txBody>
      </p:sp>
      <p:sp>
        <p:nvSpPr>
          <p:cNvPr id="49" name="TextBox 48">
            <a:extLst>
              <a:ext uri="{FF2B5EF4-FFF2-40B4-BE49-F238E27FC236}">
                <a16:creationId xmlns:a16="http://schemas.microsoft.com/office/drawing/2014/main" id="{3F7D1059-2732-0281-2823-8D41D77CA03C}"/>
              </a:ext>
            </a:extLst>
          </p:cNvPr>
          <p:cNvSpPr txBox="1"/>
          <p:nvPr/>
        </p:nvSpPr>
        <p:spPr>
          <a:xfrm>
            <a:off x="7052838" y="3673500"/>
            <a:ext cx="481100" cy="135151"/>
          </a:xfrm>
          <a:prstGeom prst="rect">
            <a:avLst/>
          </a:prstGeom>
          <a:noFill/>
        </p:spPr>
        <p:txBody>
          <a:bodyPr wrap="square" lIns="0" tIns="0" rIns="0" bIns="0" rtlCol="0" anchor="t">
            <a:noAutofit/>
          </a:bodyPr>
          <a:lstStyle/>
          <a:p>
            <a:pPr algn="ctr" defTabSz="342592">
              <a:lnSpc>
                <a:spcPct val="95000"/>
              </a:lnSpc>
              <a:defRPr/>
            </a:pPr>
            <a:r>
              <a:rPr lang="tr-TR" sz="750">
                <a:solidFill>
                  <a:prstClr val="black"/>
                </a:solidFill>
                <a:latin typeface="Arial" panose="020B0604020202020204"/>
                <a:cs typeface="Arial"/>
                <a:sym typeface="Arial"/>
              </a:rPr>
              <a:t>Eklem ağrısı</a:t>
            </a:r>
            <a:endParaRPr lang="en-US" sz="750">
              <a:solidFill>
                <a:prstClr val="black"/>
              </a:solidFill>
              <a:latin typeface="Arial" panose="020B0604020202020204"/>
              <a:cs typeface="Arial"/>
              <a:sym typeface="Arial"/>
            </a:endParaRPr>
          </a:p>
        </p:txBody>
      </p:sp>
      <p:sp>
        <p:nvSpPr>
          <p:cNvPr id="50" name="TextBox 49">
            <a:extLst>
              <a:ext uri="{FF2B5EF4-FFF2-40B4-BE49-F238E27FC236}">
                <a16:creationId xmlns:a16="http://schemas.microsoft.com/office/drawing/2014/main" id="{C70A9A1A-8A2A-EA03-B5E1-6C0CF0AAE035}"/>
              </a:ext>
            </a:extLst>
          </p:cNvPr>
          <p:cNvSpPr txBox="1"/>
          <p:nvPr/>
        </p:nvSpPr>
        <p:spPr>
          <a:xfrm>
            <a:off x="8211384" y="3676156"/>
            <a:ext cx="481100" cy="135151"/>
          </a:xfrm>
          <a:prstGeom prst="rect">
            <a:avLst/>
          </a:prstGeom>
          <a:noFill/>
        </p:spPr>
        <p:txBody>
          <a:bodyPr wrap="square" lIns="0" tIns="0" rIns="0" bIns="0" rtlCol="0" anchor="t">
            <a:noAutofit/>
          </a:bodyPr>
          <a:lstStyle/>
          <a:p>
            <a:pPr algn="ctr" defTabSz="342592">
              <a:lnSpc>
                <a:spcPct val="95000"/>
              </a:lnSpc>
              <a:defRPr/>
            </a:pPr>
            <a:r>
              <a:rPr lang="en-US" sz="750" err="1">
                <a:solidFill>
                  <a:prstClr val="black"/>
                </a:solidFill>
                <a:latin typeface="Arial" panose="020B0604020202020204"/>
                <a:cs typeface="Arial"/>
                <a:sym typeface="Arial"/>
              </a:rPr>
              <a:t>Halsizlik</a:t>
            </a:r>
            <a:endParaRPr lang="en-US" sz="750">
              <a:solidFill>
                <a:prstClr val="black"/>
              </a:solidFill>
              <a:latin typeface="Arial" panose="020B0604020202020204"/>
              <a:cs typeface="Arial"/>
              <a:sym typeface="Arial"/>
            </a:endParaRPr>
          </a:p>
        </p:txBody>
      </p:sp>
      <p:sp>
        <p:nvSpPr>
          <p:cNvPr id="51" name="TextBox 50">
            <a:extLst>
              <a:ext uri="{FF2B5EF4-FFF2-40B4-BE49-F238E27FC236}">
                <a16:creationId xmlns:a16="http://schemas.microsoft.com/office/drawing/2014/main" id="{12D98E0A-B701-035A-CE8D-81FD47C06A99}"/>
              </a:ext>
            </a:extLst>
          </p:cNvPr>
          <p:cNvSpPr txBox="1"/>
          <p:nvPr/>
        </p:nvSpPr>
        <p:spPr>
          <a:xfrm>
            <a:off x="8804303" y="3676156"/>
            <a:ext cx="481100" cy="135151"/>
          </a:xfrm>
          <a:prstGeom prst="rect">
            <a:avLst/>
          </a:prstGeom>
          <a:noFill/>
        </p:spPr>
        <p:txBody>
          <a:bodyPr wrap="square" lIns="0" tIns="0" rIns="0" bIns="0" rtlCol="0" anchor="t">
            <a:noAutofit/>
          </a:bodyPr>
          <a:lstStyle/>
          <a:p>
            <a:pPr algn="ctr" defTabSz="342592">
              <a:lnSpc>
                <a:spcPct val="95000"/>
              </a:lnSpc>
              <a:defRPr/>
            </a:pPr>
            <a:r>
              <a:rPr lang="en-US" sz="750" err="1">
                <a:solidFill>
                  <a:prstClr val="black"/>
                </a:solidFill>
                <a:latin typeface="Arial" panose="020B0604020202020204"/>
                <a:cs typeface="Arial"/>
                <a:sym typeface="Arial"/>
              </a:rPr>
              <a:t>Baş</a:t>
            </a:r>
            <a:r>
              <a:rPr lang="en-US" sz="750">
                <a:solidFill>
                  <a:prstClr val="black"/>
                </a:solidFill>
                <a:latin typeface="Arial" panose="020B0604020202020204"/>
                <a:cs typeface="Arial"/>
                <a:sym typeface="Arial"/>
              </a:rPr>
              <a:t> </a:t>
            </a:r>
            <a:r>
              <a:rPr lang="en-US" sz="750" err="1">
                <a:solidFill>
                  <a:prstClr val="black"/>
                </a:solidFill>
                <a:latin typeface="Arial" panose="020B0604020202020204"/>
                <a:cs typeface="Arial"/>
                <a:sym typeface="Arial"/>
              </a:rPr>
              <a:t>ağrısı</a:t>
            </a:r>
            <a:endParaRPr lang="en-US" sz="750">
              <a:solidFill>
                <a:prstClr val="black"/>
              </a:solidFill>
              <a:latin typeface="Arial" panose="020B0604020202020204"/>
              <a:cs typeface="Arial"/>
              <a:sym typeface="Arial"/>
            </a:endParaRPr>
          </a:p>
        </p:txBody>
      </p:sp>
      <p:sp>
        <p:nvSpPr>
          <p:cNvPr id="52" name="TextBox 51">
            <a:extLst>
              <a:ext uri="{FF2B5EF4-FFF2-40B4-BE49-F238E27FC236}">
                <a16:creationId xmlns:a16="http://schemas.microsoft.com/office/drawing/2014/main" id="{9696E1EA-EB9F-9037-4BA4-D0B574F0496B}"/>
              </a:ext>
            </a:extLst>
          </p:cNvPr>
          <p:cNvSpPr txBox="1"/>
          <p:nvPr/>
        </p:nvSpPr>
        <p:spPr>
          <a:xfrm>
            <a:off x="9438724" y="3676156"/>
            <a:ext cx="481100" cy="135151"/>
          </a:xfrm>
          <a:prstGeom prst="rect">
            <a:avLst/>
          </a:prstGeom>
          <a:noFill/>
        </p:spPr>
        <p:txBody>
          <a:bodyPr wrap="square" lIns="0" tIns="0" rIns="0" bIns="0" rtlCol="0" anchor="t">
            <a:noAutofit/>
          </a:bodyPr>
          <a:lstStyle/>
          <a:p>
            <a:pPr algn="ctr" defTabSz="342592">
              <a:lnSpc>
                <a:spcPct val="95000"/>
              </a:lnSpc>
              <a:defRPr/>
            </a:pPr>
            <a:r>
              <a:rPr lang="en-US" sz="750">
                <a:solidFill>
                  <a:prstClr val="black"/>
                </a:solidFill>
                <a:latin typeface="Arial" panose="020B0604020202020204"/>
                <a:cs typeface="Arial"/>
                <a:sym typeface="Arial"/>
              </a:rPr>
              <a:t>Kas </a:t>
            </a:r>
            <a:r>
              <a:rPr lang="en-US" sz="750" err="1">
                <a:solidFill>
                  <a:prstClr val="black"/>
                </a:solidFill>
                <a:latin typeface="Arial" panose="020B0604020202020204"/>
                <a:cs typeface="Arial"/>
                <a:sym typeface="Arial"/>
              </a:rPr>
              <a:t>ağrısı</a:t>
            </a:r>
            <a:endParaRPr lang="en-US" sz="750">
              <a:solidFill>
                <a:prstClr val="black"/>
              </a:solidFill>
              <a:latin typeface="Arial" panose="020B0604020202020204"/>
              <a:cs typeface="Arial"/>
              <a:sym typeface="Arial"/>
            </a:endParaRPr>
          </a:p>
        </p:txBody>
      </p:sp>
      <p:sp>
        <p:nvSpPr>
          <p:cNvPr id="53" name="TextBox 52">
            <a:extLst>
              <a:ext uri="{FF2B5EF4-FFF2-40B4-BE49-F238E27FC236}">
                <a16:creationId xmlns:a16="http://schemas.microsoft.com/office/drawing/2014/main" id="{CA767FC8-A2EB-079D-F7D6-F8AA6F9C8772}"/>
              </a:ext>
            </a:extLst>
          </p:cNvPr>
          <p:cNvSpPr txBox="1"/>
          <p:nvPr/>
        </p:nvSpPr>
        <p:spPr>
          <a:xfrm>
            <a:off x="10024491" y="3676156"/>
            <a:ext cx="481100" cy="135151"/>
          </a:xfrm>
          <a:prstGeom prst="rect">
            <a:avLst/>
          </a:prstGeom>
          <a:noFill/>
        </p:spPr>
        <p:txBody>
          <a:bodyPr wrap="square" lIns="0" tIns="0" rIns="0" bIns="0" rtlCol="0" anchor="t">
            <a:noAutofit/>
          </a:bodyPr>
          <a:lstStyle/>
          <a:p>
            <a:pPr algn="ctr" defTabSz="342592">
              <a:lnSpc>
                <a:spcPct val="95000"/>
              </a:lnSpc>
              <a:defRPr/>
            </a:pPr>
            <a:r>
              <a:rPr lang="tr-TR" sz="750">
                <a:solidFill>
                  <a:prstClr val="black"/>
                </a:solidFill>
                <a:latin typeface="Arial" panose="020B0604020202020204"/>
                <a:cs typeface="Arial"/>
                <a:sym typeface="Arial"/>
              </a:rPr>
              <a:t>Eklem ağrısı</a:t>
            </a:r>
            <a:endParaRPr lang="en-US" sz="750">
              <a:solidFill>
                <a:prstClr val="black"/>
              </a:solidFill>
              <a:latin typeface="Arial" panose="020B0604020202020204"/>
              <a:cs typeface="Arial"/>
              <a:sym typeface="Arial"/>
            </a:endParaRPr>
          </a:p>
        </p:txBody>
      </p:sp>
      <p:cxnSp>
        <p:nvCxnSpPr>
          <p:cNvPr id="54" name="Straight Connector 53">
            <a:extLst>
              <a:ext uri="{FF2B5EF4-FFF2-40B4-BE49-F238E27FC236}">
                <a16:creationId xmlns:a16="http://schemas.microsoft.com/office/drawing/2014/main" id="{CFF275B9-8A44-E274-1FE6-026CA3190EE0}"/>
              </a:ext>
            </a:extLst>
          </p:cNvPr>
          <p:cNvCxnSpPr>
            <a:cxnSpLocks/>
          </p:cNvCxnSpPr>
          <p:nvPr/>
        </p:nvCxnSpPr>
        <p:spPr>
          <a:xfrm>
            <a:off x="2849768" y="3613604"/>
            <a:ext cx="0" cy="1303020"/>
          </a:xfrm>
          <a:prstGeom prst="line">
            <a:avLst/>
          </a:prstGeom>
          <a:noFill/>
          <a:ln w="12700" cap="flat" cmpd="sng" algn="ctr">
            <a:solidFill>
              <a:srgbClr val="000000">
                <a:lumMod val="65000"/>
                <a:lumOff val="35000"/>
              </a:srgbClr>
            </a:solidFill>
            <a:prstDash val="sysDash"/>
          </a:ln>
          <a:effectLst/>
        </p:spPr>
      </p:cxnSp>
      <p:cxnSp>
        <p:nvCxnSpPr>
          <p:cNvPr id="55" name="Straight Connector 54">
            <a:extLst>
              <a:ext uri="{FF2B5EF4-FFF2-40B4-BE49-F238E27FC236}">
                <a16:creationId xmlns:a16="http://schemas.microsoft.com/office/drawing/2014/main" id="{1C9ADC8E-0661-569A-E49C-EBDF67D8A08F}"/>
              </a:ext>
            </a:extLst>
          </p:cNvPr>
          <p:cNvCxnSpPr>
            <a:cxnSpLocks/>
          </p:cNvCxnSpPr>
          <p:nvPr/>
        </p:nvCxnSpPr>
        <p:spPr>
          <a:xfrm>
            <a:off x="3472026" y="3652157"/>
            <a:ext cx="0" cy="1303020"/>
          </a:xfrm>
          <a:prstGeom prst="line">
            <a:avLst/>
          </a:prstGeom>
          <a:noFill/>
          <a:ln w="12700" cap="flat" cmpd="sng" algn="ctr">
            <a:solidFill>
              <a:srgbClr val="000000">
                <a:lumMod val="65000"/>
                <a:lumOff val="35000"/>
              </a:srgbClr>
            </a:solidFill>
            <a:prstDash val="sysDash"/>
          </a:ln>
          <a:effectLst/>
        </p:spPr>
      </p:cxnSp>
      <p:cxnSp>
        <p:nvCxnSpPr>
          <p:cNvPr id="56" name="Straight Connector 55">
            <a:extLst>
              <a:ext uri="{FF2B5EF4-FFF2-40B4-BE49-F238E27FC236}">
                <a16:creationId xmlns:a16="http://schemas.microsoft.com/office/drawing/2014/main" id="{A4346BB4-3BC2-1FCA-554F-E2A52C0A3D12}"/>
              </a:ext>
            </a:extLst>
          </p:cNvPr>
          <p:cNvCxnSpPr>
            <a:cxnSpLocks/>
          </p:cNvCxnSpPr>
          <p:nvPr/>
        </p:nvCxnSpPr>
        <p:spPr>
          <a:xfrm>
            <a:off x="4089077" y="3641441"/>
            <a:ext cx="0" cy="1303020"/>
          </a:xfrm>
          <a:prstGeom prst="line">
            <a:avLst/>
          </a:prstGeom>
          <a:noFill/>
          <a:ln w="12700" cap="flat" cmpd="sng" algn="ctr">
            <a:solidFill>
              <a:srgbClr val="000000">
                <a:lumMod val="65000"/>
                <a:lumOff val="35000"/>
              </a:srgbClr>
            </a:solidFill>
            <a:prstDash val="sysDash"/>
          </a:ln>
          <a:effectLst/>
        </p:spPr>
      </p:cxnSp>
      <p:cxnSp>
        <p:nvCxnSpPr>
          <p:cNvPr id="57" name="Straight Connector 56">
            <a:extLst>
              <a:ext uri="{FF2B5EF4-FFF2-40B4-BE49-F238E27FC236}">
                <a16:creationId xmlns:a16="http://schemas.microsoft.com/office/drawing/2014/main" id="{2DBBFB01-5E0A-D7FD-9F50-72AFA86DB619}"/>
              </a:ext>
            </a:extLst>
          </p:cNvPr>
          <p:cNvCxnSpPr>
            <a:cxnSpLocks/>
          </p:cNvCxnSpPr>
          <p:nvPr/>
        </p:nvCxnSpPr>
        <p:spPr>
          <a:xfrm>
            <a:off x="9980879" y="3613604"/>
            <a:ext cx="0" cy="1303020"/>
          </a:xfrm>
          <a:prstGeom prst="line">
            <a:avLst/>
          </a:prstGeom>
          <a:noFill/>
          <a:ln w="12700" cap="flat" cmpd="sng" algn="ctr">
            <a:solidFill>
              <a:srgbClr val="000000">
                <a:lumMod val="65000"/>
                <a:lumOff val="35000"/>
              </a:srgbClr>
            </a:solidFill>
            <a:prstDash val="sysDash"/>
          </a:ln>
          <a:effectLst/>
        </p:spPr>
      </p:cxnSp>
      <p:cxnSp>
        <p:nvCxnSpPr>
          <p:cNvPr id="58" name="Straight Connector 57">
            <a:extLst>
              <a:ext uri="{FF2B5EF4-FFF2-40B4-BE49-F238E27FC236}">
                <a16:creationId xmlns:a16="http://schemas.microsoft.com/office/drawing/2014/main" id="{DED6F54A-2BDE-7561-B4AD-26F148F93AB3}"/>
              </a:ext>
            </a:extLst>
          </p:cNvPr>
          <p:cNvCxnSpPr>
            <a:cxnSpLocks/>
          </p:cNvCxnSpPr>
          <p:nvPr/>
        </p:nvCxnSpPr>
        <p:spPr>
          <a:xfrm>
            <a:off x="9363713" y="3620009"/>
            <a:ext cx="0" cy="1303020"/>
          </a:xfrm>
          <a:prstGeom prst="line">
            <a:avLst/>
          </a:prstGeom>
          <a:noFill/>
          <a:ln w="12700" cap="flat" cmpd="sng" algn="ctr">
            <a:solidFill>
              <a:srgbClr val="000000">
                <a:lumMod val="65000"/>
                <a:lumOff val="35000"/>
              </a:srgbClr>
            </a:solidFill>
            <a:prstDash val="sysDash"/>
          </a:ln>
          <a:effectLst/>
        </p:spPr>
      </p:cxnSp>
      <p:cxnSp>
        <p:nvCxnSpPr>
          <p:cNvPr id="59" name="Straight Connector 58">
            <a:extLst>
              <a:ext uri="{FF2B5EF4-FFF2-40B4-BE49-F238E27FC236}">
                <a16:creationId xmlns:a16="http://schemas.microsoft.com/office/drawing/2014/main" id="{91F6C185-E3BA-F6F4-20C5-24AAB8D90740}"/>
              </a:ext>
            </a:extLst>
          </p:cNvPr>
          <p:cNvCxnSpPr>
            <a:cxnSpLocks/>
          </p:cNvCxnSpPr>
          <p:nvPr/>
        </p:nvCxnSpPr>
        <p:spPr>
          <a:xfrm>
            <a:off x="8761439" y="3630725"/>
            <a:ext cx="0" cy="1303020"/>
          </a:xfrm>
          <a:prstGeom prst="line">
            <a:avLst/>
          </a:prstGeom>
          <a:noFill/>
          <a:ln w="12700" cap="flat" cmpd="sng" algn="ctr">
            <a:solidFill>
              <a:srgbClr val="000000">
                <a:lumMod val="65000"/>
                <a:lumOff val="35000"/>
              </a:srgbClr>
            </a:solidFill>
            <a:prstDash val="sysDash"/>
          </a:ln>
          <a:effectLst/>
        </p:spPr>
      </p:cxnSp>
      <p:cxnSp>
        <p:nvCxnSpPr>
          <p:cNvPr id="60" name="Straight Connector 59">
            <a:extLst>
              <a:ext uri="{FF2B5EF4-FFF2-40B4-BE49-F238E27FC236}">
                <a16:creationId xmlns:a16="http://schemas.microsoft.com/office/drawing/2014/main" id="{A38AF07E-A2DF-3F6F-F6D1-23A355F2C668}"/>
              </a:ext>
            </a:extLst>
          </p:cNvPr>
          <p:cNvCxnSpPr>
            <a:cxnSpLocks/>
          </p:cNvCxnSpPr>
          <p:nvPr/>
        </p:nvCxnSpPr>
        <p:spPr>
          <a:xfrm>
            <a:off x="7020480" y="3590012"/>
            <a:ext cx="0" cy="1303020"/>
          </a:xfrm>
          <a:prstGeom prst="line">
            <a:avLst/>
          </a:prstGeom>
          <a:noFill/>
          <a:ln w="12700" cap="flat" cmpd="sng" algn="ctr">
            <a:solidFill>
              <a:srgbClr val="000000">
                <a:lumMod val="65000"/>
                <a:lumOff val="35000"/>
              </a:srgbClr>
            </a:solidFill>
            <a:prstDash val="sysDash"/>
          </a:ln>
          <a:effectLst/>
        </p:spPr>
      </p:cxnSp>
      <p:cxnSp>
        <p:nvCxnSpPr>
          <p:cNvPr id="61" name="Straight Connector 60">
            <a:extLst>
              <a:ext uri="{FF2B5EF4-FFF2-40B4-BE49-F238E27FC236}">
                <a16:creationId xmlns:a16="http://schemas.microsoft.com/office/drawing/2014/main" id="{5A2D0A60-4FA8-324B-6166-4E9C2BA1A2C7}"/>
              </a:ext>
            </a:extLst>
          </p:cNvPr>
          <p:cNvCxnSpPr>
            <a:cxnSpLocks/>
          </p:cNvCxnSpPr>
          <p:nvPr/>
        </p:nvCxnSpPr>
        <p:spPr>
          <a:xfrm>
            <a:off x="6415752" y="3590012"/>
            <a:ext cx="0" cy="1303020"/>
          </a:xfrm>
          <a:prstGeom prst="line">
            <a:avLst/>
          </a:prstGeom>
          <a:noFill/>
          <a:ln w="12700" cap="flat" cmpd="sng" algn="ctr">
            <a:solidFill>
              <a:srgbClr val="000000">
                <a:lumMod val="65000"/>
                <a:lumOff val="35000"/>
              </a:srgbClr>
            </a:solidFill>
            <a:prstDash val="sysDash"/>
          </a:ln>
          <a:effectLst/>
        </p:spPr>
      </p:cxnSp>
      <p:cxnSp>
        <p:nvCxnSpPr>
          <p:cNvPr id="62" name="Straight Connector 61">
            <a:extLst>
              <a:ext uri="{FF2B5EF4-FFF2-40B4-BE49-F238E27FC236}">
                <a16:creationId xmlns:a16="http://schemas.microsoft.com/office/drawing/2014/main" id="{47209CBF-771C-A406-9891-2DB9C2C1A314}"/>
              </a:ext>
            </a:extLst>
          </p:cNvPr>
          <p:cNvCxnSpPr>
            <a:cxnSpLocks/>
          </p:cNvCxnSpPr>
          <p:nvPr/>
        </p:nvCxnSpPr>
        <p:spPr>
          <a:xfrm>
            <a:off x="5794395" y="3582578"/>
            <a:ext cx="0" cy="1303020"/>
          </a:xfrm>
          <a:prstGeom prst="line">
            <a:avLst/>
          </a:prstGeom>
          <a:noFill/>
          <a:ln w="12700" cap="flat" cmpd="sng" algn="ctr">
            <a:solidFill>
              <a:srgbClr val="000000">
                <a:lumMod val="65000"/>
                <a:lumOff val="35000"/>
              </a:srgbClr>
            </a:solidFill>
            <a:prstDash val="sysDash"/>
          </a:ln>
          <a:effectLst/>
        </p:spPr>
      </p:cxnSp>
      <p:sp>
        <p:nvSpPr>
          <p:cNvPr id="63" name="TextBox 62">
            <a:extLst>
              <a:ext uri="{FF2B5EF4-FFF2-40B4-BE49-F238E27FC236}">
                <a16:creationId xmlns:a16="http://schemas.microsoft.com/office/drawing/2014/main" id="{1A65A364-8240-FC4A-8107-39230B5CB262}"/>
              </a:ext>
            </a:extLst>
          </p:cNvPr>
          <p:cNvSpPr txBox="1"/>
          <p:nvPr/>
        </p:nvSpPr>
        <p:spPr bwMode="gray">
          <a:xfrm rot="16200000">
            <a:off x="646565" y="2385852"/>
            <a:ext cx="2191157" cy="230653"/>
          </a:xfrm>
          <a:prstGeom prst="rect">
            <a:avLst/>
          </a:prstGeom>
        </p:spPr>
        <p:txBody>
          <a:bodyPr wrap="none" lIns="34290" tIns="34290" rIns="34290" bIns="34290" rtlCol="0">
            <a:noAutofit/>
          </a:bodyPr>
          <a:lstStyle/>
          <a:p>
            <a:pPr algn="ctr" defTabSz="685800">
              <a:lnSpc>
                <a:spcPct val="90000"/>
              </a:lnSpc>
              <a:spcBef>
                <a:spcPts val="750"/>
              </a:spcBef>
            </a:pPr>
            <a:r>
              <a:rPr lang="tr-TR" sz="1050" b="1">
                <a:solidFill>
                  <a:srgbClr val="353B3E"/>
                </a:solidFill>
                <a:latin typeface="Arial" panose="020B0604020202020204"/>
              </a:rPr>
              <a:t>Lokal reaksiyon bildiren</a:t>
            </a:r>
            <a:r>
              <a:rPr lang="en-US" sz="1050" b="1">
                <a:solidFill>
                  <a:srgbClr val="353B3E"/>
                </a:solidFill>
                <a:latin typeface="Arial" panose="020B0604020202020204"/>
              </a:rPr>
              <a:t> </a:t>
            </a:r>
            <a:br>
              <a:rPr lang="en-US" sz="1050" b="1">
                <a:solidFill>
                  <a:srgbClr val="353B3E"/>
                </a:solidFill>
                <a:latin typeface="Arial" panose="020B0604020202020204"/>
              </a:rPr>
            </a:br>
            <a:r>
              <a:rPr lang="tr-TR" sz="1050" b="1">
                <a:solidFill>
                  <a:srgbClr val="353B3E"/>
                </a:solidFill>
                <a:latin typeface="Arial" panose="020B0604020202020204"/>
              </a:rPr>
              <a:t>katılımcıların</a:t>
            </a:r>
            <a:r>
              <a:rPr lang="en-US" sz="1050" b="1">
                <a:solidFill>
                  <a:srgbClr val="353B3E"/>
                </a:solidFill>
                <a:latin typeface="Arial" panose="020B0604020202020204"/>
              </a:rPr>
              <a:t> %</a:t>
            </a:r>
            <a:r>
              <a:rPr lang="tr-TR" sz="1050" b="1">
                <a:solidFill>
                  <a:srgbClr val="353B3E"/>
                </a:solidFill>
                <a:latin typeface="Arial" panose="020B0604020202020204"/>
              </a:rPr>
              <a:t>’si</a:t>
            </a:r>
            <a:endParaRPr lang="en-US" sz="1050">
              <a:solidFill>
                <a:srgbClr val="353B3E"/>
              </a:solidFill>
              <a:latin typeface="Arial" panose="020B0604020202020204"/>
            </a:endParaRPr>
          </a:p>
        </p:txBody>
      </p:sp>
      <p:sp>
        <p:nvSpPr>
          <p:cNvPr id="65" name="Metin kutusu 64">
            <a:extLst>
              <a:ext uri="{FF2B5EF4-FFF2-40B4-BE49-F238E27FC236}">
                <a16:creationId xmlns:a16="http://schemas.microsoft.com/office/drawing/2014/main" id="{F56DEEC0-1435-2B4F-69E0-712C4F859105}"/>
              </a:ext>
            </a:extLst>
          </p:cNvPr>
          <p:cNvSpPr txBox="1"/>
          <p:nvPr/>
        </p:nvSpPr>
        <p:spPr>
          <a:xfrm>
            <a:off x="2044096" y="5628530"/>
            <a:ext cx="4634345" cy="276999"/>
          </a:xfrm>
          <a:prstGeom prst="rect">
            <a:avLst/>
          </a:prstGeom>
          <a:noFill/>
        </p:spPr>
        <p:txBody>
          <a:bodyPr wrap="square">
            <a:spAutoFit/>
          </a:bodyPr>
          <a:lstStyle/>
          <a:p>
            <a:pPr defTabSz="685800"/>
            <a:r>
              <a:rPr lang="tr-TR" sz="1200" dirty="0">
                <a:latin typeface="Arial" panose="020B0604020202020204"/>
              </a:rPr>
              <a:t>PCV= </a:t>
            </a:r>
            <a:r>
              <a:rPr lang="tr-TR" sz="1200" dirty="0" err="1">
                <a:latin typeface="Arial" panose="020B0604020202020204"/>
              </a:rPr>
              <a:t>Pnömokok</a:t>
            </a:r>
            <a:r>
              <a:rPr lang="tr-TR" sz="1200" dirty="0">
                <a:latin typeface="Arial" panose="020B0604020202020204"/>
              </a:rPr>
              <a:t> Konjuge Aşısı</a:t>
            </a:r>
          </a:p>
        </p:txBody>
      </p:sp>
      <p:pic>
        <p:nvPicPr>
          <p:cNvPr id="4" name="Picture 3" descr="A yellow and blue logo&#10;&#10;Description automatically generated">
            <a:extLst>
              <a:ext uri="{FF2B5EF4-FFF2-40B4-BE49-F238E27FC236}">
                <a16:creationId xmlns:a16="http://schemas.microsoft.com/office/drawing/2014/main" id="{C947E586-D02A-7AD7-BC87-E1C0F490552D}"/>
              </a:ext>
            </a:extLst>
          </p:cNvPr>
          <p:cNvPicPr>
            <a:picLocks noChangeAspect="1"/>
          </p:cNvPicPr>
          <p:nvPr/>
        </p:nvPicPr>
        <p:blipFill>
          <a:blip r:embed="rId8">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spTree>
    <p:extLst>
      <p:ext uri="{BB962C8B-B14F-4D97-AF65-F5344CB8AC3E}">
        <p14:creationId xmlns:p14="http://schemas.microsoft.com/office/powerpoint/2010/main" val="3507841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13152" y="1344613"/>
            <a:ext cx="9902448" cy="4351337"/>
          </a:xfrm>
        </p:spPr>
        <p:txBody>
          <a:bodyPr vert="horz" lIns="91440" tIns="45720" rIns="91440" bIns="45720" rtlCol="0" anchor="ctr">
            <a:normAutofit/>
          </a:bodyPr>
          <a:lstStyle/>
          <a:p>
            <a:pPr>
              <a:lnSpc>
                <a:spcPct val="100000"/>
              </a:lnSpc>
              <a:spcBef>
                <a:spcPts val="1200"/>
              </a:spcBef>
              <a:spcAft>
                <a:spcPts val="1200"/>
              </a:spcAft>
            </a:pPr>
            <a:r>
              <a:rPr lang="tr-TR" sz="3200" dirty="0"/>
              <a:t>13 ortak serotipte PCV13’e eşdeğer yanıt.</a:t>
            </a:r>
          </a:p>
          <a:p>
            <a:pPr>
              <a:lnSpc>
                <a:spcPct val="100000"/>
              </a:lnSpc>
              <a:spcBef>
                <a:spcPts val="1200"/>
              </a:spcBef>
              <a:spcAft>
                <a:spcPts val="1200"/>
              </a:spcAft>
            </a:pPr>
            <a:r>
              <a:rPr lang="tr-TR" sz="3200" dirty="0"/>
              <a:t>7 ek serotipte güçlü antikor cevabı.</a:t>
            </a:r>
          </a:p>
          <a:p>
            <a:pPr>
              <a:lnSpc>
                <a:spcPct val="100000"/>
              </a:lnSpc>
              <a:spcBef>
                <a:spcPts val="1200"/>
              </a:spcBef>
              <a:spcAft>
                <a:spcPts val="1200"/>
              </a:spcAft>
            </a:pPr>
            <a:r>
              <a:rPr lang="tr-TR" sz="3200" dirty="0"/>
              <a:t>Ciddi advers olay oranı: %0,3.</a:t>
            </a:r>
          </a:p>
          <a:p>
            <a:pPr>
              <a:lnSpc>
                <a:spcPct val="100000"/>
              </a:lnSpc>
              <a:spcBef>
                <a:spcPts val="1200"/>
              </a:spcBef>
              <a:spcAft>
                <a:spcPts val="1200"/>
              </a:spcAft>
            </a:pPr>
            <a:endParaRPr lang="tr-TR" sz="5400" dirty="0"/>
          </a:p>
          <a:p>
            <a:pPr marL="0" indent="0">
              <a:lnSpc>
                <a:spcPct val="100000"/>
              </a:lnSpc>
              <a:spcBef>
                <a:spcPts val="1200"/>
              </a:spcBef>
              <a:spcAft>
                <a:spcPts val="1200"/>
              </a:spcAft>
              <a:buNone/>
            </a:pPr>
            <a:r>
              <a:rPr lang="tr-TR" sz="1050" dirty="0"/>
              <a:t>ACIP Adult Immunization Schedule 2025.</a:t>
            </a:r>
          </a:p>
        </p:txBody>
      </p:sp>
      <p:pic>
        <p:nvPicPr>
          <p:cNvPr id="6" name="Picture 5" descr="A yellow and blue logo&#10;&#10;Description automatically generated">
            <a:extLst>
              <a:ext uri="{FF2B5EF4-FFF2-40B4-BE49-F238E27FC236}">
                <a16:creationId xmlns:a16="http://schemas.microsoft.com/office/drawing/2014/main" id="{B440F26A-5E53-A807-D542-5D099ECC469E}"/>
              </a:ext>
            </a:extLst>
          </p:cNvPr>
          <p:cNvPicPr>
            <a:picLocks noChangeAspect="1"/>
          </p:cNvPicPr>
          <p:nvPr/>
        </p:nvPicPr>
        <p:blipFill>
          <a:blip r:embed="rId2">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sp>
        <p:nvSpPr>
          <p:cNvPr id="7" name="Title 1">
            <a:extLst>
              <a:ext uri="{FF2B5EF4-FFF2-40B4-BE49-F238E27FC236}">
                <a16:creationId xmlns:a16="http://schemas.microsoft.com/office/drawing/2014/main" id="{CE812148-2B4B-5E37-2405-A81793F0F21C}"/>
              </a:ext>
            </a:extLst>
          </p:cNvPr>
          <p:cNvSpPr txBox="1">
            <a:spLocks/>
          </p:cNvSpPr>
          <p:nvPr/>
        </p:nvSpPr>
        <p:spPr>
          <a:xfrm>
            <a:off x="765552" y="348084"/>
            <a:ext cx="10969218" cy="842156"/>
          </a:xfrm>
          <a:prstGeom prst="rect">
            <a:avLst/>
          </a:prstGeom>
        </p:spPr>
        <p:txBody>
          <a:bodyPr vert="horz" lIns="0" tIns="0" rIns="0" bIns="0" rtlCol="0" anchor="ctr">
            <a:normAutofit/>
          </a:bodyPr>
          <a:lstStyle>
            <a:lvl1pPr marL="0" algn="l" defTabSz="914171" rtl="0" eaLnBrk="1" latinLnBrk="0" hangingPunct="1">
              <a:lnSpc>
                <a:spcPct val="90000"/>
              </a:lnSpc>
              <a:spcBef>
                <a:spcPct val="0"/>
              </a:spcBef>
              <a:buNone/>
              <a:defRPr lang="en-US" sz="3600" b="0" i="0" kern="1200" spc="-25" dirty="0">
                <a:solidFill>
                  <a:srgbClr val="FF0000"/>
                </a:solidFill>
                <a:latin typeface="Arial" panose="020B0604020202020204" pitchFamily="34" charset="0"/>
                <a:ea typeface="+mj-ea"/>
                <a:cs typeface="+mj-cs"/>
              </a:defRPr>
            </a:lvl1pPr>
          </a:lstStyle>
          <a:p>
            <a:r>
              <a:rPr lang="tr-TR"/>
              <a:t>Pfizer Prevenar 20 (PCV20)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E4F4-447F-E4BE-DF0C-2871E89D64AB}"/>
              </a:ext>
            </a:extLst>
          </p:cNvPr>
          <p:cNvSpPr>
            <a:spLocks noGrp="1"/>
          </p:cNvSpPr>
          <p:nvPr>
            <p:ph type="title"/>
          </p:nvPr>
        </p:nvSpPr>
        <p:spPr>
          <a:xfrm>
            <a:off x="613152" y="195684"/>
            <a:ext cx="10969218" cy="842156"/>
          </a:xfrm>
        </p:spPr>
        <p:txBody>
          <a:bodyPr>
            <a:noAutofit/>
          </a:bodyPr>
          <a:lstStyle/>
          <a:p>
            <a:r>
              <a:rPr lang="tr-TR"/>
              <a:t>KPA20 Uygulama Şeması (ACIP) ‡</a:t>
            </a:r>
            <a:br>
              <a:rPr lang="tr-TR"/>
            </a:br>
            <a:endParaRPr lang="tr-TR"/>
          </a:p>
        </p:txBody>
      </p:sp>
      <p:sp>
        <p:nvSpPr>
          <p:cNvPr id="6" name="Text Placeholder 4">
            <a:extLst>
              <a:ext uri="{FF2B5EF4-FFF2-40B4-BE49-F238E27FC236}">
                <a16:creationId xmlns:a16="http://schemas.microsoft.com/office/drawing/2014/main" id="{9BE2084E-B32F-044F-004D-8E5FB10A0AEF}"/>
              </a:ext>
            </a:extLst>
          </p:cNvPr>
          <p:cNvSpPr txBox="1">
            <a:spLocks/>
          </p:cNvSpPr>
          <p:nvPr/>
        </p:nvSpPr>
        <p:spPr>
          <a:xfrm>
            <a:off x="614510" y="6475576"/>
            <a:ext cx="7672388" cy="269081"/>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0"/>
              </a:spcBef>
              <a:buFont typeface="Arial" panose="020B0604020202020204" pitchFamily="34" charset="0"/>
              <a:buNone/>
              <a:defRPr sz="900" kern="1200">
                <a:solidFill>
                  <a:schemeClr val="tx1"/>
                </a:solidFill>
                <a:latin typeface="+mn-lt"/>
                <a:ea typeface="+mn-ea"/>
                <a:cs typeface="+mn-cs"/>
              </a:defRPr>
            </a:lvl1pPr>
            <a:lvl2pPr marL="512762"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103028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427163"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84363"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latin typeface="Nunito" pitchFamily="2" charset="-94"/>
              </a:rPr>
              <a:t>Kobayashi M, Leidner AJ, Gierke R, et al. Expanded Recommendations for Use of Pneumococcal Conjugate Vaccines Among Adults Aged ≥50 Years: Recommendations of the Advisory Committee on Immunization Practices — United States, 2024. MMWR </a:t>
            </a:r>
            <a:r>
              <a:rPr lang="en-US" sz="1000" dirty="0" err="1">
                <a:latin typeface="Nunito" pitchFamily="2" charset="-94"/>
              </a:rPr>
              <a:t>Morb</a:t>
            </a:r>
            <a:r>
              <a:rPr lang="en-US" sz="1000" dirty="0">
                <a:latin typeface="Nunito" pitchFamily="2" charset="-94"/>
              </a:rPr>
              <a:t> Mortal </a:t>
            </a:r>
            <a:r>
              <a:rPr lang="en-US" sz="1000" dirty="0" err="1">
                <a:latin typeface="Nunito" pitchFamily="2" charset="-94"/>
              </a:rPr>
              <a:t>Wkly</a:t>
            </a:r>
            <a:r>
              <a:rPr lang="en-US" sz="1000" dirty="0">
                <a:latin typeface="Nunito" pitchFamily="2" charset="-94"/>
              </a:rPr>
              <a:t> Rep 2025;74:1–8. DOI: </a:t>
            </a:r>
            <a:r>
              <a:rPr lang="en-US" sz="1000" dirty="0">
                <a:latin typeface="Nunito" pitchFamily="2" charset="-94"/>
                <a:hlinkClick r:id="rId4">
                  <a:extLst>
                    <a:ext uri="{A12FA001-AC4F-418D-AE19-62706E023703}">
                      <ahyp:hlinkClr xmlns:ahyp="http://schemas.microsoft.com/office/drawing/2018/hyperlinkcolor" val="tx"/>
                    </a:ext>
                  </a:extLst>
                </a:hlinkClick>
              </a:rPr>
              <a:t>http://dx.doi.org/10.15585/mmwr.mm7401a1</a:t>
            </a:r>
            <a:endParaRPr lang="en-US" sz="1000" dirty="0">
              <a:latin typeface="Nunito" pitchFamily="2" charset="-94"/>
            </a:endParaRPr>
          </a:p>
          <a:p>
            <a:r>
              <a:rPr lang="tr-TR" sz="1000" dirty="0"/>
              <a:t>‡</a:t>
            </a:r>
            <a:r>
              <a:rPr lang="en-US" sz="1000" dirty="0"/>
              <a:t> </a:t>
            </a:r>
            <a:r>
              <a:rPr lang="en-US" sz="1000" dirty="0" err="1"/>
              <a:t>Türkiyye’de</a:t>
            </a:r>
            <a:r>
              <a:rPr lang="en-US" sz="1000" dirty="0"/>
              <a:t> </a:t>
            </a:r>
            <a:r>
              <a:rPr lang="en-US" sz="1000" dirty="0" err="1"/>
              <a:t>ruhsatlı</a:t>
            </a:r>
            <a:r>
              <a:rPr lang="en-US" sz="1000" dirty="0"/>
              <a:t> </a:t>
            </a:r>
            <a:r>
              <a:rPr lang="en-US" sz="1000" dirty="0" err="1"/>
              <a:t>ve</a:t>
            </a:r>
            <a:r>
              <a:rPr lang="en-US" sz="1000" dirty="0"/>
              <a:t> </a:t>
            </a:r>
            <a:r>
              <a:rPr lang="en-US" sz="1000" dirty="0" err="1"/>
              <a:t>aktif</a:t>
            </a:r>
            <a:r>
              <a:rPr lang="en-US" sz="1000" dirty="0"/>
              <a:t> </a:t>
            </a:r>
            <a:r>
              <a:rPr lang="en-US" sz="1000" dirty="0" err="1"/>
              <a:t>pazarlaması</a:t>
            </a:r>
            <a:r>
              <a:rPr lang="en-US" sz="1000" dirty="0"/>
              <a:t> </a:t>
            </a:r>
            <a:r>
              <a:rPr lang="en-US" sz="1000" dirty="0" err="1"/>
              <a:t>yapılan</a:t>
            </a:r>
            <a:r>
              <a:rPr lang="en-US" sz="1000" dirty="0"/>
              <a:t> </a:t>
            </a:r>
            <a:r>
              <a:rPr lang="en-US" sz="1000" dirty="0" err="1"/>
              <a:t>ürünler</a:t>
            </a:r>
            <a:r>
              <a:rPr lang="en-US" sz="1000" dirty="0"/>
              <a:t> </a:t>
            </a:r>
            <a:r>
              <a:rPr lang="en-US" sz="1000" dirty="0" err="1"/>
              <a:t>için</a:t>
            </a:r>
            <a:r>
              <a:rPr lang="en-US" sz="1000" dirty="0"/>
              <a:t> </a:t>
            </a:r>
            <a:r>
              <a:rPr lang="en-US" sz="1000" dirty="0" err="1"/>
              <a:t>tekrar</a:t>
            </a:r>
            <a:r>
              <a:rPr lang="en-US" sz="1000" dirty="0"/>
              <a:t> </a:t>
            </a:r>
            <a:r>
              <a:rPr lang="en-US" sz="1000" dirty="0" err="1"/>
              <a:t>uyarlanmıştır</a:t>
            </a:r>
            <a:r>
              <a:rPr lang="en-US" sz="1000" dirty="0"/>
              <a:t>. </a:t>
            </a:r>
          </a:p>
        </p:txBody>
      </p:sp>
      <p:graphicFrame>
        <p:nvGraphicFramePr>
          <p:cNvPr id="7" name="Table 6">
            <a:extLst>
              <a:ext uri="{FF2B5EF4-FFF2-40B4-BE49-F238E27FC236}">
                <a16:creationId xmlns:a16="http://schemas.microsoft.com/office/drawing/2014/main" id="{84991911-03B2-8B89-0882-6CF6FE36029F}"/>
              </a:ext>
            </a:extLst>
          </p:cNvPr>
          <p:cNvGraphicFramePr>
            <a:graphicFrameLocks noGrp="1"/>
          </p:cNvGraphicFramePr>
          <p:nvPr>
            <p:extLst>
              <p:ext uri="{D42A27DB-BD31-4B8C-83A1-F6EECF244321}">
                <p14:modId xmlns:p14="http://schemas.microsoft.com/office/powerpoint/2010/main" val="373897207"/>
              </p:ext>
            </p:extLst>
          </p:nvPr>
        </p:nvGraphicFramePr>
        <p:xfrm>
          <a:off x="609600" y="905853"/>
          <a:ext cx="10877550" cy="4614728"/>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3625850">
                  <a:extLst>
                    <a:ext uri="{9D8B030D-6E8A-4147-A177-3AD203B41FA5}">
                      <a16:colId xmlns:a16="http://schemas.microsoft.com/office/drawing/2014/main" val="3469996588"/>
                    </a:ext>
                  </a:extLst>
                </a:gridCol>
                <a:gridCol w="3625850">
                  <a:extLst>
                    <a:ext uri="{9D8B030D-6E8A-4147-A177-3AD203B41FA5}">
                      <a16:colId xmlns:a16="http://schemas.microsoft.com/office/drawing/2014/main" val="3234443699"/>
                    </a:ext>
                  </a:extLst>
                </a:gridCol>
                <a:gridCol w="3625850">
                  <a:extLst>
                    <a:ext uri="{9D8B030D-6E8A-4147-A177-3AD203B41FA5}">
                      <a16:colId xmlns:a16="http://schemas.microsoft.com/office/drawing/2014/main" val="976251816"/>
                    </a:ext>
                  </a:extLst>
                </a:gridCol>
              </a:tblGrid>
              <a:tr h="640514">
                <a:tc>
                  <a:txBody>
                    <a:bodyPr/>
                    <a:lstStyle/>
                    <a:p>
                      <a:pPr algn="ctr">
                        <a:lnSpc>
                          <a:spcPct val="90000"/>
                        </a:lnSpc>
                      </a:pPr>
                      <a:r>
                        <a:rPr lang="tr-TR" sz="1600" b="0" dirty="0">
                          <a:solidFill>
                            <a:schemeClr val="bg1"/>
                          </a:solidFill>
                        </a:rPr>
                        <a:t>Önceki Aşılanma Durumu</a:t>
                      </a:r>
                      <a:endParaRPr lang="en-US" sz="1600" b="0" dirty="0">
                        <a:solidFill>
                          <a:schemeClr val="bg1"/>
                        </a:solidFill>
                      </a:endParaRPr>
                    </a:p>
                  </a:txBody>
                  <a:tcPr marL="51422" marR="51422" marT="25711" marB="25711" anchor="ctr"/>
                </a:tc>
                <a:tc>
                  <a:txBody>
                    <a:bodyPr/>
                    <a:lstStyle/>
                    <a:p>
                      <a:pPr algn="ctr">
                        <a:lnSpc>
                          <a:spcPct val="90000"/>
                        </a:lnSpc>
                      </a:pPr>
                      <a:r>
                        <a:rPr lang="tr-TR" sz="2400" b="0">
                          <a:solidFill>
                            <a:schemeClr val="bg1"/>
                          </a:solidFill>
                        </a:rPr>
                        <a:t>19-49</a:t>
                      </a:r>
                      <a:r>
                        <a:rPr lang="tr-TR" sz="1600" b="0"/>
                        <a:t> yaş arası</a:t>
                      </a:r>
                    </a:p>
                    <a:p>
                      <a:pPr algn="ctr">
                        <a:lnSpc>
                          <a:spcPct val="90000"/>
                        </a:lnSpc>
                      </a:pPr>
                      <a:r>
                        <a:rPr lang="tr-TR" sz="1600" b="0"/>
                        <a:t>riskli bireyler</a:t>
                      </a:r>
                      <a:endParaRPr lang="en-US" sz="1600" b="0"/>
                    </a:p>
                  </a:txBody>
                  <a:tcPr marL="51422" marR="51422" marT="25711" marB="25711" anchor="ctr"/>
                </a:tc>
                <a:tc>
                  <a:txBody>
                    <a:bodyPr/>
                    <a:lstStyle/>
                    <a:p>
                      <a:pPr algn="ctr">
                        <a:lnSpc>
                          <a:spcPct val="90000"/>
                        </a:lnSpc>
                      </a:pPr>
                      <a:r>
                        <a:rPr lang="en-US" sz="2800" b="0">
                          <a:solidFill>
                            <a:schemeClr val="bg1"/>
                          </a:solidFill>
                        </a:rPr>
                        <a:t>≥</a:t>
                      </a:r>
                      <a:r>
                        <a:rPr lang="tr-TR" sz="2800" b="0">
                          <a:solidFill>
                            <a:schemeClr val="bg1"/>
                          </a:solidFill>
                        </a:rPr>
                        <a:t>50</a:t>
                      </a:r>
                      <a:r>
                        <a:rPr lang="en-US" sz="2800" b="0">
                          <a:solidFill>
                            <a:schemeClr val="bg1"/>
                          </a:solidFill>
                        </a:rPr>
                        <a:t> </a:t>
                      </a:r>
                      <a:r>
                        <a:rPr lang="tr-TR" sz="1600" b="0"/>
                        <a:t>yaş</a:t>
                      </a:r>
                      <a:endParaRPr lang="en-US" sz="1600" b="0"/>
                    </a:p>
                  </a:txBody>
                  <a:tcPr marL="51422" marR="51422" marT="25711" marB="25711" anchor="ctr"/>
                </a:tc>
                <a:extLst>
                  <a:ext uri="{0D108BD9-81ED-4DB2-BD59-A6C34878D82A}">
                    <a16:rowId xmlns:a16="http://schemas.microsoft.com/office/drawing/2014/main" val="3518712832"/>
                  </a:ext>
                </a:extLst>
              </a:tr>
              <a:tr h="432954">
                <a:tc>
                  <a:txBody>
                    <a:bodyPr/>
                    <a:lstStyle/>
                    <a:p>
                      <a:pPr algn="ctr">
                        <a:lnSpc>
                          <a:spcPct val="90000"/>
                        </a:lnSpc>
                      </a:pPr>
                      <a:r>
                        <a:rPr lang="tr-TR" sz="1600" b="0" dirty="0"/>
                        <a:t>Daha önce aşılanmamış</a:t>
                      </a:r>
                      <a:endParaRPr lang="en-US" sz="1600" b="0" dirty="0"/>
                    </a:p>
                  </a:txBody>
                  <a:tcPr marL="51422" marR="51422" marT="25711" marB="25711" anchor="ctr"/>
                </a:tc>
                <a:tc gridSpan="2">
                  <a:txBody>
                    <a:bodyPr/>
                    <a:lstStyle/>
                    <a:p>
                      <a:pPr algn="ctr">
                        <a:lnSpc>
                          <a:spcPct val="90000"/>
                        </a:lnSpc>
                      </a:pPr>
                      <a:r>
                        <a:rPr lang="tr-TR" sz="1600" b="0"/>
                        <a:t>Tek doz KPA20</a:t>
                      </a:r>
                    </a:p>
                  </a:txBody>
                  <a:tcPr marL="51422" marR="51422" marT="25711" marB="25711" anchor="ctr"/>
                </a:tc>
                <a:tc hMerge="1">
                  <a:txBody>
                    <a:bodyPr/>
                    <a:lstStyle/>
                    <a:p>
                      <a:endParaRPr/>
                    </a:p>
                  </a:txBody>
                  <a:tcPr marL="68562" marR="68562" marT="34281" marB="34281" anchor="ctr"/>
                </a:tc>
                <a:extLst>
                  <a:ext uri="{0D108BD9-81ED-4DB2-BD59-A6C34878D82A}">
                    <a16:rowId xmlns:a16="http://schemas.microsoft.com/office/drawing/2014/main" val="2755286202"/>
                  </a:ext>
                </a:extLst>
              </a:tr>
              <a:tr h="528441">
                <a:tc>
                  <a:txBody>
                    <a:bodyPr/>
                    <a:lstStyle/>
                    <a:p>
                      <a:pPr algn="ctr">
                        <a:lnSpc>
                          <a:spcPct val="90000"/>
                        </a:lnSpc>
                      </a:pPr>
                      <a:r>
                        <a:rPr lang="tr-TR" sz="1600" b="0">
                          <a:solidFill>
                            <a:schemeClr val="tx1"/>
                          </a:solidFill>
                        </a:rPr>
                        <a:t>Daha önce KPA13 uygulanmış</a:t>
                      </a:r>
                      <a:endParaRPr lang="en-US" sz="1600" b="0">
                        <a:solidFill>
                          <a:schemeClr val="tx1"/>
                        </a:solidFill>
                      </a:endParaRPr>
                    </a:p>
                  </a:txBody>
                  <a:tcPr marL="51422" marR="51422" marT="25711" marB="25711" anchor="ctr"/>
                </a:tc>
                <a:tc rowSpan="2" gridSpan="2">
                  <a:txBody>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lang="tr-TR" sz="1600" b="0"/>
                        <a:t>En az 1 yıl sonra </a:t>
                      </a:r>
                    </a:p>
                    <a:p>
                      <a:pPr marL="0" marR="0" lvl="0" indent="0" algn="ctr" defTabSz="457200" rtl="0" eaLnBrk="1" fontAlgn="auto" latinLnBrk="0" hangingPunct="1">
                        <a:lnSpc>
                          <a:spcPct val="90000"/>
                        </a:lnSpc>
                        <a:spcBef>
                          <a:spcPts val="0"/>
                        </a:spcBef>
                        <a:spcAft>
                          <a:spcPts val="0"/>
                        </a:spcAft>
                        <a:buClrTx/>
                        <a:buSzTx/>
                        <a:buFontTx/>
                        <a:buNone/>
                        <a:tabLst/>
                        <a:defRPr/>
                      </a:pPr>
                      <a:r>
                        <a:rPr lang="tr-TR" sz="1600" b="0"/>
                        <a:t>KPA20</a:t>
                      </a:r>
                    </a:p>
                  </a:txBody>
                  <a:tcPr marL="51422" marR="51422" marT="25711" marB="25711" anchor="ctr"/>
                </a:tc>
                <a:tc rowSpan="2" hMerge="1">
                  <a:txBody>
                    <a:bodyPr/>
                    <a:lstStyle/>
                    <a:p>
                      <a:endParaRPr/>
                    </a:p>
                  </a:txBody>
                  <a:tcPr marL="68580" marR="68580" marT="34290" marB="34290"/>
                </a:tc>
                <a:extLst>
                  <a:ext uri="{0D108BD9-81ED-4DB2-BD59-A6C34878D82A}">
                    <a16:rowId xmlns:a16="http://schemas.microsoft.com/office/drawing/2014/main" val="2552380066"/>
                  </a:ext>
                </a:extLst>
              </a:tr>
              <a:tr h="939976">
                <a:tc>
                  <a:txBody>
                    <a:bodyPr/>
                    <a:lstStyle/>
                    <a:p>
                      <a:pPr algn="ctr">
                        <a:lnSpc>
                          <a:spcPct val="90000"/>
                        </a:lnSpc>
                      </a:pPr>
                      <a:r>
                        <a:rPr lang="tr-TR" sz="1600" b="0" dirty="0">
                          <a:solidFill>
                            <a:schemeClr val="tx1"/>
                          </a:solidFill>
                        </a:rPr>
                        <a:t>Daha önce PP</a:t>
                      </a:r>
                      <a:r>
                        <a:rPr lang="en-US" sz="1600" b="0" dirty="0">
                          <a:solidFill>
                            <a:schemeClr val="tx1"/>
                          </a:solidFill>
                        </a:rPr>
                        <a:t>S</a:t>
                      </a:r>
                      <a:r>
                        <a:rPr lang="tr-TR" sz="1600" b="0" dirty="0">
                          <a:solidFill>
                            <a:schemeClr val="tx1"/>
                          </a:solidFill>
                        </a:rPr>
                        <a:t>A23 uygulanmış</a:t>
                      </a:r>
                      <a:endParaRPr lang="en-US" sz="1600" b="0" dirty="0">
                        <a:solidFill>
                          <a:schemeClr val="tx1"/>
                        </a:solidFill>
                      </a:endParaRPr>
                    </a:p>
                  </a:txBody>
                  <a:tcPr marL="51422" marR="51422" marT="25711" marB="25711" anchor="ctr"/>
                </a:tc>
                <a:tc gridSpan="2" vMerge="1">
                  <a:txBody>
                    <a:bodyPr/>
                    <a:lstStyle/>
                    <a:p>
                      <a:endParaRPr/>
                    </a:p>
                  </a:txBody>
                  <a:tcPr marL="68562" marR="68562" marT="34281" marB="34281" anchor="ctr"/>
                </a:tc>
                <a:tc hMerge="1" vMerge="1">
                  <a:txBody>
                    <a:bodyPr/>
                    <a:lstStyle/>
                    <a:p>
                      <a:endParaRPr/>
                    </a:p>
                  </a:txBody>
                  <a:tcPr marL="68580" marR="68580" marT="34290" marB="34290"/>
                </a:tc>
                <a:extLst>
                  <a:ext uri="{0D108BD9-81ED-4DB2-BD59-A6C34878D82A}">
                    <a16:rowId xmlns:a16="http://schemas.microsoft.com/office/drawing/2014/main" val="1728693540"/>
                  </a:ext>
                </a:extLst>
              </a:tr>
              <a:tr h="2072843">
                <a:tc>
                  <a:txBody>
                    <a:bodyPr/>
                    <a:lstStyle/>
                    <a:p>
                      <a:pPr algn="ctr">
                        <a:lnSpc>
                          <a:spcPct val="90000"/>
                        </a:lnSpc>
                      </a:pPr>
                      <a:r>
                        <a:rPr lang="tr-TR" sz="1600" b="0" dirty="0">
                          <a:solidFill>
                            <a:schemeClr val="tx1"/>
                          </a:solidFill>
                        </a:rPr>
                        <a:t>Daha önce KPA13+ PP</a:t>
                      </a:r>
                      <a:r>
                        <a:rPr lang="en-US" sz="1600" b="0" dirty="0">
                          <a:solidFill>
                            <a:schemeClr val="tx1"/>
                          </a:solidFill>
                        </a:rPr>
                        <a:t>S</a:t>
                      </a:r>
                      <a:r>
                        <a:rPr lang="tr-TR" sz="1600" b="0" dirty="0">
                          <a:solidFill>
                            <a:schemeClr val="tx1"/>
                          </a:solidFill>
                        </a:rPr>
                        <a:t>A23 uygulanmış</a:t>
                      </a:r>
                      <a:endParaRPr lang="en-US" sz="1600" b="0" dirty="0">
                        <a:solidFill>
                          <a:schemeClr val="tx1"/>
                        </a:solidFill>
                      </a:endParaRPr>
                    </a:p>
                  </a:txBody>
                  <a:tcPr marL="51422" marR="51422" marT="25711" marB="25711"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tr-TR" sz="1600" b="0" err="1">
                          <a:solidFill>
                            <a:schemeClr val="tx1"/>
                          </a:solidFill>
                        </a:rPr>
                        <a:t>Immunsuprese</a:t>
                      </a:r>
                      <a:r>
                        <a:rPr lang="tr-TR" sz="1600" b="0">
                          <a:solidFill>
                            <a:schemeClr val="tx1"/>
                          </a:solidFill>
                        </a:rPr>
                        <a:t> durum yoksa:</a:t>
                      </a:r>
                    </a:p>
                    <a:p>
                      <a:pPr marL="0" marR="0" lvl="0" indent="0" algn="ctr" defTabSz="914400" rtl="0" eaLnBrk="1" fontAlgn="auto" latinLnBrk="0" hangingPunct="1">
                        <a:lnSpc>
                          <a:spcPct val="90000"/>
                        </a:lnSpc>
                        <a:spcBef>
                          <a:spcPts val="0"/>
                        </a:spcBef>
                        <a:spcAft>
                          <a:spcPts val="0"/>
                        </a:spcAft>
                        <a:buClrTx/>
                        <a:buSzTx/>
                        <a:buFontTx/>
                        <a:buNone/>
                        <a:tabLst/>
                        <a:defRPr/>
                      </a:pPr>
                      <a:r>
                        <a:rPr lang="tr-TR" sz="1600" b="0">
                          <a:solidFill>
                            <a:schemeClr val="tx1"/>
                          </a:solidFill>
                        </a:rPr>
                        <a:t>Aşı önerisi yok</a:t>
                      </a:r>
                    </a:p>
                    <a:p>
                      <a:pPr marL="0" marR="0" lvl="0" indent="0" algn="ctr" defTabSz="914400" rtl="0" eaLnBrk="1" fontAlgn="auto" latinLnBrk="0" hangingPunct="1">
                        <a:lnSpc>
                          <a:spcPct val="90000"/>
                        </a:lnSpc>
                        <a:spcBef>
                          <a:spcPts val="0"/>
                        </a:spcBef>
                        <a:spcAft>
                          <a:spcPts val="0"/>
                        </a:spcAft>
                        <a:buClrTx/>
                        <a:buSzTx/>
                        <a:buFontTx/>
                        <a:buNone/>
                        <a:tabLst/>
                        <a:defRPr/>
                      </a:pPr>
                      <a:endParaRPr lang="tr-TR" sz="1600" b="0">
                        <a:solidFill>
                          <a:schemeClr val="tx1"/>
                        </a:solidFill>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lang="tr-TR" sz="1600" b="0">
                        <a:solidFill>
                          <a:schemeClr val="tx1"/>
                        </a:solidFill>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tr-TR" sz="1600" b="0" err="1">
                          <a:solidFill>
                            <a:schemeClr val="tx1"/>
                          </a:solidFill>
                        </a:rPr>
                        <a:t>Immunsuprese</a:t>
                      </a:r>
                      <a:r>
                        <a:rPr lang="tr-TR" sz="1600" b="0">
                          <a:solidFill>
                            <a:schemeClr val="tx1"/>
                          </a:solidFill>
                        </a:rPr>
                        <a:t> durum varsa:</a:t>
                      </a:r>
                    </a:p>
                    <a:p>
                      <a:pPr marL="0" marR="0" lvl="0" indent="0" algn="ctr" defTabSz="914400" rtl="0" eaLnBrk="1" fontAlgn="auto" latinLnBrk="0" hangingPunct="1">
                        <a:lnSpc>
                          <a:spcPct val="90000"/>
                        </a:lnSpc>
                        <a:spcBef>
                          <a:spcPts val="0"/>
                        </a:spcBef>
                        <a:spcAft>
                          <a:spcPts val="0"/>
                        </a:spcAft>
                        <a:buClrTx/>
                        <a:buSzTx/>
                        <a:buFontTx/>
                        <a:buNone/>
                        <a:tabLst/>
                        <a:defRPr/>
                      </a:pPr>
                      <a:r>
                        <a:rPr lang="tr-TR" sz="1600" b="0">
                          <a:solidFill>
                            <a:schemeClr val="tx1"/>
                          </a:solidFill>
                        </a:rPr>
                        <a:t>En az 5 yıl sonra </a:t>
                      </a:r>
                    </a:p>
                    <a:p>
                      <a:pPr marL="0" marR="0" lvl="0" indent="0" algn="ctr" defTabSz="914400" rtl="0" eaLnBrk="1" fontAlgn="auto" latinLnBrk="0" hangingPunct="1">
                        <a:lnSpc>
                          <a:spcPct val="90000"/>
                        </a:lnSpc>
                        <a:spcBef>
                          <a:spcPts val="0"/>
                        </a:spcBef>
                        <a:spcAft>
                          <a:spcPts val="0"/>
                        </a:spcAft>
                        <a:buClrTx/>
                        <a:buSzTx/>
                        <a:buFontTx/>
                        <a:buNone/>
                        <a:tabLst/>
                        <a:defRPr/>
                      </a:pPr>
                      <a:r>
                        <a:rPr lang="tr-TR" sz="1600" b="0">
                          <a:solidFill>
                            <a:schemeClr val="tx1"/>
                          </a:solidFill>
                        </a:rPr>
                        <a:t>KPA20</a:t>
                      </a:r>
                      <a:endParaRPr lang="en-US" sz="1600" b="0">
                        <a:solidFill>
                          <a:schemeClr val="tx1"/>
                        </a:solidFill>
                      </a:endParaRPr>
                    </a:p>
                  </a:txBody>
                  <a:tcPr marL="51422" marR="51422" marT="25711" marB="2571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a:solidFill>
                            <a:schemeClr val="tx1"/>
                          </a:solidFill>
                        </a:rPr>
                        <a:t>PP</a:t>
                      </a:r>
                      <a:r>
                        <a:rPr lang="en-US" sz="1600" b="0" dirty="0">
                          <a:solidFill>
                            <a:schemeClr val="tx1"/>
                          </a:solidFill>
                        </a:rPr>
                        <a:t>S</a:t>
                      </a:r>
                      <a:r>
                        <a:rPr lang="tr-TR" sz="1600" b="0" dirty="0">
                          <a:solidFill>
                            <a:schemeClr val="tx1"/>
                          </a:solidFill>
                        </a:rPr>
                        <a:t>A23 65 yaşından önce uygulandıysa:</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a:solidFill>
                            <a:schemeClr val="tx1"/>
                          </a:solidFill>
                        </a:rPr>
                        <a:t>En az 5 yıl sonra </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a:solidFill>
                            <a:schemeClr val="tx1"/>
                          </a:solidFill>
                        </a:rPr>
                        <a:t>KPA20</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tr-TR" sz="16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a:solidFill>
                            <a:schemeClr val="tx1"/>
                          </a:solidFill>
                        </a:rPr>
                        <a:t>PP</a:t>
                      </a:r>
                      <a:r>
                        <a:rPr lang="en-US" sz="1600" b="0" dirty="0">
                          <a:solidFill>
                            <a:schemeClr val="tx1"/>
                          </a:solidFill>
                        </a:rPr>
                        <a:t>S</a:t>
                      </a:r>
                      <a:r>
                        <a:rPr lang="tr-TR" sz="1600" b="0" dirty="0">
                          <a:solidFill>
                            <a:schemeClr val="tx1"/>
                          </a:solidFill>
                        </a:rPr>
                        <a:t>A23 65 yaşından sonra uygulandıysa:</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0" dirty="0">
                          <a:solidFill>
                            <a:schemeClr val="tx1"/>
                          </a:solidFill>
                        </a:rPr>
                        <a:t>Hekim kararı</a:t>
                      </a:r>
                    </a:p>
                  </a:txBody>
                  <a:tcPr marL="51435" marR="51435" marT="25718" marB="25718"/>
                </a:tc>
                <a:extLst>
                  <a:ext uri="{0D108BD9-81ED-4DB2-BD59-A6C34878D82A}">
                    <a16:rowId xmlns:a16="http://schemas.microsoft.com/office/drawing/2014/main" val="528274088"/>
                  </a:ext>
                </a:extLst>
              </a:tr>
            </a:tbl>
          </a:graphicData>
        </a:graphic>
      </p:graphicFrame>
      <p:sp>
        <p:nvSpPr>
          <p:cNvPr id="9" name="TextBox 8">
            <a:extLst>
              <a:ext uri="{FF2B5EF4-FFF2-40B4-BE49-F238E27FC236}">
                <a16:creationId xmlns:a16="http://schemas.microsoft.com/office/drawing/2014/main" id="{E51CC81A-2099-50F4-6310-AD86458D4C7D}"/>
              </a:ext>
            </a:extLst>
          </p:cNvPr>
          <p:cNvSpPr txBox="1"/>
          <p:nvPr/>
        </p:nvSpPr>
        <p:spPr bwMode="gray">
          <a:xfrm>
            <a:off x="612775" y="5817607"/>
            <a:ext cx="7349384" cy="269080"/>
          </a:xfrm>
          <a:prstGeom prst="rect">
            <a:avLst/>
          </a:prstGeom>
        </p:spPr>
        <p:txBody>
          <a:bodyPr wrap="square" lIns="34290" tIns="34290" rIns="34290" bIns="34290" rtlCol="0">
            <a:noAutofit/>
          </a:bodyPr>
          <a:lstStyle/>
          <a:p>
            <a:pPr>
              <a:lnSpc>
                <a:spcPct val="90000"/>
              </a:lnSpc>
              <a:spcBef>
                <a:spcPts val="750"/>
              </a:spcBef>
            </a:pPr>
            <a:r>
              <a:rPr lang="tr-TR" sz="1000">
                <a:latin typeface="Arial" panose="020B0604020202020204" pitchFamily="34" charset="0"/>
              </a:rPr>
              <a:t>  A</a:t>
            </a:r>
            <a:r>
              <a:rPr lang="en-US" sz="1000">
                <a:latin typeface="Arial" panose="020B0604020202020204" pitchFamily="34" charset="0"/>
              </a:rPr>
              <a:t>CIP</a:t>
            </a:r>
            <a:r>
              <a:rPr lang="tr-TR" sz="1000">
                <a:latin typeface="Arial" panose="020B0604020202020204" pitchFamily="34" charset="0"/>
              </a:rPr>
              <a:t>=</a:t>
            </a:r>
            <a:r>
              <a:rPr lang="en-US" sz="1000">
                <a:latin typeface="Arial" panose="020B0604020202020204" pitchFamily="34" charset="0"/>
              </a:rPr>
              <a:t> </a:t>
            </a:r>
            <a:r>
              <a:rPr lang="en-US" sz="1000" err="1">
                <a:latin typeface="Arial" panose="020B0604020202020204" pitchFamily="34" charset="0"/>
              </a:rPr>
              <a:t>Bağışıklama</a:t>
            </a:r>
            <a:r>
              <a:rPr lang="en-US" sz="1000">
                <a:latin typeface="Arial" panose="020B0604020202020204" pitchFamily="34" charset="0"/>
              </a:rPr>
              <a:t> </a:t>
            </a:r>
            <a:r>
              <a:rPr lang="en-US" sz="1000" err="1">
                <a:latin typeface="Arial" panose="020B0604020202020204" pitchFamily="34" charset="0"/>
              </a:rPr>
              <a:t>Uygulamaları</a:t>
            </a:r>
            <a:r>
              <a:rPr lang="en-US" sz="1000">
                <a:latin typeface="Arial" panose="020B0604020202020204" pitchFamily="34" charset="0"/>
              </a:rPr>
              <a:t> </a:t>
            </a:r>
            <a:r>
              <a:rPr lang="en-US" sz="1000" err="1">
                <a:latin typeface="Arial" panose="020B0604020202020204" pitchFamily="34" charset="0"/>
              </a:rPr>
              <a:t>Danışma</a:t>
            </a:r>
            <a:r>
              <a:rPr lang="en-US" sz="1000">
                <a:latin typeface="Arial" panose="020B0604020202020204" pitchFamily="34" charset="0"/>
              </a:rPr>
              <a:t> </a:t>
            </a:r>
            <a:r>
              <a:rPr lang="en-US" sz="1000" err="1">
                <a:latin typeface="Arial" panose="020B0604020202020204" pitchFamily="34" charset="0"/>
              </a:rPr>
              <a:t>Kurulu</a:t>
            </a:r>
            <a:r>
              <a:rPr lang="tr-TR" sz="1000">
                <a:latin typeface="Arial" panose="020B0604020202020204" pitchFamily="34" charset="0"/>
              </a:rPr>
              <a:t>; </a:t>
            </a:r>
            <a:r>
              <a:rPr lang="en-US" sz="1000">
                <a:latin typeface="Arial" panose="020B0604020202020204" pitchFamily="34" charset="0"/>
              </a:rPr>
              <a:t>KPA</a:t>
            </a:r>
            <a:r>
              <a:rPr lang="tr-TR" sz="1000">
                <a:latin typeface="Arial" panose="020B0604020202020204" pitchFamily="34" charset="0"/>
              </a:rPr>
              <a:t>=</a:t>
            </a:r>
            <a:r>
              <a:rPr lang="en-US" sz="1000">
                <a:latin typeface="Arial" panose="020B0604020202020204" pitchFamily="34" charset="0"/>
              </a:rPr>
              <a:t> </a:t>
            </a:r>
            <a:r>
              <a:rPr lang="en-US" sz="1000" err="1">
                <a:latin typeface="Arial" panose="020B0604020202020204" pitchFamily="34" charset="0"/>
              </a:rPr>
              <a:t>Konjüge</a:t>
            </a:r>
            <a:r>
              <a:rPr lang="en-US" sz="1000">
                <a:latin typeface="Arial" panose="020B0604020202020204" pitchFamily="34" charset="0"/>
              </a:rPr>
              <a:t> </a:t>
            </a:r>
            <a:r>
              <a:rPr lang="en-US" sz="1000" err="1">
                <a:latin typeface="Arial" panose="020B0604020202020204" pitchFamily="34" charset="0"/>
              </a:rPr>
              <a:t>Pnömok</a:t>
            </a:r>
            <a:r>
              <a:rPr lang="en-US" sz="1000">
                <a:latin typeface="Arial" panose="020B0604020202020204" pitchFamily="34" charset="0"/>
              </a:rPr>
              <a:t> </a:t>
            </a:r>
            <a:r>
              <a:rPr lang="en-US" sz="1000" err="1">
                <a:latin typeface="Arial" panose="020B0604020202020204" pitchFamily="34" charset="0"/>
              </a:rPr>
              <a:t>aşısı</a:t>
            </a:r>
            <a:r>
              <a:rPr lang="en-US" sz="1000">
                <a:latin typeface="Arial" panose="020B0604020202020204" pitchFamily="34" charset="0"/>
              </a:rPr>
              <a:t>, PPSA</a:t>
            </a:r>
            <a:r>
              <a:rPr lang="tr-TR" sz="1000">
                <a:latin typeface="Arial" panose="020B0604020202020204" pitchFamily="34" charset="0"/>
              </a:rPr>
              <a:t>=</a:t>
            </a:r>
            <a:r>
              <a:rPr lang="en-US" sz="1000" err="1">
                <a:latin typeface="Arial" panose="020B0604020202020204" pitchFamily="34" charset="0"/>
              </a:rPr>
              <a:t>Pnömokokal</a:t>
            </a:r>
            <a:r>
              <a:rPr lang="en-US" sz="1000">
                <a:latin typeface="Arial" panose="020B0604020202020204" pitchFamily="34" charset="0"/>
              </a:rPr>
              <a:t> </a:t>
            </a:r>
            <a:r>
              <a:rPr lang="en-US" sz="1000" err="1">
                <a:latin typeface="Arial" panose="020B0604020202020204" pitchFamily="34" charset="0"/>
              </a:rPr>
              <a:t>Polisakkarit</a:t>
            </a:r>
            <a:r>
              <a:rPr lang="en-US" sz="1000">
                <a:latin typeface="Arial" panose="020B0604020202020204" pitchFamily="34" charset="0"/>
              </a:rPr>
              <a:t> </a:t>
            </a:r>
            <a:r>
              <a:rPr lang="en-US" sz="1000" err="1">
                <a:latin typeface="Arial" panose="020B0604020202020204" pitchFamily="34" charset="0"/>
              </a:rPr>
              <a:t>Aşı</a:t>
            </a:r>
            <a:endParaRPr lang="en-US" sz="1000"/>
          </a:p>
        </p:txBody>
      </p:sp>
      <p:pic>
        <p:nvPicPr>
          <p:cNvPr id="4" name="Picture 3" descr="A yellow and blue logo&#10;&#10;Description automatically generated">
            <a:extLst>
              <a:ext uri="{FF2B5EF4-FFF2-40B4-BE49-F238E27FC236}">
                <a16:creationId xmlns:a16="http://schemas.microsoft.com/office/drawing/2014/main" id="{4BCED521-F788-A71B-D2F4-31069172D8A5}"/>
              </a:ext>
            </a:extLst>
          </p:cNvPr>
          <p:cNvPicPr>
            <a:picLocks noChangeAspect="1"/>
          </p:cNvPicPr>
          <p:nvPr/>
        </p:nvPicPr>
        <p:blipFill>
          <a:blip r:embed="rId5">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spTree>
    <p:extLst>
      <p:ext uri="{BB962C8B-B14F-4D97-AF65-F5344CB8AC3E}">
        <p14:creationId xmlns:p14="http://schemas.microsoft.com/office/powerpoint/2010/main" val="2728477213"/>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CB963-6087-FC4C-4A2A-DA9B1FDBB682}"/>
            </a:ext>
          </a:extLst>
        </p:cNvPr>
        <p:cNvGrpSpPr/>
        <p:nvPr/>
      </p:nvGrpSpPr>
      <p:grpSpPr>
        <a:xfrm>
          <a:off x="0" y="0"/>
          <a:ext cx="0" cy="0"/>
          <a:chOff x="0" y="0"/>
          <a:chExt cx="0" cy="0"/>
        </a:xfrm>
      </p:grpSpPr>
      <p:pic>
        <p:nvPicPr>
          <p:cNvPr id="4" name="Picture 3" descr="A black and blue logo&#10;&#10;AI-generated content may be incorrect.">
            <a:extLst>
              <a:ext uri="{FF2B5EF4-FFF2-40B4-BE49-F238E27FC236}">
                <a16:creationId xmlns:a16="http://schemas.microsoft.com/office/drawing/2014/main" id="{6005B248-7A7E-C789-EC85-868FC4DFA442}"/>
              </a:ext>
            </a:extLst>
          </p:cNvPr>
          <p:cNvPicPr>
            <a:picLocks noChangeAspect="1"/>
          </p:cNvPicPr>
          <p:nvPr/>
        </p:nvPicPr>
        <p:blipFill>
          <a:blip r:embed="rId2"/>
          <a:stretch>
            <a:fillRect/>
          </a:stretch>
        </p:blipFill>
        <p:spPr>
          <a:xfrm>
            <a:off x="4350486" y="2913274"/>
            <a:ext cx="4958544" cy="1031452"/>
          </a:xfrm>
          <a:prstGeom prst="rect">
            <a:avLst/>
          </a:prstGeom>
        </p:spPr>
      </p:pic>
    </p:spTree>
    <p:extLst>
      <p:ext uri="{BB962C8B-B14F-4D97-AF65-F5344CB8AC3E}">
        <p14:creationId xmlns:p14="http://schemas.microsoft.com/office/powerpoint/2010/main" val="473685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Giriş</a:t>
            </a:r>
          </a:p>
        </p:txBody>
      </p:sp>
      <p:sp>
        <p:nvSpPr>
          <p:cNvPr id="3" name="Content Placeholder 2"/>
          <p:cNvSpPr>
            <a:spLocks noGrp="1"/>
          </p:cNvSpPr>
          <p:nvPr>
            <p:ph idx="4294967295"/>
          </p:nvPr>
        </p:nvSpPr>
        <p:spPr>
          <a:xfrm>
            <a:off x="613152" y="1535113"/>
            <a:ext cx="10515600" cy="4351337"/>
          </a:xfrm>
        </p:spPr>
        <p:txBody>
          <a:bodyPr vert="horz" lIns="91440" tIns="45720" rIns="91440" bIns="45720" rtlCol="0" anchor="t">
            <a:normAutofit/>
          </a:bodyPr>
          <a:lstStyle/>
          <a:p>
            <a:r>
              <a:rPr lang="tr-TR" sz="2800" dirty="0"/>
              <a:t>Pnömokok ve RSV, ileri yaşta mortaliteyi en fazla artıran iki solunum yolu patojenidir.</a:t>
            </a:r>
            <a:r>
              <a:rPr lang="tr-TR" sz="2800" baseline="30000" dirty="0"/>
              <a:t>1</a:t>
            </a:r>
          </a:p>
          <a:p>
            <a:endParaRPr lang="tr-TR" sz="2800" dirty="0"/>
          </a:p>
          <a:p>
            <a:r>
              <a:rPr lang="tr-TR" sz="2800" dirty="0"/>
              <a:t>65 yaş üzeri bireylerde bağışıklık sistemi zayıflar (immünosenesens) ve enfeksiyon riski artar.</a:t>
            </a:r>
            <a:r>
              <a:rPr lang="tr-TR" sz="2800" baseline="30000" dirty="0"/>
              <a:t>2</a:t>
            </a:r>
          </a:p>
        </p:txBody>
      </p:sp>
      <p:pic>
        <p:nvPicPr>
          <p:cNvPr id="4" name="Picture 3">
            <a:extLst>
              <a:ext uri="{FF2B5EF4-FFF2-40B4-BE49-F238E27FC236}">
                <a16:creationId xmlns:a16="http://schemas.microsoft.com/office/drawing/2014/main" id="{11B91571-07A5-4CE1-A716-D14ABFDCC4E4}"/>
              </a:ext>
            </a:extLst>
          </p:cNvPr>
          <p:cNvPicPr>
            <a:picLocks noChangeAspect="1"/>
          </p:cNvPicPr>
          <p:nvPr/>
        </p:nvPicPr>
        <p:blipFill>
          <a:blip r:embed="rId2"/>
          <a:stretch>
            <a:fillRect/>
          </a:stretch>
        </p:blipFill>
        <p:spPr>
          <a:xfrm>
            <a:off x="613152" y="5494301"/>
            <a:ext cx="9144000" cy="616659"/>
          </a:xfrm>
          <a:prstGeom prst="rect">
            <a:avLst/>
          </a:prstGeom>
        </p:spPr>
      </p:pic>
      <p:pic>
        <p:nvPicPr>
          <p:cNvPr id="7" name="Picture 6" descr="A yellow and blue logo&#10;&#10;Description automatically generated">
            <a:extLst>
              <a:ext uri="{FF2B5EF4-FFF2-40B4-BE49-F238E27FC236}">
                <a16:creationId xmlns:a16="http://schemas.microsoft.com/office/drawing/2014/main" id="{8226111D-2FAE-FB54-1D92-A6DCC22B7F4A}"/>
              </a:ext>
            </a:extLst>
          </p:cNvPr>
          <p:cNvPicPr>
            <a:picLocks noChangeAspect="1"/>
          </p:cNvPicPr>
          <p:nvPr/>
        </p:nvPicPr>
        <p:blipFill>
          <a:blip r:embed="rId3">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pic>
        <p:nvPicPr>
          <p:cNvPr id="8" name="Picture 7" descr="A black and blue logo&#10;&#10;AI-generated content may be incorrect.">
            <a:extLst>
              <a:ext uri="{FF2B5EF4-FFF2-40B4-BE49-F238E27FC236}">
                <a16:creationId xmlns:a16="http://schemas.microsoft.com/office/drawing/2014/main" id="{075FBDB9-1F17-3C68-918D-C5262550D4CA}"/>
              </a:ext>
            </a:extLst>
          </p:cNvPr>
          <p:cNvPicPr>
            <a:picLocks noChangeAspect="1"/>
          </p:cNvPicPr>
          <p:nvPr/>
        </p:nvPicPr>
        <p:blipFill>
          <a:blip r:embed="rId4"/>
          <a:stretch>
            <a:fillRect/>
          </a:stretch>
        </p:blipFill>
        <p:spPr>
          <a:xfrm>
            <a:off x="9513903" y="6494969"/>
            <a:ext cx="981021" cy="20406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RSV Aşıları - Genel Bakış</a:t>
            </a:r>
          </a:p>
        </p:txBody>
      </p:sp>
      <p:sp>
        <p:nvSpPr>
          <p:cNvPr id="3" name="Content Placeholder 2"/>
          <p:cNvSpPr>
            <a:spLocks noGrp="1"/>
          </p:cNvSpPr>
          <p:nvPr>
            <p:ph idx="4294967295"/>
          </p:nvPr>
        </p:nvSpPr>
        <p:spPr>
          <a:xfrm>
            <a:off x="723900" y="935911"/>
            <a:ext cx="9791700" cy="2404110"/>
          </a:xfrm>
        </p:spPr>
        <p:txBody>
          <a:bodyPr anchor="ctr">
            <a:normAutofit/>
          </a:bodyPr>
          <a:lstStyle/>
          <a:p>
            <a:pPr>
              <a:lnSpc>
                <a:spcPct val="200000"/>
              </a:lnSpc>
            </a:pPr>
            <a:r>
              <a:rPr lang="tr-TR" sz="2400" b="1" dirty="0"/>
              <a:t>Abrysvo (Pfizer): Prefüzyon F proteini, bivalan.</a:t>
            </a:r>
          </a:p>
          <a:p>
            <a:pPr>
              <a:lnSpc>
                <a:spcPct val="200000"/>
              </a:lnSpc>
            </a:pPr>
            <a:r>
              <a:rPr lang="tr-TR" sz="1800" dirty="0"/>
              <a:t>Arexvy (GSK): Prefüzyon F + AS01E adjuvanı.</a:t>
            </a:r>
          </a:p>
        </p:txBody>
      </p:sp>
      <p:pic>
        <p:nvPicPr>
          <p:cNvPr id="9" name="Picture 8" descr="A black and blue logo&#10;&#10;AI-generated content may be incorrect.">
            <a:extLst>
              <a:ext uri="{FF2B5EF4-FFF2-40B4-BE49-F238E27FC236}">
                <a16:creationId xmlns:a16="http://schemas.microsoft.com/office/drawing/2014/main" id="{B3281C09-F1BF-3F86-28CE-5F58E91C9610}"/>
              </a:ext>
            </a:extLst>
          </p:cNvPr>
          <p:cNvPicPr>
            <a:picLocks noChangeAspect="1"/>
          </p:cNvPicPr>
          <p:nvPr/>
        </p:nvPicPr>
        <p:blipFill>
          <a:blip r:embed="rId2"/>
          <a:stretch>
            <a:fillRect/>
          </a:stretch>
        </p:blipFill>
        <p:spPr>
          <a:xfrm>
            <a:off x="10371153" y="6494969"/>
            <a:ext cx="981021" cy="20406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ABC18-AB0E-9148-3F04-F3199913DD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A17BE4-0230-D794-4D93-FDF161030E4B}"/>
              </a:ext>
            </a:extLst>
          </p:cNvPr>
          <p:cNvSpPr>
            <a:spLocks noGrp="1"/>
          </p:cNvSpPr>
          <p:nvPr>
            <p:ph type="title"/>
          </p:nvPr>
        </p:nvSpPr>
        <p:spPr>
          <a:xfrm>
            <a:off x="613152" y="221942"/>
            <a:ext cx="10969218" cy="815898"/>
          </a:xfrm>
        </p:spPr>
        <p:txBody>
          <a:bodyPr anchor="ctr">
            <a:normAutofit fontScale="90000"/>
          </a:bodyPr>
          <a:lstStyle/>
          <a:p>
            <a:r>
              <a:rPr lang="en-US" sz="3200" dirty="0"/>
              <a:t>RSV F </a:t>
            </a:r>
            <a:r>
              <a:rPr lang="en-US" sz="3200" dirty="0" err="1"/>
              <a:t>proteini</a:t>
            </a:r>
            <a:r>
              <a:rPr lang="en-US" sz="3200" dirty="0"/>
              <a:t>, viral </a:t>
            </a:r>
            <a:r>
              <a:rPr lang="en-US" sz="3200" dirty="0" err="1"/>
              <a:t>giriş</a:t>
            </a:r>
            <a:r>
              <a:rPr lang="en-US" sz="3200" dirty="0"/>
              <a:t> </a:t>
            </a:r>
            <a:r>
              <a:rPr lang="en-US" sz="3200" dirty="0" err="1"/>
              <a:t>sırasında</a:t>
            </a:r>
            <a:r>
              <a:rPr lang="en-US" sz="3200" dirty="0"/>
              <a:t> </a:t>
            </a:r>
            <a:r>
              <a:rPr lang="en-US" sz="3200" dirty="0" err="1"/>
              <a:t>virüsün</a:t>
            </a:r>
            <a:r>
              <a:rPr lang="en-US" sz="3200" dirty="0"/>
              <a:t> konak </a:t>
            </a:r>
            <a:r>
              <a:rPr lang="en-US" sz="3200" dirty="0" err="1"/>
              <a:t>hücreye</a:t>
            </a:r>
            <a:r>
              <a:rPr lang="en-US" sz="3200" dirty="0"/>
              <a:t> </a:t>
            </a:r>
            <a:r>
              <a:rPr lang="en-US" sz="3200" dirty="0" err="1"/>
              <a:t>füzyonuna</a:t>
            </a:r>
            <a:r>
              <a:rPr lang="en-US" sz="3200" dirty="0"/>
              <a:t> </a:t>
            </a:r>
            <a:r>
              <a:rPr lang="en-US" sz="3200" dirty="0" err="1"/>
              <a:t>aracılık</a:t>
            </a:r>
            <a:r>
              <a:rPr lang="en-US" sz="3200" dirty="0"/>
              <a:t> </a:t>
            </a:r>
            <a:r>
              <a:rPr lang="en-US" sz="3200" dirty="0" err="1"/>
              <a:t>eder</a:t>
            </a:r>
            <a:r>
              <a:rPr lang="en-US" sz="3200" dirty="0"/>
              <a:t> </a:t>
            </a:r>
            <a:r>
              <a:rPr lang="en-US" sz="3200" dirty="0" err="1"/>
              <a:t>ve</a:t>
            </a:r>
            <a:r>
              <a:rPr lang="en-US" sz="3200" dirty="0"/>
              <a:t> </a:t>
            </a:r>
            <a:r>
              <a:rPr lang="en-US" sz="3200" dirty="0" err="1"/>
              <a:t>enfeksiyon</a:t>
            </a:r>
            <a:r>
              <a:rPr lang="en-US" sz="3200" dirty="0"/>
              <a:t> </a:t>
            </a:r>
            <a:r>
              <a:rPr lang="en-US" sz="3200" dirty="0" err="1"/>
              <a:t>için</a:t>
            </a:r>
            <a:r>
              <a:rPr lang="en-US" sz="3200" dirty="0"/>
              <a:t> </a:t>
            </a:r>
            <a:r>
              <a:rPr lang="en-US" sz="3200" dirty="0" err="1"/>
              <a:t>çok</a:t>
            </a:r>
            <a:r>
              <a:rPr lang="en-US" sz="3200" dirty="0"/>
              <a:t> </a:t>
            </a:r>
            <a:r>
              <a:rPr lang="en-US" sz="3200" dirty="0" err="1"/>
              <a:t>önemlidir</a:t>
            </a:r>
            <a:endParaRPr lang="tr-TR" sz="3200" dirty="0">
              <a:solidFill>
                <a:schemeClr val="bg1"/>
              </a:solidFill>
            </a:endParaRPr>
          </a:p>
        </p:txBody>
      </p:sp>
      <p:sp>
        <p:nvSpPr>
          <p:cNvPr id="3" name="Slide Number Placeholder 2">
            <a:extLst>
              <a:ext uri="{FF2B5EF4-FFF2-40B4-BE49-F238E27FC236}">
                <a16:creationId xmlns:a16="http://schemas.microsoft.com/office/drawing/2014/main" id="{C0C85849-AF25-9D35-DD4D-C0A34DA78AFC}"/>
              </a:ext>
            </a:extLst>
          </p:cNvPr>
          <p:cNvSpPr>
            <a:spLocks noGrp="1"/>
          </p:cNvSpPr>
          <p:nvPr>
            <p:ph type="sldNum" sz="quarter" idx="4"/>
          </p:nvPr>
        </p:nvSpPr>
        <p:spPr/>
        <p:txBody>
          <a:bodyPr/>
          <a:lstStyle/>
          <a:p>
            <a:pPr marL="0" marR="0" lvl="0" indent="0" algn="r" defTabSz="228520" rtl="0" eaLnBrk="1" fontAlgn="auto" latinLnBrk="0" hangingPunct="1">
              <a:lnSpc>
                <a:spcPct val="100000"/>
              </a:lnSpc>
              <a:spcBef>
                <a:spcPts val="0"/>
              </a:spcBef>
              <a:spcAft>
                <a:spcPts val="0"/>
              </a:spcAft>
              <a:buClrTx/>
              <a:buSzTx/>
              <a:buFontTx/>
              <a:buNone/>
              <a:tabLst/>
              <a:defRPr/>
            </a:pPr>
            <a:fld id="{2B39012A-6F33-204B-8224-A57BEFB0AAD0}" type="slidenum">
              <a:rPr kumimoji="0" lang="en-US" sz="700" u="none" strike="noStrike" kern="1200" cap="none" spc="0" normalizeH="0" baseline="0" noProof="0" smtClean="0">
                <a:ln>
                  <a:noFill/>
                </a:ln>
                <a:solidFill>
                  <a:srgbClr val="0000C9"/>
                </a:solidFill>
                <a:effectLst/>
                <a:uLnTx/>
                <a:uFillTx/>
                <a:ea typeface="+mn-ea"/>
                <a:cs typeface="+mn-cs"/>
              </a:rPr>
              <a:pPr marL="0" marR="0" lvl="0" indent="0" algn="r" defTabSz="228520" rtl="0" eaLnBrk="1" fontAlgn="auto" latinLnBrk="0" hangingPunct="1">
                <a:lnSpc>
                  <a:spcPct val="100000"/>
                </a:lnSpc>
                <a:spcBef>
                  <a:spcPts val="0"/>
                </a:spcBef>
                <a:spcAft>
                  <a:spcPts val="0"/>
                </a:spcAft>
                <a:buClrTx/>
                <a:buSzTx/>
                <a:buFontTx/>
                <a:buNone/>
                <a:tabLst/>
                <a:defRPr/>
              </a:pPr>
              <a:t>21</a:t>
            </a:fld>
            <a:endParaRPr kumimoji="0" lang="en-US" sz="700" u="none" strike="noStrike" kern="1200" cap="none" spc="0" normalizeH="0" baseline="0" noProof="0" dirty="0">
              <a:ln>
                <a:noFill/>
              </a:ln>
              <a:solidFill>
                <a:srgbClr val="0000C9"/>
              </a:solidFill>
              <a:effectLst/>
              <a:uLnTx/>
              <a:uFillTx/>
              <a:ea typeface="+mn-ea"/>
              <a:cs typeface="+mn-cs"/>
            </a:endParaRPr>
          </a:p>
        </p:txBody>
      </p:sp>
      <p:pic>
        <p:nvPicPr>
          <p:cNvPr id="11" name="Resim 6" descr="ekran görüntüsü, metin, diyagram, daire içeren bir resim&#10;&#10;Yapay zeka tarafından oluşturulmuş içerik yanlış olabilir.">
            <a:extLst>
              <a:ext uri="{FF2B5EF4-FFF2-40B4-BE49-F238E27FC236}">
                <a16:creationId xmlns:a16="http://schemas.microsoft.com/office/drawing/2014/main" id="{B79D5B38-F194-AF77-B7AD-902374CCD808}"/>
              </a:ext>
            </a:extLst>
          </p:cNvPr>
          <p:cNvPicPr>
            <a:picLocks noChangeAspect="1"/>
          </p:cNvPicPr>
          <p:nvPr/>
        </p:nvPicPr>
        <p:blipFill>
          <a:blip r:embed="rId2"/>
          <a:stretch>
            <a:fillRect/>
          </a:stretch>
        </p:blipFill>
        <p:spPr>
          <a:xfrm>
            <a:off x="856585" y="1382224"/>
            <a:ext cx="10478831" cy="4573548"/>
          </a:xfrm>
          <a:prstGeom prst="rect">
            <a:avLst/>
          </a:prstGeom>
        </p:spPr>
      </p:pic>
      <p:sp>
        <p:nvSpPr>
          <p:cNvPr id="12" name="Text Placeholder 10">
            <a:extLst>
              <a:ext uri="{FF2B5EF4-FFF2-40B4-BE49-F238E27FC236}">
                <a16:creationId xmlns:a16="http://schemas.microsoft.com/office/drawing/2014/main" id="{5D4A27D8-B10F-04E1-86EF-2C3C331CD9B2}"/>
              </a:ext>
            </a:extLst>
          </p:cNvPr>
          <p:cNvSpPr txBox="1">
            <a:spLocks/>
          </p:cNvSpPr>
          <p:nvPr/>
        </p:nvSpPr>
        <p:spPr>
          <a:xfrm>
            <a:off x="613152" y="5955772"/>
            <a:ext cx="7825511" cy="358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Jain H, Schweitzer JW, Justice NA. Respiratory Syncytial Virus Infection in Children. [Updated 2023 Jun 20]. In: </a:t>
            </a:r>
            <a:r>
              <a:rPr kumimoji="0" lang="en-US" sz="80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anose="020F0502020204030204" pitchFamily="34" charset="0"/>
              </a:rPr>
              <a:t>StatPearls</a:t>
            </a:r>
            <a:r>
              <a:rPr kumimoji="0" lang="en-US" sz="80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[Internet]. Treasure Island (FL): </a:t>
            </a:r>
            <a:r>
              <a:rPr kumimoji="0" lang="en-US" sz="80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anose="020F0502020204030204" pitchFamily="34" charset="0"/>
              </a:rPr>
              <a:t>StatPearls</a:t>
            </a:r>
            <a:r>
              <a:rPr kumimoji="0" lang="en-US" sz="80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Publishing; 2024 Jan-. Available from: </a:t>
            </a:r>
            <a:r>
              <a:rPr kumimoji="0" lang="en-US" sz="80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hlinkClick r:id="rId3"/>
              </a:rPr>
              <a:t>https://www.ncbi.nlm.nih.gov/books/NBK459215/</a:t>
            </a:r>
            <a:r>
              <a:rPr kumimoji="0" lang="en-US" sz="80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rPr>
              <a:t>. Accessed December 2, 2024. https://www.ncbi.nlm.nih.gov/books/NBK459215/.  Bergeron HC. Viruses.  2021;13:2478., Jung HE, et al. Viruses. 2020;12:102. </a:t>
            </a:r>
            <a:endParaRPr kumimoji="0" lang="en-US" sz="800" u="none" strike="sng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13" name="Picture 12" descr="A black and blue logo&#10;&#10;AI-generated content may be incorrect.">
            <a:extLst>
              <a:ext uri="{FF2B5EF4-FFF2-40B4-BE49-F238E27FC236}">
                <a16:creationId xmlns:a16="http://schemas.microsoft.com/office/drawing/2014/main" id="{8604408A-82C8-25C9-33E4-5ADDE4402A96}"/>
              </a:ext>
            </a:extLst>
          </p:cNvPr>
          <p:cNvPicPr>
            <a:picLocks noChangeAspect="1"/>
          </p:cNvPicPr>
          <p:nvPr/>
        </p:nvPicPr>
        <p:blipFill>
          <a:blip r:embed="rId4"/>
          <a:stretch>
            <a:fillRect/>
          </a:stretch>
        </p:blipFill>
        <p:spPr>
          <a:xfrm>
            <a:off x="10466403" y="6494969"/>
            <a:ext cx="981021" cy="204067"/>
          </a:xfrm>
          <a:prstGeom prst="rect">
            <a:avLst/>
          </a:prstGeom>
        </p:spPr>
      </p:pic>
    </p:spTree>
    <p:extLst>
      <p:ext uri="{BB962C8B-B14F-4D97-AF65-F5344CB8AC3E}">
        <p14:creationId xmlns:p14="http://schemas.microsoft.com/office/powerpoint/2010/main" val="1603830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48045-41D1-1061-7C03-00BD80C989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E129E-5E60-BE34-6D3F-5725548353CA}"/>
              </a:ext>
            </a:extLst>
          </p:cNvPr>
          <p:cNvSpPr>
            <a:spLocks noGrp="1"/>
          </p:cNvSpPr>
          <p:nvPr>
            <p:ph type="title"/>
          </p:nvPr>
        </p:nvSpPr>
        <p:spPr>
          <a:xfrm>
            <a:off x="613152" y="221942"/>
            <a:ext cx="10969218" cy="815898"/>
          </a:xfrm>
        </p:spPr>
        <p:txBody>
          <a:bodyPr anchor="ctr">
            <a:normAutofit fontScale="90000"/>
          </a:bodyPr>
          <a:lstStyle/>
          <a:p>
            <a:r>
              <a:rPr lang="en-US" sz="3200" dirty="0"/>
              <a:t>RSV, A </a:t>
            </a:r>
            <a:r>
              <a:rPr lang="en-US" sz="3200" dirty="0" err="1"/>
              <a:t>ve</a:t>
            </a:r>
            <a:r>
              <a:rPr lang="en-US" sz="3200" dirty="0"/>
              <a:t> B </a:t>
            </a:r>
            <a:r>
              <a:rPr lang="en-US" sz="3200" dirty="0" err="1"/>
              <a:t>olmak</a:t>
            </a:r>
            <a:r>
              <a:rPr lang="en-US" sz="3200" dirty="0"/>
              <a:t> </a:t>
            </a:r>
            <a:r>
              <a:rPr lang="en-US" sz="3200" dirty="0" err="1"/>
              <a:t>üzere</a:t>
            </a:r>
            <a:r>
              <a:rPr lang="en-US" sz="3200" dirty="0"/>
              <a:t> 2 alt </a:t>
            </a:r>
            <a:r>
              <a:rPr lang="en-US" sz="3200" dirty="0" err="1"/>
              <a:t>gruptan</a:t>
            </a:r>
            <a:r>
              <a:rPr lang="en-US" sz="3200" dirty="0"/>
              <a:t> </a:t>
            </a:r>
            <a:r>
              <a:rPr lang="en-US" sz="3200" dirty="0" err="1"/>
              <a:t>oluşur</a:t>
            </a:r>
            <a:r>
              <a:rPr lang="en-US" sz="3200" dirty="0"/>
              <a:t> </a:t>
            </a:r>
            <a:r>
              <a:rPr lang="en-US" sz="3200" dirty="0" err="1"/>
              <a:t>ve</a:t>
            </a:r>
            <a:r>
              <a:rPr lang="en-US" sz="3200" dirty="0"/>
              <a:t> </a:t>
            </a:r>
            <a:r>
              <a:rPr lang="en-US" sz="3200" dirty="0" err="1"/>
              <a:t>bir</a:t>
            </a:r>
            <a:r>
              <a:rPr lang="en-US" sz="3200" dirty="0"/>
              <a:t> </a:t>
            </a:r>
            <a:r>
              <a:rPr lang="en-US" sz="3200" dirty="0" err="1"/>
              <a:t>mevsim</a:t>
            </a:r>
            <a:r>
              <a:rPr lang="en-US" sz="3200" dirty="0"/>
              <a:t> </a:t>
            </a:r>
            <a:r>
              <a:rPr lang="en-US" sz="3200" dirty="0" err="1"/>
              <a:t>içinde</a:t>
            </a:r>
            <a:r>
              <a:rPr lang="en-US" sz="3200" dirty="0"/>
              <a:t> </a:t>
            </a:r>
            <a:r>
              <a:rPr lang="en-US" sz="3200" dirty="0" err="1"/>
              <a:t>coğrafi</a:t>
            </a:r>
            <a:r>
              <a:rPr lang="en-US" sz="3200" dirty="0"/>
              <a:t> </a:t>
            </a:r>
            <a:r>
              <a:rPr lang="en-US" sz="3200" dirty="0" err="1"/>
              <a:t>değişkenlik</a:t>
            </a:r>
            <a:r>
              <a:rPr lang="en-US" sz="3200" dirty="0"/>
              <a:t> </a:t>
            </a:r>
            <a:r>
              <a:rPr lang="en-US" sz="3200" dirty="0" err="1"/>
              <a:t>gösterir</a:t>
            </a:r>
            <a:r>
              <a:rPr lang="en-US" sz="3200" dirty="0"/>
              <a:t>.</a:t>
            </a:r>
            <a:endParaRPr lang="tr-TR" sz="3200" dirty="0"/>
          </a:p>
        </p:txBody>
      </p:sp>
      <p:sp>
        <p:nvSpPr>
          <p:cNvPr id="3" name="Slide Number Placeholder 2">
            <a:extLst>
              <a:ext uri="{FF2B5EF4-FFF2-40B4-BE49-F238E27FC236}">
                <a16:creationId xmlns:a16="http://schemas.microsoft.com/office/drawing/2014/main" id="{97B6C94A-0B74-E225-A3B2-DB1117D8E3BC}"/>
              </a:ext>
            </a:extLst>
          </p:cNvPr>
          <p:cNvSpPr>
            <a:spLocks noGrp="1"/>
          </p:cNvSpPr>
          <p:nvPr>
            <p:ph type="sldNum" sz="quarter" idx="4"/>
          </p:nvPr>
        </p:nvSpPr>
        <p:spPr/>
        <p:txBody>
          <a:bodyPr/>
          <a:lstStyle/>
          <a:p>
            <a:fld id="{2B39012A-6F33-204B-8224-A57BEFB0AAD0}" type="slidenum">
              <a:rPr lang="en-US" smtClean="0"/>
              <a:pPr/>
              <a:t>22</a:t>
            </a:fld>
            <a:endParaRPr lang="en-US" dirty="0"/>
          </a:p>
        </p:txBody>
      </p:sp>
      <p:sp>
        <p:nvSpPr>
          <p:cNvPr id="15" name="TextBox 14">
            <a:extLst>
              <a:ext uri="{FF2B5EF4-FFF2-40B4-BE49-F238E27FC236}">
                <a16:creationId xmlns:a16="http://schemas.microsoft.com/office/drawing/2014/main" id="{C1EFBF7D-451E-0432-F85B-7783E9C0B34B}"/>
              </a:ext>
            </a:extLst>
          </p:cNvPr>
          <p:cNvSpPr txBox="1"/>
          <p:nvPr/>
        </p:nvSpPr>
        <p:spPr bwMode="gray">
          <a:xfrm>
            <a:off x="967076" y="1333500"/>
            <a:ext cx="10257849" cy="412421"/>
          </a:xfrm>
          <a:prstGeom prst="rect">
            <a:avLst/>
          </a:prstGeom>
          <a:solidFill>
            <a:schemeClr val="accent3"/>
          </a:solidFill>
          <a:effectLst>
            <a:outerShdw dist="12700" dir="16200000" rotWithShape="0">
              <a:schemeClr val="bg2">
                <a:lumMod val="90000"/>
              </a:schemeClr>
            </a:outerShdw>
          </a:effectLst>
        </p:spPr>
        <p:txBody>
          <a:bodyPr wrap="square" lIns="0" tIns="73152" rIns="0">
            <a:spAutoFit/>
          </a:bodyPr>
          <a:lstStyle>
            <a:defPPr>
              <a:defRPr lang="en-US"/>
            </a:defPPr>
            <a:lvl1pPr defTabSz="914400">
              <a:lnSpc>
                <a:spcPct val="95000"/>
              </a:lnSpc>
              <a:defRPr sz="1700" b="1">
                <a:solidFill>
                  <a:schemeClr val="accent2"/>
                </a:solidFill>
              </a:defRPr>
            </a:lvl1p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2000" b="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rPr>
              <a:t>RSV A </a:t>
            </a:r>
            <a:r>
              <a:rPr kumimoji="0" lang="en-US" sz="2000" b="0" u="none" strike="noStrike" kern="1200" cap="none" spc="0" normalizeH="0" baseline="0" noProof="0" dirty="0" err="1">
                <a:ln>
                  <a:noFill/>
                </a:ln>
                <a:solidFill>
                  <a:srgbClr val="002060"/>
                </a:solidFill>
                <a:effectLst/>
                <a:uLnTx/>
                <a:uFillTx/>
                <a:latin typeface="Arial" panose="020B0604020202020204" pitchFamily="34" charset="0"/>
                <a:cs typeface="Calibri" panose="020F0502020204030204" pitchFamily="34" charset="0"/>
              </a:rPr>
              <a:t>ve</a:t>
            </a:r>
            <a:r>
              <a:rPr kumimoji="0" lang="en-US" sz="2000" b="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rPr>
              <a:t> RSV </a:t>
            </a:r>
            <a:r>
              <a:rPr kumimoji="0" lang="en-US" sz="2000" b="0" u="none" strike="noStrike" kern="1200" cap="none" spc="0" normalizeH="0" baseline="0" noProof="0" dirty="0" err="1">
                <a:ln>
                  <a:noFill/>
                </a:ln>
                <a:solidFill>
                  <a:srgbClr val="002060"/>
                </a:solidFill>
                <a:effectLst/>
                <a:uLnTx/>
                <a:uFillTx/>
                <a:latin typeface="Arial" panose="020B0604020202020204" pitchFamily="34" charset="0"/>
                <a:cs typeface="Calibri" panose="020F0502020204030204" pitchFamily="34" charset="0"/>
              </a:rPr>
              <a:t>B'nin</a:t>
            </a:r>
            <a:r>
              <a:rPr kumimoji="0" lang="en-US" sz="2000" b="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rPr>
              <a:t> </a:t>
            </a:r>
            <a:r>
              <a:rPr kumimoji="0" lang="en-US" sz="2000" b="0" u="none" strike="noStrike" kern="1200" cap="none" spc="0" normalizeH="0" baseline="0" noProof="0" dirty="0" err="1">
                <a:ln>
                  <a:noFill/>
                </a:ln>
                <a:solidFill>
                  <a:srgbClr val="002060"/>
                </a:solidFill>
                <a:effectLst/>
                <a:uLnTx/>
                <a:uFillTx/>
                <a:latin typeface="Arial" panose="020B0604020202020204" pitchFamily="34" charset="0"/>
                <a:cs typeface="Calibri" panose="020F0502020204030204" pitchFamily="34" charset="0"/>
              </a:rPr>
              <a:t>Küresel</a:t>
            </a:r>
            <a:r>
              <a:rPr kumimoji="0" lang="en-US" sz="2000" b="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rPr>
              <a:t> </a:t>
            </a:r>
            <a:r>
              <a:rPr kumimoji="0" lang="en-US" sz="2000" b="0" u="none" strike="noStrike" kern="1200" cap="none" spc="0" normalizeH="0" baseline="0" noProof="0" dirty="0" err="1">
                <a:ln>
                  <a:noFill/>
                </a:ln>
                <a:solidFill>
                  <a:srgbClr val="002060"/>
                </a:solidFill>
                <a:effectLst/>
                <a:uLnTx/>
                <a:uFillTx/>
                <a:latin typeface="Arial" panose="020B0604020202020204" pitchFamily="34" charset="0"/>
                <a:cs typeface="Calibri" panose="020F0502020204030204" pitchFamily="34" charset="0"/>
              </a:rPr>
              <a:t>Dağılımı</a:t>
            </a:r>
            <a:endParaRPr kumimoji="0" lang="en-US" sz="2000" b="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5483F92D-C07B-34E3-C22A-6805124FB319}"/>
              </a:ext>
            </a:extLst>
          </p:cNvPr>
          <p:cNvSpPr txBox="1"/>
          <p:nvPr/>
        </p:nvSpPr>
        <p:spPr bwMode="gray">
          <a:xfrm>
            <a:off x="967076" y="4117264"/>
            <a:ext cx="10257848" cy="383182"/>
          </a:xfrm>
          <a:prstGeom prst="rect">
            <a:avLst/>
          </a:prstGeom>
          <a:solidFill>
            <a:schemeClr val="accent3"/>
          </a:solidFill>
          <a:effectLst>
            <a:outerShdw dist="12700" dir="16200000" rotWithShape="0">
              <a:schemeClr val="bg2">
                <a:lumMod val="90000"/>
              </a:schemeClr>
            </a:outerShdw>
          </a:effectLst>
        </p:spPr>
        <p:txBody>
          <a:bodyPr wrap="square" lIns="0" tIns="73152" rIns="0">
            <a:spAutoFit/>
          </a:bodyPr>
          <a:lstStyle>
            <a:defPPr>
              <a:defRPr lang="en-US"/>
            </a:defPPr>
            <a:lvl1pPr defTabSz="914400">
              <a:lnSpc>
                <a:spcPct val="95000"/>
              </a:lnSpc>
              <a:defRPr sz="1700" b="1">
                <a:solidFill>
                  <a:schemeClr val="accent2"/>
                </a:solidFill>
              </a:defRPr>
            </a:lvl1p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800" b="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rPr>
              <a:t>RSV A </a:t>
            </a:r>
            <a:r>
              <a:rPr kumimoji="0" lang="en-US" sz="1800" b="0" u="none" strike="noStrike" kern="1200" cap="none" spc="0" normalizeH="0" baseline="0" noProof="0" dirty="0" err="1">
                <a:ln>
                  <a:noFill/>
                </a:ln>
                <a:solidFill>
                  <a:srgbClr val="002060"/>
                </a:solidFill>
                <a:effectLst/>
                <a:uLnTx/>
                <a:uFillTx/>
                <a:latin typeface="Arial" panose="020B0604020202020204" pitchFamily="34" charset="0"/>
                <a:cs typeface="Calibri" panose="020F0502020204030204" pitchFamily="34" charset="0"/>
              </a:rPr>
              <a:t>ve</a:t>
            </a:r>
            <a:r>
              <a:rPr kumimoji="0" lang="en-US" sz="1800" b="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rPr>
              <a:t> RSV </a:t>
            </a:r>
            <a:r>
              <a:rPr kumimoji="0" lang="en-US" sz="1800" b="0" u="none" strike="noStrike" kern="1200" cap="none" spc="0" normalizeH="0" baseline="0" noProof="0" dirty="0" err="1">
                <a:ln>
                  <a:noFill/>
                </a:ln>
                <a:solidFill>
                  <a:srgbClr val="002060"/>
                </a:solidFill>
                <a:effectLst/>
                <a:uLnTx/>
                <a:uFillTx/>
                <a:latin typeface="Arial" panose="020B0604020202020204" pitchFamily="34" charset="0"/>
                <a:cs typeface="Calibri" panose="020F0502020204030204" pitchFamily="34" charset="0"/>
              </a:rPr>
              <a:t>B'nin</a:t>
            </a:r>
            <a:r>
              <a:rPr kumimoji="0" lang="en-US" sz="1800" b="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rPr>
              <a:t> Klinik </a:t>
            </a:r>
            <a:r>
              <a:rPr kumimoji="0" lang="en-US" sz="1800" b="0" u="none" strike="noStrike" kern="1200" cap="none" spc="0" normalizeH="0" baseline="0" noProof="0" dirty="0" err="1">
                <a:ln>
                  <a:noFill/>
                </a:ln>
                <a:solidFill>
                  <a:srgbClr val="002060"/>
                </a:solidFill>
                <a:effectLst/>
                <a:uLnTx/>
                <a:uFillTx/>
                <a:latin typeface="Arial" panose="020B0604020202020204" pitchFamily="34" charset="0"/>
                <a:cs typeface="Calibri" panose="020F0502020204030204" pitchFamily="34" charset="0"/>
              </a:rPr>
              <a:t>Şiddeti</a:t>
            </a:r>
            <a:endParaRPr kumimoji="0" lang="en-US" sz="1800" b="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endParaRPr>
          </a:p>
        </p:txBody>
      </p:sp>
      <p:graphicFrame>
        <p:nvGraphicFramePr>
          <p:cNvPr id="21" name="Chart 20">
            <a:extLst>
              <a:ext uri="{FF2B5EF4-FFF2-40B4-BE49-F238E27FC236}">
                <a16:creationId xmlns:a16="http://schemas.microsoft.com/office/drawing/2014/main" id="{59514B2A-D27A-556E-655A-0D12A3F2935E}"/>
              </a:ext>
            </a:extLst>
          </p:cNvPr>
          <p:cNvGraphicFramePr/>
          <p:nvPr/>
        </p:nvGraphicFramePr>
        <p:xfrm>
          <a:off x="5398310" y="1333500"/>
          <a:ext cx="5667883" cy="2332421"/>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4E18B6D9-17F3-152B-40A7-666F9D2F33BE}"/>
              </a:ext>
            </a:extLst>
          </p:cNvPr>
          <p:cNvSpPr txBox="1"/>
          <p:nvPr/>
        </p:nvSpPr>
        <p:spPr>
          <a:xfrm>
            <a:off x="7319513" y="1360656"/>
            <a:ext cx="2018677" cy="347472"/>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5000"/>
              </a:lnSpc>
              <a:spcBef>
                <a:spcPts val="600"/>
              </a:spcBef>
              <a:spcAft>
                <a:spcPts val="0"/>
              </a:spcAft>
              <a:buClr>
                <a:srgbClr val="000000"/>
              </a:buClr>
              <a:buSzTx/>
              <a:buFontTx/>
              <a:buNone/>
              <a:tabLst/>
              <a:defRPr/>
            </a:pPr>
            <a:r>
              <a:rPr kumimoji="0" lang="en-US" sz="1800" u="none" strike="noStrike" kern="1200" cap="none" spc="0" normalizeH="0" baseline="0" noProof="0" dirty="0" err="1">
                <a:ln>
                  <a:noFill/>
                </a:ln>
                <a:solidFill>
                  <a:srgbClr val="000000"/>
                </a:solidFill>
                <a:effectLst/>
                <a:uLnTx/>
                <a:uFillTx/>
                <a:latin typeface="Arial" panose="020B0604020202020204" pitchFamily="34" charset="0"/>
                <a:cs typeface="Calibri" panose="020F0502020204030204" pitchFamily="34" charset="0"/>
              </a:rPr>
              <a:t>Sezonların</a:t>
            </a:r>
            <a:r>
              <a:rPr kumimoji="0" lang="en-US" sz="1800" u="none" strike="noStrike" kern="1200" cap="none" spc="0" normalizeH="0" baseline="0" noProof="0" dirty="0">
                <a:ln>
                  <a:noFill/>
                </a:ln>
                <a:solidFill>
                  <a:srgbClr val="000000"/>
                </a:solidFill>
                <a:effectLst/>
                <a:uLnTx/>
                <a:uFillTx/>
                <a:latin typeface="Arial" panose="020B0604020202020204" pitchFamily="34" charset="0"/>
                <a:cs typeface="Calibri" panose="020F0502020204030204" pitchFamily="34" charset="0"/>
              </a:rPr>
              <a:t> </a:t>
            </a:r>
            <a:r>
              <a:rPr kumimoji="0" lang="en-US" sz="1800" u="none" strike="noStrike" kern="1200" cap="none" spc="0" normalizeH="0" baseline="0" noProof="0" dirty="0" err="1">
                <a:ln>
                  <a:noFill/>
                </a:ln>
                <a:solidFill>
                  <a:srgbClr val="000000"/>
                </a:solidFill>
                <a:effectLst/>
                <a:uLnTx/>
                <a:uFillTx/>
                <a:latin typeface="Arial" panose="020B0604020202020204" pitchFamily="34" charset="0"/>
                <a:cs typeface="Calibri" panose="020F0502020204030204" pitchFamily="34" charset="0"/>
              </a:rPr>
              <a:t>Yüzdesi</a:t>
            </a:r>
            <a:r>
              <a:rPr kumimoji="0" lang="en-US" sz="1800" u="none" strike="noStrike" kern="1200" cap="none" spc="0" normalizeH="0" baseline="0" noProof="0" dirty="0">
                <a:ln>
                  <a:noFill/>
                </a:ln>
                <a:solidFill>
                  <a:srgbClr val="000000"/>
                </a:solidFill>
                <a:effectLst/>
                <a:uLnTx/>
                <a:uFillTx/>
                <a:latin typeface="Arial" panose="020B0604020202020204" pitchFamily="34" charset="0"/>
                <a:cs typeface="Calibri" panose="020F0502020204030204" pitchFamily="34" charset="0"/>
              </a:rPr>
              <a:t>*</a:t>
            </a:r>
          </a:p>
        </p:txBody>
      </p:sp>
      <p:graphicFrame>
        <p:nvGraphicFramePr>
          <p:cNvPr id="23" name="Chart 22">
            <a:extLst>
              <a:ext uri="{FF2B5EF4-FFF2-40B4-BE49-F238E27FC236}">
                <a16:creationId xmlns:a16="http://schemas.microsoft.com/office/drawing/2014/main" id="{63E78172-C812-1E57-0B2A-5A69B1254D2D}"/>
              </a:ext>
            </a:extLst>
          </p:cNvPr>
          <p:cNvGraphicFramePr/>
          <p:nvPr>
            <p:extLst>
              <p:ext uri="{D42A27DB-BD31-4B8C-83A1-F6EECF244321}">
                <p14:modId xmlns:p14="http://schemas.microsoft.com/office/powerpoint/2010/main" val="2953458900"/>
              </p:ext>
            </p:extLst>
          </p:nvPr>
        </p:nvGraphicFramePr>
        <p:xfrm>
          <a:off x="5387839" y="4024226"/>
          <a:ext cx="5678355" cy="233673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BB2BBF5A-EBB5-F320-DB84-D7AAF07C24C7}"/>
              </a:ext>
            </a:extLst>
          </p:cNvPr>
          <p:cNvSpPr txBox="1"/>
          <p:nvPr/>
        </p:nvSpPr>
        <p:spPr>
          <a:xfrm>
            <a:off x="7236170" y="4135833"/>
            <a:ext cx="2297963" cy="37548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5000"/>
              </a:lnSpc>
              <a:spcBef>
                <a:spcPts val="600"/>
              </a:spcBef>
              <a:spcAft>
                <a:spcPts val="0"/>
              </a:spcAft>
              <a:buClr>
                <a:srgbClr val="000000"/>
              </a:buClr>
              <a:buSzTx/>
              <a:buFontTx/>
              <a:buNone/>
              <a:tabLst/>
              <a:defRPr/>
            </a:pPr>
            <a:r>
              <a:rPr kumimoji="0" lang="en-US" sz="160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Çalışmaların</a:t>
            </a:r>
            <a:r>
              <a:rPr kumimoji="0" lang="en-US" sz="160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60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Yüzdesi</a:t>
            </a:r>
            <a:r>
              <a:rPr kumimoji="0" lang="en-US" sz="160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a:t>
            </a:r>
            <a:endParaRPr kumimoji="0" lang="en-US" sz="160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5" name="Content Placeholder 1">
            <a:extLst>
              <a:ext uri="{FF2B5EF4-FFF2-40B4-BE49-F238E27FC236}">
                <a16:creationId xmlns:a16="http://schemas.microsoft.com/office/drawing/2014/main" id="{CF0253C1-D3EB-FC44-2186-F4F10E06CADE}"/>
              </a:ext>
            </a:extLst>
          </p:cNvPr>
          <p:cNvSpPr txBox="1">
            <a:spLocks/>
          </p:cNvSpPr>
          <p:nvPr/>
        </p:nvSpPr>
        <p:spPr>
          <a:xfrm>
            <a:off x="989101" y="2119125"/>
            <a:ext cx="4139823" cy="1312412"/>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2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2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2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2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7600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u="none" strike="noStrike" kern="1200" cap="none" spc="0" normalizeH="0" baseline="0" noProof="0" dirty="0">
                <a:ln>
                  <a:noFill/>
                </a:ln>
                <a:solidFill>
                  <a:schemeClr val="accent2"/>
                </a:solidFill>
                <a:effectLst/>
                <a:uLnTx/>
                <a:uFillTx/>
                <a:latin typeface="Arial" panose="020B0604020202020204" pitchFamily="34" charset="0"/>
                <a:cs typeface="Calibri" panose="020F0502020204030204" pitchFamily="34" charset="0"/>
              </a:rPr>
              <a:t>Hem A hem de B </a:t>
            </a:r>
            <a:r>
              <a:rPr kumimoji="0" lang="en-US" sz="1800" u="none" strike="noStrike" kern="1200" cap="none" spc="0" normalizeH="0" baseline="0" noProof="0" dirty="0" err="1">
                <a:ln>
                  <a:noFill/>
                </a:ln>
                <a:solidFill>
                  <a:schemeClr val="accent2"/>
                </a:solidFill>
                <a:effectLst/>
                <a:uLnTx/>
                <a:uFillTx/>
                <a:latin typeface="Arial" panose="020B0604020202020204" pitchFamily="34" charset="0"/>
                <a:cs typeface="Calibri" panose="020F0502020204030204" pitchFamily="34" charset="0"/>
              </a:rPr>
              <a:t>suşları</a:t>
            </a:r>
            <a:r>
              <a:rPr kumimoji="0" lang="en-US" sz="1800" u="none" strike="noStrike" kern="1200" cap="none" spc="0" normalizeH="0" baseline="0" noProof="0" dirty="0">
                <a:ln>
                  <a:noFill/>
                </a:ln>
                <a:solidFill>
                  <a:schemeClr val="accent2"/>
                </a:solidFill>
                <a:effectLst/>
                <a:uLnTx/>
                <a:uFillTx/>
                <a:latin typeface="Arial" panose="020B0604020202020204" pitchFamily="34" charset="0"/>
                <a:cs typeface="Calibri" panose="020F0502020204030204" pitchFamily="34" charset="0"/>
              </a:rPr>
              <a:t> </a:t>
            </a:r>
            <a:r>
              <a:rPr kumimoji="0" lang="en-US" sz="1800" u="none" strike="noStrike" kern="1200" cap="none" spc="0" normalizeH="0" baseline="0" noProof="0" dirty="0" err="1">
                <a:ln>
                  <a:noFill/>
                </a:ln>
                <a:solidFill>
                  <a:schemeClr val="accent2"/>
                </a:solidFill>
                <a:effectLst/>
                <a:uLnTx/>
                <a:uFillTx/>
                <a:latin typeface="Arial" panose="020B0604020202020204" pitchFamily="34" charset="0"/>
                <a:cs typeface="Calibri" panose="020F0502020204030204" pitchFamily="34" charset="0"/>
              </a:rPr>
              <a:t>genellikle</a:t>
            </a:r>
            <a:r>
              <a:rPr kumimoji="0" lang="en-US" sz="1800" u="none" strike="noStrike" kern="1200" cap="none" spc="0" normalizeH="0" baseline="0" noProof="0" dirty="0">
                <a:ln>
                  <a:noFill/>
                </a:ln>
                <a:solidFill>
                  <a:schemeClr val="accent2"/>
                </a:solidFill>
                <a:effectLst/>
                <a:uLnTx/>
                <a:uFillTx/>
                <a:latin typeface="Arial" panose="020B0604020202020204" pitchFamily="34" charset="0"/>
                <a:cs typeface="Calibri" panose="020F0502020204030204" pitchFamily="34" charset="0"/>
              </a:rPr>
              <a:t> </a:t>
            </a:r>
            <a:r>
              <a:rPr kumimoji="0" lang="en-US" sz="1800" u="none" strike="noStrike" kern="1200" cap="none" spc="0" normalizeH="0" baseline="0" noProof="0" dirty="0" err="1">
                <a:ln>
                  <a:noFill/>
                </a:ln>
                <a:solidFill>
                  <a:schemeClr val="accent2"/>
                </a:solidFill>
                <a:effectLst/>
                <a:uLnTx/>
                <a:uFillTx/>
                <a:latin typeface="Arial" panose="020B0604020202020204" pitchFamily="34" charset="0"/>
                <a:cs typeface="Calibri" panose="020F0502020204030204" pitchFamily="34" charset="0"/>
              </a:rPr>
              <a:t>bir</a:t>
            </a:r>
            <a:r>
              <a:rPr kumimoji="0" lang="en-US" sz="1800" u="none" strike="noStrike" kern="1200" cap="none" spc="0" normalizeH="0" baseline="0" noProof="0" dirty="0">
                <a:ln>
                  <a:noFill/>
                </a:ln>
                <a:solidFill>
                  <a:schemeClr val="accent2"/>
                </a:solidFill>
                <a:effectLst/>
                <a:uLnTx/>
                <a:uFillTx/>
                <a:latin typeface="Arial" panose="020B0604020202020204" pitchFamily="34" charset="0"/>
                <a:cs typeface="Calibri" panose="020F0502020204030204" pitchFamily="34" charset="0"/>
              </a:rPr>
              <a:t> </a:t>
            </a:r>
            <a:r>
              <a:rPr kumimoji="0" lang="en-US" sz="1800" u="none" strike="noStrike" kern="1200" cap="none" spc="0" normalizeH="0" baseline="0" noProof="0" dirty="0" err="1">
                <a:ln>
                  <a:noFill/>
                </a:ln>
                <a:solidFill>
                  <a:schemeClr val="accent2"/>
                </a:solidFill>
                <a:effectLst/>
                <a:uLnTx/>
                <a:uFillTx/>
                <a:latin typeface="Arial" panose="020B0604020202020204" pitchFamily="34" charset="0"/>
                <a:cs typeface="Calibri" panose="020F0502020204030204" pitchFamily="34" charset="0"/>
              </a:rPr>
              <a:t>mevsim</a:t>
            </a:r>
            <a:r>
              <a:rPr kumimoji="0" lang="en-US" sz="1800" u="none" strike="noStrike" kern="1200" cap="none" spc="0" normalizeH="0" baseline="0" noProof="0" dirty="0">
                <a:ln>
                  <a:noFill/>
                </a:ln>
                <a:solidFill>
                  <a:schemeClr val="accent2"/>
                </a:solidFill>
                <a:effectLst/>
                <a:uLnTx/>
                <a:uFillTx/>
                <a:latin typeface="Arial" panose="020B0604020202020204" pitchFamily="34" charset="0"/>
                <a:cs typeface="Calibri" panose="020F0502020204030204" pitchFamily="34" charset="0"/>
              </a:rPr>
              <a:t> </a:t>
            </a:r>
            <a:r>
              <a:rPr kumimoji="0" lang="en-US" sz="1800" u="none" strike="noStrike" kern="1200" cap="none" spc="0" normalizeH="0" baseline="0" noProof="0" dirty="0" err="1">
                <a:ln>
                  <a:noFill/>
                </a:ln>
                <a:solidFill>
                  <a:schemeClr val="accent2"/>
                </a:solidFill>
                <a:effectLst/>
                <a:uLnTx/>
                <a:uFillTx/>
                <a:latin typeface="Arial" panose="020B0604020202020204" pitchFamily="34" charset="0"/>
                <a:cs typeface="Calibri" panose="020F0502020204030204" pitchFamily="34" charset="0"/>
              </a:rPr>
              <a:t>içinde</a:t>
            </a:r>
            <a:r>
              <a:rPr kumimoji="0" lang="en-US" sz="1800" u="none" strike="noStrike" kern="1200" cap="none" spc="0" normalizeH="0" baseline="0" noProof="0" dirty="0">
                <a:ln>
                  <a:noFill/>
                </a:ln>
                <a:solidFill>
                  <a:schemeClr val="accent2"/>
                </a:solidFill>
                <a:effectLst/>
                <a:uLnTx/>
                <a:uFillTx/>
                <a:latin typeface="Arial" panose="020B0604020202020204" pitchFamily="34" charset="0"/>
                <a:cs typeface="Calibri" panose="020F0502020204030204" pitchFamily="34" charset="0"/>
              </a:rPr>
              <a:t> </a:t>
            </a:r>
            <a:r>
              <a:rPr kumimoji="0" lang="en-US" sz="1800" u="none" strike="noStrike" kern="1200" cap="none" spc="0" normalizeH="0" baseline="0" noProof="0" dirty="0" err="1">
                <a:ln>
                  <a:noFill/>
                </a:ln>
                <a:solidFill>
                  <a:schemeClr val="accent2"/>
                </a:solidFill>
                <a:effectLst/>
                <a:uLnTx/>
                <a:uFillTx/>
                <a:latin typeface="Arial" panose="020B0604020202020204" pitchFamily="34" charset="0"/>
                <a:cs typeface="Calibri" panose="020F0502020204030204" pitchFamily="34" charset="0"/>
              </a:rPr>
              <a:t>dolaşır</a:t>
            </a:r>
            <a:r>
              <a:rPr kumimoji="0" lang="en-US" sz="180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rPr>
              <a:t>, </a:t>
            </a:r>
            <a:r>
              <a:rPr kumimoji="0" lang="en-US" sz="1800" u="none" strike="noStrike" kern="1200" cap="none" spc="0" normalizeH="0" baseline="0" noProof="0" dirty="0" err="1">
                <a:ln>
                  <a:noFill/>
                </a:ln>
                <a:solidFill>
                  <a:srgbClr val="002060"/>
                </a:solidFill>
                <a:effectLst/>
                <a:uLnTx/>
                <a:uFillTx/>
                <a:latin typeface="Arial" panose="020B0604020202020204" pitchFamily="34" charset="0"/>
                <a:cs typeface="Calibri" panose="020F0502020204030204" pitchFamily="34" charset="0"/>
              </a:rPr>
              <a:t>baskınlık</a:t>
            </a:r>
            <a:r>
              <a:rPr kumimoji="0" lang="en-US" sz="180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rPr>
              <a:t> </a:t>
            </a:r>
            <a:r>
              <a:rPr kumimoji="0" lang="en-US" sz="1800" u="none" strike="noStrike" kern="1200" cap="none" spc="0" normalizeH="0" baseline="0" noProof="0" dirty="0" err="1">
                <a:ln>
                  <a:noFill/>
                </a:ln>
                <a:solidFill>
                  <a:srgbClr val="002060"/>
                </a:solidFill>
                <a:effectLst/>
                <a:uLnTx/>
                <a:uFillTx/>
                <a:latin typeface="Arial" panose="020B0604020202020204" pitchFamily="34" charset="0"/>
                <a:cs typeface="Calibri" panose="020F0502020204030204" pitchFamily="34" charset="0"/>
              </a:rPr>
              <a:t>mevsimlere</a:t>
            </a:r>
            <a:r>
              <a:rPr kumimoji="0" lang="en-US" sz="180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rPr>
              <a:t> </a:t>
            </a:r>
            <a:r>
              <a:rPr kumimoji="0" lang="en-US" sz="1800" u="none" strike="noStrike" kern="1200" cap="none" spc="0" normalizeH="0" baseline="0" noProof="0" dirty="0" err="1">
                <a:ln>
                  <a:noFill/>
                </a:ln>
                <a:solidFill>
                  <a:srgbClr val="002060"/>
                </a:solidFill>
                <a:effectLst/>
                <a:uLnTx/>
                <a:uFillTx/>
                <a:latin typeface="Arial" panose="020B0604020202020204" pitchFamily="34" charset="0"/>
                <a:cs typeface="Calibri" panose="020F0502020204030204" pitchFamily="34" charset="0"/>
              </a:rPr>
              <a:t>ve</a:t>
            </a:r>
            <a:r>
              <a:rPr kumimoji="0" lang="en-US" sz="180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rPr>
              <a:t> </a:t>
            </a:r>
            <a:r>
              <a:rPr kumimoji="0" lang="en-US" sz="1800" u="none" strike="noStrike" kern="1200" cap="none" spc="0" normalizeH="0" baseline="0" noProof="0" dirty="0" err="1">
                <a:ln>
                  <a:noFill/>
                </a:ln>
                <a:solidFill>
                  <a:srgbClr val="002060"/>
                </a:solidFill>
                <a:effectLst/>
                <a:uLnTx/>
                <a:uFillTx/>
                <a:latin typeface="Arial" panose="020B0604020202020204" pitchFamily="34" charset="0"/>
                <a:cs typeface="Calibri" panose="020F0502020204030204" pitchFamily="34" charset="0"/>
              </a:rPr>
              <a:t>ülkelere</a:t>
            </a:r>
            <a:r>
              <a:rPr kumimoji="0" lang="en-US" sz="180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rPr>
              <a:t> </a:t>
            </a:r>
            <a:r>
              <a:rPr kumimoji="0" lang="en-US" sz="1800" u="none" strike="noStrike" kern="1200" cap="none" spc="0" normalizeH="0" baseline="0" noProof="0" dirty="0" err="1">
                <a:ln>
                  <a:noFill/>
                </a:ln>
                <a:solidFill>
                  <a:srgbClr val="002060"/>
                </a:solidFill>
                <a:effectLst/>
                <a:uLnTx/>
                <a:uFillTx/>
                <a:latin typeface="Arial" panose="020B0604020202020204" pitchFamily="34" charset="0"/>
                <a:cs typeface="Calibri" panose="020F0502020204030204" pitchFamily="34" charset="0"/>
              </a:rPr>
              <a:t>göre</a:t>
            </a:r>
            <a:r>
              <a:rPr kumimoji="0" lang="en-US" sz="180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rPr>
              <a:t> </a:t>
            </a:r>
            <a:r>
              <a:rPr kumimoji="0" lang="en-US" sz="1800" u="none" strike="noStrike" kern="1200" cap="none" spc="0" normalizeH="0" baseline="0" noProof="0" dirty="0" err="1">
                <a:ln>
                  <a:noFill/>
                </a:ln>
                <a:solidFill>
                  <a:srgbClr val="002060"/>
                </a:solidFill>
                <a:effectLst/>
                <a:uLnTx/>
                <a:uFillTx/>
                <a:latin typeface="Arial" panose="020B0604020202020204" pitchFamily="34" charset="0"/>
                <a:cs typeface="Calibri" panose="020F0502020204030204" pitchFamily="34" charset="0"/>
              </a:rPr>
              <a:t>değişir</a:t>
            </a:r>
            <a:r>
              <a:rPr kumimoji="0" lang="tr-TR" sz="180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rPr>
              <a:t>.</a:t>
            </a:r>
            <a:endParaRPr kumimoji="0" lang="en-US" sz="1800" u="none" strike="noStrike" kern="1200" cap="none" spc="0" normalizeH="0" baseline="0" noProof="0" dirty="0">
              <a:ln>
                <a:noFill/>
              </a:ln>
              <a:solidFill>
                <a:srgbClr val="002060"/>
              </a:solidFill>
              <a:effectLst/>
              <a:uLnTx/>
              <a:uFillTx/>
              <a:latin typeface="Arial" panose="020B0604020202020204" pitchFamily="34" charset="0"/>
              <a:cs typeface="Calibri" panose="020F0502020204030204" pitchFamily="34" charset="0"/>
            </a:endParaRPr>
          </a:p>
        </p:txBody>
      </p:sp>
      <p:sp>
        <p:nvSpPr>
          <p:cNvPr id="26" name="Content Placeholder 1">
            <a:extLst>
              <a:ext uri="{FF2B5EF4-FFF2-40B4-BE49-F238E27FC236}">
                <a16:creationId xmlns:a16="http://schemas.microsoft.com/office/drawing/2014/main" id="{BD3E829A-762A-7017-1AEB-72B74CB53CBD}"/>
              </a:ext>
            </a:extLst>
          </p:cNvPr>
          <p:cNvSpPr txBox="1">
            <a:spLocks/>
          </p:cNvSpPr>
          <p:nvPr/>
        </p:nvSpPr>
        <p:spPr bwMode="gray">
          <a:xfrm>
            <a:off x="989100" y="4518261"/>
            <a:ext cx="3583709" cy="974895"/>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2000"/>
              </a:spcBef>
              <a:buClr>
                <a:schemeClr val="tx1"/>
              </a:buClr>
              <a:buFont typeface="Arial" panose="020B0604020202020204" pitchFamily="34" charset="0"/>
              <a:buChar char="•"/>
              <a:defRPr sz="2000" kern="1200">
                <a:solidFill>
                  <a:schemeClr val="tx1"/>
                </a:solidFill>
                <a:latin typeface="+mn-lt"/>
                <a:ea typeface="+mn-ea"/>
                <a:cs typeface="+mn-cs"/>
              </a:defRPr>
            </a:lvl1pPr>
            <a:lvl2pPr marL="466344" indent="-173736"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3736"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64592"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78992" indent="-118872"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960120" indent="0" algn="l" defTabSz="914400" rtl="0" eaLnBrk="1" latinLnBrk="0" hangingPunct="1">
              <a:lnSpc>
                <a:spcPct val="90000"/>
              </a:lnSpc>
              <a:spcBef>
                <a:spcPts val="100"/>
              </a:spcBef>
              <a:buClr>
                <a:schemeClr val="accent3"/>
              </a:buClr>
              <a:buFont typeface="Wingdings" panose="05000000000000000000" pitchFamily="2" charset="2"/>
              <a:buNone/>
              <a:defRPr sz="1200" kern="1200">
                <a:solidFill>
                  <a:schemeClr val="tx1"/>
                </a:solidFill>
                <a:latin typeface="+mn-lt"/>
                <a:ea typeface="+mn-ea"/>
                <a:cs typeface="+mn-cs"/>
              </a:defRPr>
            </a:lvl6pPr>
            <a:lvl7pPr marL="1078992" indent="-118872" algn="l" defTabSz="914400" rtl="0" eaLnBrk="1" latinLnBrk="0" hangingPunct="1">
              <a:lnSpc>
                <a:spcPct val="90000"/>
              </a:lnSpc>
              <a:spcBef>
                <a:spcPts val="100"/>
              </a:spcBef>
              <a:buClr>
                <a:schemeClr val="accent3"/>
              </a:buClr>
              <a:buFont typeface="Wingdings" panose="05000000000000000000" pitchFamily="2" charset="2"/>
              <a:buChar char=""/>
              <a:defRPr sz="1200" kern="1200">
                <a:solidFill>
                  <a:schemeClr val="tx1"/>
                </a:solidFill>
                <a:latin typeface="+mn-lt"/>
                <a:ea typeface="+mn-ea"/>
                <a:cs typeface="+mn-cs"/>
              </a:defRPr>
            </a:lvl7pPr>
            <a:lvl8pPr marL="1078992" indent="-118872" algn="l" defTabSz="914400" rtl="0" eaLnBrk="1" latinLnBrk="0" hangingPunct="1">
              <a:lnSpc>
                <a:spcPct val="90000"/>
              </a:lnSpc>
              <a:spcBef>
                <a:spcPts val="100"/>
              </a:spcBef>
              <a:buClr>
                <a:schemeClr val="accent3"/>
              </a:buClr>
              <a:buFont typeface="Wingdings" panose="05000000000000000000" pitchFamily="2" charset="2"/>
              <a:buChar char=""/>
              <a:defRPr sz="1200" kern="1200">
                <a:solidFill>
                  <a:schemeClr val="tx1"/>
                </a:solidFill>
                <a:latin typeface="+mn-lt"/>
                <a:ea typeface="+mn-ea"/>
                <a:cs typeface="+mn-cs"/>
              </a:defRPr>
            </a:lvl8pPr>
            <a:lvl9pPr marL="1078992" indent="-118872" algn="l" defTabSz="914400" rtl="0" eaLnBrk="1" latinLnBrk="0" hangingPunct="1">
              <a:lnSpc>
                <a:spcPct val="90000"/>
              </a:lnSpc>
              <a:spcBef>
                <a:spcPts val="100"/>
              </a:spcBef>
              <a:buClr>
                <a:schemeClr val="accent3"/>
              </a:buClr>
              <a:buFont typeface="Wingdings" panose="05000000000000000000" pitchFamily="2" charset="2"/>
              <a:buChar char=""/>
              <a:defRPr sz="1200" kern="1200">
                <a:solidFill>
                  <a:schemeClr val="tx1"/>
                </a:solidFill>
                <a:latin typeface="+mn-lt"/>
                <a:ea typeface="+mn-ea"/>
                <a:cs typeface="+mn-cs"/>
              </a:defRPr>
            </a:lvl9pPr>
          </a:lstStyle>
          <a:p>
            <a:pPr marL="0" marR="76000" lvl="1"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u="none" strike="noStrike" kern="1200" cap="none" spc="0" normalizeH="0" baseline="0" noProof="0" dirty="0">
                <a:ln>
                  <a:noFill/>
                </a:ln>
                <a:solidFill>
                  <a:schemeClr val="accent2"/>
                </a:solidFill>
                <a:effectLst/>
                <a:uLnTx/>
                <a:uFillTx/>
                <a:latin typeface="Arial" panose="020B0604020202020204" pitchFamily="34" charset="0"/>
              </a:rPr>
              <a:t>Her </a:t>
            </a:r>
            <a:r>
              <a:rPr kumimoji="0" lang="en-US" u="none" strike="noStrike" kern="1200" cap="none" spc="0" normalizeH="0" baseline="0" noProof="0" dirty="0" err="1">
                <a:ln>
                  <a:noFill/>
                </a:ln>
                <a:solidFill>
                  <a:schemeClr val="accent2"/>
                </a:solidFill>
                <a:effectLst/>
                <a:uLnTx/>
                <a:uFillTx/>
                <a:latin typeface="Arial" panose="020B0604020202020204" pitchFamily="34" charset="0"/>
              </a:rPr>
              <a:t>iki</a:t>
            </a:r>
            <a:r>
              <a:rPr kumimoji="0" lang="en-US" u="none" strike="noStrike" kern="1200" cap="none" spc="0" normalizeH="0" baseline="0" noProof="0" dirty="0">
                <a:ln>
                  <a:noFill/>
                </a:ln>
                <a:solidFill>
                  <a:schemeClr val="accent2"/>
                </a:solidFill>
                <a:effectLst/>
                <a:uLnTx/>
                <a:uFillTx/>
                <a:latin typeface="Arial" panose="020B0604020202020204" pitchFamily="34" charset="0"/>
              </a:rPr>
              <a:t> </a:t>
            </a:r>
            <a:r>
              <a:rPr kumimoji="0" lang="en-US" u="none" strike="noStrike" kern="1200" cap="none" spc="0" normalizeH="0" baseline="0" noProof="0" dirty="0">
                <a:ln>
                  <a:noFill/>
                </a:ln>
                <a:solidFill>
                  <a:srgbClr val="002060"/>
                </a:solidFill>
                <a:effectLst/>
                <a:uLnTx/>
                <a:uFillTx/>
                <a:latin typeface="Arial" panose="020B0604020202020204" pitchFamily="34" charset="0"/>
              </a:rPr>
              <a:t>RSV alt </a:t>
            </a:r>
            <a:r>
              <a:rPr kumimoji="0" lang="en-US" u="none" strike="noStrike" kern="1200" cap="none" spc="0" normalizeH="0" baseline="0" noProof="0" dirty="0" err="1">
                <a:ln>
                  <a:noFill/>
                </a:ln>
                <a:solidFill>
                  <a:srgbClr val="002060"/>
                </a:solidFill>
                <a:effectLst/>
                <a:uLnTx/>
                <a:uFillTx/>
                <a:latin typeface="Arial" panose="020B0604020202020204" pitchFamily="34" charset="0"/>
                <a:cs typeface="Calibri" panose="020F0502020204030204" pitchFamily="34" charset="0"/>
              </a:rPr>
              <a:t>grubu</a:t>
            </a:r>
            <a:r>
              <a:rPr kumimoji="0" lang="en-US" u="none" strike="noStrike" kern="1200" cap="none" spc="0" normalizeH="0" baseline="0" noProof="0" dirty="0">
                <a:ln>
                  <a:noFill/>
                </a:ln>
                <a:solidFill>
                  <a:srgbClr val="002060"/>
                </a:solidFill>
                <a:effectLst/>
                <a:uLnTx/>
                <a:uFillTx/>
                <a:latin typeface="Arial" panose="020B0604020202020204" pitchFamily="34" charset="0"/>
              </a:rPr>
              <a:t> da </a:t>
            </a:r>
            <a:r>
              <a:rPr kumimoji="0" lang="en-US" u="none" strike="noStrike" kern="1200" cap="none" spc="0" normalizeH="0" baseline="0" noProof="0" dirty="0" err="1">
                <a:ln>
                  <a:noFill/>
                </a:ln>
                <a:solidFill>
                  <a:schemeClr val="accent2"/>
                </a:solidFill>
                <a:effectLst/>
                <a:uLnTx/>
                <a:uFillTx/>
                <a:latin typeface="Arial" panose="020B0604020202020204" pitchFamily="34" charset="0"/>
              </a:rPr>
              <a:t>ciddi</a:t>
            </a:r>
            <a:r>
              <a:rPr kumimoji="0" lang="en-US" u="none" strike="noStrike" kern="1200" cap="none" spc="0" normalizeH="0" baseline="0" noProof="0" dirty="0">
                <a:ln>
                  <a:noFill/>
                </a:ln>
                <a:solidFill>
                  <a:schemeClr val="accent2"/>
                </a:solidFill>
                <a:effectLst/>
                <a:uLnTx/>
                <a:uFillTx/>
                <a:latin typeface="Arial" panose="020B0604020202020204" pitchFamily="34" charset="0"/>
              </a:rPr>
              <a:t> </a:t>
            </a:r>
            <a:r>
              <a:rPr kumimoji="0" lang="en-US" u="none" strike="noStrike" kern="1200" cap="none" spc="0" normalizeH="0" baseline="0" noProof="0" dirty="0" err="1">
                <a:ln>
                  <a:noFill/>
                </a:ln>
                <a:solidFill>
                  <a:schemeClr val="accent2"/>
                </a:solidFill>
                <a:effectLst/>
                <a:uLnTx/>
                <a:uFillTx/>
                <a:latin typeface="Arial" panose="020B0604020202020204" pitchFamily="34" charset="0"/>
              </a:rPr>
              <a:t>hastalık</a:t>
            </a:r>
            <a:r>
              <a:rPr kumimoji="0" lang="en-US" u="none" strike="noStrike" kern="1200" cap="none" spc="0" normalizeH="0" baseline="0" noProof="0" dirty="0">
                <a:ln>
                  <a:noFill/>
                </a:ln>
                <a:solidFill>
                  <a:schemeClr val="accent2"/>
                </a:solidFill>
                <a:effectLst/>
                <a:uLnTx/>
                <a:uFillTx/>
                <a:latin typeface="Arial" panose="020B0604020202020204" pitchFamily="34" charset="0"/>
              </a:rPr>
              <a:t> </a:t>
            </a:r>
            <a:r>
              <a:rPr kumimoji="0" lang="en-US" u="none" strike="noStrike" kern="1200" cap="none" spc="0" normalizeH="0" baseline="0" noProof="0" dirty="0" err="1">
                <a:ln>
                  <a:noFill/>
                </a:ln>
                <a:solidFill>
                  <a:srgbClr val="002060"/>
                </a:solidFill>
                <a:effectLst/>
                <a:uLnTx/>
                <a:uFillTx/>
                <a:latin typeface="Arial" panose="020B0604020202020204" pitchFamily="34" charset="0"/>
              </a:rPr>
              <a:t>ile</a:t>
            </a:r>
            <a:r>
              <a:rPr kumimoji="0" lang="en-US" u="none" strike="noStrike" kern="1200" cap="none" spc="0" normalizeH="0" baseline="0" noProof="0" dirty="0">
                <a:ln>
                  <a:noFill/>
                </a:ln>
                <a:solidFill>
                  <a:srgbClr val="002060"/>
                </a:solidFill>
                <a:effectLst/>
                <a:uLnTx/>
                <a:uFillTx/>
                <a:latin typeface="Arial" panose="020B0604020202020204" pitchFamily="34" charset="0"/>
              </a:rPr>
              <a:t> </a:t>
            </a:r>
            <a:r>
              <a:rPr kumimoji="0" lang="en-US" u="none" strike="noStrike" kern="1200" cap="none" spc="0" normalizeH="0" baseline="0" noProof="0" dirty="0" err="1">
                <a:ln>
                  <a:noFill/>
                </a:ln>
                <a:solidFill>
                  <a:srgbClr val="002060"/>
                </a:solidFill>
                <a:effectLst/>
                <a:uLnTx/>
                <a:uFillTx/>
                <a:latin typeface="Arial" panose="020B0604020202020204" pitchFamily="34" charset="0"/>
              </a:rPr>
              <a:t>ilişkilidir</a:t>
            </a:r>
            <a:r>
              <a:rPr kumimoji="0" lang="tr-TR" u="none" strike="noStrike" kern="1200" cap="none" spc="0" normalizeH="0" baseline="0" noProof="0" dirty="0">
                <a:ln>
                  <a:noFill/>
                </a:ln>
                <a:solidFill>
                  <a:srgbClr val="002060"/>
                </a:solidFill>
                <a:effectLst/>
                <a:uLnTx/>
                <a:uFillTx/>
                <a:latin typeface="Arial" panose="020B0604020202020204" pitchFamily="34" charset="0"/>
              </a:rPr>
              <a:t>.</a:t>
            </a:r>
            <a:endParaRPr kumimoji="0" lang="en-US" u="none" strike="noStrike" kern="1200" cap="none" spc="0" normalizeH="0" baseline="0" noProof="0" dirty="0">
              <a:ln>
                <a:noFill/>
              </a:ln>
              <a:solidFill>
                <a:srgbClr val="002060"/>
              </a:solidFill>
              <a:effectLst/>
              <a:uLnTx/>
              <a:uFillTx/>
              <a:latin typeface="Arial" panose="020B0604020202020204" pitchFamily="34" charset="0"/>
            </a:endParaRPr>
          </a:p>
        </p:txBody>
      </p:sp>
      <p:sp>
        <p:nvSpPr>
          <p:cNvPr id="27" name="TextBox 26">
            <a:extLst>
              <a:ext uri="{FF2B5EF4-FFF2-40B4-BE49-F238E27FC236}">
                <a16:creationId xmlns:a16="http://schemas.microsoft.com/office/drawing/2014/main" id="{574C145F-1CBA-4000-0E37-4280C5E3EC2E}"/>
              </a:ext>
            </a:extLst>
          </p:cNvPr>
          <p:cNvSpPr txBox="1"/>
          <p:nvPr/>
        </p:nvSpPr>
        <p:spPr bwMode="gray">
          <a:xfrm>
            <a:off x="9169881" y="2191798"/>
            <a:ext cx="641420" cy="313932"/>
          </a:xfrm>
          <a:prstGeom prst="rect">
            <a:avLst/>
          </a:prstGeom>
          <a:solidFill>
            <a:schemeClr val="bg1"/>
          </a:solidFill>
          <a:ln>
            <a:solidFill>
              <a:schemeClr val="bg1"/>
            </a:solidFill>
          </a:ln>
        </p:spPr>
        <p:txBody>
          <a:bodyPr rot="0" spcFirstLastPara="0" vertOverflow="overflow" horzOverflow="overflow" vert="horz" wrap="square" lIns="45720" tIns="45720" rIns="4572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u="none" strike="noStrike" kern="1200" cap="none" spc="0" normalizeH="0" baseline="0" noProof="0" dirty="0">
                <a:ln>
                  <a:noFill/>
                </a:ln>
                <a:solidFill>
                  <a:srgbClr val="0095FF">
                    <a:lumMod val="76000"/>
                  </a:srgbClr>
                </a:solidFill>
                <a:effectLst/>
                <a:uLnTx/>
                <a:uFillTx/>
                <a:latin typeface="Arial" panose="020B0604020202020204" pitchFamily="34" charset="0"/>
                <a:ea typeface="+mn-ea"/>
                <a:cs typeface="Arial"/>
              </a:rPr>
              <a:t>%39</a:t>
            </a:r>
          </a:p>
        </p:txBody>
      </p:sp>
      <p:sp>
        <p:nvSpPr>
          <p:cNvPr id="28" name="TextBox 27">
            <a:extLst>
              <a:ext uri="{FF2B5EF4-FFF2-40B4-BE49-F238E27FC236}">
                <a16:creationId xmlns:a16="http://schemas.microsoft.com/office/drawing/2014/main" id="{7521E9C5-1C0A-5B1B-DCD5-8A9D969D5219}"/>
              </a:ext>
            </a:extLst>
          </p:cNvPr>
          <p:cNvSpPr txBox="1"/>
          <p:nvPr/>
        </p:nvSpPr>
        <p:spPr bwMode="gray">
          <a:xfrm>
            <a:off x="9169880" y="3238501"/>
            <a:ext cx="641420" cy="320088"/>
          </a:xfrm>
          <a:prstGeom prst="rect">
            <a:avLst/>
          </a:prstGeom>
          <a:solidFill>
            <a:schemeClr val="bg1"/>
          </a:solidFill>
          <a:ln>
            <a:solidFill>
              <a:schemeClr val="bg1"/>
            </a:solidFill>
          </a:ln>
        </p:spPr>
        <p:txBody>
          <a:bodyPr rot="0" spcFirstLastPara="0" vertOverflow="overflow" horzOverflow="overflow" vert="horz" wrap="square" lIns="45720" tIns="45720" rIns="4572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u="none" strike="noStrike" kern="1200" cap="none" spc="0" normalizeH="0" baseline="0" noProof="0" dirty="0">
                <a:ln>
                  <a:noFill/>
                </a:ln>
                <a:solidFill>
                  <a:schemeClr val="accent5"/>
                </a:solidFill>
                <a:effectLst/>
                <a:uLnTx/>
                <a:uFillTx/>
                <a:latin typeface="Arial" panose="020B0604020202020204" pitchFamily="34" charset="0"/>
                <a:ea typeface="+mn-ea"/>
                <a:cs typeface="Arial"/>
              </a:rPr>
              <a:t>%6</a:t>
            </a:r>
          </a:p>
        </p:txBody>
      </p:sp>
      <p:sp>
        <p:nvSpPr>
          <p:cNvPr id="29" name="Text Placeholder 8">
            <a:extLst>
              <a:ext uri="{FF2B5EF4-FFF2-40B4-BE49-F238E27FC236}">
                <a16:creationId xmlns:a16="http://schemas.microsoft.com/office/drawing/2014/main" id="{8EE8097B-EF41-2A3A-33B0-1961058CBE91}"/>
              </a:ext>
            </a:extLst>
          </p:cNvPr>
          <p:cNvSpPr txBox="1">
            <a:spLocks/>
          </p:cNvSpPr>
          <p:nvPr/>
        </p:nvSpPr>
        <p:spPr>
          <a:xfrm>
            <a:off x="1501756" y="6192968"/>
            <a:ext cx="7464443" cy="590296"/>
          </a:xfrm>
          <a:prstGeom prst="rect">
            <a:avLst/>
          </a:prstGeom>
        </p:spPr>
        <p:txBody>
          <a:bodyPr vert="horz" lIns="45720" tIns="45720" rIns="4572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800" dirty="0">
                <a:latin typeface="Arial" panose="020B0604020202020204" pitchFamily="34" charset="0"/>
              </a:rPr>
              <a:t>* </a:t>
            </a:r>
            <a:r>
              <a:rPr lang="en-US" sz="800" dirty="0">
                <a:solidFill>
                  <a:srgbClr val="002060"/>
                </a:solidFill>
                <a:latin typeface="Arial" panose="020B0604020202020204" pitchFamily="34" charset="0"/>
              </a:rPr>
              <a:t>Analysis of 137 RSV seasons in 29 countries between 1990 and 2021.</a:t>
            </a:r>
            <a:r>
              <a:rPr lang="en-US" sz="800" dirty="0">
                <a:solidFill>
                  <a:srgbClr val="002060"/>
                </a:solidFill>
                <a:latin typeface="Arial" panose="020B0604020202020204" pitchFamily="34" charset="0"/>
                <a:cs typeface="Arial"/>
              </a:rPr>
              <a:t> </a:t>
            </a:r>
            <a:r>
              <a:rPr lang="en-US" sz="800" baseline="30000" dirty="0">
                <a:solidFill>
                  <a:srgbClr val="002060"/>
                </a:solidFill>
                <a:latin typeface="Arial" panose="020B0604020202020204" pitchFamily="34" charset="0"/>
              </a:rPr>
              <a:t>†</a:t>
            </a:r>
            <a:r>
              <a:rPr lang="en-US" sz="800" dirty="0">
                <a:solidFill>
                  <a:srgbClr val="002060"/>
                </a:solidFill>
                <a:latin typeface="Arial" panose="020B0604020202020204" pitchFamily="34" charset="0"/>
              </a:rPr>
              <a:t>Of 46 studies reporting RSV subgroup impact on clinical severity.  </a:t>
            </a:r>
            <a:r>
              <a:rPr lang="en-US" sz="800" dirty="0">
                <a:solidFill>
                  <a:srgbClr val="002060"/>
                </a:solidFill>
                <a:latin typeface="Arial" panose="020B0604020202020204" pitchFamily="34" charset="0"/>
                <a:cs typeface="Calibri" panose="020F0502020204030204" pitchFamily="34" charset="0"/>
              </a:rPr>
              <a:t>Curcio D, et </a:t>
            </a:r>
            <a:r>
              <a:rPr lang="en-US" sz="800" dirty="0" err="1">
                <a:solidFill>
                  <a:srgbClr val="002060"/>
                </a:solidFill>
                <a:latin typeface="Arial" panose="020B0604020202020204" pitchFamily="34" charset="0"/>
                <a:cs typeface="Calibri" panose="020F0502020204030204" pitchFamily="34" charset="0"/>
              </a:rPr>
              <a:t>alPoster</a:t>
            </a:r>
            <a:r>
              <a:rPr lang="en-US" sz="800" dirty="0">
                <a:solidFill>
                  <a:srgbClr val="002060"/>
                </a:solidFill>
                <a:latin typeface="Arial" panose="020B0604020202020204" pitchFamily="34" charset="0"/>
                <a:cs typeface="Calibri" panose="020F0502020204030204" pitchFamily="34" charset="0"/>
              </a:rPr>
              <a:t> Presentation, 2023. </a:t>
            </a:r>
            <a:r>
              <a:rPr lang="en-US" sz="800" dirty="0">
                <a:solidFill>
                  <a:srgbClr val="002060"/>
                </a:solidFill>
                <a:latin typeface="Arial" panose="020B06040202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https://resvinet.org/conferences/rsvvw23-abstract-booklet/</a:t>
            </a:r>
            <a:r>
              <a:rPr lang="en-US" sz="800" dirty="0">
                <a:solidFill>
                  <a:srgbClr val="002060"/>
                </a:solidFill>
                <a:latin typeface="Arial" panose="020B0604020202020204" pitchFamily="34" charset="0"/>
                <a:cs typeface="Calibri" panose="020F0502020204030204" pitchFamily="34" charset="0"/>
              </a:rPr>
              <a:t>. Accessed January 29, 2025; </a:t>
            </a:r>
            <a:r>
              <a:rPr lang="en-US" sz="800" dirty="0" err="1">
                <a:solidFill>
                  <a:srgbClr val="002060"/>
                </a:solidFill>
                <a:latin typeface="Arial" panose="020B0604020202020204" pitchFamily="34" charset="0"/>
                <a:cs typeface="Calibri" panose="020F0502020204030204" pitchFamily="34" charset="0"/>
              </a:rPr>
              <a:t>Nuttens</a:t>
            </a:r>
            <a:r>
              <a:rPr lang="en-US" sz="800" dirty="0">
                <a:solidFill>
                  <a:srgbClr val="002060"/>
                </a:solidFill>
                <a:latin typeface="Arial" panose="020B0604020202020204" pitchFamily="34" charset="0"/>
                <a:cs typeface="Calibri" panose="020F0502020204030204" pitchFamily="34" charset="0"/>
              </a:rPr>
              <a:t> C, et al. Infect Dis Ther. 2024 Aug;13(8):1725-1742.</a:t>
            </a:r>
          </a:p>
        </p:txBody>
      </p:sp>
      <p:pic>
        <p:nvPicPr>
          <p:cNvPr id="33" name="Picture 32" descr="A black and blue logo&#10;&#10;AI-generated content may be incorrect.">
            <a:extLst>
              <a:ext uri="{FF2B5EF4-FFF2-40B4-BE49-F238E27FC236}">
                <a16:creationId xmlns:a16="http://schemas.microsoft.com/office/drawing/2014/main" id="{0F707561-E6D6-1EF1-B804-63D9F7FD949A}"/>
              </a:ext>
            </a:extLst>
          </p:cNvPr>
          <p:cNvPicPr>
            <a:picLocks noChangeAspect="1"/>
          </p:cNvPicPr>
          <p:nvPr/>
        </p:nvPicPr>
        <p:blipFill>
          <a:blip r:embed="rId5"/>
          <a:stretch>
            <a:fillRect/>
          </a:stretch>
        </p:blipFill>
        <p:spPr>
          <a:xfrm>
            <a:off x="10466403" y="6494969"/>
            <a:ext cx="981021" cy="204067"/>
          </a:xfrm>
          <a:prstGeom prst="rect">
            <a:avLst/>
          </a:prstGeom>
        </p:spPr>
      </p:pic>
    </p:spTree>
    <p:extLst>
      <p:ext uri="{BB962C8B-B14F-4D97-AF65-F5344CB8AC3E}">
        <p14:creationId xmlns:p14="http://schemas.microsoft.com/office/powerpoint/2010/main" val="3192247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30F98-418D-0D70-6018-668E3F5EB8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658D39-C847-107F-EAF2-2B89E67DFACD}"/>
              </a:ext>
            </a:extLst>
          </p:cNvPr>
          <p:cNvSpPr>
            <a:spLocks noGrp="1"/>
          </p:cNvSpPr>
          <p:nvPr>
            <p:ph type="title"/>
          </p:nvPr>
        </p:nvSpPr>
        <p:spPr>
          <a:xfrm>
            <a:off x="613152" y="221942"/>
            <a:ext cx="10969218" cy="815898"/>
          </a:xfrm>
        </p:spPr>
        <p:txBody>
          <a:bodyPr anchor="ctr">
            <a:normAutofit/>
          </a:bodyPr>
          <a:lstStyle/>
          <a:p>
            <a:r>
              <a:rPr lang="en-US" sz="3200" dirty="0" err="1"/>
              <a:t>Bivalan</a:t>
            </a:r>
            <a:r>
              <a:rPr lang="en-US" sz="3200" dirty="0"/>
              <a:t> RSV </a:t>
            </a:r>
            <a:r>
              <a:rPr lang="en-US" sz="3200" dirty="0" err="1"/>
              <a:t>Aşısı</a:t>
            </a:r>
            <a:r>
              <a:rPr lang="en-US" sz="3200" dirty="0"/>
              <a:t> | </a:t>
            </a:r>
            <a:r>
              <a:rPr lang="en-US" sz="3200" dirty="0" err="1"/>
              <a:t>Karşılanan</a:t>
            </a:r>
            <a:r>
              <a:rPr lang="en-US" sz="3200" dirty="0"/>
              <a:t> </a:t>
            </a:r>
            <a:r>
              <a:rPr lang="en-US" sz="3200" dirty="0" err="1"/>
              <a:t>İhtiyaç</a:t>
            </a:r>
            <a:endParaRPr lang="tr-TR" sz="3200" dirty="0"/>
          </a:p>
        </p:txBody>
      </p:sp>
      <p:sp>
        <p:nvSpPr>
          <p:cNvPr id="3" name="Slide Number Placeholder 2">
            <a:extLst>
              <a:ext uri="{FF2B5EF4-FFF2-40B4-BE49-F238E27FC236}">
                <a16:creationId xmlns:a16="http://schemas.microsoft.com/office/drawing/2014/main" id="{96FF5ECD-531B-44D5-29F7-356EAB9567B5}"/>
              </a:ext>
            </a:extLst>
          </p:cNvPr>
          <p:cNvSpPr>
            <a:spLocks noGrp="1"/>
          </p:cNvSpPr>
          <p:nvPr>
            <p:ph type="sldNum" sz="quarter" idx="4"/>
          </p:nvPr>
        </p:nvSpPr>
        <p:spPr/>
        <p:txBody>
          <a:bodyPr/>
          <a:lstStyle/>
          <a:p>
            <a:pPr marL="0" marR="0" lvl="0" indent="0" algn="r" defTabSz="228520" rtl="0" eaLnBrk="1" fontAlgn="auto" latinLnBrk="0" hangingPunct="1">
              <a:lnSpc>
                <a:spcPct val="100000"/>
              </a:lnSpc>
              <a:spcBef>
                <a:spcPts val="0"/>
              </a:spcBef>
              <a:spcAft>
                <a:spcPts val="0"/>
              </a:spcAft>
              <a:buClrTx/>
              <a:buSzTx/>
              <a:buFontTx/>
              <a:buNone/>
              <a:tabLst/>
              <a:defRPr/>
            </a:pPr>
            <a:fld id="{2B39012A-6F33-204B-8224-A57BEFB0AAD0}" type="slidenum">
              <a:rPr kumimoji="0" lang="en-US" sz="700" u="none" strike="noStrike" kern="1200" cap="none" spc="0" normalizeH="0" baseline="0" noProof="0" smtClean="0">
                <a:ln>
                  <a:noFill/>
                </a:ln>
                <a:solidFill>
                  <a:srgbClr val="0000C9"/>
                </a:solidFill>
                <a:effectLst/>
                <a:uLnTx/>
                <a:uFillTx/>
                <a:ea typeface="+mn-ea"/>
                <a:cs typeface="+mn-cs"/>
              </a:rPr>
              <a:pPr marL="0" marR="0" lvl="0" indent="0" algn="r" defTabSz="228520" rtl="0" eaLnBrk="1" fontAlgn="auto" latinLnBrk="0" hangingPunct="1">
                <a:lnSpc>
                  <a:spcPct val="100000"/>
                </a:lnSpc>
                <a:spcBef>
                  <a:spcPts val="0"/>
                </a:spcBef>
                <a:spcAft>
                  <a:spcPts val="0"/>
                </a:spcAft>
                <a:buClrTx/>
                <a:buSzTx/>
                <a:buFontTx/>
                <a:buNone/>
                <a:tabLst/>
                <a:defRPr/>
              </a:pPr>
              <a:t>23</a:t>
            </a:fld>
            <a:endParaRPr kumimoji="0" lang="en-US" sz="700" u="none" strike="noStrike" kern="1200" cap="none" spc="0" normalizeH="0" baseline="0" noProof="0" dirty="0">
              <a:ln>
                <a:noFill/>
              </a:ln>
              <a:solidFill>
                <a:srgbClr val="0000C9"/>
              </a:solidFill>
              <a:effectLst/>
              <a:uLnTx/>
              <a:uFillTx/>
              <a:ea typeface="+mn-ea"/>
              <a:cs typeface="+mn-cs"/>
            </a:endParaRPr>
          </a:p>
        </p:txBody>
      </p:sp>
      <p:sp>
        <p:nvSpPr>
          <p:cNvPr id="4" name="Metin kutusu 4">
            <a:extLst>
              <a:ext uri="{FF2B5EF4-FFF2-40B4-BE49-F238E27FC236}">
                <a16:creationId xmlns:a16="http://schemas.microsoft.com/office/drawing/2014/main" id="{64B8231D-07D6-0657-9128-22AC46BD21FD}"/>
              </a:ext>
            </a:extLst>
          </p:cNvPr>
          <p:cNvSpPr txBox="1"/>
          <p:nvPr/>
        </p:nvSpPr>
        <p:spPr>
          <a:xfrm>
            <a:off x="519614" y="1250771"/>
            <a:ext cx="8156428" cy="2798843"/>
          </a:xfrm>
          <a:prstGeom prst="rect">
            <a:avLst/>
          </a:prstGeom>
          <a:noFill/>
        </p:spPr>
        <p:txBody>
          <a:bodyPr wrap="square">
            <a:spAutoFit/>
          </a:bodyPr>
          <a:lstStyle/>
          <a:p>
            <a:pPr marL="342900" marR="0" lvl="0" indent="-342900" algn="l" defTabSz="228520" rtl="0" eaLnBrk="0" fontAlgn="base" latinLnBrk="0" hangingPunct="0">
              <a:lnSpc>
                <a:spcPct val="150000"/>
              </a:lnSpc>
              <a:spcBef>
                <a:spcPts val="3000"/>
              </a:spcBef>
              <a:spcAft>
                <a:spcPts val="600"/>
              </a:spcAft>
              <a:buClrTx/>
              <a:buSzTx/>
              <a:buFont typeface="Arial" panose="020B0604020202020204" pitchFamily="34" charset="0"/>
              <a:buChar char="•"/>
              <a:tabLst/>
              <a:defRPr/>
            </a:pP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RSV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evrimsel</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değişimleri</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G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proteini</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ile</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ilişkili</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varyasyonlarla</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ilişkilidir</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(Ontario 1 (RSV A)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ve</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Buenos Aires 9 (RSV B)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baskın</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genotipler</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p>
          <a:p>
            <a:pPr marL="342900" marR="0" lvl="0" indent="-342900" algn="l" defTabSz="228520" rtl="0" eaLnBrk="0" fontAlgn="base" latinLnBrk="0" hangingPunct="0">
              <a:lnSpc>
                <a:spcPct val="150000"/>
              </a:lnSpc>
              <a:spcBef>
                <a:spcPts val="3000"/>
              </a:spcBef>
              <a:spcAft>
                <a:spcPts val="600"/>
              </a:spcAft>
              <a:buClrTx/>
              <a:buSzTx/>
              <a:buFont typeface="Arial" panose="020B0604020202020204" pitchFamily="34" charset="0"/>
              <a:buChar char="•"/>
              <a:tabLst/>
              <a:defRPr/>
            </a:pP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RSV F, RSV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G'den</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evrimsel</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olarak</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daha</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korunmuştur</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ancak</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RSV- A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ve</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RSV B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arasında</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aminosasit</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farklılıkları</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da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tanımlanmıştır</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a:t>
            </a:r>
          </a:p>
        </p:txBody>
      </p:sp>
      <p:pic>
        <p:nvPicPr>
          <p:cNvPr id="5" name="Picture 2" descr="Cartoon depicting RSV F subgroup A and B amino acid sequence differences cluster &#10;in prefusion-specific sites">
            <a:extLst>
              <a:ext uri="{FF2B5EF4-FFF2-40B4-BE49-F238E27FC236}">
                <a16:creationId xmlns:a16="http://schemas.microsoft.com/office/drawing/2014/main" id="{FBB5A670-7748-BF68-0F25-852C71526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7309" y="1695857"/>
            <a:ext cx="3127793" cy="48458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3">
            <a:extLst>
              <a:ext uri="{FF2B5EF4-FFF2-40B4-BE49-F238E27FC236}">
                <a16:creationId xmlns:a16="http://schemas.microsoft.com/office/drawing/2014/main" id="{CC194CD5-A236-24A9-C004-19A70C8D9AC9}"/>
              </a:ext>
            </a:extLst>
          </p:cNvPr>
          <p:cNvSpPr txBox="1"/>
          <p:nvPr/>
        </p:nvSpPr>
        <p:spPr>
          <a:xfrm>
            <a:off x="592756" y="4927207"/>
            <a:ext cx="8002704" cy="943438"/>
          </a:xfrm>
          <a:prstGeom prst="rect">
            <a:avLst/>
          </a:prstGeom>
          <a:solidFill>
            <a:schemeClr val="tx2">
              <a:lumMod val="90000"/>
              <a:lumOff val="10000"/>
            </a:schemeClr>
          </a:solidFill>
        </p:spPr>
        <p:txBody>
          <a:bodyPr wrap="square" lIns="0" anchor="ctr">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Bivalan</a:t>
            </a:r>
            <a:r>
              <a:rPr kumimoji="0" lang="en-US" sz="240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(RSV-A/B stabilize) RSV </a:t>
            </a:r>
            <a:r>
              <a:rPr kumimoji="0" lang="en-US" sz="240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Prefüzyon</a:t>
            </a:r>
            <a:r>
              <a:rPr kumimoji="0" lang="en-US" sz="240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F </a:t>
            </a:r>
            <a:r>
              <a:rPr kumimoji="0" lang="en-US" sz="240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Aşısı</a:t>
            </a:r>
            <a:endParaRPr kumimoji="0" lang="en-US" sz="2400" u="none" strike="noStrike" kern="1200" cap="none" spc="0" normalizeH="0" baseline="30000" noProof="0" dirty="0">
              <a:ln>
                <a:noFill/>
              </a:ln>
              <a:solidFill>
                <a:srgbClr val="FFFFFF"/>
              </a:solidFill>
              <a:effectLst/>
              <a:uLnTx/>
              <a:uFillTx/>
              <a:latin typeface="Arial" panose="020B0604020202020204" pitchFamily="34" charset="0"/>
              <a:ea typeface="+mn-ea"/>
              <a:cs typeface="+mn-cs"/>
            </a:endParaRPr>
          </a:p>
        </p:txBody>
      </p:sp>
      <p:sp>
        <p:nvSpPr>
          <p:cNvPr id="7" name="Metin kutusu 14">
            <a:extLst>
              <a:ext uri="{FF2B5EF4-FFF2-40B4-BE49-F238E27FC236}">
                <a16:creationId xmlns:a16="http://schemas.microsoft.com/office/drawing/2014/main" id="{4F4385A8-6DE8-2285-4BF4-1EA17015B37D}"/>
              </a:ext>
            </a:extLst>
          </p:cNvPr>
          <p:cNvSpPr txBox="1"/>
          <p:nvPr/>
        </p:nvSpPr>
        <p:spPr>
          <a:xfrm>
            <a:off x="530372" y="6292885"/>
            <a:ext cx="6666494" cy="253916"/>
          </a:xfrm>
          <a:prstGeom prst="rect">
            <a:avLst/>
          </a:prstGeom>
          <a:noFill/>
        </p:spPr>
        <p:txBody>
          <a:bodyPr wrap="square">
            <a:spAutoFit/>
          </a:bodyPr>
          <a:lstStyle/>
          <a:p>
            <a:pPr marL="0" marR="0" lvl="0" indent="0" algn="l" defTabSz="228520" rtl="0" eaLnBrk="1" fontAlgn="auto" latinLnBrk="0" hangingPunct="1">
              <a:lnSpc>
                <a:spcPct val="100000"/>
              </a:lnSpc>
              <a:spcBef>
                <a:spcPts val="0"/>
              </a:spcBef>
              <a:spcAft>
                <a:spcPts val="0"/>
              </a:spcAft>
              <a:buClrTx/>
              <a:buSzTx/>
              <a:buFontTx/>
              <a:buNone/>
              <a:tabLst/>
              <a:defRPr/>
            </a:pPr>
            <a:r>
              <a:rPr kumimoji="0" lang="en-US" sz="105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Nuttens</a:t>
            </a:r>
            <a:r>
              <a:rPr kumimoji="0" lang="en-US" sz="105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C, et al. Infect Dis Ther. 2024 Aug;13(8):1725-1742.</a:t>
            </a:r>
            <a:r>
              <a:rPr kumimoji="0" lang="en-US" sz="1050" u="none" strike="noStrike" kern="1200" cap="none" spc="0" normalizeH="0" baseline="0" noProof="0" dirty="0">
                <a:ln>
                  <a:noFill/>
                </a:ln>
                <a:solidFill>
                  <a:srgbClr val="000000"/>
                </a:solidFill>
                <a:effectLst/>
                <a:uLnTx/>
                <a:uFillTx/>
                <a:latin typeface="Arial" panose="020B0604020202020204" pitchFamily="34" charset="0"/>
                <a:ea typeface="+mn-ea"/>
                <a:cs typeface="Calibri" panose="020F0502020204030204" pitchFamily="34" charset="0"/>
              </a:rPr>
              <a:t> </a:t>
            </a:r>
            <a:r>
              <a:rPr kumimoji="0" lang="en-US" altLang="en-US" sz="1050" u="none" strike="noStrike" kern="1200" cap="none" spc="0" normalizeH="0" baseline="0" noProof="0" dirty="0">
                <a:ln>
                  <a:noFill/>
                </a:ln>
                <a:solidFill>
                  <a:srgbClr val="000000"/>
                </a:solidFill>
                <a:effectLst/>
                <a:uLnTx/>
                <a:uFillTx/>
                <a:latin typeface="Arial" panose="020B0604020202020204" pitchFamily="34" charset="0"/>
                <a:ea typeface="+mn-ea"/>
                <a:cs typeface="Calibri" panose="020F0502020204030204" pitchFamily="34" charset="0"/>
              </a:rPr>
              <a:t>Crank MC, et al. Science. 2019;365:505-509</a:t>
            </a:r>
            <a:endParaRPr kumimoji="0" lang="en-US" sz="1050" u="none" strike="noStrike" kern="1200" cap="none" spc="0" normalizeH="0" baseline="0" noProof="0" dirty="0">
              <a:ln>
                <a:noFill/>
              </a:ln>
              <a:solidFill>
                <a:srgbClr val="000000"/>
              </a:solidFill>
              <a:effectLst/>
              <a:uLnTx/>
              <a:uFillTx/>
              <a:latin typeface="Arial" panose="020B0604020202020204" pitchFamily="34" charset="0"/>
              <a:ea typeface="+mn-ea"/>
              <a:cs typeface="Calibri" panose="020F0502020204030204" pitchFamily="34" charset="0"/>
            </a:endParaRPr>
          </a:p>
        </p:txBody>
      </p:sp>
      <p:sp>
        <p:nvSpPr>
          <p:cNvPr id="11" name="Sağ Ok 6">
            <a:extLst>
              <a:ext uri="{FF2B5EF4-FFF2-40B4-BE49-F238E27FC236}">
                <a16:creationId xmlns:a16="http://schemas.microsoft.com/office/drawing/2014/main" id="{BA2E6607-02D7-77F1-329C-E3B2D7635099}"/>
              </a:ext>
            </a:extLst>
          </p:cNvPr>
          <p:cNvSpPr/>
          <p:nvPr/>
        </p:nvSpPr>
        <p:spPr>
          <a:xfrm rot="5400000">
            <a:off x="4318079" y="4291151"/>
            <a:ext cx="489673" cy="48463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2" name="Title 1">
            <a:extLst>
              <a:ext uri="{FF2B5EF4-FFF2-40B4-BE49-F238E27FC236}">
                <a16:creationId xmlns:a16="http://schemas.microsoft.com/office/drawing/2014/main" id="{E7FEE010-46C5-DCD0-B9F8-CD07FCB9AE36}"/>
              </a:ext>
            </a:extLst>
          </p:cNvPr>
          <p:cNvSpPr txBox="1">
            <a:spLocks/>
          </p:cNvSpPr>
          <p:nvPr/>
        </p:nvSpPr>
        <p:spPr>
          <a:xfrm>
            <a:off x="304798" y="5339697"/>
            <a:ext cx="11582400" cy="8865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u="none" strike="noStrike" kern="1200" cap="none" spc="0" normalizeH="0" baseline="30000" noProof="0" dirty="0">
              <a:ln>
                <a:noFill/>
              </a:ln>
              <a:solidFill>
                <a:srgbClr val="000000"/>
              </a:solidFill>
              <a:effectLst/>
              <a:uLnTx/>
              <a:uFillTx/>
              <a:latin typeface="Arial" panose="020B0604020202020204" pitchFamily="34" charset="0"/>
              <a:ea typeface="+mj-ea"/>
              <a:cs typeface="+mj-cs"/>
            </a:endParaRPr>
          </a:p>
        </p:txBody>
      </p:sp>
      <p:pic>
        <p:nvPicPr>
          <p:cNvPr id="14" name="Picture 13" descr="A black and blue logo&#10;&#10;AI-generated content may be incorrect.">
            <a:extLst>
              <a:ext uri="{FF2B5EF4-FFF2-40B4-BE49-F238E27FC236}">
                <a16:creationId xmlns:a16="http://schemas.microsoft.com/office/drawing/2014/main" id="{63BF4A74-BB2E-1D3C-0858-0A2C9FD61AC0}"/>
              </a:ext>
            </a:extLst>
          </p:cNvPr>
          <p:cNvPicPr>
            <a:picLocks noChangeAspect="1"/>
          </p:cNvPicPr>
          <p:nvPr/>
        </p:nvPicPr>
        <p:blipFill>
          <a:blip r:embed="rId3"/>
          <a:stretch>
            <a:fillRect/>
          </a:stretch>
        </p:blipFill>
        <p:spPr>
          <a:xfrm>
            <a:off x="10466403" y="6494969"/>
            <a:ext cx="981021" cy="204067"/>
          </a:xfrm>
          <a:prstGeom prst="rect">
            <a:avLst/>
          </a:prstGeom>
        </p:spPr>
      </p:pic>
    </p:spTree>
    <p:extLst>
      <p:ext uri="{BB962C8B-B14F-4D97-AF65-F5344CB8AC3E}">
        <p14:creationId xmlns:p14="http://schemas.microsoft.com/office/powerpoint/2010/main" val="1829491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1BA5C-78BE-1A1F-2421-A24C782BB2D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1ED5914-4304-AAFB-BE2C-8799A3D0E566}"/>
              </a:ext>
            </a:extLst>
          </p:cNvPr>
          <p:cNvSpPr>
            <a:spLocks noGrp="1"/>
          </p:cNvSpPr>
          <p:nvPr>
            <p:ph type="title"/>
          </p:nvPr>
        </p:nvSpPr>
        <p:spPr>
          <a:xfrm>
            <a:off x="628651" y="51884"/>
            <a:ext cx="11249020" cy="637794"/>
          </a:xfrm>
        </p:spPr>
        <p:txBody>
          <a:bodyPr>
            <a:normAutofit/>
          </a:bodyPr>
          <a:lstStyle/>
          <a:p>
            <a:pPr>
              <a:lnSpc>
                <a:spcPct val="90000"/>
              </a:lnSpc>
            </a:pPr>
            <a:r>
              <a:rPr lang="tr-TR" sz="2800" dirty="0">
                <a:solidFill>
                  <a:srgbClr val="FF0000"/>
                </a:solidFill>
              </a:rPr>
              <a:t>Maternal</a:t>
            </a:r>
            <a:r>
              <a:rPr lang="en-US" sz="2800" dirty="0">
                <a:solidFill>
                  <a:srgbClr val="FF0000"/>
                </a:solidFill>
              </a:rPr>
              <a:t> </a:t>
            </a:r>
            <a:r>
              <a:rPr lang="en-US" sz="2800" dirty="0" err="1">
                <a:solidFill>
                  <a:srgbClr val="FF0000"/>
                </a:solidFill>
              </a:rPr>
              <a:t>ve</a:t>
            </a:r>
            <a:r>
              <a:rPr lang="en-US" sz="2800" dirty="0">
                <a:solidFill>
                  <a:srgbClr val="FF0000"/>
                </a:solidFill>
              </a:rPr>
              <a:t> </a:t>
            </a:r>
            <a:r>
              <a:rPr lang="tr-TR" sz="2800" dirty="0">
                <a:solidFill>
                  <a:srgbClr val="FF0000"/>
                </a:solidFill>
              </a:rPr>
              <a:t>Erişkin </a:t>
            </a:r>
            <a:r>
              <a:rPr lang="en-US" sz="2800" dirty="0" err="1">
                <a:solidFill>
                  <a:srgbClr val="FF0000"/>
                </a:solidFill>
              </a:rPr>
              <a:t>Endikasyonları</a:t>
            </a:r>
            <a:r>
              <a:rPr lang="en-US" sz="2800" dirty="0">
                <a:solidFill>
                  <a:srgbClr val="FF0000"/>
                </a:solidFill>
              </a:rPr>
              <a:t> </a:t>
            </a:r>
            <a:r>
              <a:rPr lang="en-US" sz="2800" dirty="0" err="1">
                <a:solidFill>
                  <a:srgbClr val="FF0000"/>
                </a:solidFill>
              </a:rPr>
              <a:t>için</a:t>
            </a:r>
            <a:r>
              <a:rPr lang="en-US" sz="2800" dirty="0">
                <a:solidFill>
                  <a:srgbClr val="FF0000"/>
                </a:solidFill>
              </a:rPr>
              <a:t> </a:t>
            </a:r>
            <a:r>
              <a:rPr lang="en-US" sz="2800" dirty="0" err="1">
                <a:solidFill>
                  <a:srgbClr val="FF0000"/>
                </a:solidFill>
              </a:rPr>
              <a:t>Klinik</a:t>
            </a:r>
            <a:r>
              <a:rPr lang="en-US" sz="2800" dirty="0">
                <a:solidFill>
                  <a:srgbClr val="FF0000"/>
                </a:solidFill>
              </a:rPr>
              <a:t> </a:t>
            </a:r>
            <a:r>
              <a:rPr lang="en-US" sz="2800" dirty="0" err="1">
                <a:solidFill>
                  <a:srgbClr val="FF0000"/>
                </a:solidFill>
              </a:rPr>
              <a:t>Geliştirme</a:t>
            </a:r>
            <a:r>
              <a:rPr lang="en-US" sz="2800" dirty="0">
                <a:solidFill>
                  <a:srgbClr val="FF0000"/>
                </a:solidFill>
              </a:rPr>
              <a:t> </a:t>
            </a:r>
            <a:r>
              <a:rPr lang="en-US" sz="2800" dirty="0" err="1">
                <a:solidFill>
                  <a:srgbClr val="FF0000"/>
                </a:solidFill>
              </a:rPr>
              <a:t>Programı</a:t>
            </a:r>
            <a:r>
              <a:rPr lang="en-US" sz="2800" dirty="0">
                <a:solidFill>
                  <a:srgbClr val="FF0000"/>
                </a:solidFill>
              </a:rPr>
              <a:t> </a:t>
            </a:r>
          </a:p>
        </p:txBody>
      </p:sp>
      <p:sp>
        <p:nvSpPr>
          <p:cNvPr id="11" name="Rectangle 10">
            <a:extLst>
              <a:ext uri="{FF2B5EF4-FFF2-40B4-BE49-F238E27FC236}">
                <a16:creationId xmlns:a16="http://schemas.microsoft.com/office/drawing/2014/main" id="{A906D774-3964-8BBE-9E57-494C77D621D4}"/>
              </a:ext>
            </a:extLst>
          </p:cNvPr>
          <p:cNvSpPr/>
          <p:nvPr/>
        </p:nvSpPr>
        <p:spPr>
          <a:xfrm>
            <a:off x="1866900" y="4210762"/>
            <a:ext cx="10010771" cy="361299"/>
          </a:xfrm>
          <a:prstGeom prst="rect">
            <a:avLst/>
          </a:prstGeom>
          <a:solidFill>
            <a:srgbClr val="F9F9F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Rectangle 9">
            <a:extLst>
              <a:ext uri="{FF2B5EF4-FFF2-40B4-BE49-F238E27FC236}">
                <a16:creationId xmlns:a16="http://schemas.microsoft.com/office/drawing/2014/main" id="{3179A132-12CB-F4AF-3E44-9E4E2173B794}"/>
              </a:ext>
            </a:extLst>
          </p:cNvPr>
          <p:cNvSpPr/>
          <p:nvPr/>
        </p:nvSpPr>
        <p:spPr>
          <a:xfrm>
            <a:off x="1838320" y="2909661"/>
            <a:ext cx="10010771" cy="420114"/>
          </a:xfrm>
          <a:prstGeom prst="rect">
            <a:avLst/>
          </a:prstGeom>
          <a:solidFill>
            <a:srgbClr val="F9F9F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8">
            <a:extLst>
              <a:ext uri="{FF2B5EF4-FFF2-40B4-BE49-F238E27FC236}">
                <a16:creationId xmlns:a16="http://schemas.microsoft.com/office/drawing/2014/main" id="{341557C9-C9B5-3722-8D88-E9F0E6CD704E}"/>
              </a:ext>
            </a:extLst>
          </p:cNvPr>
          <p:cNvSpPr/>
          <p:nvPr/>
        </p:nvSpPr>
        <p:spPr>
          <a:xfrm>
            <a:off x="1827562" y="1105274"/>
            <a:ext cx="10010771" cy="1121329"/>
          </a:xfrm>
          <a:prstGeom prst="rect">
            <a:avLst/>
          </a:prstGeom>
          <a:solidFill>
            <a:srgbClr val="F9F9F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endParaRPr>
          </a:p>
        </p:txBody>
      </p:sp>
      <p:graphicFrame>
        <p:nvGraphicFramePr>
          <p:cNvPr id="7" name="Table 18">
            <a:extLst>
              <a:ext uri="{FF2B5EF4-FFF2-40B4-BE49-F238E27FC236}">
                <a16:creationId xmlns:a16="http://schemas.microsoft.com/office/drawing/2014/main" id="{8D781986-6474-8238-E058-FCC0C900EB50}"/>
              </a:ext>
            </a:extLst>
          </p:cNvPr>
          <p:cNvGraphicFramePr>
            <a:graphicFrameLocks/>
          </p:cNvGraphicFramePr>
          <p:nvPr>
            <p:extLst>
              <p:ext uri="{D42A27DB-BD31-4B8C-83A1-F6EECF244321}">
                <p14:modId xmlns:p14="http://schemas.microsoft.com/office/powerpoint/2010/main" val="573514788"/>
              </p:ext>
            </p:extLst>
          </p:nvPr>
        </p:nvGraphicFramePr>
        <p:xfrm>
          <a:off x="505609" y="648878"/>
          <a:ext cx="11372069" cy="5496610"/>
        </p:xfrm>
        <a:graphic>
          <a:graphicData uri="http://schemas.openxmlformats.org/drawingml/2006/table">
            <a:tbl>
              <a:tblPr firstRow="1" bandRow="1">
                <a:effectLst/>
                <a:tableStyleId>{5C22544A-7EE6-4342-B048-85BDC9FD1C3A}</a:tableStyleId>
              </a:tblPr>
              <a:tblGrid>
                <a:gridCol w="1241547">
                  <a:extLst>
                    <a:ext uri="{9D8B030D-6E8A-4147-A177-3AD203B41FA5}">
                      <a16:colId xmlns:a16="http://schemas.microsoft.com/office/drawing/2014/main" val="1245947098"/>
                    </a:ext>
                  </a:extLst>
                </a:gridCol>
                <a:gridCol w="1181473">
                  <a:extLst>
                    <a:ext uri="{9D8B030D-6E8A-4147-A177-3AD203B41FA5}">
                      <a16:colId xmlns:a16="http://schemas.microsoft.com/office/drawing/2014/main" val="55216826"/>
                    </a:ext>
                  </a:extLst>
                </a:gridCol>
                <a:gridCol w="3884095">
                  <a:extLst>
                    <a:ext uri="{9D8B030D-6E8A-4147-A177-3AD203B41FA5}">
                      <a16:colId xmlns:a16="http://schemas.microsoft.com/office/drawing/2014/main" val="2493104195"/>
                    </a:ext>
                  </a:extLst>
                </a:gridCol>
                <a:gridCol w="844159">
                  <a:extLst>
                    <a:ext uri="{9D8B030D-6E8A-4147-A177-3AD203B41FA5}">
                      <a16:colId xmlns:a16="http://schemas.microsoft.com/office/drawing/2014/main" val="1945866654"/>
                    </a:ext>
                  </a:extLst>
                </a:gridCol>
                <a:gridCol w="844159">
                  <a:extLst>
                    <a:ext uri="{9D8B030D-6E8A-4147-A177-3AD203B41FA5}">
                      <a16:colId xmlns:a16="http://schemas.microsoft.com/office/drawing/2014/main" val="3388850336"/>
                    </a:ext>
                  </a:extLst>
                </a:gridCol>
                <a:gridCol w="844159">
                  <a:extLst>
                    <a:ext uri="{9D8B030D-6E8A-4147-A177-3AD203B41FA5}">
                      <a16:colId xmlns:a16="http://schemas.microsoft.com/office/drawing/2014/main" val="4178249593"/>
                    </a:ext>
                  </a:extLst>
                </a:gridCol>
                <a:gridCol w="844159">
                  <a:extLst>
                    <a:ext uri="{9D8B030D-6E8A-4147-A177-3AD203B41FA5}">
                      <a16:colId xmlns:a16="http://schemas.microsoft.com/office/drawing/2014/main" val="3088606309"/>
                    </a:ext>
                  </a:extLst>
                </a:gridCol>
                <a:gridCol w="844159">
                  <a:extLst>
                    <a:ext uri="{9D8B030D-6E8A-4147-A177-3AD203B41FA5}">
                      <a16:colId xmlns:a16="http://schemas.microsoft.com/office/drawing/2014/main" val="3236433047"/>
                    </a:ext>
                  </a:extLst>
                </a:gridCol>
                <a:gridCol w="844159">
                  <a:extLst>
                    <a:ext uri="{9D8B030D-6E8A-4147-A177-3AD203B41FA5}">
                      <a16:colId xmlns:a16="http://schemas.microsoft.com/office/drawing/2014/main" val="1557214225"/>
                    </a:ext>
                  </a:extLst>
                </a:gridCol>
              </a:tblGrid>
              <a:tr h="203374">
                <a:tc>
                  <a:txBody>
                    <a:bodyPr/>
                    <a:lstStyle/>
                    <a:p>
                      <a:pPr>
                        <a:lnSpc>
                          <a:spcPct val="90000"/>
                        </a:lnSpc>
                      </a:pPr>
                      <a:endParaRPr lang="en-US" sz="900" b="0" i="0" dirty="0">
                        <a:solidFill>
                          <a:schemeClr val="tx1"/>
                        </a:solidFill>
                        <a:latin typeface="Arial" panose="020B0604020202020204" pitchFamily="34" charset="0"/>
                      </a:endParaRPr>
                    </a:p>
                  </a:txBody>
                  <a:tcPr marL="68580" marR="68580" marT="34290" marB="3429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900" b="0" i="0" dirty="0">
                        <a:solidFill>
                          <a:schemeClr val="tx1"/>
                        </a:solidFill>
                        <a:latin typeface="Arial" panose="020B0604020202020204" pitchFamily="34" charset="0"/>
                      </a:endParaRPr>
                    </a:p>
                  </a:txBody>
                  <a:tcPr marL="68580" marR="68580" marT="34290" marB="3429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pPr>
                      <a:endParaRPr lang="en-US" sz="900" b="0" i="0" dirty="0">
                        <a:solidFill>
                          <a:schemeClr val="tx1"/>
                        </a:solidFill>
                        <a:latin typeface="Arial" panose="020B0604020202020204" pitchFamily="34" charset="0"/>
                      </a:endParaRPr>
                    </a:p>
                  </a:txBody>
                  <a:tcPr marL="68580" marR="68580" marT="34290" marB="3429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2018</a:t>
                      </a:r>
                    </a:p>
                  </a:txBody>
                  <a:tcPr marL="68580" marR="68580" marT="34290" marB="3429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2019</a:t>
                      </a:r>
                    </a:p>
                  </a:txBody>
                  <a:tcPr marL="68580" marR="68580" marT="34290" marB="3429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2020</a:t>
                      </a:r>
                    </a:p>
                  </a:txBody>
                  <a:tcPr marL="68580" marR="68580" marT="34290" marB="3429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2021</a:t>
                      </a:r>
                    </a:p>
                  </a:txBody>
                  <a:tcPr marL="68580" marR="68580" marT="34290" marB="34290" anchor="b">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2022</a:t>
                      </a:r>
                    </a:p>
                  </a:txBody>
                  <a:tcPr marL="68580" marR="68580" marT="34290" marB="34290" anchor="b">
                    <a:lnL w="12700" cmpd="sng">
                      <a:noFill/>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2023</a:t>
                      </a:r>
                      <a:endParaRPr kumimoji="0" lang="en-US" sz="9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txBody>
                  <a:tcPr marL="68580" marR="68580" marT="34290" marB="34290" anchor="b">
                    <a:lnL w="12700" cmpd="sng">
                      <a:noFill/>
                    </a:lnL>
                    <a:lnR w="12700" cap="flat" cmpd="sng" algn="ctr">
                      <a:noFill/>
                      <a:prstDash val="sysDot"/>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5353215"/>
                  </a:ext>
                </a:extLst>
              </a:tr>
              <a:tr h="531230">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rPr>
                        <a:t>Maternal </a:t>
                      </a:r>
                      <a:r>
                        <a:rPr kumimoji="0" lang="tr-TR" sz="1400" b="1" i="0" u="none" strike="noStrike" kern="1200" cap="none" spc="0" normalizeH="0" baseline="0" noProof="0" dirty="0">
                          <a:ln>
                            <a:noFill/>
                          </a:ln>
                          <a:solidFill>
                            <a:schemeClr val="tx1"/>
                          </a:solidFill>
                          <a:effectLst/>
                          <a:uLnTx/>
                          <a:uFillTx/>
                          <a:latin typeface="+mn-lt"/>
                          <a:ea typeface="+mn-ea"/>
                          <a:cs typeface="+mn-cs"/>
                        </a:rPr>
                        <a:t>ve Yetişkinler</a:t>
                      </a: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txBody>
                  <a:tcPr marL="68580" marR="68580" marT="34290" marB="3429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Faz </a:t>
                      </a:r>
                      <a:r>
                        <a:rPr lang="en-US" sz="800" b="1" i="0" u="none" strike="noStrike" kern="1200" cap="none" spc="0" normalizeH="0" baseline="0" noProof="0" dirty="0">
                          <a:ln>
                            <a:noFill/>
                          </a:ln>
                          <a:solidFill>
                            <a:schemeClr val="tx1"/>
                          </a:solidFill>
                          <a:effectLst/>
                          <a:uLnTx/>
                          <a:uFillTx/>
                          <a:latin typeface="+mn-lt"/>
                          <a:ea typeface="+mn-ea"/>
                          <a:cs typeface="+mn-cs"/>
                        </a:rPr>
                        <a:t>1/2</a:t>
                      </a:r>
                      <a:r>
                        <a:rPr kumimoji="0" lang="en-US" sz="800" b="1" i="0" u="none" strike="noStrike" kern="1200" cap="none" spc="0" normalizeH="0" baseline="30000" noProof="0" dirty="0">
                          <a:ln>
                            <a:noFill/>
                          </a:ln>
                          <a:solidFill>
                            <a:schemeClr val="tx1"/>
                          </a:solidFill>
                          <a:effectLst/>
                          <a:uLnTx/>
                          <a:uFillTx/>
                          <a:latin typeface="+mn-lt"/>
                          <a:ea typeface="+mn-ea"/>
                          <a:cs typeface="+mn-cs"/>
                        </a:rPr>
                        <a:t>1,a</a:t>
                      </a:r>
                      <a:br>
                        <a:rPr kumimoji="0" lang="en-US" sz="800" b="1" i="0" u="none" strike="noStrike" kern="1200" cap="none" spc="0" normalizeH="0" baseline="0" noProof="0" dirty="0">
                          <a:ln>
                            <a:noFill/>
                          </a:ln>
                          <a:solidFill>
                            <a:schemeClr val="tx1"/>
                          </a:solidFill>
                          <a:effectLst/>
                          <a:uLnTx/>
                          <a:uFillTx/>
                          <a:latin typeface="+mn-lt"/>
                          <a:ea typeface="+mn-ea"/>
                          <a:cs typeface="+mn-cs"/>
                        </a:rPr>
                      </a:br>
                      <a:r>
                        <a:rPr kumimoji="0" lang="en-US" sz="800" b="1" i="0" u="none" strike="noStrike" kern="1200" cap="none" spc="0" normalizeH="0" baseline="0" noProof="0" dirty="0" err="1">
                          <a:ln>
                            <a:noFill/>
                          </a:ln>
                          <a:solidFill>
                            <a:schemeClr val="tx1"/>
                          </a:solidFill>
                          <a:effectLst/>
                          <a:uLnTx/>
                          <a:uFillTx/>
                          <a:latin typeface="+mn-lt"/>
                          <a:ea typeface="+mn-ea"/>
                          <a:cs typeface="+mn-cs"/>
                        </a:rPr>
                        <a:t>insan</a:t>
                      </a:r>
                      <a:r>
                        <a:rPr kumimoji="0" lang="en-US" sz="800" b="1" i="0" u="none" strike="noStrike" kern="1200" cap="none" spc="0" normalizeH="0" baseline="0" noProof="0" dirty="0">
                          <a:ln>
                            <a:noFill/>
                          </a:ln>
                          <a:solidFill>
                            <a:schemeClr val="tx1"/>
                          </a:solidFill>
                          <a:effectLst/>
                          <a:uLnTx/>
                          <a:uFillTx/>
                          <a:latin typeface="+mn-lt"/>
                          <a:ea typeface="+mn-ea"/>
                          <a:cs typeface="+mn-cs"/>
                        </a:rPr>
                        <a:t> </a:t>
                      </a:r>
                      <a:r>
                        <a:rPr kumimoji="0" lang="en-US" sz="800" b="1" i="0" u="none" strike="noStrike" kern="1200" cap="none" spc="0" normalizeH="0" baseline="0" noProof="0" dirty="0" err="1">
                          <a:ln>
                            <a:noFill/>
                          </a:ln>
                          <a:solidFill>
                            <a:schemeClr val="tx1"/>
                          </a:solidFill>
                          <a:effectLst/>
                          <a:uLnTx/>
                          <a:uFillTx/>
                          <a:latin typeface="+mn-lt"/>
                          <a:ea typeface="+mn-ea"/>
                          <a:cs typeface="+mn-cs"/>
                        </a:rPr>
                        <a:t>üzerinde</a:t>
                      </a:r>
                      <a:r>
                        <a:rPr kumimoji="0" lang="en-US" sz="800" b="1" i="0" u="none" strike="noStrike" kern="1200" cap="none" spc="0" normalizeH="0" baseline="0" noProof="0" dirty="0">
                          <a:ln>
                            <a:noFill/>
                          </a:ln>
                          <a:solidFill>
                            <a:schemeClr val="tx1"/>
                          </a:solidFill>
                          <a:effectLst/>
                          <a:uLnTx/>
                          <a:uFillTx/>
                          <a:latin typeface="+mn-lt"/>
                          <a:ea typeface="+mn-ea"/>
                          <a:cs typeface="+mn-cs"/>
                        </a:rPr>
                        <a:t> ilk </a:t>
                      </a:r>
                      <a:r>
                        <a:rPr kumimoji="0" lang="en-US" sz="800" b="1" i="0" u="none" strike="noStrike" kern="1200" cap="none" spc="0" normalizeH="0" baseline="0" noProof="0" dirty="0" err="1">
                          <a:ln>
                            <a:noFill/>
                          </a:ln>
                          <a:solidFill>
                            <a:schemeClr val="tx1"/>
                          </a:solidFill>
                          <a:effectLst/>
                          <a:uLnTx/>
                          <a:uFillTx/>
                          <a:latin typeface="+mn-lt"/>
                          <a:ea typeface="+mn-ea"/>
                          <a:cs typeface="+mn-cs"/>
                        </a:rPr>
                        <a:t>deneme</a:t>
                      </a:r>
                      <a:br>
                        <a:rPr kumimoji="0" lang="en-US" sz="800" b="1" i="0" u="none" strike="noStrike" kern="1200" cap="none" spc="0" normalizeH="0" baseline="0" noProof="0" dirty="0">
                          <a:ln>
                            <a:noFill/>
                          </a:ln>
                          <a:solidFill>
                            <a:schemeClr val="tx1"/>
                          </a:solidFill>
                          <a:effectLst/>
                          <a:uLnTx/>
                          <a:uFillTx/>
                          <a:latin typeface="+mn-lt"/>
                          <a:ea typeface="+mn-ea"/>
                          <a:cs typeface="+mn-cs"/>
                        </a:rPr>
                      </a:br>
                      <a:r>
                        <a:rPr kumimoji="0" lang="en-US" sz="800" b="1" i="0" u="none" strike="noStrike" kern="1200" cap="none" spc="0" normalizeH="0" baseline="0" noProof="0" dirty="0">
                          <a:ln>
                            <a:noFill/>
                          </a:ln>
                          <a:solidFill>
                            <a:schemeClr val="tx1"/>
                          </a:solidFill>
                          <a:effectLst/>
                          <a:uLnTx/>
                          <a:uFillTx/>
                          <a:latin typeface="+mn-lt"/>
                          <a:ea typeface="+mn-ea"/>
                          <a:cs typeface="+mn-cs"/>
                        </a:rPr>
                        <a:t>NCT03529773</a:t>
                      </a:r>
                      <a:endParaRPr kumimoji="0" lang="en-US" sz="800" b="1" i="0" u="none" strike="noStrike" kern="1200" cap="none" spc="0" normalizeH="0" baseline="30000" noProof="0" dirty="0">
                        <a:ln>
                          <a:noFill/>
                        </a:ln>
                        <a:solidFill>
                          <a:schemeClr val="tx1"/>
                        </a:solidFill>
                        <a:effectLst/>
                        <a:uLnTx/>
                        <a:uFillTx/>
                        <a:latin typeface="+mn-lt"/>
                        <a:ea typeface="+mn-ea"/>
                        <a:cs typeface="+mn-cs"/>
                      </a:endParaRPr>
                    </a:p>
                  </a:txBody>
                  <a:tcPr marL="68580" marR="68580" marT="34290" marB="3429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tr-TR" sz="800" b="0" i="0" u="none" strike="noStrike" kern="1200" cap="none" spc="0" normalizeH="0" baseline="0" noProof="0" dirty="0">
                          <a:ln>
                            <a:noFill/>
                          </a:ln>
                          <a:solidFill>
                            <a:schemeClr val="tx1"/>
                          </a:solidFill>
                          <a:effectLst/>
                          <a:uLnTx/>
                          <a:uFillTx/>
                          <a:latin typeface="+mn-lt"/>
                          <a:ea typeface="+mn-ea"/>
                          <a:cs typeface="+mn-cs"/>
                        </a:rPr>
                        <a:t>Yetişkinler</a:t>
                      </a:r>
                      <a:r>
                        <a:rPr kumimoji="0" lang="en-US" sz="800" b="0" i="0" u="none" strike="noStrike" kern="1200" cap="none" spc="0" normalizeH="0" baseline="0" noProof="0" dirty="0">
                          <a:ln>
                            <a:noFill/>
                          </a:ln>
                          <a:solidFill>
                            <a:schemeClr val="tx1"/>
                          </a:solidFill>
                          <a:effectLst/>
                          <a:uLnTx/>
                          <a:uFillTx/>
                          <a:latin typeface="+mn-lt"/>
                          <a:ea typeface="+mn-ea"/>
                          <a:cs typeface="+mn-cs"/>
                        </a:rPr>
                        <a:t>, 18-85 y</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chemeClr val="tx1"/>
                          </a:solidFill>
                          <a:effectLst/>
                          <a:uLnTx/>
                          <a:uFillTx/>
                          <a:latin typeface="+mn-lt"/>
                          <a:ea typeface="+mn-ea"/>
                          <a:cs typeface="+mn-cs"/>
                        </a:rPr>
                        <a:t>Güvenlilik</a:t>
                      </a:r>
                      <a:r>
                        <a:rPr kumimoji="0" lang="en-US" sz="800" b="0" i="0" u="none" strike="noStrike" kern="1200" cap="none" spc="0" normalizeH="0" baseline="0" noProof="0" dirty="0">
                          <a:ln>
                            <a:noFill/>
                          </a:ln>
                          <a:solidFill>
                            <a:schemeClr val="tx1"/>
                          </a:solidFill>
                          <a:effectLst/>
                          <a:uLnTx/>
                          <a:uFillTx/>
                          <a:latin typeface="+mn-lt"/>
                          <a:ea typeface="+mn-ea"/>
                          <a:cs typeface="+mn-cs"/>
                        </a:rPr>
                        <a:t> </a:t>
                      </a:r>
                      <a:r>
                        <a:rPr kumimoji="0" lang="en-US" sz="800" b="0" i="0" u="none" strike="noStrike" kern="1200" cap="none" spc="0" normalizeH="0" baseline="0" noProof="0" dirty="0" err="1">
                          <a:ln>
                            <a:noFill/>
                          </a:ln>
                          <a:solidFill>
                            <a:schemeClr val="tx1"/>
                          </a:solidFill>
                          <a:effectLst/>
                          <a:uLnTx/>
                          <a:uFillTx/>
                          <a:latin typeface="+mn-lt"/>
                          <a:ea typeface="+mn-ea"/>
                          <a:cs typeface="+mn-cs"/>
                        </a:rPr>
                        <a:t>ve</a:t>
                      </a:r>
                      <a:r>
                        <a:rPr kumimoji="0" lang="en-US" sz="800" b="0" i="0" u="none" strike="noStrike" kern="1200" cap="none" spc="0" normalizeH="0" baseline="0" noProof="0" dirty="0">
                          <a:ln>
                            <a:noFill/>
                          </a:ln>
                          <a:solidFill>
                            <a:schemeClr val="tx1"/>
                          </a:solidFill>
                          <a:effectLst/>
                          <a:uLnTx/>
                          <a:uFillTx/>
                          <a:latin typeface="+mn-lt"/>
                          <a:ea typeface="+mn-ea"/>
                          <a:cs typeface="+mn-cs"/>
                        </a:rPr>
                        <a:t> </a:t>
                      </a:r>
                      <a:r>
                        <a:rPr kumimoji="0" lang="en-US" sz="800" b="0" i="0" u="none" strike="noStrike" kern="1200" cap="none" spc="0" normalizeH="0" baseline="0" noProof="0" dirty="0" err="1">
                          <a:ln>
                            <a:noFill/>
                          </a:ln>
                          <a:solidFill>
                            <a:schemeClr val="tx1"/>
                          </a:solidFill>
                          <a:effectLst/>
                          <a:uLnTx/>
                          <a:uFillTx/>
                          <a:latin typeface="+mn-lt"/>
                          <a:ea typeface="+mn-ea"/>
                          <a:cs typeface="+mn-cs"/>
                        </a:rPr>
                        <a:t>immünojenisite</a:t>
                      </a:r>
                      <a:endParaRPr kumimoji="0" lang="tr-TR" sz="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 Al(OH)</a:t>
                      </a:r>
                      <a:r>
                        <a:rPr kumimoji="0" lang="en-US" sz="800" b="0" i="0" u="none" strike="noStrike" kern="1200" cap="none" spc="0" normalizeH="0" baseline="-25000" noProof="0" dirty="0">
                          <a:ln>
                            <a:noFill/>
                          </a:ln>
                          <a:solidFill>
                            <a:schemeClr val="tx1"/>
                          </a:solidFill>
                          <a:effectLst/>
                          <a:uLnTx/>
                          <a:uFillTx/>
                          <a:latin typeface="+mn-lt"/>
                          <a:ea typeface="+mn-ea"/>
                          <a:cs typeface="+mn-cs"/>
                        </a:rPr>
                        <a:t>3 </a:t>
                      </a:r>
                      <a:r>
                        <a:rPr kumimoji="0" lang="en-US" sz="800" b="0" i="0" u="none" strike="noStrike" kern="1200" cap="none" spc="0" normalizeH="0" baseline="0" noProof="0" dirty="0">
                          <a:ln>
                            <a:noFill/>
                          </a:ln>
                          <a:solidFill>
                            <a:schemeClr val="tx1"/>
                          </a:solidFill>
                          <a:effectLst/>
                          <a:uLnTx/>
                          <a:uFillTx/>
                          <a:latin typeface="+mn-lt"/>
                          <a:ea typeface="+mn-ea"/>
                          <a:cs typeface="+mn-cs"/>
                        </a:rPr>
                        <a:t>± SIIV</a:t>
                      </a:r>
                    </a:p>
                  </a:txBody>
                  <a:tcPr marL="68580" marR="68580" marT="34290" marB="3429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mpd="sng">
                      <a:noFill/>
                    </a:lnL>
                    <a:lnR w="12700" cap="flat" cmpd="sng" algn="ctr">
                      <a:solidFill>
                        <a:schemeClr val="bg1">
                          <a:lumMod val="85000"/>
                        </a:schemeClr>
                      </a:solid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669561"/>
                  </a:ext>
                </a:extLst>
              </a:tr>
              <a:tr h="531230">
                <a:tc rowSpan="3">
                  <a:txBody>
                    <a:bodyPr/>
                    <a:lstStyle/>
                    <a:p>
                      <a:pPr algn="ctr"/>
                      <a:r>
                        <a:rPr lang="en-US" sz="1400" b="1" dirty="0">
                          <a:solidFill>
                            <a:schemeClr val="tx1"/>
                          </a:solidFill>
                        </a:rPr>
                        <a:t>Maternal</a:t>
                      </a:r>
                    </a:p>
                  </a:txBody>
                  <a:tcPr marL="68580" marR="68580" marT="34290" marB="34290" anchor="ctr">
                    <a:lnR w="12700" cap="flat" cmpd="sng" algn="ctr">
                      <a:solidFill>
                        <a:srgbClr val="F2F2F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F2F2F2"/>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Faz 2b</a:t>
                      </a:r>
                      <a:r>
                        <a:rPr kumimoji="0" lang="en-US" sz="800" b="1" i="0" u="none" strike="noStrike" kern="1200" cap="none" spc="0" normalizeH="0" baseline="30000" noProof="0" dirty="0">
                          <a:ln>
                            <a:noFill/>
                          </a:ln>
                          <a:solidFill>
                            <a:schemeClr val="tx1"/>
                          </a:solidFill>
                          <a:effectLst/>
                          <a:uLnTx/>
                          <a:uFillTx/>
                          <a:latin typeface="+mn-lt"/>
                          <a:ea typeface="+mn-ea"/>
                          <a:cs typeface="+mn-cs"/>
                        </a:rPr>
                        <a:t>2-4</a:t>
                      </a:r>
                      <a:endParaRPr kumimoji="0" lang="en-US" sz="8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SAVVY</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NCT04032093</a:t>
                      </a:r>
                      <a:endParaRPr kumimoji="0" lang="en-US" sz="800" b="1" i="0" u="none" strike="noStrike" kern="1200" cap="none" spc="0" normalizeH="0" baseline="30000" noProof="0" dirty="0">
                        <a:ln>
                          <a:noFill/>
                        </a:ln>
                        <a:solidFill>
                          <a:schemeClr val="tx1"/>
                        </a:solidFill>
                        <a:effectLst/>
                        <a:uLnTx/>
                        <a:uFillTx/>
                        <a:latin typeface="+mn-lt"/>
                        <a:ea typeface="+mn-ea"/>
                        <a:cs typeface="+mn-cs"/>
                      </a:endParaRPr>
                    </a:p>
                  </a:txBody>
                  <a:tcPr marL="68580" marR="68580" marT="34290" marB="34290" anchor="ctr">
                    <a:lnL w="12700" cap="flat" cmpd="sng" algn="ctr">
                      <a:solidFill>
                        <a:srgbClr val="F2F2F2"/>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tr-TR" sz="800" b="0" i="0" u="none" strike="noStrike" kern="1200" cap="none" spc="0" normalizeH="0" baseline="0" noProof="0" dirty="0">
                          <a:ln>
                            <a:noFill/>
                          </a:ln>
                          <a:solidFill>
                            <a:schemeClr val="tx1"/>
                          </a:solidFill>
                          <a:effectLst/>
                          <a:uLnTx/>
                          <a:uFillTx/>
                          <a:latin typeface="+mn-lt"/>
                          <a:ea typeface="+mn-ea"/>
                          <a:cs typeface="+mn-cs"/>
                        </a:rPr>
                        <a:t>Gebe katılımcılar</a:t>
                      </a:r>
                      <a:r>
                        <a:rPr kumimoji="0" lang="en-US" sz="800" b="0" i="0" u="none" strike="noStrike" kern="1200" cap="none" spc="0" normalizeH="0" baseline="0" noProof="0" dirty="0">
                          <a:ln>
                            <a:noFill/>
                          </a:ln>
                          <a:solidFill>
                            <a:schemeClr val="tx1"/>
                          </a:solidFill>
                          <a:effectLst/>
                          <a:uLnTx/>
                          <a:uFillTx/>
                          <a:latin typeface="+mn-lt"/>
                          <a:ea typeface="+mn-ea"/>
                          <a:cs typeface="+mn-cs"/>
                        </a:rPr>
                        <a:t>, 18-49 y</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chemeClr val="tx1"/>
                          </a:solidFill>
                          <a:effectLst/>
                          <a:uLnTx/>
                          <a:uFillTx/>
                          <a:latin typeface="+mn-lt"/>
                          <a:ea typeface="+mn-ea"/>
                          <a:cs typeface="+mn-cs"/>
                        </a:rPr>
                        <a:t>Etkinlik</a:t>
                      </a:r>
                      <a:r>
                        <a:rPr kumimoji="0" lang="en-US" sz="800" b="0" i="0" u="none" strike="noStrike" kern="1200" cap="none" spc="0" normalizeH="0" baseline="0" noProof="0" dirty="0">
                          <a:ln>
                            <a:noFill/>
                          </a:ln>
                          <a:solidFill>
                            <a:schemeClr val="tx1"/>
                          </a:solidFill>
                          <a:effectLst/>
                          <a:uLnTx/>
                          <a:uFillTx/>
                          <a:latin typeface="+mn-lt"/>
                          <a:ea typeface="+mn-ea"/>
                          <a:cs typeface="+mn-cs"/>
                        </a:rPr>
                        <a:t>, </a:t>
                      </a:r>
                      <a:r>
                        <a:rPr kumimoji="0" lang="en-US" sz="800" b="0" i="0" u="none" strike="noStrike" kern="1200" cap="none" spc="0" normalizeH="0" baseline="0" noProof="0" dirty="0" err="1">
                          <a:ln>
                            <a:noFill/>
                          </a:ln>
                          <a:solidFill>
                            <a:schemeClr val="tx1"/>
                          </a:solidFill>
                          <a:effectLst/>
                          <a:uLnTx/>
                          <a:uFillTx/>
                          <a:latin typeface="+mn-lt"/>
                          <a:ea typeface="+mn-ea"/>
                          <a:cs typeface="+mn-cs"/>
                        </a:rPr>
                        <a:t>immünojenisite</a:t>
                      </a:r>
                      <a:r>
                        <a:rPr kumimoji="0" lang="en-US" sz="800" b="0" i="0" u="none" strike="noStrike" kern="1200" cap="none" spc="0" normalizeH="0" baseline="0" noProof="0" dirty="0">
                          <a:ln>
                            <a:noFill/>
                          </a:ln>
                          <a:solidFill>
                            <a:schemeClr val="tx1"/>
                          </a:solidFill>
                          <a:effectLst/>
                          <a:uLnTx/>
                          <a:uFillTx/>
                          <a:latin typeface="+mn-lt"/>
                          <a:ea typeface="+mn-ea"/>
                          <a:cs typeface="+mn-cs"/>
                        </a:rPr>
                        <a:t> </a:t>
                      </a:r>
                      <a:r>
                        <a:rPr kumimoji="0" lang="en-US" sz="800" b="0" i="0" u="none" strike="noStrike" kern="1200" cap="none" spc="0" normalizeH="0" baseline="0" noProof="0" dirty="0" err="1">
                          <a:ln>
                            <a:noFill/>
                          </a:ln>
                          <a:solidFill>
                            <a:schemeClr val="tx1"/>
                          </a:solidFill>
                          <a:effectLst/>
                          <a:uLnTx/>
                          <a:uFillTx/>
                          <a:latin typeface="+mn-lt"/>
                          <a:ea typeface="+mn-ea"/>
                          <a:cs typeface="+mn-cs"/>
                        </a:rPr>
                        <a:t>ve</a:t>
                      </a:r>
                      <a:r>
                        <a:rPr kumimoji="0" lang="en-US" sz="800" b="0" i="0" u="none" strike="noStrike" kern="1200" cap="none" spc="0" normalizeH="0" baseline="0" noProof="0" dirty="0">
                          <a:ln>
                            <a:noFill/>
                          </a:ln>
                          <a:solidFill>
                            <a:schemeClr val="tx1"/>
                          </a:solidFill>
                          <a:effectLst/>
                          <a:uLnTx/>
                          <a:uFillTx/>
                          <a:latin typeface="+mn-lt"/>
                          <a:ea typeface="+mn-ea"/>
                          <a:cs typeface="+mn-cs"/>
                        </a:rPr>
                        <a:t> </a:t>
                      </a:r>
                      <a:r>
                        <a:rPr kumimoji="0" lang="en-US" sz="800" b="0" i="0" u="none" strike="noStrike" kern="1200" cap="none" spc="0" normalizeH="0" baseline="0" noProof="0" dirty="0" err="1">
                          <a:ln>
                            <a:noFill/>
                          </a:ln>
                          <a:solidFill>
                            <a:schemeClr val="tx1"/>
                          </a:solidFill>
                          <a:effectLst/>
                          <a:uLnTx/>
                          <a:uFillTx/>
                          <a:latin typeface="+mn-lt"/>
                          <a:ea typeface="+mn-ea"/>
                          <a:cs typeface="+mn-cs"/>
                        </a:rPr>
                        <a:t>güvenlilik</a:t>
                      </a:r>
                      <a:endParaRPr kumimoji="0" lang="tr-TR" sz="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tx1"/>
                        </a:solidFill>
                        <a:effectLst/>
                        <a:uLnTx/>
                        <a:uFillTx/>
                        <a:latin typeface="+mn-lt"/>
                        <a:ea typeface="+mn-ea"/>
                        <a:cs typeface="+mn-cs"/>
                      </a:endParaRPr>
                    </a:p>
                  </a:txBody>
                  <a:tcPr marL="68580" marR="68580" marT="34290" marB="34290" anchor="ctr">
                    <a:lnL w="12700" cmpd="sng">
                      <a:noFill/>
                    </a:lnL>
                    <a:lnR w="12700" cmpd="sng">
                      <a:noFill/>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marL="68580" marR="68580" marT="34290" marB="34290" anchor="ctr">
                    <a:lnL w="12700" cmpd="sng">
                      <a:noFill/>
                    </a:lnL>
                    <a:lnR w="12700" cap="flat" cmpd="sng" algn="ctr">
                      <a:solidFill>
                        <a:schemeClr val="bg1">
                          <a:lumMod val="85000"/>
                        </a:schemeClr>
                      </a:solidFill>
                      <a:prstDash val="sysDot"/>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686349"/>
                  </a:ext>
                </a:extLst>
              </a:tr>
              <a:tr h="417055">
                <a:tc vMerge="1">
                  <a:txBody>
                    <a:bodyPr/>
                    <a:lstStyle/>
                    <a:p>
                      <a:endParaRPr lang="en-US"/>
                    </a:p>
                  </a:txBody>
                  <a:tcPr>
                    <a:lnT w="12700" cap="flat" cmpd="sng" algn="ctr">
                      <a:solidFill>
                        <a:srgbClr val="BFBFBF"/>
                      </a:solidFill>
                      <a:prstDash val="solid"/>
                      <a:round/>
                      <a:headEnd type="none" w="med" len="med"/>
                      <a:tailEnd type="none" w="med" len="med"/>
                    </a:lnT>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Faz 2b</a:t>
                      </a:r>
                      <a:r>
                        <a:rPr kumimoji="0" lang="en-US" sz="800" b="1" i="0" u="none" strike="noStrike" kern="1200" cap="none" spc="0" normalizeH="0" baseline="30000" noProof="0" dirty="0">
                          <a:ln>
                            <a:noFill/>
                          </a:ln>
                          <a:solidFill>
                            <a:schemeClr val="tx1"/>
                          </a:solidFill>
                          <a:effectLst/>
                          <a:uLnTx/>
                          <a:uFillTx/>
                          <a:latin typeface="+mn-lt"/>
                          <a:ea typeface="+mn-ea"/>
                          <a:cs typeface="+mn-cs"/>
                        </a:rPr>
                        <a:t>5</a:t>
                      </a:r>
                      <a:endParaRPr kumimoji="0" lang="en-US" sz="8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err="1">
                          <a:ln>
                            <a:noFill/>
                          </a:ln>
                          <a:solidFill>
                            <a:schemeClr val="tx1"/>
                          </a:solidFill>
                          <a:effectLst/>
                          <a:uLnTx/>
                          <a:uFillTx/>
                          <a:latin typeface="+mn-lt"/>
                          <a:ea typeface="+mn-ea"/>
                          <a:cs typeface="+mn-cs"/>
                        </a:rPr>
                        <a:t>Eşdeğerlik</a:t>
                      </a:r>
                      <a:endParaRPr kumimoji="0" lang="en-US" sz="8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NCT04071158</a:t>
                      </a:r>
                    </a:p>
                  </a:txBody>
                  <a:tcPr marL="68580" marR="68580" marT="34290" marB="34290" anchor="ctr">
                    <a:lnR w="12700" cmpd="sng">
                      <a:noFill/>
                    </a:lnR>
                    <a:lnT w="6350" cap="flat" cmpd="sng" algn="ctr">
                      <a:solidFill>
                        <a:schemeClr val="bg1">
                          <a:lumMod val="85000"/>
                        </a:schemeClr>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tr-TR" sz="800" b="0" i="0" u="none" strike="noStrike" kern="1200" cap="none" spc="0" normalizeH="0" baseline="0" noProof="0" dirty="0">
                          <a:ln>
                            <a:noFill/>
                          </a:ln>
                          <a:solidFill>
                            <a:schemeClr val="tx1"/>
                          </a:solidFill>
                          <a:effectLst/>
                          <a:uLnTx/>
                          <a:uFillTx/>
                          <a:latin typeface="+mn-lt"/>
                          <a:ea typeface="+mn-ea"/>
                          <a:cs typeface="+mn-cs"/>
                        </a:rPr>
                        <a:t>G</a:t>
                      </a:r>
                      <a:r>
                        <a:rPr kumimoji="0" lang="en-US" sz="800" b="0" i="0" u="none" strike="noStrike" kern="1200" cap="none" spc="0" normalizeH="0" baseline="0" noProof="0" dirty="0" err="1">
                          <a:ln>
                            <a:noFill/>
                          </a:ln>
                          <a:solidFill>
                            <a:schemeClr val="tx1"/>
                          </a:solidFill>
                          <a:effectLst/>
                          <a:uLnTx/>
                          <a:uFillTx/>
                          <a:latin typeface="+mn-lt"/>
                          <a:ea typeface="+mn-ea"/>
                          <a:cs typeface="+mn-cs"/>
                        </a:rPr>
                        <a:t>ebe</a:t>
                      </a:r>
                      <a:r>
                        <a:rPr kumimoji="0" lang="en-US" sz="800" b="0" i="0" u="none" strike="noStrike" kern="1200" cap="none" spc="0" normalizeH="0" baseline="0" noProof="0" dirty="0">
                          <a:ln>
                            <a:noFill/>
                          </a:ln>
                          <a:solidFill>
                            <a:schemeClr val="tx1"/>
                          </a:solidFill>
                          <a:effectLst/>
                          <a:uLnTx/>
                          <a:uFillTx/>
                          <a:latin typeface="+mn-lt"/>
                          <a:ea typeface="+mn-ea"/>
                          <a:cs typeface="+mn-cs"/>
                        </a:rPr>
                        <a:t> </a:t>
                      </a:r>
                      <a:r>
                        <a:rPr kumimoji="0" lang="en-US" sz="800" b="0" i="0" u="none" strike="noStrike" kern="1200" cap="none" spc="0" normalizeH="0" baseline="0" noProof="0" dirty="0" err="1">
                          <a:ln>
                            <a:noFill/>
                          </a:ln>
                          <a:solidFill>
                            <a:schemeClr val="tx1"/>
                          </a:solidFill>
                          <a:effectLst/>
                          <a:uLnTx/>
                          <a:uFillTx/>
                          <a:latin typeface="+mn-lt"/>
                          <a:ea typeface="+mn-ea"/>
                          <a:cs typeface="+mn-cs"/>
                        </a:rPr>
                        <a:t>olmayan</a:t>
                      </a:r>
                      <a:r>
                        <a:rPr kumimoji="0" lang="en-US" sz="800" b="0" i="0" u="none" strike="noStrike" kern="1200" cap="none" spc="0" normalizeH="0" baseline="0" noProof="0" dirty="0">
                          <a:ln>
                            <a:noFill/>
                          </a:ln>
                          <a:solidFill>
                            <a:schemeClr val="tx1"/>
                          </a:solidFill>
                          <a:effectLst/>
                          <a:uLnTx/>
                          <a:uFillTx/>
                          <a:latin typeface="+mn-lt"/>
                          <a:ea typeface="+mn-ea"/>
                          <a:cs typeface="+mn-cs"/>
                        </a:rPr>
                        <a:t> </a:t>
                      </a:r>
                      <a:r>
                        <a:rPr kumimoji="0" lang="tr-TR" sz="800" b="0" i="0" u="none" strike="noStrike" kern="1200" cap="none" spc="0" normalizeH="0" baseline="0" noProof="0" dirty="0">
                          <a:ln>
                            <a:noFill/>
                          </a:ln>
                          <a:solidFill>
                            <a:schemeClr val="tx1"/>
                          </a:solidFill>
                          <a:effectLst/>
                          <a:uLnTx/>
                          <a:uFillTx/>
                          <a:latin typeface="+mn-lt"/>
                          <a:ea typeface="+mn-ea"/>
                          <a:cs typeface="+mn-cs"/>
                        </a:rPr>
                        <a:t>katılımcılar</a:t>
                      </a:r>
                      <a:r>
                        <a:rPr kumimoji="0" lang="en-US" sz="800" b="0" i="0" u="none" strike="noStrike" kern="1200" cap="none" spc="0" normalizeH="0" baseline="0" noProof="0" dirty="0">
                          <a:ln>
                            <a:noFill/>
                          </a:ln>
                          <a:solidFill>
                            <a:schemeClr val="tx1"/>
                          </a:solidFill>
                          <a:effectLst/>
                          <a:uLnTx/>
                          <a:uFillTx/>
                          <a:latin typeface="+mn-lt"/>
                          <a:ea typeface="+mn-ea"/>
                          <a:cs typeface="+mn-cs"/>
                        </a:rPr>
                        <a:t>, 18-49 y</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chemeClr val="tx1"/>
                          </a:solidFill>
                          <a:effectLst/>
                          <a:uLnTx/>
                          <a:uFillTx/>
                          <a:latin typeface="+mn-lt"/>
                          <a:ea typeface="+mn-ea"/>
                          <a:cs typeface="+mn-cs"/>
                        </a:rPr>
                        <a:t>Güvenlilik</a:t>
                      </a:r>
                      <a:r>
                        <a:rPr kumimoji="0" lang="en-US" sz="800" b="0" i="0" u="none" strike="noStrike" kern="1200" cap="none" spc="0" normalizeH="0" baseline="0" noProof="0" dirty="0">
                          <a:ln>
                            <a:noFill/>
                          </a:ln>
                          <a:solidFill>
                            <a:schemeClr val="tx1"/>
                          </a:solidFill>
                          <a:effectLst/>
                          <a:uLnTx/>
                          <a:uFillTx/>
                          <a:latin typeface="+mn-lt"/>
                          <a:ea typeface="+mn-ea"/>
                          <a:cs typeface="+mn-cs"/>
                        </a:rPr>
                        <a:t> </a:t>
                      </a:r>
                      <a:r>
                        <a:rPr kumimoji="0" lang="en-US" sz="800" b="0" i="0" u="none" strike="noStrike" kern="1200" cap="none" spc="0" normalizeH="0" baseline="0" noProof="0" dirty="0" err="1">
                          <a:ln>
                            <a:noFill/>
                          </a:ln>
                          <a:solidFill>
                            <a:schemeClr val="tx1"/>
                          </a:solidFill>
                          <a:effectLst/>
                          <a:uLnTx/>
                          <a:uFillTx/>
                          <a:latin typeface="+mn-lt"/>
                          <a:ea typeface="+mn-ea"/>
                          <a:cs typeface="+mn-cs"/>
                        </a:rPr>
                        <a:t>ve</a:t>
                      </a:r>
                      <a:r>
                        <a:rPr kumimoji="0" lang="en-US" sz="800" b="0" i="0" u="none" strike="noStrike" kern="1200" cap="none" spc="0" normalizeH="0" baseline="0" noProof="0" dirty="0">
                          <a:ln>
                            <a:noFill/>
                          </a:ln>
                          <a:solidFill>
                            <a:schemeClr val="tx1"/>
                          </a:solidFill>
                          <a:effectLst/>
                          <a:uLnTx/>
                          <a:uFillTx/>
                          <a:latin typeface="+mn-lt"/>
                          <a:ea typeface="+mn-ea"/>
                          <a:cs typeface="+mn-cs"/>
                        </a:rPr>
                        <a:t> </a:t>
                      </a:r>
                      <a:r>
                        <a:rPr kumimoji="0" lang="en-US" sz="800" b="0" i="0" u="none" strike="noStrike" kern="1200" cap="none" spc="0" normalizeH="0" baseline="0" noProof="0" dirty="0" err="1">
                          <a:ln>
                            <a:noFill/>
                          </a:ln>
                          <a:solidFill>
                            <a:schemeClr val="tx1"/>
                          </a:solidFill>
                          <a:effectLst/>
                          <a:uLnTx/>
                          <a:uFillTx/>
                          <a:latin typeface="+mn-lt"/>
                          <a:ea typeface="+mn-ea"/>
                          <a:cs typeface="+mn-cs"/>
                        </a:rPr>
                        <a:t>immünojenisite</a:t>
                      </a:r>
                      <a:r>
                        <a:rPr kumimoji="0" lang="tr-TR" sz="800" b="0" i="0" u="none" strike="noStrike" kern="1200" cap="none" spc="0" normalizeH="0" baseline="0" noProof="0" dirty="0">
                          <a:ln>
                            <a:noFill/>
                          </a:ln>
                          <a:solidFill>
                            <a:schemeClr val="tx1"/>
                          </a:solidFill>
                          <a:effectLst/>
                          <a:uLnTx/>
                          <a:uFillTx/>
                          <a:latin typeface="+mn-lt"/>
                          <a:ea typeface="+mn-ea"/>
                          <a:cs typeface="+mn-cs"/>
                        </a:rPr>
                        <a:t> </a:t>
                      </a:r>
                      <a:r>
                        <a:rPr kumimoji="0" lang="en-US" sz="800" b="0" i="0" u="none" strike="noStrike" kern="1200" cap="none" spc="0" normalizeH="0" baseline="0" noProof="0" dirty="0">
                          <a:ln>
                            <a:noFill/>
                          </a:ln>
                          <a:solidFill>
                            <a:schemeClr val="tx1"/>
                          </a:solidFill>
                          <a:effectLst/>
                          <a:uLnTx/>
                          <a:uFillTx/>
                          <a:latin typeface="+mn-lt"/>
                          <a:ea typeface="+mn-ea"/>
                          <a:cs typeface="+mn-cs"/>
                        </a:rPr>
                        <a:t>± Tdap</a:t>
                      </a:r>
                    </a:p>
                  </a:txBody>
                  <a:tcPr marL="68580" marR="68580" marT="34290" marB="34290" anchor="ctr">
                    <a:lnL w="12700" cmpd="sng">
                      <a:noFill/>
                    </a:lnL>
                    <a:lnR w="12700" cmpd="sng">
                      <a:noFill/>
                    </a:lnR>
                    <a:lnT w="6350" cap="flat" cmpd="sng" algn="ctr">
                      <a:solidFill>
                        <a:schemeClr val="bg1">
                          <a:lumMod val="85000"/>
                        </a:schemeClr>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marL="68580" marR="68580" marT="34290" marB="34290" anchor="ctr">
                    <a:lnL w="12700" cmpd="sng">
                      <a:noFill/>
                    </a:lnL>
                    <a:lnR w="1270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173651"/>
                  </a:ext>
                </a:extLst>
              </a:tr>
              <a:tr h="666019">
                <a:tc vMerge="1">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a:ln>
                          <a:noFill/>
                        </a:ln>
                        <a:solidFill>
                          <a:schemeClr val="tx1"/>
                        </a:solidFill>
                        <a:effectLst/>
                        <a:uLnTx/>
                        <a:uFillTx/>
                        <a:latin typeface="+mn-lt"/>
                        <a:ea typeface="+mn-ea"/>
                        <a:cs typeface="+mn-cs"/>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Faz 3</a:t>
                      </a:r>
                      <a:r>
                        <a:rPr kumimoji="0" lang="en-US" sz="900" b="1" i="0" u="none" strike="noStrike" kern="1200" cap="none" spc="0" normalizeH="0" baseline="30000" noProof="0" dirty="0">
                          <a:ln>
                            <a:noFill/>
                          </a:ln>
                          <a:solidFill>
                            <a:schemeClr val="tx1"/>
                          </a:solidFill>
                          <a:effectLst/>
                          <a:uLnTx/>
                          <a:uFillTx/>
                          <a:latin typeface="+mn-lt"/>
                          <a:ea typeface="+mn-ea"/>
                          <a:cs typeface="+mn-cs"/>
                        </a:rPr>
                        <a:t>4,6-8</a:t>
                      </a:r>
                      <a:endParaRPr kumimoji="0" lang="en-US" sz="1050" b="1" i="0" u="none" strike="noStrike" kern="1200" cap="none" spc="0" normalizeH="0" baseline="3000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MATISSE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tx1"/>
                          </a:solidFill>
                          <a:effectLst/>
                          <a:uLnTx/>
                          <a:uFillTx/>
                          <a:latin typeface="+mn-lt"/>
                          <a:ea typeface="+mn-ea"/>
                          <a:cs typeface="+mn-cs"/>
                        </a:rPr>
                        <a:t>NCT04424316</a:t>
                      </a:r>
                    </a:p>
                  </a:txBody>
                  <a:tcPr marL="68580" marR="68580" marT="34290" marB="34290" anchor="ctr">
                    <a:lnL w="28575" cap="flat" cmpd="sng" algn="ctr">
                      <a:solidFill>
                        <a:srgbClr val="C00000"/>
                      </a:solidFill>
                      <a:prstDash val="solid"/>
                      <a:round/>
                      <a:headEnd type="none" w="med" len="med"/>
                      <a:tailEnd type="none" w="med" len="med"/>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tr-TR" sz="1200" b="1" i="0" u="none" strike="noStrike" kern="1200" cap="none" spc="0" normalizeH="0" baseline="0" noProof="0" dirty="0">
                          <a:ln>
                            <a:noFill/>
                          </a:ln>
                          <a:solidFill>
                            <a:schemeClr val="tx1"/>
                          </a:solidFill>
                          <a:effectLst/>
                          <a:uLnTx/>
                          <a:uFillTx/>
                          <a:latin typeface="+mn-lt"/>
                          <a:ea typeface="+mn-ea"/>
                          <a:cs typeface="+mn-cs"/>
                        </a:rPr>
                        <a:t>G</a:t>
                      </a:r>
                      <a:r>
                        <a:rPr kumimoji="0" lang="en-US" sz="1200" b="1" i="0" u="none" strike="noStrike" kern="1200" cap="none" spc="0" normalizeH="0" baseline="0" noProof="0" dirty="0" err="1">
                          <a:ln>
                            <a:noFill/>
                          </a:ln>
                          <a:solidFill>
                            <a:schemeClr val="tx1"/>
                          </a:solidFill>
                          <a:effectLst/>
                          <a:uLnTx/>
                          <a:uFillTx/>
                          <a:latin typeface="+mn-lt"/>
                          <a:ea typeface="+mn-ea"/>
                          <a:cs typeface="+mn-cs"/>
                        </a:rPr>
                        <a:t>ebe</a:t>
                      </a:r>
                      <a:r>
                        <a:rPr kumimoji="0" lang="en-US" sz="1200" b="1" i="0" u="none" strike="noStrike" kern="1200" cap="none" spc="0" normalizeH="0" baseline="0" noProof="0" dirty="0">
                          <a:ln>
                            <a:noFill/>
                          </a:ln>
                          <a:solidFill>
                            <a:schemeClr val="tx1"/>
                          </a:solidFill>
                          <a:effectLst/>
                          <a:uLnTx/>
                          <a:uFillTx/>
                          <a:latin typeface="+mn-lt"/>
                          <a:ea typeface="+mn-ea"/>
                          <a:cs typeface="+mn-cs"/>
                        </a:rPr>
                        <a:t> </a:t>
                      </a:r>
                      <a:r>
                        <a:rPr kumimoji="0" lang="tr-TR" sz="1200" b="1" i="0" u="none" strike="noStrike" kern="1200" cap="none" spc="0" normalizeH="0" baseline="0" noProof="0" dirty="0">
                          <a:ln>
                            <a:noFill/>
                          </a:ln>
                          <a:solidFill>
                            <a:schemeClr val="tx1"/>
                          </a:solidFill>
                          <a:effectLst/>
                          <a:uLnTx/>
                          <a:uFillTx/>
                          <a:latin typeface="+mn-lt"/>
                          <a:ea typeface="+mn-ea"/>
                          <a:cs typeface="+mn-cs"/>
                        </a:rPr>
                        <a:t>katılımcılardan</a:t>
                      </a:r>
                      <a:r>
                        <a:rPr kumimoji="0" lang="en-US" sz="1200" b="1" i="0" u="none" strike="noStrike" kern="1200" cap="none" spc="0" normalizeH="0" baseline="0" noProof="0" dirty="0">
                          <a:ln>
                            <a:noFill/>
                          </a:ln>
                          <a:solidFill>
                            <a:schemeClr val="tx1"/>
                          </a:solidFill>
                          <a:effectLst/>
                          <a:uLnTx/>
                          <a:uFillTx/>
                          <a:latin typeface="+mn-lt"/>
                          <a:ea typeface="+mn-ea"/>
                          <a:cs typeface="+mn-cs"/>
                        </a:rPr>
                        <a:t> </a:t>
                      </a:r>
                      <a:r>
                        <a:rPr kumimoji="0" lang="en-US" sz="1200" b="1" i="0" u="none" strike="noStrike" kern="1200" cap="none" spc="0" normalizeH="0" baseline="0" noProof="0" dirty="0" err="1">
                          <a:ln>
                            <a:noFill/>
                          </a:ln>
                          <a:solidFill>
                            <a:schemeClr val="tx1"/>
                          </a:solidFill>
                          <a:effectLst/>
                          <a:uLnTx/>
                          <a:uFillTx/>
                          <a:latin typeface="+mn-lt"/>
                          <a:ea typeface="+mn-ea"/>
                          <a:cs typeface="+mn-cs"/>
                        </a:rPr>
                        <a:t>doğan</a:t>
                      </a:r>
                      <a:r>
                        <a:rPr kumimoji="0" lang="en-US" sz="1200" b="1" i="0" u="none" strike="noStrike" kern="1200" cap="none" spc="0" normalizeH="0" baseline="0" noProof="0" dirty="0">
                          <a:ln>
                            <a:noFill/>
                          </a:ln>
                          <a:solidFill>
                            <a:schemeClr val="tx1"/>
                          </a:solidFill>
                          <a:effectLst/>
                          <a:uLnTx/>
                          <a:uFillTx/>
                          <a:latin typeface="+mn-lt"/>
                          <a:ea typeface="+mn-ea"/>
                          <a:cs typeface="+mn-cs"/>
                        </a:rPr>
                        <a:t> </a:t>
                      </a:r>
                      <a:r>
                        <a:rPr kumimoji="0" lang="en-US" sz="1200" b="1" i="0" u="none" strike="noStrike" kern="1200" cap="none" spc="0" normalizeH="0" baseline="0" noProof="0" dirty="0" err="1">
                          <a:ln>
                            <a:noFill/>
                          </a:ln>
                          <a:solidFill>
                            <a:schemeClr val="tx1"/>
                          </a:solidFill>
                          <a:effectLst/>
                          <a:uLnTx/>
                          <a:uFillTx/>
                          <a:latin typeface="+mn-lt"/>
                          <a:ea typeface="+mn-ea"/>
                          <a:cs typeface="+mn-cs"/>
                        </a:rPr>
                        <a:t>bebekler</a:t>
                      </a:r>
                      <a:r>
                        <a:rPr kumimoji="0" lang="en-US" sz="1200" b="1" i="0" u="none" strike="noStrike" kern="1200" cap="none" spc="0" normalizeH="0" baseline="0" noProof="0" dirty="0">
                          <a:ln>
                            <a:noFill/>
                          </a:ln>
                          <a:solidFill>
                            <a:schemeClr val="tx1"/>
                          </a:solidFill>
                          <a:effectLst/>
                          <a:uLnTx/>
                          <a:uFillTx/>
                          <a:latin typeface="+mn-lt"/>
                          <a:ea typeface="+mn-ea"/>
                          <a:cs typeface="+mn-cs"/>
                        </a:rPr>
                        <a:t>, ≤49 y</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chemeClr val="tx1"/>
                          </a:solidFill>
                          <a:effectLst/>
                          <a:uLnTx/>
                          <a:uFillTx/>
                          <a:latin typeface="+mn-lt"/>
                          <a:ea typeface="+mn-ea"/>
                          <a:cs typeface="+mn-cs"/>
                        </a:rPr>
                        <a:t>Etkinlik</a:t>
                      </a:r>
                      <a:r>
                        <a:rPr kumimoji="0" lang="en-US" sz="1200" b="1" i="0" u="none" strike="noStrike" kern="1200" cap="none" spc="0" normalizeH="0" baseline="0" noProof="0" dirty="0">
                          <a:ln>
                            <a:noFill/>
                          </a:ln>
                          <a:solidFill>
                            <a:schemeClr val="tx1"/>
                          </a:solidFill>
                          <a:effectLst/>
                          <a:uLnTx/>
                          <a:uFillTx/>
                          <a:latin typeface="+mn-lt"/>
                          <a:ea typeface="+mn-ea"/>
                          <a:cs typeface="+mn-cs"/>
                        </a:rPr>
                        <a:t>, </a:t>
                      </a:r>
                      <a:r>
                        <a:rPr kumimoji="0" lang="en-US" sz="1200" b="1" i="0" u="none" strike="noStrike" kern="1200" cap="none" spc="0" normalizeH="0" baseline="0" noProof="0" dirty="0" err="1">
                          <a:ln>
                            <a:noFill/>
                          </a:ln>
                          <a:solidFill>
                            <a:schemeClr val="tx1"/>
                          </a:solidFill>
                          <a:effectLst/>
                          <a:uLnTx/>
                          <a:uFillTx/>
                          <a:latin typeface="+mn-lt"/>
                          <a:ea typeface="+mn-ea"/>
                          <a:cs typeface="+mn-cs"/>
                        </a:rPr>
                        <a:t>immünojenisite</a:t>
                      </a:r>
                      <a:r>
                        <a:rPr kumimoji="0" lang="en-US" sz="1200" b="1" i="0" u="none" strike="noStrike" kern="1200" cap="none" spc="0" normalizeH="0" baseline="0" noProof="0" dirty="0">
                          <a:ln>
                            <a:noFill/>
                          </a:ln>
                          <a:solidFill>
                            <a:schemeClr val="tx1"/>
                          </a:solidFill>
                          <a:effectLst/>
                          <a:uLnTx/>
                          <a:uFillTx/>
                          <a:latin typeface="+mn-lt"/>
                          <a:ea typeface="+mn-ea"/>
                          <a:cs typeface="+mn-cs"/>
                        </a:rPr>
                        <a:t> </a:t>
                      </a:r>
                      <a:r>
                        <a:rPr kumimoji="0" lang="en-US" sz="1200" b="1" i="0" u="none" strike="noStrike" kern="1200" cap="none" spc="0" normalizeH="0" baseline="0" noProof="0" dirty="0" err="1">
                          <a:ln>
                            <a:noFill/>
                          </a:ln>
                          <a:solidFill>
                            <a:schemeClr val="tx1"/>
                          </a:solidFill>
                          <a:effectLst/>
                          <a:uLnTx/>
                          <a:uFillTx/>
                          <a:latin typeface="+mn-lt"/>
                          <a:ea typeface="+mn-ea"/>
                          <a:cs typeface="+mn-cs"/>
                        </a:rPr>
                        <a:t>ve</a:t>
                      </a:r>
                      <a:r>
                        <a:rPr kumimoji="0" lang="en-US" sz="1200" b="1" i="0" u="none" strike="noStrike" kern="1200" cap="none" spc="0" normalizeH="0" baseline="0" noProof="0" dirty="0">
                          <a:ln>
                            <a:noFill/>
                          </a:ln>
                          <a:solidFill>
                            <a:schemeClr val="tx1"/>
                          </a:solidFill>
                          <a:effectLst/>
                          <a:uLnTx/>
                          <a:uFillTx/>
                          <a:latin typeface="+mn-lt"/>
                          <a:ea typeface="+mn-ea"/>
                          <a:cs typeface="+mn-cs"/>
                        </a:rPr>
                        <a:t> </a:t>
                      </a:r>
                      <a:r>
                        <a:rPr kumimoji="0" lang="en-US" sz="1200" b="1" i="0" u="none" strike="noStrike" kern="1200" cap="none" spc="0" normalizeH="0" baseline="0" noProof="0" dirty="0" err="1">
                          <a:ln>
                            <a:noFill/>
                          </a:ln>
                          <a:solidFill>
                            <a:schemeClr val="tx1"/>
                          </a:solidFill>
                          <a:effectLst/>
                          <a:uLnTx/>
                          <a:uFillTx/>
                          <a:latin typeface="+mn-lt"/>
                          <a:ea typeface="+mn-ea"/>
                          <a:cs typeface="+mn-cs"/>
                        </a:rPr>
                        <a:t>güvenlilik</a:t>
                      </a:r>
                      <a:endParaRPr kumimoji="0" lang="en-US" sz="1200" b="1" i="0" u="none" strike="noStrike" kern="1200" cap="none" spc="0" normalizeH="0" baseline="0" noProof="0" dirty="0">
                        <a:ln>
                          <a:noFill/>
                        </a:ln>
                        <a:solidFill>
                          <a:schemeClr val="tx1"/>
                        </a:solidFill>
                        <a:effectLst/>
                        <a:uLnTx/>
                        <a:uFillTx/>
                        <a:latin typeface="+mn-lt"/>
                        <a:ea typeface="+mn-ea"/>
                        <a:cs typeface="+mn-cs"/>
                      </a:endParaRPr>
                    </a:p>
                  </a:txBody>
                  <a:tcPr marL="68580" marR="68580" marT="34290" marB="34290" anchor="ctr">
                    <a:lnL w="12700" cmpd="sng">
                      <a:noFill/>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lnSpc>
                          <a:spcPct val="90000"/>
                        </a:lnSpc>
                        <a:tabLst>
                          <a:tab pos="571500" algn="dec"/>
                        </a:tabLst>
                      </a:pPr>
                      <a:endParaRPr lang="en-US" sz="900" b="1" kern="1200" dirty="0">
                        <a:solidFill>
                          <a:schemeClr val="tx1"/>
                        </a:solidFill>
                        <a:latin typeface="+mn-lt"/>
                        <a:ea typeface="+mn-ea"/>
                        <a:cs typeface="+mn-cs"/>
                      </a:endParaRPr>
                    </a:p>
                  </a:txBody>
                  <a:tcPr marL="68580" marR="68580" marT="34290" marB="34290" anchor="ctr">
                    <a:lnL w="12700" cmpd="sng">
                      <a:noFill/>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b="1"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b="1"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l" defTabSz="914400" rtl="0" eaLnBrk="1" latinLnBrk="0" hangingPunct="1">
                        <a:lnSpc>
                          <a:spcPct val="90000"/>
                        </a:lnSpc>
                        <a:tabLst>
                          <a:tab pos="571500" algn="dec"/>
                        </a:tabLst>
                      </a:pPr>
                      <a:endParaRPr lang="en-US" sz="900" b="1"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l" defTabSz="914400" rtl="0" eaLnBrk="1" latinLnBrk="0" hangingPunct="1">
                        <a:lnSpc>
                          <a:spcPct val="90000"/>
                        </a:lnSpc>
                        <a:tabLst>
                          <a:tab pos="571500" algn="dec"/>
                        </a:tabLst>
                      </a:pPr>
                      <a:endParaRPr lang="en-US" sz="900" b="1"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l" defTabSz="914400" rtl="0" eaLnBrk="1" latinLnBrk="0" hangingPunct="1">
                        <a:lnSpc>
                          <a:spcPct val="90000"/>
                        </a:lnSpc>
                        <a:tabLst>
                          <a:tab pos="571500" algn="dec"/>
                        </a:tabLst>
                      </a:pPr>
                      <a:endParaRPr lang="en-US" sz="900" b="1"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235762385"/>
                  </a:ext>
                </a:extLst>
              </a:tr>
              <a:tr h="475728">
                <a:tc rowSpan="4">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tr-TR" sz="1400" b="1" i="0" u="none" strike="noStrike" kern="1200" cap="none" spc="0" normalizeH="0" baseline="0" noProof="0" dirty="0">
                          <a:ln>
                            <a:noFill/>
                          </a:ln>
                          <a:solidFill>
                            <a:schemeClr val="tx1"/>
                          </a:solidFill>
                          <a:effectLst/>
                          <a:uLnTx/>
                          <a:uFillTx/>
                          <a:latin typeface="+mn-lt"/>
                          <a:ea typeface="+mn-ea"/>
                          <a:cs typeface="+mn-cs"/>
                        </a:rPr>
                        <a:t>Yaşlı Yetişkinler</a:t>
                      </a: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txBody>
                  <a:tcPr marL="68580" marR="68580" marT="34290" marB="34290" anchor="ctr">
                    <a:lnL w="12700" cmpd="sng">
                      <a:noFill/>
                    </a:lnL>
                    <a:lnR w="12700" cap="flat" cmpd="sng" algn="ctr">
                      <a:solidFill>
                        <a:srgbClr val="F2F2F2"/>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Faz 1/2</a:t>
                      </a:r>
                      <a:r>
                        <a:rPr kumimoji="0" lang="en-US" sz="800" b="1" i="0" u="none" strike="noStrike" kern="1200" cap="none" spc="0" normalizeH="0" baseline="30000" noProof="0" dirty="0">
                          <a:ln>
                            <a:noFill/>
                          </a:ln>
                          <a:solidFill>
                            <a:schemeClr val="tx1"/>
                          </a:solidFill>
                          <a:effectLst/>
                          <a:uLnTx/>
                          <a:uFillTx/>
                          <a:latin typeface="+mn-lt"/>
                          <a:ea typeface="+mn-ea"/>
                          <a:cs typeface="+mn-cs"/>
                        </a:rPr>
                        <a:t>9,10</a:t>
                      </a:r>
                      <a:endParaRPr kumimoji="0" lang="en-US" sz="8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1" i="0" u="none" strike="noStrike" kern="1200" cap="none" spc="0" normalizeH="0" baseline="0" noProof="0" dirty="0" err="1">
                          <a:ln>
                            <a:noFill/>
                          </a:ln>
                          <a:solidFill>
                            <a:schemeClr val="tx1"/>
                          </a:solidFill>
                          <a:effectLst/>
                          <a:uLnTx/>
                          <a:uFillTx/>
                          <a:latin typeface="+mn-lt"/>
                          <a:ea typeface="+mn-ea"/>
                          <a:cs typeface="+mn-cs"/>
                        </a:rPr>
                        <a:t>insan</a:t>
                      </a:r>
                      <a:r>
                        <a:rPr kumimoji="0" lang="en-US" sz="800" b="1" i="0" u="none" strike="noStrike" kern="1200" cap="none" spc="0" normalizeH="0" baseline="0" noProof="0" dirty="0">
                          <a:ln>
                            <a:noFill/>
                          </a:ln>
                          <a:solidFill>
                            <a:schemeClr val="tx1"/>
                          </a:solidFill>
                          <a:effectLst/>
                          <a:uLnTx/>
                          <a:uFillTx/>
                          <a:latin typeface="+mn-lt"/>
                          <a:ea typeface="+mn-ea"/>
                          <a:cs typeface="+mn-cs"/>
                        </a:rPr>
                        <a:t> </a:t>
                      </a:r>
                      <a:r>
                        <a:rPr kumimoji="0" lang="en-US" sz="800" b="1" i="0" u="none" strike="noStrike" kern="1200" cap="none" spc="0" normalizeH="0" baseline="0" noProof="0" dirty="0" err="1">
                          <a:ln>
                            <a:noFill/>
                          </a:ln>
                          <a:solidFill>
                            <a:schemeClr val="tx1"/>
                          </a:solidFill>
                          <a:effectLst/>
                          <a:uLnTx/>
                          <a:uFillTx/>
                          <a:latin typeface="+mn-lt"/>
                          <a:ea typeface="+mn-ea"/>
                          <a:cs typeface="+mn-cs"/>
                        </a:rPr>
                        <a:t>üzerinde</a:t>
                      </a:r>
                      <a:r>
                        <a:rPr kumimoji="0" lang="en-US" sz="800" b="1" i="0" u="none" strike="noStrike" kern="1200" cap="none" spc="0" normalizeH="0" baseline="0" noProof="0" dirty="0">
                          <a:ln>
                            <a:noFill/>
                          </a:ln>
                          <a:solidFill>
                            <a:schemeClr val="tx1"/>
                          </a:solidFill>
                          <a:effectLst/>
                          <a:uLnTx/>
                          <a:uFillTx/>
                          <a:latin typeface="+mn-lt"/>
                          <a:ea typeface="+mn-ea"/>
                          <a:cs typeface="+mn-cs"/>
                        </a:rPr>
                        <a:t> ilk </a:t>
                      </a:r>
                      <a:r>
                        <a:rPr kumimoji="0" lang="en-US" sz="800" b="1" i="0" u="none" strike="noStrike" kern="1200" cap="none" spc="0" normalizeH="0" baseline="0" noProof="0" dirty="0" err="1">
                          <a:ln>
                            <a:noFill/>
                          </a:ln>
                          <a:solidFill>
                            <a:schemeClr val="tx1"/>
                          </a:solidFill>
                          <a:effectLst/>
                          <a:uLnTx/>
                          <a:uFillTx/>
                          <a:latin typeface="+mn-lt"/>
                          <a:ea typeface="+mn-ea"/>
                          <a:cs typeface="+mn-cs"/>
                        </a:rPr>
                        <a:t>deneme</a:t>
                      </a:r>
                      <a:r>
                        <a:rPr kumimoji="0" lang="en-US" sz="800" b="1" i="0" u="none" strike="noStrike" kern="1200" cap="none" spc="0" normalizeH="0" baseline="0" noProof="0" dirty="0">
                          <a:ln>
                            <a:noFill/>
                          </a:ln>
                          <a:solidFill>
                            <a:schemeClr val="tx1"/>
                          </a:solidFill>
                          <a:effectLst/>
                          <a:uLnTx/>
                          <a:uFillTx/>
                          <a:latin typeface="+mn-lt"/>
                          <a:ea typeface="+mn-ea"/>
                          <a:cs typeface="+mn-cs"/>
                        </a:rPr>
                        <a:t> NCT03572062</a:t>
                      </a:r>
                      <a:endParaRPr kumimoji="0" lang="en-US" sz="800" b="1" i="0" u="none" strike="noStrike" kern="1200" cap="none" spc="0" normalizeH="0" baseline="30000" noProof="0" dirty="0">
                        <a:ln>
                          <a:noFill/>
                        </a:ln>
                        <a:solidFill>
                          <a:schemeClr val="tx1"/>
                        </a:solidFill>
                        <a:effectLst/>
                        <a:uLnTx/>
                        <a:uFillTx/>
                        <a:latin typeface="+mn-lt"/>
                        <a:ea typeface="+mn-ea"/>
                        <a:cs typeface="+mn-cs"/>
                      </a:endParaRPr>
                    </a:p>
                  </a:txBody>
                  <a:tcPr marL="68580" marR="68580" marT="34290" marB="34290" anchor="ctr">
                    <a:lnL w="12700" cap="flat" cmpd="sng" algn="ctr">
                      <a:solidFill>
                        <a:srgbClr val="F2F2F2"/>
                      </a:solidFill>
                      <a:prstDash val="solid"/>
                      <a:round/>
                      <a:headEnd type="none" w="med" len="med"/>
                      <a:tailEnd type="none" w="med" len="med"/>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tr-TR" sz="800" b="0" i="0" u="none" strike="noStrike" kern="1200" cap="none" spc="0" normalizeH="0" baseline="0" noProof="0" dirty="0">
                          <a:ln>
                            <a:noFill/>
                          </a:ln>
                          <a:solidFill>
                            <a:schemeClr val="tx1"/>
                          </a:solidFill>
                          <a:effectLst/>
                          <a:uLnTx/>
                          <a:uFillTx/>
                          <a:latin typeface="+mn-lt"/>
                          <a:ea typeface="+mn-ea"/>
                          <a:cs typeface="+mn-cs"/>
                        </a:rPr>
                        <a:t>Yetişkinler</a:t>
                      </a:r>
                      <a:r>
                        <a:rPr kumimoji="0" lang="en-US" sz="800" b="0" i="0" u="none" strike="noStrike" kern="1200" cap="none" spc="0" normalizeH="0" baseline="0" noProof="0" dirty="0">
                          <a:ln>
                            <a:noFill/>
                          </a:ln>
                          <a:solidFill>
                            <a:schemeClr val="tx1"/>
                          </a:solidFill>
                          <a:effectLst/>
                          <a:uLnTx/>
                          <a:uFillTx/>
                          <a:latin typeface="+mn-lt"/>
                          <a:ea typeface="+mn-ea"/>
                          <a:cs typeface="+mn-cs"/>
                        </a:rPr>
                        <a:t>, 65-85 y</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chemeClr val="tx1"/>
                          </a:solidFill>
                          <a:effectLst/>
                          <a:uLnTx/>
                          <a:uFillTx/>
                          <a:latin typeface="+mn-lt"/>
                          <a:ea typeface="+mn-ea"/>
                          <a:cs typeface="+mn-cs"/>
                        </a:rPr>
                        <a:t>Güvenlilik</a:t>
                      </a:r>
                      <a:r>
                        <a:rPr kumimoji="0" lang="en-US" sz="800" b="0" i="0" u="none" strike="noStrike" kern="1200" cap="none" spc="0" normalizeH="0" baseline="0" noProof="0" dirty="0">
                          <a:ln>
                            <a:noFill/>
                          </a:ln>
                          <a:solidFill>
                            <a:schemeClr val="tx1"/>
                          </a:solidFill>
                          <a:effectLst/>
                          <a:uLnTx/>
                          <a:uFillTx/>
                          <a:latin typeface="+mn-lt"/>
                          <a:ea typeface="+mn-ea"/>
                          <a:cs typeface="+mn-cs"/>
                        </a:rPr>
                        <a:t> </a:t>
                      </a:r>
                      <a:r>
                        <a:rPr kumimoji="0" lang="en-US" sz="800" b="0" i="0" u="none" strike="noStrike" kern="1200" cap="none" spc="0" normalizeH="0" baseline="0" noProof="0" dirty="0" err="1">
                          <a:ln>
                            <a:noFill/>
                          </a:ln>
                          <a:solidFill>
                            <a:schemeClr val="tx1"/>
                          </a:solidFill>
                          <a:effectLst/>
                          <a:uLnTx/>
                          <a:uFillTx/>
                          <a:latin typeface="+mn-lt"/>
                          <a:ea typeface="+mn-ea"/>
                          <a:cs typeface="+mn-cs"/>
                        </a:rPr>
                        <a:t>ve</a:t>
                      </a:r>
                      <a:r>
                        <a:rPr kumimoji="0" lang="en-US" sz="800" b="0" i="0" u="none" strike="noStrike" kern="1200" cap="none" spc="0" normalizeH="0" baseline="0" noProof="0" dirty="0">
                          <a:ln>
                            <a:noFill/>
                          </a:ln>
                          <a:solidFill>
                            <a:schemeClr val="tx1"/>
                          </a:solidFill>
                          <a:effectLst/>
                          <a:uLnTx/>
                          <a:uFillTx/>
                          <a:latin typeface="+mn-lt"/>
                          <a:ea typeface="+mn-ea"/>
                          <a:cs typeface="+mn-cs"/>
                        </a:rPr>
                        <a:t> </a:t>
                      </a:r>
                      <a:r>
                        <a:rPr kumimoji="0" lang="en-US" sz="800" b="0" i="0" u="none" strike="noStrike" kern="1200" cap="none" spc="0" normalizeH="0" baseline="0" noProof="0" dirty="0" err="1">
                          <a:ln>
                            <a:noFill/>
                          </a:ln>
                          <a:solidFill>
                            <a:schemeClr val="tx1"/>
                          </a:solidFill>
                          <a:effectLst/>
                          <a:uLnTx/>
                          <a:uFillTx/>
                          <a:latin typeface="+mn-lt"/>
                          <a:ea typeface="+mn-ea"/>
                          <a:cs typeface="+mn-cs"/>
                        </a:rPr>
                        <a:t>immünojenisite</a:t>
                      </a:r>
                      <a:endParaRPr kumimoji="0" lang="en-US" sz="800" b="0" i="0" u="none" strike="noStrike" kern="1200" cap="none" spc="0" normalizeH="0" baseline="0" noProof="0" dirty="0">
                        <a:ln>
                          <a:noFill/>
                        </a:ln>
                        <a:solidFill>
                          <a:schemeClr val="tx1"/>
                        </a:solidFill>
                        <a:effectLst/>
                        <a:uLnTx/>
                        <a:uFillTx/>
                        <a:latin typeface="+mn-lt"/>
                        <a:ea typeface="+mn-ea"/>
                        <a:cs typeface="+mn-cs"/>
                      </a:endParaRPr>
                    </a:p>
                  </a:txBody>
                  <a:tcPr marL="68580" marR="68580" marT="34290" marB="34290" anchor="ctr">
                    <a:lnL w="12700" cmpd="sng">
                      <a:noFill/>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lnSpc>
                          <a:spcPct val="90000"/>
                        </a:lnSpc>
                        <a:tabLst>
                          <a:tab pos="571500" algn="dec"/>
                        </a:tabLst>
                      </a:pPr>
                      <a:endParaRPr lang="en-US" sz="600" kern="1200" dirty="0">
                        <a:solidFill>
                          <a:schemeClr val="tx1"/>
                        </a:solidFill>
                        <a:latin typeface="+mn-lt"/>
                        <a:ea typeface="+mn-ea"/>
                        <a:cs typeface="+mn-cs"/>
                      </a:endParaRPr>
                    </a:p>
                  </a:txBody>
                  <a:tcPr marL="68580" marR="68580" marT="34290" marB="34290" anchor="ctr">
                    <a:lnL w="12700" cmpd="sng">
                      <a:noFill/>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0000C9"/>
                    </a:solidFill>
                  </a:tcPr>
                </a:tc>
                <a:tc>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0000C9"/>
                    </a:solid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no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1953769"/>
                  </a:ext>
                </a:extLst>
              </a:tr>
              <a:tr h="856310">
                <a:tc vMerge="1">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a:ln>
                          <a:noFill/>
                        </a:ln>
                        <a:solidFill>
                          <a:schemeClr val="tx1"/>
                        </a:solidFill>
                        <a:effectLst/>
                        <a:uLnTx/>
                        <a:uFillTx/>
                        <a:latin typeface="+mn-lt"/>
                        <a:ea typeface="+mn-ea"/>
                        <a:cs typeface="+mn-cs"/>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1" i="0" u="none" strike="noStrike" kern="1200" cap="none" spc="0" normalizeH="0" baseline="0" noProof="0" dirty="0">
                          <a:ln>
                            <a:noFill/>
                          </a:ln>
                          <a:solidFill>
                            <a:schemeClr val="tx1"/>
                          </a:solidFill>
                          <a:effectLst/>
                          <a:uLnTx/>
                          <a:uFillTx/>
                          <a:latin typeface="+mn-lt"/>
                          <a:ea typeface="+mn-ea"/>
                          <a:cs typeface="+mn-cs"/>
                        </a:rPr>
                        <a:t>Faz 2</a:t>
                      </a:r>
                      <a:r>
                        <a:rPr kumimoji="0" lang="en-US" sz="600" b="1" i="0" u="none" strike="noStrike" kern="1200" cap="none" spc="0" normalizeH="0" baseline="30000" noProof="0" dirty="0">
                          <a:ln>
                            <a:noFill/>
                          </a:ln>
                          <a:solidFill>
                            <a:schemeClr val="tx1"/>
                          </a:solidFill>
                          <a:effectLst/>
                          <a:uLnTx/>
                          <a:uFillTx/>
                          <a:latin typeface="+mn-lt"/>
                          <a:ea typeface="+mn-ea"/>
                          <a:cs typeface="+mn-cs"/>
                        </a:rPr>
                        <a:t>11,12</a:t>
                      </a:r>
                      <a:endParaRPr kumimoji="0" lang="en-US" sz="6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ADJUVAN</a:t>
                      </a:r>
                      <a:r>
                        <a:rPr kumimoji="0" lang="en-US" sz="1200" b="1" i="0" u="none" strike="noStrike" kern="1200" cap="none" spc="0" normalizeH="0" baseline="0" noProof="0" dirty="0">
                          <a:ln>
                            <a:noFill/>
                          </a:ln>
                          <a:solidFill>
                            <a:schemeClr val="tx1"/>
                          </a:solidFill>
                          <a:effectLst/>
                          <a:uLnTx/>
                          <a:uFillTx/>
                          <a:latin typeface="+mn-lt"/>
                          <a:ea typeface="+mn-ea"/>
                          <a:cs typeface="+mn-cs"/>
                        </a:rPr>
                        <a:t> </a:t>
                      </a:r>
                      <a:r>
                        <a:rPr kumimoji="0" lang="en-US" sz="1200" b="1" i="0" u="none" strike="noStrike" kern="1200" cap="none" spc="0" normalizeH="0" baseline="0" noProof="0" dirty="0" err="1">
                          <a:ln>
                            <a:noFill/>
                          </a:ln>
                          <a:solidFill>
                            <a:schemeClr val="tx1"/>
                          </a:solidFill>
                          <a:effectLst/>
                          <a:uLnTx/>
                          <a:uFillTx/>
                          <a:latin typeface="+mn-lt"/>
                          <a:ea typeface="+mn-ea"/>
                          <a:cs typeface="+mn-cs"/>
                        </a:rPr>
                        <a:t>değerlendirme</a:t>
                      </a:r>
                      <a:endParaRPr kumimoji="0" lang="en-US"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600" b="1" i="0" u="none" strike="noStrike" kern="1200" cap="none" spc="0" normalizeH="0" baseline="0" dirty="0">
                          <a:ln>
                            <a:noFill/>
                          </a:ln>
                          <a:solidFill>
                            <a:schemeClr val="tx1"/>
                          </a:solidFill>
                          <a:effectLst/>
                          <a:uLnTx/>
                          <a:uFillTx/>
                          <a:latin typeface="+mn-lt"/>
                          <a:ea typeface="+mn-ea"/>
                          <a:cs typeface="+mn-cs"/>
                        </a:rPr>
                        <a:t>NCT05886777</a:t>
                      </a:r>
                      <a:endParaRPr kumimoji="0" lang="en-US" sz="600" b="1" i="0" u="none" strike="noStrike" kern="1200" cap="none" spc="0" normalizeH="0" baseline="0" noProof="0" dirty="0">
                        <a:ln>
                          <a:noFill/>
                        </a:ln>
                        <a:solidFill>
                          <a:schemeClr val="tx1"/>
                        </a:solidFill>
                        <a:effectLst/>
                        <a:uLnTx/>
                        <a:uFillTx/>
                        <a:latin typeface="+mn-lt"/>
                        <a:ea typeface="+mn-ea"/>
                        <a:cs typeface="+mn-cs"/>
                      </a:endParaRPr>
                    </a:p>
                  </a:txBody>
                  <a:tcPr marL="68580" marR="68580" marT="34290" marB="34290" anchor="ctr">
                    <a:lnL w="28575" cap="flat" cmpd="sng" algn="ctr">
                      <a:solidFill>
                        <a:srgbClr val="C00000"/>
                      </a:solidFill>
                      <a:prstDash val="solid"/>
                      <a:round/>
                      <a:headEnd type="none" w="med" len="med"/>
                      <a:tailEnd type="none" w="med" len="med"/>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tr-TR" sz="1200" b="1" i="0" u="none" strike="noStrike" kern="1200" cap="none" spc="0" normalizeH="0" baseline="0" noProof="0" dirty="0">
                          <a:ln>
                            <a:noFill/>
                          </a:ln>
                          <a:solidFill>
                            <a:schemeClr val="tx1"/>
                          </a:solidFill>
                          <a:effectLst/>
                          <a:uLnTx/>
                          <a:uFillTx/>
                          <a:latin typeface="+mn-lt"/>
                          <a:ea typeface="+mn-ea"/>
                          <a:cs typeface="+mn-cs"/>
                        </a:rPr>
                        <a:t>Yetişkinler</a:t>
                      </a:r>
                      <a:r>
                        <a:rPr kumimoji="0" lang="en-US" sz="1200" b="1" i="0" u="none" strike="noStrike" kern="1200" cap="none" spc="0" normalizeH="0" baseline="0" noProof="0" dirty="0">
                          <a:ln>
                            <a:noFill/>
                          </a:ln>
                          <a:solidFill>
                            <a:schemeClr val="tx1"/>
                          </a:solidFill>
                          <a:effectLst/>
                          <a:uLnTx/>
                          <a:uFillTx/>
                          <a:latin typeface="+mn-lt"/>
                          <a:ea typeface="+mn-ea"/>
                          <a:cs typeface="+mn-cs"/>
                        </a:rPr>
                        <a:t>, 65-85 y </a:t>
                      </a:r>
                      <a:r>
                        <a:rPr kumimoji="0" lang="en-US" sz="1200" b="1" i="0" u="none" strike="noStrike" kern="1200" cap="none" spc="0" normalizeH="0" baseline="0" noProof="0" dirty="0" err="1">
                          <a:ln>
                            <a:noFill/>
                          </a:ln>
                          <a:solidFill>
                            <a:schemeClr val="tx1"/>
                          </a:solidFill>
                          <a:effectLst/>
                          <a:uLnTx/>
                          <a:uFillTx/>
                          <a:latin typeface="+mn-lt"/>
                          <a:ea typeface="+mn-ea"/>
                          <a:cs typeface="+mn-cs"/>
                        </a:rPr>
                        <a:t>immünojenisite</a:t>
                      </a:r>
                      <a:r>
                        <a:rPr kumimoji="0" lang="en-US" sz="1200" b="1" i="0" u="none" strike="noStrike" kern="1200" cap="none" spc="0" normalizeH="0" baseline="0" noProof="0" dirty="0">
                          <a:ln>
                            <a:noFill/>
                          </a:ln>
                          <a:solidFill>
                            <a:schemeClr val="tx1"/>
                          </a:solidFill>
                          <a:effectLst/>
                          <a:uLnTx/>
                          <a:uFillTx/>
                          <a:latin typeface="+mn-lt"/>
                          <a:ea typeface="+mn-ea"/>
                          <a:cs typeface="+mn-cs"/>
                        </a:rPr>
                        <a:t> </a:t>
                      </a:r>
                      <a:r>
                        <a:rPr kumimoji="0" lang="en-US" sz="1200" b="1" i="0" u="none" strike="noStrike" kern="1200" cap="none" spc="0" normalizeH="0" baseline="0" noProof="0" dirty="0" err="1">
                          <a:ln>
                            <a:noFill/>
                          </a:ln>
                          <a:solidFill>
                            <a:schemeClr val="tx1"/>
                          </a:solidFill>
                          <a:effectLst/>
                          <a:uLnTx/>
                          <a:uFillTx/>
                          <a:latin typeface="+mn-lt"/>
                          <a:ea typeface="+mn-ea"/>
                          <a:cs typeface="+mn-cs"/>
                        </a:rPr>
                        <a:t>ve</a:t>
                      </a:r>
                      <a:r>
                        <a:rPr kumimoji="0" lang="en-US" sz="1200" b="1" i="0" u="none" strike="noStrike" kern="1200" cap="none" spc="0" normalizeH="0" baseline="0" noProof="0" dirty="0">
                          <a:ln>
                            <a:noFill/>
                          </a:ln>
                          <a:solidFill>
                            <a:schemeClr val="tx1"/>
                          </a:solidFill>
                          <a:effectLst/>
                          <a:uLnTx/>
                          <a:uFillTx/>
                          <a:latin typeface="+mn-lt"/>
                          <a:ea typeface="+mn-ea"/>
                          <a:cs typeface="+mn-cs"/>
                        </a:rPr>
                        <a:t> </a:t>
                      </a:r>
                      <a:r>
                        <a:rPr kumimoji="0" lang="en-US" sz="1200" b="1" i="0" u="none" strike="noStrike" kern="1200" cap="none" spc="0" normalizeH="0" baseline="0" noProof="0" dirty="0" err="1">
                          <a:ln>
                            <a:noFill/>
                          </a:ln>
                          <a:solidFill>
                            <a:schemeClr val="tx1"/>
                          </a:solidFill>
                          <a:effectLst/>
                          <a:uLnTx/>
                          <a:uFillTx/>
                          <a:latin typeface="+mn-lt"/>
                          <a:ea typeface="+mn-ea"/>
                          <a:cs typeface="+mn-cs"/>
                        </a:rPr>
                        <a:t>güvenlilik</a:t>
                      </a:r>
                      <a:endParaRPr kumimoji="0" lang="en-US" sz="1200" b="1" i="0" u="none" strike="noStrike" kern="1200" cap="none" spc="0" normalizeH="0" baseline="0" noProof="0" dirty="0">
                        <a:ln>
                          <a:noFill/>
                        </a:ln>
                        <a:solidFill>
                          <a:schemeClr val="tx1"/>
                        </a:solidFill>
                        <a:effectLst/>
                        <a:uLnTx/>
                        <a:uFillTx/>
                        <a:latin typeface="+mn-lt"/>
                        <a:ea typeface="+mn-ea"/>
                        <a:cs typeface="+mn-cs"/>
                      </a:endParaRPr>
                    </a:p>
                  </a:txBody>
                  <a:tcPr marL="68580" marR="68580" marT="34290" marB="34290" anchor="ctr">
                    <a:lnL w="12700" cmpd="sng">
                      <a:noFill/>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mpd="sng">
                      <a:noFill/>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2283274"/>
                  </a:ext>
                </a:extLst>
              </a:tr>
              <a:tr h="448814">
                <a:tc vMerge="1">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a:ln>
                          <a:noFill/>
                        </a:ln>
                        <a:solidFill>
                          <a:schemeClr val="tx1"/>
                        </a:solidFill>
                        <a:effectLst/>
                        <a:uLnTx/>
                        <a:uFillTx/>
                        <a:latin typeface="+mn-lt"/>
                        <a:ea typeface="+mn-ea"/>
                        <a:cs typeface="+mn-cs"/>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mn-lt"/>
                          <a:ea typeface="+mn-ea"/>
                          <a:cs typeface="+mn-cs"/>
                        </a:rPr>
                        <a:t>Faz 3</a:t>
                      </a:r>
                      <a:r>
                        <a:rPr kumimoji="0" lang="en-US" sz="1000" b="1" i="0" u="none" strike="noStrike" kern="1200" cap="none" spc="0" normalizeH="0" baseline="30000" noProof="0" dirty="0">
                          <a:ln>
                            <a:noFill/>
                          </a:ln>
                          <a:solidFill>
                            <a:schemeClr val="tx1"/>
                          </a:solidFill>
                          <a:effectLst/>
                          <a:uLnTx/>
                          <a:uFillTx/>
                          <a:latin typeface="+mn-lt"/>
                          <a:ea typeface="+mn-ea"/>
                          <a:cs typeface="+mn-cs"/>
                        </a:rPr>
                        <a:t>13</a:t>
                      </a:r>
                      <a:endParaRPr kumimoji="0" lang="en-US" sz="1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mn-lt"/>
                          <a:ea typeface="+mn-ea"/>
                          <a:cs typeface="+mn-cs"/>
                        </a:rPr>
                        <a:t>NCT05301322</a:t>
                      </a:r>
                      <a:endParaRPr kumimoji="0" lang="en-US" sz="1000" b="1" i="0" u="none" strike="noStrike" kern="1200" cap="none" spc="0" normalizeH="0" baseline="30000" noProof="0" dirty="0">
                        <a:ln>
                          <a:noFill/>
                        </a:ln>
                        <a:solidFill>
                          <a:schemeClr val="tx1"/>
                        </a:solidFill>
                        <a:effectLst/>
                        <a:uLnTx/>
                        <a:uFillTx/>
                        <a:latin typeface="+mn-lt"/>
                        <a:ea typeface="+mn-ea"/>
                        <a:cs typeface="+mn-cs"/>
                      </a:endParaRPr>
                    </a:p>
                  </a:txBody>
                  <a:tcPr marL="68580" marR="68580" marT="34290" marB="34290" anchor="ctr">
                    <a:lnL w="12700" cap="flat" cmpd="sng" algn="ctr">
                      <a:solidFill>
                        <a:srgbClr val="F2F2F2"/>
                      </a:solidFill>
                      <a:prstDash val="solid"/>
                      <a:round/>
                      <a:headEnd type="none" w="med" len="med"/>
                      <a:tailEnd type="none" w="med" len="med"/>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tr-TR" sz="1000" b="0" i="0" u="none" strike="noStrike" kern="1200" cap="none" spc="0" normalizeH="0" baseline="0" noProof="0" dirty="0">
                          <a:ln>
                            <a:noFill/>
                          </a:ln>
                          <a:solidFill>
                            <a:schemeClr val="tx1"/>
                          </a:solidFill>
                          <a:effectLst/>
                          <a:uLnTx/>
                          <a:uFillTx/>
                          <a:latin typeface="+mn-lt"/>
                          <a:ea typeface="+mn-ea"/>
                          <a:cs typeface="+mn-cs"/>
                        </a:rPr>
                        <a:t>Yetişkinler</a:t>
                      </a:r>
                      <a:r>
                        <a:rPr kumimoji="0" lang="en-US" sz="1000" b="0" i="0" u="none" strike="noStrike" kern="1200" cap="none" spc="0" normalizeH="0" baseline="0" noProof="0" dirty="0">
                          <a:ln>
                            <a:noFill/>
                          </a:ln>
                          <a:solidFill>
                            <a:schemeClr val="tx1"/>
                          </a:solidFill>
                          <a:effectLst/>
                          <a:uLnTx/>
                          <a:uFillTx/>
                          <a:latin typeface="+mn-lt"/>
                          <a:ea typeface="+mn-ea"/>
                          <a:cs typeface="+mn-cs"/>
                        </a:rPr>
                        <a:t>, ≥65 y</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chemeClr val="tx1"/>
                          </a:solidFill>
                          <a:effectLst/>
                          <a:uLnTx/>
                          <a:uFillTx/>
                          <a:latin typeface="+mn-lt"/>
                          <a:ea typeface="+mn-ea"/>
                          <a:cs typeface="+mn-cs"/>
                        </a:rPr>
                        <a:t>Güvenlilik</a:t>
                      </a:r>
                      <a:r>
                        <a:rPr kumimoji="0" lang="en-US" sz="1000" b="0" i="0" u="none" strike="noStrike" kern="1200" cap="none" spc="0" normalizeH="0" baseline="0" noProof="0" dirty="0">
                          <a:ln>
                            <a:noFill/>
                          </a:ln>
                          <a:solidFill>
                            <a:schemeClr val="tx1"/>
                          </a:solidFill>
                          <a:effectLst/>
                          <a:uLnTx/>
                          <a:uFillTx/>
                          <a:latin typeface="+mn-lt"/>
                          <a:ea typeface="+mn-ea"/>
                          <a:cs typeface="+mn-cs"/>
                        </a:rPr>
                        <a:t> </a:t>
                      </a:r>
                      <a:r>
                        <a:rPr kumimoji="0" lang="en-US" sz="1000" b="0" i="0" u="none" strike="noStrike" kern="1200" cap="none" spc="0" normalizeH="0" baseline="0" noProof="0" dirty="0" err="1">
                          <a:ln>
                            <a:noFill/>
                          </a:ln>
                          <a:solidFill>
                            <a:schemeClr val="tx1"/>
                          </a:solidFill>
                          <a:effectLst/>
                          <a:uLnTx/>
                          <a:uFillTx/>
                          <a:latin typeface="+mn-lt"/>
                          <a:ea typeface="+mn-ea"/>
                          <a:cs typeface="+mn-cs"/>
                        </a:rPr>
                        <a:t>ve</a:t>
                      </a:r>
                      <a:r>
                        <a:rPr kumimoji="0" lang="en-US" sz="1000" b="0" i="0" u="none" strike="noStrike" kern="1200" cap="none" spc="0" normalizeH="0" baseline="0" noProof="0" dirty="0">
                          <a:ln>
                            <a:noFill/>
                          </a:ln>
                          <a:solidFill>
                            <a:schemeClr val="tx1"/>
                          </a:solidFill>
                          <a:effectLst/>
                          <a:uLnTx/>
                          <a:uFillTx/>
                          <a:latin typeface="+mn-lt"/>
                          <a:ea typeface="+mn-ea"/>
                          <a:cs typeface="+mn-cs"/>
                        </a:rPr>
                        <a:t> </a:t>
                      </a:r>
                      <a:r>
                        <a:rPr kumimoji="0" lang="en-US" sz="1000" b="0" i="0" u="none" strike="noStrike" kern="1200" cap="none" spc="0" normalizeH="0" baseline="0" noProof="0" dirty="0" err="1">
                          <a:ln>
                            <a:noFill/>
                          </a:ln>
                          <a:solidFill>
                            <a:schemeClr val="tx1"/>
                          </a:solidFill>
                          <a:effectLst/>
                          <a:uLnTx/>
                          <a:uFillTx/>
                          <a:latin typeface="+mn-lt"/>
                          <a:ea typeface="+mn-ea"/>
                          <a:cs typeface="+mn-cs"/>
                        </a:rPr>
                        <a:t>immünojenisite</a:t>
                      </a:r>
                      <a:r>
                        <a:rPr kumimoji="0" lang="tr-TR" sz="1000" b="0" i="0" u="none" strike="noStrike" kern="1200" cap="none" spc="0" normalizeH="0" baseline="0" noProof="0" dirty="0">
                          <a:ln>
                            <a:noFill/>
                          </a:ln>
                          <a:solidFill>
                            <a:schemeClr val="tx1"/>
                          </a:solidFill>
                          <a:effectLst/>
                          <a:uLnTx/>
                          <a:uFillTx/>
                          <a:latin typeface="+mn-lt"/>
                          <a:ea typeface="+mn-ea"/>
                          <a:cs typeface="+mn-cs"/>
                        </a:rPr>
                        <a:t> </a:t>
                      </a:r>
                      <a:r>
                        <a:rPr kumimoji="0" lang="en-US" sz="1000" b="0" i="0" u="none" strike="noStrike" kern="1200" cap="none" spc="0" normalizeH="0" baseline="0" noProof="0" dirty="0">
                          <a:ln>
                            <a:noFill/>
                          </a:ln>
                          <a:solidFill>
                            <a:schemeClr val="tx1"/>
                          </a:solidFill>
                          <a:effectLst/>
                          <a:uLnTx/>
                          <a:uFillTx/>
                          <a:latin typeface="+mn-lt"/>
                          <a:ea typeface="+mn-ea"/>
                          <a:cs typeface="+mn-cs"/>
                        </a:rPr>
                        <a:t>+ SIIV</a:t>
                      </a:r>
                    </a:p>
                  </a:txBody>
                  <a:tcPr marL="68580" marR="68580" marT="34290" marB="34290" anchor="ctr">
                    <a:lnL w="12700" cmpd="sng">
                      <a:noFill/>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lnSpc>
                          <a:spcPct val="90000"/>
                        </a:lnSpc>
                        <a:tabLst>
                          <a:tab pos="571500" algn="dec"/>
                        </a:tabLst>
                      </a:pPr>
                      <a:endParaRPr lang="en-US" sz="600" kern="1200" dirty="0">
                        <a:solidFill>
                          <a:schemeClr val="tx1"/>
                        </a:solidFill>
                        <a:latin typeface="+mn-lt"/>
                        <a:ea typeface="+mn-ea"/>
                        <a:cs typeface="+mn-cs"/>
                      </a:endParaRPr>
                    </a:p>
                  </a:txBody>
                  <a:tcPr marL="68580" marR="68580" marT="34290" marB="34290" anchor="ctr">
                    <a:lnL w="12700" cmpd="sng">
                      <a:noFill/>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6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6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6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6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l" defTabSz="914400" rtl="0" eaLnBrk="1" latinLnBrk="0" hangingPunct="1">
                        <a:lnSpc>
                          <a:spcPct val="90000"/>
                        </a:lnSpc>
                        <a:tabLst>
                          <a:tab pos="571500" algn="dec"/>
                        </a:tabLst>
                      </a:pPr>
                      <a:endParaRPr lang="en-US" sz="6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no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4299311"/>
                  </a:ext>
                </a:extLst>
              </a:tr>
              <a:tr h="666019">
                <a:tc vMerge="1">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a:ln>
                          <a:noFill/>
                        </a:ln>
                        <a:solidFill>
                          <a:schemeClr val="tx1"/>
                        </a:solidFill>
                        <a:effectLst/>
                        <a:uLnTx/>
                        <a:uFillTx/>
                        <a:latin typeface="+mn-lt"/>
                        <a:ea typeface="+mn-ea"/>
                        <a:cs typeface="+mn-cs"/>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Faz 3</a:t>
                      </a:r>
                      <a:r>
                        <a:rPr kumimoji="0" lang="en-US" sz="900" b="1" i="0" u="none" strike="noStrike" kern="1200" cap="none" spc="0" normalizeH="0" baseline="30000" noProof="0" dirty="0">
                          <a:ln>
                            <a:noFill/>
                          </a:ln>
                          <a:solidFill>
                            <a:schemeClr val="tx1"/>
                          </a:solidFill>
                          <a:effectLst/>
                          <a:uLnTx/>
                          <a:uFillTx/>
                          <a:latin typeface="+mn-lt"/>
                          <a:ea typeface="+mn-ea"/>
                          <a:cs typeface="+mn-cs"/>
                        </a:rPr>
                        <a:t>14</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RENOIR</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NCT05035212</a:t>
                      </a:r>
                      <a:endParaRPr kumimoji="0" lang="en-US" sz="900" b="1" i="0" u="none" strike="noStrike" kern="1200" cap="none" spc="0" normalizeH="0" baseline="30000" noProof="0" dirty="0">
                        <a:ln>
                          <a:noFill/>
                        </a:ln>
                        <a:solidFill>
                          <a:schemeClr val="tx1"/>
                        </a:solidFill>
                        <a:effectLst/>
                        <a:uLnTx/>
                        <a:uFillTx/>
                        <a:latin typeface="+mn-lt"/>
                        <a:ea typeface="+mn-ea"/>
                        <a:cs typeface="+mn-cs"/>
                      </a:endParaRPr>
                    </a:p>
                  </a:txBody>
                  <a:tcPr marL="68580" marR="68580" marT="34290" marB="34290" anchor="ctr">
                    <a:lnL w="28575" cap="flat" cmpd="sng" algn="ctr">
                      <a:solidFill>
                        <a:srgbClr val="C00000"/>
                      </a:solidFill>
                      <a:prstDash val="solid"/>
                      <a:round/>
                      <a:headEnd type="none" w="med" len="med"/>
                      <a:tailEnd type="none" w="med" len="med"/>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tr-TR" sz="1050" b="1" i="0" u="none" strike="noStrike" kern="1200" cap="none" spc="0" normalizeH="0" baseline="0" noProof="0" dirty="0">
                          <a:ln>
                            <a:noFill/>
                          </a:ln>
                          <a:solidFill>
                            <a:schemeClr val="tx1"/>
                          </a:solidFill>
                          <a:effectLst/>
                          <a:uLnTx/>
                          <a:uFillTx/>
                          <a:latin typeface="+mn-lt"/>
                          <a:ea typeface="+mn-ea"/>
                          <a:cs typeface="+mn-cs"/>
                        </a:rPr>
                        <a:t>Yetişkinler</a:t>
                      </a:r>
                      <a:r>
                        <a:rPr kumimoji="0" lang="en-US" sz="1050" b="1" i="0" u="none" strike="noStrike" kern="1200" cap="none" spc="0" normalizeH="0" baseline="0" noProof="0" dirty="0">
                          <a:ln>
                            <a:noFill/>
                          </a:ln>
                          <a:solidFill>
                            <a:schemeClr val="tx1"/>
                          </a:solidFill>
                          <a:effectLst/>
                          <a:uLnTx/>
                          <a:uFillTx/>
                          <a:latin typeface="+mn-lt"/>
                          <a:ea typeface="+mn-ea"/>
                          <a:cs typeface="+mn-cs"/>
                        </a:rPr>
                        <a:t>, ≥60 y</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chemeClr val="tx1"/>
                          </a:solidFill>
                          <a:effectLst/>
                          <a:uLnTx/>
                          <a:uFillTx/>
                          <a:latin typeface="+mn-lt"/>
                          <a:ea typeface="+mn-ea"/>
                          <a:cs typeface="+mn-cs"/>
                        </a:rPr>
                        <a:t>Etkinlik</a:t>
                      </a:r>
                      <a:r>
                        <a:rPr kumimoji="0" lang="en-US" sz="1050" b="1" i="0" u="none" strike="noStrike" kern="1200" cap="none" spc="0" normalizeH="0" baseline="0" noProof="0" dirty="0">
                          <a:ln>
                            <a:noFill/>
                          </a:ln>
                          <a:solidFill>
                            <a:schemeClr val="tx1"/>
                          </a:solidFill>
                          <a:effectLst/>
                          <a:uLnTx/>
                          <a:uFillTx/>
                          <a:latin typeface="+mn-lt"/>
                          <a:ea typeface="+mn-ea"/>
                          <a:cs typeface="+mn-cs"/>
                        </a:rPr>
                        <a:t>, </a:t>
                      </a:r>
                      <a:r>
                        <a:rPr kumimoji="0" lang="en-US" sz="1050" b="1" i="0" u="none" strike="noStrike" kern="1200" cap="none" spc="0" normalizeH="0" baseline="0" noProof="0" dirty="0" err="1">
                          <a:ln>
                            <a:noFill/>
                          </a:ln>
                          <a:solidFill>
                            <a:schemeClr val="tx1"/>
                          </a:solidFill>
                          <a:effectLst/>
                          <a:uLnTx/>
                          <a:uFillTx/>
                          <a:latin typeface="+mn-lt"/>
                          <a:ea typeface="+mn-ea"/>
                          <a:cs typeface="+mn-cs"/>
                        </a:rPr>
                        <a:t>immünojenisite</a:t>
                      </a:r>
                      <a:r>
                        <a:rPr kumimoji="0" lang="en-US" sz="1050" b="1" i="0" u="none" strike="noStrike" kern="1200" cap="none" spc="0" normalizeH="0" baseline="0" noProof="0" dirty="0">
                          <a:ln>
                            <a:noFill/>
                          </a:ln>
                          <a:solidFill>
                            <a:schemeClr val="tx1"/>
                          </a:solidFill>
                          <a:effectLst/>
                          <a:uLnTx/>
                          <a:uFillTx/>
                          <a:latin typeface="+mn-lt"/>
                          <a:ea typeface="+mn-ea"/>
                          <a:cs typeface="+mn-cs"/>
                        </a:rPr>
                        <a:t> </a:t>
                      </a:r>
                      <a:r>
                        <a:rPr kumimoji="0" lang="en-US" sz="1050" b="1" i="0" u="none" strike="noStrike" kern="1200" cap="none" spc="0" normalizeH="0" baseline="0" noProof="0" dirty="0" err="1">
                          <a:ln>
                            <a:noFill/>
                          </a:ln>
                          <a:solidFill>
                            <a:schemeClr val="tx1"/>
                          </a:solidFill>
                          <a:effectLst/>
                          <a:uLnTx/>
                          <a:uFillTx/>
                          <a:latin typeface="+mn-lt"/>
                          <a:ea typeface="+mn-ea"/>
                          <a:cs typeface="+mn-cs"/>
                        </a:rPr>
                        <a:t>ve</a:t>
                      </a:r>
                      <a:r>
                        <a:rPr kumimoji="0" lang="en-US" sz="1050" b="1" i="0" u="none" strike="noStrike" kern="1200" cap="none" spc="0" normalizeH="0" baseline="0" noProof="0" dirty="0">
                          <a:ln>
                            <a:noFill/>
                          </a:ln>
                          <a:solidFill>
                            <a:schemeClr val="tx1"/>
                          </a:solidFill>
                          <a:effectLst/>
                          <a:uLnTx/>
                          <a:uFillTx/>
                          <a:latin typeface="+mn-lt"/>
                          <a:ea typeface="+mn-ea"/>
                          <a:cs typeface="+mn-cs"/>
                        </a:rPr>
                        <a:t> </a:t>
                      </a:r>
                      <a:r>
                        <a:rPr kumimoji="0" lang="en-US" sz="1050" b="1" i="0" u="none" strike="noStrike" kern="1200" cap="none" spc="0" normalizeH="0" baseline="0" noProof="0" dirty="0" err="1">
                          <a:ln>
                            <a:noFill/>
                          </a:ln>
                          <a:solidFill>
                            <a:schemeClr val="tx1"/>
                          </a:solidFill>
                          <a:effectLst/>
                          <a:uLnTx/>
                          <a:uFillTx/>
                          <a:latin typeface="+mn-lt"/>
                          <a:ea typeface="+mn-ea"/>
                          <a:cs typeface="+mn-cs"/>
                        </a:rPr>
                        <a:t>güvenlilik</a:t>
                      </a:r>
                      <a:endParaRPr kumimoji="0" lang="tr-TR" sz="1050" b="1" i="0" u="none" strike="noStrike" kern="1200" cap="none" spc="0" normalizeH="0" baseline="0" noProof="0" dirty="0">
                        <a:ln>
                          <a:noFill/>
                        </a:ln>
                        <a:solidFill>
                          <a:schemeClr val="tx1"/>
                        </a:solidFill>
                        <a:effectLst/>
                        <a:uLnTx/>
                        <a:uFillTx/>
                        <a:latin typeface="+mn-lt"/>
                        <a:ea typeface="+mn-ea"/>
                        <a:cs typeface="+mn-cs"/>
                      </a:endParaRPr>
                    </a:p>
                  </a:txBody>
                  <a:tcPr marL="68580" marR="68580" marT="34290" marB="34290" anchor="ctr">
                    <a:lnL w="12700" cmpd="sng">
                      <a:noFill/>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lnSpc>
                          <a:spcPct val="90000"/>
                        </a:lnSpc>
                        <a:tabLst>
                          <a:tab pos="571500" algn="dec"/>
                        </a:tabLst>
                      </a:pPr>
                      <a:endParaRPr lang="en-US" sz="800" kern="1200" dirty="0">
                        <a:solidFill>
                          <a:schemeClr val="tx1"/>
                        </a:solidFill>
                        <a:latin typeface="+mn-lt"/>
                        <a:ea typeface="+mn-ea"/>
                        <a:cs typeface="+mn-cs"/>
                      </a:endParaRPr>
                    </a:p>
                  </a:txBody>
                  <a:tcPr marL="68580" marR="68580" marT="34290" marB="34290" anchor="ctr">
                    <a:lnL w="12700" cmpd="sng">
                      <a:noFill/>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406152311"/>
                  </a:ext>
                </a:extLst>
              </a:tr>
              <a:tr h="666019">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txBody>
                  <a:tcPr marL="68580" marR="68580" marT="34290" marB="34290" anchor="ctr">
                    <a:lnL w="12700" cmpd="sng">
                      <a:noFill/>
                    </a:lnL>
                    <a:lnR w="28575" cap="flat" cmpd="sng" algn="ctr">
                      <a:solidFill>
                        <a:srgbClr val="C00000"/>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mn-lt"/>
                          <a:ea typeface="+mn-ea"/>
                          <a:cs typeface="+mn-cs"/>
                        </a:rPr>
                        <a:t>Faz 3</a:t>
                      </a:r>
                      <a:r>
                        <a:rPr kumimoji="0" lang="en-US" sz="900" b="1" i="0" u="none" strike="noStrike" kern="1200" cap="none" spc="0" normalizeH="0" baseline="30000" noProof="0" dirty="0">
                          <a:ln>
                            <a:noFill/>
                          </a:ln>
                          <a:solidFill>
                            <a:schemeClr val="tx1"/>
                          </a:solidFill>
                          <a:effectLst/>
                          <a:uLnTx/>
                          <a:uFillTx/>
                          <a:latin typeface="+mn-lt"/>
                          <a:ea typeface="+mn-ea"/>
                          <a:cs typeface="+mn-cs"/>
                        </a:rPr>
                        <a:t>14</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chemeClr val="tx1"/>
                          </a:solidFill>
                          <a:effectLst/>
                          <a:uLnTx/>
                          <a:uFillTx/>
                          <a:latin typeface="+mn-lt"/>
                          <a:ea typeface="+mn-ea"/>
                          <a:cs typeface="+mn-cs"/>
                        </a:rPr>
                        <a:t>MONeT</a:t>
                      </a:r>
                      <a:endParaRPr kumimoji="0" lang="en-US" sz="16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dirty="0">
                          <a:ln>
                            <a:noFill/>
                          </a:ln>
                          <a:solidFill>
                            <a:schemeClr val="tx1"/>
                          </a:solidFill>
                          <a:effectLst/>
                          <a:uLnTx/>
                          <a:uFillTx/>
                          <a:latin typeface="+mn-lt"/>
                          <a:ea typeface="+mn-ea"/>
                          <a:cs typeface="+mn-cs"/>
                        </a:rPr>
                        <a:t>NCT05842967</a:t>
                      </a:r>
                      <a:endParaRPr kumimoji="0" lang="en-US" sz="900" b="1" i="0" u="none" strike="noStrike" kern="1200" cap="none" spc="0" normalizeH="0" baseline="30000" noProof="0" dirty="0">
                        <a:ln>
                          <a:noFill/>
                        </a:ln>
                        <a:solidFill>
                          <a:schemeClr val="tx1"/>
                        </a:solidFill>
                        <a:effectLst/>
                        <a:uLnTx/>
                        <a:uFillTx/>
                        <a:latin typeface="+mn-lt"/>
                        <a:ea typeface="+mn-ea"/>
                        <a:cs typeface="+mn-cs"/>
                      </a:endParaRPr>
                    </a:p>
                  </a:txBody>
                  <a:tcPr marL="68580" marR="68580" marT="34290" marB="34290" anchor="ctr">
                    <a:lnL w="28575" cap="flat" cmpd="sng" algn="ctr">
                      <a:solidFill>
                        <a:srgbClr val="C00000"/>
                      </a:solidFill>
                      <a:prstDash val="solid"/>
                      <a:round/>
                      <a:headEnd type="none" w="med" len="med"/>
                      <a:tailEnd type="none" w="med" len="med"/>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tx1"/>
                          </a:solidFill>
                          <a:effectLst/>
                          <a:uLnTx/>
                          <a:uFillTx/>
                          <a:latin typeface="+mn-lt"/>
                          <a:ea typeface="+mn-ea"/>
                          <a:cs typeface="+mn-cs"/>
                        </a:rPr>
                        <a:t>Alt </a:t>
                      </a:r>
                      <a:r>
                        <a:rPr kumimoji="0" lang="en-US" sz="1050" b="1" i="0" u="none" strike="noStrike" kern="1200" cap="none" spc="0" normalizeH="0" baseline="0" noProof="0" dirty="0" err="1">
                          <a:ln>
                            <a:noFill/>
                          </a:ln>
                          <a:solidFill>
                            <a:schemeClr val="tx1"/>
                          </a:solidFill>
                          <a:effectLst/>
                          <a:uLnTx/>
                          <a:uFillTx/>
                          <a:latin typeface="+mn-lt"/>
                          <a:ea typeface="+mn-ea"/>
                          <a:cs typeface="+mn-cs"/>
                        </a:rPr>
                        <a:t>Çalışma</a:t>
                      </a:r>
                      <a:r>
                        <a:rPr kumimoji="0" lang="en-US" sz="1050" b="1" i="0" u="none" strike="noStrike" kern="1200" cap="none" spc="0" normalizeH="0" baseline="0" noProof="0" dirty="0">
                          <a:ln>
                            <a:noFill/>
                          </a:ln>
                          <a:solidFill>
                            <a:schemeClr val="tx1"/>
                          </a:solidFill>
                          <a:effectLst/>
                          <a:uLnTx/>
                          <a:uFillTx/>
                          <a:latin typeface="+mn-lt"/>
                          <a:ea typeface="+mn-ea"/>
                          <a:cs typeface="+mn-cs"/>
                        </a:rPr>
                        <a:t> A: Yüksek </a:t>
                      </a:r>
                      <a:r>
                        <a:rPr kumimoji="0" lang="en-US" sz="1050" b="1" i="0" u="none" strike="noStrike" kern="1200" cap="none" spc="0" normalizeH="0" baseline="0" noProof="0" dirty="0" err="1">
                          <a:ln>
                            <a:noFill/>
                          </a:ln>
                          <a:solidFill>
                            <a:schemeClr val="tx1"/>
                          </a:solidFill>
                          <a:effectLst/>
                          <a:uLnTx/>
                          <a:uFillTx/>
                          <a:latin typeface="+mn-lt"/>
                          <a:ea typeface="+mn-ea"/>
                          <a:cs typeface="+mn-cs"/>
                        </a:rPr>
                        <a:t>Riskli</a:t>
                      </a:r>
                      <a:r>
                        <a:rPr kumimoji="0" lang="en-US" sz="1050" b="1" i="0" u="none" strike="noStrike" kern="1200" cap="none" spc="0" normalizeH="0" baseline="0" noProof="0" dirty="0">
                          <a:ln>
                            <a:noFill/>
                          </a:ln>
                          <a:solidFill>
                            <a:schemeClr val="tx1"/>
                          </a:solidFill>
                          <a:effectLst/>
                          <a:uLnTx/>
                          <a:uFillTx/>
                          <a:latin typeface="+mn-lt"/>
                          <a:ea typeface="+mn-ea"/>
                          <a:cs typeface="+mn-cs"/>
                        </a:rPr>
                        <a:t> </a:t>
                      </a:r>
                      <a:r>
                        <a:rPr kumimoji="0" lang="en-US" sz="1050" b="1" i="0" u="none" strike="noStrike" kern="1200" cap="none" spc="0" normalizeH="0" baseline="0" noProof="0" dirty="0" err="1">
                          <a:ln>
                            <a:noFill/>
                          </a:ln>
                          <a:solidFill>
                            <a:schemeClr val="tx1"/>
                          </a:solidFill>
                          <a:effectLst/>
                          <a:uLnTx/>
                          <a:uFillTx/>
                          <a:latin typeface="+mn-lt"/>
                          <a:ea typeface="+mn-ea"/>
                          <a:cs typeface="+mn-cs"/>
                        </a:rPr>
                        <a:t>Yetişkinler</a:t>
                      </a:r>
                      <a:r>
                        <a:rPr kumimoji="0" lang="en-US" sz="1050" b="1"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tx1"/>
                          </a:solidFill>
                          <a:effectLst/>
                          <a:uLnTx/>
                          <a:uFillTx/>
                          <a:latin typeface="+mn-lt"/>
                          <a:ea typeface="+mn-ea"/>
                          <a:cs typeface="+mn-cs"/>
                        </a:rPr>
                        <a:t>Alt </a:t>
                      </a:r>
                      <a:r>
                        <a:rPr kumimoji="0" lang="en-US" sz="1050" b="1" i="0" u="none" strike="noStrike" kern="1200" cap="none" spc="0" normalizeH="0" baseline="0" noProof="0" dirty="0" err="1">
                          <a:ln>
                            <a:noFill/>
                          </a:ln>
                          <a:solidFill>
                            <a:schemeClr val="tx1"/>
                          </a:solidFill>
                          <a:effectLst/>
                          <a:uLnTx/>
                          <a:uFillTx/>
                          <a:latin typeface="+mn-lt"/>
                          <a:ea typeface="+mn-ea"/>
                          <a:cs typeface="+mn-cs"/>
                        </a:rPr>
                        <a:t>Çalışma</a:t>
                      </a:r>
                      <a:r>
                        <a:rPr kumimoji="0" lang="en-US" sz="1050" b="1" i="0" u="none" strike="noStrike" kern="1200" cap="none" spc="0" normalizeH="0" baseline="0" noProof="0" dirty="0">
                          <a:ln>
                            <a:noFill/>
                          </a:ln>
                          <a:solidFill>
                            <a:schemeClr val="tx1"/>
                          </a:solidFill>
                          <a:effectLst/>
                          <a:uLnTx/>
                          <a:uFillTx/>
                          <a:latin typeface="+mn-lt"/>
                          <a:ea typeface="+mn-ea"/>
                          <a:cs typeface="+mn-cs"/>
                        </a:rPr>
                        <a:t> B: </a:t>
                      </a:r>
                      <a:r>
                        <a:rPr kumimoji="0" lang="en-US" sz="1050" b="1" i="0" u="none" strike="noStrike" kern="1200" cap="none" spc="0" normalizeH="0" baseline="0" noProof="0" dirty="0" err="1">
                          <a:ln>
                            <a:noFill/>
                          </a:ln>
                          <a:solidFill>
                            <a:schemeClr val="tx1"/>
                          </a:solidFill>
                          <a:effectLst/>
                          <a:uLnTx/>
                          <a:uFillTx/>
                          <a:latin typeface="+mn-lt"/>
                          <a:ea typeface="+mn-ea"/>
                          <a:cs typeface="+mn-cs"/>
                        </a:rPr>
                        <a:t>Bağışıklık</a:t>
                      </a:r>
                      <a:r>
                        <a:rPr kumimoji="0" lang="en-US" sz="1050" b="1" i="0" u="none" strike="noStrike" kern="1200" cap="none" spc="0" normalizeH="0" baseline="0" noProof="0" dirty="0">
                          <a:ln>
                            <a:noFill/>
                          </a:ln>
                          <a:solidFill>
                            <a:schemeClr val="tx1"/>
                          </a:solidFill>
                          <a:effectLst/>
                          <a:uLnTx/>
                          <a:uFillTx/>
                          <a:latin typeface="+mn-lt"/>
                          <a:ea typeface="+mn-ea"/>
                          <a:cs typeface="+mn-cs"/>
                        </a:rPr>
                        <a:t> Sistemi </a:t>
                      </a:r>
                      <a:r>
                        <a:rPr kumimoji="0" lang="en-US" sz="1050" b="1" i="0" u="none" strike="noStrike" kern="1200" cap="none" spc="0" normalizeH="0" baseline="0" noProof="0" dirty="0" err="1">
                          <a:ln>
                            <a:noFill/>
                          </a:ln>
                          <a:solidFill>
                            <a:schemeClr val="tx1"/>
                          </a:solidFill>
                          <a:effectLst/>
                          <a:uLnTx/>
                          <a:uFillTx/>
                          <a:latin typeface="+mn-lt"/>
                          <a:ea typeface="+mn-ea"/>
                          <a:cs typeface="+mn-cs"/>
                        </a:rPr>
                        <a:t>Baskılanmış</a:t>
                      </a:r>
                      <a:r>
                        <a:rPr kumimoji="0" lang="en-US" sz="1050" b="1" i="0" u="none" strike="noStrike" kern="1200" cap="none" spc="0" normalizeH="0" baseline="0" noProof="0" dirty="0">
                          <a:ln>
                            <a:noFill/>
                          </a:ln>
                          <a:solidFill>
                            <a:schemeClr val="tx1"/>
                          </a:solidFill>
                          <a:effectLst/>
                          <a:uLnTx/>
                          <a:uFillTx/>
                          <a:latin typeface="+mn-lt"/>
                          <a:ea typeface="+mn-ea"/>
                          <a:cs typeface="+mn-cs"/>
                        </a:rPr>
                        <a:t> </a:t>
                      </a:r>
                      <a:r>
                        <a:rPr kumimoji="0" lang="en-US" sz="1050" b="1" i="0" u="none" strike="noStrike" kern="1200" cap="none" spc="0" normalizeH="0" baseline="0" noProof="0" dirty="0" err="1">
                          <a:ln>
                            <a:noFill/>
                          </a:ln>
                          <a:solidFill>
                            <a:schemeClr val="tx1"/>
                          </a:solidFill>
                          <a:effectLst/>
                          <a:uLnTx/>
                          <a:uFillTx/>
                          <a:latin typeface="+mn-lt"/>
                          <a:ea typeface="+mn-ea"/>
                          <a:cs typeface="+mn-cs"/>
                        </a:rPr>
                        <a:t>Yetişkinler</a:t>
                      </a:r>
                      <a:endParaRPr kumimoji="0" lang="en-US" sz="105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chemeClr val="tx1"/>
                          </a:solidFill>
                          <a:effectLst/>
                          <a:uLnTx/>
                          <a:uFillTx/>
                          <a:latin typeface="+mn-lt"/>
                          <a:ea typeface="+mn-ea"/>
                          <a:cs typeface="+mn-cs"/>
                        </a:rPr>
                        <a:t>İmmünojenisite</a:t>
                      </a:r>
                      <a:r>
                        <a:rPr kumimoji="0" lang="en-US" sz="1050" b="1" i="0" u="none" strike="noStrike" kern="1200" cap="none" spc="0" normalizeH="0" baseline="0" noProof="0" dirty="0">
                          <a:ln>
                            <a:noFill/>
                          </a:ln>
                          <a:solidFill>
                            <a:schemeClr val="tx1"/>
                          </a:solidFill>
                          <a:effectLst/>
                          <a:uLnTx/>
                          <a:uFillTx/>
                          <a:latin typeface="+mn-lt"/>
                          <a:ea typeface="+mn-ea"/>
                          <a:cs typeface="+mn-cs"/>
                        </a:rPr>
                        <a:t> </a:t>
                      </a:r>
                      <a:r>
                        <a:rPr kumimoji="0" lang="en-US" sz="1050" b="1" i="0" u="none" strike="noStrike" kern="1200" cap="none" spc="0" normalizeH="0" baseline="0" noProof="0" dirty="0" err="1">
                          <a:ln>
                            <a:noFill/>
                          </a:ln>
                          <a:solidFill>
                            <a:schemeClr val="tx1"/>
                          </a:solidFill>
                          <a:effectLst/>
                          <a:uLnTx/>
                          <a:uFillTx/>
                          <a:latin typeface="+mn-lt"/>
                          <a:ea typeface="+mn-ea"/>
                          <a:cs typeface="+mn-cs"/>
                        </a:rPr>
                        <a:t>ve</a:t>
                      </a:r>
                      <a:r>
                        <a:rPr kumimoji="0" lang="en-US" sz="1050" b="1" i="0" u="none" strike="noStrike" kern="1200" cap="none" spc="0" normalizeH="0" baseline="0" noProof="0" dirty="0">
                          <a:ln>
                            <a:noFill/>
                          </a:ln>
                          <a:solidFill>
                            <a:schemeClr val="tx1"/>
                          </a:solidFill>
                          <a:effectLst/>
                          <a:uLnTx/>
                          <a:uFillTx/>
                          <a:latin typeface="+mn-lt"/>
                          <a:ea typeface="+mn-ea"/>
                          <a:cs typeface="+mn-cs"/>
                        </a:rPr>
                        <a:t> </a:t>
                      </a:r>
                      <a:r>
                        <a:rPr kumimoji="0" lang="en-US" sz="1050" b="1" i="0" u="none" strike="noStrike" kern="1200" cap="none" spc="0" normalizeH="0" baseline="0" noProof="0" dirty="0" err="1">
                          <a:ln>
                            <a:noFill/>
                          </a:ln>
                          <a:solidFill>
                            <a:schemeClr val="tx1"/>
                          </a:solidFill>
                          <a:effectLst/>
                          <a:uLnTx/>
                          <a:uFillTx/>
                          <a:latin typeface="+mn-lt"/>
                          <a:ea typeface="+mn-ea"/>
                          <a:cs typeface="+mn-cs"/>
                        </a:rPr>
                        <a:t>güvenlilik</a:t>
                      </a:r>
                      <a:endParaRPr kumimoji="0" lang="tr-TR" sz="1050" b="1" i="0" u="none" strike="noStrike" kern="1200" cap="none" spc="0" normalizeH="0" baseline="0" noProof="0" dirty="0">
                        <a:ln>
                          <a:noFill/>
                        </a:ln>
                        <a:solidFill>
                          <a:schemeClr val="tx1"/>
                        </a:solidFill>
                        <a:effectLst/>
                        <a:uLnTx/>
                        <a:uFillTx/>
                        <a:latin typeface="+mn-lt"/>
                        <a:ea typeface="+mn-ea"/>
                        <a:cs typeface="+mn-cs"/>
                      </a:endParaRPr>
                    </a:p>
                  </a:txBody>
                  <a:tcPr marL="68580" marR="68580" marT="34290" marB="34290" anchor="ctr">
                    <a:lnL w="12700" cmpd="sng">
                      <a:noFill/>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lnSpc>
                          <a:spcPct val="90000"/>
                        </a:lnSpc>
                        <a:tabLst>
                          <a:tab pos="571500" algn="dec"/>
                        </a:tabLst>
                      </a:pPr>
                      <a:endParaRPr lang="en-US" sz="800" kern="1200" dirty="0">
                        <a:solidFill>
                          <a:schemeClr val="tx1"/>
                        </a:solidFill>
                        <a:latin typeface="+mn-lt"/>
                        <a:ea typeface="+mn-ea"/>
                        <a:cs typeface="+mn-cs"/>
                      </a:endParaRPr>
                    </a:p>
                  </a:txBody>
                  <a:tcPr marL="68580" marR="68580" marT="34290" marB="34290" anchor="ctr">
                    <a:lnL w="12700" cmpd="sng">
                      <a:noFill/>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90000"/>
                        </a:lnSpc>
                        <a:tabLst>
                          <a:tab pos="571500" algn="dec"/>
                        </a:tabLst>
                      </a:pPr>
                      <a:endParaRPr lang="en-US" sz="900" kern="1200" dirty="0">
                        <a:solidFill>
                          <a:schemeClr val="tx1"/>
                        </a:solidFill>
                        <a:latin typeface="+mn-lt"/>
                        <a:ea typeface="+mn-ea"/>
                        <a:cs typeface="+mn-cs"/>
                      </a:endParaRPr>
                    </a:p>
                  </a:txBody>
                  <a:tcPr marL="68580" marR="68580" marT="34290" marB="34290" anchor="ctr">
                    <a:lnL w="12700" cap="flat" cmpd="sng" algn="ctr">
                      <a:solidFill>
                        <a:schemeClr val="bg1">
                          <a:lumMod val="85000"/>
                        </a:schemeClr>
                      </a:solidFill>
                      <a:prstDash val="sysDot"/>
                      <a:round/>
                      <a:headEnd type="none" w="med" len="med"/>
                      <a:tailEnd type="none" w="med" len="med"/>
                    </a:lnL>
                    <a:lnR w="28575" cap="flat" cmpd="sng" algn="ctr">
                      <a:solidFill>
                        <a:srgbClr val="C00000"/>
                      </a:solidFill>
                      <a:prstDash val="solid"/>
                      <a:round/>
                      <a:headEnd type="none" w="med" len="med"/>
                      <a:tailEnd type="none" w="med" len="med"/>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41032634"/>
                  </a:ext>
                </a:extLst>
              </a:tr>
            </a:tbl>
          </a:graphicData>
        </a:graphic>
      </p:graphicFrame>
      <p:sp>
        <p:nvSpPr>
          <p:cNvPr id="8" name="TextBox 7">
            <a:extLst>
              <a:ext uri="{FF2B5EF4-FFF2-40B4-BE49-F238E27FC236}">
                <a16:creationId xmlns:a16="http://schemas.microsoft.com/office/drawing/2014/main" id="{CCB5A82D-31AB-55CB-3C0B-588574BD2438}"/>
              </a:ext>
            </a:extLst>
          </p:cNvPr>
          <p:cNvSpPr txBox="1"/>
          <p:nvPr/>
        </p:nvSpPr>
        <p:spPr bwMode="gray">
          <a:xfrm>
            <a:off x="628651" y="6110676"/>
            <a:ext cx="8570644" cy="711939"/>
          </a:xfrm>
          <a:prstGeom prst="rect">
            <a:avLst/>
          </a:prstGeom>
        </p:spPr>
        <p:txBody>
          <a:bodyPr wrap="square" lIns="34290" tIns="34290" rIns="34290" bIns="34290" rtlCol="0" anchor="b">
            <a:noAutofit/>
          </a:bodyPr>
          <a:lstStyle/>
          <a:p>
            <a:pPr defTabSz="685800">
              <a:lnSpc>
                <a:spcPct val="90000"/>
              </a:lnSpc>
              <a:spcBef>
                <a:spcPts val="750"/>
              </a:spcBef>
              <a:defRPr/>
            </a:pPr>
            <a:r>
              <a:rPr lang="pt-BR" sz="500" b="1" dirty="0">
                <a:solidFill>
                  <a:schemeClr val="bg1">
                    <a:lumMod val="50000"/>
                  </a:schemeClr>
                </a:solidFill>
                <a:latin typeface="Arial" panose="020B0604020202020204"/>
              </a:rPr>
              <a:t>Al(OH)</a:t>
            </a:r>
            <a:r>
              <a:rPr lang="pt-BR" sz="500" b="1" baseline="-25000" dirty="0">
                <a:solidFill>
                  <a:schemeClr val="bg1">
                    <a:lumMod val="50000"/>
                  </a:schemeClr>
                </a:solidFill>
                <a:latin typeface="Arial" panose="020B0604020202020204"/>
              </a:rPr>
              <a:t>3</a:t>
            </a:r>
            <a:r>
              <a:rPr lang="pt-BR" sz="500" b="1" dirty="0">
                <a:solidFill>
                  <a:schemeClr val="bg1">
                    <a:lumMod val="50000"/>
                  </a:schemeClr>
                </a:solidFill>
                <a:latin typeface="Arial" panose="020B0604020202020204"/>
              </a:rPr>
              <a:t>: </a:t>
            </a:r>
            <a:r>
              <a:rPr lang="pt-BR" sz="500" dirty="0">
                <a:solidFill>
                  <a:schemeClr val="bg1">
                    <a:lumMod val="50000"/>
                  </a:schemeClr>
                </a:solidFill>
                <a:latin typeface="Arial" panose="020B0604020202020204"/>
              </a:rPr>
              <a:t>Alüminyum hidroksit; </a:t>
            </a:r>
            <a:r>
              <a:rPr lang="en-US" sz="500" b="1" dirty="0">
                <a:solidFill>
                  <a:schemeClr val="bg1">
                    <a:lumMod val="50000"/>
                  </a:schemeClr>
                </a:solidFill>
                <a:latin typeface="Arial" panose="020B0604020202020204"/>
              </a:rPr>
              <a:t>SIIV:</a:t>
            </a:r>
            <a:r>
              <a:rPr lang="en-US" sz="500" dirty="0">
                <a:solidFill>
                  <a:schemeClr val="bg1">
                    <a:lumMod val="50000"/>
                  </a:schemeClr>
                </a:solidFill>
                <a:latin typeface="Arial" panose="020B0604020202020204"/>
              </a:rPr>
              <a:t> </a:t>
            </a:r>
            <a:r>
              <a:rPr lang="en-US" sz="500" dirty="0" err="1">
                <a:solidFill>
                  <a:schemeClr val="bg1">
                    <a:lumMod val="50000"/>
                  </a:schemeClr>
                </a:solidFill>
                <a:latin typeface="Arial" panose="020B0604020202020204"/>
              </a:rPr>
              <a:t>Mevsimsel</a:t>
            </a:r>
            <a:r>
              <a:rPr lang="en-US" sz="500" dirty="0">
                <a:solidFill>
                  <a:schemeClr val="bg1">
                    <a:lumMod val="50000"/>
                  </a:schemeClr>
                </a:solidFill>
                <a:latin typeface="Arial" panose="020B0604020202020204"/>
              </a:rPr>
              <a:t> </a:t>
            </a:r>
            <a:r>
              <a:rPr lang="en-US" sz="500" dirty="0" err="1">
                <a:solidFill>
                  <a:schemeClr val="bg1">
                    <a:lumMod val="50000"/>
                  </a:schemeClr>
                </a:solidFill>
                <a:latin typeface="Arial" panose="020B0604020202020204"/>
              </a:rPr>
              <a:t>inaktif</a:t>
            </a:r>
            <a:r>
              <a:rPr lang="en-US" sz="500" dirty="0">
                <a:solidFill>
                  <a:schemeClr val="bg1">
                    <a:lumMod val="50000"/>
                  </a:schemeClr>
                </a:solidFill>
                <a:latin typeface="Arial" panose="020B0604020202020204"/>
              </a:rPr>
              <a:t> grip </a:t>
            </a:r>
            <a:r>
              <a:rPr lang="en-US" sz="500" dirty="0" err="1">
                <a:solidFill>
                  <a:schemeClr val="bg1">
                    <a:lumMod val="50000"/>
                  </a:schemeClr>
                </a:solidFill>
                <a:latin typeface="Arial" panose="020B0604020202020204"/>
              </a:rPr>
              <a:t>aşısı</a:t>
            </a:r>
            <a:r>
              <a:rPr lang="en-US" sz="500" dirty="0">
                <a:solidFill>
                  <a:schemeClr val="bg1">
                    <a:lumMod val="50000"/>
                  </a:schemeClr>
                </a:solidFill>
                <a:latin typeface="Arial" panose="020B0604020202020204"/>
              </a:rPr>
              <a:t>; </a:t>
            </a:r>
            <a:r>
              <a:rPr lang="en-US" sz="500" b="1" dirty="0">
                <a:solidFill>
                  <a:schemeClr val="bg1">
                    <a:lumMod val="50000"/>
                  </a:schemeClr>
                </a:solidFill>
                <a:latin typeface="Arial" panose="020B0604020202020204"/>
                <a:ea typeface="SimSun" panose="02010600030101010101" pitchFamily="2" charset="-122"/>
                <a:cs typeface="Times New Roman" panose="02020603050405020304" pitchFamily="18" charset="0"/>
              </a:rPr>
              <a:t>Tdap: </a:t>
            </a:r>
            <a:r>
              <a:rPr lang="en-US" sz="500" dirty="0">
                <a:solidFill>
                  <a:schemeClr val="bg1">
                    <a:lumMod val="50000"/>
                  </a:schemeClr>
                </a:solidFill>
                <a:latin typeface="Arial" panose="020B0604020202020204"/>
                <a:ea typeface="SimSun" panose="02010600030101010101" pitchFamily="2" charset="-122"/>
                <a:cs typeface="Times New Roman" panose="02020603050405020304" pitchFamily="18" charset="0"/>
              </a:rPr>
              <a:t>Tetanoz-difteri-boğmaca.</a:t>
            </a:r>
            <a:br>
              <a:rPr lang="en-US" sz="500" dirty="0">
                <a:solidFill>
                  <a:schemeClr val="bg1">
                    <a:lumMod val="50000"/>
                  </a:schemeClr>
                </a:solidFill>
                <a:latin typeface="Arial" panose="020B0604020202020204"/>
                <a:ea typeface="Calibri" panose="020F0502020204030204" pitchFamily="34" charset="0"/>
              </a:rPr>
            </a:br>
            <a:r>
              <a:rPr lang="en-US" sz="500" baseline="30000" dirty="0">
                <a:solidFill>
                  <a:schemeClr val="bg1">
                    <a:lumMod val="50000"/>
                  </a:schemeClr>
                </a:solidFill>
                <a:latin typeface="Arial" panose="020B0604020202020204"/>
              </a:rPr>
              <a:t>a</a:t>
            </a:r>
            <a:r>
              <a:rPr lang="en-US" sz="500" dirty="0">
                <a:solidFill>
                  <a:schemeClr val="bg1">
                    <a:lumMod val="50000"/>
                  </a:schemeClr>
                </a:solidFill>
                <a:latin typeface="Arial" panose="020B0604020202020204"/>
              </a:rPr>
              <a:t>NCT03529773, hem Al(OH)3 (</a:t>
            </a:r>
            <a:r>
              <a:rPr lang="en-US" sz="500" dirty="0" err="1">
                <a:solidFill>
                  <a:schemeClr val="bg1">
                    <a:lumMod val="50000"/>
                  </a:schemeClr>
                </a:solidFill>
                <a:latin typeface="Arial" panose="020B0604020202020204"/>
              </a:rPr>
              <a:t>alüminyum</a:t>
            </a:r>
            <a:r>
              <a:rPr lang="en-US" sz="500" dirty="0">
                <a:solidFill>
                  <a:schemeClr val="bg1">
                    <a:lumMod val="50000"/>
                  </a:schemeClr>
                </a:solidFill>
                <a:latin typeface="Arial" panose="020B0604020202020204"/>
              </a:rPr>
              <a:t> </a:t>
            </a:r>
            <a:r>
              <a:rPr lang="en-US" sz="500" dirty="0" err="1">
                <a:solidFill>
                  <a:schemeClr val="bg1">
                    <a:lumMod val="50000"/>
                  </a:schemeClr>
                </a:solidFill>
                <a:latin typeface="Arial" panose="020B0604020202020204"/>
              </a:rPr>
              <a:t>hidroksit</a:t>
            </a:r>
            <a:r>
              <a:rPr lang="en-US" sz="500" dirty="0">
                <a:solidFill>
                  <a:schemeClr val="bg1">
                    <a:lumMod val="50000"/>
                  </a:schemeClr>
                </a:solidFill>
                <a:latin typeface="Arial" panose="020B0604020202020204"/>
              </a:rPr>
              <a:t>) hem de SIIV (</a:t>
            </a:r>
            <a:r>
              <a:rPr lang="en-US" sz="500" dirty="0" err="1">
                <a:solidFill>
                  <a:schemeClr val="bg1">
                    <a:lumMod val="50000"/>
                  </a:schemeClr>
                </a:solidFill>
                <a:latin typeface="Arial" panose="020B0604020202020204"/>
              </a:rPr>
              <a:t>mevsimsel</a:t>
            </a:r>
            <a:r>
              <a:rPr lang="en-US" sz="500" dirty="0">
                <a:solidFill>
                  <a:schemeClr val="bg1">
                    <a:lumMod val="50000"/>
                  </a:schemeClr>
                </a:solidFill>
                <a:latin typeface="Arial" panose="020B0604020202020204"/>
              </a:rPr>
              <a:t> </a:t>
            </a:r>
            <a:r>
              <a:rPr lang="en-US" sz="500" dirty="0" err="1">
                <a:solidFill>
                  <a:schemeClr val="bg1">
                    <a:lumMod val="50000"/>
                  </a:schemeClr>
                </a:solidFill>
                <a:latin typeface="Arial" panose="020B0604020202020204"/>
              </a:rPr>
              <a:t>inaktive</a:t>
            </a:r>
            <a:r>
              <a:rPr lang="en-US" sz="500" dirty="0">
                <a:solidFill>
                  <a:schemeClr val="bg1">
                    <a:lumMod val="50000"/>
                  </a:schemeClr>
                </a:solidFill>
                <a:latin typeface="Arial" panose="020B0604020202020204"/>
              </a:rPr>
              <a:t> </a:t>
            </a:r>
            <a:r>
              <a:rPr lang="en-US" sz="500" dirty="0" err="1">
                <a:solidFill>
                  <a:schemeClr val="bg1">
                    <a:lumMod val="50000"/>
                  </a:schemeClr>
                </a:solidFill>
                <a:latin typeface="Arial" panose="020B0604020202020204"/>
              </a:rPr>
              <a:t>edilmiş</a:t>
            </a:r>
            <a:r>
              <a:rPr lang="en-US" sz="500" dirty="0">
                <a:solidFill>
                  <a:schemeClr val="bg1">
                    <a:lumMod val="50000"/>
                  </a:schemeClr>
                </a:solidFill>
                <a:latin typeface="Arial" panose="020B0604020202020204"/>
              </a:rPr>
              <a:t> influenza </a:t>
            </a:r>
            <a:r>
              <a:rPr lang="en-US" sz="500" dirty="0" err="1">
                <a:solidFill>
                  <a:schemeClr val="bg1">
                    <a:lumMod val="50000"/>
                  </a:schemeClr>
                </a:solidFill>
                <a:latin typeface="Arial" panose="020B0604020202020204"/>
              </a:rPr>
              <a:t>aşısı</a:t>
            </a:r>
            <a:r>
              <a:rPr lang="en-US" sz="500" dirty="0">
                <a:solidFill>
                  <a:schemeClr val="bg1">
                    <a:lumMod val="50000"/>
                  </a:schemeClr>
                </a:solidFill>
                <a:latin typeface="Arial" panose="020B0604020202020204"/>
              </a:rPr>
              <a:t>) </a:t>
            </a:r>
            <a:r>
              <a:rPr lang="en-US" sz="500" dirty="0" err="1">
                <a:solidFill>
                  <a:schemeClr val="bg1">
                    <a:lumMod val="50000"/>
                  </a:schemeClr>
                </a:solidFill>
                <a:latin typeface="Arial" panose="020B0604020202020204"/>
              </a:rPr>
              <a:t>için</a:t>
            </a:r>
            <a:r>
              <a:rPr lang="en-US" sz="500" dirty="0">
                <a:solidFill>
                  <a:schemeClr val="bg1">
                    <a:lumMod val="50000"/>
                  </a:schemeClr>
                </a:solidFill>
                <a:latin typeface="Arial" panose="020B0604020202020204"/>
              </a:rPr>
              <a:t> </a:t>
            </a:r>
            <a:r>
              <a:rPr lang="en-US" sz="500" dirty="0" err="1">
                <a:solidFill>
                  <a:schemeClr val="bg1">
                    <a:lumMod val="50000"/>
                  </a:schemeClr>
                </a:solidFill>
                <a:latin typeface="Arial" panose="020B0604020202020204"/>
              </a:rPr>
              <a:t>birinci</a:t>
            </a:r>
            <a:r>
              <a:rPr lang="en-US" sz="500" dirty="0">
                <a:solidFill>
                  <a:schemeClr val="bg1">
                    <a:lumMod val="50000"/>
                  </a:schemeClr>
                </a:solidFill>
                <a:latin typeface="Arial" panose="020B0604020202020204"/>
              </a:rPr>
              <a:t> </a:t>
            </a:r>
            <a:r>
              <a:rPr lang="en-US" sz="500" dirty="0" err="1">
                <a:solidFill>
                  <a:schemeClr val="bg1">
                    <a:lumMod val="50000"/>
                  </a:schemeClr>
                </a:solidFill>
                <a:latin typeface="Arial" panose="020B0604020202020204"/>
              </a:rPr>
              <a:t>ve</a:t>
            </a:r>
            <a:r>
              <a:rPr lang="en-US" sz="500" dirty="0">
                <a:solidFill>
                  <a:schemeClr val="bg1">
                    <a:lumMod val="50000"/>
                  </a:schemeClr>
                </a:solidFill>
                <a:latin typeface="Arial" panose="020B0604020202020204"/>
              </a:rPr>
              <a:t> </a:t>
            </a:r>
            <a:r>
              <a:rPr lang="en-US" sz="500" dirty="0" err="1">
                <a:solidFill>
                  <a:schemeClr val="bg1">
                    <a:lumMod val="50000"/>
                  </a:schemeClr>
                </a:solidFill>
                <a:latin typeface="Arial" panose="020B0604020202020204"/>
              </a:rPr>
              <a:t>ikinci</a:t>
            </a:r>
            <a:r>
              <a:rPr lang="en-US" sz="500" dirty="0">
                <a:solidFill>
                  <a:schemeClr val="bg1">
                    <a:lumMod val="50000"/>
                  </a:schemeClr>
                </a:solidFill>
                <a:latin typeface="Arial" panose="020B0604020202020204"/>
              </a:rPr>
              <a:t> </a:t>
            </a:r>
            <a:r>
              <a:rPr lang="en-US" sz="500" dirty="0" err="1">
                <a:solidFill>
                  <a:schemeClr val="bg1">
                    <a:lumMod val="50000"/>
                  </a:schemeClr>
                </a:solidFill>
                <a:latin typeface="Arial" panose="020B0604020202020204"/>
              </a:rPr>
              <a:t>aşama</a:t>
            </a:r>
            <a:r>
              <a:rPr lang="en-US" sz="500" dirty="0">
                <a:solidFill>
                  <a:schemeClr val="bg1">
                    <a:lumMod val="50000"/>
                  </a:schemeClr>
                </a:solidFill>
                <a:latin typeface="Arial" panose="020B0604020202020204"/>
              </a:rPr>
              <a:t> </a:t>
            </a:r>
            <a:r>
              <a:rPr lang="en-US" sz="500" dirty="0" err="1">
                <a:solidFill>
                  <a:schemeClr val="bg1">
                    <a:lumMod val="50000"/>
                  </a:schemeClr>
                </a:solidFill>
                <a:latin typeface="Arial" panose="020B0604020202020204"/>
              </a:rPr>
              <a:t>insan</a:t>
            </a:r>
            <a:r>
              <a:rPr lang="en-US" sz="500" dirty="0">
                <a:solidFill>
                  <a:schemeClr val="bg1">
                    <a:lumMod val="50000"/>
                  </a:schemeClr>
                </a:solidFill>
                <a:latin typeface="Arial" panose="020B0604020202020204"/>
              </a:rPr>
              <a:t> denemesidir.</a:t>
            </a:r>
            <a:r>
              <a:rPr lang="en-US" sz="500" baseline="30000" dirty="0">
                <a:solidFill>
                  <a:schemeClr val="bg1">
                    <a:lumMod val="50000"/>
                  </a:schemeClr>
                </a:solidFill>
                <a:latin typeface="Arial" panose="020B0604020202020204"/>
              </a:rPr>
              <a:t>1</a:t>
            </a:r>
            <a:br>
              <a:rPr lang="en-US" sz="500" dirty="0">
                <a:solidFill>
                  <a:schemeClr val="bg1">
                    <a:lumMod val="50000"/>
                  </a:schemeClr>
                </a:solidFill>
                <a:latin typeface="Arial" panose="020B0604020202020204"/>
              </a:rPr>
            </a:br>
            <a:r>
              <a:rPr lang="en-US" sz="500" b="1" dirty="0" err="1">
                <a:solidFill>
                  <a:schemeClr val="bg1">
                    <a:lumMod val="50000"/>
                  </a:schemeClr>
                </a:solidFill>
                <a:latin typeface="Arial" panose="020B0604020202020204"/>
              </a:rPr>
              <a:t>Referanslar</a:t>
            </a:r>
            <a:r>
              <a:rPr lang="en-US" sz="500" b="1" dirty="0">
                <a:solidFill>
                  <a:schemeClr val="bg1">
                    <a:lumMod val="50000"/>
                  </a:schemeClr>
                </a:solidFill>
                <a:latin typeface="Arial" panose="020B0604020202020204"/>
              </a:rPr>
              <a:t>: 1. </a:t>
            </a:r>
            <a:r>
              <a:rPr lang="fr-FR" sz="500" dirty="0" err="1">
                <a:solidFill>
                  <a:schemeClr val="bg1">
                    <a:lumMod val="50000"/>
                  </a:schemeClr>
                </a:solidFill>
                <a:latin typeface="Arial" panose="020B0604020202020204"/>
              </a:rPr>
              <a:t>Falsey</a:t>
            </a:r>
            <a:r>
              <a:rPr lang="fr-FR" sz="500" dirty="0">
                <a:solidFill>
                  <a:schemeClr val="bg1">
                    <a:lumMod val="50000"/>
                  </a:schemeClr>
                </a:solidFill>
                <a:latin typeface="Arial" panose="020B0604020202020204"/>
              </a:rPr>
              <a:t> AR, et al. </a:t>
            </a:r>
            <a:r>
              <a:rPr lang="fr-FR" sz="500" i="1" dirty="0">
                <a:solidFill>
                  <a:schemeClr val="bg1">
                    <a:lumMod val="50000"/>
                  </a:schemeClr>
                </a:solidFill>
                <a:latin typeface="Arial" panose="020B0604020202020204"/>
                <a:hlinkClick r:id="rId3">
                  <a:extLst>
                    <a:ext uri="{A12FA001-AC4F-418D-AE19-62706E023703}">
                      <ahyp:hlinkClr xmlns:ahyp="http://schemas.microsoft.com/office/drawing/2018/hyperlinkcolor" val="tx"/>
                    </a:ext>
                  </a:extLst>
                </a:hlinkClick>
              </a:rPr>
              <a:t>J Infect Dis.</a:t>
            </a:r>
            <a:r>
              <a:rPr lang="fr-FR" sz="500" dirty="0">
                <a:solidFill>
                  <a:schemeClr val="bg1">
                    <a:lumMod val="50000"/>
                  </a:schemeClr>
                </a:solidFill>
                <a:latin typeface="Arial" panose="020B0604020202020204"/>
              </a:rPr>
              <a:t> 2022;225(12):2056-2066. </a:t>
            </a:r>
            <a:r>
              <a:rPr lang="fr-FR" sz="500" b="1" dirty="0">
                <a:solidFill>
                  <a:schemeClr val="bg1">
                    <a:lumMod val="50000"/>
                  </a:schemeClr>
                </a:solidFill>
                <a:latin typeface="Arial" panose="020B0604020202020204"/>
              </a:rPr>
              <a:t>2.</a:t>
            </a:r>
            <a:r>
              <a:rPr lang="en-US" sz="500" b="1" dirty="0">
                <a:solidFill>
                  <a:schemeClr val="bg1">
                    <a:lumMod val="50000"/>
                  </a:schemeClr>
                </a:solidFill>
                <a:latin typeface="Arial" panose="020B0604020202020204"/>
              </a:rPr>
              <a:t> </a:t>
            </a:r>
            <a:r>
              <a:rPr lang="da-DK" sz="500" dirty="0">
                <a:solidFill>
                  <a:schemeClr val="bg1">
                    <a:lumMod val="50000"/>
                  </a:schemeClr>
                </a:solidFill>
                <a:latin typeface="Arial" panose="020B0604020202020204"/>
              </a:rPr>
              <a:t>Simões EAF, et al. </a:t>
            </a:r>
            <a:r>
              <a:rPr lang="da-DK" sz="500" i="1" dirty="0">
                <a:solidFill>
                  <a:schemeClr val="bg1">
                    <a:lumMod val="50000"/>
                  </a:schemeClr>
                </a:solidFill>
                <a:latin typeface="Arial" panose="020B0604020202020204"/>
                <a:hlinkClick r:id="rId4">
                  <a:extLst>
                    <a:ext uri="{A12FA001-AC4F-418D-AE19-62706E023703}">
                      <ahyp:hlinkClr xmlns:ahyp="http://schemas.microsoft.com/office/drawing/2018/hyperlinkcolor" val="tx"/>
                    </a:ext>
                  </a:extLst>
                </a:hlinkClick>
              </a:rPr>
              <a:t>N Engl J Med.</a:t>
            </a:r>
            <a:r>
              <a:rPr lang="da-DK" sz="500" dirty="0">
                <a:solidFill>
                  <a:schemeClr val="bg1">
                    <a:lumMod val="50000"/>
                  </a:schemeClr>
                </a:solidFill>
                <a:latin typeface="Arial" panose="020B0604020202020204"/>
              </a:rPr>
              <a:t> 2022;386(17):1615-1626. </a:t>
            </a:r>
            <a:r>
              <a:rPr lang="da-DK" sz="500" b="1" dirty="0">
                <a:solidFill>
                  <a:schemeClr val="bg1">
                    <a:lumMod val="50000"/>
                  </a:schemeClr>
                </a:solidFill>
                <a:latin typeface="Arial" panose="020B0604020202020204"/>
              </a:rPr>
              <a:t>3. </a:t>
            </a:r>
            <a:r>
              <a:rPr lang="da-DK" sz="500" dirty="0">
                <a:solidFill>
                  <a:schemeClr val="bg1">
                    <a:lumMod val="50000"/>
                  </a:schemeClr>
                </a:solidFill>
                <a:latin typeface="Arial" panose="020B0604020202020204"/>
              </a:rPr>
              <a:t>ClinicalTrials.gov identifier: </a:t>
            </a:r>
            <a:r>
              <a:rPr lang="da-DK" sz="500" dirty="0">
                <a:solidFill>
                  <a:schemeClr val="bg1">
                    <a:lumMod val="50000"/>
                  </a:schemeClr>
                </a:solidFill>
                <a:latin typeface="Arial" panose="020B0604020202020204"/>
                <a:hlinkClick r:id="rId5">
                  <a:extLst>
                    <a:ext uri="{A12FA001-AC4F-418D-AE19-62706E023703}">
                      <ahyp:hlinkClr xmlns:ahyp="http://schemas.microsoft.com/office/drawing/2018/hyperlinkcolor" val="tx"/>
                    </a:ext>
                  </a:extLst>
                </a:hlinkClick>
              </a:rPr>
              <a:t>NCT04032093</a:t>
            </a:r>
            <a:r>
              <a:rPr lang="da-DK" sz="500" dirty="0">
                <a:solidFill>
                  <a:schemeClr val="bg1">
                    <a:lumMod val="50000"/>
                  </a:schemeClr>
                </a:solidFill>
                <a:latin typeface="Arial" panose="020B0604020202020204"/>
              </a:rPr>
              <a:t>. Updated October 18, 2022. Accessed March 22, 2023. </a:t>
            </a:r>
            <a:r>
              <a:rPr lang="da-DK" sz="500" b="1" dirty="0">
                <a:solidFill>
                  <a:schemeClr val="bg1">
                    <a:lumMod val="50000"/>
                  </a:schemeClr>
                </a:solidFill>
                <a:latin typeface="Arial" panose="020B0604020202020204"/>
              </a:rPr>
              <a:t>4. </a:t>
            </a:r>
            <a:r>
              <a:rPr lang="en-US" sz="500" dirty="0">
                <a:solidFill>
                  <a:schemeClr val="bg1">
                    <a:lumMod val="50000"/>
                  </a:schemeClr>
                </a:solidFill>
                <a:latin typeface="Arial" panose="020B0604020202020204"/>
                <a:ea typeface="SimSun" panose="02010600030101010101" pitchFamily="2" charset="-122"/>
                <a:cs typeface="Times New Roman" panose="02020603050405020304" pitchFamily="18" charset="0"/>
              </a:rPr>
              <a:t>Munjal I. Presented at: </a:t>
            </a:r>
            <a:r>
              <a:rPr lang="en-US" sz="500" dirty="0">
                <a:solidFill>
                  <a:schemeClr val="bg1">
                    <a:lumMod val="50000"/>
                  </a:schemeClr>
                </a:solidFill>
                <a:latin typeface="Arial" panose="020B0604020202020204"/>
                <a:ea typeface="SimSun" panose="02010600030101010101" pitchFamily="2" charset="-122"/>
                <a:cs typeface="Times New Roman" panose="02020603050405020304" pitchFamily="18" charset="0"/>
                <a:hlinkClick r:id="rId6">
                  <a:extLst>
                    <a:ext uri="{A12FA001-AC4F-418D-AE19-62706E023703}">
                      <ahyp:hlinkClr xmlns:ahyp="http://schemas.microsoft.com/office/drawing/2018/hyperlinkcolor" val="tx"/>
                    </a:ext>
                  </a:extLst>
                </a:hlinkClick>
              </a:rPr>
              <a:t>ACIP 2023</a:t>
            </a:r>
            <a:r>
              <a:rPr lang="en-US" sz="500" dirty="0">
                <a:solidFill>
                  <a:schemeClr val="bg1">
                    <a:lumMod val="50000"/>
                  </a:schemeClr>
                </a:solidFill>
                <a:latin typeface="Arial" panose="020B0604020202020204"/>
                <a:ea typeface="SimSun" panose="02010600030101010101" pitchFamily="2" charset="-122"/>
                <a:cs typeface="Times New Roman" panose="02020603050405020304" pitchFamily="18" charset="0"/>
              </a:rPr>
              <a:t>; February 23, 2023; Atlanta, GA. </a:t>
            </a:r>
            <a:r>
              <a:rPr lang="da-DK" sz="500" b="1" dirty="0">
                <a:solidFill>
                  <a:schemeClr val="bg1">
                    <a:lumMod val="50000"/>
                  </a:schemeClr>
                </a:solidFill>
                <a:latin typeface="Arial" panose="020B0604020202020204"/>
                <a:ea typeface="SimSun" panose="02010600030101010101" pitchFamily="2" charset="-122"/>
                <a:cs typeface="Times New Roman" panose="02020603050405020304" pitchFamily="18" charset="0"/>
              </a:rPr>
              <a:t>5</a:t>
            </a:r>
            <a:r>
              <a:rPr lang="da-DK" sz="500" b="1" dirty="0">
                <a:solidFill>
                  <a:schemeClr val="bg1">
                    <a:lumMod val="50000"/>
                  </a:schemeClr>
                </a:solidFill>
                <a:latin typeface="Arial" panose="020B0604020202020204"/>
              </a:rPr>
              <a:t>.</a:t>
            </a:r>
            <a:r>
              <a:rPr lang="da-DK" sz="500" dirty="0">
                <a:solidFill>
                  <a:schemeClr val="bg1">
                    <a:lumMod val="50000"/>
                  </a:schemeClr>
                </a:solidFill>
                <a:latin typeface="Arial" panose="020B0604020202020204"/>
              </a:rPr>
              <a:t> </a:t>
            </a:r>
            <a:r>
              <a:rPr lang="en-US" sz="500" dirty="0">
                <a:solidFill>
                  <a:schemeClr val="bg1">
                    <a:lumMod val="50000"/>
                  </a:schemeClr>
                </a:solidFill>
                <a:latin typeface="Arial" panose="020B0604020202020204"/>
              </a:rPr>
              <a:t>Peterson JT, et al. </a:t>
            </a:r>
            <a:r>
              <a:rPr lang="en-US" sz="500" i="1" dirty="0">
                <a:solidFill>
                  <a:schemeClr val="bg1">
                    <a:lumMod val="50000"/>
                  </a:schemeClr>
                </a:solidFill>
                <a:latin typeface="Arial" panose="020B0604020202020204"/>
                <a:hlinkClick r:id="rId7">
                  <a:extLst>
                    <a:ext uri="{A12FA001-AC4F-418D-AE19-62706E023703}">
                      <ahyp:hlinkClr xmlns:ahyp="http://schemas.microsoft.com/office/drawing/2018/hyperlinkcolor" val="tx"/>
                    </a:ext>
                  </a:extLst>
                </a:hlinkClick>
              </a:rPr>
              <a:t>J Infect Dis.</a:t>
            </a:r>
            <a:r>
              <a:rPr lang="en-US" sz="500" dirty="0">
                <a:solidFill>
                  <a:schemeClr val="bg1">
                    <a:lumMod val="50000"/>
                  </a:schemeClr>
                </a:solidFill>
                <a:latin typeface="Arial" panose="020B0604020202020204"/>
              </a:rPr>
              <a:t> 2022;225(12):2077-2086. </a:t>
            </a:r>
            <a:r>
              <a:rPr lang="nl-NL" sz="500" b="1" dirty="0">
                <a:solidFill>
                  <a:schemeClr val="bg1">
                    <a:lumMod val="50000"/>
                  </a:schemeClr>
                </a:solidFill>
                <a:latin typeface="Arial" panose="020B0604020202020204"/>
              </a:rPr>
              <a:t>6.</a:t>
            </a:r>
            <a:r>
              <a:rPr lang="nl-NL" sz="500" dirty="0">
                <a:solidFill>
                  <a:schemeClr val="bg1">
                    <a:lumMod val="50000"/>
                  </a:schemeClr>
                </a:solidFill>
                <a:latin typeface="Arial" panose="020B0604020202020204"/>
              </a:rPr>
              <a:t> </a:t>
            </a:r>
            <a:r>
              <a:rPr lang="en-US" sz="500" dirty="0">
                <a:solidFill>
                  <a:schemeClr val="bg1">
                    <a:lumMod val="50000"/>
                  </a:schemeClr>
                </a:solidFill>
                <a:latin typeface="Arial" panose="020B0604020202020204"/>
              </a:rPr>
              <a:t>ClinicalTrials.gov identifier: </a:t>
            </a:r>
            <a:r>
              <a:rPr lang="en-US" sz="500" dirty="0">
                <a:solidFill>
                  <a:schemeClr val="bg1">
                    <a:lumMod val="50000"/>
                  </a:schemeClr>
                </a:solidFill>
                <a:latin typeface="Arial" panose="020B0604020202020204"/>
                <a:hlinkClick r:id="rId8">
                  <a:extLst>
                    <a:ext uri="{A12FA001-AC4F-418D-AE19-62706E023703}">
                      <ahyp:hlinkClr xmlns:ahyp="http://schemas.microsoft.com/office/drawing/2018/hyperlinkcolor" val="tx"/>
                    </a:ext>
                  </a:extLst>
                </a:hlinkClick>
              </a:rPr>
              <a:t>NCT04424316</a:t>
            </a:r>
            <a:r>
              <a:rPr lang="en-US" sz="500" dirty="0">
                <a:solidFill>
                  <a:schemeClr val="bg1">
                    <a:lumMod val="50000"/>
                  </a:schemeClr>
                </a:solidFill>
                <a:latin typeface="Arial" panose="020B0604020202020204"/>
              </a:rPr>
              <a:t>. Updated April 18, 2023. Accessed May 12, 2023. 7. </a:t>
            </a:r>
            <a:r>
              <a:rPr lang="en-US" sz="500" dirty="0">
                <a:solidFill>
                  <a:schemeClr val="bg1">
                    <a:lumMod val="50000"/>
                  </a:schemeClr>
                </a:solidFill>
                <a:latin typeface="Arial" panose="020B0604020202020204"/>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News release</a:t>
            </a:r>
            <a:r>
              <a:rPr lang="en-US" sz="500" dirty="0">
                <a:solidFill>
                  <a:schemeClr val="bg1">
                    <a:lumMod val="50000"/>
                  </a:schemeClr>
                </a:solidFill>
                <a:latin typeface="Arial" panose="020B0604020202020204"/>
                <a:ea typeface="Calibri" panose="020F0502020204030204" pitchFamily="34" charset="0"/>
                <a:cs typeface="Times New Roman" panose="02020603050405020304" pitchFamily="18" charset="0"/>
              </a:rPr>
              <a:t>. Pfizer; February 21, 2023. Accessed March 22, 2023. </a:t>
            </a:r>
            <a:r>
              <a:rPr lang="en-US" sz="500" b="1" dirty="0">
                <a:solidFill>
                  <a:schemeClr val="bg1">
                    <a:lumMod val="50000"/>
                  </a:schemeClr>
                </a:solidFill>
                <a:latin typeface="Arial" panose="020B0604020202020204"/>
                <a:ea typeface="Calibri" panose="020F0502020204030204" pitchFamily="34" charset="0"/>
                <a:cs typeface="Times New Roman" panose="02020603050405020304" pitchFamily="18" charset="0"/>
              </a:rPr>
              <a:t>8. </a:t>
            </a:r>
            <a:r>
              <a:rPr lang="en-US" sz="500" dirty="0">
                <a:solidFill>
                  <a:schemeClr val="bg1">
                    <a:lumMod val="50000"/>
                  </a:schemeClr>
                </a:solidFill>
                <a:latin typeface="Arial" panose="020B0604020202020204"/>
              </a:rPr>
              <a:t>Kampmann B, et al. </a:t>
            </a:r>
            <a:r>
              <a:rPr lang="en-US" sz="500" i="1" dirty="0">
                <a:solidFill>
                  <a:schemeClr val="bg1">
                    <a:lumMod val="50000"/>
                  </a:schemeClr>
                </a:solidFill>
                <a:latin typeface="Arial" panose="020B0604020202020204"/>
                <a:hlinkClick r:id="rId10">
                  <a:extLst>
                    <a:ext uri="{A12FA001-AC4F-418D-AE19-62706E023703}">
                      <ahyp:hlinkClr xmlns:ahyp="http://schemas.microsoft.com/office/drawing/2018/hyperlinkcolor" val="tx"/>
                    </a:ext>
                  </a:extLst>
                </a:hlinkClick>
              </a:rPr>
              <a:t>N Engl J Med</a:t>
            </a:r>
            <a:r>
              <a:rPr lang="en-US" sz="500" dirty="0">
                <a:solidFill>
                  <a:schemeClr val="bg1">
                    <a:lumMod val="50000"/>
                  </a:schemeClr>
                </a:solidFill>
                <a:latin typeface="Arial" panose="020B0604020202020204"/>
              </a:rPr>
              <a:t>. 2023;10.1056/NEJMoa2216480. </a:t>
            </a:r>
            <a:r>
              <a:rPr lang="en-US" sz="500" b="1" dirty="0">
                <a:solidFill>
                  <a:schemeClr val="bg1">
                    <a:lumMod val="50000"/>
                  </a:schemeClr>
                </a:solidFill>
                <a:latin typeface="Arial" panose="020B0604020202020204"/>
                <a:cs typeface="Times New Roman" panose="02020603050405020304" pitchFamily="18" charset="0"/>
              </a:rPr>
              <a:t>9</a:t>
            </a:r>
            <a:r>
              <a:rPr lang="en-US" sz="500" b="1" dirty="0">
                <a:solidFill>
                  <a:schemeClr val="bg1">
                    <a:lumMod val="50000"/>
                  </a:schemeClr>
                </a:solidFill>
                <a:latin typeface="Arial" panose="020B0604020202020204"/>
                <a:ea typeface="Calibri" panose="020F0502020204030204" pitchFamily="34" charset="0"/>
                <a:cs typeface="Times New Roman" panose="02020603050405020304" pitchFamily="18" charset="0"/>
              </a:rPr>
              <a:t>.</a:t>
            </a:r>
            <a:r>
              <a:rPr lang="en-US" sz="500" dirty="0">
                <a:solidFill>
                  <a:schemeClr val="bg1">
                    <a:lumMod val="50000"/>
                  </a:schemeClr>
                </a:solidFill>
                <a:latin typeface="Arial" panose="020B0604020202020204"/>
                <a:ea typeface="Calibri" panose="020F0502020204030204" pitchFamily="34" charset="0"/>
                <a:cs typeface="Times New Roman" panose="02020603050405020304" pitchFamily="18" charset="0"/>
              </a:rPr>
              <a:t> </a:t>
            </a:r>
            <a:r>
              <a:rPr lang="en-US" sz="500" dirty="0">
                <a:solidFill>
                  <a:schemeClr val="bg1">
                    <a:lumMod val="50000"/>
                  </a:schemeClr>
                </a:solidFill>
                <a:latin typeface="Arial" panose="020B0604020202020204"/>
              </a:rPr>
              <a:t>Baber J, et al. </a:t>
            </a:r>
            <a:r>
              <a:rPr lang="en-US" sz="500" i="1" dirty="0">
                <a:solidFill>
                  <a:schemeClr val="bg1">
                    <a:lumMod val="50000"/>
                  </a:schemeClr>
                </a:solidFill>
                <a:latin typeface="Arial" panose="020B0604020202020204"/>
                <a:hlinkClick r:id="rId11">
                  <a:extLst>
                    <a:ext uri="{A12FA001-AC4F-418D-AE19-62706E023703}">
                      <ahyp:hlinkClr xmlns:ahyp="http://schemas.microsoft.com/office/drawing/2018/hyperlinkcolor" val="tx"/>
                    </a:ext>
                  </a:extLst>
                </a:hlinkClick>
              </a:rPr>
              <a:t>J Infect Dis.</a:t>
            </a:r>
            <a:r>
              <a:rPr lang="en-US" sz="500" dirty="0">
                <a:solidFill>
                  <a:schemeClr val="bg1">
                    <a:lumMod val="50000"/>
                  </a:schemeClr>
                </a:solidFill>
                <a:latin typeface="Arial" panose="020B0604020202020204"/>
              </a:rPr>
              <a:t> 2022;226(12):2054-2063. </a:t>
            </a:r>
            <a:r>
              <a:rPr lang="en-US" sz="500" b="1" dirty="0">
                <a:solidFill>
                  <a:schemeClr val="bg1">
                    <a:lumMod val="50000"/>
                  </a:schemeClr>
                </a:solidFill>
                <a:latin typeface="Arial" panose="020B0604020202020204"/>
              </a:rPr>
              <a:t>10.</a:t>
            </a:r>
            <a:r>
              <a:rPr lang="en-US" sz="500" dirty="0">
                <a:solidFill>
                  <a:schemeClr val="bg1">
                    <a:lumMod val="50000"/>
                  </a:schemeClr>
                </a:solidFill>
                <a:latin typeface="Arial" panose="020B0604020202020204"/>
              </a:rPr>
              <a:t> ClinicalTrials.gov identifier: </a:t>
            </a:r>
            <a:r>
              <a:rPr lang="en-US" sz="500" dirty="0">
                <a:solidFill>
                  <a:schemeClr val="bg1">
                    <a:lumMod val="50000"/>
                  </a:schemeClr>
                </a:solidFill>
                <a:latin typeface="Arial" panose="020B0604020202020204"/>
                <a:hlinkClick r:id="rId12">
                  <a:extLst>
                    <a:ext uri="{A12FA001-AC4F-418D-AE19-62706E023703}">
                      <ahyp:hlinkClr xmlns:ahyp="http://schemas.microsoft.com/office/drawing/2018/hyperlinkcolor" val="tx"/>
                    </a:ext>
                  </a:extLst>
                </a:hlinkClick>
              </a:rPr>
              <a:t>NCT03572062</a:t>
            </a:r>
            <a:r>
              <a:rPr lang="en-US" sz="500" dirty="0">
                <a:solidFill>
                  <a:schemeClr val="bg1">
                    <a:lumMod val="50000"/>
                  </a:schemeClr>
                </a:solidFill>
                <a:latin typeface="Arial" panose="020B0604020202020204"/>
              </a:rPr>
              <a:t>. Updated August 26, 2021. Accessed March 22, 2023. </a:t>
            </a:r>
            <a:r>
              <a:rPr lang="en-US" sz="500" b="1" dirty="0">
                <a:solidFill>
                  <a:schemeClr val="bg1">
                    <a:lumMod val="50000"/>
                  </a:schemeClr>
                </a:solidFill>
                <a:latin typeface="Arial" panose="020B0604020202020204"/>
              </a:rPr>
              <a:t>11.</a:t>
            </a:r>
            <a:r>
              <a:rPr lang="en-US" sz="500" dirty="0">
                <a:solidFill>
                  <a:schemeClr val="bg1">
                    <a:lumMod val="50000"/>
                  </a:schemeClr>
                </a:solidFill>
                <a:latin typeface="Arial" panose="020B0604020202020204"/>
              </a:rPr>
              <a:t> </a:t>
            </a:r>
            <a:r>
              <a:rPr lang="nl-NL" sz="500" dirty="0">
                <a:solidFill>
                  <a:schemeClr val="bg1">
                    <a:lumMod val="50000"/>
                  </a:schemeClr>
                </a:solidFill>
                <a:latin typeface="Arial" panose="020B0604020202020204"/>
              </a:rPr>
              <a:t>Schmoele-Thoma B, et al. </a:t>
            </a:r>
            <a:r>
              <a:rPr lang="nl-NL" sz="500" i="1" dirty="0">
                <a:solidFill>
                  <a:schemeClr val="bg1">
                    <a:lumMod val="50000"/>
                  </a:schemeClr>
                </a:solidFill>
                <a:latin typeface="Arial" panose="020B0604020202020204"/>
                <a:hlinkClick r:id="rId13">
                  <a:extLst>
                    <a:ext uri="{A12FA001-AC4F-418D-AE19-62706E023703}">
                      <ahyp:hlinkClr xmlns:ahyp="http://schemas.microsoft.com/office/drawing/2018/hyperlinkcolor" val="tx"/>
                    </a:ext>
                  </a:extLst>
                </a:hlinkClick>
              </a:rPr>
              <a:t>N Engl J Med.</a:t>
            </a:r>
            <a:r>
              <a:rPr lang="nl-NL" sz="500" dirty="0">
                <a:solidFill>
                  <a:schemeClr val="bg1">
                    <a:lumMod val="50000"/>
                  </a:schemeClr>
                </a:solidFill>
                <a:latin typeface="Arial" panose="020B0604020202020204"/>
              </a:rPr>
              <a:t> 2022;386(25):2377-2386. </a:t>
            </a:r>
            <a:r>
              <a:rPr lang="nl-NL" sz="500" b="1" dirty="0">
                <a:solidFill>
                  <a:schemeClr val="bg1">
                    <a:lumMod val="50000"/>
                  </a:schemeClr>
                </a:solidFill>
                <a:latin typeface="Arial" panose="020B0604020202020204"/>
              </a:rPr>
              <a:t>12. </a:t>
            </a:r>
            <a:r>
              <a:rPr lang="nl-NL" sz="500" dirty="0">
                <a:solidFill>
                  <a:schemeClr val="bg1">
                    <a:lumMod val="50000"/>
                  </a:schemeClr>
                </a:solidFill>
                <a:latin typeface="Arial" panose="020B0604020202020204"/>
              </a:rPr>
              <a:t>ClinicalTrials.gov identifier: </a:t>
            </a:r>
            <a:r>
              <a:rPr lang="nl-NL" sz="500" dirty="0">
                <a:solidFill>
                  <a:schemeClr val="bg1">
                    <a:lumMod val="50000"/>
                  </a:schemeClr>
                </a:solidFill>
                <a:latin typeface="Arial" panose="020B0604020202020204"/>
                <a:hlinkClick r:id="rId14">
                  <a:extLst>
                    <a:ext uri="{A12FA001-AC4F-418D-AE19-62706E023703}">
                      <ahyp:hlinkClr xmlns:ahyp="http://schemas.microsoft.com/office/drawing/2018/hyperlinkcolor" val="tx"/>
                    </a:ext>
                  </a:extLst>
                </a:hlinkClick>
              </a:rPr>
              <a:t>NCT04785612</a:t>
            </a:r>
            <a:r>
              <a:rPr lang="nl-NL" sz="500" dirty="0">
                <a:solidFill>
                  <a:schemeClr val="bg1">
                    <a:lumMod val="50000"/>
                  </a:schemeClr>
                </a:solidFill>
                <a:latin typeface="Arial" panose="020B0604020202020204"/>
              </a:rPr>
              <a:t>. Updated September 2, 2021. Accessed March 22, 2023. </a:t>
            </a:r>
            <a:r>
              <a:rPr lang="nl-NL" sz="500" b="1" dirty="0">
                <a:solidFill>
                  <a:schemeClr val="bg1">
                    <a:lumMod val="50000"/>
                  </a:schemeClr>
                </a:solidFill>
                <a:latin typeface="Arial" panose="020B0604020202020204"/>
              </a:rPr>
              <a:t>13.</a:t>
            </a:r>
            <a:r>
              <a:rPr lang="nl-NL" sz="500" dirty="0">
                <a:solidFill>
                  <a:schemeClr val="bg1">
                    <a:lumMod val="50000"/>
                  </a:schemeClr>
                </a:solidFill>
                <a:latin typeface="Arial" panose="020B0604020202020204"/>
              </a:rPr>
              <a:t> </a:t>
            </a:r>
            <a:r>
              <a:rPr lang="en-US" sz="500" dirty="0">
                <a:solidFill>
                  <a:schemeClr val="bg1">
                    <a:lumMod val="50000"/>
                  </a:schemeClr>
                </a:solidFill>
                <a:latin typeface="Arial" panose="020B0604020202020204"/>
              </a:rPr>
              <a:t>ClinicalTrials.gov identifier: </a:t>
            </a:r>
            <a:r>
              <a:rPr lang="en-US" sz="500" dirty="0">
                <a:solidFill>
                  <a:schemeClr val="bg1">
                    <a:lumMod val="50000"/>
                  </a:schemeClr>
                </a:solidFill>
                <a:latin typeface="Arial" panose="020B0604020202020204"/>
                <a:hlinkClick r:id="rId15">
                  <a:extLst>
                    <a:ext uri="{A12FA001-AC4F-418D-AE19-62706E023703}">
                      <ahyp:hlinkClr xmlns:ahyp="http://schemas.microsoft.com/office/drawing/2018/hyperlinkcolor" val="tx"/>
                    </a:ext>
                  </a:extLst>
                </a:hlinkClick>
              </a:rPr>
              <a:t>NCT05301322</a:t>
            </a:r>
            <a:r>
              <a:rPr lang="en-US" sz="500" dirty="0">
                <a:solidFill>
                  <a:schemeClr val="bg1">
                    <a:lumMod val="50000"/>
                  </a:schemeClr>
                </a:solidFill>
                <a:latin typeface="Arial" panose="020B0604020202020204"/>
              </a:rPr>
              <a:t>. Updated February 23, 2023. Accessed March 22, 2023. </a:t>
            </a:r>
            <a:r>
              <a:rPr lang="en-US" sz="500" b="1" dirty="0">
                <a:solidFill>
                  <a:schemeClr val="bg1">
                    <a:lumMod val="50000"/>
                  </a:schemeClr>
                </a:solidFill>
                <a:latin typeface="Arial" panose="020B0604020202020204"/>
              </a:rPr>
              <a:t>14.</a:t>
            </a:r>
            <a:r>
              <a:rPr lang="en-US" sz="500" dirty="0">
                <a:solidFill>
                  <a:schemeClr val="bg1">
                    <a:lumMod val="50000"/>
                  </a:schemeClr>
                </a:solidFill>
                <a:latin typeface="Arial" panose="020B0604020202020204"/>
              </a:rPr>
              <a:t> ClinicalTrials.gov identifier: </a:t>
            </a:r>
            <a:r>
              <a:rPr lang="en-US" sz="500" dirty="0">
                <a:solidFill>
                  <a:schemeClr val="bg1">
                    <a:lumMod val="50000"/>
                  </a:schemeClr>
                </a:solidFill>
                <a:latin typeface="Arial" panose="020B0604020202020204"/>
                <a:hlinkClick r:id="rId16">
                  <a:extLst>
                    <a:ext uri="{A12FA001-AC4F-418D-AE19-62706E023703}">
                      <ahyp:hlinkClr xmlns:ahyp="http://schemas.microsoft.com/office/drawing/2018/hyperlinkcolor" val="tx"/>
                    </a:ext>
                  </a:extLst>
                </a:hlinkClick>
              </a:rPr>
              <a:t>NCT05035212</a:t>
            </a:r>
            <a:r>
              <a:rPr lang="en-US" sz="500" dirty="0">
                <a:solidFill>
                  <a:schemeClr val="bg1">
                    <a:lumMod val="50000"/>
                  </a:schemeClr>
                </a:solidFill>
                <a:latin typeface="Arial" panose="020B0604020202020204"/>
              </a:rPr>
              <a:t>. Updated March 20, 2023. Accessed March 22, 2023. </a:t>
            </a:r>
          </a:p>
        </p:txBody>
      </p:sp>
      <p:sp>
        <p:nvSpPr>
          <p:cNvPr id="12" name="Speech Bubble: Rectangle with Corners Rounded 11">
            <a:extLst>
              <a:ext uri="{FF2B5EF4-FFF2-40B4-BE49-F238E27FC236}">
                <a16:creationId xmlns:a16="http://schemas.microsoft.com/office/drawing/2014/main" id="{086731E2-037E-B55B-D2A4-59648E694823}"/>
              </a:ext>
            </a:extLst>
          </p:cNvPr>
          <p:cNvSpPr/>
          <p:nvPr/>
        </p:nvSpPr>
        <p:spPr>
          <a:xfrm>
            <a:off x="6691304" y="2427209"/>
            <a:ext cx="2195515" cy="307523"/>
          </a:xfrm>
          <a:prstGeom prst="wedgeRoundRectCallout">
            <a:avLst>
              <a:gd name="adj1" fmla="val -52043"/>
              <a:gd name="adj2" fmla="val 22246"/>
              <a:gd name="adj3" fmla="val 16667"/>
            </a:avLst>
          </a:prstGeom>
          <a:solidFill>
            <a:srgbClr val="FFFFFF">
              <a:alpha val="80000"/>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chemeClr val="accent1"/>
                </a:solidFill>
              </a:rPr>
              <a:t>Maternal </a:t>
            </a:r>
            <a:r>
              <a:rPr lang="en-US" sz="1400" b="1" dirty="0" err="1">
                <a:solidFill>
                  <a:schemeClr val="accent1"/>
                </a:solidFill>
              </a:rPr>
              <a:t>Endikasyon</a:t>
            </a:r>
            <a:r>
              <a:rPr lang="en-US" sz="1400" b="1" dirty="0">
                <a:solidFill>
                  <a:schemeClr val="accent1"/>
                </a:solidFill>
              </a:rPr>
              <a:t> </a:t>
            </a:r>
            <a:endParaRPr lang="tr-TR" sz="1200" i="1" dirty="0">
              <a:solidFill>
                <a:schemeClr val="accent1"/>
              </a:solidFill>
            </a:endParaRPr>
          </a:p>
        </p:txBody>
      </p:sp>
      <p:sp>
        <p:nvSpPr>
          <p:cNvPr id="13" name="Speech Bubble: Rectangle with Corners Rounded 12">
            <a:extLst>
              <a:ext uri="{FF2B5EF4-FFF2-40B4-BE49-F238E27FC236}">
                <a16:creationId xmlns:a16="http://schemas.microsoft.com/office/drawing/2014/main" id="{97A82F70-DDD9-47D6-6D16-639197A50BD2}"/>
              </a:ext>
            </a:extLst>
          </p:cNvPr>
          <p:cNvSpPr/>
          <p:nvPr/>
        </p:nvSpPr>
        <p:spPr>
          <a:xfrm>
            <a:off x="6691304" y="3519571"/>
            <a:ext cx="3081346" cy="741177"/>
          </a:xfrm>
          <a:prstGeom prst="wedgeRoundRectCallout">
            <a:avLst>
              <a:gd name="adj1" fmla="val -51707"/>
              <a:gd name="adj2" fmla="val 20076"/>
              <a:gd name="adj3" fmla="val 16667"/>
            </a:avLst>
          </a:prstGeom>
          <a:solidFill>
            <a:srgbClr val="FFFFFF">
              <a:alpha val="80000"/>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err="1">
                <a:solidFill>
                  <a:schemeClr val="accent1"/>
                </a:solidFill>
              </a:rPr>
              <a:t>Adjuvanlı</a:t>
            </a:r>
            <a:r>
              <a:rPr lang="en-US" sz="1400" b="1" dirty="0">
                <a:solidFill>
                  <a:schemeClr val="accent1"/>
                </a:solidFill>
              </a:rPr>
              <a:t> vs. </a:t>
            </a:r>
            <a:r>
              <a:rPr lang="en-US" sz="1400" b="1" dirty="0" err="1">
                <a:solidFill>
                  <a:schemeClr val="accent1"/>
                </a:solidFill>
              </a:rPr>
              <a:t>Adjuvansız</a:t>
            </a:r>
            <a:r>
              <a:rPr lang="en-US" sz="1400" b="1" dirty="0">
                <a:solidFill>
                  <a:schemeClr val="accent1"/>
                </a:solidFill>
              </a:rPr>
              <a:t> </a:t>
            </a:r>
            <a:r>
              <a:rPr lang="en-US" sz="1400" b="1" dirty="0" err="1">
                <a:solidFill>
                  <a:schemeClr val="accent1"/>
                </a:solidFill>
              </a:rPr>
              <a:t>Immunojenite</a:t>
            </a:r>
            <a:r>
              <a:rPr lang="en-US" sz="1400" b="1" dirty="0">
                <a:solidFill>
                  <a:schemeClr val="accent1"/>
                </a:solidFill>
              </a:rPr>
              <a:t> </a:t>
            </a:r>
            <a:r>
              <a:rPr lang="en-US" sz="1400" b="1" dirty="0" err="1">
                <a:solidFill>
                  <a:schemeClr val="accent1"/>
                </a:solidFill>
              </a:rPr>
              <a:t>ve</a:t>
            </a:r>
            <a:r>
              <a:rPr lang="en-US" sz="1400" b="1" dirty="0">
                <a:solidFill>
                  <a:schemeClr val="accent1"/>
                </a:solidFill>
              </a:rPr>
              <a:t> </a:t>
            </a:r>
            <a:r>
              <a:rPr lang="en-US" sz="1400" b="1" dirty="0" err="1">
                <a:solidFill>
                  <a:schemeClr val="accent1"/>
                </a:solidFill>
              </a:rPr>
              <a:t>Güvenlilik</a:t>
            </a:r>
            <a:r>
              <a:rPr lang="en-US" sz="1400" b="1" dirty="0">
                <a:solidFill>
                  <a:schemeClr val="accent1"/>
                </a:solidFill>
              </a:rPr>
              <a:t> </a:t>
            </a:r>
            <a:r>
              <a:rPr lang="en-US" sz="1400" b="1" dirty="0" err="1">
                <a:solidFill>
                  <a:schemeClr val="accent1"/>
                </a:solidFill>
              </a:rPr>
              <a:t>Denemeleri</a:t>
            </a:r>
            <a:endParaRPr lang="tr-TR" sz="1200" b="1" dirty="0">
              <a:solidFill>
                <a:schemeClr val="accent1"/>
              </a:solidFill>
            </a:endParaRPr>
          </a:p>
        </p:txBody>
      </p:sp>
      <p:sp>
        <p:nvSpPr>
          <p:cNvPr id="14" name="Speech Bubble: Rectangle with Corners Rounded 13">
            <a:extLst>
              <a:ext uri="{FF2B5EF4-FFF2-40B4-BE49-F238E27FC236}">
                <a16:creationId xmlns:a16="http://schemas.microsoft.com/office/drawing/2014/main" id="{AC25C064-648D-8643-A3B0-7436B5448CB4}"/>
              </a:ext>
            </a:extLst>
          </p:cNvPr>
          <p:cNvSpPr/>
          <p:nvPr/>
        </p:nvSpPr>
        <p:spPr>
          <a:xfrm>
            <a:off x="6691304" y="4950415"/>
            <a:ext cx="2986095" cy="384342"/>
          </a:xfrm>
          <a:prstGeom prst="wedgeRoundRectCallout">
            <a:avLst>
              <a:gd name="adj1" fmla="val -53345"/>
              <a:gd name="adj2" fmla="val 19634"/>
              <a:gd name="adj3" fmla="val 16667"/>
            </a:avLst>
          </a:prstGeom>
          <a:solidFill>
            <a:srgbClr val="FFFFFF">
              <a:alpha val="80000"/>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chemeClr val="accent1"/>
                </a:solidFill>
              </a:rPr>
              <a:t>60+ </a:t>
            </a:r>
            <a:r>
              <a:rPr lang="en-US" sz="1400" b="1" dirty="0" err="1">
                <a:solidFill>
                  <a:schemeClr val="accent1"/>
                </a:solidFill>
              </a:rPr>
              <a:t>Erişkin</a:t>
            </a:r>
            <a:r>
              <a:rPr lang="en-US" sz="1400" b="1" dirty="0">
                <a:solidFill>
                  <a:schemeClr val="accent1"/>
                </a:solidFill>
              </a:rPr>
              <a:t> </a:t>
            </a:r>
            <a:r>
              <a:rPr lang="en-US" sz="1400" b="1" dirty="0" err="1">
                <a:solidFill>
                  <a:schemeClr val="accent1"/>
                </a:solidFill>
              </a:rPr>
              <a:t>Endikasyon</a:t>
            </a:r>
            <a:endParaRPr lang="tr-TR" sz="1200" i="1" dirty="0">
              <a:solidFill>
                <a:schemeClr val="accent1"/>
              </a:solidFill>
            </a:endParaRPr>
          </a:p>
        </p:txBody>
      </p:sp>
      <p:sp>
        <p:nvSpPr>
          <p:cNvPr id="15" name="Speech Bubble: Rectangle with Corners Rounded 14">
            <a:extLst>
              <a:ext uri="{FF2B5EF4-FFF2-40B4-BE49-F238E27FC236}">
                <a16:creationId xmlns:a16="http://schemas.microsoft.com/office/drawing/2014/main" id="{9CAFBE86-1B0D-49CA-6B39-8DA4E8E78FA3}"/>
              </a:ext>
            </a:extLst>
          </p:cNvPr>
          <p:cNvSpPr/>
          <p:nvPr/>
        </p:nvSpPr>
        <p:spPr>
          <a:xfrm>
            <a:off x="6691304" y="5549783"/>
            <a:ext cx="2986096" cy="354931"/>
          </a:xfrm>
          <a:prstGeom prst="wedgeRoundRectCallout">
            <a:avLst>
              <a:gd name="adj1" fmla="val -54212"/>
              <a:gd name="adj2" fmla="val 22610"/>
              <a:gd name="adj3" fmla="val 16667"/>
            </a:avLst>
          </a:prstGeom>
          <a:solidFill>
            <a:srgbClr val="FFFFFF">
              <a:alpha val="80000"/>
            </a:srgb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dirty="0">
                <a:solidFill>
                  <a:schemeClr val="accent1"/>
                </a:solidFill>
              </a:rPr>
              <a:t>18 – 59 </a:t>
            </a:r>
            <a:r>
              <a:rPr lang="en-US" sz="1400" b="1" dirty="0" err="1">
                <a:solidFill>
                  <a:schemeClr val="accent1"/>
                </a:solidFill>
              </a:rPr>
              <a:t>Yaş</a:t>
            </a:r>
            <a:r>
              <a:rPr lang="en-US" sz="1400" b="1" dirty="0">
                <a:solidFill>
                  <a:schemeClr val="accent1"/>
                </a:solidFill>
              </a:rPr>
              <a:t> </a:t>
            </a:r>
            <a:r>
              <a:rPr lang="en-US" sz="1400" b="1" dirty="0" err="1">
                <a:solidFill>
                  <a:schemeClr val="accent1"/>
                </a:solidFill>
              </a:rPr>
              <a:t>Erişkin</a:t>
            </a:r>
            <a:r>
              <a:rPr lang="en-US" sz="1400" b="1" dirty="0">
                <a:solidFill>
                  <a:schemeClr val="accent1"/>
                </a:solidFill>
              </a:rPr>
              <a:t> </a:t>
            </a:r>
            <a:r>
              <a:rPr lang="en-US" sz="1400" b="1" dirty="0" err="1">
                <a:solidFill>
                  <a:schemeClr val="accent1"/>
                </a:solidFill>
              </a:rPr>
              <a:t>Endikasyon</a:t>
            </a:r>
            <a:endParaRPr lang="tr-TR" sz="1200" i="1" dirty="0">
              <a:solidFill>
                <a:schemeClr val="accent1"/>
              </a:solidFill>
            </a:endParaRPr>
          </a:p>
        </p:txBody>
      </p:sp>
      <p:pic>
        <p:nvPicPr>
          <p:cNvPr id="16" name="Picture 15" descr="A black and blue logo&#10;&#10;AI-generated content may be incorrect.">
            <a:extLst>
              <a:ext uri="{FF2B5EF4-FFF2-40B4-BE49-F238E27FC236}">
                <a16:creationId xmlns:a16="http://schemas.microsoft.com/office/drawing/2014/main" id="{DEBB3886-D79C-D7E0-354B-D665F7ADB63F}"/>
              </a:ext>
            </a:extLst>
          </p:cNvPr>
          <p:cNvPicPr>
            <a:picLocks noChangeAspect="1"/>
          </p:cNvPicPr>
          <p:nvPr/>
        </p:nvPicPr>
        <p:blipFill>
          <a:blip r:embed="rId17"/>
          <a:stretch>
            <a:fillRect/>
          </a:stretch>
        </p:blipFill>
        <p:spPr>
          <a:xfrm>
            <a:off x="10371153" y="6494969"/>
            <a:ext cx="981021" cy="204067"/>
          </a:xfrm>
          <a:prstGeom prst="rect">
            <a:avLst/>
          </a:prstGeom>
        </p:spPr>
      </p:pic>
    </p:spTree>
    <p:extLst>
      <p:ext uri="{BB962C8B-B14F-4D97-AF65-F5344CB8AC3E}">
        <p14:creationId xmlns:p14="http://schemas.microsoft.com/office/powerpoint/2010/main" val="1683777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with low confidence">
            <a:extLst>
              <a:ext uri="{FF2B5EF4-FFF2-40B4-BE49-F238E27FC236}">
                <a16:creationId xmlns:a16="http://schemas.microsoft.com/office/drawing/2014/main" id="{AE505DA1-9EE9-9BF0-7667-B82205AA3DC2}"/>
              </a:ext>
            </a:extLst>
          </p:cNvPr>
          <p:cNvPicPr>
            <a:picLocks noChangeAspect="1"/>
          </p:cNvPicPr>
          <p:nvPr/>
        </p:nvPicPr>
        <p:blipFill rotWithShape="1">
          <a:blip r:embed="rId3"/>
          <a:srcRect l="2283" t="87597" r="86627" b="5244"/>
          <a:stretch/>
        </p:blipFill>
        <p:spPr bwMode="gray">
          <a:xfrm>
            <a:off x="10380836" y="806039"/>
            <a:ext cx="1674631" cy="607987"/>
          </a:xfrm>
          <a:prstGeom prst="rect">
            <a:avLst/>
          </a:prstGeom>
        </p:spPr>
      </p:pic>
      <p:sp>
        <p:nvSpPr>
          <p:cNvPr id="2" name="Title 1">
            <a:extLst>
              <a:ext uri="{FF2B5EF4-FFF2-40B4-BE49-F238E27FC236}">
                <a16:creationId xmlns:a16="http://schemas.microsoft.com/office/drawing/2014/main" id="{26711CEA-E31D-4787-9B31-38B63259A1FC}"/>
              </a:ext>
            </a:extLst>
          </p:cNvPr>
          <p:cNvSpPr>
            <a:spLocks noGrp="1"/>
          </p:cNvSpPr>
          <p:nvPr>
            <p:ph type="title"/>
          </p:nvPr>
        </p:nvSpPr>
        <p:spPr/>
        <p:txBody>
          <a:bodyPr>
            <a:normAutofit/>
          </a:bodyPr>
          <a:lstStyle/>
          <a:p>
            <a:r>
              <a:rPr lang="en-US" dirty="0" err="1"/>
              <a:t>Etkinliğin</a:t>
            </a:r>
            <a:r>
              <a:rPr lang="en-US" dirty="0"/>
              <a:t> </a:t>
            </a:r>
            <a:r>
              <a:rPr lang="en-US" dirty="0" err="1"/>
              <a:t>değerlendirilmesi</a:t>
            </a:r>
            <a:r>
              <a:rPr lang="en-US" dirty="0"/>
              <a:t>: Temel </a:t>
            </a:r>
            <a:r>
              <a:rPr lang="en-US" dirty="0" err="1"/>
              <a:t>çalışma</a:t>
            </a:r>
            <a:r>
              <a:rPr lang="en-US" dirty="0"/>
              <a:t> tanımları</a:t>
            </a:r>
            <a:r>
              <a:rPr lang="en-US" baseline="30000" dirty="0"/>
              <a:t>1,2</a:t>
            </a:r>
          </a:p>
        </p:txBody>
      </p:sp>
      <p:sp>
        <p:nvSpPr>
          <p:cNvPr id="3" name="Slide Number Placeholder 2">
            <a:extLst>
              <a:ext uri="{FF2B5EF4-FFF2-40B4-BE49-F238E27FC236}">
                <a16:creationId xmlns:a16="http://schemas.microsoft.com/office/drawing/2014/main" id="{B2FCF90F-77DD-DEA9-912C-E7B9C7B98BBE}"/>
              </a:ext>
            </a:extLst>
          </p:cNvPr>
          <p:cNvSpPr>
            <a:spLocks noGrp="1"/>
          </p:cNvSpPr>
          <p:nvPr>
            <p:ph type="sldNum" sz="quarter" idx="4"/>
          </p:nvPr>
        </p:nvSpPr>
        <p:spPr/>
        <p:txBody>
          <a:bodyPr anchor="t"/>
          <a:lstStyle/>
          <a:p>
            <a:fld id="{8C13A29A-185B-4182-9583-7B13F1AC164D}" type="slidenum">
              <a:rPr lang="en-US"/>
              <a:pPr/>
              <a:t>25</a:t>
            </a:fld>
            <a:endParaRPr lang="en-US"/>
          </a:p>
        </p:txBody>
      </p:sp>
      <p:sp>
        <p:nvSpPr>
          <p:cNvPr id="7" name="Text Placeholder 6">
            <a:extLst>
              <a:ext uri="{FF2B5EF4-FFF2-40B4-BE49-F238E27FC236}">
                <a16:creationId xmlns:a16="http://schemas.microsoft.com/office/drawing/2014/main" id="{D8AA52D0-6A1E-BFB9-E63F-7A93B6A82372}"/>
              </a:ext>
            </a:extLst>
          </p:cNvPr>
          <p:cNvSpPr>
            <a:spLocks noGrp="1"/>
          </p:cNvSpPr>
          <p:nvPr>
            <p:ph type="body" sz="quarter" idx="4294967295"/>
          </p:nvPr>
        </p:nvSpPr>
        <p:spPr>
          <a:xfrm>
            <a:off x="536420" y="6366660"/>
            <a:ext cx="10215563" cy="358775"/>
          </a:xfrm>
        </p:spPr>
        <p:txBody>
          <a:bodyPr anchor="t">
            <a:normAutofit/>
          </a:bodyPr>
          <a:lstStyle/>
          <a:p>
            <a:pPr marL="0" indent="0" algn="ctr">
              <a:buNone/>
            </a:pPr>
            <a:r>
              <a:rPr lang="en-US" sz="1050" dirty="0"/>
              <a:t>1. ABRYSVO® </a:t>
            </a:r>
            <a:r>
              <a:rPr lang="en-US" sz="1050" dirty="0" err="1"/>
              <a:t>Kısa</a:t>
            </a:r>
            <a:r>
              <a:rPr lang="en-US" sz="1050" dirty="0"/>
              <a:t> </a:t>
            </a:r>
            <a:r>
              <a:rPr lang="en-US" sz="1050" dirty="0" err="1"/>
              <a:t>Ürün</a:t>
            </a:r>
            <a:r>
              <a:rPr lang="en-US" sz="1050" dirty="0"/>
              <a:t> </a:t>
            </a:r>
            <a:r>
              <a:rPr lang="en-US" sz="1050" dirty="0" err="1"/>
              <a:t>Bilgisi</a:t>
            </a:r>
            <a:r>
              <a:rPr lang="en-US" sz="1050" dirty="0"/>
              <a:t>. 2. Walsh EE, et al. N Engl J Med. 2024;391:1459-1460. </a:t>
            </a:r>
          </a:p>
        </p:txBody>
      </p:sp>
      <p:grpSp>
        <p:nvGrpSpPr>
          <p:cNvPr id="55" name="Group 54">
            <a:extLst>
              <a:ext uri="{FF2B5EF4-FFF2-40B4-BE49-F238E27FC236}">
                <a16:creationId xmlns:a16="http://schemas.microsoft.com/office/drawing/2014/main" id="{0891D3ED-0D69-E3F6-BF56-BD9E81228082}"/>
              </a:ext>
            </a:extLst>
          </p:cNvPr>
          <p:cNvGrpSpPr/>
          <p:nvPr/>
        </p:nvGrpSpPr>
        <p:grpSpPr>
          <a:xfrm>
            <a:off x="6095655" y="1088857"/>
            <a:ext cx="4215214" cy="699697"/>
            <a:chOff x="6772099" y="753532"/>
            <a:chExt cx="4543601" cy="719237"/>
          </a:xfrm>
        </p:grpSpPr>
        <p:sp>
          <p:nvSpPr>
            <p:cNvPr id="12" name="Rectangle: Rounded Corners 11">
              <a:extLst>
                <a:ext uri="{FF2B5EF4-FFF2-40B4-BE49-F238E27FC236}">
                  <a16:creationId xmlns:a16="http://schemas.microsoft.com/office/drawing/2014/main" id="{4B6A875E-703D-6081-C9FF-222D707EE8AC}"/>
                </a:ext>
              </a:extLst>
            </p:cNvPr>
            <p:cNvSpPr/>
            <p:nvPr/>
          </p:nvSpPr>
          <p:spPr>
            <a:xfrm>
              <a:off x="6772099" y="753532"/>
              <a:ext cx="4543601" cy="719237"/>
            </a:xfrm>
            <a:prstGeom prst="roundRect">
              <a:avLst>
                <a:gd name="adj" fmla="val 7838"/>
              </a:avLst>
            </a:prstGeom>
            <a:solidFill>
              <a:schemeClr val="bg1"/>
            </a:solidFill>
            <a:ln w="127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600">
                <a:solidFill>
                  <a:srgbClr val="FFFFFF"/>
                </a:solidFill>
                <a:latin typeface="Arial" panose="020B0604020202020204"/>
              </a:endParaRPr>
            </a:p>
          </p:txBody>
        </p:sp>
        <p:sp>
          <p:nvSpPr>
            <p:cNvPr id="14" name="Rectangle 13">
              <a:extLst>
                <a:ext uri="{FF2B5EF4-FFF2-40B4-BE49-F238E27FC236}">
                  <a16:creationId xmlns:a16="http://schemas.microsoft.com/office/drawing/2014/main" id="{FFC0F34A-F3F1-5D22-AAE2-6E5753A0EC1D}"/>
                </a:ext>
              </a:extLst>
            </p:cNvPr>
            <p:cNvSpPr/>
            <p:nvPr/>
          </p:nvSpPr>
          <p:spPr>
            <a:xfrm>
              <a:off x="7186304" y="841905"/>
              <a:ext cx="3625036" cy="591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685389">
                <a:defRPr/>
              </a:pPr>
              <a:endParaRPr lang="en-US" sz="1050" b="1" dirty="0">
                <a:solidFill>
                  <a:srgbClr val="0095FF"/>
                </a:solidFill>
                <a:latin typeface="Arial" panose="020B0604020202020204"/>
              </a:endParaRPr>
            </a:p>
            <a:p>
              <a:pPr defTabSz="685389">
                <a:defRPr/>
              </a:pPr>
              <a:endParaRPr lang="en-US" sz="1050" b="1" dirty="0">
                <a:solidFill>
                  <a:srgbClr val="0095FF"/>
                </a:solidFill>
                <a:latin typeface="Arial" panose="020B0604020202020204"/>
              </a:endParaRPr>
            </a:p>
            <a:p>
              <a:pPr defTabSz="685389">
                <a:defRPr/>
              </a:pPr>
              <a:r>
                <a:rPr lang="en-US" sz="1050" b="1" dirty="0">
                  <a:solidFill>
                    <a:srgbClr val="0095FF"/>
                  </a:solidFill>
                  <a:latin typeface="Arial" panose="020B0604020202020204"/>
                </a:rPr>
                <a:t>ARI </a:t>
              </a:r>
              <a:r>
                <a:rPr lang="en-US" sz="1050" b="1" dirty="0" err="1">
                  <a:solidFill>
                    <a:srgbClr val="0095FF"/>
                  </a:solidFill>
                  <a:latin typeface="Arial" panose="020B0604020202020204"/>
                </a:rPr>
                <a:t>semptomları</a:t>
              </a:r>
              <a:r>
                <a:rPr lang="en-US" sz="1050" b="1" dirty="0">
                  <a:solidFill>
                    <a:srgbClr val="0095FF"/>
                  </a:solidFill>
                  <a:latin typeface="Arial" panose="020B0604020202020204"/>
                </a:rPr>
                <a:t> </a:t>
              </a:r>
              <a:r>
                <a:rPr lang="en-US" sz="1050" b="1" dirty="0" err="1">
                  <a:solidFill>
                    <a:srgbClr val="0095FF"/>
                  </a:solidFill>
                  <a:latin typeface="Arial" panose="020B0604020202020204"/>
                </a:rPr>
                <a:t>için</a:t>
              </a:r>
              <a:r>
                <a:rPr lang="en-US" sz="1050" b="1" dirty="0">
                  <a:solidFill>
                    <a:srgbClr val="0095FF"/>
                  </a:solidFill>
                  <a:latin typeface="Arial" panose="020B0604020202020204"/>
                </a:rPr>
                <a:t> </a:t>
              </a:r>
              <a:r>
                <a:rPr lang="en-US" sz="1050" b="1" dirty="0" err="1">
                  <a:solidFill>
                    <a:srgbClr val="0095FF"/>
                  </a:solidFill>
                  <a:latin typeface="Arial" panose="020B0604020202020204"/>
                </a:rPr>
                <a:t>haftalık</a:t>
              </a:r>
              <a:r>
                <a:rPr lang="en-US" sz="1050" b="1" dirty="0">
                  <a:solidFill>
                    <a:srgbClr val="0095FF"/>
                  </a:solidFill>
                  <a:latin typeface="Arial" panose="020B0604020202020204"/>
                </a:rPr>
                <a:t> </a:t>
              </a:r>
              <a:r>
                <a:rPr lang="en-US" sz="1050" b="1" dirty="0" err="1">
                  <a:solidFill>
                    <a:srgbClr val="0095FF"/>
                  </a:solidFill>
                  <a:latin typeface="Arial" panose="020B0604020202020204"/>
                </a:rPr>
                <a:t>aktif</a:t>
              </a:r>
              <a:r>
                <a:rPr lang="en-US" sz="1050" b="1" dirty="0">
                  <a:solidFill>
                    <a:srgbClr val="0095FF"/>
                  </a:solidFill>
                  <a:latin typeface="Arial" panose="020B0604020202020204"/>
                </a:rPr>
                <a:t> </a:t>
              </a:r>
              <a:r>
                <a:rPr lang="en-US" sz="1050" b="1" dirty="0" err="1">
                  <a:solidFill>
                    <a:srgbClr val="0095FF"/>
                  </a:solidFill>
                  <a:latin typeface="Arial" panose="020B0604020202020204"/>
                </a:rPr>
                <a:t>sürveyans</a:t>
              </a:r>
              <a:r>
                <a:rPr lang="en-US" sz="1050" b="1" dirty="0">
                  <a:solidFill>
                    <a:srgbClr val="0095FF"/>
                  </a:solidFill>
                  <a:latin typeface="Arial" panose="020B0604020202020204"/>
                </a:rPr>
                <a:t>. </a:t>
              </a:r>
              <a:r>
                <a:rPr lang="en-US" sz="1050" b="1" dirty="0" err="1">
                  <a:solidFill>
                    <a:srgbClr val="0095FF"/>
                  </a:solidFill>
                  <a:latin typeface="Arial" panose="020B0604020202020204"/>
                </a:rPr>
                <a:t>Semptom</a:t>
              </a:r>
              <a:r>
                <a:rPr lang="en-US" sz="1050" b="1" dirty="0">
                  <a:solidFill>
                    <a:srgbClr val="0095FF"/>
                  </a:solidFill>
                  <a:latin typeface="Arial" panose="020B0604020202020204"/>
                </a:rPr>
                <a:t> </a:t>
              </a:r>
              <a:r>
                <a:rPr lang="en-US" sz="1050" b="1" dirty="0" err="1">
                  <a:solidFill>
                    <a:srgbClr val="0095FF"/>
                  </a:solidFill>
                  <a:latin typeface="Arial" panose="020B0604020202020204"/>
                </a:rPr>
                <a:t>gözlenen</a:t>
              </a:r>
              <a:r>
                <a:rPr lang="en-US" sz="1050" b="1" dirty="0">
                  <a:solidFill>
                    <a:srgbClr val="0095FF"/>
                  </a:solidFill>
                  <a:latin typeface="Arial" panose="020B0604020202020204"/>
                </a:rPr>
                <a:t> </a:t>
              </a:r>
              <a:r>
                <a:rPr lang="en-US" sz="1050" b="1" dirty="0" err="1">
                  <a:solidFill>
                    <a:srgbClr val="0095FF"/>
                  </a:solidFill>
                  <a:latin typeface="Arial" panose="020B0604020202020204"/>
                </a:rPr>
                <a:t>bireylerden</a:t>
              </a:r>
              <a:r>
                <a:rPr lang="en-US" sz="1050" b="1" dirty="0">
                  <a:solidFill>
                    <a:srgbClr val="0095FF"/>
                  </a:solidFill>
                  <a:latin typeface="Arial" panose="020B0604020202020204"/>
                </a:rPr>
                <a:t> </a:t>
              </a:r>
              <a:r>
                <a:rPr lang="en-US" sz="1050" b="1" dirty="0" err="1">
                  <a:solidFill>
                    <a:srgbClr val="0095FF"/>
                  </a:solidFill>
                  <a:latin typeface="Arial" panose="020B0604020202020204"/>
                </a:rPr>
                <a:t>nazal</a:t>
              </a:r>
              <a:r>
                <a:rPr lang="en-US" sz="1050" b="1" dirty="0">
                  <a:solidFill>
                    <a:srgbClr val="0095FF"/>
                  </a:solidFill>
                  <a:latin typeface="Arial" panose="020B0604020202020204"/>
                </a:rPr>
                <a:t> </a:t>
              </a:r>
              <a:r>
                <a:rPr lang="en-US" sz="1050" b="1" dirty="0" err="1">
                  <a:solidFill>
                    <a:srgbClr val="0095FF"/>
                  </a:solidFill>
                  <a:latin typeface="Arial" panose="020B0604020202020204"/>
                </a:rPr>
                <a:t>sürüntü</a:t>
              </a:r>
              <a:r>
                <a:rPr lang="en-US" sz="1050" b="1" dirty="0">
                  <a:solidFill>
                    <a:srgbClr val="0095FF"/>
                  </a:solidFill>
                  <a:latin typeface="Arial" panose="020B0604020202020204"/>
                </a:rPr>
                <a:t> </a:t>
              </a:r>
              <a:r>
                <a:rPr lang="en-US" sz="1050" b="1" dirty="0" err="1">
                  <a:solidFill>
                    <a:srgbClr val="0095FF"/>
                  </a:solidFill>
                  <a:latin typeface="Arial" panose="020B0604020202020204"/>
                </a:rPr>
                <a:t>alınır</a:t>
              </a:r>
              <a:r>
                <a:rPr lang="en-US" sz="1050" b="1" dirty="0">
                  <a:solidFill>
                    <a:srgbClr val="0095FF"/>
                  </a:solidFill>
                  <a:latin typeface="Arial" panose="020B0604020202020204"/>
                </a:rPr>
                <a:t>.</a:t>
              </a:r>
              <a:endParaRPr lang="en-US" sz="1050" dirty="0">
                <a:solidFill>
                  <a:srgbClr val="000000"/>
                </a:solidFill>
                <a:latin typeface="Arial" panose="020B0604020202020204"/>
              </a:endParaRPr>
            </a:p>
          </p:txBody>
        </p:sp>
        <p:grpSp>
          <p:nvGrpSpPr>
            <p:cNvPr id="39" name="Group 38">
              <a:extLst>
                <a:ext uri="{FF2B5EF4-FFF2-40B4-BE49-F238E27FC236}">
                  <a16:creationId xmlns:a16="http://schemas.microsoft.com/office/drawing/2014/main" id="{84ABB4E1-EDE3-9FFC-B8F8-FAC2EF6FF66C}"/>
                </a:ext>
              </a:extLst>
            </p:cNvPr>
            <p:cNvGrpSpPr/>
            <p:nvPr/>
          </p:nvGrpSpPr>
          <p:grpSpPr>
            <a:xfrm>
              <a:off x="6873872" y="833032"/>
              <a:ext cx="335077" cy="573369"/>
              <a:chOff x="8921426" y="1525000"/>
              <a:chExt cx="474142" cy="811332"/>
            </a:xfrm>
          </p:grpSpPr>
          <p:sp>
            <p:nvSpPr>
              <p:cNvPr id="40" name="Rectangle: Rounded Corners 39">
                <a:extLst>
                  <a:ext uri="{FF2B5EF4-FFF2-40B4-BE49-F238E27FC236}">
                    <a16:creationId xmlns:a16="http://schemas.microsoft.com/office/drawing/2014/main" id="{8D205B63-67D4-EFFE-187C-156EEACD2135}"/>
                  </a:ext>
                </a:extLst>
              </p:cNvPr>
              <p:cNvSpPr/>
              <p:nvPr/>
            </p:nvSpPr>
            <p:spPr>
              <a:xfrm>
                <a:off x="8944354" y="1540547"/>
                <a:ext cx="428287" cy="7819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595">
                  <a:defRPr/>
                </a:pPr>
                <a:endParaRPr lang="en-US" sz="1600">
                  <a:solidFill>
                    <a:srgbClr val="FFFFFF"/>
                  </a:solidFill>
                  <a:latin typeface="Arial" panose="020B0604020202020204"/>
                </a:endParaRPr>
              </a:p>
            </p:txBody>
          </p:sp>
          <p:sp>
            <p:nvSpPr>
              <p:cNvPr id="41" name="Freeform: Shape 40">
                <a:extLst>
                  <a:ext uri="{FF2B5EF4-FFF2-40B4-BE49-F238E27FC236}">
                    <a16:creationId xmlns:a16="http://schemas.microsoft.com/office/drawing/2014/main" id="{630514A1-6D25-360D-C39C-F09CDFFD5700}"/>
                  </a:ext>
                </a:extLst>
              </p:cNvPr>
              <p:cNvSpPr/>
              <p:nvPr/>
            </p:nvSpPr>
            <p:spPr>
              <a:xfrm>
                <a:off x="8921426" y="1525000"/>
                <a:ext cx="474142" cy="811332"/>
              </a:xfrm>
              <a:custGeom>
                <a:avLst/>
                <a:gdLst>
                  <a:gd name="connsiteX0" fmla="*/ 516981 w 630390"/>
                  <a:gd name="connsiteY0" fmla="*/ 1185836 h 1185835"/>
                  <a:gd name="connsiteX1" fmla="*/ 113382 w 630390"/>
                  <a:gd name="connsiteY1" fmla="*/ 1185836 h 1185835"/>
                  <a:gd name="connsiteX2" fmla="*/ 0 w 630390"/>
                  <a:gd name="connsiteY2" fmla="*/ 1072455 h 1185835"/>
                  <a:gd name="connsiteX3" fmla="*/ 0 w 630390"/>
                  <a:gd name="connsiteY3" fmla="*/ 113382 h 1185835"/>
                  <a:gd name="connsiteX4" fmla="*/ 113382 w 630390"/>
                  <a:gd name="connsiteY4" fmla="*/ 0 h 1185835"/>
                  <a:gd name="connsiteX5" fmla="*/ 517009 w 630390"/>
                  <a:gd name="connsiteY5" fmla="*/ 0 h 1185835"/>
                  <a:gd name="connsiteX6" fmla="*/ 630390 w 630390"/>
                  <a:gd name="connsiteY6" fmla="*/ 113382 h 1185835"/>
                  <a:gd name="connsiteX7" fmla="*/ 630390 w 630390"/>
                  <a:gd name="connsiteY7" fmla="*/ 1072455 h 1185835"/>
                  <a:gd name="connsiteX8" fmla="*/ 516981 w 630390"/>
                  <a:gd name="connsiteY8" fmla="*/ 1185836 h 1185835"/>
                  <a:gd name="connsiteX9" fmla="*/ 113382 w 630390"/>
                  <a:gd name="connsiteY9" fmla="*/ 41330 h 1185835"/>
                  <a:gd name="connsiteX10" fmla="*/ 41330 w 630390"/>
                  <a:gd name="connsiteY10" fmla="*/ 113382 h 1185835"/>
                  <a:gd name="connsiteX11" fmla="*/ 41330 w 630390"/>
                  <a:gd name="connsiteY11" fmla="*/ 1072455 h 1185835"/>
                  <a:gd name="connsiteX12" fmla="*/ 113382 w 630390"/>
                  <a:gd name="connsiteY12" fmla="*/ 1144506 h 1185835"/>
                  <a:gd name="connsiteX13" fmla="*/ 517009 w 630390"/>
                  <a:gd name="connsiteY13" fmla="*/ 1144506 h 1185835"/>
                  <a:gd name="connsiteX14" fmla="*/ 589061 w 630390"/>
                  <a:gd name="connsiteY14" fmla="*/ 1072455 h 1185835"/>
                  <a:gd name="connsiteX15" fmla="*/ 589061 w 630390"/>
                  <a:gd name="connsiteY15" fmla="*/ 113382 h 1185835"/>
                  <a:gd name="connsiteX16" fmla="*/ 517009 w 630390"/>
                  <a:gd name="connsiteY16" fmla="*/ 41330 h 1185835"/>
                  <a:gd name="connsiteX17" fmla="*/ 113382 w 630390"/>
                  <a:gd name="connsiteY17" fmla="*/ 41330 h 118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0390" h="1185835">
                    <a:moveTo>
                      <a:pt x="516981" y="1185836"/>
                    </a:moveTo>
                    <a:lnTo>
                      <a:pt x="113382" y="1185836"/>
                    </a:lnTo>
                    <a:cubicBezTo>
                      <a:pt x="50863" y="1185836"/>
                      <a:pt x="0" y="1134973"/>
                      <a:pt x="0" y="1072455"/>
                    </a:cubicBezTo>
                    <a:lnTo>
                      <a:pt x="0" y="113382"/>
                    </a:lnTo>
                    <a:cubicBezTo>
                      <a:pt x="0" y="50863"/>
                      <a:pt x="50863" y="0"/>
                      <a:pt x="113382" y="0"/>
                    </a:cubicBezTo>
                    <a:lnTo>
                      <a:pt x="517009" y="0"/>
                    </a:lnTo>
                    <a:cubicBezTo>
                      <a:pt x="579527" y="0"/>
                      <a:pt x="630390" y="50863"/>
                      <a:pt x="630390" y="113382"/>
                    </a:cubicBezTo>
                    <a:lnTo>
                      <a:pt x="630390" y="1072455"/>
                    </a:lnTo>
                    <a:cubicBezTo>
                      <a:pt x="630363" y="1134973"/>
                      <a:pt x="579500" y="1185836"/>
                      <a:pt x="516981" y="1185836"/>
                    </a:cubicBezTo>
                    <a:close/>
                    <a:moveTo>
                      <a:pt x="113382" y="41330"/>
                    </a:moveTo>
                    <a:cubicBezTo>
                      <a:pt x="73650" y="41330"/>
                      <a:pt x="41330" y="73650"/>
                      <a:pt x="41330" y="113382"/>
                    </a:cubicBezTo>
                    <a:lnTo>
                      <a:pt x="41330" y="1072455"/>
                    </a:lnTo>
                    <a:cubicBezTo>
                      <a:pt x="41330" y="1112186"/>
                      <a:pt x="73650" y="1144506"/>
                      <a:pt x="113382" y="1144506"/>
                    </a:cubicBezTo>
                    <a:lnTo>
                      <a:pt x="517009" y="1144506"/>
                    </a:lnTo>
                    <a:cubicBezTo>
                      <a:pt x="556741" y="1144506"/>
                      <a:pt x="589061" y="1112186"/>
                      <a:pt x="589061" y="1072455"/>
                    </a:cubicBezTo>
                    <a:lnTo>
                      <a:pt x="589061" y="113382"/>
                    </a:lnTo>
                    <a:cubicBezTo>
                      <a:pt x="589061" y="73650"/>
                      <a:pt x="556741" y="41330"/>
                      <a:pt x="517009" y="41330"/>
                    </a:cubicBezTo>
                    <a:lnTo>
                      <a:pt x="113382" y="41330"/>
                    </a:lnTo>
                    <a:close/>
                  </a:path>
                </a:pathLst>
              </a:custGeom>
              <a:solidFill>
                <a:schemeClr val="accent2"/>
              </a:solidFill>
              <a:ln w="275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595">
                  <a:defRPr/>
                </a:pPr>
                <a:endParaRPr lang="en-US" sz="1600">
                  <a:solidFill>
                    <a:srgbClr val="000000"/>
                  </a:solidFill>
                  <a:latin typeface="Arial" panose="020B0604020202020204"/>
                </a:endParaRPr>
              </a:p>
            </p:txBody>
          </p:sp>
          <p:sp>
            <p:nvSpPr>
              <p:cNvPr id="42" name="Freeform: Shape 41">
                <a:extLst>
                  <a:ext uri="{FF2B5EF4-FFF2-40B4-BE49-F238E27FC236}">
                    <a16:creationId xmlns:a16="http://schemas.microsoft.com/office/drawing/2014/main" id="{AB6688B5-D131-051D-B8AB-04C3599B3CE5}"/>
                  </a:ext>
                </a:extLst>
              </p:cNvPr>
              <p:cNvSpPr/>
              <p:nvPr/>
            </p:nvSpPr>
            <p:spPr>
              <a:xfrm>
                <a:off x="8937083" y="2175736"/>
                <a:ext cx="443455" cy="28277"/>
              </a:xfrm>
              <a:custGeom>
                <a:avLst/>
                <a:gdLst>
                  <a:gd name="connsiteX0" fmla="*/ 610304 w 630969"/>
                  <a:gd name="connsiteY0" fmla="*/ 41330 h 41329"/>
                  <a:gd name="connsiteX1" fmla="*/ 20665 w 630969"/>
                  <a:gd name="connsiteY1" fmla="*/ 41330 h 41329"/>
                  <a:gd name="connsiteX2" fmla="*/ 0 w 630969"/>
                  <a:gd name="connsiteY2" fmla="*/ 20665 h 41329"/>
                  <a:gd name="connsiteX3" fmla="*/ 20665 w 630969"/>
                  <a:gd name="connsiteY3" fmla="*/ 0 h 41329"/>
                  <a:gd name="connsiteX4" fmla="*/ 610304 w 630969"/>
                  <a:gd name="connsiteY4" fmla="*/ 0 h 41329"/>
                  <a:gd name="connsiteX5" fmla="*/ 630969 w 630969"/>
                  <a:gd name="connsiteY5" fmla="*/ 20665 h 41329"/>
                  <a:gd name="connsiteX6" fmla="*/ 610304 w 630969"/>
                  <a:gd name="connsiteY6" fmla="*/ 41330 h 4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969" h="41329">
                    <a:moveTo>
                      <a:pt x="610304" y="41330"/>
                    </a:moveTo>
                    <a:lnTo>
                      <a:pt x="20665" y="41330"/>
                    </a:lnTo>
                    <a:cubicBezTo>
                      <a:pt x="9258" y="41330"/>
                      <a:pt x="0" y="32072"/>
                      <a:pt x="0" y="20665"/>
                    </a:cubicBezTo>
                    <a:cubicBezTo>
                      <a:pt x="0" y="9258"/>
                      <a:pt x="9258" y="0"/>
                      <a:pt x="20665" y="0"/>
                    </a:cubicBezTo>
                    <a:lnTo>
                      <a:pt x="610304" y="0"/>
                    </a:lnTo>
                    <a:cubicBezTo>
                      <a:pt x="621711" y="0"/>
                      <a:pt x="630969" y="9258"/>
                      <a:pt x="630969" y="20665"/>
                    </a:cubicBezTo>
                    <a:cubicBezTo>
                      <a:pt x="630969" y="32072"/>
                      <a:pt x="621711" y="41330"/>
                      <a:pt x="610304" y="41330"/>
                    </a:cubicBezTo>
                    <a:close/>
                  </a:path>
                </a:pathLst>
              </a:custGeom>
              <a:solidFill>
                <a:schemeClr val="accent2"/>
              </a:solidFill>
              <a:ln w="275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595">
                  <a:defRPr/>
                </a:pPr>
                <a:endParaRPr lang="en-US" sz="1600">
                  <a:solidFill>
                    <a:srgbClr val="000000"/>
                  </a:solidFill>
                  <a:latin typeface="Arial" panose="020B0604020202020204"/>
                </a:endParaRPr>
              </a:p>
            </p:txBody>
          </p:sp>
          <p:sp>
            <p:nvSpPr>
              <p:cNvPr id="44" name="Freeform: Shape 43">
                <a:extLst>
                  <a:ext uri="{FF2B5EF4-FFF2-40B4-BE49-F238E27FC236}">
                    <a16:creationId xmlns:a16="http://schemas.microsoft.com/office/drawing/2014/main" id="{4EAF7D92-5B52-FFD2-CCC9-3E34748C1633}"/>
                  </a:ext>
                </a:extLst>
              </p:cNvPr>
              <p:cNvSpPr/>
              <p:nvPr/>
            </p:nvSpPr>
            <p:spPr>
              <a:xfrm>
                <a:off x="8937083" y="1600765"/>
                <a:ext cx="443455" cy="28277"/>
              </a:xfrm>
              <a:custGeom>
                <a:avLst/>
                <a:gdLst>
                  <a:gd name="connsiteX0" fmla="*/ 610304 w 630969"/>
                  <a:gd name="connsiteY0" fmla="*/ 41330 h 41329"/>
                  <a:gd name="connsiteX1" fmla="*/ 20665 w 630969"/>
                  <a:gd name="connsiteY1" fmla="*/ 41330 h 41329"/>
                  <a:gd name="connsiteX2" fmla="*/ 0 w 630969"/>
                  <a:gd name="connsiteY2" fmla="*/ 20665 h 41329"/>
                  <a:gd name="connsiteX3" fmla="*/ 20665 w 630969"/>
                  <a:gd name="connsiteY3" fmla="*/ 0 h 41329"/>
                  <a:gd name="connsiteX4" fmla="*/ 610304 w 630969"/>
                  <a:gd name="connsiteY4" fmla="*/ 0 h 41329"/>
                  <a:gd name="connsiteX5" fmla="*/ 630969 w 630969"/>
                  <a:gd name="connsiteY5" fmla="*/ 20665 h 41329"/>
                  <a:gd name="connsiteX6" fmla="*/ 610304 w 630969"/>
                  <a:gd name="connsiteY6" fmla="*/ 41330 h 4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969" h="41329">
                    <a:moveTo>
                      <a:pt x="610304" y="41330"/>
                    </a:moveTo>
                    <a:lnTo>
                      <a:pt x="20665" y="41330"/>
                    </a:lnTo>
                    <a:cubicBezTo>
                      <a:pt x="9258" y="41330"/>
                      <a:pt x="0" y="32072"/>
                      <a:pt x="0" y="20665"/>
                    </a:cubicBezTo>
                    <a:cubicBezTo>
                      <a:pt x="0" y="9258"/>
                      <a:pt x="9258" y="0"/>
                      <a:pt x="20665" y="0"/>
                    </a:cubicBezTo>
                    <a:lnTo>
                      <a:pt x="610304" y="0"/>
                    </a:lnTo>
                    <a:cubicBezTo>
                      <a:pt x="621711" y="0"/>
                      <a:pt x="630969" y="9258"/>
                      <a:pt x="630969" y="20665"/>
                    </a:cubicBezTo>
                    <a:cubicBezTo>
                      <a:pt x="630969" y="32072"/>
                      <a:pt x="621711" y="41330"/>
                      <a:pt x="610304" y="41330"/>
                    </a:cubicBezTo>
                    <a:close/>
                  </a:path>
                </a:pathLst>
              </a:custGeom>
              <a:solidFill>
                <a:schemeClr val="accent2"/>
              </a:solidFill>
              <a:ln w="275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595">
                  <a:defRPr/>
                </a:pPr>
                <a:endParaRPr lang="en-US" sz="1600">
                  <a:solidFill>
                    <a:srgbClr val="000000"/>
                  </a:solidFill>
                  <a:latin typeface="Arial" panose="020B0604020202020204"/>
                </a:endParaRPr>
              </a:p>
            </p:txBody>
          </p:sp>
          <p:sp>
            <p:nvSpPr>
              <p:cNvPr id="46" name="Freeform: Shape 45">
                <a:extLst>
                  <a:ext uri="{FF2B5EF4-FFF2-40B4-BE49-F238E27FC236}">
                    <a16:creationId xmlns:a16="http://schemas.microsoft.com/office/drawing/2014/main" id="{055D4F72-E0A7-5887-E436-4B8ABCA5AF80}"/>
                  </a:ext>
                </a:extLst>
              </p:cNvPr>
              <p:cNvSpPr/>
              <p:nvPr/>
            </p:nvSpPr>
            <p:spPr>
              <a:xfrm>
                <a:off x="9111868" y="2237947"/>
                <a:ext cx="93258" cy="28277"/>
              </a:xfrm>
              <a:custGeom>
                <a:avLst/>
                <a:gdLst>
                  <a:gd name="connsiteX0" fmla="*/ 103325 w 123989"/>
                  <a:gd name="connsiteY0" fmla="*/ 41330 h 41329"/>
                  <a:gd name="connsiteX1" fmla="*/ 20665 w 123989"/>
                  <a:gd name="connsiteY1" fmla="*/ 41330 h 41329"/>
                  <a:gd name="connsiteX2" fmla="*/ 0 w 123989"/>
                  <a:gd name="connsiteY2" fmla="*/ 20665 h 41329"/>
                  <a:gd name="connsiteX3" fmla="*/ 20665 w 123989"/>
                  <a:gd name="connsiteY3" fmla="*/ 0 h 41329"/>
                  <a:gd name="connsiteX4" fmla="*/ 103325 w 123989"/>
                  <a:gd name="connsiteY4" fmla="*/ 0 h 41329"/>
                  <a:gd name="connsiteX5" fmla="*/ 123990 w 123989"/>
                  <a:gd name="connsiteY5" fmla="*/ 20665 h 41329"/>
                  <a:gd name="connsiteX6" fmla="*/ 103325 w 123989"/>
                  <a:gd name="connsiteY6" fmla="*/ 41330 h 4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89" h="41329">
                    <a:moveTo>
                      <a:pt x="103325" y="41330"/>
                    </a:moveTo>
                    <a:lnTo>
                      <a:pt x="20665" y="41330"/>
                    </a:lnTo>
                    <a:cubicBezTo>
                      <a:pt x="9258" y="41330"/>
                      <a:pt x="0" y="32072"/>
                      <a:pt x="0" y="20665"/>
                    </a:cubicBezTo>
                    <a:cubicBezTo>
                      <a:pt x="0" y="9258"/>
                      <a:pt x="9258" y="0"/>
                      <a:pt x="20665" y="0"/>
                    </a:cubicBezTo>
                    <a:lnTo>
                      <a:pt x="103325" y="0"/>
                    </a:lnTo>
                    <a:cubicBezTo>
                      <a:pt x="114732" y="0"/>
                      <a:pt x="123990" y="9258"/>
                      <a:pt x="123990" y="20665"/>
                    </a:cubicBezTo>
                    <a:cubicBezTo>
                      <a:pt x="123990" y="32072"/>
                      <a:pt x="114732" y="41330"/>
                      <a:pt x="103325" y="41330"/>
                    </a:cubicBezTo>
                    <a:close/>
                  </a:path>
                </a:pathLst>
              </a:custGeom>
              <a:solidFill>
                <a:schemeClr val="accent2"/>
              </a:solidFill>
              <a:ln w="275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595">
                  <a:defRPr/>
                </a:pPr>
                <a:endParaRPr lang="en-US" sz="1600">
                  <a:solidFill>
                    <a:srgbClr val="000000"/>
                  </a:solidFill>
                  <a:latin typeface="Arial" panose="020B0604020202020204"/>
                </a:endParaRPr>
              </a:p>
            </p:txBody>
          </p:sp>
          <p:sp>
            <p:nvSpPr>
              <p:cNvPr id="47" name="TextBox 46">
                <a:extLst>
                  <a:ext uri="{FF2B5EF4-FFF2-40B4-BE49-F238E27FC236}">
                    <a16:creationId xmlns:a16="http://schemas.microsoft.com/office/drawing/2014/main" id="{CCF63935-82E0-C8DC-903C-561804C9D035}"/>
                  </a:ext>
                </a:extLst>
              </p:cNvPr>
              <p:cNvSpPr txBox="1"/>
              <p:nvPr/>
            </p:nvSpPr>
            <p:spPr>
              <a:xfrm>
                <a:off x="9032781" y="1755407"/>
                <a:ext cx="242316" cy="263518"/>
              </a:xfrm>
              <a:custGeom>
                <a:avLst/>
                <a:gdLst/>
                <a:ahLst/>
                <a:cxnLst/>
                <a:rect l="l" t="t" r="r" b="b"/>
                <a:pathLst>
                  <a:path w="242316" h="263518">
                    <a:moveTo>
                      <a:pt x="123177" y="45939"/>
                    </a:moveTo>
                    <a:cubicBezTo>
                      <a:pt x="106686" y="45939"/>
                      <a:pt x="92888" y="51155"/>
                      <a:pt x="81782" y="61588"/>
                    </a:cubicBezTo>
                    <a:cubicBezTo>
                      <a:pt x="70676" y="72021"/>
                      <a:pt x="64281" y="85483"/>
                      <a:pt x="62598" y="101974"/>
                    </a:cubicBezTo>
                    <a:lnTo>
                      <a:pt x="179213" y="101974"/>
                    </a:lnTo>
                    <a:cubicBezTo>
                      <a:pt x="178540" y="85147"/>
                      <a:pt x="173155" y="71601"/>
                      <a:pt x="163059" y="61336"/>
                    </a:cubicBezTo>
                    <a:cubicBezTo>
                      <a:pt x="152962" y="51071"/>
                      <a:pt x="139668" y="45939"/>
                      <a:pt x="123177" y="45939"/>
                    </a:cubicBezTo>
                    <a:close/>
                    <a:moveTo>
                      <a:pt x="123682" y="0"/>
                    </a:moveTo>
                    <a:cubicBezTo>
                      <a:pt x="161039" y="0"/>
                      <a:pt x="190151" y="11947"/>
                      <a:pt x="211017" y="35842"/>
                    </a:cubicBezTo>
                    <a:cubicBezTo>
                      <a:pt x="231883" y="59737"/>
                      <a:pt x="242316" y="92046"/>
                      <a:pt x="242316" y="132769"/>
                    </a:cubicBezTo>
                    <a:lnTo>
                      <a:pt x="242316" y="146399"/>
                    </a:lnTo>
                    <a:lnTo>
                      <a:pt x="63103" y="146399"/>
                    </a:lnTo>
                    <a:cubicBezTo>
                      <a:pt x="63440" y="166255"/>
                      <a:pt x="69329" y="182662"/>
                      <a:pt x="80772" y="195619"/>
                    </a:cubicBezTo>
                    <a:cubicBezTo>
                      <a:pt x="92215" y="208577"/>
                      <a:pt x="107191" y="215055"/>
                      <a:pt x="125701" y="215055"/>
                    </a:cubicBezTo>
                    <a:cubicBezTo>
                      <a:pt x="139500" y="215055"/>
                      <a:pt x="151195" y="211437"/>
                      <a:pt x="160787" y="204201"/>
                    </a:cubicBezTo>
                    <a:cubicBezTo>
                      <a:pt x="170378" y="196966"/>
                      <a:pt x="176184" y="186953"/>
                      <a:pt x="178203" y="174164"/>
                    </a:cubicBezTo>
                    <a:lnTo>
                      <a:pt x="240802" y="174164"/>
                    </a:lnTo>
                    <a:cubicBezTo>
                      <a:pt x="239119" y="190992"/>
                      <a:pt x="233313" y="206221"/>
                      <a:pt x="223385" y="219851"/>
                    </a:cubicBezTo>
                    <a:cubicBezTo>
                      <a:pt x="213457" y="233481"/>
                      <a:pt x="200079" y="244167"/>
                      <a:pt x="183252" y="251907"/>
                    </a:cubicBezTo>
                    <a:cubicBezTo>
                      <a:pt x="166424" y="259648"/>
                      <a:pt x="147241" y="263518"/>
                      <a:pt x="125701" y="263518"/>
                    </a:cubicBezTo>
                    <a:cubicBezTo>
                      <a:pt x="101133" y="263518"/>
                      <a:pt x="79342" y="258302"/>
                      <a:pt x="60327" y="247869"/>
                    </a:cubicBezTo>
                    <a:cubicBezTo>
                      <a:pt x="41312" y="237436"/>
                      <a:pt x="26503" y="222291"/>
                      <a:pt x="15902" y="202435"/>
                    </a:cubicBezTo>
                    <a:cubicBezTo>
                      <a:pt x="5301" y="182578"/>
                      <a:pt x="0" y="158683"/>
                      <a:pt x="0" y="130749"/>
                    </a:cubicBezTo>
                    <a:cubicBezTo>
                      <a:pt x="0" y="105172"/>
                      <a:pt x="5301" y="82455"/>
                      <a:pt x="15902" y="62598"/>
                    </a:cubicBezTo>
                    <a:cubicBezTo>
                      <a:pt x="26503" y="42742"/>
                      <a:pt x="41227" y="27344"/>
                      <a:pt x="60074" y="16407"/>
                    </a:cubicBezTo>
                    <a:cubicBezTo>
                      <a:pt x="78921" y="5469"/>
                      <a:pt x="100124" y="0"/>
                      <a:pt x="123682" y="0"/>
                    </a:cubicBezTo>
                    <a:close/>
                  </a:path>
                </a:pathLst>
              </a:custGeom>
              <a:solidFill>
                <a:srgbClr val="70AD47">
                  <a:tint val="1000"/>
                </a:srgbClr>
              </a:solidFill>
              <a:ln w="9525" cmpd="sng">
                <a:solidFill>
                  <a:schemeClr val="accent2"/>
                </a:solidFill>
                <a:prstDash val="solid"/>
              </a:ln>
              <a:effectLst>
                <a:glow rad="38100">
                  <a:schemeClr val="accent2">
                    <a:alpha val="25000"/>
                  </a:schemeClr>
                </a:glow>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595">
                  <a:defRPr/>
                </a:pPr>
                <a:endParaRPr lang="en-US" sz="3600" b="1" spc="38">
                  <a:ln w="9525" cmpd="sng">
                    <a:solidFill>
                      <a:srgbClr val="0000C9"/>
                    </a:solidFill>
                    <a:prstDash val="solid"/>
                  </a:ln>
                  <a:solidFill>
                    <a:srgbClr val="70AD47">
                      <a:tint val="1000"/>
                    </a:srgbClr>
                  </a:solidFill>
                  <a:effectLst>
                    <a:glow rad="38100">
                      <a:srgbClr val="0000C9">
                        <a:alpha val="25000"/>
                      </a:srgbClr>
                    </a:glow>
                  </a:effectLst>
                  <a:latin typeface="Arial" panose="020B0604020202020204"/>
                </a:endParaRPr>
              </a:p>
            </p:txBody>
          </p:sp>
        </p:grpSp>
        <p:sp>
          <p:nvSpPr>
            <p:cNvPr id="54" name="Freeform: Shape 53">
              <a:extLst>
                <a:ext uri="{FF2B5EF4-FFF2-40B4-BE49-F238E27FC236}">
                  <a16:creationId xmlns:a16="http://schemas.microsoft.com/office/drawing/2014/main" id="{17734122-551C-FFC0-49E4-E65E0A8F457D}"/>
                </a:ext>
              </a:extLst>
            </p:cNvPr>
            <p:cNvSpPr/>
            <p:nvPr/>
          </p:nvSpPr>
          <p:spPr>
            <a:xfrm>
              <a:off x="10620081" y="788987"/>
              <a:ext cx="538708" cy="677863"/>
            </a:xfrm>
            <a:custGeom>
              <a:avLst/>
              <a:gdLst>
                <a:gd name="connsiteX0" fmla="*/ 416797 w 538708"/>
                <a:gd name="connsiteY0" fmla="*/ 535736 h 677863"/>
                <a:gd name="connsiteX1" fmla="*/ 390640 w 538708"/>
                <a:gd name="connsiteY1" fmla="*/ 546804 h 677863"/>
                <a:gd name="connsiteX2" fmla="*/ 380359 w 538708"/>
                <a:gd name="connsiteY2" fmla="*/ 573263 h 677863"/>
                <a:gd name="connsiteX3" fmla="*/ 390519 w 538708"/>
                <a:gd name="connsiteY3" fmla="*/ 599904 h 677863"/>
                <a:gd name="connsiteX4" fmla="*/ 416766 w 538708"/>
                <a:gd name="connsiteY4" fmla="*/ 611062 h 677863"/>
                <a:gd name="connsiteX5" fmla="*/ 443014 w 538708"/>
                <a:gd name="connsiteY5" fmla="*/ 599904 h 677863"/>
                <a:gd name="connsiteX6" fmla="*/ 453204 w 538708"/>
                <a:gd name="connsiteY6" fmla="*/ 573263 h 677863"/>
                <a:gd name="connsiteX7" fmla="*/ 442923 w 538708"/>
                <a:gd name="connsiteY7" fmla="*/ 546804 h 677863"/>
                <a:gd name="connsiteX8" fmla="*/ 416797 w 538708"/>
                <a:gd name="connsiteY8" fmla="*/ 535736 h 677863"/>
                <a:gd name="connsiteX9" fmla="*/ 211443 w 538708"/>
                <a:gd name="connsiteY9" fmla="*/ 364585 h 677863"/>
                <a:gd name="connsiteX10" fmla="*/ 211443 w 538708"/>
                <a:gd name="connsiteY10" fmla="*/ 397183 h 677863"/>
                <a:gd name="connsiteX11" fmla="*/ 206394 w 538708"/>
                <a:gd name="connsiteY11" fmla="*/ 417473 h 677863"/>
                <a:gd name="connsiteX12" fmla="*/ 269381 w 538708"/>
                <a:gd name="connsiteY12" fmla="*/ 446896 h 677863"/>
                <a:gd name="connsiteX13" fmla="*/ 332369 w 538708"/>
                <a:gd name="connsiteY13" fmla="*/ 417473 h 677863"/>
                <a:gd name="connsiteX14" fmla="*/ 327320 w 538708"/>
                <a:gd name="connsiteY14" fmla="*/ 397183 h 677863"/>
                <a:gd name="connsiteX15" fmla="*/ 327320 w 538708"/>
                <a:gd name="connsiteY15" fmla="*/ 364585 h 677863"/>
                <a:gd name="connsiteX16" fmla="*/ 278544 w 538708"/>
                <a:gd name="connsiteY16" fmla="*/ 384271 h 677863"/>
                <a:gd name="connsiteX17" fmla="*/ 260218 w 538708"/>
                <a:gd name="connsiteY17" fmla="*/ 384271 h 677863"/>
                <a:gd name="connsiteX18" fmla="*/ 211443 w 538708"/>
                <a:gd name="connsiteY18" fmla="*/ 364585 h 677863"/>
                <a:gd name="connsiteX19" fmla="*/ 418731 w 538708"/>
                <a:gd name="connsiteY19" fmla="*/ 260808 h 677863"/>
                <a:gd name="connsiteX20" fmla="*/ 403792 w 538708"/>
                <a:gd name="connsiteY20" fmla="*/ 263651 h 677863"/>
                <a:gd name="connsiteX21" fmla="*/ 394993 w 538708"/>
                <a:gd name="connsiteY21" fmla="*/ 263651 h 677863"/>
                <a:gd name="connsiteX22" fmla="*/ 380055 w 538708"/>
                <a:gd name="connsiteY22" fmla="*/ 309947 h 677863"/>
                <a:gd name="connsiteX23" fmla="*/ 339776 w 538708"/>
                <a:gd name="connsiteY23" fmla="*/ 356001 h 677863"/>
                <a:gd name="connsiteX24" fmla="*/ 339776 w 538708"/>
                <a:gd name="connsiteY24" fmla="*/ 397187 h 677863"/>
                <a:gd name="connsiteX25" fmla="*/ 359129 w 538708"/>
                <a:gd name="connsiteY25" fmla="*/ 425944 h 677863"/>
                <a:gd name="connsiteX26" fmla="*/ 359160 w 538708"/>
                <a:gd name="connsiteY26" fmla="*/ 425944 h 677863"/>
                <a:gd name="connsiteX27" fmla="*/ 454261 w 538708"/>
                <a:gd name="connsiteY27" fmla="*/ 464680 h 677863"/>
                <a:gd name="connsiteX28" fmla="*/ 454261 w 538708"/>
                <a:gd name="connsiteY28" fmla="*/ 428968 h 677863"/>
                <a:gd name="connsiteX29" fmla="*/ 442830 w 538708"/>
                <a:gd name="connsiteY29" fmla="*/ 405774 h 677863"/>
                <a:gd name="connsiteX30" fmla="*/ 418729 w 538708"/>
                <a:gd name="connsiteY30" fmla="*/ 356635 h 677863"/>
                <a:gd name="connsiteX31" fmla="*/ 418729 w 538708"/>
                <a:gd name="connsiteY31" fmla="*/ 260837 h 677863"/>
                <a:gd name="connsiteX32" fmla="*/ 119995 w 538708"/>
                <a:gd name="connsiteY32" fmla="*/ 260808 h 677863"/>
                <a:gd name="connsiteX33" fmla="*/ 119965 w 538708"/>
                <a:gd name="connsiteY33" fmla="*/ 260837 h 677863"/>
                <a:gd name="connsiteX34" fmla="*/ 119997 w 538708"/>
                <a:gd name="connsiteY34" fmla="*/ 356634 h 677863"/>
                <a:gd name="connsiteX35" fmla="*/ 95866 w 538708"/>
                <a:gd name="connsiteY35" fmla="*/ 405773 h 677863"/>
                <a:gd name="connsiteX36" fmla="*/ 84465 w 538708"/>
                <a:gd name="connsiteY36" fmla="*/ 428966 h 677863"/>
                <a:gd name="connsiteX37" fmla="*/ 84496 w 538708"/>
                <a:gd name="connsiteY37" fmla="*/ 428966 h 677863"/>
                <a:gd name="connsiteX38" fmla="*/ 84496 w 538708"/>
                <a:gd name="connsiteY38" fmla="*/ 464679 h 677863"/>
                <a:gd name="connsiteX39" fmla="*/ 179596 w 538708"/>
                <a:gd name="connsiteY39" fmla="*/ 425942 h 677863"/>
                <a:gd name="connsiteX40" fmla="*/ 198949 w 538708"/>
                <a:gd name="connsiteY40" fmla="*/ 397186 h 677863"/>
                <a:gd name="connsiteX41" fmla="*/ 198949 w 538708"/>
                <a:gd name="connsiteY41" fmla="*/ 356000 h 677863"/>
                <a:gd name="connsiteX42" fmla="*/ 158641 w 538708"/>
                <a:gd name="connsiteY42" fmla="*/ 309946 h 677863"/>
                <a:gd name="connsiteX43" fmla="*/ 143763 w 538708"/>
                <a:gd name="connsiteY43" fmla="*/ 263650 h 677863"/>
                <a:gd name="connsiteX44" fmla="*/ 134964 w 538708"/>
                <a:gd name="connsiteY44" fmla="*/ 263650 h 677863"/>
                <a:gd name="connsiteX45" fmla="*/ 119995 w 538708"/>
                <a:gd name="connsiteY45" fmla="*/ 260808 h 677863"/>
                <a:gd name="connsiteX46" fmla="*/ 395591 w 538708"/>
                <a:gd name="connsiteY46" fmla="*/ 194433 h 677863"/>
                <a:gd name="connsiteX47" fmla="*/ 395620 w 538708"/>
                <a:gd name="connsiteY47" fmla="*/ 251223 h 677863"/>
                <a:gd name="connsiteX48" fmla="*/ 403785 w 538708"/>
                <a:gd name="connsiteY48" fmla="*/ 251223 h 677863"/>
                <a:gd name="connsiteX49" fmla="*/ 431666 w 538708"/>
                <a:gd name="connsiteY49" fmla="*/ 222828 h 677863"/>
                <a:gd name="connsiteX50" fmla="*/ 403785 w 538708"/>
                <a:gd name="connsiteY50" fmla="*/ 194433 h 677863"/>
                <a:gd name="connsiteX51" fmla="*/ 134959 w 538708"/>
                <a:gd name="connsiteY51" fmla="*/ 194432 h 677863"/>
                <a:gd name="connsiteX52" fmla="*/ 134929 w 538708"/>
                <a:gd name="connsiteY52" fmla="*/ 194433 h 677863"/>
                <a:gd name="connsiteX53" fmla="*/ 134957 w 538708"/>
                <a:gd name="connsiteY53" fmla="*/ 194433 h 677863"/>
                <a:gd name="connsiteX54" fmla="*/ 115187 w 538708"/>
                <a:gd name="connsiteY54" fmla="*/ 202926 h 677863"/>
                <a:gd name="connsiteX55" fmla="*/ 107048 w 538708"/>
                <a:gd name="connsiteY55" fmla="*/ 222827 h 677863"/>
                <a:gd name="connsiteX56" fmla="*/ 134959 w 538708"/>
                <a:gd name="connsiteY56" fmla="*/ 251222 h 677863"/>
                <a:gd name="connsiteX57" fmla="*/ 143063 w 538708"/>
                <a:gd name="connsiteY57" fmla="*/ 251222 h 677863"/>
                <a:gd name="connsiteX58" fmla="*/ 143063 w 538708"/>
                <a:gd name="connsiteY58" fmla="*/ 194433 h 677863"/>
                <a:gd name="connsiteX59" fmla="*/ 134957 w 538708"/>
                <a:gd name="connsiteY59" fmla="*/ 194433 h 677863"/>
                <a:gd name="connsiteX60" fmla="*/ 315359 w 538708"/>
                <a:gd name="connsiteY60" fmla="*/ 112213 h 677863"/>
                <a:gd name="connsiteX61" fmla="*/ 314724 w 538708"/>
                <a:gd name="connsiteY61" fmla="*/ 112576 h 677863"/>
                <a:gd name="connsiteX62" fmla="*/ 156726 w 538708"/>
                <a:gd name="connsiteY62" fmla="*/ 180675 h 677863"/>
                <a:gd name="connsiteX63" fmla="*/ 155486 w 538708"/>
                <a:gd name="connsiteY63" fmla="*/ 181915 h 677863"/>
                <a:gd name="connsiteX64" fmla="*/ 155486 w 538708"/>
                <a:gd name="connsiteY64" fmla="*/ 251283 h 677863"/>
                <a:gd name="connsiteX65" fmla="*/ 169457 w 538708"/>
                <a:gd name="connsiteY65" fmla="*/ 303717 h 677863"/>
                <a:gd name="connsiteX66" fmla="*/ 262776 w 538708"/>
                <a:gd name="connsiteY66" fmla="*/ 372087 h 677863"/>
                <a:gd name="connsiteX67" fmla="*/ 275960 w 538708"/>
                <a:gd name="connsiteY67" fmla="*/ 372087 h 677863"/>
                <a:gd name="connsiteX68" fmla="*/ 369281 w 538708"/>
                <a:gd name="connsiteY68" fmla="*/ 303717 h 677863"/>
                <a:gd name="connsiteX69" fmla="*/ 383251 w 538708"/>
                <a:gd name="connsiteY69" fmla="*/ 251283 h 677863"/>
                <a:gd name="connsiteX70" fmla="*/ 383251 w 538708"/>
                <a:gd name="connsiteY70" fmla="*/ 179586 h 677863"/>
                <a:gd name="connsiteX71" fmla="*/ 382465 w 538708"/>
                <a:gd name="connsiteY71" fmla="*/ 178437 h 677863"/>
                <a:gd name="connsiteX72" fmla="*/ 316785 w 538708"/>
                <a:gd name="connsiteY72" fmla="*/ 112940 h 677863"/>
                <a:gd name="connsiteX73" fmla="*/ 315516 w 538708"/>
                <a:gd name="connsiteY73" fmla="*/ 112213 h 677863"/>
                <a:gd name="connsiteX74" fmla="*/ 274149 w 538708"/>
                <a:gd name="connsiteY74" fmla="*/ 10763 h 677863"/>
                <a:gd name="connsiteX75" fmla="*/ 165594 w 538708"/>
                <a:gd name="connsiteY75" fmla="*/ 52613 h 677863"/>
                <a:gd name="connsiteX76" fmla="*/ 119994 w 538708"/>
                <a:gd name="connsiteY76" fmla="*/ 159628 h 677863"/>
                <a:gd name="connsiteX77" fmla="*/ 119994 w 538708"/>
                <a:gd name="connsiteY77" fmla="*/ 184787 h 677863"/>
                <a:gd name="connsiteX78" fmla="*/ 134962 w 538708"/>
                <a:gd name="connsiteY78" fmla="*/ 181944 h 677863"/>
                <a:gd name="connsiteX79" fmla="*/ 143066 w 538708"/>
                <a:gd name="connsiteY79" fmla="*/ 181944 h 677863"/>
                <a:gd name="connsiteX80" fmla="*/ 156372 w 538708"/>
                <a:gd name="connsiteY80" fmla="*/ 168276 h 677863"/>
                <a:gd name="connsiteX81" fmla="*/ 305932 w 538708"/>
                <a:gd name="connsiteY81" fmla="*/ 103807 h 677863"/>
                <a:gd name="connsiteX82" fmla="*/ 318148 w 538708"/>
                <a:gd name="connsiteY82" fmla="*/ 100027 h 677863"/>
                <a:gd name="connsiteX83" fmla="*/ 328158 w 538708"/>
                <a:gd name="connsiteY83" fmla="*/ 108010 h 677863"/>
                <a:gd name="connsiteX84" fmla="*/ 387335 w 538708"/>
                <a:gd name="connsiteY84" fmla="*/ 167066 h 677863"/>
                <a:gd name="connsiteX85" fmla="*/ 395620 w 538708"/>
                <a:gd name="connsiteY85" fmla="*/ 179585 h 677863"/>
                <a:gd name="connsiteX86" fmla="*/ 395620 w 538708"/>
                <a:gd name="connsiteY86" fmla="*/ 182005 h 677863"/>
                <a:gd name="connsiteX87" fmla="*/ 403785 w 538708"/>
                <a:gd name="connsiteY87" fmla="*/ 182005 h 677863"/>
                <a:gd name="connsiteX88" fmla="*/ 418724 w 538708"/>
                <a:gd name="connsiteY88" fmla="*/ 184817 h 677863"/>
                <a:gd name="connsiteX89" fmla="*/ 418724 w 538708"/>
                <a:gd name="connsiteY89" fmla="*/ 159658 h 677863"/>
                <a:gd name="connsiteX90" fmla="*/ 376510 w 538708"/>
                <a:gd name="connsiteY90" fmla="*/ 56027 h 677863"/>
                <a:gd name="connsiteX91" fmla="*/ 274148 w 538708"/>
                <a:gd name="connsiteY91" fmla="*/ 10788 h 677863"/>
                <a:gd name="connsiteX92" fmla="*/ 276236 w 538708"/>
                <a:gd name="connsiteY92" fmla="*/ 144 h 677863"/>
                <a:gd name="connsiteX93" fmla="*/ 385426 w 538708"/>
                <a:gd name="connsiteY93" fmla="*/ 49070 h 677863"/>
                <a:gd name="connsiteX94" fmla="*/ 431117 w 538708"/>
                <a:gd name="connsiteY94" fmla="*/ 159653 h 677863"/>
                <a:gd name="connsiteX95" fmla="*/ 431117 w 538708"/>
                <a:gd name="connsiteY95" fmla="*/ 192524 h 677863"/>
                <a:gd name="connsiteX96" fmla="*/ 444573 w 538708"/>
                <a:gd name="connsiteY96" fmla="*/ 222823 h 677863"/>
                <a:gd name="connsiteX97" fmla="*/ 431117 w 538708"/>
                <a:gd name="connsiteY97" fmla="*/ 253123 h 677863"/>
                <a:gd name="connsiteX98" fmla="*/ 431117 w 538708"/>
                <a:gd name="connsiteY98" fmla="*/ 356631 h 677863"/>
                <a:gd name="connsiteX99" fmla="*/ 450439 w 538708"/>
                <a:gd name="connsiteY99" fmla="*/ 395971 h 677863"/>
                <a:gd name="connsiteX100" fmla="*/ 466648 w 538708"/>
                <a:gd name="connsiteY100" fmla="*/ 428962 h 677863"/>
                <a:gd name="connsiteX101" fmla="*/ 466648 w 538708"/>
                <a:gd name="connsiteY101" fmla="*/ 469754 h 677863"/>
                <a:gd name="connsiteX102" fmla="*/ 488359 w 538708"/>
                <a:gd name="connsiteY102" fmla="*/ 478554 h 677863"/>
                <a:gd name="connsiteX103" fmla="*/ 538708 w 538708"/>
                <a:gd name="connsiteY103" fmla="*/ 553396 h 677863"/>
                <a:gd name="connsiteX104" fmla="*/ 538708 w 538708"/>
                <a:gd name="connsiteY104" fmla="*/ 677863 h 677863"/>
                <a:gd name="connsiteX105" fmla="*/ 526201 w 538708"/>
                <a:gd name="connsiteY105" fmla="*/ 677863 h 677863"/>
                <a:gd name="connsiteX106" fmla="*/ 526201 w 538708"/>
                <a:gd name="connsiteY106" fmla="*/ 553398 h 677863"/>
                <a:gd name="connsiteX107" fmla="*/ 483625 w 538708"/>
                <a:gd name="connsiteY107" fmla="*/ 490077 h 677863"/>
                <a:gd name="connsiteX108" fmla="*/ 483625 w 538708"/>
                <a:gd name="connsiteY108" fmla="*/ 490047 h 677863"/>
                <a:gd name="connsiteX109" fmla="*/ 422966 w 538708"/>
                <a:gd name="connsiteY109" fmla="*/ 465372 h 677863"/>
                <a:gd name="connsiteX110" fmla="*/ 422966 w 538708"/>
                <a:gd name="connsiteY110" fmla="*/ 524762 h 677863"/>
                <a:gd name="connsiteX111" fmla="*/ 465512 w 538708"/>
                <a:gd name="connsiteY111" fmla="*/ 576380 h 677863"/>
                <a:gd name="connsiteX112" fmla="*/ 416737 w 538708"/>
                <a:gd name="connsiteY112" fmla="*/ 622132 h 677863"/>
                <a:gd name="connsiteX113" fmla="*/ 367961 w 538708"/>
                <a:gd name="connsiteY113" fmla="*/ 576380 h 677863"/>
                <a:gd name="connsiteX114" fmla="*/ 410507 w 538708"/>
                <a:gd name="connsiteY114" fmla="*/ 524762 h 677863"/>
                <a:gd name="connsiteX115" fmla="*/ 410507 w 538708"/>
                <a:gd name="connsiteY115" fmla="*/ 460322 h 677863"/>
                <a:gd name="connsiteX116" fmla="*/ 354414 w 538708"/>
                <a:gd name="connsiteY116" fmla="*/ 437462 h 677863"/>
                <a:gd name="connsiteX117" fmla="*/ 339838 w 538708"/>
                <a:gd name="connsiteY117" fmla="*/ 427786 h 677863"/>
                <a:gd name="connsiteX118" fmla="*/ 269290 w 538708"/>
                <a:gd name="connsiteY118" fmla="*/ 459355 h 677863"/>
                <a:gd name="connsiteX119" fmla="*/ 198743 w 538708"/>
                <a:gd name="connsiteY119" fmla="*/ 427786 h 677863"/>
                <a:gd name="connsiteX120" fmla="*/ 198679 w 538708"/>
                <a:gd name="connsiteY120" fmla="*/ 427784 h 677863"/>
                <a:gd name="connsiteX121" fmla="*/ 184134 w 538708"/>
                <a:gd name="connsiteY121" fmla="*/ 437461 h 677863"/>
                <a:gd name="connsiteX122" fmla="*/ 184165 w 538708"/>
                <a:gd name="connsiteY122" fmla="*/ 437490 h 677863"/>
                <a:gd name="connsiteX123" fmla="*/ 153683 w 538708"/>
                <a:gd name="connsiteY123" fmla="*/ 449889 h 677863"/>
                <a:gd name="connsiteX124" fmla="*/ 153683 w 538708"/>
                <a:gd name="connsiteY124" fmla="*/ 486750 h 677863"/>
                <a:gd name="connsiteX125" fmla="*/ 191875 w 538708"/>
                <a:gd name="connsiteY125" fmla="*/ 521767 h 677863"/>
                <a:gd name="connsiteX126" fmla="*/ 191906 w 538708"/>
                <a:gd name="connsiteY126" fmla="*/ 521767 h 677863"/>
                <a:gd name="connsiteX127" fmla="*/ 213254 w 538708"/>
                <a:gd name="connsiteY127" fmla="*/ 616116 h 677863"/>
                <a:gd name="connsiteX128" fmla="*/ 208507 w 538708"/>
                <a:gd name="connsiteY128" fmla="*/ 634139 h 677863"/>
                <a:gd name="connsiteX129" fmla="*/ 188005 w 538708"/>
                <a:gd name="connsiteY129" fmla="*/ 646960 h 677863"/>
                <a:gd name="connsiteX130" fmla="*/ 174064 w 538708"/>
                <a:gd name="connsiteY130" fmla="*/ 655941 h 677863"/>
                <a:gd name="connsiteX131" fmla="*/ 162030 w 538708"/>
                <a:gd name="connsiteY131" fmla="*/ 644571 h 677863"/>
                <a:gd name="connsiteX132" fmla="*/ 170164 w 538708"/>
                <a:gd name="connsiteY132" fmla="*/ 630116 h 677863"/>
                <a:gd name="connsiteX133" fmla="*/ 186130 w 538708"/>
                <a:gd name="connsiteY133" fmla="*/ 634531 h 677863"/>
                <a:gd name="connsiteX134" fmla="*/ 199314 w 538708"/>
                <a:gd name="connsiteY134" fmla="*/ 625792 h 677863"/>
                <a:gd name="connsiteX135" fmla="*/ 201159 w 538708"/>
                <a:gd name="connsiteY135" fmla="*/ 618838 h 677863"/>
                <a:gd name="connsiteX136" fmla="*/ 201128 w 538708"/>
                <a:gd name="connsiteY136" fmla="*/ 618838 h 677863"/>
                <a:gd name="connsiteX137" fmla="*/ 179780 w 538708"/>
                <a:gd name="connsiteY137" fmla="*/ 524488 h 677863"/>
                <a:gd name="connsiteX138" fmla="*/ 147515 w 538708"/>
                <a:gd name="connsiteY138" fmla="*/ 498724 h 677863"/>
                <a:gd name="connsiteX139" fmla="*/ 115249 w 538708"/>
                <a:gd name="connsiteY139" fmla="*/ 524488 h 677863"/>
                <a:gd name="connsiteX140" fmla="*/ 93840 w 538708"/>
                <a:gd name="connsiteY140" fmla="*/ 618838 h 677863"/>
                <a:gd name="connsiteX141" fmla="*/ 95655 w 538708"/>
                <a:gd name="connsiteY141" fmla="*/ 625792 h 677863"/>
                <a:gd name="connsiteX142" fmla="*/ 108838 w 538708"/>
                <a:gd name="connsiteY142" fmla="*/ 634531 h 677863"/>
                <a:gd name="connsiteX143" fmla="*/ 124805 w 538708"/>
                <a:gd name="connsiteY143" fmla="*/ 630026 h 677863"/>
                <a:gd name="connsiteX144" fmla="*/ 133030 w 538708"/>
                <a:gd name="connsiteY144" fmla="*/ 644450 h 677863"/>
                <a:gd name="connsiteX145" fmla="*/ 121025 w 538708"/>
                <a:gd name="connsiteY145" fmla="*/ 655880 h 677863"/>
                <a:gd name="connsiteX146" fmla="*/ 107024 w 538708"/>
                <a:gd name="connsiteY146" fmla="*/ 646961 h 677863"/>
                <a:gd name="connsiteX147" fmla="*/ 86492 w 538708"/>
                <a:gd name="connsiteY147" fmla="*/ 634139 h 677863"/>
                <a:gd name="connsiteX148" fmla="*/ 81745 w 538708"/>
                <a:gd name="connsiteY148" fmla="*/ 616117 h 677863"/>
                <a:gd name="connsiteX149" fmla="*/ 103184 w 538708"/>
                <a:gd name="connsiteY149" fmla="*/ 521768 h 677863"/>
                <a:gd name="connsiteX150" fmla="*/ 141315 w 538708"/>
                <a:gd name="connsiteY150" fmla="*/ 486751 h 677863"/>
                <a:gd name="connsiteX151" fmla="*/ 141315 w 538708"/>
                <a:gd name="connsiteY151" fmla="*/ 454939 h 677863"/>
                <a:gd name="connsiteX152" fmla="*/ 55016 w 538708"/>
                <a:gd name="connsiteY152" fmla="*/ 490077 h 677863"/>
                <a:gd name="connsiteX153" fmla="*/ 12410 w 538708"/>
                <a:gd name="connsiteY153" fmla="*/ 553398 h 677863"/>
                <a:gd name="connsiteX154" fmla="*/ 12410 w 538708"/>
                <a:gd name="connsiteY154" fmla="*/ 677863 h 677863"/>
                <a:gd name="connsiteX155" fmla="*/ 0 w 538708"/>
                <a:gd name="connsiteY155" fmla="*/ 677863 h 677863"/>
                <a:gd name="connsiteX156" fmla="*/ 0 w 538708"/>
                <a:gd name="connsiteY156" fmla="*/ 553396 h 677863"/>
                <a:gd name="connsiteX157" fmla="*/ 50348 w 538708"/>
                <a:gd name="connsiteY157" fmla="*/ 478554 h 677863"/>
                <a:gd name="connsiteX158" fmla="*/ 50348 w 538708"/>
                <a:gd name="connsiteY158" fmla="*/ 478524 h 677863"/>
                <a:gd name="connsiteX159" fmla="*/ 72030 w 538708"/>
                <a:gd name="connsiteY159" fmla="*/ 469724 h 677863"/>
                <a:gd name="connsiteX160" fmla="*/ 72030 w 538708"/>
                <a:gd name="connsiteY160" fmla="*/ 428962 h 677863"/>
                <a:gd name="connsiteX161" fmla="*/ 88268 w 538708"/>
                <a:gd name="connsiteY161" fmla="*/ 395971 h 677863"/>
                <a:gd name="connsiteX162" fmla="*/ 107591 w 538708"/>
                <a:gd name="connsiteY162" fmla="*/ 356631 h 677863"/>
                <a:gd name="connsiteX163" fmla="*/ 107591 w 538708"/>
                <a:gd name="connsiteY163" fmla="*/ 253123 h 677863"/>
                <a:gd name="connsiteX164" fmla="*/ 94135 w 538708"/>
                <a:gd name="connsiteY164" fmla="*/ 222823 h 677863"/>
                <a:gd name="connsiteX165" fmla="*/ 107591 w 538708"/>
                <a:gd name="connsiteY165" fmla="*/ 192524 h 677863"/>
                <a:gd name="connsiteX166" fmla="*/ 107591 w 538708"/>
                <a:gd name="connsiteY166" fmla="*/ 159653 h 677863"/>
                <a:gd name="connsiteX167" fmla="*/ 158182 w 538708"/>
                <a:gd name="connsiteY167" fmla="*/ 44263 h 677863"/>
                <a:gd name="connsiteX168" fmla="*/ 276235 w 538708"/>
                <a:gd name="connsiteY168" fmla="*/ 144 h 67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538708" h="677863">
                  <a:moveTo>
                    <a:pt x="416797" y="535736"/>
                  </a:moveTo>
                  <a:cubicBezTo>
                    <a:pt x="406939" y="535736"/>
                    <a:pt x="397504" y="539728"/>
                    <a:pt x="390640" y="546804"/>
                  </a:cubicBezTo>
                  <a:cubicBezTo>
                    <a:pt x="383776" y="553850"/>
                    <a:pt x="380057" y="563406"/>
                    <a:pt x="380359" y="573263"/>
                  </a:cubicBezTo>
                  <a:cubicBezTo>
                    <a:pt x="379966" y="583151"/>
                    <a:pt x="383655" y="592767"/>
                    <a:pt x="390519" y="599904"/>
                  </a:cubicBezTo>
                  <a:cubicBezTo>
                    <a:pt x="397413" y="607010"/>
                    <a:pt x="406879" y="611062"/>
                    <a:pt x="416766" y="611062"/>
                  </a:cubicBezTo>
                  <a:cubicBezTo>
                    <a:pt x="426685" y="611062"/>
                    <a:pt x="436150" y="607010"/>
                    <a:pt x="443014" y="599904"/>
                  </a:cubicBezTo>
                  <a:cubicBezTo>
                    <a:pt x="449908" y="592767"/>
                    <a:pt x="453568" y="583151"/>
                    <a:pt x="453204" y="573263"/>
                  </a:cubicBezTo>
                  <a:cubicBezTo>
                    <a:pt x="453477" y="563405"/>
                    <a:pt x="449788" y="553880"/>
                    <a:pt x="442923" y="546804"/>
                  </a:cubicBezTo>
                  <a:cubicBezTo>
                    <a:pt x="436059" y="539728"/>
                    <a:pt x="426624" y="535736"/>
                    <a:pt x="416797" y="535736"/>
                  </a:cubicBezTo>
                  <a:close/>
                  <a:moveTo>
                    <a:pt x="211443" y="364585"/>
                  </a:moveTo>
                  <a:lnTo>
                    <a:pt x="211443" y="397183"/>
                  </a:lnTo>
                  <a:cubicBezTo>
                    <a:pt x="211414" y="404259"/>
                    <a:pt x="209689" y="411214"/>
                    <a:pt x="206394" y="417473"/>
                  </a:cubicBezTo>
                  <a:cubicBezTo>
                    <a:pt x="221997" y="436131"/>
                    <a:pt x="245070" y="446896"/>
                    <a:pt x="269381" y="446896"/>
                  </a:cubicBezTo>
                  <a:cubicBezTo>
                    <a:pt x="293693" y="446896"/>
                    <a:pt x="316766" y="436131"/>
                    <a:pt x="332369" y="417473"/>
                  </a:cubicBezTo>
                  <a:cubicBezTo>
                    <a:pt x="329074" y="411214"/>
                    <a:pt x="327349" y="404259"/>
                    <a:pt x="327320" y="397183"/>
                  </a:cubicBezTo>
                  <a:lnTo>
                    <a:pt x="327320" y="364585"/>
                  </a:lnTo>
                  <a:cubicBezTo>
                    <a:pt x="312320" y="373869"/>
                    <a:pt x="295811" y="380552"/>
                    <a:pt x="278544" y="384271"/>
                  </a:cubicBezTo>
                  <a:cubicBezTo>
                    <a:pt x="272496" y="385572"/>
                    <a:pt x="266267" y="385572"/>
                    <a:pt x="260218" y="384271"/>
                  </a:cubicBezTo>
                  <a:cubicBezTo>
                    <a:pt x="242952" y="380552"/>
                    <a:pt x="226442" y="373869"/>
                    <a:pt x="211443" y="364585"/>
                  </a:cubicBezTo>
                  <a:close/>
                  <a:moveTo>
                    <a:pt x="418731" y="260808"/>
                  </a:moveTo>
                  <a:cubicBezTo>
                    <a:pt x="413983" y="262683"/>
                    <a:pt x="408903" y="263651"/>
                    <a:pt x="403792" y="263651"/>
                  </a:cubicBezTo>
                  <a:lnTo>
                    <a:pt x="394993" y="263651"/>
                  </a:lnTo>
                  <a:cubicBezTo>
                    <a:pt x="393269" y="279950"/>
                    <a:pt x="388189" y="295735"/>
                    <a:pt x="380055" y="309947"/>
                  </a:cubicBezTo>
                  <a:cubicBezTo>
                    <a:pt x="369834" y="327818"/>
                    <a:pt x="356136" y="343482"/>
                    <a:pt x="339776" y="356001"/>
                  </a:cubicBezTo>
                  <a:lnTo>
                    <a:pt x="339776" y="397187"/>
                  </a:lnTo>
                  <a:cubicBezTo>
                    <a:pt x="339776" y="409827"/>
                    <a:pt x="347427" y="421196"/>
                    <a:pt x="359129" y="425944"/>
                  </a:cubicBezTo>
                  <a:lnTo>
                    <a:pt x="359160" y="425944"/>
                  </a:lnTo>
                  <a:lnTo>
                    <a:pt x="454261" y="464680"/>
                  </a:lnTo>
                  <a:lnTo>
                    <a:pt x="454261" y="428968"/>
                  </a:lnTo>
                  <a:cubicBezTo>
                    <a:pt x="454261" y="419896"/>
                    <a:pt x="450026" y="411338"/>
                    <a:pt x="442830" y="405774"/>
                  </a:cubicBezTo>
                  <a:cubicBezTo>
                    <a:pt x="427649" y="394010"/>
                    <a:pt x="418729" y="375868"/>
                    <a:pt x="418729" y="356635"/>
                  </a:cubicBezTo>
                  <a:lnTo>
                    <a:pt x="418729" y="260837"/>
                  </a:lnTo>
                  <a:close/>
                  <a:moveTo>
                    <a:pt x="119995" y="260808"/>
                  </a:moveTo>
                  <a:lnTo>
                    <a:pt x="119965" y="260837"/>
                  </a:lnTo>
                  <a:lnTo>
                    <a:pt x="119997" y="356634"/>
                  </a:lnTo>
                  <a:cubicBezTo>
                    <a:pt x="119997" y="375866"/>
                    <a:pt x="111076" y="394010"/>
                    <a:pt x="95866" y="405773"/>
                  </a:cubicBezTo>
                  <a:cubicBezTo>
                    <a:pt x="88669" y="411337"/>
                    <a:pt x="84465" y="419895"/>
                    <a:pt x="84465" y="428966"/>
                  </a:cubicBezTo>
                  <a:lnTo>
                    <a:pt x="84496" y="428966"/>
                  </a:lnTo>
                  <a:lnTo>
                    <a:pt x="84496" y="464679"/>
                  </a:lnTo>
                  <a:lnTo>
                    <a:pt x="179596" y="425942"/>
                  </a:lnTo>
                  <a:cubicBezTo>
                    <a:pt x="191299" y="421196"/>
                    <a:pt x="198919" y="409826"/>
                    <a:pt x="198949" y="397186"/>
                  </a:cubicBezTo>
                  <a:lnTo>
                    <a:pt x="198949" y="356000"/>
                  </a:lnTo>
                  <a:cubicBezTo>
                    <a:pt x="182560" y="343481"/>
                    <a:pt x="168862" y="327818"/>
                    <a:pt x="158641" y="309946"/>
                  </a:cubicBezTo>
                  <a:cubicBezTo>
                    <a:pt x="150537" y="295703"/>
                    <a:pt x="145457" y="279949"/>
                    <a:pt x="143763" y="263650"/>
                  </a:cubicBezTo>
                  <a:lnTo>
                    <a:pt x="134964" y="263650"/>
                  </a:lnTo>
                  <a:cubicBezTo>
                    <a:pt x="129823" y="263650"/>
                    <a:pt x="124743" y="262682"/>
                    <a:pt x="119995" y="260808"/>
                  </a:cubicBezTo>
                  <a:close/>
                  <a:moveTo>
                    <a:pt x="395591" y="194433"/>
                  </a:moveTo>
                  <a:lnTo>
                    <a:pt x="395620" y="251223"/>
                  </a:lnTo>
                  <a:lnTo>
                    <a:pt x="403785" y="251223"/>
                  </a:lnTo>
                  <a:cubicBezTo>
                    <a:pt x="419268" y="250950"/>
                    <a:pt x="431666" y="238310"/>
                    <a:pt x="431666" y="222828"/>
                  </a:cubicBezTo>
                  <a:cubicBezTo>
                    <a:pt x="431666" y="207346"/>
                    <a:pt x="419268" y="194705"/>
                    <a:pt x="403785" y="194433"/>
                  </a:cubicBezTo>
                  <a:close/>
                  <a:moveTo>
                    <a:pt x="134959" y="194432"/>
                  </a:moveTo>
                  <a:lnTo>
                    <a:pt x="134929" y="194433"/>
                  </a:lnTo>
                  <a:lnTo>
                    <a:pt x="134957" y="194433"/>
                  </a:lnTo>
                  <a:lnTo>
                    <a:pt x="115187" y="202926"/>
                  </a:lnTo>
                  <a:cubicBezTo>
                    <a:pt x="110148" y="208055"/>
                    <a:pt x="107048" y="215085"/>
                    <a:pt x="107048" y="222827"/>
                  </a:cubicBezTo>
                  <a:cubicBezTo>
                    <a:pt x="107048" y="238309"/>
                    <a:pt x="119447" y="250950"/>
                    <a:pt x="134959" y="251222"/>
                  </a:cubicBezTo>
                  <a:lnTo>
                    <a:pt x="143063" y="251222"/>
                  </a:lnTo>
                  <a:lnTo>
                    <a:pt x="143063" y="194433"/>
                  </a:lnTo>
                  <a:lnTo>
                    <a:pt x="134957" y="194433"/>
                  </a:lnTo>
                  <a:close/>
                  <a:moveTo>
                    <a:pt x="315359" y="112213"/>
                  </a:moveTo>
                  <a:cubicBezTo>
                    <a:pt x="315116" y="112274"/>
                    <a:pt x="314905" y="112395"/>
                    <a:pt x="314724" y="112576"/>
                  </a:cubicBezTo>
                  <a:cubicBezTo>
                    <a:pt x="272665" y="154578"/>
                    <a:pt x="216145" y="178921"/>
                    <a:pt x="156726" y="180675"/>
                  </a:cubicBezTo>
                  <a:cubicBezTo>
                    <a:pt x="156060" y="180675"/>
                    <a:pt x="155486" y="181249"/>
                    <a:pt x="155486" y="181915"/>
                  </a:cubicBezTo>
                  <a:lnTo>
                    <a:pt x="155486" y="251283"/>
                  </a:lnTo>
                  <a:cubicBezTo>
                    <a:pt x="155486" y="269668"/>
                    <a:pt x="160324" y="287751"/>
                    <a:pt x="169457" y="303717"/>
                  </a:cubicBezTo>
                  <a:cubicBezTo>
                    <a:pt x="189476" y="338703"/>
                    <a:pt x="223406" y="363559"/>
                    <a:pt x="262776" y="372087"/>
                  </a:cubicBezTo>
                  <a:cubicBezTo>
                    <a:pt x="267131" y="373025"/>
                    <a:pt x="271606" y="373025"/>
                    <a:pt x="275960" y="372087"/>
                  </a:cubicBezTo>
                  <a:cubicBezTo>
                    <a:pt x="315365" y="363560"/>
                    <a:pt x="349293" y="338703"/>
                    <a:pt x="369281" y="303717"/>
                  </a:cubicBezTo>
                  <a:cubicBezTo>
                    <a:pt x="378443" y="287751"/>
                    <a:pt x="383251" y="269668"/>
                    <a:pt x="383251" y="251283"/>
                  </a:cubicBezTo>
                  <a:lnTo>
                    <a:pt x="383251" y="179586"/>
                  </a:lnTo>
                  <a:cubicBezTo>
                    <a:pt x="383251" y="179072"/>
                    <a:pt x="382949" y="178619"/>
                    <a:pt x="382465" y="178437"/>
                  </a:cubicBezTo>
                  <a:cubicBezTo>
                    <a:pt x="353072" y="165707"/>
                    <a:pt x="329576" y="142302"/>
                    <a:pt x="316785" y="112940"/>
                  </a:cubicBezTo>
                  <a:cubicBezTo>
                    <a:pt x="316544" y="112456"/>
                    <a:pt x="316060" y="112153"/>
                    <a:pt x="315516" y="112213"/>
                  </a:cubicBezTo>
                  <a:close/>
                  <a:moveTo>
                    <a:pt x="274149" y="10763"/>
                  </a:moveTo>
                  <a:cubicBezTo>
                    <a:pt x="233814" y="9462"/>
                    <a:pt x="194654" y="24552"/>
                    <a:pt x="165594" y="52613"/>
                  </a:cubicBezTo>
                  <a:cubicBezTo>
                    <a:pt x="136565" y="80644"/>
                    <a:pt x="120115" y="119259"/>
                    <a:pt x="119994" y="159628"/>
                  </a:cubicBezTo>
                  <a:lnTo>
                    <a:pt x="119994" y="184787"/>
                  </a:lnTo>
                  <a:cubicBezTo>
                    <a:pt x="124742" y="182912"/>
                    <a:pt x="129822" y="181944"/>
                    <a:pt x="134962" y="181944"/>
                  </a:cubicBezTo>
                  <a:lnTo>
                    <a:pt x="143066" y="181944"/>
                  </a:lnTo>
                  <a:cubicBezTo>
                    <a:pt x="143066" y="174536"/>
                    <a:pt x="148964" y="168488"/>
                    <a:pt x="156372" y="168276"/>
                  </a:cubicBezTo>
                  <a:cubicBezTo>
                    <a:pt x="212612" y="166614"/>
                    <a:pt x="266108" y="143541"/>
                    <a:pt x="305932" y="103807"/>
                  </a:cubicBezTo>
                  <a:cubicBezTo>
                    <a:pt x="309137" y="100602"/>
                    <a:pt x="313703" y="99180"/>
                    <a:pt x="318148" y="100027"/>
                  </a:cubicBezTo>
                  <a:cubicBezTo>
                    <a:pt x="322593" y="100873"/>
                    <a:pt x="326344" y="103836"/>
                    <a:pt x="328158" y="108010"/>
                  </a:cubicBezTo>
                  <a:cubicBezTo>
                    <a:pt x="339679" y="134469"/>
                    <a:pt x="360846" y="155575"/>
                    <a:pt x="387335" y="167066"/>
                  </a:cubicBezTo>
                  <a:cubicBezTo>
                    <a:pt x="392355" y="169214"/>
                    <a:pt x="395591" y="174142"/>
                    <a:pt x="395620" y="179585"/>
                  </a:cubicBezTo>
                  <a:lnTo>
                    <a:pt x="395620" y="182005"/>
                  </a:lnTo>
                  <a:lnTo>
                    <a:pt x="403785" y="182005"/>
                  </a:lnTo>
                  <a:cubicBezTo>
                    <a:pt x="408896" y="181974"/>
                    <a:pt x="413976" y="182942"/>
                    <a:pt x="418724" y="184817"/>
                  </a:cubicBezTo>
                  <a:lnTo>
                    <a:pt x="418724" y="159658"/>
                  </a:lnTo>
                  <a:cubicBezTo>
                    <a:pt x="418633" y="120949"/>
                    <a:pt x="403483" y="83785"/>
                    <a:pt x="376510" y="56027"/>
                  </a:cubicBezTo>
                  <a:cubicBezTo>
                    <a:pt x="349535" y="28236"/>
                    <a:pt x="312824" y="12028"/>
                    <a:pt x="274148" y="10788"/>
                  </a:cubicBezTo>
                  <a:close/>
                  <a:moveTo>
                    <a:pt x="276236" y="144"/>
                  </a:moveTo>
                  <a:cubicBezTo>
                    <a:pt x="317539" y="1928"/>
                    <a:pt x="356607" y="19436"/>
                    <a:pt x="385426" y="49070"/>
                  </a:cubicBezTo>
                  <a:cubicBezTo>
                    <a:pt x="414213" y="78735"/>
                    <a:pt x="430573" y="118317"/>
                    <a:pt x="431117" y="159653"/>
                  </a:cubicBezTo>
                  <a:lnTo>
                    <a:pt x="431117" y="192524"/>
                  </a:lnTo>
                  <a:cubicBezTo>
                    <a:pt x="439705" y="200265"/>
                    <a:pt x="444573" y="211271"/>
                    <a:pt x="444573" y="222823"/>
                  </a:cubicBezTo>
                  <a:cubicBezTo>
                    <a:pt x="444573" y="234375"/>
                    <a:pt x="439705" y="245382"/>
                    <a:pt x="431117" y="253123"/>
                  </a:cubicBezTo>
                  <a:lnTo>
                    <a:pt x="431117" y="356631"/>
                  </a:lnTo>
                  <a:cubicBezTo>
                    <a:pt x="431117" y="372022"/>
                    <a:pt x="438254" y="386536"/>
                    <a:pt x="450439" y="395971"/>
                  </a:cubicBezTo>
                  <a:cubicBezTo>
                    <a:pt x="460661" y="403863"/>
                    <a:pt x="466648" y="416050"/>
                    <a:pt x="466648" y="428962"/>
                  </a:cubicBezTo>
                  <a:lnTo>
                    <a:pt x="466648" y="469754"/>
                  </a:lnTo>
                  <a:lnTo>
                    <a:pt x="488359" y="478554"/>
                  </a:lnTo>
                  <a:cubicBezTo>
                    <a:pt x="518810" y="490922"/>
                    <a:pt x="538708" y="520525"/>
                    <a:pt x="538708" y="553396"/>
                  </a:cubicBezTo>
                  <a:lnTo>
                    <a:pt x="538708" y="677863"/>
                  </a:lnTo>
                  <a:lnTo>
                    <a:pt x="526201" y="677863"/>
                  </a:lnTo>
                  <a:lnTo>
                    <a:pt x="526201" y="553398"/>
                  </a:lnTo>
                  <a:cubicBezTo>
                    <a:pt x="526201" y="525577"/>
                    <a:pt x="509389" y="500540"/>
                    <a:pt x="483625" y="490077"/>
                  </a:cubicBezTo>
                  <a:lnTo>
                    <a:pt x="483625" y="490047"/>
                  </a:lnTo>
                  <a:lnTo>
                    <a:pt x="422966" y="465372"/>
                  </a:lnTo>
                  <a:lnTo>
                    <a:pt x="422966" y="524762"/>
                  </a:lnTo>
                  <a:cubicBezTo>
                    <a:pt x="448548" y="528058"/>
                    <a:pt x="467175" y="550647"/>
                    <a:pt x="465512" y="576380"/>
                  </a:cubicBezTo>
                  <a:cubicBezTo>
                    <a:pt x="463879" y="602114"/>
                    <a:pt x="442530" y="622132"/>
                    <a:pt x="416737" y="622132"/>
                  </a:cubicBezTo>
                  <a:cubicBezTo>
                    <a:pt x="390943" y="622132"/>
                    <a:pt x="369594" y="602114"/>
                    <a:pt x="367961" y="576380"/>
                  </a:cubicBezTo>
                  <a:cubicBezTo>
                    <a:pt x="366298" y="550647"/>
                    <a:pt x="384924" y="528058"/>
                    <a:pt x="410507" y="524762"/>
                  </a:cubicBezTo>
                  <a:lnTo>
                    <a:pt x="410507" y="460322"/>
                  </a:lnTo>
                  <a:lnTo>
                    <a:pt x="354414" y="437462"/>
                  </a:lnTo>
                  <a:cubicBezTo>
                    <a:pt x="348940" y="435255"/>
                    <a:pt x="343981" y="431958"/>
                    <a:pt x="339838" y="427786"/>
                  </a:cubicBezTo>
                  <a:cubicBezTo>
                    <a:pt x="321877" y="447864"/>
                    <a:pt x="296234" y="459355"/>
                    <a:pt x="269290" y="459355"/>
                  </a:cubicBezTo>
                  <a:cubicBezTo>
                    <a:pt x="242347" y="459355"/>
                    <a:pt x="216674" y="447864"/>
                    <a:pt x="198743" y="427786"/>
                  </a:cubicBezTo>
                  <a:lnTo>
                    <a:pt x="198679" y="427784"/>
                  </a:lnTo>
                  <a:cubicBezTo>
                    <a:pt x="194537" y="431957"/>
                    <a:pt x="189607" y="435253"/>
                    <a:pt x="184134" y="437461"/>
                  </a:cubicBezTo>
                  <a:lnTo>
                    <a:pt x="184165" y="437490"/>
                  </a:lnTo>
                  <a:lnTo>
                    <a:pt x="153683" y="449889"/>
                  </a:lnTo>
                  <a:lnTo>
                    <a:pt x="153683" y="486750"/>
                  </a:lnTo>
                  <a:cubicBezTo>
                    <a:pt x="172462" y="489320"/>
                    <a:pt x="187673" y="503261"/>
                    <a:pt x="191875" y="521767"/>
                  </a:cubicBezTo>
                  <a:lnTo>
                    <a:pt x="191906" y="521767"/>
                  </a:lnTo>
                  <a:lnTo>
                    <a:pt x="213254" y="616116"/>
                  </a:lnTo>
                  <a:cubicBezTo>
                    <a:pt x="214706" y="622527"/>
                    <a:pt x="212952" y="629270"/>
                    <a:pt x="208507" y="634139"/>
                  </a:cubicBezTo>
                  <a:cubicBezTo>
                    <a:pt x="203003" y="640217"/>
                    <a:pt x="195897" y="644662"/>
                    <a:pt x="188005" y="646960"/>
                  </a:cubicBezTo>
                  <a:cubicBezTo>
                    <a:pt x="185979" y="652796"/>
                    <a:pt x="180233" y="656516"/>
                    <a:pt x="174064" y="655941"/>
                  </a:cubicBezTo>
                  <a:cubicBezTo>
                    <a:pt x="167926" y="655366"/>
                    <a:pt x="162937" y="650679"/>
                    <a:pt x="162030" y="644571"/>
                  </a:cubicBezTo>
                  <a:cubicBezTo>
                    <a:pt x="161092" y="638463"/>
                    <a:pt x="164449" y="632475"/>
                    <a:pt x="170164" y="630116"/>
                  </a:cubicBezTo>
                  <a:cubicBezTo>
                    <a:pt x="175849" y="627758"/>
                    <a:pt x="182441" y="629572"/>
                    <a:pt x="186130" y="634531"/>
                  </a:cubicBezTo>
                  <a:cubicBezTo>
                    <a:pt x="191180" y="632778"/>
                    <a:pt x="195716" y="629753"/>
                    <a:pt x="199314" y="625792"/>
                  </a:cubicBezTo>
                  <a:cubicBezTo>
                    <a:pt x="201038" y="623918"/>
                    <a:pt x="201703" y="621317"/>
                    <a:pt x="201159" y="618838"/>
                  </a:cubicBezTo>
                  <a:lnTo>
                    <a:pt x="201128" y="618838"/>
                  </a:lnTo>
                  <a:lnTo>
                    <a:pt x="179780" y="524488"/>
                  </a:lnTo>
                  <a:cubicBezTo>
                    <a:pt x="176393" y="509429"/>
                    <a:pt x="162966" y="498724"/>
                    <a:pt x="147515" y="498724"/>
                  </a:cubicBezTo>
                  <a:cubicBezTo>
                    <a:pt x="132063" y="498724"/>
                    <a:pt x="118666" y="509429"/>
                    <a:pt x="115249" y="524488"/>
                  </a:cubicBezTo>
                  <a:lnTo>
                    <a:pt x="93840" y="618838"/>
                  </a:lnTo>
                  <a:cubicBezTo>
                    <a:pt x="93266" y="621317"/>
                    <a:pt x="93931" y="623918"/>
                    <a:pt x="95655" y="625792"/>
                  </a:cubicBezTo>
                  <a:cubicBezTo>
                    <a:pt x="99252" y="629753"/>
                    <a:pt x="103789" y="632778"/>
                    <a:pt x="108838" y="634531"/>
                  </a:cubicBezTo>
                  <a:cubicBezTo>
                    <a:pt x="112498" y="629542"/>
                    <a:pt x="119090" y="627698"/>
                    <a:pt x="124805" y="630026"/>
                  </a:cubicBezTo>
                  <a:cubicBezTo>
                    <a:pt x="130520" y="632385"/>
                    <a:pt x="133906" y="638312"/>
                    <a:pt x="133030" y="644450"/>
                  </a:cubicBezTo>
                  <a:cubicBezTo>
                    <a:pt x="132123" y="650558"/>
                    <a:pt x="127163" y="655276"/>
                    <a:pt x="121025" y="655880"/>
                  </a:cubicBezTo>
                  <a:cubicBezTo>
                    <a:pt x="114856" y="656486"/>
                    <a:pt x="109080" y="652796"/>
                    <a:pt x="107024" y="646961"/>
                  </a:cubicBezTo>
                  <a:cubicBezTo>
                    <a:pt x="99132" y="644693"/>
                    <a:pt x="91995" y="640248"/>
                    <a:pt x="86492" y="634139"/>
                  </a:cubicBezTo>
                  <a:cubicBezTo>
                    <a:pt x="82047" y="629271"/>
                    <a:pt x="80293" y="622528"/>
                    <a:pt x="81745" y="616117"/>
                  </a:cubicBezTo>
                  <a:lnTo>
                    <a:pt x="103184" y="521768"/>
                  </a:lnTo>
                  <a:cubicBezTo>
                    <a:pt x="107387" y="503291"/>
                    <a:pt x="122567" y="489352"/>
                    <a:pt x="141315" y="486751"/>
                  </a:cubicBezTo>
                  <a:lnTo>
                    <a:pt x="141315" y="454939"/>
                  </a:lnTo>
                  <a:lnTo>
                    <a:pt x="55016" y="490077"/>
                  </a:lnTo>
                  <a:cubicBezTo>
                    <a:pt x="29253" y="500540"/>
                    <a:pt x="12410" y="525577"/>
                    <a:pt x="12410" y="553398"/>
                  </a:cubicBezTo>
                  <a:lnTo>
                    <a:pt x="12410" y="677863"/>
                  </a:lnTo>
                  <a:lnTo>
                    <a:pt x="0" y="677863"/>
                  </a:lnTo>
                  <a:lnTo>
                    <a:pt x="0" y="553396"/>
                  </a:lnTo>
                  <a:cubicBezTo>
                    <a:pt x="0" y="520525"/>
                    <a:pt x="19897" y="490922"/>
                    <a:pt x="50348" y="478554"/>
                  </a:cubicBezTo>
                  <a:lnTo>
                    <a:pt x="50348" y="478524"/>
                  </a:lnTo>
                  <a:lnTo>
                    <a:pt x="72030" y="469724"/>
                  </a:lnTo>
                  <a:lnTo>
                    <a:pt x="72030" y="428962"/>
                  </a:lnTo>
                  <a:cubicBezTo>
                    <a:pt x="72030" y="416050"/>
                    <a:pt x="78048" y="403863"/>
                    <a:pt x="88268" y="395971"/>
                  </a:cubicBezTo>
                  <a:cubicBezTo>
                    <a:pt x="100455" y="386537"/>
                    <a:pt x="107591" y="372023"/>
                    <a:pt x="107591" y="356631"/>
                  </a:cubicBezTo>
                  <a:lnTo>
                    <a:pt x="107591" y="253123"/>
                  </a:lnTo>
                  <a:cubicBezTo>
                    <a:pt x="99003" y="245382"/>
                    <a:pt x="94135" y="234375"/>
                    <a:pt x="94135" y="222823"/>
                  </a:cubicBezTo>
                  <a:cubicBezTo>
                    <a:pt x="94135" y="211271"/>
                    <a:pt x="99003" y="200265"/>
                    <a:pt x="107591" y="192524"/>
                  </a:cubicBezTo>
                  <a:lnTo>
                    <a:pt x="107591" y="159653"/>
                  </a:lnTo>
                  <a:cubicBezTo>
                    <a:pt x="108166" y="115929"/>
                    <a:pt x="126430" y="74290"/>
                    <a:pt x="158182" y="44263"/>
                  </a:cubicBezTo>
                  <a:cubicBezTo>
                    <a:pt x="189959" y="14205"/>
                    <a:pt x="232539" y="-1700"/>
                    <a:pt x="276235" y="144"/>
                  </a:cubicBezTo>
                  <a:close/>
                </a:path>
              </a:pathLst>
            </a:custGeom>
            <a:solidFill>
              <a:srgbClr val="51A7F9"/>
            </a:solidFill>
            <a:ln w="10668" cap="flat">
              <a:noFill/>
              <a:prstDash val="solid"/>
              <a:miter/>
            </a:ln>
          </p:spPr>
          <p:txBody>
            <a:bodyPr rtlCol="0" anchor="ctr"/>
            <a:lstStyle/>
            <a:p>
              <a:pPr defTabSz="171390">
                <a:defRPr/>
              </a:pPr>
              <a:endParaRPr lang="en-US">
                <a:solidFill>
                  <a:srgbClr val="000000"/>
                </a:solidFill>
                <a:latin typeface="Arial" panose="020B0604020202020204"/>
              </a:endParaRPr>
            </a:p>
          </p:txBody>
        </p:sp>
      </p:grpSp>
      <p:grpSp>
        <p:nvGrpSpPr>
          <p:cNvPr id="4" name="Group 3">
            <a:extLst>
              <a:ext uri="{FF2B5EF4-FFF2-40B4-BE49-F238E27FC236}">
                <a16:creationId xmlns:a16="http://schemas.microsoft.com/office/drawing/2014/main" id="{932C5515-B44C-9A79-5163-702A38F1C0B2}"/>
              </a:ext>
            </a:extLst>
          </p:cNvPr>
          <p:cNvGrpSpPr/>
          <p:nvPr/>
        </p:nvGrpSpPr>
        <p:grpSpPr>
          <a:xfrm>
            <a:off x="536420" y="2090215"/>
            <a:ext cx="11103130" cy="3453471"/>
            <a:chOff x="1592372" y="1685362"/>
            <a:chExt cx="8847029" cy="3524062"/>
          </a:xfrm>
        </p:grpSpPr>
        <p:sp>
          <p:nvSpPr>
            <p:cNvPr id="88" name="Rectangle 87">
              <a:extLst>
                <a:ext uri="{FF2B5EF4-FFF2-40B4-BE49-F238E27FC236}">
                  <a16:creationId xmlns:a16="http://schemas.microsoft.com/office/drawing/2014/main" id="{F737CF0D-D3A0-BFBB-7899-2E6824D4BBDC}"/>
                </a:ext>
              </a:extLst>
            </p:cNvPr>
            <p:cNvSpPr/>
            <p:nvPr/>
          </p:nvSpPr>
          <p:spPr>
            <a:xfrm>
              <a:off x="2357932" y="4308637"/>
              <a:ext cx="8081468" cy="78465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595">
                <a:defRPr/>
              </a:pPr>
              <a:endParaRPr lang="en-US" sz="1400">
                <a:solidFill>
                  <a:srgbClr val="FFFFFF"/>
                </a:solidFill>
                <a:latin typeface="Arial" panose="020B0604020202020204"/>
              </a:endParaRPr>
            </a:p>
          </p:txBody>
        </p:sp>
        <p:sp>
          <p:nvSpPr>
            <p:cNvPr id="90" name="Oval 89">
              <a:extLst>
                <a:ext uri="{FF2B5EF4-FFF2-40B4-BE49-F238E27FC236}">
                  <a16:creationId xmlns:a16="http://schemas.microsoft.com/office/drawing/2014/main" id="{4A376854-CE6A-B9F7-C5C8-F910C1325C26}"/>
                </a:ext>
              </a:extLst>
            </p:cNvPr>
            <p:cNvSpPr/>
            <p:nvPr/>
          </p:nvSpPr>
          <p:spPr>
            <a:xfrm>
              <a:off x="1752601" y="4235792"/>
              <a:ext cx="750857" cy="973632"/>
            </a:xfrm>
            <a:prstGeom prst="ellipse">
              <a:avLst/>
            </a:prstGeom>
            <a:solidFill>
              <a:srgbClr val="FFFFFF"/>
            </a:solidFill>
            <a:ln w="28575" cap="flat" cmpd="sng" algn="ctr">
              <a:solidFill>
                <a:srgbClr val="344068"/>
              </a:solidFill>
              <a:prstDash val="solid"/>
            </a:ln>
            <a:effectLst/>
          </p:spPr>
          <p:txBody>
            <a:bodyPr rtlCol="0" anchor="ctr"/>
            <a:lstStyle/>
            <a:p>
              <a:pPr algn="ctr" defTabSz="685595">
                <a:defRPr/>
              </a:pPr>
              <a:endParaRPr lang="en-US" sz="1400" kern="0">
                <a:solidFill>
                  <a:srgbClr val="FFFFFF"/>
                </a:solidFill>
                <a:latin typeface="Arial" panose="020B0604020202020204"/>
              </a:endParaRPr>
            </a:p>
          </p:txBody>
        </p:sp>
        <p:sp>
          <p:nvSpPr>
            <p:cNvPr id="97" name="TextBox 96">
              <a:extLst>
                <a:ext uri="{FF2B5EF4-FFF2-40B4-BE49-F238E27FC236}">
                  <a16:creationId xmlns:a16="http://schemas.microsoft.com/office/drawing/2014/main" id="{D1FD8113-A686-0FE3-FB70-BA5CE5607344}"/>
                </a:ext>
              </a:extLst>
            </p:cNvPr>
            <p:cNvSpPr txBox="1"/>
            <p:nvPr/>
          </p:nvSpPr>
          <p:spPr>
            <a:xfrm>
              <a:off x="2643319" y="4399106"/>
              <a:ext cx="1531699" cy="423991"/>
            </a:xfrm>
            <a:prstGeom prst="rect">
              <a:avLst/>
            </a:prstGeom>
            <a:noFill/>
          </p:spPr>
          <p:txBody>
            <a:bodyPr wrap="square" rtlCol="0" anchor="ctr">
              <a:spAutoFit/>
            </a:bodyPr>
            <a:lstStyle/>
            <a:p>
              <a:pPr defTabSz="685389">
                <a:defRPr/>
              </a:pPr>
              <a:r>
                <a:rPr lang="en-US" sz="1050" dirty="0" err="1">
                  <a:solidFill>
                    <a:srgbClr val="000067"/>
                  </a:solidFill>
                  <a:latin typeface="Arial" panose="020B0604020202020204"/>
                </a:rPr>
                <a:t>Merkezi</a:t>
              </a:r>
              <a:r>
                <a:rPr lang="en-US" sz="1050" dirty="0">
                  <a:solidFill>
                    <a:srgbClr val="000067"/>
                  </a:solidFill>
                  <a:latin typeface="Arial" panose="020B0604020202020204"/>
                </a:rPr>
                <a:t> </a:t>
              </a:r>
              <a:r>
                <a:rPr lang="en-US" sz="1050" dirty="0" err="1">
                  <a:solidFill>
                    <a:srgbClr val="000067"/>
                  </a:solidFill>
                  <a:latin typeface="Arial" panose="020B0604020202020204"/>
                </a:rPr>
                <a:t>laboratuvarda</a:t>
              </a:r>
              <a:r>
                <a:rPr lang="en-US" sz="1050" dirty="0">
                  <a:solidFill>
                    <a:srgbClr val="000067"/>
                  </a:solidFill>
                  <a:latin typeface="Arial" panose="020B0604020202020204"/>
                </a:rPr>
                <a:t> </a:t>
              </a:r>
              <a:r>
                <a:rPr lang="en-US" sz="1050" dirty="0" err="1">
                  <a:solidFill>
                    <a:srgbClr val="000067"/>
                  </a:solidFill>
                  <a:latin typeface="Arial" panose="020B0604020202020204"/>
                </a:rPr>
                <a:t>pozitif</a:t>
              </a:r>
              <a:r>
                <a:rPr lang="en-US" sz="1050" dirty="0">
                  <a:solidFill>
                    <a:srgbClr val="000067"/>
                  </a:solidFill>
                  <a:latin typeface="Arial" panose="020B0604020202020204"/>
                </a:rPr>
                <a:t> </a:t>
              </a:r>
              <a:r>
                <a:rPr lang="en-US" sz="1050" dirty="0" err="1">
                  <a:solidFill>
                    <a:srgbClr val="000067"/>
                  </a:solidFill>
                  <a:latin typeface="Arial" panose="020B0604020202020204"/>
                </a:rPr>
                <a:t>doğrulanmış</a:t>
              </a:r>
              <a:r>
                <a:rPr lang="en-US" sz="1050" dirty="0">
                  <a:solidFill>
                    <a:srgbClr val="000067"/>
                  </a:solidFill>
                  <a:latin typeface="Arial" panose="020B0604020202020204"/>
                </a:rPr>
                <a:t> RT-PCR</a:t>
              </a:r>
              <a:endParaRPr lang="en-US" sz="1000" dirty="0">
                <a:solidFill>
                  <a:srgbClr val="00004E"/>
                </a:solidFill>
                <a:latin typeface="Arial" panose="020B0604020202020204"/>
              </a:endParaRPr>
            </a:p>
          </p:txBody>
        </p:sp>
        <p:grpSp>
          <p:nvGrpSpPr>
            <p:cNvPr id="50" name="Group 49">
              <a:extLst>
                <a:ext uri="{FF2B5EF4-FFF2-40B4-BE49-F238E27FC236}">
                  <a16:creationId xmlns:a16="http://schemas.microsoft.com/office/drawing/2014/main" id="{CB6AC0FD-87C0-BFD5-69A3-F919DDE6B83D}"/>
                </a:ext>
              </a:extLst>
            </p:cNvPr>
            <p:cNvGrpSpPr/>
            <p:nvPr/>
          </p:nvGrpSpPr>
          <p:grpSpPr>
            <a:xfrm>
              <a:off x="1863978" y="4387169"/>
              <a:ext cx="482619" cy="580928"/>
              <a:chOff x="-2038337" y="4526568"/>
              <a:chExt cx="718219" cy="666498"/>
            </a:xfrm>
            <a:solidFill>
              <a:schemeClr val="tx2"/>
            </a:solidFill>
          </p:grpSpPr>
          <p:grpSp>
            <p:nvGrpSpPr>
              <p:cNvPr id="36" name="Group 35">
                <a:extLst>
                  <a:ext uri="{FF2B5EF4-FFF2-40B4-BE49-F238E27FC236}">
                    <a16:creationId xmlns:a16="http://schemas.microsoft.com/office/drawing/2014/main" id="{A524F857-3A0B-E841-61F6-CEB6DDF9CC1B}"/>
                  </a:ext>
                </a:extLst>
              </p:cNvPr>
              <p:cNvGrpSpPr/>
              <p:nvPr/>
            </p:nvGrpSpPr>
            <p:grpSpPr bwMode="gray">
              <a:xfrm>
                <a:off x="-1646885" y="4896497"/>
                <a:ext cx="291955" cy="289610"/>
                <a:chOff x="9044047" y="1001835"/>
                <a:chExt cx="525646" cy="522546"/>
              </a:xfrm>
              <a:grpFill/>
            </p:grpSpPr>
            <p:sp>
              <p:nvSpPr>
                <p:cNvPr id="37" name="Freeform 6">
                  <a:extLst>
                    <a:ext uri="{FF2B5EF4-FFF2-40B4-BE49-F238E27FC236}">
                      <a16:creationId xmlns:a16="http://schemas.microsoft.com/office/drawing/2014/main" id="{BF8E6215-4D3F-170B-D456-93E3314AF27A}"/>
                    </a:ext>
                  </a:extLst>
                </p:cNvPr>
                <p:cNvSpPr>
                  <a:spLocks noEditPoints="1"/>
                </p:cNvSpPr>
                <p:nvPr/>
              </p:nvSpPr>
              <p:spPr bwMode="gray">
                <a:xfrm>
                  <a:off x="9044047" y="1001835"/>
                  <a:ext cx="525646" cy="522546"/>
                </a:xfrm>
                <a:custGeom>
                  <a:avLst/>
                  <a:gdLst>
                    <a:gd name="T0" fmla="*/ 510 w 1020"/>
                    <a:gd name="T1" fmla="*/ 0 h 1020"/>
                    <a:gd name="T2" fmla="*/ 0 w 1020"/>
                    <a:gd name="T3" fmla="*/ 510 h 1020"/>
                    <a:gd name="T4" fmla="*/ 510 w 1020"/>
                    <a:gd name="T5" fmla="*/ 1020 h 1020"/>
                    <a:gd name="T6" fmla="*/ 1020 w 1020"/>
                    <a:gd name="T7" fmla="*/ 510 h 1020"/>
                    <a:gd name="T8" fmla="*/ 510 w 1020"/>
                    <a:gd name="T9" fmla="*/ 0 h 1020"/>
                    <a:gd name="T10" fmla="*/ 510 w 1020"/>
                    <a:gd name="T11" fmla="*/ 900 h 1020"/>
                    <a:gd name="T12" fmla="*/ 120 w 1020"/>
                    <a:gd name="T13" fmla="*/ 510 h 1020"/>
                    <a:gd name="T14" fmla="*/ 510 w 1020"/>
                    <a:gd name="T15" fmla="*/ 120 h 1020"/>
                    <a:gd name="T16" fmla="*/ 900 w 1020"/>
                    <a:gd name="T17" fmla="*/ 510 h 1020"/>
                    <a:gd name="T18" fmla="*/ 510 w 1020"/>
                    <a:gd name="T19" fmla="*/ 900 h 1020"/>
                    <a:gd name="T20" fmla="*/ 510 w 1020"/>
                    <a:gd name="T21" fmla="*/ 900 h 1020"/>
                    <a:gd name="T22" fmla="*/ 510 w 1020"/>
                    <a:gd name="T23" fmla="*/ 900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0" h="1020">
                      <a:moveTo>
                        <a:pt x="510" y="0"/>
                      </a:moveTo>
                      <a:cubicBezTo>
                        <a:pt x="229" y="0"/>
                        <a:pt x="0" y="229"/>
                        <a:pt x="0" y="510"/>
                      </a:cubicBezTo>
                      <a:cubicBezTo>
                        <a:pt x="0" y="791"/>
                        <a:pt x="229" y="1020"/>
                        <a:pt x="510" y="1020"/>
                      </a:cubicBezTo>
                      <a:cubicBezTo>
                        <a:pt x="791" y="1020"/>
                        <a:pt x="1020" y="791"/>
                        <a:pt x="1020" y="510"/>
                      </a:cubicBezTo>
                      <a:cubicBezTo>
                        <a:pt x="1020" y="229"/>
                        <a:pt x="791" y="0"/>
                        <a:pt x="510" y="0"/>
                      </a:cubicBezTo>
                      <a:close/>
                      <a:moveTo>
                        <a:pt x="510" y="900"/>
                      </a:moveTo>
                      <a:cubicBezTo>
                        <a:pt x="295" y="900"/>
                        <a:pt x="120" y="725"/>
                        <a:pt x="120" y="510"/>
                      </a:cubicBezTo>
                      <a:cubicBezTo>
                        <a:pt x="120" y="295"/>
                        <a:pt x="295" y="120"/>
                        <a:pt x="510" y="120"/>
                      </a:cubicBezTo>
                      <a:cubicBezTo>
                        <a:pt x="725" y="120"/>
                        <a:pt x="900" y="295"/>
                        <a:pt x="900" y="510"/>
                      </a:cubicBezTo>
                      <a:cubicBezTo>
                        <a:pt x="900" y="725"/>
                        <a:pt x="725" y="900"/>
                        <a:pt x="510" y="900"/>
                      </a:cubicBezTo>
                      <a:close/>
                      <a:moveTo>
                        <a:pt x="510" y="900"/>
                      </a:moveTo>
                      <a:cubicBezTo>
                        <a:pt x="510" y="900"/>
                        <a:pt x="510" y="900"/>
                        <a:pt x="510" y="900"/>
                      </a:cubicBezTo>
                    </a:path>
                  </a:pathLst>
                </a:custGeom>
                <a:grpFill/>
                <a:ln w="9525">
                  <a:solidFill>
                    <a:srgbClr val="000000"/>
                  </a:solidFill>
                  <a:round/>
                  <a:headEnd/>
                  <a:tailEnd/>
                </a:ln>
              </p:spPr>
              <p:txBody>
                <a:bodyPr vert="horz" wrap="square" lIns="68562" tIns="34281" rIns="68562" bIns="34281" numCol="1" anchor="t" anchorCtr="0" compatLnSpc="1">
                  <a:prstTxWarp prst="textNoShape">
                    <a:avLst/>
                  </a:prstTxWarp>
                </a:bodyPr>
                <a:lstStyle/>
                <a:p>
                  <a:pPr defTabSz="685595">
                    <a:defRPr/>
                  </a:pPr>
                  <a:endParaRPr lang="en-US" sz="1400">
                    <a:solidFill>
                      <a:prstClr val="black"/>
                    </a:solidFill>
                    <a:latin typeface="Arial" panose="020B0604020202020204"/>
                  </a:endParaRPr>
                </a:p>
              </p:txBody>
            </p:sp>
            <p:sp>
              <p:nvSpPr>
                <p:cNvPr id="38" name="Freeform 7">
                  <a:extLst>
                    <a:ext uri="{FF2B5EF4-FFF2-40B4-BE49-F238E27FC236}">
                      <a16:creationId xmlns:a16="http://schemas.microsoft.com/office/drawing/2014/main" id="{2E01F146-91EB-67E4-7A45-4E55D0C918B6}"/>
                    </a:ext>
                  </a:extLst>
                </p:cNvPr>
                <p:cNvSpPr>
                  <a:spLocks noEditPoints="1"/>
                </p:cNvSpPr>
                <p:nvPr/>
              </p:nvSpPr>
              <p:spPr bwMode="gray">
                <a:xfrm>
                  <a:off x="9171584" y="1170112"/>
                  <a:ext cx="266587" cy="207690"/>
                </a:xfrm>
                <a:custGeom>
                  <a:avLst/>
                  <a:gdLst>
                    <a:gd name="T0" fmla="*/ 410 w 518"/>
                    <a:gd name="T1" fmla="*/ 24 h 406"/>
                    <a:gd name="T2" fmla="*/ 173 w 518"/>
                    <a:gd name="T3" fmla="*/ 261 h 406"/>
                    <a:gd name="T4" fmla="*/ 108 w 518"/>
                    <a:gd name="T5" fmla="*/ 196 h 406"/>
                    <a:gd name="T6" fmla="*/ 23 w 518"/>
                    <a:gd name="T7" fmla="*/ 196 h 406"/>
                    <a:gd name="T8" fmla="*/ 23 w 518"/>
                    <a:gd name="T9" fmla="*/ 281 h 406"/>
                    <a:gd name="T10" fmla="*/ 130 w 518"/>
                    <a:gd name="T11" fmla="*/ 388 h 406"/>
                    <a:gd name="T12" fmla="*/ 173 w 518"/>
                    <a:gd name="T13" fmla="*/ 406 h 406"/>
                    <a:gd name="T14" fmla="*/ 215 w 518"/>
                    <a:gd name="T15" fmla="*/ 388 h 406"/>
                    <a:gd name="T16" fmla="*/ 495 w 518"/>
                    <a:gd name="T17" fmla="*/ 109 h 406"/>
                    <a:gd name="T18" fmla="*/ 495 w 518"/>
                    <a:gd name="T19" fmla="*/ 24 h 406"/>
                    <a:gd name="T20" fmla="*/ 410 w 518"/>
                    <a:gd name="T21" fmla="*/ 24 h 406"/>
                    <a:gd name="T22" fmla="*/ 410 w 518"/>
                    <a:gd name="T23" fmla="*/ 24 h 406"/>
                    <a:gd name="T24" fmla="*/ 410 w 518"/>
                    <a:gd name="T25" fmla="*/ 2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8" h="406">
                      <a:moveTo>
                        <a:pt x="410" y="24"/>
                      </a:moveTo>
                      <a:cubicBezTo>
                        <a:pt x="173" y="261"/>
                        <a:pt x="173" y="261"/>
                        <a:pt x="173" y="261"/>
                      </a:cubicBezTo>
                      <a:cubicBezTo>
                        <a:pt x="108" y="196"/>
                        <a:pt x="108" y="196"/>
                        <a:pt x="108" y="196"/>
                      </a:cubicBezTo>
                      <a:cubicBezTo>
                        <a:pt x="85" y="173"/>
                        <a:pt x="47" y="173"/>
                        <a:pt x="23" y="196"/>
                      </a:cubicBezTo>
                      <a:cubicBezTo>
                        <a:pt x="0" y="220"/>
                        <a:pt x="0" y="258"/>
                        <a:pt x="23" y="281"/>
                      </a:cubicBezTo>
                      <a:cubicBezTo>
                        <a:pt x="130" y="388"/>
                        <a:pt x="130" y="388"/>
                        <a:pt x="130" y="388"/>
                      </a:cubicBezTo>
                      <a:cubicBezTo>
                        <a:pt x="142" y="400"/>
                        <a:pt x="157" y="406"/>
                        <a:pt x="173" y="406"/>
                      </a:cubicBezTo>
                      <a:cubicBezTo>
                        <a:pt x="188" y="406"/>
                        <a:pt x="203" y="400"/>
                        <a:pt x="215" y="388"/>
                      </a:cubicBezTo>
                      <a:cubicBezTo>
                        <a:pt x="495" y="109"/>
                        <a:pt x="495" y="109"/>
                        <a:pt x="495" y="109"/>
                      </a:cubicBezTo>
                      <a:cubicBezTo>
                        <a:pt x="518" y="85"/>
                        <a:pt x="518" y="47"/>
                        <a:pt x="495" y="24"/>
                      </a:cubicBezTo>
                      <a:cubicBezTo>
                        <a:pt x="471" y="0"/>
                        <a:pt x="433" y="0"/>
                        <a:pt x="410" y="24"/>
                      </a:cubicBezTo>
                      <a:close/>
                      <a:moveTo>
                        <a:pt x="410" y="24"/>
                      </a:moveTo>
                      <a:cubicBezTo>
                        <a:pt x="410" y="24"/>
                        <a:pt x="410" y="24"/>
                        <a:pt x="410" y="24"/>
                      </a:cubicBezTo>
                    </a:path>
                  </a:pathLst>
                </a:custGeom>
                <a:grpFill/>
                <a:ln w="9525">
                  <a:solidFill>
                    <a:srgbClr val="000000"/>
                  </a:solidFill>
                  <a:round/>
                  <a:headEnd/>
                  <a:tailEnd/>
                </a:ln>
              </p:spPr>
              <p:txBody>
                <a:bodyPr vert="horz" wrap="square" lIns="68562" tIns="34281" rIns="68562" bIns="34281" numCol="1" anchor="t" anchorCtr="0" compatLnSpc="1">
                  <a:prstTxWarp prst="textNoShape">
                    <a:avLst/>
                  </a:prstTxWarp>
                </a:bodyPr>
                <a:lstStyle/>
                <a:p>
                  <a:pPr defTabSz="685595">
                    <a:defRPr/>
                  </a:pPr>
                  <a:endParaRPr lang="en-US" sz="1400">
                    <a:solidFill>
                      <a:prstClr val="black"/>
                    </a:solidFill>
                    <a:latin typeface="Arial" panose="020B0604020202020204"/>
                  </a:endParaRPr>
                </a:p>
              </p:txBody>
            </p:sp>
          </p:grpSp>
          <p:sp>
            <p:nvSpPr>
              <p:cNvPr id="49" name="Freeform: Shape 48">
                <a:extLst>
                  <a:ext uri="{FF2B5EF4-FFF2-40B4-BE49-F238E27FC236}">
                    <a16:creationId xmlns:a16="http://schemas.microsoft.com/office/drawing/2014/main" id="{EF7D75AB-45A0-1656-6004-8663FA002B5B}"/>
                  </a:ext>
                </a:extLst>
              </p:cNvPr>
              <p:cNvSpPr/>
              <p:nvPr/>
            </p:nvSpPr>
            <p:spPr>
              <a:xfrm>
                <a:off x="-2038337" y="4526568"/>
                <a:ext cx="718219" cy="666498"/>
              </a:xfrm>
              <a:custGeom>
                <a:avLst/>
                <a:gdLst>
                  <a:gd name="connsiteX0" fmla="*/ 227397 w 718219"/>
                  <a:gd name="connsiteY0" fmla="*/ 439159 h 666498"/>
                  <a:gd name="connsiteX1" fmla="*/ 27569 w 718219"/>
                  <a:gd name="connsiteY1" fmla="*/ 624594 h 666498"/>
                  <a:gd name="connsiteX2" fmla="*/ 23894 w 718219"/>
                  <a:gd name="connsiteY2" fmla="*/ 632808 h 666498"/>
                  <a:gd name="connsiteX3" fmla="*/ 36253 w 718219"/>
                  <a:gd name="connsiteY3" fmla="*/ 644290 h 666498"/>
                  <a:gd name="connsiteX4" fmla="*/ 36295 w 718219"/>
                  <a:gd name="connsiteY4" fmla="*/ 644290 h 666498"/>
                  <a:gd name="connsiteX5" fmla="*/ 45119 w 718219"/>
                  <a:gd name="connsiteY5" fmla="*/ 640866 h 666498"/>
                  <a:gd name="connsiteX6" fmla="*/ 227397 w 718219"/>
                  <a:gd name="connsiteY6" fmla="*/ 471729 h 666498"/>
                  <a:gd name="connsiteX7" fmla="*/ 571443 w 718219"/>
                  <a:gd name="connsiteY7" fmla="*/ 119917 h 666498"/>
                  <a:gd name="connsiteX8" fmla="*/ 490762 w 718219"/>
                  <a:gd name="connsiteY8" fmla="*/ 194781 h 666498"/>
                  <a:gd name="connsiteX9" fmla="*/ 490762 w 718219"/>
                  <a:gd name="connsiteY9" fmla="*/ 227351 h 666498"/>
                  <a:gd name="connsiteX10" fmla="*/ 588993 w 718219"/>
                  <a:gd name="connsiteY10" fmla="*/ 136189 h 666498"/>
                  <a:gd name="connsiteX11" fmla="*/ 670220 w 718219"/>
                  <a:gd name="connsiteY11" fmla="*/ 24082 h 666498"/>
                  <a:gd name="connsiteX12" fmla="*/ 628007 w 718219"/>
                  <a:gd name="connsiteY12" fmla="*/ 38284 h 666498"/>
                  <a:gd name="connsiteX13" fmla="*/ 586496 w 718219"/>
                  <a:gd name="connsiteY13" fmla="*/ 102461 h 666498"/>
                  <a:gd name="connsiteX14" fmla="*/ 607806 w 718219"/>
                  <a:gd name="connsiteY14" fmla="*/ 122234 h 666498"/>
                  <a:gd name="connsiteX15" fmla="*/ 676968 w 718219"/>
                  <a:gd name="connsiteY15" fmla="*/ 83729 h 666498"/>
                  <a:gd name="connsiteX16" fmla="*/ 693999 w 718219"/>
                  <a:gd name="connsiteY16" fmla="*/ 59412 h 666498"/>
                  <a:gd name="connsiteX17" fmla="*/ 670220 w 718219"/>
                  <a:gd name="connsiteY17" fmla="*/ 24082 h 666498"/>
                  <a:gd name="connsiteX18" fmla="*/ 227397 w 718219"/>
                  <a:gd name="connsiteY18" fmla="*/ 22234 h 666498"/>
                  <a:gd name="connsiteX19" fmla="*/ 227397 w 718219"/>
                  <a:gd name="connsiteY19" fmla="*/ 77767 h 666498"/>
                  <a:gd name="connsiteX20" fmla="*/ 239364 w 718219"/>
                  <a:gd name="connsiteY20" fmla="*/ 88884 h 666498"/>
                  <a:gd name="connsiteX21" fmla="*/ 478782 w 718219"/>
                  <a:gd name="connsiteY21" fmla="*/ 88884 h 666498"/>
                  <a:gd name="connsiteX22" fmla="*/ 490762 w 718219"/>
                  <a:gd name="connsiteY22" fmla="*/ 77767 h 666498"/>
                  <a:gd name="connsiteX23" fmla="*/ 490762 w 718219"/>
                  <a:gd name="connsiteY23" fmla="*/ 22234 h 666498"/>
                  <a:gd name="connsiteX24" fmla="*/ 227397 w 718219"/>
                  <a:gd name="connsiteY24" fmla="*/ 13 h 666498"/>
                  <a:gd name="connsiteX25" fmla="*/ 490762 w 718219"/>
                  <a:gd name="connsiteY25" fmla="*/ 13 h 666498"/>
                  <a:gd name="connsiteX26" fmla="*/ 514696 w 718219"/>
                  <a:gd name="connsiteY26" fmla="*/ 22234 h 666498"/>
                  <a:gd name="connsiteX27" fmla="*/ 514696 w 718219"/>
                  <a:gd name="connsiteY27" fmla="*/ 77767 h 666498"/>
                  <a:gd name="connsiteX28" fmla="*/ 490762 w 718219"/>
                  <a:gd name="connsiteY28" fmla="*/ 109048 h 666498"/>
                  <a:gd name="connsiteX29" fmla="*/ 490762 w 718219"/>
                  <a:gd name="connsiteY29" fmla="*/ 163370 h 666498"/>
                  <a:gd name="connsiteX30" fmla="*/ 561847 w 718219"/>
                  <a:gd name="connsiteY30" fmla="*/ 97410 h 666498"/>
                  <a:gd name="connsiteX31" fmla="*/ 607469 w 718219"/>
                  <a:gd name="connsiteY31" fmla="*/ 26842 h 666498"/>
                  <a:gd name="connsiteX32" fmla="*/ 651281 w 718219"/>
                  <a:gd name="connsiteY32" fmla="*/ 429 h 666498"/>
                  <a:gd name="connsiteX33" fmla="*/ 700691 w 718219"/>
                  <a:gd name="connsiteY33" fmla="*/ 16207 h 666498"/>
                  <a:gd name="connsiteX34" fmla="*/ 717778 w 718219"/>
                  <a:gd name="connsiteY34" fmla="*/ 62067 h 666498"/>
                  <a:gd name="connsiteX35" fmla="*/ 689300 w 718219"/>
                  <a:gd name="connsiteY35" fmla="*/ 102773 h 666498"/>
                  <a:gd name="connsiteX36" fmla="*/ 613263 w 718219"/>
                  <a:gd name="connsiteY36" fmla="*/ 145106 h 666498"/>
                  <a:gd name="connsiteX37" fmla="*/ 490776 w 718219"/>
                  <a:gd name="connsiteY37" fmla="*/ 258762 h 666498"/>
                  <a:gd name="connsiteX38" fmla="*/ 490776 w 718219"/>
                  <a:gd name="connsiteY38" fmla="*/ 337858 h 666498"/>
                  <a:gd name="connsiteX39" fmla="*/ 466829 w 718219"/>
                  <a:gd name="connsiteY39" fmla="*/ 345276 h 666498"/>
                  <a:gd name="connsiteX40" fmla="*/ 466829 w 718219"/>
                  <a:gd name="connsiteY40" fmla="*/ 111091 h 666498"/>
                  <a:gd name="connsiteX41" fmla="*/ 251345 w 718219"/>
                  <a:gd name="connsiteY41" fmla="*/ 111091 h 666498"/>
                  <a:gd name="connsiteX42" fmla="*/ 251345 w 718219"/>
                  <a:gd name="connsiteY42" fmla="*/ 411016 h 666498"/>
                  <a:gd name="connsiteX43" fmla="*/ 311206 w 718219"/>
                  <a:gd name="connsiteY43" fmla="*/ 411016 h 666498"/>
                  <a:gd name="connsiteX44" fmla="*/ 311206 w 718219"/>
                  <a:gd name="connsiteY44" fmla="*/ 377704 h 666498"/>
                  <a:gd name="connsiteX45" fmla="*/ 299225 w 718219"/>
                  <a:gd name="connsiteY45" fmla="*/ 377704 h 666498"/>
                  <a:gd name="connsiteX46" fmla="*/ 287259 w 718219"/>
                  <a:gd name="connsiteY46" fmla="*/ 366587 h 666498"/>
                  <a:gd name="connsiteX47" fmla="*/ 299225 w 718219"/>
                  <a:gd name="connsiteY47" fmla="*/ 355483 h 666498"/>
                  <a:gd name="connsiteX48" fmla="*/ 311206 w 718219"/>
                  <a:gd name="connsiteY48" fmla="*/ 355483 h 666498"/>
                  <a:gd name="connsiteX49" fmla="*/ 311206 w 718219"/>
                  <a:gd name="connsiteY49" fmla="*/ 322158 h 666498"/>
                  <a:gd name="connsiteX50" fmla="*/ 299225 w 718219"/>
                  <a:gd name="connsiteY50" fmla="*/ 322158 h 666498"/>
                  <a:gd name="connsiteX51" fmla="*/ 287259 w 718219"/>
                  <a:gd name="connsiteY51" fmla="*/ 311054 h 666498"/>
                  <a:gd name="connsiteX52" fmla="*/ 299225 w 718219"/>
                  <a:gd name="connsiteY52" fmla="*/ 299937 h 666498"/>
                  <a:gd name="connsiteX53" fmla="*/ 311206 w 718219"/>
                  <a:gd name="connsiteY53" fmla="*/ 299937 h 666498"/>
                  <a:gd name="connsiteX54" fmla="*/ 311206 w 718219"/>
                  <a:gd name="connsiteY54" fmla="*/ 266612 h 666498"/>
                  <a:gd name="connsiteX55" fmla="*/ 299225 w 718219"/>
                  <a:gd name="connsiteY55" fmla="*/ 266612 h 666498"/>
                  <a:gd name="connsiteX56" fmla="*/ 287259 w 718219"/>
                  <a:gd name="connsiteY56" fmla="*/ 255508 h 666498"/>
                  <a:gd name="connsiteX57" fmla="*/ 299225 w 718219"/>
                  <a:gd name="connsiteY57" fmla="*/ 244391 h 666498"/>
                  <a:gd name="connsiteX58" fmla="*/ 311206 w 718219"/>
                  <a:gd name="connsiteY58" fmla="*/ 244391 h 666498"/>
                  <a:gd name="connsiteX59" fmla="*/ 311206 w 718219"/>
                  <a:gd name="connsiteY59" fmla="*/ 211066 h 666498"/>
                  <a:gd name="connsiteX60" fmla="*/ 299225 w 718219"/>
                  <a:gd name="connsiteY60" fmla="*/ 211066 h 666498"/>
                  <a:gd name="connsiteX61" fmla="*/ 287259 w 718219"/>
                  <a:gd name="connsiteY61" fmla="*/ 199949 h 666498"/>
                  <a:gd name="connsiteX62" fmla="*/ 299225 w 718219"/>
                  <a:gd name="connsiteY62" fmla="*/ 188845 h 666498"/>
                  <a:gd name="connsiteX63" fmla="*/ 311206 w 718219"/>
                  <a:gd name="connsiteY63" fmla="*/ 188845 h 666498"/>
                  <a:gd name="connsiteX64" fmla="*/ 311206 w 718219"/>
                  <a:gd name="connsiteY64" fmla="*/ 155520 h 666498"/>
                  <a:gd name="connsiteX65" fmla="*/ 299225 w 718219"/>
                  <a:gd name="connsiteY65" fmla="*/ 155520 h 666498"/>
                  <a:gd name="connsiteX66" fmla="*/ 287259 w 718219"/>
                  <a:gd name="connsiteY66" fmla="*/ 144416 h 666498"/>
                  <a:gd name="connsiteX67" fmla="*/ 299225 w 718219"/>
                  <a:gd name="connsiteY67" fmla="*/ 133299 h 666498"/>
                  <a:gd name="connsiteX68" fmla="*/ 323173 w 718219"/>
                  <a:gd name="connsiteY68" fmla="*/ 133299 h 666498"/>
                  <a:gd name="connsiteX69" fmla="*/ 335139 w 718219"/>
                  <a:gd name="connsiteY69" fmla="*/ 144416 h 666498"/>
                  <a:gd name="connsiteX70" fmla="*/ 335139 w 718219"/>
                  <a:gd name="connsiteY70" fmla="*/ 411003 h 666498"/>
                  <a:gd name="connsiteX71" fmla="*/ 388167 w 718219"/>
                  <a:gd name="connsiteY71" fmla="*/ 411003 h 666498"/>
                  <a:gd name="connsiteX72" fmla="*/ 373154 w 718219"/>
                  <a:gd name="connsiteY72" fmla="*/ 433223 h 666498"/>
                  <a:gd name="connsiteX73" fmla="*/ 335125 w 718219"/>
                  <a:gd name="connsiteY73" fmla="*/ 433223 h 666498"/>
                  <a:gd name="connsiteX74" fmla="*/ 335125 w 718219"/>
                  <a:gd name="connsiteY74" fmla="*/ 588757 h 666498"/>
                  <a:gd name="connsiteX75" fmla="*/ 323159 w 718219"/>
                  <a:gd name="connsiteY75" fmla="*/ 599861 h 666498"/>
                  <a:gd name="connsiteX76" fmla="*/ 299211 w 718219"/>
                  <a:gd name="connsiteY76" fmla="*/ 599861 h 666498"/>
                  <a:gd name="connsiteX77" fmla="*/ 287245 w 718219"/>
                  <a:gd name="connsiteY77" fmla="*/ 588757 h 666498"/>
                  <a:gd name="connsiteX78" fmla="*/ 299211 w 718219"/>
                  <a:gd name="connsiteY78" fmla="*/ 577640 h 666498"/>
                  <a:gd name="connsiteX79" fmla="*/ 311192 w 718219"/>
                  <a:gd name="connsiteY79" fmla="*/ 577640 h 666498"/>
                  <a:gd name="connsiteX80" fmla="*/ 311192 w 718219"/>
                  <a:gd name="connsiteY80" fmla="*/ 544315 h 666498"/>
                  <a:gd name="connsiteX81" fmla="*/ 299211 w 718219"/>
                  <a:gd name="connsiteY81" fmla="*/ 544315 h 666498"/>
                  <a:gd name="connsiteX82" fmla="*/ 287245 w 718219"/>
                  <a:gd name="connsiteY82" fmla="*/ 533198 h 666498"/>
                  <a:gd name="connsiteX83" fmla="*/ 299211 w 718219"/>
                  <a:gd name="connsiteY83" fmla="*/ 522094 h 666498"/>
                  <a:gd name="connsiteX84" fmla="*/ 311192 w 718219"/>
                  <a:gd name="connsiteY84" fmla="*/ 522094 h 666498"/>
                  <a:gd name="connsiteX85" fmla="*/ 311192 w 718219"/>
                  <a:gd name="connsiteY85" fmla="*/ 488769 h 666498"/>
                  <a:gd name="connsiteX86" fmla="*/ 299211 w 718219"/>
                  <a:gd name="connsiteY86" fmla="*/ 488769 h 666498"/>
                  <a:gd name="connsiteX87" fmla="*/ 287245 w 718219"/>
                  <a:gd name="connsiteY87" fmla="*/ 477665 h 666498"/>
                  <a:gd name="connsiteX88" fmla="*/ 299211 w 718219"/>
                  <a:gd name="connsiteY88" fmla="*/ 466548 h 666498"/>
                  <a:gd name="connsiteX89" fmla="*/ 311192 w 718219"/>
                  <a:gd name="connsiteY89" fmla="*/ 466548 h 666498"/>
                  <a:gd name="connsiteX90" fmla="*/ 311192 w 718219"/>
                  <a:gd name="connsiteY90" fmla="*/ 433223 h 666498"/>
                  <a:gd name="connsiteX91" fmla="*/ 251331 w 718219"/>
                  <a:gd name="connsiteY91" fmla="*/ 433223 h 666498"/>
                  <a:gd name="connsiteX92" fmla="*/ 251331 w 718219"/>
                  <a:gd name="connsiteY92" fmla="*/ 544302 h 666498"/>
                  <a:gd name="connsiteX93" fmla="*/ 359073 w 718219"/>
                  <a:gd name="connsiteY93" fmla="*/ 644277 h 666498"/>
                  <a:gd name="connsiteX94" fmla="*/ 400363 w 718219"/>
                  <a:gd name="connsiteY94" fmla="*/ 636515 h 666498"/>
                  <a:gd name="connsiteX95" fmla="*/ 405443 w 718219"/>
                  <a:gd name="connsiteY95" fmla="*/ 644033 h 666498"/>
                  <a:gd name="connsiteX96" fmla="*/ 417713 w 718219"/>
                  <a:gd name="connsiteY96" fmla="*/ 652288 h 666498"/>
                  <a:gd name="connsiteX97" fmla="*/ 410345 w 718219"/>
                  <a:gd name="connsiteY97" fmla="*/ 656897 h 666498"/>
                  <a:gd name="connsiteX98" fmla="*/ 359087 w 718219"/>
                  <a:gd name="connsiteY98" fmla="*/ 666498 h 666498"/>
                  <a:gd name="connsiteX99" fmla="*/ 227397 w 718219"/>
                  <a:gd name="connsiteY99" fmla="*/ 544315 h 666498"/>
                  <a:gd name="connsiteX100" fmla="*/ 227397 w 718219"/>
                  <a:gd name="connsiteY100" fmla="*/ 503141 h 666498"/>
                  <a:gd name="connsiteX101" fmla="*/ 62052 w 718219"/>
                  <a:gd name="connsiteY101" fmla="*/ 656578 h 666498"/>
                  <a:gd name="connsiteX102" fmla="*/ 36295 w 718219"/>
                  <a:gd name="connsiteY102" fmla="*/ 666498 h 666498"/>
                  <a:gd name="connsiteX103" fmla="*/ 36169 w 718219"/>
                  <a:gd name="connsiteY103" fmla="*/ 666498 h 666498"/>
                  <a:gd name="connsiteX104" fmla="*/ 2738 w 718219"/>
                  <a:gd name="connsiteY104" fmla="*/ 645566 h 666498"/>
                  <a:gd name="connsiteX105" fmla="*/ 10636 w 718219"/>
                  <a:gd name="connsiteY105" fmla="*/ 608882 h 666498"/>
                  <a:gd name="connsiteX106" fmla="*/ 227397 w 718219"/>
                  <a:gd name="connsiteY106" fmla="*/ 407735 h 666498"/>
                  <a:gd name="connsiteX107" fmla="*/ 227397 w 718219"/>
                  <a:gd name="connsiteY107" fmla="*/ 109048 h 666498"/>
                  <a:gd name="connsiteX108" fmla="*/ 203464 w 718219"/>
                  <a:gd name="connsiteY108" fmla="*/ 77767 h 666498"/>
                  <a:gd name="connsiteX109" fmla="*/ 203464 w 718219"/>
                  <a:gd name="connsiteY109" fmla="*/ 22234 h 666498"/>
                  <a:gd name="connsiteX110" fmla="*/ 227397 w 718219"/>
                  <a:gd name="connsiteY110" fmla="*/ 13 h 66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718219" h="666498">
                    <a:moveTo>
                      <a:pt x="227397" y="439159"/>
                    </a:moveTo>
                    <a:lnTo>
                      <a:pt x="27569" y="624594"/>
                    </a:lnTo>
                    <a:cubicBezTo>
                      <a:pt x="25198" y="626768"/>
                      <a:pt x="23880" y="629723"/>
                      <a:pt x="23894" y="632808"/>
                    </a:cubicBezTo>
                    <a:cubicBezTo>
                      <a:pt x="23992" y="639096"/>
                      <a:pt x="29463" y="644186"/>
                      <a:pt x="36253" y="644290"/>
                    </a:cubicBezTo>
                    <a:lnTo>
                      <a:pt x="36295" y="644290"/>
                    </a:lnTo>
                    <a:cubicBezTo>
                      <a:pt x="39606" y="644290"/>
                      <a:pt x="42791" y="643053"/>
                      <a:pt x="45119" y="640866"/>
                    </a:cubicBezTo>
                    <a:lnTo>
                      <a:pt x="227397" y="471729"/>
                    </a:lnTo>
                    <a:close/>
                    <a:moveTo>
                      <a:pt x="571443" y="119917"/>
                    </a:moveTo>
                    <a:lnTo>
                      <a:pt x="490762" y="194781"/>
                    </a:lnTo>
                    <a:lnTo>
                      <a:pt x="490762" y="227351"/>
                    </a:lnTo>
                    <a:lnTo>
                      <a:pt x="588993" y="136189"/>
                    </a:lnTo>
                    <a:close/>
                    <a:moveTo>
                      <a:pt x="670220" y="24082"/>
                    </a:moveTo>
                    <a:cubicBezTo>
                      <a:pt x="654297" y="18992"/>
                      <a:pt x="636705" y="24902"/>
                      <a:pt x="628007" y="38284"/>
                    </a:cubicBezTo>
                    <a:lnTo>
                      <a:pt x="586496" y="102461"/>
                    </a:lnTo>
                    <a:lnTo>
                      <a:pt x="607806" y="122234"/>
                    </a:lnTo>
                    <a:lnTo>
                      <a:pt x="676968" y="83729"/>
                    </a:lnTo>
                    <a:cubicBezTo>
                      <a:pt x="686396" y="78509"/>
                      <a:pt x="692695" y="69526"/>
                      <a:pt x="693999" y="59412"/>
                    </a:cubicBezTo>
                    <a:cubicBezTo>
                      <a:pt x="696048" y="43895"/>
                      <a:pt x="686129" y="29172"/>
                      <a:pt x="670220" y="24082"/>
                    </a:cubicBezTo>
                    <a:close/>
                    <a:moveTo>
                      <a:pt x="227397" y="22234"/>
                    </a:moveTo>
                    <a:lnTo>
                      <a:pt x="227397" y="77767"/>
                    </a:lnTo>
                    <a:cubicBezTo>
                      <a:pt x="227397" y="83911"/>
                      <a:pt x="232756" y="88884"/>
                      <a:pt x="239364" y="88884"/>
                    </a:cubicBezTo>
                    <a:lnTo>
                      <a:pt x="478782" y="88884"/>
                    </a:lnTo>
                    <a:cubicBezTo>
                      <a:pt x="485403" y="88870"/>
                      <a:pt x="490762" y="83898"/>
                      <a:pt x="490762" y="77767"/>
                    </a:cubicBezTo>
                    <a:lnTo>
                      <a:pt x="490762" y="22234"/>
                    </a:lnTo>
                    <a:close/>
                    <a:moveTo>
                      <a:pt x="227397" y="13"/>
                    </a:moveTo>
                    <a:lnTo>
                      <a:pt x="490762" y="13"/>
                    </a:lnTo>
                    <a:cubicBezTo>
                      <a:pt x="503977" y="26"/>
                      <a:pt x="514682" y="9971"/>
                      <a:pt x="514696" y="22234"/>
                    </a:cubicBezTo>
                    <a:lnTo>
                      <a:pt x="514696" y="77767"/>
                    </a:lnTo>
                    <a:cubicBezTo>
                      <a:pt x="514653" y="91852"/>
                      <a:pt x="505058" y="104374"/>
                      <a:pt x="490762" y="109048"/>
                    </a:cubicBezTo>
                    <a:lnTo>
                      <a:pt x="490762" y="163370"/>
                    </a:lnTo>
                    <a:lnTo>
                      <a:pt x="561847" y="97410"/>
                    </a:lnTo>
                    <a:lnTo>
                      <a:pt x="607469" y="26842"/>
                    </a:lnTo>
                    <a:cubicBezTo>
                      <a:pt x="616868" y="12223"/>
                      <a:pt x="633058" y="2460"/>
                      <a:pt x="651281" y="429"/>
                    </a:cubicBezTo>
                    <a:cubicBezTo>
                      <a:pt x="669491" y="-1693"/>
                      <a:pt x="687728" y="4126"/>
                      <a:pt x="700691" y="16207"/>
                    </a:cubicBezTo>
                    <a:cubicBezTo>
                      <a:pt x="713696" y="28235"/>
                      <a:pt x="720009" y="45158"/>
                      <a:pt x="717778" y="62067"/>
                    </a:cubicBezTo>
                    <a:cubicBezTo>
                      <a:pt x="715548" y="78977"/>
                      <a:pt x="705040" y="93999"/>
                      <a:pt x="689300" y="102773"/>
                    </a:cubicBezTo>
                    <a:lnTo>
                      <a:pt x="613263" y="145106"/>
                    </a:lnTo>
                    <a:lnTo>
                      <a:pt x="490776" y="258762"/>
                    </a:lnTo>
                    <a:lnTo>
                      <a:pt x="490776" y="337858"/>
                    </a:lnTo>
                    <a:lnTo>
                      <a:pt x="466829" y="345276"/>
                    </a:lnTo>
                    <a:lnTo>
                      <a:pt x="466829" y="111091"/>
                    </a:lnTo>
                    <a:lnTo>
                      <a:pt x="251345" y="111091"/>
                    </a:lnTo>
                    <a:lnTo>
                      <a:pt x="251345" y="411016"/>
                    </a:lnTo>
                    <a:lnTo>
                      <a:pt x="311206" y="411016"/>
                    </a:lnTo>
                    <a:lnTo>
                      <a:pt x="311206" y="377704"/>
                    </a:lnTo>
                    <a:lnTo>
                      <a:pt x="299225" y="377704"/>
                    </a:lnTo>
                    <a:cubicBezTo>
                      <a:pt x="292618" y="377704"/>
                      <a:pt x="287259" y="372731"/>
                      <a:pt x="287259" y="366587"/>
                    </a:cubicBezTo>
                    <a:cubicBezTo>
                      <a:pt x="287259" y="360455"/>
                      <a:pt x="292618" y="355483"/>
                      <a:pt x="299225" y="355483"/>
                    </a:cubicBezTo>
                    <a:lnTo>
                      <a:pt x="311206" y="355483"/>
                    </a:lnTo>
                    <a:lnTo>
                      <a:pt x="311206" y="322158"/>
                    </a:lnTo>
                    <a:lnTo>
                      <a:pt x="299225" y="322158"/>
                    </a:lnTo>
                    <a:cubicBezTo>
                      <a:pt x="292618" y="322158"/>
                      <a:pt x="287259" y="317185"/>
                      <a:pt x="287259" y="311054"/>
                    </a:cubicBezTo>
                    <a:cubicBezTo>
                      <a:pt x="287259" y="304910"/>
                      <a:pt x="292618" y="299937"/>
                      <a:pt x="299225" y="299937"/>
                    </a:cubicBezTo>
                    <a:lnTo>
                      <a:pt x="311206" y="299937"/>
                    </a:lnTo>
                    <a:lnTo>
                      <a:pt x="311206" y="266612"/>
                    </a:lnTo>
                    <a:lnTo>
                      <a:pt x="299225" y="266612"/>
                    </a:lnTo>
                    <a:cubicBezTo>
                      <a:pt x="292618" y="266612"/>
                      <a:pt x="287259" y="261639"/>
                      <a:pt x="287259" y="255508"/>
                    </a:cubicBezTo>
                    <a:cubicBezTo>
                      <a:pt x="287259" y="249364"/>
                      <a:pt x="292618" y="244391"/>
                      <a:pt x="299225" y="244391"/>
                    </a:cubicBezTo>
                    <a:lnTo>
                      <a:pt x="311206" y="244391"/>
                    </a:lnTo>
                    <a:lnTo>
                      <a:pt x="311206" y="211066"/>
                    </a:lnTo>
                    <a:lnTo>
                      <a:pt x="299225" y="211066"/>
                    </a:lnTo>
                    <a:cubicBezTo>
                      <a:pt x="292618" y="211066"/>
                      <a:pt x="287259" y="206080"/>
                      <a:pt x="287259" y="199949"/>
                    </a:cubicBezTo>
                    <a:cubicBezTo>
                      <a:pt x="287259" y="193818"/>
                      <a:pt x="292618" y="188845"/>
                      <a:pt x="299225" y="188845"/>
                    </a:cubicBezTo>
                    <a:lnTo>
                      <a:pt x="311206" y="188845"/>
                    </a:lnTo>
                    <a:lnTo>
                      <a:pt x="311206" y="155520"/>
                    </a:lnTo>
                    <a:lnTo>
                      <a:pt x="299225" y="155520"/>
                    </a:lnTo>
                    <a:cubicBezTo>
                      <a:pt x="292618" y="155520"/>
                      <a:pt x="287259" y="150548"/>
                      <a:pt x="287259" y="144416"/>
                    </a:cubicBezTo>
                    <a:cubicBezTo>
                      <a:pt x="287259" y="138272"/>
                      <a:pt x="292618" y="133299"/>
                      <a:pt x="299225" y="133299"/>
                    </a:cubicBezTo>
                    <a:lnTo>
                      <a:pt x="323173" y="133299"/>
                    </a:lnTo>
                    <a:cubicBezTo>
                      <a:pt x="329780" y="133299"/>
                      <a:pt x="335139" y="138285"/>
                      <a:pt x="335139" y="144416"/>
                    </a:cubicBezTo>
                    <a:lnTo>
                      <a:pt x="335139" y="411003"/>
                    </a:lnTo>
                    <a:lnTo>
                      <a:pt x="388167" y="411003"/>
                    </a:lnTo>
                    <a:lnTo>
                      <a:pt x="373154" y="433223"/>
                    </a:lnTo>
                    <a:lnTo>
                      <a:pt x="335125" y="433223"/>
                    </a:lnTo>
                    <a:lnTo>
                      <a:pt x="335125" y="588757"/>
                    </a:lnTo>
                    <a:cubicBezTo>
                      <a:pt x="335125" y="594888"/>
                      <a:pt x="329766" y="599861"/>
                      <a:pt x="323159" y="599861"/>
                    </a:cubicBezTo>
                    <a:lnTo>
                      <a:pt x="299211" y="599861"/>
                    </a:lnTo>
                    <a:cubicBezTo>
                      <a:pt x="292604" y="599861"/>
                      <a:pt x="287245" y="594888"/>
                      <a:pt x="287245" y="588757"/>
                    </a:cubicBezTo>
                    <a:cubicBezTo>
                      <a:pt x="287245" y="582613"/>
                      <a:pt x="292604" y="577640"/>
                      <a:pt x="299211" y="577640"/>
                    </a:cubicBezTo>
                    <a:lnTo>
                      <a:pt x="311192" y="577640"/>
                    </a:lnTo>
                    <a:lnTo>
                      <a:pt x="311192" y="544315"/>
                    </a:lnTo>
                    <a:lnTo>
                      <a:pt x="299211" y="544315"/>
                    </a:lnTo>
                    <a:cubicBezTo>
                      <a:pt x="292604" y="544315"/>
                      <a:pt x="287245" y="539329"/>
                      <a:pt x="287245" y="533198"/>
                    </a:cubicBezTo>
                    <a:cubicBezTo>
                      <a:pt x="287245" y="527067"/>
                      <a:pt x="292604" y="522094"/>
                      <a:pt x="299211" y="522094"/>
                    </a:cubicBezTo>
                    <a:lnTo>
                      <a:pt x="311192" y="522094"/>
                    </a:lnTo>
                    <a:lnTo>
                      <a:pt x="311192" y="488769"/>
                    </a:lnTo>
                    <a:lnTo>
                      <a:pt x="299211" y="488769"/>
                    </a:lnTo>
                    <a:cubicBezTo>
                      <a:pt x="292604" y="488769"/>
                      <a:pt x="287245" y="483797"/>
                      <a:pt x="287245" y="477665"/>
                    </a:cubicBezTo>
                    <a:cubicBezTo>
                      <a:pt x="287245" y="471521"/>
                      <a:pt x="292604" y="466548"/>
                      <a:pt x="299211" y="466548"/>
                    </a:cubicBezTo>
                    <a:lnTo>
                      <a:pt x="311192" y="466548"/>
                    </a:lnTo>
                    <a:lnTo>
                      <a:pt x="311192" y="433223"/>
                    </a:lnTo>
                    <a:lnTo>
                      <a:pt x="251331" y="433223"/>
                    </a:lnTo>
                    <a:lnTo>
                      <a:pt x="251331" y="544302"/>
                    </a:lnTo>
                    <a:cubicBezTo>
                      <a:pt x="251401" y="599497"/>
                      <a:pt x="299604" y="644212"/>
                      <a:pt x="359073" y="644277"/>
                    </a:cubicBezTo>
                    <a:lnTo>
                      <a:pt x="400363" y="636515"/>
                    </a:lnTo>
                    <a:lnTo>
                      <a:pt x="405443" y="644033"/>
                    </a:lnTo>
                    <a:lnTo>
                      <a:pt x="417713" y="652288"/>
                    </a:lnTo>
                    <a:lnTo>
                      <a:pt x="410345" y="656897"/>
                    </a:lnTo>
                    <a:cubicBezTo>
                      <a:pt x="394590" y="663079"/>
                      <a:pt x="377269" y="666498"/>
                      <a:pt x="359087" y="666498"/>
                    </a:cubicBezTo>
                    <a:cubicBezTo>
                      <a:pt x="286361" y="666498"/>
                      <a:pt x="227397" y="611798"/>
                      <a:pt x="227397" y="544315"/>
                    </a:cubicBezTo>
                    <a:lnTo>
                      <a:pt x="227397" y="503141"/>
                    </a:lnTo>
                    <a:lnTo>
                      <a:pt x="62052" y="656578"/>
                    </a:lnTo>
                    <a:cubicBezTo>
                      <a:pt x="55234" y="662944"/>
                      <a:pt x="45961" y="666511"/>
                      <a:pt x="36295" y="666498"/>
                    </a:cubicBezTo>
                    <a:lnTo>
                      <a:pt x="36169" y="666498"/>
                    </a:lnTo>
                    <a:cubicBezTo>
                      <a:pt x="21495" y="666407"/>
                      <a:pt x="8322" y="658154"/>
                      <a:pt x="2738" y="645566"/>
                    </a:cubicBezTo>
                    <a:cubicBezTo>
                      <a:pt x="-2846" y="632991"/>
                      <a:pt x="269" y="618528"/>
                      <a:pt x="10636" y="608882"/>
                    </a:cubicBezTo>
                    <a:lnTo>
                      <a:pt x="227397" y="407735"/>
                    </a:lnTo>
                    <a:lnTo>
                      <a:pt x="227397" y="109048"/>
                    </a:lnTo>
                    <a:cubicBezTo>
                      <a:pt x="213102" y="104374"/>
                      <a:pt x="203520" y="91839"/>
                      <a:pt x="203464" y="77767"/>
                    </a:cubicBezTo>
                    <a:lnTo>
                      <a:pt x="203464" y="22234"/>
                    </a:lnTo>
                    <a:cubicBezTo>
                      <a:pt x="203478" y="9958"/>
                      <a:pt x="214182" y="26"/>
                      <a:pt x="227397" y="13"/>
                    </a:cubicBezTo>
                    <a:close/>
                  </a:path>
                </a:pathLst>
              </a:custGeom>
              <a:grpFill/>
              <a:ln w="1395" cap="flat">
                <a:solidFill>
                  <a:srgbClr val="344068"/>
                </a:solidFill>
                <a:prstDash val="solid"/>
                <a:miter/>
              </a:ln>
            </p:spPr>
            <p:txBody>
              <a:bodyPr rtlCol="0" anchor="ctr"/>
              <a:lstStyle/>
              <a:p>
                <a:pPr defTabSz="171390">
                  <a:defRPr/>
                </a:pPr>
                <a:endParaRPr lang="en-US" sz="800">
                  <a:solidFill>
                    <a:srgbClr val="000000"/>
                  </a:solidFill>
                  <a:latin typeface="Arial" panose="020B0604020202020204"/>
                </a:endParaRPr>
              </a:p>
            </p:txBody>
          </p:sp>
        </p:grpSp>
        <p:grpSp>
          <p:nvGrpSpPr>
            <p:cNvPr id="65" name="Group 64">
              <a:extLst>
                <a:ext uri="{FF2B5EF4-FFF2-40B4-BE49-F238E27FC236}">
                  <a16:creationId xmlns:a16="http://schemas.microsoft.com/office/drawing/2014/main" id="{9D570183-46A0-C67D-40E9-C4E4865B3129}"/>
                </a:ext>
              </a:extLst>
            </p:cNvPr>
            <p:cNvGrpSpPr/>
            <p:nvPr/>
          </p:nvGrpSpPr>
          <p:grpSpPr>
            <a:xfrm>
              <a:off x="1592372" y="1685362"/>
              <a:ext cx="8847029" cy="908682"/>
              <a:chOff x="91170" y="2092184"/>
              <a:chExt cx="11796030" cy="587156"/>
            </a:xfrm>
          </p:grpSpPr>
          <p:sp>
            <p:nvSpPr>
              <p:cNvPr id="82" name="TextBox 81">
                <a:extLst>
                  <a:ext uri="{FF2B5EF4-FFF2-40B4-BE49-F238E27FC236}">
                    <a16:creationId xmlns:a16="http://schemas.microsoft.com/office/drawing/2014/main" id="{EB2193C2-12BF-B7F2-E0E6-5374DCB9C5DA}"/>
                  </a:ext>
                </a:extLst>
              </p:cNvPr>
              <p:cNvSpPr txBox="1"/>
              <p:nvPr/>
            </p:nvSpPr>
            <p:spPr>
              <a:xfrm>
                <a:off x="91170" y="2092184"/>
                <a:ext cx="3749309" cy="576479"/>
              </a:xfrm>
              <a:prstGeom prst="rect">
                <a:avLst/>
              </a:prstGeom>
              <a:noFill/>
            </p:spPr>
            <p:txBody>
              <a:bodyPr wrap="square" lIns="0" tIns="0" rIns="0" bIns="0" rtlCol="0">
                <a:noAutofit/>
              </a:bodyPr>
              <a:lstStyle/>
              <a:p>
                <a:pPr algn="ctr" defTabSz="685389">
                  <a:defRPr/>
                </a:pPr>
                <a:endParaRPr lang="en-US" sz="1600">
                  <a:solidFill>
                    <a:srgbClr val="0000C9"/>
                  </a:solidFill>
                  <a:latin typeface="Arial" panose="020B0604020202020204"/>
                </a:endParaRPr>
              </a:p>
              <a:p>
                <a:pPr algn="ctr" defTabSz="685389">
                  <a:defRPr/>
                </a:pPr>
                <a:r>
                  <a:rPr lang="en-US" sz="1600" err="1">
                    <a:solidFill>
                      <a:srgbClr val="0000C9"/>
                    </a:solidFill>
                    <a:latin typeface="Arial" panose="020B0604020202020204"/>
                  </a:rPr>
                  <a:t>Akut</a:t>
                </a:r>
                <a:r>
                  <a:rPr lang="en-US" sz="1600">
                    <a:solidFill>
                      <a:srgbClr val="0000C9"/>
                    </a:solidFill>
                    <a:latin typeface="Arial" panose="020B0604020202020204"/>
                  </a:rPr>
                  <a:t> </a:t>
                </a:r>
                <a:r>
                  <a:rPr lang="en-US" sz="1600" err="1">
                    <a:solidFill>
                      <a:srgbClr val="0000C9"/>
                    </a:solidFill>
                    <a:latin typeface="Arial" panose="020B0604020202020204"/>
                  </a:rPr>
                  <a:t>solunum</a:t>
                </a:r>
                <a:r>
                  <a:rPr lang="en-US" sz="1600">
                    <a:solidFill>
                      <a:srgbClr val="0000C9"/>
                    </a:solidFill>
                    <a:latin typeface="Arial" panose="020B0604020202020204"/>
                  </a:rPr>
                  <a:t> </a:t>
                </a:r>
                <a:r>
                  <a:rPr lang="en-US" sz="1600" err="1">
                    <a:solidFill>
                      <a:srgbClr val="0000C9"/>
                    </a:solidFill>
                    <a:latin typeface="Arial" panose="020B0604020202020204"/>
                  </a:rPr>
                  <a:t>yolu</a:t>
                </a:r>
                <a:r>
                  <a:rPr lang="en-US" sz="1600">
                    <a:solidFill>
                      <a:srgbClr val="0000C9"/>
                    </a:solidFill>
                    <a:latin typeface="Arial" panose="020B0604020202020204"/>
                  </a:rPr>
                  <a:t> </a:t>
                </a:r>
                <a:r>
                  <a:rPr lang="en-US" sz="1600" err="1">
                    <a:solidFill>
                      <a:srgbClr val="0000C9"/>
                    </a:solidFill>
                    <a:latin typeface="Arial" panose="020B0604020202020204"/>
                  </a:rPr>
                  <a:t>enfeksiyonu</a:t>
                </a:r>
                <a:r>
                  <a:rPr lang="en-US" sz="1600">
                    <a:solidFill>
                      <a:srgbClr val="0000C9"/>
                    </a:solidFill>
                    <a:latin typeface="Arial" panose="020B0604020202020204"/>
                  </a:rPr>
                  <a:t> (ARI)</a:t>
                </a:r>
              </a:p>
              <a:p>
                <a:pPr algn="ctr" defTabSz="685389">
                  <a:defRPr/>
                </a:pPr>
                <a:r>
                  <a:rPr lang="en-US" sz="1050">
                    <a:solidFill>
                      <a:srgbClr val="000000"/>
                    </a:solidFill>
                    <a:latin typeface="Arial" panose="020B0604020202020204"/>
                  </a:rPr>
                  <a:t>Bu </a:t>
                </a:r>
                <a:r>
                  <a:rPr lang="en-US" sz="1050" err="1">
                    <a:solidFill>
                      <a:srgbClr val="000000"/>
                    </a:solidFill>
                    <a:latin typeface="Arial" panose="020B0604020202020204"/>
                  </a:rPr>
                  <a:t>semptomlardan</a:t>
                </a:r>
                <a:r>
                  <a:rPr lang="en-US" sz="1050">
                    <a:solidFill>
                      <a:srgbClr val="000000"/>
                    </a:solidFill>
                    <a:latin typeface="Arial" panose="020B0604020202020204"/>
                  </a:rPr>
                  <a:t> ≥1 '</a:t>
                </a:r>
                <a:r>
                  <a:rPr lang="en-US" sz="1050" err="1">
                    <a:solidFill>
                      <a:srgbClr val="000000"/>
                    </a:solidFill>
                    <a:latin typeface="Arial" panose="020B0604020202020204"/>
                  </a:rPr>
                  <a:t>i</a:t>
                </a:r>
                <a:r>
                  <a:rPr lang="en-US" sz="1050">
                    <a:solidFill>
                      <a:srgbClr val="000000"/>
                    </a:solidFill>
                    <a:latin typeface="Arial" panose="020B0604020202020204"/>
                  </a:rPr>
                  <a:t> (yeni </a:t>
                </a:r>
                <a:r>
                  <a:rPr lang="en-US" sz="1050" err="1">
                    <a:solidFill>
                      <a:srgbClr val="000000"/>
                    </a:solidFill>
                    <a:latin typeface="Arial" panose="020B0604020202020204"/>
                  </a:rPr>
                  <a:t>veya</a:t>
                </a:r>
                <a:r>
                  <a:rPr lang="en-US" sz="1050">
                    <a:solidFill>
                      <a:srgbClr val="000000"/>
                    </a:solidFill>
                    <a:latin typeface="Arial" panose="020B0604020202020204"/>
                  </a:rPr>
                  <a:t> </a:t>
                </a:r>
                <a:r>
                  <a:rPr lang="en-US" sz="1050" err="1">
                    <a:solidFill>
                      <a:srgbClr val="000000"/>
                    </a:solidFill>
                    <a:latin typeface="Arial" panose="020B0604020202020204"/>
                  </a:rPr>
                  <a:t>başlangıca</a:t>
                </a:r>
                <a:r>
                  <a:rPr lang="en-US" sz="1050">
                    <a:solidFill>
                      <a:srgbClr val="000000"/>
                    </a:solidFill>
                    <a:latin typeface="Arial" panose="020B0604020202020204"/>
                  </a:rPr>
                  <a:t> </a:t>
                </a:r>
                <a:r>
                  <a:rPr lang="en-US" sz="1050" err="1">
                    <a:solidFill>
                      <a:srgbClr val="000000"/>
                    </a:solidFill>
                    <a:latin typeface="Arial" panose="020B0604020202020204"/>
                  </a:rPr>
                  <a:t>göre</a:t>
                </a:r>
                <a:r>
                  <a:rPr lang="en-US" sz="1050">
                    <a:solidFill>
                      <a:srgbClr val="000000"/>
                    </a:solidFill>
                    <a:latin typeface="Arial" panose="020B0604020202020204"/>
                  </a:rPr>
                  <a:t> </a:t>
                </a:r>
                <a:r>
                  <a:rPr lang="en-US" sz="1050" err="1">
                    <a:solidFill>
                      <a:srgbClr val="000000"/>
                    </a:solidFill>
                    <a:latin typeface="Arial" panose="020B0604020202020204"/>
                  </a:rPr>
                  <a:t>kötüleşmiş</a:t>
                </a:r>
                <a:r>
                  <a:rPr lang="en-US" sz="1050">
                    <a:solidFill>
                      <a:srgbClr val="000000"/>
                    </a:solidFill>
                    <a:latin typeface="Arial" panose="020B0604020202020204"/>
                  </a:rPr>
                  <a:t> ), &gt;1 </a:t>
                </a:r>
                <a:r>
                  <a:rPr lang="en-US" sz="1050" err="1">
                    <a:solidFill>
                      <a:srgbClr val="000000"/>
                    </a:solidFill>
                    <a:latin typeface="Arial" panose="020B0604020202020204"/>
                  </a:rPr>
                  <a:t>gün</a:t>
                </a:r>
                <a:r>
                  <a:rPr lang="en-US" sz="1050">
                    <a:solidFill>
                      <a:srgbClr val="000000"/>
                    </a:solidFill>
                    <a:latin typeface="Arial" panose="020B0604020202020204"/>
                  </a:rPr>
                  <a:t> </a:t>
                </a:r>
                <a:r>
                  <a:rPr lang="en-US" sz="1050" err="1">
                    <a:solidFill>
                      <a:srgbClr val="000000"/>
                    </a:solidFill>
                    <a:latin typeface="Arial" panose="020B0604020202020204"/>
                  </a:rPr>
                  <a:t>süren</a:t>
                </a:r>
                <a:endParaRPr lang="en-US" sz="1050">
                  <a:solidFill>
                    <a:srgbClr val="000000"/>
                  </a:solidFill>
                  <a:latin typeface="Arial" panose="020B0604020202020204"/>
                </a:endParaRPr>
              </a:p>
            </p:txBody>
          </p:sp>
          <p:sp>
            <p:nvSpPr>
              <p:cNvPr id="27" name="Rectangle: Rounded Corners 26">
                <a:extLst>
                  <a:ext uri="{FF2B5EF4-FFF2-40B4-BE49-F238E27FC236}">
                    <a16:creationId xmlns:a16="http://schemas.microsoft.com/office/drawing/2014/main" id="{FCD7B851-4B8A-A8D1-CF26-91936A93D956}"/>
                  </a:ext>
                </a:extLst>
              </p:cNvPr>
              <p:cNvSpPr/>
              <p:nvPr/>
            </p:nvSpPr>
            <p:spPr>
              <a:xfrm>
                <a:off x="5860623" y="2092184"/>
                <a:ext cx="976220" cy="587156"/>
              </a:xfrm>
              <a:prstGeom prst="roundRect">
                <a:avLst>
                  <a:gd name="adj" fmla="val 8426"/>
                </a:avLst>
              </a:prstGeom>
              <a:solidFill>
                <a:schemeClr val="accent1"/>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b="1" err="1">
                    <a:solidFill>
                      <a:srgbClr val="FFFFFF"/>
                    </a:solidFill>
                    <a:latin typeface="Arial" panose="020B0604020202020204"/>
                  </a:rPr>
                  <a:t>Boğaz</a:t>
                </a:r>
                <a:r>
                  <a:rPr lang="en-US" sz="1100" b="1">
                    <a:solidFill>
                      <a:srgbClr val="FFFFFF"/>
                    </a:solidFill>
                    <a:latin typeface="Arial" panose="020B0604020202020204"/>
                  </a:rPr>
                  <a:t> </a:t>
                </a:r>
              </a:p>
              <a:p>
                <a:pPr algn="ctr" defTabSz="433128">
                  <a:lnSpc>
                    <a:spcPct val="90000"/>
                  </a:lnSpc>
                  <a:spcBef>
                    <a:spcPct val="0"/>
                  </a:spcBef>
                  <a:spcAft>
                    <a:spcPct val="35000"/>
                  </a:spcAft>
                  <a:defRPr/>
                </a:pPr>
                <a:r>
                  <a:rPr lang="en-US" sz="1100" b="1" err="1">
                    <a:solidFill>
                      <a:srgbClr val="FFFFFF"/>
                    </a:solidFill>
                    <a:latin typeface="Arial" panose="020B0604020202020204"/>
                  </a:rPr>
                  <a:t>ağrısı</a:t>
                </a:r>
                <a:endParaRPr lang="en-US" sz="1100">
                  <a:solidFill>
                    <a:srgbClr val="FFFFFF"/>
                  </a:solidFill>
                  <a:latin typeface="Arial" panose="020B0604020202020204"/>
                </a:endParaRPr>
              </a:p>
            </p:txBody>
          </p:sp>
          <p:sp>
            <p:nvSpPr>
              <p:cNvPr id="28" name="Rectangle: Rounded Corners 27">
                <a:extLst>
                  <a:ext uri="{FF2B5EF4-FFF2-40B4-BE49-F238E27FC236}">
                    <a16:creationId xmlns:a16="http://schemas.microsoft.com/office/drawing/2014/main" id="{2DD8D55E-5169-F9EA-2E0B-124E307252F9}"/>
                  </a:ext>
                </a:extLst>
              </p:cNvPr>
              <p:cNvSpPr/>
              <p:nvPr/>
            </p:nvSpPr>
            <p:spPr>
              <a:xfrm>
                <a:off x="6870695" y="2092184"/>
                <a:ext cx="976220" cy="587156"/>
              </a:xfrm>
              <a:prstGeom prst="roundRect">
                <a:avLst>
                  <a:gd name="adj" fmla="val 8426"/>
                </a:avLst>
              </a:prstGeom>
              <a:solidFill>
                <a:schemeClr val="accent1"/>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b="1" err="1">
                    <a:solidFill>
                      <a:srgbClr val="FFFFFF"/>
                    </a:solidFill>
                    <a:latin typeface="Arial" panose="020B0604020202020204"/>
                  </a:rPr>
                  <a:t>Öksürük</a:t>
                </a:r>
                <a:endParaRPr lang="en-US" sz="1100">
                  <a:solidFill>
                    <a:srgbClr val="FFFFFF"/>
                  </a:solidFill>
                  <a:latin typeface="Arial" panose="020B0604020202020204"/>
                </a:endParaRPr>
              </a:p>
            </p:txBody>
          </p:sp>
          <p:sp>
            <p:nvSpPr>
              <p:cNvPr id="29" name="Rectangle: Rounded Corners 28">
                <a:extLst>
                  <a:ext uri="{FF2B5EF4-FFF2-40B4-BE49-F238E27FC236}">
                    <a16:creationId xmlns:a16="http://schemas.microsoft.com/office/drawing/2014/main" id="{02A27803-DAC2-DDF3-A906-4D5D33CC6FB9}"/>
                  </a:ext>
                </a:extLst>
              </p:cNvPr>
              <p:cNvSpPr/>
              <p:nvPr/>
            </p:nvSpPr>
            <p:spPr>
              <a:xfrm>
                <a:off x="4850553" y="2092184"/>
                <a:ext cx="976220" cy="587156"/>
              </a:xfrm>
              <a:prstGeom prst="roundRect">
                <a:avLst>
                  <a:gd name="adj" fmla="val 8426"/>
                </a:avLst>
              </a:prstGeom>
              <a:solidFill>
                <a:schemeClr val="accent1"/>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b="1" err="1">
                    <a:solidFill>
                      <a:srgbClr val="FFFFFF"/>
                    </a:solidFill>
                    <a:latin typeface="Arial" panose="020B0604020202020204"/>
                  </a:rPr>
                  <a:t>Burun</a:t>
                </a:r>
                <a:endParaRPr lang="en-US" sz="1100" b="1">
                  <a:solidFill>
                    <a:srgbClr val="FFFFFF"/>
                  </a:solidFill>
                  <a:latin typeface="Arial" panose="020B0604020202020204"/>
                </a:endParaRPr>
              </a:p>
              <a:p>
                <a:pPr algn="ctr" defTabSz="433128">
                  <a:lnSpc>
                    <a:spcPct val="90000"/>
                  </a:lnSpc>
                  <a:spcBef>
                    <a:spcPct val="0"/>
                  </a:spcBef>
                  <a:spcAft>
                    <a:spcPct val="35000"/>
                  </a:spcAft>
                  <a:defRPr/>
                </a:pPr>
                <a:r>
                  <a:rPr lang="en-US" sz="1100" b="1">
                    <a:solidFill>
                      <a:srgbClr val="FFFFFF"/>
                    </a:solidFill>
                    <a:latin typeface="Arial" panose="020B0604020202020204"/>
                  </a:rPr>
                  <a:t> </a:t>
                </a:r>
                <a:r>
                  <a:rPr lang="en-US" sz="1100" b="1" err="1">
                    <a:solidFill>
                      <a:srgbClr val="FFFFFF"/>
                    </a:solidFill>
                    <a:latin typeface="Arial" panose="020B0604020202020204"/>
                  </a:rPr>
                  <a:t>tıkanıklığı</a:t>
                </a:r>
                <a:endParaRPr lang="en-US" sz="1100">
                  <a:solidFill>
                    <a:srgbClr val="FFFFFF"/>
                  </a:solidFill>
                  <a:latin typeface="Arial" panose="020B0604020202020204"/>
                </a:endParaRPr>
              </a:p>
            </p:txBody>
          </p:sp>
          <p:sp>
            <p:nvSpPr>
              <p:cNvPr id="30" name="Rectangle: Rounded Corners 29">
                <a:extLst>
                  <a:ext uri="{FF2B5EF4-FFF2-40B4-BE49-F238E27FC236}">
                    <a16:creationId xmlns:a16="http://schemas.microsoft.com/office/drawing/2014/main" id="{B8325A03-C923-3A48-3213-2A27E01C411C}"/>
                  </a:ext>
                </a:extLst>
              </p:cNvPr>
              <p:cNvSpPr/>
              <p:nvPr/>
            </p:nvSpPr>
            <p:spPr>
              <a:xfrm>
                <a:off x="3840481" y="2092184"/>
                <a:ext cx="976220" cy="587156"/>
              </a:xfrm>
              <a:prstGeom prst="roundRect">
                <a:avLst>
                  <a:gd name="adj" fmla="val 8426"/>
                </a:avLst>
              </a:prstGeom>
              <a:solidFill>
                <a:schemeClr val="accent1"/>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b="1" err="1">
                    <a:solidFill>
                      <a:srgbClr val="FFFFFF"/>
                    </a:solidFill>
                    <a:latin typeface="Arial" panose="020B0604020202020204"/>
                  </a:rPr>
                  <a:t>Burun</a:t>
                </a:r>
                <a:r>
                  <a:rPr lang="en-US" sz="1100" b="1">
                    <a:solidFill>
                      <a:srgbClr val="FFFFFF"/>
                    </a:solidFill>
                    <a:latin typeface="Arial" panose="020B0604020202020204"/>
                  </a:rPr>
                  <a:t> </a:t>
                </a:r>
              </a:p>
              <a:p>
                <a:pPr algn="ctr" defTabSz="433128">
                  <a:lnSpc>
                    <a:spcPct val="90000"/>
                  </a:lnSpc>
                  <a:spcBef>
                    <a:spcPct val="0"/>
                  </a:spcBef>
                  <a:spcAft>
                    <a:spcPct val="35000"/>
                  </a:spcAft>
                  <a:defRPr/>
                </a:pPr>
                <a:r>
                  <a:rPr lang="en-US" sz="1100" b="1" err="1">
                    <a:solidFill>
                      <a:srgbClr val="FFFFFF"/>
                    </a:solidFill>
                    <a:latin typeface="Arial" panose="020B0604020202020204"/>
                  </a:rPr>
                  <a:t>akıntısı</a:t>
                </a:r>
                <a:endParaRPr lang="en-US" sz="1100">
                  <a:solidFill>
                    <a:srgbClr val="FFFFFF"/>
                  </a:solidFill>
                  <a:latin typeface="Arial" panose="020B0604020202020204"/>
                </a:endParaRPr>
              </a:p>
            </p:txBody>
          </p:sp>
          <p:sp>
            <p:nvSpPr>
              <p:cNvPr id="31" name="Rectangle: Rounded Corners 30">
                <a:extLst>
                  <a:ext uri="{FF2B5EF4-FFF2-40B4-BE49-F238E27FC236}">
                    <a16:creationId xmlns:a16="http://schemas.microsoft.com/office/drawing/2014/main" id="{9EFA80D8-19E5-387C-B3F5-7087897F7DE6}"/>
                  </a:ext>
                </a:extLst>
              </p:cNvPr>
              <p:cNvSpPr/>
              <p:nvPr/>
            </p:nvSpPr>
            <p:spPr>
              <a:xfrm>
                <a:off x="8890837" y="2092184"/>
                <a:ext cx="976220" cy="587156"/>
              </a:xfrm>
              <a:prstGeom prst="roundRect">
                <a:avLst>
                  <a:gd name="adj" fmla="val 8426"/>
                </a:avLst>
              </a:prstGeom>
              <a:solidFill>
                <a:schemeClr val="accent1"/>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b="1" err="1">
                    <a:solidFill>
                      <a:srgbClr val="FFFFFF"/>
                    </a:solidFill>
                    <a:latin typeface="Arial" panose="020B0604020202020204"/>
                  </a:rPr>
                  <a:t>Hırıltılı</a:t>
                </a:r>
                <a:endParaRPr lang="en-US" sz="1100" b="1">
                  <a:solidFill>
                    <a:srgbClr val="FFFFFF"/>
                  </a:solidFill>
                  <a:latin typeface="Arial" panose="020B0604020202020204"/>
                </a:endParaRPr>
              </a:p>
              <a:p>
                <a:pPr algn="ctr" defTabSz="433128">
                  <a:lnSpc>
                    <a:spcPct val="90000"/>
                  </a:lnSpc>
                  <a:spcBef>
                    <a:spcPct val="0"/>
                  </a:spcBef>
                  <a:spcAft>
                    <a:spcPct val="35000"/>
                  </a:spcAft>
                  <a:defRPr/>
                </a:pPr>
                <a:r>
                  <a:rPr lang="en-US" sz="1100" b="1">
                    <a:solidFill>
                      <a:srgbClr val="FFFFFF"/>
                    </a:solidFill>
                    <a:latin typeface="Arial" panose="020B0604020202020204"/>
                  </a:rPr>
                  <a:t> </a:t>
                </a:r>
                <a:r>
                  <a:rPr lang="en-US" sz="1100" b="1" err="1">
                    <a:solidFill>
                      <a:srgbClr val="FFFFFF"/>
                    </a:solidFill>
                    <a:latin typeface="Arial" panose="020B0604020202020204"/>
                  </a:rPr>
                  <a:t>solunum</a:t>
                </a:r>
                <a:endParaRPr lang="en-US" sz="1100">
                  <a:solidFill>
                    <a:srgbClr val="FFFFFF"/>
                  </a:solidFill>
                  <a:latin typeface="Arial" panose="020B0604020202020204"/>
                </a:endParaRPr>
              </a:p>
            </p:txBody>
          </p:sp>
          <p:sp>
            <p:nvSpPr>
              <p:cNvPr id="32" name="Rectangle: Rounded Corners 31">
                <a:extLst>
                  <a:ext uri="{FF2B5EF4-FFF2-40B4-BE49-F238E27FC236}">
                    <a16:creationId xmlns:a16="http://schemas.microsoft.com/office/drawing/2014/main" id="{9AECB24E-299C-CB86-D1B3-72EC6B2945DD}"/>
                  </a:ext>
                </a:extLst>
              </p:cNvPr>
              <p:cNvSpPr/>
              <p:nvPr/>
            </p:nvSpPr>
            <p:spPr>
              <a:xfrm>
                <a:off x="7880766" y="2092184"/>
                <a:ext cx="976220" cy="587156"/>
              </a:xfrm>
              <a:prstGeom prst="roundRect">
                <a:avLst>
                  <a:gd name="adj" fmla="val 8426"/>
                </a:avLst>
              </a:prstGeom>
              <a:solidFill>
                <a:schemeClr val="accent1"/>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b="1" err="1">
                    <a:solidFill>
                      <a:srgbClr val="FFFFFF"/>
                    </a:solidFill>
                    <a:latin typeface="Arial" panose="020B0604020202020204"/>
                  </a:rPr>
                  <a:t>Balgam</a:t>
                </a:r>
                <a:endParaRPr lang="en-US" sz="1100">
                  <a:solidFill>
                    <a:srgbClr val="FFFFFF"/>
                  </a:solidFill>
                  <a:latin typeface="Arial" panose="020B0604020202020204"/>
                </a:endParaRPr>
              </a:p>
            </p:txBody>
          </p:sp>
          <p:sp>
            <p:nvSpPr>
              <p:cNvPr id="33" name="Rectangle: Rounded Corners 32">
                <a:extLst>
                  <a:ext uri="{FF2B5EF4-FFF2-40B4-BE49-F238E27FC236}">
                    <a16:creationId xmlns:a16="http://schemas.microsoft.com/office/drawing/2014/main" id="{88B7A22F-6C9C-A886-0E02-07D079D78665}"/>
                  </a:ext>
                </a:extLst>
              </p:cNvPr>
              <p:cNvSpPr/>
              <p:nvPr/>
            </p:nvSpPr>
            <p:spPr>
              <a:xfrm>
                <a:off x="9900908" y="2092184"/>
                <a:ext cx="976220" cy="587156"/>
              </a:xfrm>
              <a:prstGeom prst="roundRect">
                <a:avLst>
                  <a:gd name="adj" fmla="val 8426"/>
                </a:avLst>
              </a:prstGeom>
              <a:solidFill>
                <a:schemeClr val="accent1"/>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br>
                  <a:rPr lang="en-US" sz="1100" b="1">
                    <a:solidFill>
                      <a:srgbClr val="FFFFFF"/>
                    </a:solidFill>
                    <a:latin typeface="Arial" panose="020B0604020202020204"/>
                  </a:rPr>
                </a:br>
                <a:r>
                  <a:rPr lang="en-US" sz="1100" b="1" err="1">
                    <a:solidFill>
                      <a:srgbClr val="FFFFFF"/>
                    </a:solidFill>
                    <a:latin typeface="Arial" panose="020B0604020202020204"/>
                  </a:rPr>
                  <a:t>Nefes</a:t>
                </a:r>
                <a:r>
                  <a:rPr lang="en-US" sz="1100" b="1">
                    <a:solidFill>
                      <a:srgbClr val="FFFFFF"/>
                    </a:solidFill>
                    <a:latin typeface="Arial" panose="020B0604020202020204"/>
                  </a:rPr>
                  <a:t> </a:t>
                </a:r>
                <a:br>
                  <a:rPr lang="en-US" sz="1100" b="1">
                    <a:solidFill>
                      <a:srgbClr val="FFFFFF"/>
                    </a:solidFill>
                    <a:latin typeface="Arial" panose="020B0604020202020204"/>
                  </a:rPr>
                </a:br>
                <a:r>
                  <a:rPr lang="en-US" sz="1100" b="1" err="1">
                    <a:solidFill>
                      <a:srgbClr val="FFFFFF"/>
                    </a:solidFill>
                    <a:latin typeface="Arial" panose="020B0604020202020204"/>
                  </a:rPr>
                  <a:t>darlığı</a:t>
                </a:r>
                <a:endParaRPr lang="en-US" sz="1100">
                  <a:solidFill>
                    <a:srgbClr val="FFFFFF"/>
                  </a:solidFill>
                  <a:latin typeface="Arial" panose="020B0604020202020204"/>
                </a:endParaRPr>
              </a:p>
            </p:txBody>
          </p:sp>
          <p:sp>
            <p:nvSpPr>
              <p:cNvPr id="43" name="Rectangle: Rounded Corners 42">
                <a:extLst>
                  <a:ext uri="{FF2B5EF4-FFF2-40B4-BE49-F238E27FC236}">
                    <a16:creationId xmlns:a16="http://schemas.microsoft.com/office/drawing/2014/main" id="{CBCCE57D-82B1-E4B1-5CE1-C0E1FC2296BC}"/>
                  </a:ext>
                </a:extLst>
              </p:cNvPr>
              <p:cNvSpPr/>
              <p:nvPr/>
            </p:nvSpPr>
            <p:spPr>
              <a:xfrm>
                <a:off x="10910980" y="2092184"/>
                <a:ext cx="976220" cy="587156"/>
              </a:xfrm>
              <a:prstGeom prst="roundRect">
                <a:avLst>
                  <a:gd name="adj" fmla="val 8426"/>
                </a:avLst>
              </a:prstGeom>
              <a:solidFill>
                <a:schemeClr val="bg2"/>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endParaRPr lang="en-US" sz="1100">
                  <a:solidFill>
                    <a:srgbClr val="FFFFFF"/>
                  </a:solidFill>
                  <a:latin typeface="Arial" panose="020B0604020202020204"/>
                </a:endParaRPr>
              </a:p>
            </p:txBody>
          </p:sp>
        </p:grpSp>
        <p:grpSp>
          <p:nvGrpSpPr>
            <p:cNvPr id="64" name="Group 63">
              <a:extLst>
                <a:ext uri="{FF2B5EF4-FFF2-40B4-BE49-F238E27FC236}">
                  <a16:creationId xmlns:a16="http://schemas.microsoft.com/office/drawing/2014/main" id="{8B646BDF-D233-E64B-4FC9-7093B839EDC7}"/>
                </a:ext>
              </a:extLst>
            </p:cNvPr>
            <p:cNvGrpSpPr/>
            <p:nvPr/>
          </p:nvGrpSpPr>
          <p:grpSpPr>
            <a:xfrm>
              <a:off x="1798320" y="2764332"/>
              <a:ext cx="8641080" cy="660159"/>
              <a:chOff x="365760" y="2931730"/>
              <a:chExt cx="11521440" cy="678596"/>
            </a:xfrm>
          </p:grpSpPr>
          <p:sp>
            <p:nvSpPr>
              <p:cNvPr id="81" name="TextBox 80">
                <a:extLst>
                  <a:ext uri="{FF2B5EF4-FFF2-40B4-BE49-F238E27FC236}">
                    <a16:creationId xmlns:a16="http://schemas.microsoft.com/office/drawing/2014/main" id="{15EF4ADA-7C30-AF68-DE87-271FCBC8A920}"/>
                  </a:ext>
                </a:extLst>
              </p:cNvPr>
              <p:cNvSpPr txBox="1"/>
              <p:nvPr/>
            </p:nvSpPr>
            <p:spPr>
              <a:xfrm>
                <a:off x="365760" y="2931730"/>
                <a:ext cx="3318614" cy="598939"/>
              </a:xfrm>
              <a:prstGeom prst="rect">
                <a:avLst/>
              </a:prstGeom>
              <a:noFill/>
            </p:spPr>
            <p:txBody>
              <a:bodyPr wrap="square" lIns="0" tIns="0" rIns="0" bIns="0" rtlCol="0">
                <a:noAutofit/>
              </a:bodyPr>
              <a:lstStyle/>
              <a:p>
                <a:pPr algn="ctr" defTabSz="685389">
                  <a:defRPr/>
                </a:pPr>
                <a:r>
                  <a:rPr lang="en-US" sz="1600">
                    <a:solidFill>
                      <a:srgbClr val="00B7A5"/>
                    </a:solidFill>
                    <a:latin typeface="Arial" panose="020B0604020202020204"/>
                  </a:rPr>
                  <a:t>Alt </a:t>
                </a:r>
                <a:r>
                  <a:rPr lang="en-US" sz="1600" err="1">
                    <a:solidFill>
                      <a:srgbClr val="00B7A5"/>
                    </a:solidFill>
                    <a:latin typeface="Arial" panose="020B0604020202020204"/>
                  </a:rPr>
                  <a:t>solunum</a:t>
                </a:r>
                <a:r>
                  <a:rPr lang="en-US" sz="1600">
                    <a:solidFill>
                      <a:srgbClr val="00B7A5"/>
                    </a:solidFill>
                    <a:latin typeface="Arial" panose="020B0604020202020204"/>
                  </a:rPr>
                  <a:t> </a:t>
                </a:r>
                <a:r>
                  <a:rPr lang="en-US" sz="1600" err="1">
                    <a:solidFill>
                      <a:srgbClr val="00B7A5"/>
                    </a:solidFill>
                    <a:latin typeface="Arial" panose="020B0604020202020204"/>
                  </a:rPr>
                  <a:t>yolu</a:t>
                </a:r>
                <a:r>
                  <a:rPr lang="en-US" sz="1600">
                    <a:solidFill>
                      <a:srgbClr val="00B7A5"/>
                    </a:solidFill>
                    <a:latin typeface="Arial" panose="020B0604020202020204"/>
                  </a:rPr>
                  <a:t> </a:t>
                </a:r>
                <a:r>
                  <a:rPr lang="en-US" sz="1600" err="1">
                    <a:solidFill>
                      <a:srgbClr val="00B7A5"/>
                    </a:solidFill>
                    <a:latin typeface="Arial" panose="020B0604020202020204"/>
                  </a:rPr>
                  <a:t>hastalığı</a:t>
                </a:r>
                <a:r>
                  <a:rPr lang="en-US" sz="1600">
                    <a:solidFill>
                      <a:srgbClr val="00B7A5"/>
                    </a:solidFill>
                    <a:latin typeface="Arial" panose="020B0604020202020204"/>
                  </a:rPr>
                  <a:t> (ASYH</a:t>
                </a:r>
                <a:r>
                  <a:rPr lang="en-US" sz="1400">
                    <a:solidFill>
                      <a:srgbClr val="00B7A5"/>
                    </a:solidFill>
                    <a:latin typeface="Arial" panose="020B0604020202020204"/>
                  </a:rPr>
                  <a:t>)</a:t>
                </a:r>
              </a:p>
              <a:p>
                <a:pPr algn="ctr" defTabSz="685389">
                  <a:defRPr/>
                </a:pPr>
                <a:r>
                  <a:rPr lang="en-US" sz="1000">
                    <a:solidFill>
                      <a:srgbClr val="000000"/>
                    </a:solidFill>
                    <a:latin typeface="Arial" panose="020B0604020202020204"/>
                  </a:rPr>
                  <a:t>≥2 </a:t>
                </a:r>
                <a:r>
                  <a:rPr lang="en-US" sz="1000" err="1">
                    <a:solidFill>
                      <a:srgbClr val="000000"/>
                    </a:solidFill>
                    <a:latin typeface="Arial" panose="020B0604020202020204"/>
                  </a:rPr>
                  <a:t>veya</a:t>
                </a:r>
                <a:r>
                  <a:rPr lang="en-US" sz="1000">
                    <a:solidFill>
                      <a:srgbClr val="000000"/>
                    </a:solidFill>
                    <a:latin typeface="Arial" panose="020B0604020202020204"/>
                  </a:rPr>
                  <a:t> ≥3 alt </a:t>
                </a:r>
                <a:r>
                  <a:rPr lang="en-US" sz="1000" err="1">
                    <a:solidFill>
                      <a:srgbClr val="000000"/>
                    </a:solidFill>
                    <a:latin typeface="Arial" panose="020B0604020202020204"/>
                  </a:rPr>
                  <a:t>solunum</a:t>
                </a:r>
                <a:r>
                  <a:rPr lang="en-US" sz="1000">
                    <a:solidFill>
                      <a:srgbClr val="000000"/>
                    </a:solidFill>
                    <a:latin typeface="Arial" panose="020B0604020202020204"/>
                  </a:rPr>
                  <a:t> </a:t>
                </a:r>
                <a:r>
                  <a:rPr lang="en-US" sz="1000" err="1">
                    <a:solidFill>
                      <a:srgbClr val="000000"/>
                    </a:solidFill>
                    <a:latin typeface="Arial" panose="020B0604020202020204"/>
                  </a:rPr>
                  <a:t>yolu</a:t>
                </a:r>
                <a:r>
                  <a:rPr lang="en-US" sz="1000">
                    <a:solidFill>
                      <a:srgbClr val="000000"/>
                    </a:solidFill>
                    <a:latin typeface="Arial" panose="020B0604020202020204"/>
                  </a:rPr>
                  <a:t> </a:t>
                </a:r>
                <a:r>
                  <a:rPr lang="en-US" sz="1000" err="1">
                    <a:solidFill>
                      <a:srgbClr val="000000"/>
                    </a:solidFill>
                    <a:latin typeface="Arial" panose="020B0604020202020204"/>
                  </a:rPr>
                  <a:t>belirti</a:t>
                </a:r>
                <a:r>
                  <a:rPr lang="en-US" sz="1000">
                    <a:solidFill>
                      <a:srgbClr val="000000"/>
                    </a:solidFill>
                    <a:latin typeface="Arial" panose="020B0604020202020204"/>
                  </a:rPr>
                  <a:t> </a:t>
                </a:r>
                <a:r>
                  <a:rPr lang="en-US" sz="1000" err="1">
                    <a:solidFill>
                      <a:srgbClr val="000000"/>
                    </a:solidFill>
                    <a:latin typeface="Arial" panose="020B0604020202020204"/>
                  </a:rPr>
                  <a:t>veya</a:t>
                </a:r>
                <a:r>
                  <a:rPr lang="en-US" sz="1000">
                    <a:solidFill>
                      <a:srgbClr val="000000"/>
                    </a:solidFill>
                    <a:latin typeface="Arial" panose="020B0604020202020204"/>
                  </a:rPr>
                  <a:t> </a:t>
                </a:r>
                <a:r>
                  <a:rPr lang="en-US" sz="1000" err="1">
                    <a:solidFill>
                      <a:srgbClr val="000000"/>
                    </a:solidFill>
                    <a:latin typeface="Arial" panose="020B0604020202020204"/>
                  </a:rPr>
                  <a:t>semptomu</a:t>
                </a:r>
                <a:r>
                  <a:rPr lang="en-US" sz="1000">
                    <a:solidFill>
                      <a:srgbClr val="000000"/>
                    </a:solidFill>
                    <a:latin typeface="Arial" panose="020B0604020202020204"/>
                  </a:rPr>
                  <a:t> </a:t>
                </a:r>
                <a:r>
                  <a:rPr lang="en-US" sz="1000" err="1">
                    <a:solidFill>
                      <a:srgbClr val="000000"/>
                    </a:solidFill>
                    <a:latin typeface="Arial" panose="020B0604020202020204"/>
                  </a:rPr>
                  <a:t>olan</a:t>
                </a:r>
                <a:r>
                  <a:rPr lang="en-US" sz="1000">
                    <a:solidFill>
                      <a:srgbClr val="000000"/>
                    </a:solidFill>
                    <a:latin typeface="Arial" panose="020B0604020202020204"/>
                  </a:rPr>
                  <a:t> ARI (yeni </a:t>
                </a:r>
                <a:r>
                  <a:rPr lang="en-US" sz="1000" err="1">
                    <a:solidFill>
                      <a:srgbClr val="000000"/>
                    </a:solidFill>
                    <a:latin typeface="Arial" panose="020B0604020202020204"/>
                  </a:rPr>
                  <a:t>veya</a:t>
                </a:r>
                <a:r>
                  <a:rPr lang="en-US" sz="1000">
                    <a:solidFill>
                      <a:srgbClr val="000000"/>
                    </a:solidFill>
                    <a:latin typeface="Arial" panose="020B0604020202020204"/>
                  </a:rPr>
                  <a:t> </a:t>
                </a:r>
                <a:r>
                  <a:rPr lang="en-US" sz="1000" err="1">
                    <a:solidFill>
                      <a:srgbClr val="000000"/>
                    </a:solidFill>
                    <a:latin typeface="Arial" panose="020B0604020202020204"/>
                  </a:rPr>
                  <a:t>kötüleşmiş</a:t>
                </a:r>
                <a:r>
                  <a:rPr lang="en-US" sz="1000">
                    <a:solidFill>
                      <a:srgbClr val="000000"/>
                    </a:solidFill>
                    <a:latin typeface="Arial" panose="020B0604020202020204"/>
                  </a:rPr>
                  <a:t>)</a:t>
                </a:r>
              </a:p>
            </p:txBody>
          </p:sp>
          <p:sp>
            <p:nvSpPr>
              <p:cNvPr id="72" name="Rectangle: Rounded Corners 71">
                <a:extLst>
                  <a:ext uri="{FF2B5EF4-FFF2-40B4-BE49-F238E27FC236}">
                    <a16:creationId xmlns:a16="http://schemas.microsoft.com/office/drawing/2014/main" id="{AF21C4B3-728D-D147-6D7F-FA3F83B7E6F8}"/>
                  </a:ext>
                </a:extLst>
              </p:cNvPr>
              <p:cNvSpPr/>
              <p:nvPr/>
            </p:nvSpPr>
            <p:spPr>
              <a:xfrm>
                <a:off x="6870694" y="3023170"/>
                <a:ext cx="976220" cy="587156"/>
              </a:xfrm>
              <a:prstGeom prst="roundRect">
                <a:avLst>
                  <a:gd name="adj" fmla="val 8426"/>
                </a:avLst>
              </a:prstGeom>
              <a:solidFill>
                <a:schemeClr val="accent5"/>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b="1" err="1">
                    <a:solidFill>
                      <a:srgbClr val="FFFFFF"/>
                    </a:solidFill>
                    <a:latin typeface="Arial" panose="020B0604020202020204"/>
                  </a:rPr>
                  <a:t>Öksürük</a:t>
                </a:r>
                <a:endParaRPr lang="en-US" sz="1100">
                  <a:solidFill>
                    <a:srgbClr val="FFFFFF"/>
                  </a:solidFill>
                  <a:latin typeface="Arial" panose="020B0604020202020204"/>
                </a:endParaRPr>
              </a:p>
            </p:txBody>
          </p:sp>
          <p:sp>
            <p:nvSpPr>
              <p:cNvPr id="73" name="Rectangle: Rounded Corners 72">
                <a:extLst>
                  <a:ext uri="{FF2B5EF4-FFF2-40B4-BE49-F238E27FC236}">
                    <a16:creationId xmlns:a16="http://schemas.microsoft.com/office/drawing/2014/main" id="{5BCF2D64-8F00-9C43-DEB4-038AA4DB2267}"/>
                  </a:ext>
                </a:extLst>
              </p:cNvPr>
              <p:cNvSpPr/>
              <p:nvPr/>
            </p:nvSpPr>
            <p:spPr>
              <a:xfrm>
                <a:off x="8890836" y="3023170"/>
                <a:ext cx="976220" cy="587156"/>
              </a:xfrm>
              <a:prstGeom prst="roundRect">
                <a:avLst>
                  <a:gd name="adj" fmla="val 8426"/>
                </a:avLst>
              </a:prstGeom>
              <a:solidFill>
                <a:schemeClr val="accent5"/>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b="1" err="1">
                    <a:solidFill>
                      <a:srgbClr val="FFFFFF"/>
                    </a:solidFill>
                    <a:latin typeface="Arial" panose="020B0604020202020204"/>
                  </a:rPr>
                  <a:t>Hırıltılı</a:t>
                </a:r>
                <a:r>
                  <a:rPr lang="en-US" sz="1100" b="1">
                    <a:solidFill>
                      <a:srgbClr val="FFFFFF"/>
                    </a:solidFill>
                    <a:latin typeface="Arial" panose="020B0604020202020204"/>
                  </a:rPr>
                  <a:t> </a:t>
                </a:r>
              </a:p>
              <a:p>
                <a:pPr algn="ctr" defTabSz="433128">
                  <a:lnSpc>
                    <a:spcPct val="90000"/>
                  </a:lnSpc>
                  <a:spcBef>
                    <a:spcPct val="0"/>
                  </a:spcBef>
                  <a:spcAft>
                    <a:spcPct val="35000"/>
                  </a:spcAft>
                  <a:defRPr/>
                </a:pPr>
                <a:r>
                  <a:rPr lang="en-US" sz="1100" b="1" err="1">
                    <a:solidFill>
                      <a:srgbClr val="FFFFFF"/>
                    </a:solidFill>
                    <a:latin typeface="Arial" panose="020B0604020202020204"/>
                  </a:rPr>
                  <a:t>solunum</a:t>
                </a:r>
                <a:endParaRPr lang="en-US" sz="1100">
                  <a:solidFill>
                    <a:srgbClr val="FFFFFF"/>
                  </a:solidFill>
                  <a:latin typeface="Arial" panose="020B0604020202020204"/>
                </a:endParaRPr>
              </a:p>
            </p:txBody>
          </p:sp>
          <p:sp>
            <p:nvSpPr>
              <p:cNvPr id="75" name="Rectangle: Rounded Corners 74">
                <a:extLst>
                  <a:ext uri="{FF2B5EF4-FFF2-40B4-BE49-F238E27FC236}">
                    <a16:creationId xmlns:a16="http://schemas.microsoft.com/office/drawing/2014/main" id="{B39BF0A7-A302-FC2E-0B2A-01ABA81A44E5}"/>
                  </a:ext>
                </a:extLst>
              </p:cNvPr>
              <p:cNvSpPr/>
              <p:nvPr/>
            </p:nvSpPr>
            <p:spPr>
              <a:xfrm>
                <a:off x="7880765" y="3023170"/>
                <a:ext cx="976220" cy="587156"/>
              </a:xfrm>
              <a:prstGeom prst="roundRect">
                <a:avLst>
                  <a:gd name="adj" fmla="val 8426"/>
                </a:avLst>
              </a:prstGeom>
              <a:solidFill>
                <a:schemeClr val="accent5"/>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b="1" err="1">
                    <a:solidFill>
                      <a:srgbClr val="FFFFFF"/>
                    </a:solidFill>
                    <a:latin typeface="Arial" panose="020B0604020202020204"/>
                  </a:rPr>
                  <a:t>Balgam</a:t>
                </a:r>
                <a:endParaRPr lang="en-US" sz="1100">
                  <a:solidFill>
                    <a:srgbClr val="FFFFFF"/>
                  </a:solidFill>
                  <a:latin typeface="Arial" panose="020B0604020202020204"/>
                </a:endParaRPr>
              </a:p>
            </p:txBody>
          </p:sp>
          <p:sp>
            <p:nvSpPr>
              <p:cNvPr id="76" name="Rectangle: Rounded Corners 75">
                <a:extLst>
                  <a:ext uri="{FF2B5EF4-FFF2-40B4-BE49-F238E27FC236}">
                    <a16:creationId xmlns:a16="http://schemas.microsoft.com/office/drawing/2014/main" id="{D9CA24C5-B1FC-9640-BE35-3C0AB94B6A22}"/>
                  </a:ext>
                </a:extLst>
              </p:cNvPr>
              <p:cNvSpPr/>
              <p:nvPr/>
            </p:nvSpPr>
            <p:spPr>
              <a:xfrm>
                <a:off x="9900907" y="3023170"/>
                <a:ext cx="976220" cy="587156"/>
              </a:xfrm>
              <a:prstGeom prst="roundRect">
                <a:avLst>
                  <a:gd name="adj" fmla="val 8426"/>
                </a:avLst>
              </a:prstGeom>
              <a:solidFill>
                <a:schemeClr val="accent5"/>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b="1" err="1">
                    <a:solidFill>
                      <a:srgbClr val="FFFFFF"/>
                    </a:solidFill>
                    <a:latin typeface="Arial" panose="020B0604020202020204"/>
                  </a:rPr>
                  <a:t>Nefes</a:t>
                </a:r>
                <a:r>
                  <a:rPr lang="en-US" sz="1100" b="1">
                    <a:solidFill>
                      <a:srgbClr val="FFFFFF"/>
                    </a:solidFill>
                    <a:latin typeface="Arial" panose="020B0604020202020204"/>
                  </a:rPr>
                  <a:t> </a:t>
                </a:r>
                <a:br>
                  <a:rPr lang="en-US" sz="1100" b="1">
                    <a:solidFill>
                      <a:srgbClr val="FFFFFF"/>
                    </a:solidFill>
                    <a:latin typeface="Arial" panose="020B0604020202020204"/>
                  </a:rPr>
                </a:br>
                <a:r>
                  <a:rPr lang="en-US" sz="1100" b="1" err="1">
                    <a:solidFill>
                      <a:srgbClr val="FFFFFF"/>
                    </a:solidFill>
                    <a:latin typeface="Arial" panose="020B0604020202020204"/>
                  </a:rPr>
                  <a:t>Darlığı</a:t>
                </a:r>
                <a:endParaRPr lang="en-US" sz="1100">
                  <a:solidFill>
                    <a:srgbClr val="FFFFFF"/>
                  </a:solidFill>
                  <a:latin typeface="Arial" panose="020B0604020202020204"/>
                </a:endParaRPr>
              </a:p>
            </p:txBody>
          </p:sp>
          <p:sp>
            <p:nvSpPr>
              <p:cNvPr id="77" name="Rectangle: Rounded Corners 76">
                <a:extLst>
                  <a:ext uri="{FF2B5EF4-FFF2-40B4-BE49-F238E27FC236}">
                    <a16:creationId xmlns:a16="http://schemas.microsoft.com/office/drawing/2014/main" id="{072D9B44-7BAA-36F1-74E5-79AC97ADF50C}"/>
                  </a:ext>
                </a:extLst>
              </p:cNvPr>
              <p:cNvSpPr/>
              <p:nvPr/>
            </p:nvSpPr>
            <p:spPr>
              <a:xfrm>
                <a:off x="10896140" y="3023170"/>
                <a:ext cx="991060" cy="587156"/>
              </a:xfrm>
              <a:prstGeom prst="roundRect">
                <a:avLst>
                  <a:gd name="adj" fmla="val 8426"/>
                </a:avLst>
              </a:prstGeom>
              <a:solidFill>
                <a:schemeClr val="accent5"/>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b="1" err="1">
                    <a:solidFill>
                      <a:srgbClr val="FFFFFF"/>
                    </a:solidFill>
                    <a:latin typeface="Arial" panose="020B0604020202020204"/>
                  </a:rPr>
                  <a:t>Takipne</a:t>
                </a:r>
                <a:endParaRPr lang="en-US" sz="1100">
                  <a:solidFill>
                    <a:srgbClr val="FFFFFF"/>
                  </a:solidFill>
                  <a:latin typeface="Arial" panose="020B0604020202020204"/>
                </a:endParaRPr>
              </a:p>
            </p:txBody>
          </p:sp>
          <p:sp>
            <p:nvSpPr>
              <p:cNvPr id="78" name="Rectangle: Rounded Corners 77">
                <a:extLst>
                  <a:ext uri="{FF2B5EF4-FFF2-40B4-BE49-F238E27FC236}">
                    <a16:creationId xmlns:a16="http://schemas.microsoft.com/office/drawing/2014/main" id="{B3AB9C71-C124-66B1-7644-29195366C1A5}"/>
                  </a:ext>
                </a:extLst>
              </p:cNvPr>
              <p:cNvSpPr/>
              <p:nvPr/>
            </p:nvSpPr>
            <p:spPr>
              <a:xfrm>
                <a:off x="3840480" y="3023170"/>
                <a:ext cx="976220" cy="587156"/>
              </a:xfrm>
              <a:prstGeom prst="roundRect">
                <a:avLst>
                  <a:gd name="adj" fmla="val 8426"/>
                </a:avLst>
              </a:prstGeom>
              <a:solidFill>
                <a:schemeClr val="bg2"/>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endParaRPr lang="en-US" sz="1100">
                  <a:solidFill>
                    <a:srgbClr val="FFFFFF"/>
                  </a:solidFill>
                  <a:latin typeface="Arial" panose="020B0604020202020204"/>
                </a:endParaRPr>
              </a:p>
            </p:txBody>
          </p:sp>
          <p:sp>
            <p:nvSpPr>
              <p:cNvPr id="79" name="Rectangle: Rounded Corners 78">
                <a:extLst>
                  <a:ext uri="{FF2B5EF4-FFF2-40B4-BE49-F238E27FC236}">
                    <a16:creationId xmlns:a16="http://schemas.microsoft.com/office/drawing/2014/main" id="{D8CF4E9A-1322-FFDF-21BE-7CF303B6DFFF}"/>
                  </a:ext>
                </a:extLst>
              </p:cNvPr>
              <p:cNvSpPr/>
              <p:nvPr/>
            </p:nvSpPr>
            <p:spPr>
              <a:xfrm>
                <a:off x="5860622" y="3023170"/>
                <a:ext cx="976220" cy="587156"/>
              </a:xfrm>
              <a:prstGeom prst="roundRect">
                <a:avLst>
                  <a:gd name="adj" fmla="val 8426"/>
                </a:avLst>
              </a:prstGeom>
              <a:solidFill>
                <a:schemeClr val="bg2"/>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endParaRPr lang="en-US" sz="1100">
                  <a:solidFill>
                    <a:srgbClr val="FFFFFF"/>
                  </a:solidFill>
                  <a:latin typeface="Arial" panose="020B0604020202020204"/>
                </a:endParaRPr>
              </a:p>
            </p:txBody>
          </p:sp>
          <p:sp>
            <p:nvSpPr>
              <p:cNvPr id="80" name="Rectangle: Rounded Corners 79">
                <a:extLst>
                  <a:ext uri="{FF2B5EF4-FFF2-40B4-BE49-F238E27FC236}">
                    <a16:creationId xmlns:a16="http://schemas.microsoft.com/office/drawing/2014/main" id="{7E2C9FD6-6869-2350-332E-CAA86D79EA98}"/>
                  </a:ext>
                </a:extLst>
              </p:cNvPr>
              <p:cNvSpPr/>
              <p:nvPr/>
            </p:nvSpPr>
            <p:spPr>
              <a:xfrm>
                <a:off x="4850552" y="3023170"/>
                <a:ext cx="976220" cy="587156"/>
              </a:xfrm>
              <a:prstGeom prst="roundRect">
                <a:avLst>
                  <a:gd name="adj" fmla="val 8426"/>
                </a:avLst>
              </a:prstGeom>
              <a:solidFill>
                <a:schemeClr val="bg2"/>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endParaRPr lang="en-US" sz="1100">
                  <a:solidFill>
                    <a:srgbClr val="FFFFFF"/>
                  </a:solidFill>
                  <a:latin typeface="Arial" panose="020B0604020202020204"/>
                </a:endParaRPr>
              </a:p>
            </p:txBody>
          </p:sp>
        </p:grpSp>
        <p:grpSp>
          <p:nvGrpSpPr>
            <p:cNvPr id="69" name="Group 68">
              <a:extLst>
                <a:ext uri="{FF2B5EF4-FFF2-40B4-BE49-F238E27FC236}">
                  <a16:creationId xmlns:a16="http://schemas.microsoft.com/office/drawing/2014/main" id="{0C344456-8985-B663-859A-496182AB9FD8}"/>
                </a:ext>
              </a:extLst>
            </p:cNvPr>
            <p:cNvGrpSpPr/>
            <p:nvPr/>
          </p:nvGrpSpPr>
          <p:grpSpPr>
            <a:xfrm>
              <a:off x="1781228" y="3501589"/>
              <a:ext cx="8658172" cy="761602"/>
              <a:chOff x="342970" y="3979584"/>
              <a:chExt cx="11544230" cy="704979"/>
            </a:xfrm>
          </p:grpSpPr>
          <p:sp>
            <p:nvSpPr>
              <p:cNvPr id="83" name="TextBox 82">
                <a:extLst>
                  <a:ext uri="{FF2B5EF4-FFF2-40B4-BE49-F238E27FC236}">
                    <a16:creationId xmlns:a16="http://schemas.microsoft.com/office/drawing/2014/main" id="{63B039FB-3DAC-9B4E-64C4-F8E8E643822C}"/>
                  </a:ext>
                </a:extLst>
              </p:cNvPr>
              <p:cNvSpPr txBox="1"/>
              <p:nvPr/>
            </p:nvSpPr>
            <p:spPr>
              <a:xfrm>
                <a:off x="342970" y="3979584"/>
                <a:ext cx="3318615" cy="704979"/>
              </a:xfrm>
              <a:prstGeom prst="rect">
                <a:avLst/>
              </a:prstGeom>
              <a:noFill/>
            </p:spPr>
            <p:txBody>
              <a:bodyPr wrap="square" lIns="0" tIns="0" rIns="0" bIns="0" rtlCol="0" anchor="ctr">
                <a:noAutofit/>
              </a:bodyPr>
              <a:lstStyle/>
              <a:p>
                <a:pPr algn="ctr" defTabSz="685389">
                  <a:defRPr/>
                </a:pPr>
                <a:r>
                  <a:rPr lang="en-US" sz="1600" b="1" err="1">
                    <a:solidFill>
                      <a:srgbClr val="E0E0E0">
                        <a:lumMod val="50000"/>
                      </a:srgbClr>
                    </a:solidFill>
                    <a:latin typeface="Arial" panose="020B0604020202020204"/>
                  </a:rPr>
                  <a:t>Şiddetli</a:t>
                </a:r>
                <a:r>
                  <a:rPr lang="en-US" sz="1600" b="1">
                    <a:solidFill>
                      <a:srgbClr val="E0E0E0">
                        <a:lumMod val="50000"/>
                      </a:srgbClr>
                    </a:solidFill>
                    <a:latin typeface="Arial" panose="020B0604020202020204"/>
                  </a:rPr>
                  <a:t> ASYH</a:t>
                </a:r>
              </a:p>
              <a:p>
                <a:pPr algn="ctr" defTabSz="685389">
                  <a:defRPr/>
                </a:pPr>
                <a:r>
                  <a:rPr lang="en-US" sz="1050">
                    <a:solidFill>
                      <a:srgbClr val="000000"/>
                    </a:solidFill>
                    <a:latin typeface="Arial" panose="020B0604020202020204"/>
                  </a:rPr>
                  <a:t>ASYH </a:t>
                </a:r>
                <a:r>
                  <a:rPr lang="en-US" sz="1050" err="1">
                    <a:solidFill>
                      <a:srgbClr val="000000"/>
                    </a:solidFill>
                    <a:latin typeface="Arial" panose="020B0604020202020204"/>
                  </a:rPr>
                  <a:t>kriterleri</a:t>
                </a:r>
                <a:r>
                  <a:rPr lang="en-US" sz="1050">
                    <a:solidFill>
                      <a:srgbClr val="000000"/>
                    </a:solidFill>
                    <a:latin typeface="Arial" panose="020B0604020202020204"/>
                  </a:rPr>
                  <a:t> </a:t>
                </a:r>
                <a:r>
                  <a:rPr lang="en-US" sz="1050" err="1">
                    <a:solidFill>
                      <a:srgbClr val="000000"/>
                    </a:solidFill>
                    <a:latin typeface="Arial" panose="020B0604020202020204"/>
                  </a:rPr>
                  <a:t>artı</a:t>
                </a:r>
                <a:r>
                  <a:rPr lang="en-US" sz="1050">
                    <a:solidFill>
                      <a:srgbClr val="000000"/>
                    </a:solidFill>
                    <a:latin typeface="Arial" panose="020B0604020202020204"/>
                  </a:rPr>
                  <a:t> </a:t>
                </a:r>
                <a:r>
                  <a:rPr lang="en-US" sz="1050" err="1">
                    <a:solidFill>
                      <a:srgbClr val="000000"/>
                    </a:solidFill>
                    <a:latin typeface="Arial" panose="020B0604020202020204"/>
                  </a:rPr>
                  <a:t>yandakilerden</a:t>
                </a:r>
                <a:r>
                  <a:rPr lang="en-US" sz="1050">
                    <a:solidFill>
                      <a:srgbClr val="000000"/>
                    </a:solidFill>
                    <a:latin typeface="Arial" panose="020B0604020202020204"/>
                  </a:rPr>
                  <a:t> </a:t>
                </a:r>
                <a:r>
                  <a:rPr lang="en-US" sz="1050" err="1">
                    <a:solidFill>
                      <a:srgbClr val="000000"/>
                    </a:solidFill>
                    <a:latin typeface="Arial" panose="020B0604020202020204"/>
                  </a:rPr>
                  <a:t>en</a:t>
                </a:r>
                <a:r>
                  <a:rPr lang="en-US" sz="1050">
                    <a:solidFill>
                      <a:srgbClr val="000000"/>
                    </a:solidFill>
                    <a:latin typeface="Arial" panose="020B0604020202020204"/>
                  </a:rPr>
                  <a:t> </a:t>
                </a:r>
                <a:r>
                  <a:rPr lang="en-US" sz="1050" err="1">
                    <a:solidFill>
                      <a:srgbClr val="000000"/>
                    </a:solidFill>
                    <a:latin typeface="Arial" panose="020B0604020202020204"/>
                  </a:rPr>
                  <a:t>az</a:t>
                </a:r>
                <a:r>
                  <a:rPr lang="en-US" sz="1050">
                    <a:solidFill>
                      <a:srgbClr val="000000"/>
                    </a:solidFill>
                    <a:latin typeface="Arial" panose="020B0604020202020204"/>
                  </a:rPr>
                  <a:t> 1 </a:t>
                </a:r>
                <a:r>
                  <a:rPr lang="en-US" sz="1050" err="1">
                    <a:solidFill>
                      <a:srgbClr val="000000"/>
                    </a:solidFill>
                    <a:latin typeface="Arial" panose="020B0604020202020204"/>
                  </a:rPr>
                  <a:t>tanesi</a:t>
                </a:r>
                <a:endParaRPr lang="en-US" sz="1000">
                  <a:solidFill>
                    <a:srgbClr val="000000"/>
                  </a:solidFill>
                  <a:latin typeface="Arial" panose="020B0604020202020204"/>
                </a:endParaRPr>
              </a:p>
            </p:txBody>
          </p:sp>
          <p:sp>
            <p:nvSpPr>
              <p:cNvPr id="85" name="Rectangle: Rounded Corners 84">
                <a:extLst>
                  <a:ext uri="{FF2B5EF4-FFF2-40B4-BE49-F238E27FC236}">
                    <a16:creationId xmlns:a16="http://schemas.microsoft.com/office/drawing/2014/main" id="{E81DE407-DB2B-304E-F46C-086E9C2668E8}"/>
                  </a:ext>
                </a:extLst>
              </p:cNvPr>
              <p:cNvSpPr/>
              <p:nvPr/>
            </p:nvSpPr>
            <p:spPr>
              <a:xfrm>
                <a:off x="3840480" y="4046264"/>
                <a:ext cx="2657016" cy="587156"/>
              </a:xfrm>
              <a:prstGeom prst="roundRect">
                <a:avLst>
                  <a:gd name="adj" fmla="val 8426"/>
                </a:avLst>
              </a:prstGeom>
              <a:solidFill>
                <a:schemeClr val="bg2">
                  <a:lumMod val="50000"/>
                </a:schemeClr>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a:solidFill>
                      <a:srgbClr val="FFFFFF"/>
                    </a:solidFill>
                    <a:latin typeface="Arial" panose="020B0604020202020204"/>
                  </a:rPr>
                  <a:t>ASYH </a:t>
                </a:r>
                <a:r>
                  <a:rPr lang="en-US" sz="1100" err="1">
                    <a:solidFill>
                      <a:srgbClr val="FFFFFF"/>
                    </a:solidFill>
                    <a:latin typeface="Arial" panose="020B0604020202020204"/>
                  </a:rPr>
                  <a:t>nedeniyle</a:t>
                </a:r>
                <a:r>
                  <a:rPr lang="en-US" sz="1100">
                    <a:solidFill>
                      <a:srgbClr val="FFFFFF"/>
                    </a:solidFill>
                    <a:latin typeface="Arial" panose="020B0604020202020204"/>
                  </a:rPr>
                  <a:t> </a:t>
                </a:r>
                <a:r>
                  <a:rPr lang="en-US" sz="1100" err="1">
                    <a:solidFill>
                      <a:srgbClr val="FFFFFF"/>
                    </a:solidFill>
                    <a:latin typeface="Arial" panose="020B0604020202020204"/>
                  </a:rPr>
                  <a:t>hastaneye</a:t>
                </a:r>
                <a:r>
                  <a:rPr lang="en-US" sz="1100">
                    <a:solidFill>
                      <a:srgbClr val="FFFFFF"/>
                    </a:solidFill>
                    <a:latin typeface="Arial" panose="020B0604020202020204"/>
                  </a:rPr>
                  <a:t> </a:t>
                </a:r>
                <a:r>
                  <a:rPr lang="en-US" sz="1100" err="1">
                    <a:solidFill>
                      <a:srgbClr val="FFFFFF"/>
                    </a:solidFill>
                    <a:latin typeface="Arial" panose="020B0604020202020204"/>
                  </a:rPr>
                  <a:t>yatış</a:t>
                </a:r>
                <a:endParaRPr lang="en-US" sz="1100">
                  <a:solidFill>
                    <a:srgbClr val="FFFFFF"/>
                  </a:solidFill>
                  <a:latin typeface="Arial" panose="020B0604020202020204"/>
                </a:endParaRPr>
              </a:p>
            </p:txBody>
          </p:sp>
          <p:sp>
            <p:nvSpPr>
              <p:cNvPr id="86" name="Rectangle: Rounded Corners 85">
                <a:extLst>
                  <a:ext uri="{FF2B5EF4-FFF2-40B4-BE49-F238E27FC236}">
                    <a16:creationId xmlns:a16="http://schemas.microsoft.com/office/drawing/2014/main" id="{CD4C4D21-726D-6ADB-1C75-CA609A015019}"/>
                  </a:ext>
                </a:extLst>
              </p:cNvPr>
              <p:cNvSpPr/>
              <p:nvPr/>
            </p:nvSpPr>
            <p:spPr>
              <a:xfrm>
                <a:off x="9230184" y="4046264"/>
                <a:ext cx="2657016" cy="587156"/>
              </a:xfrm>
              <a:prstGeom prst="roundRect">
                <a:avLst>
                  <a:gd name="adj" fmla="val 8426"/>
                </a:avLst>
              </a:prstGeom>
              <a:solidFill>
                <a:schemeClr val="bg2">
                  <a:lumMod val="50000"/>
                </a:schemeClr>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342695">
                  <a:defRPr/>
                </a:pPr>
                <a:r>
                  <a:rPr lang="en-US" sz="1100">
                    <a:solidFill>
                      <a:srgbClr val="FFFFFF"/>
                    </a:solidFill>
                    <a:latin typeface="Arial" panose="020B0604020202020204"/>
                  </a:rPr>
                  <a:t>Yeni/</a:t>
                </a:r>
                <a:r>
                  <a:rPr lang="en-US" sz="1100" err="1">
                    <a:solidFill>
                      <a:srgbClr val="FFFFFF"/>
                    </a:solidFill>
                    <a:latin typeface="Arial" panose="020B0604020202020204"/>
                  </a:rPr>
                  <a:t>artmış</a:t>
                </a:r>
                <a:r>
                  <a:rPr lang="en-US" sz="1100">
                    <a:solidFill>
                      <a:srgbClr val="FFFFFF"/>
                    </a:solidFill>
                    <a:latin typeface="Arial" panose="020B0604020202020204"/>
                  </a:rPr>
                  <a:t> </a:t>
                </a:r>
                <a:r>
                  <a:rPr lang="en-US" sz="1100" err="1">
                    <a:solidFill>
                      <a:srgbClr val="FFFFFF"/>
                    </a:solidFill>
                    <a:latin typeface="Arial" panose="020B0604020202020204"/>
                  </a:rPr>
                  <a:t>mekanik</a:t>
                </a:r>
                <a:r>
                  <a:rPr lang="en-US" sz="1100">
                    <a:solidFill>
                      <a:srgbClr val="FFFFFF"/>
                    </a:solidFill>
                    <a:latin typeface="Arial" panose="020B0604020202020204"/>
                  </a:rPr>
                  <a:t> </a:t>
                </a:r>
                <a:br>
                  <a:rPr lang="en-US" sz="1100">
                    <a:solidFill>
                      <a:srgbClr val="FFFFFF"/>
                    </a:solidFill>
                    <a:latin typeface="Arial" panose="020B0604020202020204"/>
                  </a:rPr>
                </a:br>
                <a:r>
                  <a:rPr lang="en-US" sz="1100">
                    <a:solidFill>
                      <a:srgbClr val="FFFFFF"/>
                    </a:solidFill>
                    <a:latin typeface="Arial" panose="020B0604020202020204"/>
                  </a:rPr>
                  <a:t> </a:t>
                </a:r>
                <a:r>
                  <a:rPr lang="en-US" sz="1100" err="1">
                    <a:solidFill>
                      <a:srgbClr val="FFFFFF"/>
                    </a:solidFill>
                    <a:latin typeface="Arial" panose="020B0604020202020204"/>
                  </a:rPr>
                  <a:t>ventilasyon</a:t>
                </a:r>
                <a:r>
                  <a:rPr lang="en-US" sz="1100">
                    <a:solidFill>
                      <a:srgbClr val="FFFFFF"/>
                    </a:solidFill>
                    <a:latin typeface="Arial" panose="020B0604020202020204"/>
                  </a:rPr>
                  <a:t> (CPAP </a:t>
                </a:r>
                <a:r>
                  <a:rPr lang="en-US" sz="1100" err="1">
                    <a:solidFill>
                      <a:srgbClr val="FFFFFF"/>
                    </a:solidFill>
                    <a:latin typeface="Arial" panose="020B0604020202020204"/>
                  </a:rPr>
                  <a:t>dahil</a:t>
                </a:r>
                <a:r>
                  <a:rPr lang="en-US" sz="1100">
                    <a:solidFill>
                      <a:srgbClr val="FFFFFF"/>
                    </a:solidFill>
                    <a:latin typeface="Arial" panose="020B0604020202020204"/>
                  </a:rPr>
                  <a:t>)</a:t>
                </a:r>
              </a:p>
            </p:txBody>
          </p:sp>
          <p:sp>
            <p:nvSpPr>
              <p:cNvPr id="87" name="Rectangle: Rounded Corners 86">
                <a:extLst>
                  <a:ext uri="{FF2B5EF4-FFF2-40B4-BE49-F238E27FC236}">
                    <a16:creationId xmlns:a16="http://schemas.microsoft.com/office/drawing/2014/main" id="{6A197927-018E-D198-5649-B5071090A932}"/>
                  </a:ext>
                </a:extLst>
              </p:cNvPr>
              <p:cNvSpPr/>
              <p:nvPr/>
            </p:nvSpPr>
            <p:spPr>
              <a:xfrm>
                <a:off x="6535331" y="4046264"/>
                <a:ext cx="2657016" cy="587156"/>
              </a:xfrm>
              <a:prstGeom prst="roundRect">
                <a:avLst>
                  <a:gd name="adj" fmla="val 8426"/>
                </a:avLst>
              </a:prstGeom>
              <a:solidFill>
                <a:schemeClr val="bg2">
                  <a:lumMod val="50000"/>
                </a:schemeClr>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a:solidFill>
                      <a:srgbClr val="FFFFFF"/>
                    </a:solidFill>
                    <a:latin typeface="Arial" panose="020B0604020202020204"/>
                  </a:rPr>
                  <a:t>Yeni/</a:t>
                </a:r>
                <a:r>
                  <a:rPr lang="en-US" sz="1100" err="1">
                    <a:solidFill>
                      <a:srgbClr val="FFFFFF"/>
                    </a:solidFill>
                    <a:latin typeface="Arial" panose="020B0604020202020204"/>
                  </a:rPr>
                  <a:t>artmış</a:t>
                </a:r>
                <a:r>
                  <a:rPr lang="en-US" sz="1100">
                    <a:solidFill>
                      <a:srgbClr val="FFFFFF"/>
                    </a:solidFill>
                    <a:latin typeface="Arial" panose="020B0604020202020204"/>
                  </a:rPr>
                  <a:t> </a:t>
                </a:r>
                <a:r>
                  <a:rPr lang="en-US" sz="1100" err="1">
                    <a:solidFill>
                      <a:srgbClr val="FFFFFF"/>
                    </a:solidFill>
                    <a:latin typeface="Arial" panose="020B0604020202020204"/>
                  </a:rPr>
                  <a:t>oksijen</a:t>
                </a:r>
                <a:r>
                  <a:rPr lang="en-US" sz="1100">
                    <a:solidFill>
                      <a:srgbClr val="FFFFFF"/>
                    </a:solidFill>
                    <a:latin typeface="Arial" panose="020B0604020202020204"/>
                  </a:rPr>
                  <a:t> </a:t>
                </a:r>
                <a:r>
                  <a:rPr lang="en-US" sz="1100" err="1">
                    <a:solidFill>
                      <a:srgbClr val="FFFFFF"/>
                    </a:solidFill>
                    <a:latin typeface="Arial" panose="020B0604020202020204"/>
                  </a:rPr>
                  <a:t>takviyesi</a:t>
                </a:r>
                <a:endParaRPr lang="en-US" sz="1100" b="1">
                  <a:solidFill>
                    <a:srgbClr val="FFFFFF"/>
                  </a:solidFill>
                  <a:latin typeface="Arial" panose="020B0604020202020204"/>
                </a:endParaRPr>
              </a:p>
            </p:txBody>
          </p:sp>
        </p:grpSp>
        <p:sp>
          <p:nvSpPr>
            <p:cNvPr id="66" name="Rectangle: Rounded Corners 65">
              <a:extLst>
                <a:ext uri="{FF2B5EF4-FFF2-40B4-BE49-F238E27FC236}">
                  <a16:creationId xmlns:a16="http://schemas.microsoft.com/office/drawing/2014/main" id="{1EA2C78D-5660-F30F-74AF-7EA07E638562}"/>
                </a:ext>
              </a:extLst>
            </p:cNvPr>
            <p:cNvSpPr/>
            <p:nvPr/>
          </p:nvSpPr>
          <p:spPr>
            <a:xfrm>
              <a:off x="4404360" y="4347251"/>
              <a:ext cx="1992762" cy="519232"/>
            </a:xfrm>
            <a:prstGeom prst="roundRect">
              <a:avLst>
                <a:gd name="adj" fmla="val 8426"/>
              </a:avLst>
            </a:prstGeom>
            <a:solidFill>
              <a:schemeClr val="tx2"/>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b="1">
                  <a:solidFill>
                    <a:srgbClr val="FFFFFF"/>
                  </a:solidFill>
                  <a:latin typeface="Arial" panose="020B0604020202020204"/>
                </a:rPr>
                <a:t>RSV-ARI</a:t>
              </a:r>
            </a:p>
          </p:txBody>
        </p:sp>
        <p:sp>
          <p:nvSpPr>
            <p:cNvPr id="67" name="Rectangle: Rounded Corners 66">
              <a:extLst>
                <a:ext uri="{FF2B5EF4-FFF2-40B4-BE49-F238E27FC236}">
                  <a16:creationId xmlns:a16="http://schemas.microsoft.com/office/drawing/2014/main" id="{90A87C0B-1280-7F1D-3767-AA6696E6498A}"/>
                </a:ext>
              </a:extLst>
            </p:cNvPr>
            <p:cNvSpPr/>
            <p:nvPr/>
          </p:nvSpPr>
          <p:spPr>
            <a:xfrm>
              <a:off x="8446638" y="4347251"/>
              <a:ext cx="1992762" cy="519232"/>
            </a:xfrm>
            <a:prstGeom prst="roundRect">
              <a:avLst>
                <a:gd name="adj" fmla="val 8426"/>
              </a:avLst>
            </a:prstGeom>
            <a:solidFill>
              <a:schemeClr val="tx2"/>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b="1" err="1">
                  <a:solidFill>
                    <a:srgbClr val="FFFFFF"/>
                  </a:solidFill>
                  <a:latin typeface="Arial" panose="020B0604020202020204"/>
                </a:rPr>
                <a:t>Şiddetli</a:t>
              </a:r>
              <a:r>
                <a:rPr lang="en-US" sz="1100" b="1">
                  <a:solidFill>
                    <a:srgbClr val="FFFFFF"/>
                  </a:solidFill>
                  <a:latin typeface="Arial" panose="020B0604020202020204"/>
                </a:rPr>
                <a:t> RSV-ASYH</a:t>
              </a:r>
            </a:p>
          </p:txBody>
        </p:sp>
        <p:sp>
          <p:nvSpPr>
            <p:cNvPr id="68" name="Rectangle: Rounded Corners 67">
              <a:extLst>
                <a:ext uri="{FF2B5EF4-FFF2-40B4-BE49-F238E27FC236}">
                  <a16:creationId xmlns:a16="http://schemas.microsoft.com/office/drawing/2014/main" id="{9A31740B-45A9-1EDD-4CB0-991CFA740303}"/>
                </a:ext>
              </a:extLst>
            </p:cNvPr>
            <p:cNvSpPr/>
            <p:nvPr/>
          </p:nvSpPr>
          <p:spPr>
            <a:xfrm>
              <a:off x="6425498" y="4347251"/>
              <a:ext cx="1992762" cy="519232"/>
            </a:xfrm>
            <a:prstGeom prst="roundRect">
              <a:avLst>
                <a:gd name="adj" fmla="val 8426"/>
              </a:avLst>
            </a:prstGeom>
            <a:solidFill>
              <a:schemeClr val="tx2"/>
            </a:solidFill>
            <a:ln w="1270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37128" tIns="37128" rIns="37128" bIns="37128" numCol="1" spcCol="1270" anchor="ctr" anchorCtr="0">
              <a:noAutofit/>
            </a:bodyPr>
            <a:lstStyle/>
            <a:p>
              <a:pPr algn="ctr" defTabSz="433128">
                <a:lnSpc>
                  <a:spcPct val="90000"/>
                </a:lnSpc>
                <a:spcBef>
                  <a:spcPct val="0"/>
                </a:spcBef>
                <a:spcAft>
                  <a:spcPct val="35000"/>
                </a:spcAft>
                <a:defRPr/>
              </a:pPr>
              <a:r>
                <a:rPr lang="en-US" sz="1100" b="1">
                  <a:solidFill>
                    <a:srgbClr val="FFFFFF"/>
                  </a:solidFill>
                  <a:latin typeface="Arial" panose="020B0604020202020204"/>
                </a:rPr>
                <a:t>RSV-ASYH</a:t>
              </a:r>
            </a:p>
          </p:txBody>
        </p:sp>
      </p:grpSp>
      <p:sp>
        <p:nvSpPr>
          <p:cNvPr id="5" name="TextBox 4">
            <a:extLst>
              <a:ext uri="{FF2B5EF4-FFF2-40B4-BE49-F238E27FC236}">
                <a16:creationId xmlns:a16="http://schemas.microsoft.com/office/drawing/2014/main" id="{68FE6150-A240-1EAA-CF12-CFBB0DBB9E56}"/>
              </a:ext>
            </a:extLst>
          </p:cNvPr>
          <p:cNvSpPr txBox="1"/>
          <p:nvPr/>
        </p:nvSpPr>
        <p:spPr>
          <a:xfrm>
            <a:off x="517648" y="5854419"/>
            <a:ext cx="6311955" cy="261610"/>
          </a:xfrm>
          <a:prstGeom prst="rect">
            <a:avLst/>
          </a:prstGeom>
          <a:noFill/>
        </p:spPr>
        <p:txBody>
          <a:bodyPr wrap="square" anchor="t">
            <a:spAutoFit/>
          </a:bodyPr>
          <a:lstStyle/>
          <a:p>
            <a:r>
              <a:rPr lang="en-US" sz="1100"/>
              <a:t>CPAP=</a:t>
            </a:r>
            <a:r>
              <a:rPr lang="en-US" sz="1100" err="1"/>
              <a:t>sürekli</a:t>
            </a:r>
            <a:r>
              <a:rPr lang="en-US" sz="1100"/>
              <a:t> </a:t>
            </a:r>
            <a:r>
              <a:rPr lang="en-US" sz="1100" err="1"/>
              <a:t>pozitif</a:t>
            </a:r>
            <a:r>
              <a:rPr lang="en-US" sz="1100"/>
              <a:t> </a:t>
            </a:r>
            <a:r>
              <a:rPr lang="en-US" sz="1100" err="1"/>
              <a:t>hava</a:t>
            </a:r>
            <a:r>
              <a:rPr lang="en-US" sz="1100"/>
              <a:t> </a:t>
            </a:r>
            <a:r>
              <a:rPr lang="en-US" sz="1100" err="1"/>
              <a:t>yolu</a:t>
            </a:r>
            <a:r>
              <a:rPr lang="en-US" sz="1100"/>
              <a:t> </a:t>
            </a:r>
            <a:r>
              <a:rPr lang="en-US" sz="1100" err="1"/>
              <a:t>basıncı</a:t>
            </a:r>
            <a:r>
              <a:rPr lang="en-US" sz="1100"/>
              <a:t>; RT-PCR=</a:t>
            </a:r>
            <a:r>
              <a:rPr lang="en-US" sz="1100" err="1"/>
              <a:t>ters</a:t>
            </a:r>
            <a:r>
              <a:rPr lang="en-US" sz="1100"/>
              <a:t> </a:t>
            </a:r>
            <a:r>
              <a:rPr lang="en-US" sz="1100" err="1"/>
              <a:t>transkripsiyon</a:t>
            </a:r>
            <a:r>
              <a:rPr lang="en-US" sz="1100"/>
              <a:t> </a:t>
            </a:r>
            <a:r>
              <a:rPr lang="en-US" sz="1100" err="1"/>
              <a:t>polimeraz</a:t>
            </a:r>
            <a:r>
              <a:rPr lang="en-US" sz="1100"/>
              <a:t> </a:t>
            </a:r>
            <a:r>
              <a:rPr lang="en-US" sz="1100" err="1"/>
              <a:t>zincir</a:t>
            </a:r>
            <a:r>
              <a:rPr lang="en-US" sz="1100"/>
              <a:t> </a:t>
            </a:r>
            <a:r>
              <a:rPr lang="en-US" sz="1100" err="1"/>
              <a:t>reaksiyonu</a:t>
            </a:r>
            <a:r>
              <a:rPr lang="en-US" sz="1100"/>
              <a:t>.</a:t>
            </a:r>
          </a:p>
        </p:txBody>
      </p:sp>
      <p:pic>
        <p:nvPicPr>
          <p:cNvPr id="11" name="Picture 10" descr="A black and blue logo&#10;&#10;AI-generated content may be incorrect.">
            <a:extLst>
              <a:ext uri="{FF2B5EF4-FFF2-40B4-BE49-F238E27FC236}">
                <a16:creationId xmlns:a16="http://schemas.microsoft.com/office/drawing/2014/main" id="{0932E575-2FCB-2217-E94F-1D3B78A3A6EE}"/>
              </a:ext>
            </a:extLst>
          </p:cNvPr>
          <p:cNvPicPr>
            <a:picLocks noChangeAspect="1"/>
          </p:cNvPicPr>
          <p:nvPr/>
        </p:nvPicPr>
        <p:blipFill>
          <a:blip r:embed="rId4"/>
          <a:stretch>
            <a:fillRect/>
          </a:stretch>
        </p:blipFill>
        <p:spPr>
          <a:xfrm>
            <a:off x="10371153" y="6494969"/>
            <a:ext cx="981021" cy="204067"/>
          </a:xfrm>
          <a:prstGeom prst="rect">
            <a:avLst/>
          </a:prstGeom>
        </p:spPr>
      </p:pic>
    </p:spTree>
    <p:extLst>
      <p:ext uri="{BB962C8B-B14F-4D97-AF65-F5344CB8AC3E}">
        <p14:creationId xmlns:p14="http://schemas.microsoft.com/office/powerpoint/2010/main" val="2098737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E82B2F-F470-A369-ABAA-0E2AFE311903}"/>
              </a:ext>
            </a:extLst>
          </p:cNvPr>
          <p:cNvSpPr/>
          <p:nvPr/>
        </p:nvSpPr>
        <p:spPr>
          <a:xfrm>
            <a:off x="1409504" y="3297273"/>
            <a:ext cx="2218412" cy="2246682"/>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Rectangle 13">
            <a:extLst>
              <a:ext uri="{FF2B5EF4-FFF2-40B4-BE49-F238E27FC236}">
                <a16:creationId xmlns:a16="http://schemas.microsoft.com/office/drawing/2014/main" id="{7DD22115-1DF8-47D7-7DF0-D80582852318}"/>
              </a:ext>
            </a:extLst>
          </p:cNvPr>
          <p:cNvSpPr/>
          <p:nvPr/>
        </p:nvSpPr>
        <p:spPr>
          <a:xfrm>
            <a:off x="5864224" y="3280743"/>
            <a:ext cx="2218412" cy="2411004"/>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1" name="Rectangle 30">
            <a:extLst>
              <a:ext uri="{FF2B5EF4-FFF2-40B4-BE49-F238E27FC236}">
                <a16:creationId xmlns:a16="http://schemas.microsoft.com/office/drawing/2014/main" id="{AA858D2E-3BB1-BEF6-DA34-57F56A27B7C6}"/>
              </a:ext>
            </a:extLst>
          </p:cNvPr>
          <p:cNvSpPr/>
          <p:nvPr/>
        </p:nvSpPr>
        <p:spPr>
          <a:xfrm>
            <a:off x="8211437" y="4095512"/>
            <a:ext cx="1894229" cy="40858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Rectangle 22">
            <a:extLst>
              <a:ext uri="{FF2B5EF4-FFF2-40B4-BE49-F238E27FC236}">
                <a16:creationId xmlns:a16="http://schemas.microsoft.com/office/drawing/2014/main" id="{056C83F5-18EA-D045-86E4-5300B95BA877}"/>
              </a:ext>
            </a:extLst>
          </p:cNvPr>
          <p:cNvSpPr/>
          <p:nvPr/>
        </p:nvSpPr>
        <p:spPr>
          <a:xfrm>
            <a:off x="3831669" y="4095512"/>
            <a:ext cx="1894229" cy="40858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9" name="Table 63">
            <a:extLst>
              <a:ext uri="{FF2B5EF4-FFF2-40B4-BE49-F238E27FC236}">
                <a16:creationId xmlns:a16="http://schemas.microsoft.com/office/drawing/2014/main" id="{EE2F2B11-9B78-1945-2B70-2AA7A4C19FA1}"/>
              </a:ext>
            </a:extLst>
          </p:cNvPr>
          <p:cNvGraphicFramePr>
            <a:graphicFrameLocks noGrp="1"/>
          </p:cNvGraphicFramePr>
          <p:nvPr>
            <p:extLst>
              <p:ext uri="{D42A27DB-BD31-4B8C-83A1-F6EECF244321}">
                <p14:modId xmlns:p14="http://schemas.microsoft.com/office/powerpoint/2010/main" val="4183729392"/>
              </p:ext>
            </p:extLst>
          </p:nvPr>
        </p:nvGraphicFramePr>
        <p:xfrm>
          <a:off x="1610887" y="2190272"/>
          <a:ext cx="8473385" cy="514043"/>
        </p:xfrm>
        <a:graphic>
          <a:graphicData uri="http://schemas.openxmlformats.org/drawingml/2006/table">
            <a:tbl>
              <a:tblPr firstRow="1" bandRow="1">
                <a:tableStyleId>{5C22544A-7EE6-4342-B048-85BDC9FD1C3A}</a:tableStyleId>
              </a:tblPr>
              <a:tblGrid>
                <a:gridCol w="273335">
                  <a:extLst>
                    <a:ext uri="{9D8B030D-6E8A-4147-A177-3AD203B41FA5}">
                      <a16:colId xmlns:a16="http://schemas.microsoft.com/office/drawing/2014/main" val="2695952747"/>
                    </a:ext>
                  </a:extLst>
                </a:gridCol>
                <a:gridCol w="273335">
                  <a:extLst>
                    <a:ext uri="{9D8B030D-6E8A-4147-A177-3AD203B41FA5}">
                      <a16:colId xmlns:a16="http://schemas.microsoft.com/office/drawing/2014/main" val="2041677775"/>
                    </a:ext>
                  </a:extLst>
                </a:gridCol>
                <a:gridCol w="273335">
                  <a:extLst>
                    <a:ext uri="{9D8B030D-6E8A-4147-A177-3AD203B41FA5}">
                      <a16:colId xmlns:a16="http://schemas.microsoft.com/office/drawing/2014/main" val="1814501572"/>
                    </a:ext>
                  </a:extLst>
                </a:gridCol>
                <a:gridCol w="273335">
                  <a:extLst>
                    <a:ext uri="{9D8B030D-6E8A-4147-A177-3AD203B41FA5}">
                      <a16:colId xmlns:a16="http://schemas.microsoft.com/office/drawing/2014/main" val="3161022822"/>
                    </a:ext>
                  </a:extLst>
                </a:gridCol>
                <a:gridCol w="273335">
                  <a:extLst>
                    <a:ext uri="{9D8B030D-6E8A-4147-A177-3AD203B41FA5}">
                      <a16:colId xmlns:a16="http://schemas.microsoft.com/office/drawing/2014/main" val="4206456984"/>
                    </a:ext>
                  </a:extLst>
                </a:gridCol>
                <a:gridCol w="273335">
                  <a:extLst>
                    <a:ext uri="{9D8B030D-6E8A-4147-A177-3AD203B41FA5}">
                      <a16:colId xmlns:a16="http://schemas.microsoft.com/office/drawing/2014/main" val="2116076564"/>
                    </a:ext>
                  </a:extLst>
                </a:gridCol>
                <a:gridCol w="273335">
                  <a:extLst>
                    <a:ext uri="{9D8B030D-6E8A-4147-A177-3AD203B41FA5}">
                      <a16:colId xmlns:a16="http://schemas.microsoft.com/office/drawing/2014/main" val="3181946632"/>
                    </a:ext>
                  </a:extLst>
                </a:gridCol>
                <a:gridCol w="273335">
                  <a:extLst>
                    <a:ext uri="{9D8B030D-6E8A-4147-A177-3AD203B41FA5}">
                      <a16:colId xmlns:a16="http://schemas.microsoft.com/office/drawing/2014/main" val="3728490786"/>
                    </a:ext>
                  </a:extLst>
                </a:gridCol>
                <a:gridCol w="273335">
                  <a:extLst>
                    <a:ext uri="{9D8B030D-6E8A-4147-A177-3AD203B41FA5}">
                      <a16:colId xmlns:a16="http://schemas.microsoft.com/office/drawing/2014/main" val="311127584"/>
                    </a:ext>
                  </a:extLst>
                </a:gridCol>
                <a:gridCol w="273335">
                  <a:extLst>
                    <a:ext uri="{9D8B030D-6E8A-4147-A177-3AD203B41FA5}">
                      <a16:colId xmlns:a16="http://schemas.microsoft.com/office/drawing/2014/main" val="2246152852"/>
                    </a:ext>
                  </a:extLst>
                </a:gridCol>
                <a:gridCol w="273335">
                  <a:extLst>
                    <a:ext uri="{9D8B030D-6E8A-4147-A177-3AD203B41FA5}">
                      <a16:colId xmlns:a16="http://schemas.microsoft.com/office/drawing/2014/main" val="2978967770"/>
                    </a:ext>
                  </a:extLst>
                </a:gridCol>
                <a:gridCol w="273335">
                  <a:extLst>
                    <a:ext uri="{9D8B030D-6E8A-4147-A177-3AD203B41FA5}">
                      <a16:colId xmlns:a16="http://schemas.microsoft.com/office/drawing/2014/main" val="3843508283"/>
                    </a:ext>
                  </a:extLst>
                </a:gridCol>
                <a:gridCol w="273335">
                  <a:extLst>
                    <a:ext uri="{9D8B030D-6E8A-4147-A177-3AD203B41FA5}">
                      <a16:colId xmlns:a16="http://schemas.microsoft.com/office/drawing/2014/main" val="241981625"/>
                    </a:ext>
                  </a:extLst>
                </a:gridCol>
                <a:gridCol w="273335">
                  <a:extLst>
                    <a:ext uri="{9D8B030D-6E8A-4147-A177-3AD203B41FA5}">
                      <a16:colId xmlns:a16="http://schemas.microsoft.com/office/drawing/2014/main" val="864072257"/>
                    </a:ext>
                  </a:extLst>
                </a:gridCol>
                <a:gridCol w="273335">
                  <a:extLst>
                    <a:ext uri="{9D8B030D-6E8A-4147-A177-3AD203B41FA5}">
                      <a16:colId xmlns:a16="http://schemas.microsoft.com/office/drawing/2014/main" val="1268574292"/>
                    </a:ext>
                  </a:extLst>
                </a:gridCol>
                <a:gridCol w="273335">
                  <a:extLst>
                    <a:ext uri="{9D8B030D-6E8A-4147-A177-3AD203B41FA5}">
                      <a16:colId xmlns:a16="http://schemas.microsoft.com/office/drawing/2014/main" val="4158393708"/>
                    </a:ext>
                  </a:extLst>
                </a:gridCol>
                <a:gridCol w="273335">
                  <a:extLst>
                    <a:ext uri="{9D8B030D-6E8A-4147-A177-3AD203B41FA5}">
                      <a16:colId xmlns:a16="http://schemas.microsoft.com/office/drawing/2014/main" val="2786536655"/>
                    </a:ext>
                  </a:extLst>
                </a:gridCol>
                <a:gridCol w="273335">
                  <a:extLst>
                    <a:ext uri="{9D8B030D-6E8A-4147-A177-3AD203B41FA5}">
                      <a16:colId xmlns:a16="http://schemas.microsoft.com/office/drawing/2014/main" val="175086727"/>
                    </a:ext>
                  </a:extLst>
                </a:gridCol>
                <a:gridCol w="273335">
                  <a:extLst>
                    <a:ext uri="{9D8B030D-6E8A-4147-A177-3AD203B41FA5}">
                      <a16:colId xmlns:a16="http://schemas.microsoft.com/office/drawing/2014/main" val="2533535363"/>
                    </a:ext>
                  </a:extLst>
                </a:gridCol>
                <a:gridCol w="273335">
                  <a:extLst>
                    <a:ext uri="{9D8B030D-6E8A-4147-A177-3AD203B41FA5}">
                      <a16:colId xmlns:a16="http://schemas.microsoft.com/office/drawing/2014/main" val="2352049187"/>
                    </a:ext>
                  </a:extLst>
                </a:gridCol>
                <a:gridCol w="273335">
                  <a:extLst>
                    <a:ext uri="{9D8B030D-6E8A-4147-A177-3AD203B41FA5}">
                      <a16:colId xmlns:a16="http://schemas.microsoft.com/office/drawing/2014/main" val="3805441003"/>
                    </a:ext>
                  </a:extLst>
                </a:gridCol>
                <a:gridCol w="273335">
                  <a:extLst>
                    <a:ext uri="{9D8B030D-6E8A-4147-A177-3AD203B41FA5}">
                      <a16:colId xmlns:a16="http://schemas.microsoft.com/office/drawing/2014/main" val="1692646997"/>
                    </a:ext>
                  </a:extLst>
                </a:gridCol>
                <a:gridCol w="273335">
                  <a:extLst>
                    <a:ext uri="{9D8B030D-6E8A-4147-A177-3AD203B41FA5}">
                      <a16:colId xmlns:a16="http://schemas.microsoft.com/office/drawing/2014/main" val="2263822963"/>
                    </a:ext>
                  </a:extLst>
                </a:gridCol>
                <a:gridCol w="273335">
                  <a:extLst>
                    <a:ext uri="{9D8B030D-6E8A-4147-A177-3AD203B41FA5}">
                      <a16:colId xmlns:a16="http://schemas.microsoft.com/office/drawing/2014/main" val="2781151429"/>
                    </a:ext>
                  </a:extLst>
                </a:gridCol>
                <a:gridCol w="273335">
                  <a:extLst>
                    <a:ext uri="{9D8B030D-6E8A-4147-A177-3AD203B41FA5}">
                      <a16:colId xmlns:a16="http://schemas.microsoft.com/office/drawing/2014/main" val="4196540636"/>
                    </a:ext>
                  </a:extLst>
                </a:gridCol>
                <a:gridCol w="273335">
                  <a:extLst>
                    <a:ext uri="{9D8B030D-6E8A-4147-A177-3AD203B41FA5}">
                      <a16:colId xmlns:a16="http://schemas.microsoft.com/office/drawing/2014/main" val="138249932"/>
                    </a:ext>
                  </a:extLst>
                </a:gridCol>
                <a:gridCol w="273335">
                  <a:extLst>
                    <a:ext uri="{9D8B030D-6E8A-4147-A177-3AD203B41FA5}">
                      <a16:colId xmlns:a16="http://schemas.microsoft.com/office/drawing/2014/main" val="1258148218"/>
                    </a:ext>
                  </a:extLst>
                </a:gridCol>
                <a:gridCol w="273335">
                  <a:extLst>
                    <a:ext uri="{9D8B030D-6E8A-4147-A177-3AD203B41FA5}">
                      <a16:colId xmlns:a16="http://schemas.microsoft.com/office/drawing/2014/main" val="1089423661"/>
                    </a:ext>
                  </a:extLst>
                </a:gridCol>
                <a:gridCol w="273335">
                  <a:extLst>
                    <a:ext uri="{9D8B030D-6E8A-4147-A177-3AD203B41FA5}">
                      <a16:colId xmlns:a16="http://schemas.microsoft.com/office/drawing/2014/main" val="1664026002"/>
                    </a:ext>
                  </a:extLst>
                </a:gridCol>
                <a:gridCol w="273335">
                  <a:extLst>
                    <a:ext uri="{9D8B030D-6E8A-4147-A177-3AD203B41FA5}">
                      <a16:colId xmlns:a16="http://schemas.microsoft.com/office/drawing/2014/main" val="2233738632"/>
                    </a:ext>
                  </a:extLst>
                </a:gridCol>
                <a:gridCol w="273335">
                  <a:extLst>
                    <a:ext uri="{9D8B030D-6E8A-4147-A177-3AD203B41FA5}">
                      <a16:colId xmlns:a16="http://schemas.microsoft.com/office/drawing/2014/main" val="690411215"/>
                    </a:ext>
                  </a:extLst>
                </a:gridCol>
              </a:tblGrid>
              <a:tr h="277585">
                <a:tc gridSpan="5">
                  <a:txBody>
                    <a:bodyPr/>
                    <a:lstStyle/>
                    <a:p>
                      <a:pPr algn="ctr"/>
                      <a:r>
                        <a:rPr lang="en-US" sz="900" b="1">
                          <a:solidFill>
                            <a:schemeClr val="tx1"/>
                          </a:solidFill>
                        </a:rPr>
                        <a:t>2021</a:t>
                      </a:r>
                    </a:p>
                  </a:txBody>
                  <a:tcPr marL="0" marR="0" marT="34281" marB="34281">
                    <a:lnL w="63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gridSpan="12">
                  <a:txBody>
                    <a:bodyPr/>
                    <a:lstStyle/>
                    <a:p>
                      <a:pPr algn="ctr"/>
                      <a:r>
                        <a:rPr lang="en-US" sz="900" b="1">
                          <a:solidFill>
                            <a:schemeClr val="tx1"/>
                          </a:solidFill>
                        </a:rPr>
                        <a:t>2022</a:t>
                      </a:r>
                    </a:p>
                  </a:txBody>
                  <a:tcPr marL="0" marR="0" marT="34281" marB="34281">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gridSpan="12">
                  <a:txBody>
                    <a:bodyPr/>
                    <a:lstStyle/>
                    <a:p>
                      <a:pPr algn="ctr"/>
                      <a:r>
                        <a:rPr lang="en-US" sz="900" b="1">
                          <a:solidFill>
                            <a:schemeClr val="tx1"/>
                          </a:solidFill>
                        </a:rPr>
                        <a:t>2023</a:t>
                      </a:r>
                    </a:p>
                  </a:txBody>
                  <a:tcPr marL="0" marR="0" marT="34281" marB="34281">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pPr algn="ctr"/>
                      <a:endParaRPr lang="en-US" sz="900"/>
                    </a:p>
                  </a:txBody>
                  <a:tcPr marL="0" marR="0">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tc gridSpan="2">
                  <a:txBody>
                    <a:bodyPr/>
                    <a:lstStyle/>
                    <a:p>
                      <a:pPr algn="ctr"/>
                      <a:r>
                        <a:rPr lang="en-US" sz="900" b="1">
                          <a:solidFill>
                            <a:schemeClr val="tx1"/>
                          </a:solidFill>
                        </a:rPr>
                        <a:t>2024</a:t>
                      </a:r>
                    </a:p>
                  </a:txBody>
                  <a:tcPr marL="0" marR="0" marT="34281" marB="34281">
                    <a:lnL w="190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algn="ctr"/>
                      <a:endParaRPr lang="en-US" sz="1200" b="1">
                        <a:solidFill>
                          <a:schemeClr val="bg1"/>
                        </a:solidFill>
                      </a:endParaRPr>
                    </a:p>
                  </a:txBody>
                  <a:tcPr marL="0" marR="0">
                    <a:lnL w="28575" cap="flat" cmpd="sng" algn="ctr">
                      <a:solidFill>
                        <a:schemeClr val="bg1"/>
                      </a:solid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416525692"/>
                  </a:ext>
                </a:extLst>
              </a:tr>
              <a:tr h="236458">
                <a:tc>
                  <a:txBody>
                    <a:bodyPr/>
                    <a:lstStyle/>
                    <a:p>
                      <a:pPr algn="ctr"/>
                      <a:r>
                        <a:rPr lang="en-US" sz="700" b="0">
                          <a:solidFill>
                            <a:schemeClr val="tx1"/>
                          </a:solidFill>
                        </a:rPr>
                        <a:t>Aug</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Sep</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Oct</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Nov</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Dec</a:t>
                      </a:r>
                    </a:p>
                  </a:txBody>
                  <a:tcPr marL="0" marR="0" marT="34281" marB="34281">
                    <a:lnL w="63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Jan</a:t>
                      </a:r>
                    </a:p>
                  </a:txBody>
                  <a:tcPr marL="0" marR="0" marT="34281" marB="34281">
                    <a:lnL w="190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Feb</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Mar</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Apr</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May</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Jun</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Jul</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Aug</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Sep </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Oct </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Nov</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Dec</a:t>
                      </a:r>
                    </a:p>
                  </a:txBody>
                  <a:tcPr marL="0" marR="0" marT="34281" marB="34281">
                    <a:lnL w="63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Jan</a:t>
                      </a:r>
                    </a:p>
                  </a:txBody>
                  <a:tcPr marL="0" marR="0" marT="34281" marB="34281">
                    <a:lnL w="190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Feb</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Mar</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Apr</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May</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Jun</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Jul</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Aug</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Sep </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Oct </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Nov</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Dec</a:t>
                      </a:r>
                    </a:p>
                  </a:txBody>
                  <a:tcPr marL="0" marR="0" marT="34281" marB="34281">
                    <a:lnL w="63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Jan</a:t>
                      </a:r>
                    </a:p>
                  </a:txBody>
                  <a:tcPr marL="0" marR="0" marT="34281" marB="34281">
                    <a:lnL w="190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700" b="0">
                          <a:solidFill>
                            <a:schemeClr val="tx1"/>
                          </a:solidFill>
                        </a:rPr>
                        <a:t>Feb</a:t>
                      </a:r>
                    </a:p>
                  </a:txBody>
                  <a:tcPr marL="0" marR="0" marT="34281" marB="34281">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72964370"/>
                  </a:ext>
                </a:extLst>
              </a:tr>
            </a:tbl>
          </a:graphicData>
        </a:graphic>
      </p:graphicFrame>
      <p:sp>
        <p:nvSpPr>
          <p:cNvPr id="29" name="Line 8">
            <a:extLst>
              <a:ext uri="{FF2B5EF4-FFF2-40B4-BE49-F238E27FC236}">
                <a16:creationId xmlns:a16="http://schemas.microsoft.com/office/drawing/2014/main" id="{787C4882-4E22-A009-4A30-4761FD03CD7C}"/>
              </a:ext>
            </a:extLst>
          </p:cNvPr>
          <p:cNvSpPr>
            <a:spLocks noChangeShapeType="1"/>
          </p:cNvSpPr>
          <p:nvPr/>
        </p:nvSpPr>
        <p:spPr bwMode="gray">
          <a:xfrm rot="16200000">
            <a:off x="8864268" y="2924388"/>
            <a:ext cx="538794" cy="3"/>
          </a:xfrm>
          <a:prstGeom prst="line">
            <a:avLst/>
          </a:prstGeom>
          <a:noFill/>
          <a:ln w="25400" cap="flat">
            <a:solidFill>
              <a:schemeClr val="accent2"/>
            </a:solidFill>
            <a:prstDash val="solid"/>
            <a:miter lim="800000"/>
            <a:headEnd/>
            <a:tailEnd type="oval" w="med" len="med"/>
          </a:ln>
          <a:effectLst/>
        </p:spPr>
        <p:txBody>
          <a:bodyPr wrap="square" lIns="0" tIns="0" rIns="0" bIns="0">
            <a:spAutoFit/>
          </a:bodyPr>
          <a:lstStyle/>
          <a:p>
            <a:pPr defTabSz="342797">
              <a:lnSpc>
                <a:spcPct val="90000"/>
              </a:lnSpc>
              <a:defRPr/>
            </a:pPr>
            <a:endParaRPr lang="en-US" sz="1100">
              <a:solidFill>
                <a:srgbClr val="000000"/>
              </a:solidFill>
              <a:latin typeface="Arial" panose="020B0604020202020204"/>
            </a:endParaRPr>
          </a:p>
        </p:txBody>
      </p:sp>
      <p:sp>
        <p:nvSpPr>
          <p:cNvPr id="35" name="Line 8">
            <a:extLst>
              <a:ext uri="{FF2B5EF4-FFF2-40B4-BE49-F238E27FC236}">
                <a16:creationId xmlns:a16="http://schemas.microsoft.com/office/drawing/2014/main" id="{0C3472DB-735F-D9E7-D6BA-37A03131C687}"/>
              </a:ext>
            </a:extLst>
          </p:cNvPr>
          <p:cNvSpPr>
            <a:spLocks noChangeShapeType="1"/>
          </p:cNvSpPr>
          <p:nvPr/>
        </p:nvSpPr>
        <p:spPr bwMode="gray">
          <a:xfrm rot="16200000">
            <a:off x="6135858" y="2933981"/>
            <a:ext cx="540887" cy="2"/>
          </a:xfrm>
          <a:prstGeom prst="line">
            <a:avLst/>
          </a:prstGeom>
          <a:noFill/>
          <a:ln w="25400" cap="flat">
            <a:solidFill>
              <a:schemeClr val="accent5"/>
            </a:solidFill>
            <a:prstDash val="solid"/>
            <a:miter lim="800000"/>
            <a:headEnd/>
            <a:tailEnd type="oval" w="med" len="med"/>
          </a:ln>
          <a:effectLst/>
        </p:spPr>
        <p:txBody>
          <a:bodyPr wrap="square" lIns="0" tIns="0" rIns="0" bIns="0">
            <a:spAutoFit/>
          </a:bodyPr>
          <a:lstStyle/>
          <a:p>
            <a:pPr defTabSz="342797">
              <a:lnSpc>
                <a:spcPct val="90000"/>
              </a:lnSpc>
              <a:defRPr/>
            </a:pPr>
            <a:endParaRPr lang="en-US" sz="1100">
              <a:solidFill>
                <a:srgbClr val="000000"/>
              </a:solidFill>
              <a:latin typeface="Arial" panose="020B0604020202020204"/>
            </a:endParaRPr>
          </a:p>
        </p:txBody>
      </p:sp>
      <p:cxnSp>
        <p:nvCxnSpPr>
          <p:cNvPr id="57" name="Connector: Elbow 56">
            <a:extLst>
              <a:ext uri="{FF2B5EF4-FFF2-40B4-BE49-F238E27FC236}">
                <a16:creationId xmlns:a16="http://schemas.microsoft.com/office/drawing/2014/main" id="{EEA6CFE2-B2A3-0071-1CA7-6F99651F2192}"/>
              </a:ext>
            </a:extLst>
          </p:cNvPr>
          <p:cNvCxnSpPr>
            <a:cxnSpLocks/>
            <a:stCxn id="12" idx="0"/>
          </p:cNvCxnSpPr>
          <p:nvPr/>
        </p:nvCxnSpPr>
        <p:spPr>
          <a:xfrm rot="5400000" flipH="1" flipV="1">
            <a:off x="3471634" y="1936903"/>
            <a:ext cx="407446" cy="2313294"/>
          </a:xfrm>
          <a:prstGeom prst="bentConnector2">
            <a:avLst/>
          </a:prstGeom>
          <a:noFill/>
          <a:ln w="25400" cap="flat">
            <a:solidFill>
              <a:schemeClr val="accent1"/>
            </a:solidFill>
            <a:prstDash val="solid"/>
            <a:miter lim="800000"/>
            <a:headEnd/>
            <a:tailEnd type="none" w="med" len="med"/>
          </a:ln>
          <a:effectLst/>
        </p:spPr>
      </p:cxnSp>
      <p:sp>
        <p:nvSpPr>
          <p:cNvPr id="6" name="Title 16">
            <a:extLst>
              <a:ext uri="{FF2B5EF4-FFF2-40B4-BE49-F238E27FC236}">
                <a16:creationId xmlns:a16="http://schemas.microsoft.com/office/drawing/2014/main" id="{0A5E8F37-B260-B051-7825-2E8ABDF8F8A0}"/>
              </a:ext>
            </a:extLst>
          </p:cNvPr>
          <p:cNvSpPr>
            <a:spLocks noGrp="1"/>
          </p:cNvSpPr>
          <p:nvPr>
            <p:ph type="title"/>
          </p:nvPr>
        </p:nvSpPr>
        <p:spPr>
          <a:xfrm>
            <a:off x="613152" y="195684"/>
            <a:ext cx="9735410" cy="842156"/>
          </a:xfrm>
          <a:noFill/>
        </p:spPr>
        <p:txBody>
          <a:bodyPr anchor="ctr">
            <a:noAutofit/>
          </a:bodyPr>
          <a:lstStyle/>
          <a:p>
            <a:r>
              <a:rPr lang="en-US" sz="3200" dirty="0" err="1"/>
              <a:t>RSVpreF</a:t>
            </a:r>
            <a:r>
              <a:rPr lang="en-US" sz="3200" dirty="0"/>
              <a:t> </a:t>
            </a:r>
            <a:r>
              <a:rPr lang="en-US" sz="3200" dirty="0" err="1"/>
              <a:t>aşısı</a:t>
            </a:r>
            <a:r>
              <a:rPr lang="en-US" sz="3200" dirty="0"/>
              <a:t> ≥60 </a:t>
            </a:r>
            <a:r>
              <a:rPr lang="en-US" sz="3200" dirty="0" err="1"/>
              <a:t>yaş</a:t>
            </a:r>
            <a:r>
              <a:rPr lang="en-US" sz="3200" dirty="0"/>
              <a:t> </a:t>
            </a:r>
            <a:r>
              <a:rPr lang="en-US" sz="3200" dirty="0" err="1"/>
              <a:t>yetişkinlerde</a:t>
            </a:r>
            <a:r>
              <a:rPr lang="en-US" sz="3200" dirty="0"/>
              <a:t> RSV-</a:t>
            </a:r>
            <a:r>
              <a:rPr lang="en-US" sz="3200" dirty="0" err="1"/>
              <a:t>ASYH’ye</a:t>
            </a:r>
            <a:r>
              <a:rPr lang="en-US" sz="3200" dirty="0"/>
              <a:t> </a:t>
            </a:r>
            <a:r>
              <a:rPr lang="en-US" sz="3200" dirty="0" err="1"/>
              <a:t>karşı</a:t>
            </a:r>
            <a:r>
              <a:rPr lang="en-US" sz="3200" dirty="0"/>
              <a:t> </a:t>
            </a:r>
            <a:r>
              <a:rPr lang="en-US" sz="3200" dirty="0" err="1"/>
              <a:t>istatistiki</a:t>
            </a:r>
            <a:r>
              <a:rPr lang="en-US" sz="3200" dirty="0"/>
              <a:t> </a:t>
            </a:r>
            <a:r>
              <a:rPr lang="en-US" sz="3200" dirty="0" err="1"/>
              <a:t>anlamlı</a:t>
            </a:r>
            <a:r>
              <a:rPr lang="en-US" sz="3200" dirty="0"/>
              <a:t> </a:t>
            </a:r>
            <a:r>
              <a:rPr lang="en-US" sz="3200" dirty="0" err="1"/>
              <a:t>etkinlik</a:t>
            </a:r>
            <a:r>
              <a:rPr lang="en-US" sz="3200" dirty="0"/>
              <a:t> </a:t>
            </a:r>
            <a:r>
              <a:rPr lang="en-US" sz="3200" dirty="0" err="1"/>
              <a:t>göstermiştir</a:t>
            </a:r>
            <a:endParaRPr lang="en-US" sz="3200" dirty="0"/>
          </a:p>
        </p:txBody>
      </p:sp>
      <p:sp>
        <p:nvSpPr>
          <p:cNvPr id="2" name="Slide Number Placeholder 1">
            <a:extLst>
              <a:ext uri="{FF2B5EF4-FFF2-40B4-BE49-F238E27FC236}">
                <a16:creationId xmlns:a16="http://schemas.microsoft.com/office/drawing/2014/main" id="{C1D590A6-ED1F-4DDE-2FA1-141CA69C7F02}"/>
              </a:ext>
            </a:extLst>
          </p:cNvPr>
          <p:cNvSpPr>
            <a:spLocks noGrp="1"/>
          </p:cNvSpPr>
          <p:nvPr>
            <p:ph type="sldNum" sz="quarter" idx="4"/>
          </p:nvPr>
        </p:nvSpPr>
        <p:spPr/>
        <p:txBody>
          <a:bodyPr/>
          <a:lstStyle/>
          <a:p>
            <a:fld id="{8C13A29A-185B-4182-9583-7B13F1AC164D}" type="slidenum">
              <a:rPr lang="en-US"/>
              <a:pPr/>
              <a:t>26</a:t>
            </a:fld>
            <a:endParaRPr lang="en-US"/>
          </a:p>
        </p:txBody>
      </p:sp>
      <p:sp>
        <p:nvSpPr>
          <p:cNvPr id="5" name="Text Placeholder 4">
            <a:extLst>
              <a:ext uri="{FF2B5EF4-FFF2-40B4-BE49-F238E27FC236}">
                <a16:creationId xmlns:a16="http://schemas.microsoft.com/office/drawing/2014/main" id="{3D90041D-6C24-7822-EFA3-966979230859}"/>
              </a:ext>
            </a:extLst>
          </p:cNvPr>
          <p:cNvSpPr>
            <a:spLocks noGrp="1"/>
          </p:cNvSpPr>
          <p:nvPr>
            <p:ph type="body" sz="quarter" idx="4294967295"/>
          </p:nvPr>
        </p:nvSpPr>
        <p:spPr>
          <a:xfrm>
            <a:off x="613152" y="5680989"/>
            <a:ext cx="10215563" cy="358775"/>
          </a:xfrm>
        </p:spPr>
        <p:txBody>
          <a:bodyPr>
            <a:noAutofit/>
          </a:bodyPr>
          <a:lstStyle/>
          <a:p>
            <a:pPr marL="0" indent="0">
              <a:lnSpc>
                <a:spcPct val="100000"/>
              </a:lnSpc>
              <a:spcBef>
                <a:spcPts val="0"/>
              </a:spcBef>
              <a:buNone/>
            </a:pPr>
            <a:endParaRPr lang="en-US" sz="600" dirty="0"/>
          </a:p>
          <a:p>
            <a:pPr marL="0" indent="0">
              <a:lnSpc>
                <a:spcPct val="100000"/>
              </a:lnSpc>
              <a:spcBef>
                <a:spcPts val="0"/>
              </a:spcBef>
              <a:buNone/>
            </a:pPr>
            <a:r>
              <a:rPr lang="en-GB" sz="600" dirty="0"/>
              <a:t>FDA=ABD </a:t>
            </a:r>
            <a:r>
              <a:rPr lang="en-GB" sz="600" dirty="0" err="1"/>
              <a:t>Gıda</a:t>
            </a:r>
            <a:r>
              <a:rPr lang="en-GB" sz="600" dirty="0"/>
              <a:t> </a:t>
            </a:r>
            <a:r>
              <a:rPr lang="en-GB" sz="600" dirty="0" err="1"/>
              <a:t>ve</a:t>
            </a:r>
            <a:r>
              <a:rPr lang="en-GB" sz="600" dirty="0"/>
              <a:t> İlaç </a:t>
            </a:r>
            <a:r>
              <a:rPr lang="en-GB" sz="600" dirty="0" err="1"/>
              <a:t>İdaresi</a:t>
            </a:r>
            <a:r>
              <a:rPr lang="en-GB" sz="600" dirty="0"/>
              <a:t>; ASYH=alt </a:t>
            </a:r>
            <a:r>
              <a:rPr lang="en-GB" sz="600" dirty="0" err="1"/>
              <a:t>solunum</a:t>
            </a:r>
            <a:r>
              <a:rPr lang="en-GB" sz="600" dirty="0"/>
              <a:t> </a:t>
            </a:r>
            <a:r>
              <a:rPr lang="en-GB" sz="600" dirty="0" err="1"/>
              <a:t>yolu</a:t>
            </a:r>
            <a:r>
              <a:rPr lang="en-GB" sz="600" dirty="0"/>
              <a:t> </a:t>
            </a:r>
            <a:r>
              <a:rPr lang="en-GB" sz="600" dirty="0" err="1"/>
              <a:t>hastalığı</a:t>
            </a:r>
            <a:r>
              <a:rPr lang="en-GB" sz="600" dirty="0"/>
              <a:t>. </a:t>
            </a:r>
          </a:p>
          <a:p>
            <a:pPr marL="0" indent="0">
              <a:lnSpc>
                <a:spcPct val="100000"/>
              </a:lnSpc>
              <a:spcBef>
                <a:spcPts val="0"/>
              </a:spcBef>
              <a:buNone/>
            </a:pPr>
            <a:r>
              <a:rPr lang="en-GB" sz="600" dirty="0"/>
              <a:t>1. </a:t>
            </a:r>
            <a:r>
              <a:rPr lang="en-US" sz="600" dirty="0"/>
              <a:t>ABRYSVO® </a:t>
            </a:r>
            <a:r>
              <a:rPr lang="en-US" sz="600" dirty="0" err="1"/>
              <a:t>Kısa</a:t>
            </a:r>
            <a:r>
              <a:rPr lang="en-US" sz="600" dirty="0"/>
              <a:t> </a:t>
            </a:r>
            <a:r>
              <a:rPr lang="en-US" sz="600" dirty="0" err="1"/>
              <a:t>Ürün</a:t>
            </a:r>
            <a:r>
              <a:rPr lang="en-US" sz="600" dirty="0"/>
              <a:t> </a:t>
            </a:r>
            <a:r>
              <a:rPr lang="en-US" sz="600" dirty="0" err="1"/>
              <a:t>Bilgisi</a:t>
            </a:r>
            <a:r>
              <a:rPr lang="en-US" sz="600" dirty="0"/>
              <a:t>,. </a:t>
            </a:r>
            <a:r>
              <a:rPr lang="en-GB" sz="600" dirty="0"/>
              <a:t>2. Walsh EE, et al. N Engl J Med. 2023;388:1465-1477. 3. </a:t>
            </a:r>
            <a:r>
              <a:rPr lang="en-US" sz="600" dirty="0"/>
              <a:t>Melgar M, et al. MMWR </a:t>
            </a:r>
            <a:r>
              <a:rPr lang="en-US" sz="600" dirty="0" err="1"/>
              <a:t>Morb</a:t>
            </a:r>
            <a:r>
              <a:rPr lang="en-US" sz="600" dirty="0"/>
              <a:t> Mortal </a:t>
            </a:r>
            <a:r>
              <a:rPr lang="en-US" sz="600" dirty="0" err="1"/>
              <a:t>Wkly</a:t>
            </a:r>
            <a:r>
              <a:rPr lang="en-US" sz="600" dirty="0"/>
              <a:t> Rep. 2023;72:793-801.  </a:t>
            </a:r>
            <a:r>
              <a:rPr lang="en-GB" sz="600" dirty="0"/>
              <a:t>4. </a:t>
            </a:r>
            <a:r>
              <a:rPr lang="en-US" sz="600" dirty="0" err="1"/>
              <a:t>Gurtman</a:t>
            </a:r>
            <a:r>
              <a:rPr lang="en-US" sz="600" dirty="0"/>
              <a:t> A. Presented at ACIP, June 21, 2023. Accessed December 3, 2024. </a:t>
            </a:r>
            <a:r>
              <a:rPr lang="en-US" sz="600" dirty="0">
                <a:hlinkClick r:id="rId4"/>
              </a:rPr>
              <a:t>https://www.cdc.gov/acip/downloads/slides-2023-06-21-23/02-RSV-Adults-Gurtman-508.pdf</a:t>
            </a:r>
            <a:r>
              <a:rPr lang="en-US" sz="600" dirty="0"/>
              <a:t>. 5. Pfizer’s ABRYSVO™ Receives Recommendation for Use in Older Adults from Advisory Committee on Immunization Practices. June 22, 2023. Available at: </a:t>
            </a:r>
            <a:r>
              <a:rPr lang="en-US" sz="600" dirty="0">
                <a:hlinkClick r:id="rId5"/>
              </a:rPr>
              <a:t>https://www.pfizer.com/news/announcements/pfizers-abrysvotm-receives-recommendation-use-older-adults-advisory-committee</a:t>
            </a:r>
            <a:r>
              <a:rPr lang="en-US" sz="600" dirty="0"/>
              <a:t>. Accessed December 10, 2024. 6. Walsh EE, et al. N Engl J Med. 2024;391:1459-1460.</a:t>
            </a:r>
            <a:endParaRPr lang="en-GB" sz="600" dirty="0"/>
          </a:p>
        </p:txBody>
      </p:sp>
      <p:graphicFrame>
        <p:nvGraphicFramePr>
          <p:cNvPr id="19" name="Object 18" hidden="1">
            <a:extLst>
              <a:ext uri="{FF2B5EF4-FFF2-40B4-BE49-F238E27FC236}">
                <a16:creationId xmlns:a16="http://schemas.microsoft.com/office/drawing/2014/main" id="{C9DD21FF-ED5F-4DA2-2D7D-1DCFF6C21354}"/>
              </a:ext>
            </a:extLst>
          </p:cNvPr>
          <p:cNvGraphicFramePr>
            <a:graphicFrameLocks noChangeAspect="1"/>
          </p:cNvGraphicFramePr>
          <p:nvPr>
            <p:custDataLst>
              <p:tags r:id="rId1"/>
            </p:custDataLst>
          </p:nvPr>
        </p:nvGraphicFramePr>
        <p:xfrm>
          <a:off x="1526382" y="859111"/>
          <a:ext cx="1191" cy="1191"/>
        </p:xfrm>
        <a:graphic>
          <a:graphicData uri="http://schemas.openxmlformats.org/presentationml/2006/ole">
            <mc:AlternateContent xmlns:mc="http://schemas.openxmlformats.org/markup-compatibility/2006">
              <mc:Choice xmlns:v="urn:schemas-microsoft-com:vml" Requires="v">
                <p:oleObj name="think-cell Slide" r:id="rId6" imgW="395" imgH="396" progId="TCLayout.ActiveDocument.1">
                  <p:embed/>
                </p:oleObj>
              </mc:Choice>
              <mc:Fallback>
                <p:oleObj name="think-cell Slide" r:id="rId6" imgW="395" imgH="396" progId="TCLayout.ActiveDocument.1">
                  <p:embed/>
                  <p:pic>
                    <p:nvPicPr>
                      <p:cNvPr id="19" name="Object 18" hidden="1">
                        <a:extLst>
                          <a:ext uri="{FF2B5EF4-FFF2-40B4-BE49-F238E27FC236}">
                            <a16:creationId xmlns:a16="http://schemas.microsoft.com/office/drawing/2014/main" id="{C9DD21FF-ED5F-4DA2-2D7D-1DCFF6C21354}"/>
                          </a:ext>
                        </a:extLst>
                      </p:cNvPr>
                      <p:cNvPicPr/>
                      <p:nvPr/>
                    </p:nvPicPr>
                    <p:blipFill>
                      <a:blip r:embed="rId7"/>
                      <a:stretch>
                        <a:fillRect/>
                      </a:stretch>
                    </p:blipFill>
                    <p:spPr>
                      <a:xfrm>
                        <a:off x="1526382" y="859111"/>
                        <a:ext cx="1191" cy="1191"/>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D7A19B8C-A807-AA1A-C7A1-3A7C72355FA7}"/>
              </a:ext>
            </a:extLst>
          </p:cNvPr>
          <p:cNvSpPr/>
          <p:nvPr/>
        </p:nvSpPr>
        <p:spPr bwMode="gray">
          <a:xfrm>
            <a:off x="2761159" y="1787120"/>
            <a:ext cx="917971" cy="256983"/>
          </a:xfrm>
          <a:prstGeom prst="rect">
            <a:avLst/>
          </a:prstGeom>
          <a:solidFill>
            <a:schemeClr val="bg1"/>
          </a:solidFill>
        </p:spPr>
        <p:txBody>
          <a:bodyPr wrap="square" tIns="20569" bIns="20569">
            <a:spAutoFit/>
          </a:bodyPr>
          <a:lstStyle/>
          <a:p>
            <a:pPr algn="ctr" defTabSz="685389">
              <a:defRPr/>
            </a:pPr>
            <a:r>
              <a:rPr lang="en-US" sz="1400" b="1" err="1">
                <a:solidFill>
                  <a:srgbClr val="000000"/>
                </a:solidFill>
                <a:latin typeface="Arial" panose="020B0604020202020204"/>
              </a:rPr>
              <a:t>Sezon</a:t>
            </a:r>
            <a:r>
              <a:rPr lang="en-US" sz="1400" b="1">
                <a:solidFill>
                  <a:srgbClr val="000000"/>
                </a:solidFill>
                <a:latin typeface="Arial" panose="020B0604020202020204"/>
              </a:rPr>
              <a:t> 1 </a:t>
            </a:r>
            <a:endParaRPr lang="en-US" sz="1100" b="1">
              <a:solidFill>
                <a:srgbClr val="000000"/>
              </a:solidFill>
              <a:latin typeface="Arial" panose="020B0604020202020204"/>
            </a:endParaRPr>
          </a:p>
        </p:txBody>
      </p:sp>
      <p:sp>
        <p:nvSpPr>
          <p:cNvPr id="13" name="Rectangle 12">
            <a:extLst>
              <a:ext uri="{FF2B5EF4-FFF2-40B4-BE49-F238E27FC236}">
                <a16:creationId xmlns:a16="http://schemas.microsoft.com/office/drawing/2014/main" id="{4C2DDDA7-5565-5108-EDF2-4D97973E94AC}"/>
              </a:ext>
            </a:extLst>
          </p:cNvPr>
          <p:cNvSpPr/>
          <p:nvPr/>
        </p:nvSpPr>
        <p:spPr bwMode="gray">
          <a:xfrm>
            <a:off x="7859226" y="1787120"/>
            <a:ext cx="965452" cy="256983"/>
          </a:xfrm>
          <a:prstGeom prst="rect">
            <a:avLst/>
          </a:prstGeom>
          <a:solidFill>
            <a:schemeClr val="bg1"/>
          </a:solidFill>
        </p:spPr>
        <p:txBody>
          <a:bodyPr wrap="square" tIns="20569" bIns="20569">
            <a:spAutoFit/>
          </a:bodyPr>
          <a:lstStyle/>
          <a:p>
            <a:pPr algn="ctr" defTabSz="685389">
              <a:defRPr/>
            </a:pPr>
            <a:r>
              <a:rPr lang="en-US" sz="1400" b="1" err="1">
                <a:solidFill>
                  <a:srgbClr val="000000"/>
                </a:solidFill>
                <a:latin typeface="Arial" panose="020B0604020202020204"/>
              </a:rPr>
              <a:t>Sezon</a:t>
            </a:r>
            <a:r>
              <a:rPr lang="en-US" sz="1400" b="1">
                <a:solidFill>
                  <a:srgbClr val="000000"/>
                </a:solidFill>
                <a:latin typeface="Arial" panose="020B0604020202020204"/>
              </a:rPr>
              <a:t> 2</a:t>
            </a:r>
          </a:p>
        </p:txBody>
      </p:sp>
      <p:sp>
        <p:nvSpPr>
          <p:cNvPr id="18" name="Rectangle: Rounded Corners 17">
            <a:extLst>
              <a:ext uri="{FF2B5EF4-FFF2-40B4-BE49-F238E27FC236}">
                <a16:creationId xmlns:a16="http://schemas.microsoft.com/office/drawing/2014/main" id="{9CE5005C-F166-B9EA-C667-CC411E4F882A}"/>
              </a:ext>
            </a:extLst>
          </p:cNvPr>
          <p:cNvSpPr/>
          <p:nvPr/>
        </p:nvSpPr>
        <p:spPr bwMode="gray">
          <a:xfrm>
            <a:off x="4416743" y="1608749"/>
            <a:ext cx="1295825" cy="353085"/>
          </a:xfrm>
          <a:prstGeom prst="roundRect">
            <a:avLst/>
          </a:prstGeom>
          <a:solidFill>
            <a:schemeClr val="accent1"/>
          </a:solidFill>
          <a:ln w="28575" cap="flat" cmpd="sng" algn="ctr">
            <a:noFill/>
            <a:prstDash val="solid"/>
            <a:miter lim="800000"/>
            <a:headEnd type="none" w="med" len="med"/>
            <a:tailEnd type="none" w="med" len="med"/>
          </a:ln>
          <a:effectLst/>
        </p:spPr>
        <p:txBody>
          <a:bodyPr vert="horz" wrap="square" lIns="0" tIns="34268" rIns="0" bIns="34268" numCol="1" rtlCol="0" anchor="ctr" anchorCtr="0" compatLnSpc="1">
            <a:prstTxWarp prst="textNoShape">
              <a:avLst/>
            </a:prstTxWarp>
            <a:noAutofit/>
          </a:bodyPr>
          <a:lstStyle/>
          <a:p>
            <a:pPr algn="ctr" defTabSz="685389">
              <a:lnSpc>
                <a:spcPct val="90000"/>
              </a:lnSpc>
              <a:defRPr/>
            </a:pPr>
            <a:r>
              <a:rPr lang="en-US" sz="800" b="1">
                <a:solidFill>
                  <a:srgbClr val="FFFFFF"/>
                </a:solidFill>
                <a:latin typeface="Arial" panose="020B0604020202020204"/>
              </a:rPr>
              <a:t>FDA </a:t>
            </a:r>
            <a:r>
              <a:rPr lang="en-US" sz="800" b="1" err="1">
                <a:solidFill>
                  <a:srgbClr val="FFFFFF"/>
                </a:solidFill>
                <a:latin typeface="Arial" panose="020B0604020202020204"/>
              </a:rPr>
              <a:t>Ruhsatının</a:t>
            </a:r>
            <a:r>
              <a:rPr lang="en-US" sz="800" b="1">
                <a:solidFill>
                  <a:srgbClr val="FFFFFF"/>
                </a:solidFill>
                <a:latin typeface="Arial" panose="020B0604020202020204"/>
              </a:rPr>
              <a:t> </a:t>
            </a:r>
            <a:r>
              <a:rPr lang="en-US" sz="800" b="1" err="1">
                <a:solidFill>
                  <a:srgbClr val="FFFFFF"/>
                </a:solidFill>
                <a:latin typeface="Arial" panose="020B0604020202020204"/>
              </a:rPr>
              <a:t>Dayanağı</a:t>
            </a:r>
            <a:r>
              <a:rPr lang="en-US" sz="800" b="1">
                <a:solidFill>
                  <a:srgbClr val="FFFFFF"/>
                </a:solidFill>
                <a:latin typeface="Arial" panose="020B0604020202020204"/>
              </a:rPr>
              <a:t>/ </a:t>
            </a:r>
            <a:r>
              <a:rPr lang="en-US" sz="800" b="1" err="1">
                <a:solidFill>
                  <a:srgbClr val="FFFFFF"/>
                </a:solidFill>
                <a:latin typeface="Arial" panose="020B0604020202020204"/>
              </a:rPr>
              <a:t>Reçeteleme</a:t>
            </a:r>
            <a:r>
              <a:rPr lang="en-US" sz="800" b="1">
                <a:solidFill>
                  <a:srgbClr val="FFFFFF"/>
                </a:solidFill>
                <a:latin typeface="Arial" panose="020B0604020202020204"/>
              </a:rPr>
              <a:t> </a:t>
            </a:r>
            <a:r>
              <a:rPr lang="en-US" sz="800" b="1" err="1">
                <a:solidFill>
                  <a:srgbClr val="FFFFFF"/>
                </a:solidFill>
                <a:latin typeface="Arial" panose="020B0604020202020204"/>
              </a:rPr>
              <a:t>Bilgileri</a:t>
            </a:r>
            <a:endParaRPr lang="en-US" sz="800" b="1">
              <a:solidFill>
                <a:srgbClr val="FFFFFF"/>
              </a:solidFill>
              <a:latin typeface="Arial" panose="020B0604020202020204"/>
            </a:endParaRPr>
          </a:p>
        </p:txBody>
      </p:sp>
      <p:sp>
        <p:nvSpPr>
          <p:cNvPr id="20" name="Isosceles Triangle 19">
            <a:extLst>
              <a:ext uri="{FF2B5EF4-FFF2-40B4-BE49-F238E27FC236}">
                <a16:creationId xmlns:a16="http://schemas.microsoft.com/office/drawing/2014/main" id="{1B973055-E968-5F06-4067-9410CE6648E2}"/>
              </a:ext>
            </a:extLst>
          </p:cNvPr>
          <p:cNvSpPr/>
          <p:nvPr/>
        </p:nvSpPr>
        <p:spPr bwMode="gray">
          <a:xfrm rot="10800000">
            <a:off x="4982299" y="2072795"/>
            <a:ext cx="189137" cy="126315"/>
          </a:xfrm>
          <a:prstGeom prst="triangle">
            <a:avLst/>
          </a:prstGeom>
          <a:solidFill>
            <a:schemeClr val="accent1"/>
          </a:solidFill>
          <a:ln w="28575" cap="flat" cmpd="sng" algn="ctr">
            <a:noFill/>
            <a:prstDash val="solid"/>
            <a:miter lim="800000"/>
            <a:headEnd type="none" w="med" len="med"/>
            <a:tailEnd type="none" w="med" len="med"/>
          </a:ln>
          <a:effectLst/>
        </p:spPr>
        <p:txBody>
          <a:bodyPr vert="horz" wrap="square" lIns="68554" tIns="34277" rIns="68554" bIns="34277" numCol="1" rtlCol="0" anchor="ctr" anchorCtr="0" compatLnSpc="1">
            <a:prstTxWarp prst="textNoShape">
              <a:avLst/>
            </a:prstTxWarp>
            <a:noAutofit/>
          </a:bodyPr>
          <a:lstStyle/>
          <a:p>
            <a:pPr algn="ctr" defTabSz="342797" fontAlgn="base">
              <a:lnSpc>
                <a:spcPct val="90000"/>
              </a:lnSpc>
              <a:spcAft>
                <a:spcPct val="0"/>
              </a:spcAft>
              <a:buClr>
                <a:srgbClr val="0095FF"/>
              </a:buClr>
              <a:buSzPct val="90000"/>
              <a:defRPr/>
            </a:pPr>
            <a:endParaRPr lang="en-US" sz="1400" b="1">
              <a:solidFill>
                <a:srgbClr val="0000C9"/>
              </a:solidFill>
              <a:latin typeface="Arial" panose="020B0604020202020204"/>
            </a:endParaRPr>
          </a:p>
        </p:txBody>
      </p:sp>
      <p:sp>
        <p:nvSpPr>
          <p:cNvPr id="21" name="Rectangle: Rounded Corners 20">
            <a:extLst>
              <a:ext uri="{FF2B5EF4-FFF2-40B4-BE49-F238E27FC236}">
                <a16:creationId xmlns:a16="http://schemas.microsoft.com/office/drawing/2014/main" id="{C3434936-3B11-22F1-FFC4-65F6A26857BC}"/>
              </a:ext>
            </a:extLst>
          </p:cNvPr>
          <p:cNvSpPr/>
          <p:nvPr/>
        </p:nvSpPr>
        <p:spPr bwMode="gray">
          <a:xfrm>
            <a:off x="5780593" y="1608749"/>
            <a:ext cx="1295825" cy="353085"/>
          </a:xfrm>
          <a:prstGeom prst="roundRect">
            <a:avLst/>
          </a:prstGeom>
          <a:solidFill>
            <a:schemeClr val="accent5"/>
          </a:solidFill>
          <a:ln w="28575" cap="flat" cmpd="sng" algn="ctr">
            <a:noFill/>
            <a:prstDash val="solid"/>
            <a:miter lim="800000"/>
            <a:headEnd type="none" w="med" len="med"/>
            <a:tailEnd type="none" w="med" len="med"/>
          </a:ln>
          <a:effectLst/>
        </p:spPr>
        <p:txBody>
          <a:bodyPr vert="horz" wrap="square" lIns="0" tIns="34268" rIns="0" bIns="34268" numCol="1" rtlCol="0" anchor="ctr" anchorCtr="0" compatLnSpc="1">
            <a:prstTxWarp prst="textNoShape">
              <a:avLst/>
            </a:prstTxWarp>
            <a:noAutofit/>
          </a:bodyPr>
          <a:lstStyle/>
          <a:p>
            <a:pPr algn="ctr" defTabSz="685389">
              <a:defRPr/>
            </a:pPr>
            <a:r>
              <a:rPr lang="en-US" sz="800" b="1" err="1">
                <a:solidFill>
                  <a:srgbClr val="FFFFFF"/>
                </a:solidFill>
                <a:latin typeface="Arial" panose="020B0604020202020204"/>
              </a:rPr>
              <a:t>MMWR'de</a:t>
            </a:r>
            <a:r>
              <a:rPr lang="en-US" sz="800" b="1">
                <a:solidFill>
                  <a:srgbClr val="FFFFFF"/>
                </a:solidFill>
                <a:latin typeface="Arial" panose="020B0604020202020204"/>
              </a:rPr>
              <a:t> </a:t>
            </a:r>
            <a:r>
              <a:rPr lang="en-US" sz="800" b="1" err="1">
                <a:solidFill>
                  <a:srgbClr val="FFFFFF"/>
                </a:solidFill>
                <a:latin typeface="Arial" panose="020B0604020202020204"/>
              </a:rPr>
              <a:t>Raporlanan</a:t>
            </a:r>
            <a:r>
              <a:rPr lang="en-US" sz="800" b="1">
                <a:solidFill>
                  <a:srgbClr val="FFFFFF"/>
                </a:solidFill>
                <a:latin typeface="Arial" panose="020B0604020202020204"/>
              </a:rPr>
              <a:t> </a:t>
            </a:r>
            <a:r>
              <a:rPr lang="en-US" sz="800" b="1" err="1">
                <a:solidFill>
                  <a:srgbClr val="FFFFFF"/>
                </a:solidFill>
                <a:latin typeface="Arial" panose="020B0604020202020204"/>
              </a:rPr>
              <a:t>Sonraki</a:t>
            </a:r>
            <a:r>
              <a:rPr lang="en-US" sz="800" b="1">
                <a:solidFill>
                  <a:srgbClr val="FFFFFF"/>
                </a:solidFill>
                <a:latin typeface="Arial" panose="020B0604020202020204"/>
              </a:rPr>
              <a:t> </a:t>
            </a:r>
            <a:r>
              <a:rPr lang="en-US" sz="800" b="1" err="1">
                <a:solidFill>
                  <a:srgbClr val="FFFFFF"/>
                </a:solidFill>
                <a:latin typeface="Arial" panose="020B0604020202020204"/>
              </a:rPr>
              <a:t>Analizler</a:t>
            </a:r>
            <a:endParaRPr lang="en-US" sz="800" b="1" i="1">
              <a:solidFill>
                <a:srgbClr val="FFFFFF"/>
              </a:solidFill>
              <a:latin typeface="Arial" panose="020B0604020202020204"/>
            </a:endParaRPr>
          </a:p>
        </p:txBody>
      </p:sp>
      <p:sp>
        <p:nvSpPr>
          <p:cNvPr id="24" name="Line 8">
            <a:extLst>
              <a:ext uri="{FF2B5EF4-FFF2-40B4-BE49-F238E27FC236}">
                <a16:creationId xmlns:a16="http://schemas.microsoft.com/office/drawing/2014/main" id="{424B094E-5FBA-7C2B-A842-5004CD5C7EF6}"/>
              </a:ext>
            </a:extLst>
          </p:cNvPr>
          <p:cNvSpPr>
            <a:spLocks noChangeShapeType="1"/>
          </p:cNvSpPr>
          <p:nvPr/>
        </p:nvSpPr>
        <p:spPr bwMode="gray">
          <a:xfrm rot="16200000" flipV="1">
            <a:off x="1485486" y="2898193"/>
            <a:ext cx="509911" cy="0"/>
          </a:xfrm>
          <a:prstGeom prst="line">
            <a:avLst/>
          </a:prstGeom>
          <a:noFill/>
          <a:ln w="25400" cap="flat">
            <a:solidFill>
              <a:schemeClr val="accent1"/>
            </a:solidFill>
            <a:prstDash val="solid"/>
            <a:miter lim="800000"/>
            <a:headEnd/>
            <a:tailEnd type="oval" w="med" len="med"/>
          </a:ln>
          <a:effectLst/>
        </p:spPr>
        <p:txBody>
          <a:bodyPr wrap="square" lIns="0" tIns="0" rIns="0" bIns="0">
            <a:spAutoFit/>
          </a:bodyPr>
          <a:lstStyle/>
          <a:p>
            <a:pPr defTabSz="342797">
              <a:lnSpc>
                <a:spcPct val="90000"/>
              </a:lnSpc>
              <a:defRPr/>
            </a:pPr>
            <a:endParaRPr lang="en-US" sz="1100">
              <a:solidFill>
                <a:srgbClr val="0000C9"/>
              </a:solidFill>
              <a:latin typeface="Arial" panose="020B0604020202020204"/>
            </a:endParaRPr>
          </a:p>
        </p:txBody>
      </p:sp>
      <p:sp>
        <p:nvSpPr>
          <p:cNvPr id="25" name="Rectangle 24">
            <a:extLst>
              <a:ext uri="{FF2B5EF4-FFF2-40B4-BE49-F238E27FC236}">
                <a16:creationId xmlns:a16="http://schemas.microsoft.com/office/drawing/2014/main" id="{F8541515-7B6A-2C13-8D83-7A642F1586FD}"/>
              </a:ext>
            </a:extLst>
          </p:cNvPr>
          <p:cNvSpPr/>
          <p:nvPr/>
        </p:nvSpPr>
        <p:spPr bwMode="gray">
          <a:xfrm>
            <a:off x="858743" y="2800169"/>
            <a:ext cx="914162" cy="338554"/>
          </a:xfrm>
          <a:prstGeom prst="rect">
            <a:avLst/>
          </a:prstGeom>
          <a:ln>
            <a:noFill/>
          </a:ln>
        </p:spPr>
        <p:txBody>
          <a:bodyPr wrap="square" lIns="68562" tIns="0" rIns="68562" bIns="0" anchor="b" anchorCtr="0">
            <a:spAutoFit/>
          </a:bodyPr>
          <a:lstStyle/>
          <a:p>
            <a:pPr algn="r" defTabSz="685389">
              <a:defRPr/>
            </a:pPr>
            <a:r>
              <a:rPr lang="de-DE" sz="1100" b="1" dirty="0">
                <a:solidFill>
                  <a:schemeClr val="accent1"/>
                </a:solidFill>
                <a:latin typeface="Arial" panose="020B0604020202020204"/>
              </a:rPr>
              <a:t>Çalışma Başlangıcı</a:t>
            </a:r>
          </a:p>
        </p:txBody>
      </p:sp>
      <p:sp>
        <p:nvSpPr>
          <p:cNvPr id="26" name="Rectangle 25">
            <a:extLst>
              <a:ext uri="{FF2B5EF4-FFF2-40B4-BE49-F238E27FC236}">
                <a16:creationId xmlns:a16="http://schemas.microsoft.com/office/drawing/2014/main" id="{58B2B33D-9D5E-BB5E-CC39-4045E54C6A5B}"/>
              </a:ext>
            </a:extLst>
          </p:cNvPr>
          <p:cNvSpPr/>
          <p:nvPr/>
        </p:nvSpPr>
        <p:spPr bwMode="gray">
          <a:xfrm>
            <a:off x="1905661" y="3292662"/>
            <a:ext cx="1128698" cy="223790"/>
          </a:xfrm>
          <a:prstGeom prst="rect">
            <a:avLst/>
          </a:prstGeom>
        </p:spPr>
        <p:txBody>
          <a:bodyPr wrap="square" lIns="68562" tIns="0" rIns="68562" bIns="53986" anchor="b" anchorCtr="0">
            <a:spAutoFit/>
          </a:bodyPr>
          <a:lstStyle/>
          <a:p>
            <a:pPr algn="r" defTabSz="685389">
              <a:defRPr/>
            </a:pPr>
            <a:r>
              <a:rPr lang="de-DE" sz="1100" b="1" dirty="0">
                <a:solidFill>
                  <a:schemeClr val="accent1"/>
                </a:solidFill>
                <a:latin typeface="Arial" panose="020B0604020202020204"/>
              </a:rPr>
              <a:t>Birincil Analiz</a:t>
            </a:r>
          </a:p>
        </p:txBody>
      </p:sp>
      <p:sp>
        <p:nvSpPr>
          <p:cNvPr id="27" name="Rectangle 26">
            <a:extLst>
              <a:ext uri="{FF2B5EF4-FFF2-40B4-BE49-F238E27FC236}">
                <a16:creationId xmlns:a16="http://schemas.microsoft.com/office/drawing/2014/main" id="{D5B35CAE-C22E-2D10-57EF-BAB31D3E6E07}"/>
              </a:ext>
            </a:extLst>
          </p:cNvPr>
          <p:cNvSpPr/>
          <p:nvPr/>
        </p:nvSpPr>
        <p:spPr bwMode="gray">
          <a:xfrm>
            <a:off x="4067712" y="3292662"/>
            <a:ext cx="1538126" cy="223790"/>
          </a:xfrm>
          <a:prstGeom prst="rect">
            <a:avLst/>
          </a:prstGeom>
          <a:noFill/>
          <a:ln>
            <a:noFill/>
          </a:ln>
        </p:spPr>
        <p:txBody>
          <a:bodyPr wrap="square" lIns="68562" tIns="0" rIns="68562" bIns="53986" anchor="b" anchorCtr="0">
            <a:spAutoFit/>
          </a:bodyPr>
          <a:lstStyle/>
          <a:p>
            <a:pPr defTabSz="685389">
              <a:defRPr/>
            </a:pPr>
            <a:r>
              <a:rPr lang="en-US" sz="1100" b="1" dirty="0">
                <a:solidFill>
                  <a:schemeClr val="accent3">
                    <a:lumMod val="25000"/>
                  </a:schemeClr>
                </a:solidFill>
                <a:latin typeface="Arial" panose="020B0604020202020204"/>
              </a:rPr>
              <a:t>S1 </a:t>
            </a:r>
            <a:r>
              <a:rPr lang="en-US" sz="1100" b="1" dirty="0" err="1">
                <a:solidFill>
                  <a:schemeClr val="accent3">
                    <a:lumMod val="25000"/>
                  </a:schemeClr>
                </a:solidFill>
                <a:latin typeface="Arial" panose="020B0604020202020204"/>
              </a:rPr>
              <a:t>analizin</a:t>
            </a:r>
            <a:r>
              <a:rPr lang="en-US" sz="1100" b="1" dirty="0">
                <a:solidFill>
                  <a:schemeClr val="accent3">
                    <a:lumMod val="25000"/>
                  </a:schemeClr>
                </a:solidFill>
                <a:latin typeface="Arial" panose="020B0604020202020204"/>
              </a:rPr>
              <a:t> </a:t>
            </a:r>
            <a:r>
              <a:rPr lang="en-US" sz="1100" b="1" dirty="0" err="1">
                <a:solidFill>
                  <a:schemeClr val="accent3">
                    <a:lumMod val="25000"/>
                  </a:schemeClr>
                </a:solidFill>
                <a:latin typeface="Arial" panose="020B0604020202020204"/>
              </a:rPr>
              <a:t>sonu</a:t>
            </a:r>
            <a:endParaRPr lang="en-US" sz="1100" b="1" dirty="0">
              <a:solidFill>
                <a:schemeClr val="accent3">
                  <a:lumMod val="25000"/>
                </a:schemeClr>
              </a:solidFill>
              <a:latin typeface="Arial" panose="020B0604020202020204"/>
            </a:endParaRPr>
          </a:p>
        </p:txBody>
      </p:sp>
      <p:sp>
        <p:nvSpPr>
          <p:cNvPr id="28" name="Rectangle 27">
            <a:extLst>
              <a:ext uri="{FF2B5EF4-FFF2-40B4-BE49-F238E27FC236}">
                <a16:creationId xmlns:a16="http://schemas.microsoft.com/office/drawing/2014/main" id="{BA7A50F6-F9CE-AC83-E18D-A2E1A2006E8B}"/>
              </a:ext>
            </a:extLst>
          </p:cNvPr>
          <p:cNvSpPr/>
          <p:nvPr/>
        </p:nvSpPr>
        <p:spPr bwMode="gray">
          <a:xfrm>
            <a:off x="6185096" y="3292662"/>
            <a:ext cx="1900263" cy="223790"/>
          </a:xfrm>
          <a:prstGeom prst="rect">
            <a:avLst/>
          </a:prstGeom>
        </p:spPr>
        <p:txBody>
          <a:bodyPr wrap="square" lIns="68562" tIns="0" rIns="68562" bIns="53986" anchor="b" anchorCtr="0">
            <a:spAutoFit/>
          </a:bodyPr>
          <a:lstStyle/>
          <a:p>
            <a:pPr defTabSz="685389">
              <a:defRPr/>
            </a:pPr>
            <a:r>
              <a:rPr lang="en-US" sz="1100" b="1" dirty="0">
                <a:solidFill>
                  <a:schemeClr val="accent5"/>
                </a:solidFill>
                <a:latin typeface="Arial" panose="020B0604020202020204"/>
              </a:rPr>
              <a:t>2. </a:t>
            </a:r>
            <a:r>
              <a:rPr lang="en-US" sz="1100" b="1" dirty="0" err="1">
                <a:solidFill>
                  <a:schemeClr val="accent5"/>
                </a:solidFill>
                <a:latin typeface="Arial" panose="020B0604020202020204"/>
              </a:rPr>
              <a:t>Sezon</a:t>
            </a:r>
            <a:r>
              <a:rPr lang="en-US" sz="1100" b="1" dirty="0">
                <a:solidFill>
                  <a:schemeClr val="accent5"/>
                </a:solidFill>
                <a:latin typeface="Arial" panose="020B0604020202020204"/>
              </a:rPr>
              <a:t> </a:t>
            </a:r>
            <a:r>
              <a:rPr lang="en-US" sz="1100" b="1" dirty="0" err="1">
                <a:solidFill>
                  <a:schemeClr val="accent5"/>
                </a:solidFill>
                <a:latin typeface="Arial" panose="020B0604020202020204"/>
              </a:rPr>
              <a:t>Ortası</a:t>
            </a:r>
            <a:r>
              <a:rPr lang="en-US" sz="1100" b="1" dirty="0">
                <a:solidFill>
                  <a:schemeClr val="accent5"/>
                </a:solidFill>
                <a:latin typeface="Arial" panose="020B0604020202020204"/>
              </a:rPr>
              <a:t> </a:t>
            </a:r>
            <a:r>
              <a:rPr lang="en-US" sz="1100" b="1" dirty="0" err="1">
                <a:solidFill>
                  <a:schemeClr val="accent5"/>
                </a:solidFill>
                <a:latin typeface="Arial" panose="020B0604020202020204"/>
              </a:rPr>
              <a:t>Analizi</a:t>
            </a:r>
            <a:endParaRPr lang="en-US" sz="1100" b="1" dirty="0">
              <a:solidFill>
                <a:schemeClr val="accent5"/>
              </a:solidFill>
              <a:latin typeface="Arial" panose="020B0604020202020204"/>
            </a:endParaRPr>
          </a:p>
        </p:txBody>
      </p:sp>
      <p:sp>
        <p:nvSpPr>
          <p:cNvPr id="30" name="Rectangle 29">
            <a:extLst>
              <a:ext uri="{FF2B5EF4-FFF2-40B4-BE49-F238E27FC236}">
                <a16:creationId xmlns:a16="http://schemas.microsoft.com/office/drawing/2014/main" id="{A0046A74-FA9C-0EFF-0215-2789080CE19D}"/>
              </a:ext>
            </a:extLst>
          </p:cNvPr>
          <p:cNvSpPr/>
          <p:nvPr/>
        </p:nvSpPr>
        <p:spPr bwMode="gray">
          <a:xfrm>
            <a:off x="8082636" y="3309589"/>
            <a:ext cx="1508657" cy="206863"/>
          </a:xfrm>
          <a:prstGeom prst="rect">
            <a:avLst/>
          </a:prstGeom>
        </p:spPr>
        <p:txBody>
          <a:bodyPr wrap="square" tIns="0" bIns="53986" anchor="b" anchorCtr="0">
            <a:spAutoFit/>
          </a:bodyPr>
          <a:lstStyle/>
          <a:p>
            <a:pPr defTabSz="685389">
              <a:lnSpc>
                <a:spcPct val="90000"/>
              </a:lnSpc>
              <a:defRPr/>
            </a:pPr>
            <a:r>
              <a:rPr lang="de-DE" sz="1100" b="1" err="1">
                <a:solidFill>
                  <a:schemeClr val="accent2"/>
                </a:solidFill>
                <a:latin typeface="Arial" panose="020B0604020202020204"/>
              </a:rPr>
              <a:t>Sezon</a:t>
            </a:r>
            <a:r>
              <a:rPr lang="de-DE" sz="1100" b="1">
                <a:solidFill>
                  <a:schemeClr val="accent2"/>
                </a:solidFill>
                <a:latin typeface="Arial" panose="020B0604020202020204"/>
              </a:rPr>
              <a:t> 2 Sonu</a:t>
            </a:r>
          </a:p>
        </p:txBody>
      </p:sp>
      <p:sp>
        <p:nvSpPr>
          <p:cNvPr id="32" name="Line 8">
            <a:extLst>
              <a:ext uri="{FF2B5EF4-FFF2-40B4-BE49-F238E27FC236}">
                <a16:creationId xmlns:a16="http://schemas.microsoft.com/office/drawing/2014/main" id="{5CB696A2-83E6-9563-1A41-1E4BD3F3CFE0}"/>
              </a:ext>
            </a:extLst>
          </p:cNvPr>
          <p:cNvSpPr>
            <a:spLocks noChangeShapeType="1"/>
          </p:cNvSpPr>
          <p:nvPr/>
        </p:nvSpPr>
        <p:spPr bwMode="gray">
          <a:xfrm rot="16200000">
            <a:off x="5203011" y="3046064"/>
            <a:ext cx="805656" cy="4"/>
          </a:xfrm>
          <a:prstGeom prst="line">
            <a:avLst/>
          </a:prstGeom>
          <a:noFill/>
          <a:ln w="25400" cap="flat">
            <a:solidFill>
              <a:schemeClr val="accent3"/>
            </a:solidFill>
            <a:prstDash val="solid"/>
            <a:miter lim="800000"/>
            <a:headEnd/>
            <a:tailEnd type="oval" w="med" len="med"/>
          </a:ln>
          <a:effectLst/>
        </p:spPr>
        <p:txBody>
          <a:bodyPr wrap="square" lIns="0" tIns="0" rIns="0" bIns="0">
            <a:spAutoFit/>
          </a:bodyPr>
          <a:lstStyle/>
          <a:p>
            <a:pPr algn="ctr" defTabSz="342797">
              <a:lnSpc>
                <a:spcPct val="90000"/>
              </a:lnSpc>
              <a:defRPr/>
            </a:pPr>
            <a:endParaRPr lang="en-US" sz="1100">
              <a:solidFill>
                <a:srgbClr val="000000"/>
              </a:solidFill>
              <a:latin typeface="Arial" panose="020B0604020202020204"/>
            </a:endParaRPr>
          </a:p>
        </p:txBody>
      </p:sp>
      <p:sp>
        <p:nvSpPr>
          <p:cNvPr id="33" name="Line 8">
            <a:extLst>
              <a:ext uri="{FF2B5EF4-FFF2-40B4-BE49-F238E27FC236}">
                <a16:creationId xmlns:a16="http://schemas.microsoft.com/office/drawing/2014/main" id="{A9F7F537-720A-C1F7-3735-91DD5AAA3AAC}"/>
              </a:ext>
            </a:extLst>
          </p:cNvPr>
          <p:cNvSpPr>
            <a:spLocks noChangeShapeType="1"/>
          </p:cNvSpPr>
          <p:nvPr/>
        </p:nvSpPr>
        <p:spPr bwMode="gray">
          <a:xfrm rot="16200000">
            <a:off x="4702500" y="2776185"/>
            <a:ext cx="205764" cy="0"/>
          </a:xfrm>
          <a:prstGeom prst="line">
            <a:avLst/>
          </a:prstGeom>
          <a:noFill/>
          <a:ln w="25400" cap="flat">
            <a:solidFill>
              <a:schemeClr val="accent1"/>
            </a:solidFill>
            <a:prstDash val="solid"/>
            <a:miter lim="800000"/>
            <a:headEnd/>
            <a:tailEnd type="oval" w="med" len="med"/>
          </a:ln>
          <a:effectLst/>
        </p:spPr>
        <p:txBody>
          <a:bodyPr wrap="square" lIns="0" tIns="0" rIns="0" bIns="0">
            <a:spAutoFit/>
          </a:bodyPr>
          <a:lstStyle/>
          <a:p>
            <a:pPr defTabSz="342797">
              <a:lnSpc>
                <a:spcPct val="90000"/>
              </a:lnSpc>
              <a:defRPr/>
            </a:pPr>
            <a:endParaRPr lang="en-US" sz="1100">
              <a:solidFill>
                <a:srgbClr val="0000C9"/>
              </a:solidFill>
              <a:latin typeface="Arial" panose="020B0604020202020204"/>
            </a:endParaRPr>
          </a:p>
        </p:txBody>
      </p:sp>
      <p:sp>
        <p:nvSpPr>
          <p:cNvPr id="36" name="Isosceles Triangle 35">
            <a:extLst>
              <a:ext uri="{FF2B5EF4-FFF2-40B4-BE49-F238E27FC236}">
                <a16:creationId xmlns:a16="http://schemas.microsoft.com/office/drawing/2014/main" id="{B631320B-10D3-F5D3-4EBD-E0816E5746AA}"/>
              </a:ext>
            </a:extLst>
          </p:cNvPr>
          <p:cNvSpPr/>
          <p:nvPr/>
        </p:nvSpPr>
        <p:spPr bwMode="gray">
          <a:xfrm rot="10800000">
            <a:off x="6333937" y="2072796"/>
            <a:ext cx="189137" cy="126315"/>
          </a:xfrm>
          <a:prstGeom prst="triangle">
            <a:avLst/>
          </a:prstGeom>
          <a:solidFill>
            <a:schemeClr val="accent5"/>
          </a:solidFill>
          <a:ln w="28575" cap="flat" cmpd="sng" algn="ctr">
            <a:noFill/>
            <a:prstDash val="solid"/>
            <a:miter lim="800000"/>
            <a:headEnd type="none" w="med" len="med"/>
            <a:tailEnd type="none" w="med" len="med"/>
          </a:ln>
          <a:effectLst/>
        </p:spPr>
        <p:txBody>
          <a:bodyPr vert="horz" wrap="square" lIns="68554" tIns="34277" rIns="68554" bIns="34277" numCol="1" rtlCol="0" anchor="ctr" anchorCtr="0" compatLnSpc="1">
            <a:prstTxWarp prst="textNoShape">
              <a:avLst/>
            </a:prstTxWarp>
            <a:noAutofit/>
          </a:bodyPr>
          <a:lstStyle/>
          <a:p>
            <a:pPr algn="ctr" defTabSz="342797" fontAlgn="base">
              <a:lnSpc>
                <a:spcPct val="90000"/>
              </a:lnSpc>
              <a:spcAft>
                <a:spcPct val="0"/>
              </a:spcAft>
              <a:buClr>
                <a:srgbClr val="0095FF"/>
              </a:buClr>
              <a:buSzPct val="90000"/>
              <a:defRPr/>
            </a:pPr>
            <a:endParaRPr lang="en-US" sz="1400" b="1">
              <a:solidFill>
                <a:srgbClr val="0000C9"/>
              </a:solidFill>
              <a:latin typeface="Arial" panose="020B0604020202020204"/>
            </a:endParaRPr>
          </a:p>
        </p:txBody>
      </p:sp>
      <p:sp>
        <p:nvSpPr>
          <p:cNvPr id="37" name="Rectangle: Rounded Corners 36">
            <a:extLst>
              <a:ext uri="{FF2B5EF4-FFF2-40B4-BE49-F238E27FC236}">
                <a16:creationId xmlns:a16="http://schemas.microsoft.com/office/drawing/2014/main" id="{6BFEF4BA-139A-CAA7-1E98-D747382D887D}"/>
              </a:ext>
            </a:extLst>
          </p:cNvPr>
          <p:cNvSpPr/>
          <p:nvPr/>
        </p:nvSpPr>
        <p:spPr bwMode="gray">
          <a:xfrm>
            <a:off x="8992695" y="1813850"/>
            <a:ext cx="1118183" cy="353085"/>
          </a:xfrm>
          <a:prstGeom prst="roundRect">
            <a:avLst/>
          </a:prstGeom>
          <a:solidFill>
            <a:schemeClr val="accent2"/>
          </a:solidFill>
          <a:ln w="28575" cap="flat" cmpd="sng" algn="ctr">
            <a:noFill/>
            <a:prstDash val="solid"/>
            <a:miter lim="800000"/>
            <a:headEnd type="none" w="med" len="med"/>
            <a:tailEnd type="none" w="med" len="med"/>
          </a:ln>
          <a:effectLst/>
        </p:spPr>
        <p:txBody>
          <a:bodyPr vert="horz" wrap="square" lIns="0" tIns="34268" rIns="0" bIns="34268" numCol="1" rtlCol="0" anchor="ctr" anchorCtr="0" compatLnSpc="1">
            <a:prstTxWarp prst="textNoShape">
              <a:avLst/>
            </a:prstTxWarp>
            <a:noAutofit/>
          </a:bodyPr>
          <a:lstStyle/>
          <a:p>
            <a:pPr algn="ctr" defTabSz="685389">
              <a:lnSpc>
                <a:spcPct val="90000"/>
              </a:lnSpc>
              <a:defRPr/>
            </a:pPr>
            <a:r>
              <a:rPr lang="en-US" sz="800" b="1" err="1">
                <a:solidFill>
                  <a:srgbClr val="FFFFFF"/>
                </a:solidFill>
                <a:latin typeface="Arial" panose="020B0604020202020204"/>
              </a:rPr>
              <a:t>MMWR'de</a:t>
            </a:r>
            <a:r>
              <a:rPr lang="en-US" sz="800" b="1">
                <a:solidFill>
                  <a:srgbClr val="FFFFFF"/>
                </a:solidFill>
                <a:latin typeface="Arial" panose="020B0604020202020204"/>
              </a:rPr>
              <a:t> </a:t>
            </a:r>
            <a:r>
              <a:rPr lang="en-US" sz="800" b="1" err="1">
                <a:solidFill>
                  <a:srgbClr val="FFFFFF"/>
                </a:solidFill>
                <a:latin typeface="Arial" panose="020B0604020202020204"/>
              </a:rPr>
              <a:t>Bildirilen</a:t>
            </a:r>
            <a:r>
              <a:rPr lang="en-US" sz="800" b="1">
                <a:solidFill>
                  <a:srgbClr val="FFFFFF"/>
                </a:solidFill>
                <a:latin typeface="Arial" panose="020B0604020202020204"/>
              </a:rPr>
              <a:t> </a:t>
            </a:r>
            <a:r>
              <a:rPr lang="en-US" sz="800" b="1" err="1">
                <a:solidFill>
                  <a:srgbClr val="FFFFFF"/>
                </a:solidFill>
                <a:latin typeface="Arial" panose="020B0604020202020204"/>
              </a:rPr>
              <a:t>Sonraki</a:t>
            </a:r>
            <a:r>
              <a:rPr lang="en-US" sz="800" b="1">
                <a:solidFill>
                  <a:srgbClr val="FFFFFF"/>
                </a:solidFill>
                <a:latin typeface="Arial" panose="020B0604020202020204"/>
              </a:rPr>
              <a:t> </a:t>
            </a:r>
            <a:r>
              <a:rPr lang="en-US" sz="800" b="1" err="1">
                <a:solidFill>
                  <a:srgbClr val="FFFFFF"/>
                </a:solidFill>
                <a:latin typeface="Arial" panose="020B0604020202020204"/>
              </a:rPr>
              <a:t>Analizler</a:t>
            </a:r>
            <a:endParaRPr lang="en-US" sz="800" b="1">
              <a:solidFill>
                <a:srgbClr val="FFFFFF"/>
              </a:solidFill>
              <a:latin typeface="Arial" panose="020B0604020202020204"/>
            </a:endParaRPr>
          </a:p>
        </p:txBody>
      </p:sp>
      <p:sp>
        <p:nvSpPr>
          <p:cNvPr id="39" name="Isosceles Triangle 38">
            <a:extLst>
              <a:ext uri="{FF2B5EF4-FFF2-40B4-BE49-F238E27FC236}">
                <a16:creationId xmlns:a16="http://schemas.microsoft.com/office/drawing/2014/main" id="{5BA9D7B2-4D4D-EAE7-C056-7BB052BEFED7}"/>
              </a:ext>
            </a:extLst>
          </p:cNvPr>
          <p:cNvSpPr/>
          <p:nvPr/>
        </p:nvSpPr>
        <p:spPr bwMode="gray">
          <a:xfrm rot="10800000">
            <a:off x="9065722" y="2072796"/>
            <a:ext cx="189137" cy="126315"/>
          </a:xfrm>
          <a:prstGeom prst="triangle">
            <a:avLst/>
          </a:prstGeom>
          <a:solidFill>
            <a:schemeClr val="accent2"/>
          </a:solidFill>
          <a:ln w="28575" cap="flat" cmpd="sng" algn="ctr">
            <a:noFill/>
            <a:prstDash val="solid"/>
            <a:miter lim="800000"/>
            <a:headEnd type="none" w="med" len="med"/>
            <a:tailEnd type="none" w="med" len="med"/>
          </a:ln>
          <a:effectLst/>
        </p:spPr>
        <p:txBody>
          <a:bodyPr vert="horz" wrap="square" lIns="68554" tIns="34277" rIns="68554" bIns="34277" numCol="1" rtlCol="0" anchor="ctr" anchorCtr="0" compatLnSpc="1">
            <a:prstTxWarp prst="textNoShape">
              <a:avLst/>
            </a:prstTxWarp>
            <a:noAutofit/>
          </a:bodyPr>
          <a:lstStyle/>
          <a:p>
            <a:pPr algn="ctr" defTabSz="342797" fontAlgn="base">
              <a:lnSpc>
                <a:spcPct val="90000"/>
              </a:lnSpc>
              <a:spcAft>
                <a:spcPct val="0"/>
              </a:spcAft>
              <a:buClr>
                <a:srgbClr val="0095FF"/>
              </a:buClr>
              <a:buSzPct val="90000"/>
              <a:defRPr/>
            </a:pPr>
            <a:endParaRPr lang="en-US" sz="1400" b="1">
              <a:solidFill>
                <a:srgbClr val="0000C9"/>
              </a:solidFill>
              <a:latin typeface="Arial" panose="020B0604020202020204"/>
            </a:endParaRPr>
          </a:p>
        </p:txBody>
      </p:sp>
      <p:sp>
        <p:nvSpPr>
          <p:cNvPr id="47" name="Rectangle 46">
            <a:extLst>
              <a:ext uri="{FF2B5EF4-FFF2-40B4-BE49-F238E27FC236}">
                <a16:creationId xmlns:a16="http://schemas.microsoft.com/office/drawing/2014/main" id="{47E4BD28-7826-258C-8131-1ADBE66AD810}"/>
              </a:ext>
            </a:extLst>
          </p:cNvPr>
          <p:cNvSpPr/>
          <p:nvPr/>
        </p:nvSpPr>
        <p:spPr>
          <a:xfrm>
            <a:off x="1645073" y="3522599"/>
            <a:ext cx="1913629" cy="1994156"/>
          </a:xfrm>
          <a:prstGeom prst="rect">
            <a:avLst/>
          </a:prstGeom>
          <a:noFill/>
          <a:ln w="25400" cap="flat">
            <a:solidFill>
              <a:schemeClr val="accent1"/>
            </a:solidFill>
            <a:prstDash val="solid"/>
            <a:miter lim="800000"/>
            <a:headEnd/>
            <a:tailEnd type="oval" w="med" len="med"/>
          </a:ln>
          <a:effectLst/>
        </p:spPr>
        <p:txBody>
          <a:bodyPr wrap="square" lIns="80979" tIns="80979" rIns="80979" bIns="80979" anchor="ctr">
            <a:noAutofit/>
          </a:bodyPr>
          <a:lstStyle/>
          <a:p>
            <a:pPr algn="ctr" defTabSz="342797">
              <a:spcAft>
                <a:spcPts val="900"/>
              </a:spcAft>
              <a:defRPr/>
            </a:pPr>
            <a:r>
              <a:rPr lang="en-GB" sz="1050" dirty="0">
                <a:solidFill>
                  <a:schemeClr val="bg1">
                    <a:lumMod val="50000"/>
                  </a:schemeClr>
                </a:solidFill>
                <a:latin typeface="Arial" panose="020B0604020202020204"/>
              </a:rPr>
              <a:t>En </a:t>
            </a:r>
            <a:r>
              <a:rPr lang="en-GB" sz="1050" dirty="0" err="1">
                <a:solidFill>
                  <a:schemeClr val="bg1">
                    <a:lumMod val="50000"/>
                  </a:schemeClr>
                </a:solidFill>
                <a:latin typeface="Arial" panose="020B0604020202020204"/>
              </a:rPr>
              <a:t>az</a:t>
            </a:r>
            <a:r>
              <a:rPr lang="en-GB" sz="1050" dirty="0">
                <a:solidFill>
                  <a:schemeClr val="bg1">
                    <a:lumMod val="50000"/>
                  </a:schemeClr>
                </a:solidFill>
                <a:latin typeface="Arial" panose="020B0604020202020204"/>
              </a:rPr>
              <a:t> </a:t>
            </a:r>
            <a:r>
              <a:rPr lang="en-GB" sz="1050" u="sng" dirty="0">
                <a:solidFill>
                  <a:schemeClr val="bg1">
                    <a:lumMod val="50000"/>
                  </a:schemeClr>
                </a:solidFill>
                <a:latin typeface="Arial" panose="020B0604020202020204"/>
              </a:rPr>
              <a:t>3 </a:t>
            </a:r>
            <a:r>
              <a:rPr lang="en-GB" sz="1050" u="sng" dirty="0" err="1">
                <a:solidFill>
                  <a:schemeClr val="bg1">
                    <a:lumMod val="50000"/>
                  </a:schemeClr>
                </a:solidFill>
                <a:latin typeface="Arial" panose="020B0604020202020204"/>
              </a:rPr>
              <a:t>belirti</a:t>
            </a:r>
            <a:r>
              <a:rPr lang="en-GB" sz="1050" u="sng" dirty="0">
                <a:solidFill>
                  <a:schemeClr val="bg1">
                    <a:lumMod val="50000"/>
                  </a:schemeClr>
                </a:solidFill>
                <a:latin typeface="Arial" panose="020B0604020202020204"/>
              </a:rPr>
              <a:t> </a:t>
            </a:r>
            <a:r>
              <a:rPr lang="en-GB" sz="1050" dirty="0" err="1">
                <a:solidFill>
                  <a:schemeClr val="bg1">
                    <a:lumMod val="50000"/>
                  </a:schemeClr>
                </a:solidFill>
                <a:latin typeface="Arial" panose="020B0604020202020204"/>
              </a:rPr>
              <a:t>veya</a:t>
            </a:r>
            <a:r>
              <a:rPr lang="en-GB" sz="1050" dirty="0">
                <a:solidFill>
                  <a:schemeClr val="bg1">
                    <a:lumMod val="50000"/>
                  </a:schemeClr>
                </a:solidFill>
                <a:latin typeface="Arial" panose="020B0604020202020204"/>
              </a:rPr>
              <a:t> </a:t>
            </a:r>
            <a:r>
              <a:rPr lang="en-GB" sz="1050" dirty="0" err="1">
                <a:solidFill>
                  <a:schemeClr val="bg1">
                    <a:lumMod val="50000"/>
                  </a:schemeClr>
                </a:solidFill>
                <a:latin typeface="Arial" panose="020B0604020202020204"/>
              </a:rPr>
              <a:t>semptomlu</a:t>
            </a:r>
            <a:r>
              <a:rPr lang="en-GB" sz="1050" dirty="0">
                <a:solidFill>
                  <a:schemeClr val="bg1">
                    <a:lumMod val="50000"/>
                  </a:schemeClr>
                </a:solidFill>
                <a:latin typeface="Arial" panose="020B0604020202020204"/>
              </a:rPr>
              <a:t> RSV-</a:t>
            </a:r>
            <a:r>
              <a:rPr lang="en-GB" sz="1050" dirty="0" err="1">
                <a:solidFill>
                  <a:schemeClr val="bg1">
                    <a:lumMod val="50000"/>
                  </a:schemeClr>
                </a:solidFill>
                <a:latin typeface="Arial" panose="020B0604020202020204"/>
              </a:rPr>
              <a:t>ASYH'ye</a:t>
            </a:r>
            <a:r>
              <a:rPr lang="en-GB" sz="1050" dirty="0">
                <a:solidFill>
                  <a:schemeClr val="bg1">
                    <a:lumMod val="50000"/>
                  </a:schemeClr>
                </a:solidFill>
                <a:latin typeface="Arial" panose="020B0604020202020204"/>
              </a:rPr>
              <a:t> </a:t>
            </a:r>
            <a:r>
              <a:rPr lang="en-GB" sz="1050" dirty="0" err="1">
                <a:solidFill>
                  <a:schemeClr val="bg1">
                    <a:lumMod val="50000"/>
                  </a:schemeClr>
                </a:solidFill>
                <a:latin typeface="Arial" panose="020B0604020202020204"/>
              </a:rPr>
              <a:t>karşı</a:t>
            </a:r>
            <a:r>
              <a:rPr lang="en-GB" sz="1050" dirty="0">
                <a:solidFill>
                  <a:schemeClr val="bg1">
                    <a:lumMod val="50000"/>
                  </a:schemeClr>
                </a:solidFill>
                <a:latin typeface="Arial" panose="020B0604020202020204"/>
              </a:rPr>
              <a:t> </a:t>
            </a:r>
            <a:r>
              <a:rPr lang="en-GB" sz="1050" dirty="0" err="1">
                <a:solidFill>
                  <a:schemeClr val="bg1">
                    <a:lumMod val="50000"/>
                  </a:schemeClr>
                </a:solidFill>
                <a:latin typeface="Arial" panose="020B0604020202020204"/>
              </a:rPr>
              <a:t>aşı</a:t>
            </a:r>
            <a:r>
              <a:rPr lang="en-GB" sz="1050" dirty="0">
                <a:solidFill>
                  <a:schemeClr val="bg1">
                    <a:lumMod val="50000"/>
                  </a:schemeClr>
                </a:solidFill>
                <a:latin typeface="Arial" panose="020B0604020202020204"/>
              </a:rPr>
              <a:t> </a:t>
            </a:r>
            <a:r>
              <a:rPr lang="en-GB" sz="1050" dirty="0" err="1">
                <a:solidFill>
                  <a:schemeClr val="bg1">
                    <a:lumMod val="50000"/>
                  </a:schemeClr>
                </a:solidFill>
                <a:latin typeface="Arial" panose="020B0604020202020204"/>
              </a:rPr>
              <a:t>etkinliği</a:t>
            </a:r>
            <a:r>
              <a:rPr lang="en-GB" sz="1050" dirty="0">
                <a:solidFill>
                  <a:schemeClr val="bg1">
                    <a:lumMod val="50000"/>
                  </a:schemeClr>
                </a:solidFill>
                <a:latin typeface="Arial" panose="020B0604020202020204"/>
              </a:rPr>
              <a:t> </a:t>
            </a:r>
            <a:br>
              <a:rPr lang="en-GB" sz="1050" dirty="0">
                <a:solidFill>
                  <a:schemeClr val="bg1">
                    <a:lumMod val="50000"/>
                  </a:schemeClr>
                </a:solidFill>
                <a:latin typeface="Arial" panose="020B0604020202020204"/>
              </a:rPr>
            </a:br>
            <a:r>
              <a:rPr lang="en-GB" sz="2800" b="1" dirty="0">
                <a:solidFill>
                  <a:schemeClr val="bg1">
                    <a:lumMod val="50000"/>
                  </a:schemeClr>
                </a:solidFill>
                <a:latin typeface="Arial" panose="020B0604020202020204"/>
              </a:rPr>
              <a:t>%85.7</a:t>
            </a:r>
            <a:r>
              <a:rPr lang="en-GB" sz="1600" b="1" dirty="0">
                <a:solidFill>
                  <a:schemeClr val="bg1">
                    <a:lumMod val="50000"/>
                  </a:schemeClr>
                </a:solidFill>
                <a:latin typeface="Arial" panose="020B0604020202020204"/>
              </a:rPr>
              <a:t> </a:t>
            </a:r>
            <a:br>
              <a:rPr lang="en-GB" sz="1600" b="1" dirty="0">
                <a:solidFill>
                  <a:schemeClr val="bg1">
                    <a:lumMod val="50000"/>
                  </a:schemeClr>
                </a:solidFill>
                <a:latin typeface="Arial" panose="020B0604020202020204"/>
              </a:rPr>
            </a:br>
            <a:r>
              <a:rPr lang="en-GB" sz="1050" dirty="0">
                <a:solidFill>
                  <a:schemeClr val="bg1">
                    <a:lumMod val="50000"/>
                  </a:schemeClr>
                </a:solidFill>
                <a:latin typeface="Arial" panose="020B0604020202020204"/>
              </a:rPr>
              <a:t>(32-98,7)</a:t>
            </a:r>
            <a:r>
              <a:rPr lang="en-GB" sz="1050" baseline="30000" dirty="0">
                <a:solidFill>
                  <a:schemeClr val="bg1">
                    <a:lumMod val="50000"/>
                  </a:schemeClr>
                </a:solidFill>
                <a:latin typeface="Arial" panose="020B0604020202020204"/>
              </a:rPr>
              <a:t> 1,2</a:t>
            </a:r>
          </a:p>
          <a:p>
            <a:pPr algn="ctr" defTabSz="342797">
              <a:spcAft>
                <a:spcPts val="900"/>
              </a:spcAft>
              <a:defRPr/>
            </a:pPr>
            <a:r>
              <a:rPr lang="en-GB" sz="1000" dirty="0" err="1">
                <a:solidFill>
                  <a:schemeClr val="bg1">
                    <a:lumMod val="50000"/>
                  </a:schemeClr>
                </a:solidFill>
                <a:latin typeface="Arial" panose="020B0604020202020204"/>
              </a:rPr>
              <a:t>Aşı</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etkinliği</a:t>
            </a:r>
            <a:r>
              <a:rPr lang="en-GB" sz="1000" dirty="0">
                <a:solidFill>
                  <a:schemeClr val="bg1">
                    <a:lumMod val="50000"/>
                  </a:schemeClr>
                </a:solidFill>
                <a:latin typeface="Arial" panose="020B0604020202020204"/>
              </a:rPr>
              <a:t> RSV-ASYH </a:t>
            </a:r>
            <a:r>
              <a:rPr lang="en-GB" sz="1000" dirty="0" err="1">
                <a:solidFill>
                  <a:schemeClr val="bg1">
                    <a:lumMod val="50000"/>
                  </a:schemeClr>
                </a:solidFill>
                <a:latin typeface="Arial" panose="020B0604020202020204"/>
              </a:rPr>
              <a:t>ile</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en</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az</a:t>
            </a:r>
            <a:r>
              <a:rPr lang="en-GB" sz="1000" dirty="0">
                <a:solidFill>
                  <a:schemeClr val="bg1">
                    <a:lumMod val="50000"/>
                  </a:schemeClr>
                </a:solidFill>
                <a:latin typeface="Arial" panose="020B0604020202020204"/>
              </a:rPr>
              <a:t> 2 </a:t>
            </a:r>
            <a:r>
              <a:rPr lang="en-GB" sz="1000" dirty="0" err="1">
                <a:solidFill>
                  <a:schemeClr val="bg1">
                    <a:lumMod val="50000"/>
                  </a:schemeClr>
                </a:solidFill>
                <a:latin typeface="Arial" panose="020B0604020202020204"/>
              </a:rPr>
              <a:t>belirti</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veya</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semptom</a:t>
            </a:r>
            <a:r>
              <a:rPr lang="en-GB" sz="1000" dirty="0">
                <a:solidFill>
                  <a:schemeClr val="bg1">
                    <a:lumMod val="50000"/>
                  </a:schemeClr>
                </a:solidFill>
                <a:latin typeface="Arial" panose="020B0604020202020204"/>
              </a:rPr>
              <a:t> </a:t>
            </a:r>
            <a:r>
              <a:rPr lang="en-GB" sz="1400" b="1" dirty="0">
                <a:solidFill>
                  <a:schemeClr val="bg1">
                    <a:lumMod val="50000"/>
                  </a:schemeClr>
                </a:solidFill>
                <a:latin typeface="Arial" panose="020B0604020202020204"/>
              </a:rPr>
              <a:t>%66.7</a:t>
            </a:r>
            <a:r>
              <a:rPr lang="en-GB" sz="1000" dirty="0">
                <a:solidFill>
                  <a:schemeClr val="bg1">
                    <a:lumMod val="50000"/>
                  </a:schemeClr>
                </a:solidFill>
                <a:latin typeface="Arial" panose="020B0604020202020204"/>
              </a:rPr>
              <a:t> (28.8-85.8</a:t>
            </a:r>
            <a:r>
              <a:rPr lang="en-GB" dirty="0">
                <a:solidFill>
                  <a:schemeClr val="bg1">
                    <a:lumMod val="50000"/>
                  </a:schemeClr>
                </a:solidFill>
                <a:latin typeface="Arial" panose="020B0604020202020204"/>
              </a:rPr>
              <a:t>)</a:t>
            </a:r>
          </a:p>
        </p:txBody>
      </p:sp>
      <p:sp>
        <p:nvSpPr>
          <p:cNvPr id="51" name="Rectangle 50">
            <a:extLst>
              <a:ext uri="{FF2B5EF4-FFF2-40B4-BE49-F238E27FC236}">
                <a16:creationId xmlns:a16="http://schemas.microsoft.com/office/drawing/2014/main" id="{3F38DF1E-AF78-1FB6-98F4-36C556E70D87}"/>
              </a:ext>
            </a:extLst>
          </p:cNvPr>
          <p:cNvSpPr/>
          <p:nvPr/>
        </p:nvSpPr>
        <p:spPr>
          <a:xfrm>
            <a:off x="3812269" y="3522599"/>
            <a:ext cx="1913629" cy="1994156"/>
          </a:xfrm>
          <a:prstGeom prst="rect">
            <a:avLst/>
          </a:prstGeom>
          <a:noFill/>
          <a:ln w="25400" cap="flat">
            <a:solidFill>
              <a:schemeClr val="accent3"/>
            </a:solidFill>
            <a:prstDash val="solid"/>
            <a:miter lim="800000"/>
            <a:headEnd/>
            <a:tailEnd type="oval" w="med" len="med"/>
          </a:ln>
          <a:effectLst/>
        </p:spPr>
        <p:txBody>
          <a:bodyPr wrap="square" lIns="80979" tIns="80979" rIns="80979" bIns="80979" anchor="ctr">
            <a:noAutofit/>
          </a:bodyPr>
          <a:lstStyle/>
          <a:p>
            <a:pPr algn="ctr" defTabSz="342797">
              <a:spcAft>
                <a:spcPts val="900"/>
              </a:spcAft>
              <a:defRPr/>
            </a:pPr>
            <a:r>
              <a:rPr lang="en-GB" sz="1050" dirty="0" err="1">
                <a:solidFill>
                  <a:schemeClr val="bg1">
                    <a:lumMod val="50000"/>
                  </a:schemeClr>
                </a:solidFill>
                <a:latin typeface="Arial" panose="020B0604020202020204"/>
              </a:rPr>
              <a:t>Aşıetkinliği</a:t>
            </a:r>
            <a:r>
              <a:rPr lang="en-GB" sz="1050" dirty="0">
                <a:solidFill>
                  <a:schemeClr val="bg1">
                    <a:lumMod val="50000"/>
                  </a:schemeClr>
                </a:solidFill>
                <a:latin typeface="Arial" panose="020B0604020202020204"/>
              </a:rPr>
              <a:t> RSV-ASYH </a:t>
            </a:r>
            <a:r>
              <a:rPr lang="en-GB" sz="1050" dirty="0" err="1">
                <a:solidFill>
                  <a:schemeClr val="bg1">
                    <a:lumMod val="50000"/>
                  </a:schemeClr>
                </a:solidFill>
                <a:latin typeface="Arial" panose="020B0604020202020204"/>
              </a:rPr>
              <a:t>ile</a:t>
            </a:r>
            <a:r>
              <a:rPr lang="en-GB" sz="1050" dirty="0">
                <a:solidFill>
                  <a:schemeClr val="bg1">
                    <a:lumMod val="50000"/>
                  </a:schemeClr>
                </a:solidFill>
                <a:latin typeface="Arial" panose="020B0604020202020204"/>
              </a:rPr>
              <a:t> </a:t>
            </a:r>
            <a:r>
              <a:rPr lang="en-GB" sz="1050" u="sng" dirty="0" err="1">
                <a:solidFill>
                  <a:schemeClr val="bg1">
                    <a:lumMod val="50000"/>
                  </a:schemeClr>
                </a:solidFill>
                <a:latin typeface="Arial" panose="020B0604020202020204"/>
              </a:rPr>
              <a:t>en</a:t>
            </a:r>
            <a:r>
              <a:rPr lang="en-GB" sz="1050" u="sng" dirty="0">
                <a:solidFill>
                  <a:schemeClr val="bg1">
                    <a:lumMod val="50000"/>
                  </a:schemeClr>
                </a:solidFill>
                <a:latin typeface="Arial" panose="020B0604020202020204"/>
              </a:rPr>
              <a:t> </a:t>
            </a:r>
            <a:r>
              <a:rPr lang="en-GB" sz="1050" u="sng" dirty="0" err="1">
                <a:solidFill>
                  <a:schemeClr val="bg1">
                    <a:lumMod val="50000"/>
                  </a:schemeClr>
                </a:solidFill>
                <a:latin typeface="Arial" panose="020B0604020202020204"/>
              </a:rPr>
              <a:t>az</a:t>
            </a:r>
            <a:r>
              <a:rPr lang="en-GB" sz="1050" u="sng" dirty="0">
                <a:solidFill>
                  <a:schemeClr val="bg1">
                    <a:lumMod val="50000"/>
                  </a:schemeClr>
                </a:solidFill>
                <a:latin typeface="Arial" panose="020B0604020202020204"/>
              </a:rPr>
              <a:t> 3 </a:t>
            </a:r>
            <a:r>
              <a:rPr lang="en-GB" sz="1050" dirty="0" err="1">
                <a:solidFill>
                  <a:schemeClr val="bg1">
                    <a:lumMod val="50000"/>
                  </a:schemeClr>
                </a:solidFill>
                <a:latin typeface="Arial" panose="020B0604020202020204"/>
              </a:rPr>
              <a:t>belirti</a:t>
            </a:r>
            <a:r>
              <a:rPr lang="en-GB" sz="1050" dirty="0">
                <a:solidFill>
                  <a:schemeClr val="bg1">
                    <a:lumMod val="50000"/>
                  </a:schemeClr>
                </a:solidFill>
                <a:latin typeface="Arial" panose="020B0604020202020204"/>
              </a:rPr>
              <a:t> </a:t>
            </a:r>
            <a:r>
              <a:rPr lang="en-GB" sz="1050" dirty="0" err="1">
                <a:solidFill>
                  <a:schemeClr val="bg1">
                    <a:lumMod val="50000"/>
                  </a:schemeClr>
                </a:solidFill>
                <a:latin typeface="Arial" panose="020B0604020202020204"/>
              </a:rPr>
              <a:t>veya</a:t>
            </a:r>
            <a:r>
              <a:rPr lang="en-GB" sz="1050" dirty="0">
                <a:solidFill>
                  <a:schemeClr val="bg1">
                    <a:lumMod val="50000"/>
                  </a:schemeClr>
                </a:solidFill>
                <a:latin typeface="Arial" panose="020B0604020202020204"/>
              </a:rPr>
              <a:t> </a:t>
            </a:r>
            <a:r>
              <a:rPr lang="en-GB" sz="1050" dirty="0" err="1">
                <a:solidFill>
                  <a:schemeClr val="bg1">
                    <a:lumMod val="50000"/>
                  </a:schemeClr>
                </a:solidFill>
                <a:latin typeface="Arial" panose="020B0604020202020204"/>
              </a:rPr>
              <a:t>semptom</a:t>
            </a:r>
            <a:r>
              <a:rPr lang="en-GB" sz="1050" dirty="0">
                <a:solidFill>
                  <a:schemeClr val="bg1">
                    <a:lumMod val="50000"/>
                  </a:schemeClr>
                </a:solidFill>
                <a:latin typeface="Arial" panose="020B0604020202020204"/>
              </a:rPr>
              <a:t> </a:t>
            </a:r>
            <a:br>
              <a:rPr lang="en-GB" sz="1050" dirty="0">
                <a:solidFill>
                  <a:schemeClr val="bg1">
                    <a:lumMod val="50000"/>
                  </a:schemeClr>
                </a:solidFill>
                <a:latin typeface="Arial" panose="020B0604020202020204"/>
              </a:rPr>
            </a:br>
            <a:r>
              <a:rPr lang="en-GB" sz="2800" b="1" dirty="0">
                <a:solidFill>
                  <a:schemeClr val="accent1"/>
                </a:solidFill>
                <a:latin typeface="Arial" panose="020B0604020202020204"/>
              </a:rPr>
              <a:t>%88.9</a:t>
            </a:r>
            <a:r>
              <a:rPr lang="en-GB" sz="1600" dirty="0">
                <a:solidFill>
                  <a:schemeClr val="accent1"/>
                </a:solidFill>
                <a:latin typeface="Arial" panose="020B0604020202020204"/>
              </a:rPr>
              <a:t> </a:t>
            </a:r>
            <a:br>
              <a:rPr lang="en-GB" sz="1600" dirty="0">
                <a:solidFill>
                  <a:schemeClr val="bg1">
                    <a:lumMod val="50000"/>
                  </a:schemeClr>
                </a:solidFill>
                <a:latin typeface="Arial" panose="020B0604020202020204"/>
              </a:rPr>
            </a:br>
            <a:r>
              <a:rPr lang="en-GB" sz="1050" dirty="0">
                <a:solidFill>
                  <a:schemeClr val="bg1">
                    <a:lumMod val="50000"/>
                  </a:schemeClr>
                </a:solidFill>
                <a:latin typeface="Arial" panose="020B0604020202020204"/>
              </a:rPr>
              <a:t>(53.6-98.7)</a:t>
            </a:r>
            <a:r>
              <a:rPr lang="en-GB" sz="1050" baseline="30000" dirty="0">
                <a:solidFill>
                  <a:schemeClr val="bg1">
                    <a:lumMod val="50000"/>
                  </a:schemeClr>
                </a:solidFill>
                <a:latin typeface="Arial" panose="020B0604020202020204"/>
              </a:rPr>
              <a:t> </a:t>
            </a:r>
          </a:p>
          <a:p>
            <a:pPr algn="ctr" defTabSz="342797">
              <a:spcAft>
                <a:spcPts val="900"/>
              </a:spcAft>
              <a:defRPr/>
            </a:pPr>
            <a:r>
              <a:rPr lang="en-GB" sz="1000" dirty="0" err="1">
                <a:solidFill>
                  <a:schemeClr val="bg1">
                    <a:lumMod val="50000"/>
                  </a:schemeClr>
                </a:solidFill>
                <a:latin typeface="Arial" panose="020B0604020202020204"/>
              </a:rPr>
              <a:t>Aşı</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etkinliği</a:t>
            </a:r>
            <a:r>
              <a:rPr lang="en-GB" sz="1000" dirty="0">
                <a:solidFill>
                  <a:schemeClr val="bg1">
                    <a:lumMod val="50000"/>
                  </a:schemeClr>
                </a:solidFill>
                <a:latin typeface="Arial" panose="020B0604020202020204"/>
              </a:rPr>
              <a:t> RSV-ASYH </a:t>
            </a:r>
            <a:r>
              <a:rPr lang="en-GB" sz="1000" dirty="0" err="1">
                <a:solidFill>
                  <a:schemeClr val="bg1">
                    <a:lumMod val="50000"/>
                  </a:schemeClr>
                </a:solidFill>
                <a:latin typeface="Arial" panose="020B0604020202020204"/>
              </a:rPr>
              <a:t>ile</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en</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az</a:t>
            </a:r>
            <a:r>
              <a:rPr lang="en-GB" sz="1000" dirty="0">
                <a:solidFill>
                  <a:schemeClr val="bg1">
                    <a:lumMod val="50000"/>
                  </a:schemeClr>
                </a:solidFill>
                <a:latin typeface="Arial" panose="020B0604020202020204"/>
              </a:rPr>
              <a:t> 2 </a:t>
            </a:r>
            <a:r>
              <a:rPr lang="en-GB" sz="1000" dirty="0" err="1">
                <a:solidFill>
                  <a:schemeClr val="bg1">
                    <a:lumMod val="50000"/>
                  </a:schemeClr>
                </a:solidFill>
                <a:latin typeface="Arial" panose="020B0604020202020204"/>
              </a:rPr>
              <a:t>belirti</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veya</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semptom</a:t>
            </a:r>
            <a:br>
              <a:rPr lang="en-GB" sz="1000" dirty="0">
                <a:solidFill>
                  <a:schemeClr val="bg1">
                    <a:lumMod val="50000"/>
                  </a:schemeClr>
                </a:solidFill>
                <a:latin typeface="Arial" panose="020B0604020202020204"/>
              </a:rPr>
            </a:br>
            <a:r>
              <a:rPr lang="en-GB" sz="1400" b="1" dirty="0">
                <a:solidFill>
                  <a:schemeClr val="bg1">
                    <a:lumMod val="50000"/>
                  </a:schemeClr>
                </a:solidFill>
                <a:latin typeface="Arial" panose="020B0604020202020204"/>
              </a:rPr>
              <a:t>%65.1</a:t>
            </a:r>
            <a:r>
              <a:rPr lang="en-GB" sz="1000" dirty="0">
                <a:solidFill>
                  <a:schemeClr val="bg1">
                    <a:lumMod val="50000"/>
                  </a:schemeClr>
                </a:solidFill>
                <a:latin typeface="Arial" panose="020B0604020202020204"/>
              </a:rPr>
              <a:t> (35.9–82)</a:t>
            </a:r>
            <a:r>
              <a:rPr lang="en-GB" sz="1000" baseline="30000" dirty="0">
                <a:solidFill>
                  <a:schemeClr val="bg1">
                    <a:lumMod val="50000"/>
                  </a:schemeClr>
                </a:solidFill>
                <a:latin typeface="Arial" panose="020B0604020202020204"/>
              </a:rPr>
              <a:t>1</a:t>
            </a:r>
          </a:p>
        </p:txBody>
      </p:sp>
      <p:sp>
        <p:nvSpPr>
          <p:cNvPr id="52" name="Rectangle 51">
            <a:extLst>
              <a:ext uri="{FF2B5EF4-FFF2-40B4-BE49-F238E27FC236}">
                <a16:creationId xmlns:a16="http://schemas.microsoft.com/office/drawing/2014/main" id="{5C8E950B-EF16-56DD-6610-351F1247212B}"/>
              </a:ext>
            </a:extLst>
          </p:cNvPr>
          <p:cNvSpPr/>
          <p:nvPr/>
        </p:nvSpPr>
        <p:spPr>
          <a:xfrm>
            <a:off x="5979466" y="3522599"/>
            <a:ext cx="1913629" cy="1994156"/>
          </a:xfrm>
          <a:prstGeom prst="rect">
            <a:avLst/>
          </a:prstGeom>
          <a:noFill/>
          <a:ln w="25400" cap="flat">
            <a:solidFill>
              <a:schemeClr val="accent5"/>
            </a:solidFill>
            <a:prstDash val="solid"/>
            <a:miter lim="800000"/>
            <a:headEnd/>
            <a:tailEnd type="oval" w="med" len="med"/>
          </a:ln>
          <a:effectLst/>
        </p:spPr>
        <p:txBody>
          <a:bodyPr wrap="square" lIns="80979" tIns="80979" rIns="80979" bIns="80979" anchor="ctr">
            <a:noAutofit/>
          </a:bodyPr>
          <a:lstStyle/>
          <a:p>
            <a:pPr algn="ctr" defTabSz="342797">
              <a:spcAft>
                <a:spcPts val="900"/>
              </a:spcAft>
              <a:defRPr/>
            </a:pPr>
            <a:r>
              <a:rPr lang="en-GB" sz="1050" dirty="0" err="1">
                <a:solidFill>
                  <a:schemeClr val="bg1">
                    <a:lumMod val="50000"/>
                  </a:schemeClr>
                </a:solidFill>
                <a:latin typeface="Arial" panose="020B0604020202020204"/>
              </a:rPr>
              <a:t>Aşı</a:t>
            </a:r>
            <a:r>
              <a:rPr lang="en-GB" sz="1050" dirty="0">
                <a:solidFill>
                  <a:schemeClr val="bg1">
                    <a:lumMod val="50000"/>
                  </a:schemeClr>
                </a:solidFill>
                <a:latin typeface="Arial" panose="020B0604020202020204"/>
              </a:rPr>
              <a:t> </a:t>
            </a:r>
            <a:r>
              <a:rPr lang="en-GB" sz="1050" dirty="0" err="1">
                <a:solidFill>
                  <a:schemeClr val="bg1">
                    <a:lumMod val="50000"/>
                  </a:schemeClr>
                </a:solidFill>
                <a:latin typeface="Arial" panose="020B0604020202020204"/>
              </a:rPr>
              <a:t>etkinliği</a:t>
            </a:r>
            <a:r>
              <a:rPr lang="en-GB" sz="1050" dirty="0">
                <a:solidFill>
                  <a:schemeClr val="bg1">
                    <a:lumMod val="50000"/>
                  </a:schemeClr>
                </a:solidFill>
                <a:latin typeface="Arial" panose="020B0604020202020204"/>
              </a:rPr>
              <a:t> RSV-ASYH </a:t>
            </a:r>
            <a:r>
              <a:rPr lang="en-GB" sz="1050" u="sng" dirty="0" err="1">
                <a:solidFill>
                  <a:schemeClr val="bg1">
                    <a:lumMod val="50000"/>
                  </a:schemeClr>
                </a:solidFill>
                <a:latin typeface="Arial" panose="020B0604020202020204"/>
              </a:rPr>
              <a:t>ile</a:t>
            </a:r>
            <a:r>
              <a:rPr lang="en-GB" sz="1050" u="sng" dirty="0">
                <a:solidFill>
                  <a:schemeClr val="bg1">
                    <a:lumMod val="50000"/>
                  </a:schemeClr>
                </a:solidFill>
                <a:latin typeface="Arial" panose="020B0604020202020204"/>
              </a:rPr>
              <a:t> </a:t>
            </a:r>
            <a:r>
              <a:rPr lang="en-GB" sz="1050" u="sng" dirty="0" err="1">
                <a:solidFill>
                  <a:schemeClr val="bg1">
                    <a:lumMod val="50000"/>
                  </a:schemeClr>
                </a:solidFill>
                <a:latin typeface="Arial" panose="020B0604020202020204"/>
              </a:rPr>
              <a:t>en</a:t>
            </a:r>
            <a:r>
              <a:rPr lang="en-GB" sz="1050" u="sng" dirty="0">
                <a:solidFill>
                  <a:schemeClr val="bg1">
                    <a:lumMod val="50000"/>
                  </a:schemeClr>
                </a:solidFill>
                <a:latin typeface="Arial" panose="020B0604020202020204"/>
              </a:rPr>
              <a:t> </a:t>
            </a:r>
            <a:r>
              <a:rPr lang="en-GB" sz="1050" u="sng" dirty="0" err="1">
                <a:solidFill>
                  <a:schemeClr val="bg1">
                    <a:lumMod val="50000"/>
                  </a:schemeClr>
                </a:solidFill>
                <a:latin typeface="Arial" panose="020B0604020202020204"/>
              </a:rPr>
              <a:t>az</a:t>
            </a:r>
            <a:r>
              <a:rPr lang="en-GB" sz="1050" u="sng" dirty="0">
                <a:solidFill>
                  <a:schemeClr val="bg1">
                    <a:lumMod val="50000"/>
                  </a:schemeClr>
                </a:solidFill>
                <a:latin typeface="Arial" panose="020B0604020202020204"/>
              </a:rPr>
              <a:t> 3 </a:t>
            </a:r>
            <a:r>
              <a:rPr lang="en-GB" sz="1050" dirty="0" err="1">
                <a:solidFill>
                  <a:schemeClr val="bg1">
                    <a:lumMod val="50000"/>
                  </a:schemeClr>
                </a:solidFill>
                <a:latin typeface="Arial" panose="020B0604020202020204"/>
              </a:rPr>
              <a:t>belirti</a:t>
            </a:r>
            <a:r>
              <a:rPr lang="en-GB" sz="1050" dirty="0">
                <a:solidFill>
                  <a:schemeClr val="bg1">
                    <a:lumMod val="50000"/>
                  </a:schemeClr>
                </a:solidFill>
                <a:latin typeface="Arial" panose="020B0604020202020204"/>
              </a:rPr>
              <a:t> </a:t>
            </a:r>
            <a:r>
              <a:rPr lang="en-GB" sz="1050" dirty="0" err="1">
                <a:solidFill>
                  <a:schemeClr val="bg1">
                    <a:lumMod val="50000"/>
                  </a:schemeClr>
                </a:solidFill>
                <a:latin typeface="Arial" panose="020B0604020202020204"/>
              </a:rPr>
              <a:t>veya</a:t>
            </a:r>
            <a:r>
              <a:rPr lang="en-GB" sz="1050" dirty="0">
                <a:solidFill>
                  <a:schemeClr val="bg1">
                    <a:lumMod val="50000"/>
                  </a:schemeClr>
                </a:solidFill>
                <a:latin typeface="Arial" panose="020B0604020202020204"/>
              </a:rPr>
              <a:t> </a:t>
            </a:r>
            <a:r>
              <a:rPr lang="en-GB" sz="1050" dirty="0" err="1">
                <a:solidFill>
                  <a:schemeClr val="bg1">
                    <a:lumMod val="50000"/>
                  </a:schemeClr>
                </a:solidFill>
                <a:latin typeface="Arial" panose="020B0604020202020204"/>
              </a:rPr>
              <a:t>semptom</a:t>
            </a:r>
            <a:r>
              <a:rPr lang="en-GB" sz="1050" dirty="0">
                <a:solidFill>
                  <a:schemeClr val="bg1">
                    <a:lumMod val="50000"/>
                  </a:schemeClr>
                </a:solidFill>
                <a:latin typeface="Arial" panose="020B0604020202020204"/>
              </a:rPr>
              <a:t> </a:t>
            </a:r>
            <a:r>
              <a:rPr lang="en-GB" sz="2800" b="1" dirty="0">
                <a:solidFill>
                  <a:schemeClr val="bg1">
                    <a:lumMod val="50000"/>
                  </a:schemeClr>
                </a:solidFill>
                <a:latin typeface="Arial" panose="020B0604020202020204"/>
              </a:rPr>
              <a:t>%78.6</a:t>
            </a:r>
            <a:r>
              <a:rPr lang="en-GB" sz="1600" dirty="0">
                <a:solidFill>
                  <a:schemeClr val="bg1">
                    <a:lumMod val="50000"/>
                  </a:schemeClr>
                </a:solidFill>
                <a:latin typeface="Arial" panose="020B0604020202020204"/>
              </a:rPr>
              <a:t> </a:t>
            </a:r>
            <a:br>
              <a:rPr lang="en-GB" sz="1600" dirty="0">
                <a:solidFill>
                  <a:schemeClr val="bg1">
                    <a:lumMod val="50000"/>
                  </a:schemeClr>
                </a:solidFill>
                <a:latin typeface="Arial" panose="020B0604020202020204"/>
              </a:rPr>
            </a:br>
            <a:r>
              <a:rPr lang="en-GB" sz="1050" dirty="0">
                <a:solidFill>
                  <a:schemeClr val="bg1">
                    <a:lumMod val="50000"/>
                  </a:schemeClr>
                </a:solidFill>
                <a:latin typeface="Arial" panose="020B0604020202020204"/>
              </a:rPr>
              <a:t>(23.2–96.1)</a:t>
            </a:r>
            <a:r>
              <a:rPr lang="en-GB" sz="1050" baseline="30000" dirty="0">
                <a:solidFill>
                  <a:schemeClr val="bg1">
                    <a:lumMod val="50000"/>
                  </a:schemeClr>
                </a:solidFill>
                <a:latin typeface="Arial" panose="020B0604020202020204"/>
              </a:rPr>
              <a:t>3</a:t>
            </a:r>
          </a:p>
          <a:p>
            <a:pPr algn="ctr" defTabSz="342797">
              <a:spcAft>
                <a:spcPts val="900"/>
              </a:spcAft>
              <a:defRPr/>
            </a:pPr>
            <a:r>
              <a:rPr lang="en-GB" sz="1000" dirty="0" err="1">
                <a:solidFill>
                  <a:schemeClr val="bg1">
                    <a:lumMod val="50000"/>
                  </a:schemeClr>
                </a:solidFill>
                <a:latin typeface="Arial" panose="020B0604020202020204"/>
              </a:rPr>
              <a:t>Aşı</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etkinliği</a:t>
            </a:r>
            <a:r>
              <a:rPr lang="en-GB" sz="1000" dirty="0">
                <a:solidFill>
                  <a:schemeClr val="bg1">
                    <a:lumMod val="50000"/>
                  </a:schemeClr>
                </a:solidFill>
                <a:latin typeface="Arial" panose="020B0604020202020204"/>
              </a:rPr>
              <a:t> RSV-ASYH </a:t>
            </a:r>
            <a:r>
              <a:rPr lang="en-GB" sz="1000" dirty="0" err="1">
                <a:solidFill>
                  <a:schemeClr val="bg1">
                    <a:lumMod val="50000"/>
                  </a:schemeClr>
                </a:solidFill>
                <a:latin typeface="Arial" panose="020B0604020202020204"/>
              </a:rPr>
              <a:t>ile</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en</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az</a:t>
            </a:r>
            <a:r>
              <a:rPr lang="en-GB" sz="1000" dirty="0">
                <a:solidFill>
                  <a:schemeClr val="bg1">
                    <a:lumMod val="50000"/>
                  </a:schemeClr>
                </a:solidFill>
                <a:latin typeface="Arial" panose="020B0604020202020204"/>
              </a:rPr>
              <a:t> 2 </a:t>
            </a:r>
            <a:r>
              <a:rPr lang="en-GB" sz="1000" dirty="0" err="1">
                <a:solidFill>
                  <a:schemeClr val="bg1">
                    <a:lumMod val="50000"/>
                  </a:schemeClr>
                </a:solidFill>
                <a:latin typeface="Arial" panose="020B0604020202020204"/>
              </a:rPr>
              <a:t>belirti</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veya</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semptom</a:t>
            </a:r>
            <a:r>
              <a:rPr lang="en-GB" sz="1000" dirty="0">
                <a:solidFill>
                  <a:schemeClr val="bg1">
                    <a:lumMod val="50000"/>
                  </a:schemeClr>
                </a:solidFill>
                <a:latin typeface="Arial" panose="020B0604020202020204"/>
              </a:rPr>
              <a:t> </a:t>
            </a:r>
            <a:br>
              <a:rPr lang="en-GB" sz="1000" dirty="0">
                <a:solidFill>
                  <a:schemeClr val="bg1">
                    <a:lumMod val="50000"/>
                  </a:schemeClr>
                </a:solidFill>
                <a:latin typeface="Arial" panose="020B0604020202020204"/>
              </a:rPr>
            </a:br>
            <a:r>
              <a:rPr lang="en-GB" sz="1400" b="1" dirty="0">
                <a:solidFill>
                  <a:schemeClr val="bg1">
                    <a:lumMod val="50000"/>
                  </a:schemeClr>
                </a:solidFill>
                <a:latin typeface="Arial" panose="020B0604020202020204"/>
              </a:rPr>
              <a:t>%48.9</a:t>
            </a:r>
            <a:r>
              <a:rPr lang="en-GB" sz="1000" dirty="0">
                <a:solidFill>
                  <a:schemeClr val="bg1">
                    <a:lumMod val="50000"/>
                  </a:schemeClr>
                </a:solidFill>
                <a:latin typeface="Arial" panose="020B0604020202020204"/>
              </a:rPr>
              <a:t> ​(13.7–70.5)​</a:t>
            </a:r>
            <a:r>
              <a:rPr lang="en-GB" sz="1000" baseline="30000" dirty="0">
                <a:solidFill>
                  <a:schemeClr val="bg1">
                    <a:lumMod val="50000"/>
                  </a:schemeClr>
                </a:solidFill>
                <a:latin typeface="Arial" panose="020B0604020202020204"/>
              </a:rPr>
              <a:t>4,5</a:t>
            </a:r>
            <a:endParaRPr lang="en-GB" sz="1000" dirty="0">
              <a:solidFill>
                <a:schemeClr val="bg1">
                  <a:lumMod val="50000"/>
                </a:schemeClr>
              </a:solidFill>
              <a:latin typeface="Arial" panose="020B0604020202020204"/>
            </a:endParaRPr>
          </a:p>
        </p:txBody>
      </p:sp>
      <p:sp>
        <p:nvSpPr>
          <p:cNvPr id="53" name="Rectangle 52">
            <a:extLst>
              <a:ext uri="{FF2B5EF4-FFF2-40B4-BE49-F238E27FC236}">
                <a16:creationId xmlns:a16="http://schemas.microsoft.com/office/drawing/2014/main" id="{0910AC11-6C2D-568E-E474-58593880BC69}"/>
              </a:ext>
            </a:extLst>
          </p:cNvPr>
          <p:cNvSpPr/>
          <p:nvPr/>
        </p:nvSpPr>
        <p:spPr>
          <a:xfrm>
            <a:off x="8195153" y="3522599"/>
            <a:ext cx="1913629" cy="1994156"/>
          </a:xfrm>
          <a:prstGeom prst="rect">
            <a:avLst/>
          </a:prstGeom>
          <a:noFill/>
          <a:ln w="25400" cap="flat">
            <a:solidFill>
              <a:schemeClr val="accent2"/>
            </a:solidFill>
            <a:prstDash val="solid"/>
            <a:miter lim="800000"/>
            <a:headEnd/>
            <a:tailEnd type="oval" w="med" len="med"/>
          </a:ln>
          <a:effectLst/>
        </p:spPr>
        <p:txBody>
          <a:bodyPr wrap="square" lIns="80979" tIns="80979" rIns="80979" bIns="80979" anchor="ctr">
            <a:noAutofit/>
          </a:bodyPr>
          <a:lstStyle/>
          <a:p>
            <a:pPr algn="ctr" defTabSz="342797">
              <a:spcAft>
                <a:spcPts val="900"/>
              </a:spcAft>
              <a:defRPr/>
            </a:pPr>
            <a:r>
              <a:rPr lang="en-GB" sz="1050" dirty="0" err="1">
                <a:solidFill>
                  <a:schemeClr val="bg1">
                    <a:lumMod val="50000"/>
                  </a:schemeClr>
                </a:solidFill>
                <a:latin typeface="Arial" panose="020B0604020202020204"/>
              </a:rPr>
              <a:t>Aşı</a:t>
            </a:r>
            <a:r>
              <a:rPr lang="en-GB" sz="1050" dirty="0">
                <a:solidFill>
                  <a:schemeClr val="bg1">
                    <a:lumMod val="50000"/>
                  </a:schemeClr>
                </a:solidFill>
                <a:latin typeface="Arial" panose="020B0604020202020204"/>
              </a:rPr>
              <a:t> </a:t>
            </a:r>
            <a:r>
              <a:rPr lang="en-GB" sz="1050" dirty="0" err="1">
                <a:solidFill>
                  <a:schemeClr val="bg1">
                    <a:lumMod val="50000"/>
                  </a:schemeClr>
                </a:solidFill>
                <a:latin typeface="Arial" panose="020B0604020202020204"/>
              </a:rPr>
              <a:t>etkinliği</a:t>
            </a:r>
            <a:r>
              <a:rPr lang="en-GB" sz="1050" dirty="0">
                <a:solidFill>
                  <a:schemeClr val="bg1">
                    <a:lumMod val="50000"/>
                  </a:schemeClr>
                </a:solidFill>
                <a:latin typeface="Arial" panose="020B0604020202020204"/>
              </a:rPr>
              <a:t> RSV-ASYH </a:t>
            </a:r>
            <a:r>
              <a:rPr lang="en-GB" sz="1050" dirty="0" err="1">
                <a:solidFill>
                  <a:schemeClr val="bg1">
                    <a:lumMod val="50000"/>
                  </a:schemeClr>
                </a:solidFill>
                <a:latin typeface="Arial" panose="020B0604020202020204"/>
              </a:rPr>
              <a:t>ile</a:t>
            </a:r>
            <a:r>
              <a:rPr lang="en-GB" sz="1050" dirty="0">
                <a:solidFill>
                  <a:schemeClr val="bg1">
                    <a:lumMod val="50000"/>
                  </a:schemeClr>
                </a:solidFill>
                <a:latin typeface="Arial" panose="020B0604020202020204"/>
              </a:rPr>
              <a:t> </a:t>
            </a:r>
            <a:r>
              <a:rPr lang="en-GB" sz="1050" u="sng" dirty="0" err="1">
                <a:solidFill>
                  <a:schemeClr val="bg1">
                    <a:lumMod val="50000"/>
                  </a:schemeClr>
                </a:solidFill>
                <a:latin typeface="Arial" panose="020B0604020202020204"/>
              </a:rPr>
              <a:t>en</a:t>
            </a:r>
            <a:r>
              <a:rPr lang="en-GB" sz="1050" u="sng" dirty="0">
                <a:solidFill>
                  <a:schemeClr val="bg1">
                    <a:lumMod val="50000"/>
                  </a:schemeClr>
                </a:solidFill>
                <a:latin typeface="Arial" panose="020B0604020202020204"/>
              </a:rPr>
              <a:t> </a:t>
            </a:r>
            <a:r>
              <a:rPr lang="en-GB" sz="1050" u="sng" dirty="0" err="1">
                <a:solidFill>
                  <a:schemeClr val="bg1">
                    <a:lumMod val="50000"/>
                  </a:schemeClr>
                </a:solidFill>
                <a:latin typeface="Arial" panose="020B0604020202020204"/>
              </a:rPr>
              <a:t>az</a:t>
            </a:r>
            <a:r>
              <a:rPr lang="en-GB" sz="1050" u="sng" dirty="0">
                <a:solidFill>
                  <a:schemeClr val="bg1">
                    <a:lumMod val="50000"/>
                  </a:schemeClr>
                </a:solidFill>
                <a:latin typeface="Arial" panose="020B0604020202020204"/>
              </a:rPr>
              <a:t> 3</a:t>
            </a:r>
            <a:r>
              <a:rPr lang="en-GB" sz="1050" dirty="0">
                <a:solidFill>
                  <a:schemeClr val="bg1">
                    <a:lumMod val="50000"/>
                  </a:schemeClr>
                </a:solidFill>
                <a:latin typeface="Arial" panose="020B0604020202020204"/>
              </a:rPr>
              <a:t> </a:t>
            </a:r>
            <a:r>
              <a:rPr lang="en-GB" sz="1050" dirty="0" err="1">
                <a:solidFill>
                  <a:schemeClr val="bg1">
                    <a:lumMod val="50000"/>
                  </a:schemeClr>
                </a:solidFill>
                <a:latin typeface="Arial" panose="020B0604020202020204"/>
              </a:rPr>
              <a:t>belirti</a:t>
            </a:r>
            <a:r>
              <a:rPr lang="en-GB" sz="1050" dirty="0">
                <a:solidFill>
                  <a:schemeClr val="bg1">
                    <a:lumMod val="50000"/>
                  </a:schemeClr>
                </a:solidFill>
                <a:latin typeface="Arial" panose="020B0604020202020204"/>
              </a:rPr>
              <a:t> </a:t>
            </a:r>
            <a:r>
              <a:rPr lang="en-GB" sz="1050" dirty="0" err="1">
                <a:solidFill>
                  <a:schemeClr val="bg1">
                    <a:lumMod val="50000"/>
                  </a:schemeClr>
                </a:solidFill>
                <a:latin typeface="Arial" panose="020B0604020202020204"/>
              </a:rPr>
              <a:t>veya</a:t>
            </a:r>
            <a:r>
              <a:rPr lang="en-GB" sz="1050" dirty="0">
                <a:solidFill>
                  <a:schemeClr val="bg1">
                    <a:lumMod val="50000"/>
                  </a:schemeClr>
                </a:solidFill>
                <a:latin typeface="Arial" panose="020B0604020202020204"/>
              </a:rPr>
              <a:t> </a:t>
            </a:r>
            <a:r>
              <a:rPr lang="en-GB" sz="1050" dirty="0" err="1">
                <a:solidFill>
                  <a:schemeClr val="bg1">
                    <a:lumMod val="50000"/>
                  </a:schemeClr>
                </a:solidFill>
                <a:latin typeface="Arial" panose="020B0604020202020204"/>
              </a:rPr>
              <a:t>semptom</a:t>
            </a:r>
            <a:r>
              <a:rPr lang="en-GB" sz="1050" dirty="0">
                <a:solidFill>
                  <a:schemeClr val="bg1">
                    <a:lumMod val="50000"/>
                  </a:schemeClr>
                </a:solidFill>
                <a:latin typeface="Arial" panose="020B0604020202020204"/>
              </a:rPr>
              <a:t> </a:t>
            </a:r>
            <a:br>
              <a:rPr lang="en-GB" sz="1050" dirty="0">
                <a:solidFill>
                  <a:schemeClr val="bg1">
                    <a:lumMod val="50000"/>
                  </a:schemeClr>
                </a:solidFill>
                <a:latin typeface="Arial" panose="020B0604020202020204"/>
              </a:rPr>
            </a:br>
            <a:r>
              <a:rPr lang="en-GB" sz="2800" b="1" dirty="0">
                <a:solidFill>
                  <a:schemeClr val="accent1"/>
                </a:solidFill>
                <a:latin typeface="Arial" panose="020B0604020202020204"/>
              </a:rPr>
              <a:t>%77.8</a:t>
            </a:r>
            <a:r>
              <a:rPr lang="en-GB" sz="1600" dirty="0">
                <a:solidFill>
                  <a:schemeClr val="accent1"/>
                </a:solidFill>
                <a:latin typeface="Arial" panose="020B0604020202020204"/>
              </a:rPr>
              <a:t> </a:t>
            </a:r>
            <a:br>
              <a:rPr lang="en-GB" sz="1800" dirty="0">
                <a:solidFill>
                  <a:schemeClr val="bg1">
                    <a:lumMod val="50000"/>
                  </a:schemeClr>
                </a:solidFill>
                <a:latin typeface="Arial" panose="020B0604020202020204"/>
              </a:rPr>
            </a:br>
            <a:r>
              <a:rPr lang="en-GB" sz="1050" dirty="0">
                <a:solidFill>
                  <a:schemeClr val="bg1">
                    <a:lumMod val="50000"/>
                  </a:schemeClr>
                </a:solidFill>
                <a:latin typeface="Arial" panose="020B0604020202020204"/>
              </a:rPr>
              <a:t>(51.4–91.1)</a:t>
            </a:r>
            <a:r>
              <a:rPr lang="en-GB" sz="1050" baseline="30000" dirty="0">
                <a:solidFill>
                  <a:schemeClr val="bg1">
                    <a:lumMod val="50000"/>
                  </a:schemeClr>
                </a:solidFill>
                <a:latin typeface="Arial" panose="020B0604020202020204"/>
              </a:rPr>
              <a:t>5</a:t>
            </a:r>
          </a:p>
          <a:p>
            <a:pPr algn="ctr" defTabSz="342797">
              <a:spcAft>
                <a:spcPts val="900"/>
              </a:spcAft>
              <a:defRPr/>
            </a:pPr>
            <a:r>
              <a:rPr lang="en-GB" sz="1000" dirty="0" err="1">
                <a:solidFill>
                  <a:schemeClr val="bg1">
                    <a:lumMod val="50000"/>
                  </a:schemeClr>
                </a:solidFill>
                <a:latin typeface="Arial" panose="020B0604020202020204"/>
              </a:rPr>
              <a:t>Aşı</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etkinliği</a:t>
            </a:r>
            <a:r>
              <a:rPr lang="en-GB" sz="1000" dirty="0">
                <a:solidFill>
                  <a:schemeClr val="bg1">
                    <a:lumMod val="50000"/>
                  </a:schemeClr>
                </a:solidFill>
                <a:latin typeface="Arial" panose="020B0604020202020204"/>
              </a:rPr>
              <a:t> RSV-ASYH </a:t>
            </a:r>
            <a:r>
              <a:rPr lang="en-GB" sz="1000" dirty="0" err="1">
                <a:solidFill>
                  <a:schemeClr val="bg1">
                    <a:lumMod val="50000"/>
                  </a:schemeClr>
                </a:solidFill>
                <a:latin typeface="Arial" panose="020B0604020202020204"/>
              </a:rPr>
              <a:t>ile</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en</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az</a:t>
            </a:r>
            <a:r>
              <a:rPr lang="en-GB" sz="1000" dirty="0">
                <a:solidFill>
                  <a:schemeClr val="bg1">
                    <a:lumMod val="50000"/>
                  </a:schemeClr>
                </a:solidFill>
                <a:latin typeface="Arial" panose="020B0604020202020204"/>
              </a:rPr>
              <a:t> 2 </a:t>
            </a:r>
            <a:r>
              <a:rPr lang="en-GB" sz="1000" dirty="0" err="1">
                <a:solidFill>
                  <a:schemeClr val="bg1">
                    <a:lumMod val="50000"/>
                  </a:schemeClr>
                </a:solidFill>
                <a:latin typeface="Arial" panose="020B0604020202020204"/>
              </a:rPr>
              <a:t>belirti</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veya</a:t>
            </a:r>
            <a:r>
              <a:rPr lang="en-GB" sz="1000" dirty="0">
                <a:solidFill>
                  <a:schemeClr val="bg1">
                    <a:lumMod val="50000"/>
                  </a:schemeClr>
                </a:solidFill>
                <a:latin typeface="Arial" panose="020B0604020202020204"/>
              </a:rPr>
              <a:t> </a:t>
            </a:r>
            <a:r>
              <a:rPr lang="en-GB" sz="1000" dirty="0" err="1">
                <a:solidFill>
                  <a:schemeClr val="bg1">
                    <a:lumMod val="50000"/>
                  </a:schemeClr>
                </a:solidFill>
                <a:latin typeface="Arial" panose="020B0604020202020204"/>
              </a:rPr>
              <a:t>semptom</a:t>
            </a:r>
            <a:r>
              <a:rPr lang="en-GB" sz="1000" dirty="0">
                <a:solidFill>
                  <a:schemeClr val="bg1">
                    <a:lumMod val="50000"/>
                  </a:schemeClr>
                </a:solidFill>
                <a:latin typeface="Arial" panose="020B0604020202020204"/>
              </a:rPr>
              <a:t> </a:t>
            </a:r>
            <a:br>
              <a:rPr lang="en-GB" sz="1000" dirty="0">
                <a:solidFill>
                  <a:schemeClr val="bg1">
                    <a:lumMod val="50000"/>
                  </a:schemeClr>
                </a:solidFill>
                <a:latin typeface="Arial" panose="020B0604020202020204"/>
              </a:rPr>
            </a:br>
            <a:r>
              <a:rPr lang="en-GB" sz="1400" b="1" dirty="0">
                <a:solidFill>
                  <a:schemeClr val="bg1">
                    <a:lumMod val="50000"/>
                  </a:schemeClr>
                </a:solidFill>
                <a:latin typeface="Arial" panose="020B0604020202020204"/>
              </a:rPr>
              <a:t>%55.7</a:t>
            </a:r>
            <a:r>
              <a:rPr lang="en-GB" sz="1000" dirty="0">
                <a:solidFill>
                  <a:schemeClr val="bg1">
                    <a:lumMod val="50000"/>
                  </a:schemeClr>
                </a:solidFill>
                <a:latin typeface="Arial" panose="020B0604020202020204"/>
              </a:rPr>
              <a:t> (34.7–70.4)</a:t>
            </a:r>
            <a:r>
              <a:rPr lang="en-GB" sz="1000" baseline="30000" dirty="0">
                <a:solidFill>
                  <a:schemeClr val="bg1">
                    <a:lumMod val="50000"/>
                  </a:schemeClr>
                </a:solidFill>
                <a:latin typeface="Arial" panose="020B0604020202020204"/>
              </a:rPr>
              <a:t>6</a:t>
            </a:r>
            <a:endParaRPr lang="en-GB" sz="1000" dirty="0">
              <a:solidFill>
                <a:schemeClr val="bg1">
                  <a:lumMod val="50000"/>
                </a:schemeClr>
              </a:solidFill>
              <a:latin typeface="Arial" panose="020B0604020202020204"/>
            </a:endParaRPr>
          </a:p>
        </p:txBody>
      </p:sp>
      <p:pic>
        <p:nvPicPr>
          <p:cNvPr id="11" name="Picture 10" descr="Background pattern&#10;&#10;Description automatically generated with low confidence">
            <a:extLst>
              <a:ext uri="{FF2B5EF4-FFF2-40B4-BE49-F238E27FC236}">
                <a16:creationId xmlns:a16="http://schemas.microsoft.com/office/drawing/2014/main" id="{9CF0B81A-A4FF-436D-7D70-90D6C7663325}"/>
              </a:ext>
            </a:extLst>
          </p:cNvPr>
          <p:cNvPicPr>
            <a:picLocks noChangeAspect="1"/>
          </p:cNvPicPr>
          <p:nvPr/>
        </p:nvPicPr>
        <p:blipFill rotWithShape="1">
          <a:blip r:embed="rId8"/>
          <a:srcRect l="2283" t="87597" r="86627" b="5244"/>
          <a:stretch/>
        </p:blipFill>
        <p:spPr bwMode="gray">
          <a:xfrm>
            <a:off x="10348562" y="343456"/>
            <a:ext cx="1674631" cy="607987"/>
          </a:xfrm>
          <a:prstGeom prst="rect">
            <a:avLst/>
          </a:prstGeom>
        </p:spPr>
      </p:pic>
      <p:pic>
        <p:nvPicPr>
          <p:cNvPr id="34" name="Picture 33" descr="A black and blue logo&#10;&#10;AI-generated content may be incorrect.">
            <a:extLst>
              <a:ext uri="{FF2B5EF4-FFF2-40B4-BE49-F238E27FC236}">
                <a16:creationId xmlns:a16="http://schemas.microsoft.com/office/drawing/2014/main" id="{98D40EA0-9600-9B1F-2823-15C6E2E7C321}"/>
              </a:ext>
            </a:extLst>
          </p:cNvPr>
          <p:cNvPicPr>
            <a:picLocks noChangeAspect="1"/>
          </p:cNvPicPr>
          <p:nvPr/>
        </p:nvPicPr>
        <p:blipFill>
          <a:blip r:embed="rId9"/>
          <a:stretch>
            <a:fillRect/>
          </a:stretch>
        </p:blipFill>
        <p:spPr>
          <a:xfrm>
            <a:off x="10371153" y="6494969"/>
            <a:ext cx="981021" cy="204067"/>
          </a:xfrm>
          <a:prstGeom prst="rect">
            <a:avLst/>
          </a:prstGeom>
        </p:spPr>
      </p:pic>
    </p:spTree>
    <p:extLst>
      <p:ext uri="{BB962C8B-B14F-4D97-AF65-F5344CB8AC3E}">
        <p14:creationId xmlns:p14="http://schemas.microsoft.com/office/powerpoint/2010/main" val="3727289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5A61B7A0-BA4F-B437-D219-58CC6BCFC9DE}"/>
              </a:ext>
            </a:extLst>
          </p:cNvPr>
          <p:cNvGraphicFramePr>
            <a:graphicFrameLocks noGrp="1"/>
          </p:cNvGraphicFramePr>
          <p:nvPr>
            <p:extLst>
              <p:ext uri="{D42A27DB-BD31-4B8C-83A1-F6EECF244321}">
                <p14:modId xmlns:p14="http://schemas.microsoft.com/office/powerpoint/2010/main" val="1716902240"/>
              </p:ext>
            </p:extLst>
          </p:nvPr>
        </p:nvGraphicFramePr>
        <p:xfrm>
          <a:off x="613152" y="1552610"/>
          <a:ext cx="11054974" cy="3604829"/>
        </p:xfrm>
        <a:graphic>
          <a:graphicData uri="http://schemas.openxmlformats.org/drawingml/2006/table">
            <a:tbl>
              <a:tblPr firstRow="1" bandRow="1"/>
              <a:tblGrid>
                <a:gridCol w="1642381">
                  <a:extLst>
                    <a:ext uri="{9D8B030D-6E8A-4147-A177-3AD203B41FA5}">
                      <a16:colId xmlns:a16="http://schemas.microsoft.com/office/drawing/2014/main" val="3842889190"/>
                    </a:ext>
                  </a:extLst>
                </a:gridCol>
                <a:gridCol w="1642381">
                  <a:extLst>
                    <a:ext uri="{9D8B030D-6E8A-4147-A177-3AD203B41FA5}">
                      <a16:colId xmlns:a16="http://schemas.microsoft.com/office/drawing/2014/main" val="949887128"/>
                    </a:ext>
                  </a:extLst>
                </a:gridCol>
                <a:gridCol w="821192">
                  <a:extLst>
                    <a:ext uri="{9D8B030D-6E8A-4147-A177-3AD203B41FA5}">
                      <a16:colId xmlns:a16="http://schemas.microsoft.com/office/drawing/2014/main" val="1426629180"/>
                    </a:ext>
                  </a:extLst>
                </a:gridCol>
                <a:gridCol w="821192">
                  <a:extLst>
                    <a:ext uri="{9D8B030D-6E8A-4147-A177-3AD203B41FA5}">
                      <a16:colId xmlns:a16="http://schemas.microsoft.com/office/drawing/2014/main" val="3152515175"/>
                    </a:ext>
                  </a:extLst>
                </a:gridCol>
                <a:gridCol w="4479223">
                  <a:extLst>
                    <a:ext uri="{9D8B030D-6E8A-4147-A177-3AD203B41FA5}">
                      <a16:colId xmlns:a16="http://schemas.microsoft.com/office/drawing/2014/main" val="1236166454"/>
                    </a:ext>
                  </a:extLst>
                </a:gridCol>
                <a:gridCol w="1648605">
                  <a:extLst>
                    <a:ext uri="{9D8B030D-6E8A-4147-A177-3AD203B41FA5}">
                      <a16:colId xmlns:a16="http://schemas.microsoft.com/office/drawing/2014/main" val="2056189396"/>
                    </a:ext>
                  </a:extLst>
                </a:gridCol>
              </a:tblGrid>
              <a:tr h="276362">
                <a:tc rowSpan="2"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mn-lt"/>
                        </a:rPr>
                        <a:t>B</a:t>
                      </a:r>
                      <a:r>
                        <a:rPr lang="tr-TR" sz="1100" b="1">
                          <a:solidFill>
                            <a:schemeClr val="bg1"/>
                          </a:solidFill>
                          <a:latin typeface="+mn-lt"/>
                        </a:rPr>
                        <a:t>İ</a:t>
                      </a:r>
                      <a:r>
                        <a:rPr lang="en-US" sz="1100" b="1">
                          <a:solidFill>
                            <a:schemeClr val="bg1"/>
                          </a:solidFill>
                          <a:latin typeface="+mn-lt"/>
                        </a:rPr>
                        <a:t>R</a:t>
                      </a:r>
                      <a:r>
                        <a:rPr lang="tr-TR" sz="1100" b="1">
                          <a:solidFill>
                            <a:schemeClr val="bg1"/>
                          </a:solidFill>
                          <a:latin typeface="+mn-lt"/>
                        </a:rPr>
                        <a:t>İ</a:t>
                      </a:r>
                      <a:r>
                        <a:rPr lang="en-US" sz="1100" b="1">
                          <a:solidFill>
                            <a:schemeClr val="bg1"/>
                          </a:solidFill>
                          <a:latin typeface="+mn-lt"/>
                        </a:rPr>
                        <a:t>NC</a:t>
                      </a:r>
                      <a:r>
                        <a:rPr lang="tr-TR" sz="1100" b="1">
                          <a:solidFill>
                            <a:schemeClr val="bg1"/>
                          </a:solidFill>
                          <a:latin typeface="+mn-lt"/>
                        </a:rPr>
                        <a:t>İ</a:t>
                      </a:r>
                      <a:r>
                        <a:rPr lang="en-US" sz="1100" b="1">
                          <a:solidFill>
                            <a:schemeClr val="bg1"/>
                          </a:solidFill>
                          <a:latin typeface="+mn-lt"/>
                        </a:rPr>
                        <a:t>L SONLANIM NOKTASI: ≥3 </a:t>
                      </a:r>
                      <a:r>
                        <a:rPr lang="en-US" sz="1100" b="1" err="1">
                          <a:solidFill>
                            <a:schemeClr val="bg1"/>
                          </a:solidFill>
                          <a:latin typeface="+mn-lt"/>
                        </a:rPr>
                        <a:t>semptomlu</a:t>
                      </a:r>
                      <a:r>
                        <a:rPr lang="en-US" sz="1100" b="1">
                          <a:solidFill>
                            <a:schemeClr val="bg1"/>
                          </a:solidFill>
                          <a:latin typeface="+mn-lt"/>
                        </a:rPr>
                        <a:t> RSV-ASYH</a:t>
                      </a:r>
                    </a:p>
                  </a:txBody>
                  <a:tcPr marL="68562" marR="68562" marT="34281" marB="34281" anchor="ctr">
                    <a:lnL w="12700" cmpd="sng">
                      <a:noFill/>
                      <a:prstDash val="soli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2" hMerge="1">
                  <a:txBody>
                    <a:bodyPr/>
                    <a:lstStyle/>
                    <a:p>
                      <a:pPr>
                        <a:lnSpc>
                          <a:spcPct val="100000"/>
                        </a:lnSpc>
                      </a:pPr>
                      <a:endParaRPr lang="en-US" sz="14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mn-lt"/>
                        </a:rPr>
                        <a:t>Olay </a:t>
                      </a:r>
                      <a:r>
                        <a:rPr lang="en-US" sz="1100" b="1" err="1">
                          <a:solidFill>
                            <a:schemeClr val="bg1"/>
                          </a:solidFill>
                          <a:latin typeface="+mn-lt"/>
                        </a:rPr>
                        <a:t>Sayısı</a:t>
                      </a:r>
                      <a:r>
                        <a:rPr lang="en-US" sz="1100" b="1">
                          <a:solidFill>
                            <a:schemeClr val="bg1"/>
                          </a:solidFill>
                          <a:latin typeface="+mn-lt"/>
                        </a:rPr>
                        <a:t>*</a:t>
                      </a:r>
                    </a:p>
                  </a:txBody>
                  <a:tcPr marL="0" marR="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lnSpc>
                          <a:spcPct val="100000"/>
                        </a:lnSpc>
                      </a:pPr>
                      <a:endParaRPr lang="en-US" sz="12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0000"/>
                        </a:lnSpc>
                      </a:pPr>
                      <a:endParaRPr lang="en-US" sz="1100" b="1">
                        <a:solidFill>
                          <a:schemeClr val="bg1"/>
                        </a:solidFill>
                        <a:latin typeface="+mn-lt"/>
                      </a:endParaRPr>
                    </a:p>
                  </a:txBody>
                  <a:tcPr marL="68562" marR="68562"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2">
                  <a:txBody>
                    <a:bodyPr/>
                    <a:lstStyle/>
                    <a:p>
                      <a:pPr algn="ctr"/>
                      <a:r>
                        <a:rPr lang="en-US" sz="1100" b="1" err="1">
                          <a:solidFill>
                            <a:schemeClr val="bg1"/>
                          </a:solidFill>
                          <a:latin typeface="+mn-lt"/>
                        </a:rPr>
                        <a:t>Aşı</a:t>
                      </a:r>
                      <a:r>
                        <a:rPr lang="en-US" sz="1100" b="1">
                          <a:solidFill>
                            <a:schemeClr val="bg1"/>
                          </a:solidFill>
                          <a:latin typeface="+mn-lt"/>
                        </a:rPr>
                        <a:t> </a:t>
                      </a:r>
                      <a:r>
                        <a:rPr lang="en-US" sz="1100" b="1" err="1">
                          <a:solidFill>
                            <a:schemeClr val="bg1"/>
                          </a:solidFill>
                          <a:latin typeface="+mn-lt"/>
                        </a:rPr>
                        <a:t>Etkinliği</a:t>
                      </a:r>
                      <a:br>
                        <a:rPr lang="en-US" sz="1100" b="1">
                          <a:solidFill>
                            <a:schemeClr val="bg1"/>
                          </a:solidFill>
                          <a:latin typeface="+mn-lt"/>
                        </a:rPr>
                      </a:br>
                      <a:r>
                        <a:rPr lang="en-US" sz="1100" b="0">
                          <a:solidFill>
                            <a:schemeClr val="bg1"/>
                          </a:solidFill>
                          <a:latin typeface="+mn-lt"/>
                        </a:rPr>
                        <a:t>(%95 CI)</a:t>
                      </a:r>
                    </a:p>
                  </a:txBody>
                  <a:tcPr marL="68562" marR="68562" marT="34281" marB="34281" anchor="ctr">
                    <a:lnL w="19050" cap="flat" cmpd="sng" algn="ctr">
                      <a:noFill/>
                      <a:prstDash val="solid"/>
                      <a:round/>
                      <a:headEnd type="none" w="med" len="med"/>
                      <a:tailEnd type="none" w="med" len="med"/>
                    </a:lnL>
                    <a:lnR w="12700" cmpd="sng">
                      <a:noFill/>
                      <a:prstDash val="soli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27851128"/>
                  </a:ext>
                </a:extLst>
              </a:tr>
              <a:tr h="240700">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a:p>
                  </a:txBody>
                  <a:tcPr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vMerge="1">
                  <a:txBody>
                    <a:bodyPr/>
                    <a:lstStyle/>
                    <a:p>
                      <a:pPr>
                        <a:lnSpc>
                          <a:spcPct val="100000"/>
                        </a:lnSpc>
                      </a:pPr>
                      <a:endParaRPr lang="en-US" sz="14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chemeClr val="bg1"/>
                          </a:solidFill>
                          <a:latin typeface="+mn-lt"/>
                        </a:rPr>
                        <a:t>RSVpreF</a:t>
                      </a:r>
                    </a:p>
                  </a:txBody>
                  <a:tcPr marL="0" marR="0" marT="34281" marB="34281"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err="1">
                          <a:solidFill>
                            <a:schemeClr val="bg1"/>
                          </a:solidFill>
                          <a:latin typeface="+mn-lt"/>
                        </a:rPr>
                        <a:t>Plasebo</a:t>
                      </a:r>
                      <a:endParaRPr lang="en-US" sz="900">
                        <a:solidFill>
                          <a:schemeClr val="bg1"/>
                        </a:solidFill>
                        <a:latin typeface="+mn-lt"/>
                      </a:endParaRPr>
                    </a:p>
                  </a:txBody>
                  <a:tcPr marL="0" marR="0" marT="34281" marB="34281"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vMerge="1">
                  <a:txBody>
                    <a:bodyPr/>
                    <a:lstStyle/>
                    <a:p>
                      <a:pPr algn="ctr">
                        <a:lnSpc>
                          <a:spcPct val="100000"/>
                        </a:lnSpc>
                      </a:pPr>
                      <a:endParaRPr lang="en-US" sz="1200" b="1">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r>
                        <a:rPr lang="en-US" sz="1200" b="1"/>
                        <a:t>Vaccine Efficacy</a:t>
                      </a:r>
                      <a:br>
                        <a:rPr lang="en-US" sz="1200" b="1"/>
                      </a:br>
                      <a:r>
                        <a:rPr lang="en-US" sz="1200" b="1"/>
                        <a:t>(95% CI)</a:t>
                      </a:r>
                    </a:p>
                  </a:txBody>
                  <a:tcPr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9635080"/>
                  </a:ext>
                </a:extLst>
              </a:tr>
              <a:tr h="324494">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rPr>
                        <a:t>Genel </a:t>
                      </a:r>
                      <a:r>
                        <a:rPr lang="en-US" sz="1100" b="1" dirty="0" err="1">
                          <a:solidFill>
                            <a:schemeClr val="bg1"/>
                          </a:solidFill>
                          <a:latin typeface="+mn-lt"/>
                        </a:rPr>
                        <a:t>olarak</a:t>
                      </a:r>
                      <a:endParaRPr lang="en-US" sz="1100" b="1" dirty="0">
                        <a:solidFill>
                          <a:schemeClr val="bg1"/>
                        </a:solidFill>
                        <a:latin typeface="+mn-lt"/>
                      </a:endParaRPr>
                    </a:p>
                  </a:txBody>
                  <a:tcPr marL="68562" marR="68562" marT="54850" marB="54850" anchor="ctr">
                    <a:lnL w="12700" cmpd="sng">
                      <a:noFill/>
                      <a:prstDash val="soli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00000"/>
                        </a:lnSpc>
                      </a:pPr>
                      <a:r>
                        <a:rPr lang="en-US" sz="1100" b="1" err="1">
                          <a:latin typeface="+mn-lt"/>
                        </a:rPr>
                        <a:t>Sezon</a:t>
                      </a:r>
                      <a:r>
                        <a:rPr lang="en-US" sz="1100" b="1">
                          <a:latin typeface="+mn-lt"/>
                        </a:rPr>
                        <a:t> 1</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2</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latin typeface="+mn-lt"/>
                        </a:rPr>
                        <a:t>18</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u="none" strike="noStrike" dirty="0">
                          <a:effectLst/>
                        </a:rPr>
                        <a:t>%88.9 </a:t>
                      </a:r>
                      <a:r>
                        <a:rPr lang="en-US" sz="600" u="none" strike="noStrike" dirty="0">
                          <a:effectLst/>
                        </a:rPr>
                        <a:t>(53.6–98.7)</a:t>
                      </a:r>
                      <a:endParaRPr lang="en-US" sz="600" b="0" i="0" u="none" strike="noStrike" dirty="0">
                        <a:solidFill>
                          <a:srgbClr val="000000"/>
                        </a:solidFill>
                        <a:effectLst/>
                        <a:latin typeface="+mn-lt"/>
                      </a:endParaRPr>
                    </a:p>
                  </a:txBody>
                  <a:tcPr marL="68544" marR="68544" marT="54850" marB="54850" anchor="ctr">
                    <a:lnL w="12700" cap="flat" cmpd="sng" algn="ctr">
                      <a:noFill/>
                      <a:prstDash val="solid"/>
                      <a:round/>
                      <a:headEnd type="none" w="med" len="med"/>
                      <a:tailEnd type="none" w="med" len="med"/>
                    </a:lnL>
                    <a:lnR w="12700" cmpd="sng">
                      <a:noFill/>
                      <a:prstDash val="soli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882360"/>
                  </a:ext>
                </a:extLst>
              </a:tr>
              <a:tr h="324494">
                <a:tc vMerge="1">
                  <a:txBody>
                    <a:bodyPr/>
                    <a:lstStyle/>
                    <a:p>
                      <a:pPr>
                        <a:lnSpc>
                          <a:spcPct val="100000"/>
                        </a:lnSpc>
                      </a:pPr>
                      <a:endParaRPr lang="en-US" sz="1400" b="1"/>
                    </a:p>
                  </a:txBody>
                  <a:tcPr marL="91392" marR="91392" marT="18288" marB="18288" anchor="ctr">
                    <a:lnL w="12700" cmpd="sng">
                      <a:noFill/>
                      <a:prstDash val="soli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sz="1100" b="1" err="1">
                          <a:latin typeface="+mn-lt"/>
                        </a:rPr>
                        <a:t>Sezon</a:t>
                      </a:r>
                      <a:r>
                        <a:rPr lang="en-US" sz="1100" b="1">
                          <a:latin typeface="+mn-lt"/>
                        </a:rPr>
                        <a:t> 2</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8</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latin typeface="+mn-lt"/>
                        </a:rPr>
                        <a:t>36</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u="none" strike="noStrike" dirty="0">
                          <a:effectLst/>
                        </a:rPr>
                        <a:t>%77.8 </a:t>
                      </a:r>
                      <a:r>
                        <a:rPr lang="en-US" sz="600" u="none" strike="noStrike" dirty="0">
                          <a:effectLst/>
                        </a:rPr>
                        <a:t>(51.4–91.1)</a:t>
                      </a:r>
                      <a:endParaRPr lang="en-US" sz="600" b="0" i="0" u="none" strike="noStrike" dirty="0">
                        <a:solidFill>
                          <a:srgbClr val="000000"/>
                        </a:solidFill>
                        <a:effectLst/>
                        <a:latin typeface="+mn-lt"/>
                      </a:endParaRPr>
                    </a:p>
                  </a:txBody>
                  <a:tcPr marL="68544" marR="68544" marT="54850" marB="5485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3344495"/>
                  </a:ext>
                </a:extLst>
              </a:tr>
              <a:tr h="324494">
                <a:tc vMerge="1">
                  <a:txBody>
                    <a:bodyPr/>
                    <a:lstStyle/>
                    <a:p>
                      <a:pPr>
                        <a:lnSpc>
                          <a:spcPct val="100000"/>
                        </a:lnSpc>
                      </a:pPr>
                      <a:endParaRPr lang="en-US" sz="1400" b="1"/>
                    </a:p>
                  </a:txBody>
                  <a:tcPr marL="91392" marR="91392" marT="18288" marB="18288" anchor="ctr">
                    <a:lnL w="12700" cmpd="sng">
                      <a:noFill/>
                      <a:prstDash val="soli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sz="1100" b="1">
                          <a:latin typeface="+mn-lt"/>
                        </a:rPr>
                        <a:t>2 </a:t>
                      </a:r>
                      <a:r>
                        <a:rPr lang="en-US" sz="1100" b="1" err="1">
                          <a:latin typeface="+mn-lt"/>
                        </a:rPr>
                        <a:t>Sezon</a:t>
                      </a:r>
                      <a:r>
                        <a:rPr lang="en-US" sz="1100" b="1">
                          <a:latin typeface="+mn-lt"/>
                        </a:rPr>
                        <a:t> </a:t>
                      </a:r>
                      <a:r>
                        <a:rPr lang="en-US" sz="1100" b="1" err="1">
                          <a:latin typeface="+mn-lt"/>
                        </a:rPr>
                        <a:t>Boyunca</a:t>
                      </a:r>
                      <a:endParaRPr lang="en-US" sz="1100" b="1">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10</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latin typeface="+mn-lt"/>
                        </a:rPr>
                        <a:t>54</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u="none" strike="noStrike" dirty="0">
                          <a:effectLst/>
                        </a:rPr>
                        <a:t>%81.5 </a:t>
                      </a:r>
                      <a:r>
                        <a:rPr lang="en-US" sz="600" u="none" strike="noStrike" dirty="0">
                          <a:effectLst/>
                        </a:rPr>
                        <a:t>(63.3–91.6)</a:t>
                      </a:r>
                      <a:endParaRPr lang="en-US" sz="600" b="0" i="0" u="none" strike="noStrike" dirty="0">
                        <a:solidFill>
                          <a:srgbClr val="000000"/>
                        </a:solidFill>
                        <a:effectLst/>
                        <a:latin typeface="+mn-lt"/>
                      </a:endParaRPr>
                    </a:p>
                  </a:txBody>
                  <a:tcPr marL="68544" marR="68544" marT="54850" marB="5485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3446319"/>
                  </a:ext>
                </a:extLst>
              </a:tr>
              <a:tr h="491815">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rPr>
                        <a:t>RSV-A</a:t>
                      </a:r>
                    </a:p>
                  </a:txBody>
                  <a:tcPr marL="68562" marR="68562" marT="54850" marB="54850" anchor="ctr">
                    <a:lnL w="12700" cmpd="sng">
                      <a:noFill/>
                      <a:prstDash val="soli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nSpc>
                          <a:spcPct val="100000"/>
                        </a:lnSpc>
                      </a:pPr>
                      <a:r>
                        <a:rPr lang="en-US" sz="1100" b="1" err="1">
                          <a:latin typeface="+mn-lt"/>
                        </a:rPr>
                        <a:t>Sezon</a:t>
                      </a:r>
                      <a:r>
                        <a:rPr lang="en-US" sz="1100" b="1">
                          <a:latin typeface="+mn-lt"/>
                        </a:rPr>
                        <a:t> 1</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1</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latin typeface="+mn-lt"/>
                        </a:rPr>
                        <a:t>5</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u="none" strike="noStrike" dirty="0">
                          <a:effectLst/>
                        </a:rPr>
                        <a:t>%80.0 </a:t>
                      </a:r>
                      <a:r>
                        <a:rPr lang="en-US" sz="600" u="none" strike="noStrike" dirty="0">
                          <a:effectLst/>
                        </a:rPr>
                        <a:t>(-78.7–99.6)</a:t>
                      </a:r>
                      <a:endParaRPr lang="en-US" sz="600" b="0" i="0" u="none" strike="noStrike" dirty="0">
                        <a:solidFill>
                          <a:srgbClr val="000000"/>
                        </a:solidFill>
                        <a:effectLst/>
                        <a:latin typeface="+mn-lt"/>
                      </a:endParaRPr>
                    </a:p>
                  </a:txBody>
                  <a:tcPr marL="68544" marR="68544" marT="54850" marB="54850" anchor="ctr">
                    <a:lnL w="12700" cap="flat" cmpd="sng" algn="ctr">
                      <a:noFill/>
                      <a:prstDash val="solid"/>
                      <a:round/>
                      <a:headEnd type="none" w="med" len="med"/>
                      <a:tailEnd type="none" w="med" len="med"/>
                    </a:lnL>
                    <a:lnR w="12700" cmpd="sng">
                      <a:noFill/>
                      <a:prstDash val="soli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310415"/>
                  </a:ext>
                </a:extLst>
              </a:tr>
              <a:tr h="324494">
                <a:tc vMerge="1">
                  <a:txBody>
                    <a:bodyPr/>
                    <a:lstStyle/>
                    <a:p>
                      <a:pPr>
                        <a:lnSpc>
                          <a:spcPct val="100000"/>
                        </a:lnSpc>
                      </a:pPr>
                      <a:endParaRPr lang="en-US" sz="1400" b="1"/>
                    </a:p>
                  </a:txBody>
                  <a:tcPr marL="91392" marR="91392" marT="18288" marB="18288" anchor="ctr">
                    <a:lnL w="12700" cmpd="sng">
                      <a:noFill/>
                      <a:prstDash val="soli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pPr>
                      <a:r>
                        <a:rPr lang="en-US" sz="1100" b="1" dirty="0" err="1">
                          <a:latin typeface="+mn-lt"/>
                        </a:rPr>
                        <a:t>Sezon</a:t>
                      </a:r>
                      <a:r>
                        <a:rPr lang="en-US" sz="1100" b="1" dirty="0">
                          <a:latin typeface="+mn-lt"/>
                        </a:rPr>
                        <a:t> 2</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5</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26</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u="none" strike="noStrike" dirty="0">
                          <a:effectLst/>
                        </a:rPr>
                        <a:t>%80.8 </a:t>
                      </a:r>
                      <a:r>
                        <a:rPr lang="en-US" sz="600" u="none" strike="noStrike" dirty="0">
                          <a:effectLst/>
                        </a:rPr>
                        <a:t>(49.1–94.2)</a:t>
                      </a:r>
                      <a:endParaRPr lang="en-US" sz="600" b="0" i="0" u="none" strike="noStrike" dirty="0">
                        <a:solidFill>
                          <a:srgbClr val="000000"/>
                        </a:solidFill>
                        <a:effectLst/>
                        <a:latin typeface="+mn-lt"/>
                      </a:endParaRPr>
                    </a:p>
                  </a:txBody>
                  <a:tcPr marL="68544" marR="68544" marT="54850" marB="5485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0709677"/>
                  </a:ext>
                </a:extLst>
              </a:tr>
              <a:tr h="324494">
                <a:tc vMerge="1">
                  <a:txBody>
                    <a:bodyPr/>
                    <a:lstStyle/>
                    <a:p>
                      <a:pPr>
                        <a:lnSpc>
                          <a:spcPct val="100000"/>
                        </a:lnSpc>
                      </a:pPr>
                      <a:endParaRPr lang="en-US" sz="1400" b="1"/>
                    </a:p>
                  </a:txBody>
                  <a:tcPr marL="91392" marR="91392" marT="18288" marB="18288" anchor="ctr">
                    <a:lnL w="12700" cmpd="sng">
                      <a:noFill/>
                      <a:prstDash val="soli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sz="1100" b="1">
                          <a:latin typeface="+mn-lt"/>
                        </a:rPr>
                        <a:t>2 </a:t>
                      </a:r>
                      <a:r>
                        <a:rPr lang="en-US" sz="1100" b="1" err="1">
                          <a:latin typeface="+mn-lt"/>
                        </a:rPr>
                        <a:t>Sezon</a:t>
                      </a:r>
                      <a:r>
                        <a:rPr lang="en-US" sz="1100" b="1">
                          <a:latin typeface="+mn-lt"/>
                        </a:rPr>
                        <a:t> </a:t>
                      </a:r>
                      <a:r>
                        <a:rPr lang="en-US" sz="1100" b="1" err="1">
                          <a:latin typeface="+mn-lt"/>
                        </a:rPr>
                        <a:t>Boyunca</a:t>
                      </a:r>
                      <a:endParaRPr lang="en-US" sz="1100" b="1">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6</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31</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u="none" strike="noStrike" dirty="0">
                          <a:effectLst/>
                        </a:rPr>
                        <a:t>%80.6 </a:t>
                      </a:r>
                      <a:r>
                        <a:rPr lang="en-US" sz="600" u="none" strike="noStrike" dirty="0">
                          <a:effectLst/>
                        </a:rPr>
                        <a:t>(52.9–93.4)</a:t>
                      </a:r>
                      <a:endParaRPr lang="en-US" sz="600" b="0" i="0" u="none" strike="noStrike" dirty="0">
                        <a:solidFill>
                          <a:srgbClr val="000000"/>
                        </a:solidFill>
                        <a:effectLst/>
                        <a:latin typeface="+mn-lt"/>
                      </a:endParaRPr>
                    </a:p>
                  </a:txBody>
                  <a:tcPr marL="68544" marR="68544" marT="54850" marB="5485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2065510"/>
                  </a:ext>
                </a:extLst>
              </a:tr>
              <a:tr h="324494">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rPr>
                        <a:t>RSV-B</a:t>
                      </a:r>
                    </a:p>
                  </a:txBody>
                  <a:tcPr marL="68562" marR="68562" marT="54850" marB="54850" anchor="ctr">
                    <a:lnL w="12700" cmpd="sng">
                      <a:noFill/>
                      <a:prstDash val="soli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nSpc>
                          <a:spcPct val="100000"/>
                        </a:lnSpc>
                      </a:pPr>
                      <a:r>
                        <a:rPr lang="en-US" sz="1100" b="1" err="1">
                          <a:latin typeface="+mn-lt"/>
                        </a:rPr>
                        <a:t>Sezon</a:t>
                      </a:r>
                      <a:r>
                        <a:rPr lang="en-US" sz="1100" b="1">
                          <a:latin typeface="+mn-lt"/>
                        </a:rPr>
                        <a:t> 1</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1</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12</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u="none" strike="noStrike" dirty="0">
                          <a:effectLst/>
                        </a:rPr>
                        <a:t>%91.7 </a:t>
                      </a:r>
                      <a:r>
                        <a:rPr lang="en-US" sz="600" u="none" strike="noStrike" dirty="0">
                          <a:effectLst/>
                        </a:rPr>
                        <a:t>(43.7–99.8)</a:t>
                      </a:r>
                      <a:endParaRPr lang="en-US" sz="600" b="0" i="0" u="none" strike="noStrike" dirty="0">
                        <a:solidFill>
                          <a:srgbClr val="000000"/>
                        </a:solidFill>
                        <a:effectLst/>
                        <a:latin typeface="+mn-lt"/>
                      </a:endParaRPr>
                    </a:p>
                  </a:txBody>
                  <a:tcPr marL="68544" marR="68544" marT="54850" marB="54850" anchor="ctr">
                    <a:lnL w="12700" cap="flat" cmpd="sng" algn="ctr">
                      <a:noFill/>
                      <a:prstDash val="solid"/>
                      <a:round/>
                      <a:headEnd type="none" w="med" len="med"/>
                      <a:tailEnd type="none" w="med" len="med"/>
                    </a:lnL>
                    <a:lnR w="12700" cmpd="sng">
                      <a:noFill/>
                      <a:prstDash val="soli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5184104"/>
                  </a:ext>
                </a:extLst>
              </a:tr>
              <a:tr h="324494">
                <a:tc vMerge="1">
                  <a:txBody>
                    <a:bodyPr/>
                    <a:lstStyle/>
                    <a:p>
                      <a:pPr>
                        <a:lnSpc>
                          <a:spcPct val="100000"/>
                        </a:lnSpc>
                      </a:pPr>
                      <a:endParaRPr lang="en-US" sz="1400" b="1"/>
                    </a:p>
                  </a:txBody>
                  <a:tcPr marL="91392" marR="91392" marT="18288" marB="18288" anchor="ctr">
                    <a:lnL w="12700" cmpd="sng">
                      <a:noFill/>
                      <a:prstDash val="soli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sz="1100" b="1" err="1">
                          <a:latin typeface="+mn-lt"/>
                        </a:rPr>
                        <a:t>Sezon</a:t>
                      </a:r>
                      <a:r>
                        <a:rPr lang="en-US" sz="1100" b="1">
                          <a:latin typeface="+mn-lt"/>
                        </a:rPr>
                        <a:t> 2</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2</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10</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u="none" strike="noStrike" dirty="0">
                          <a:effectLst/>
                        </a:rPr>
                        <a:t>%80.0 </a:t>
                      </a:r>
                      <a:r>
                        <a:rPr lang="en-US" sz="600" u="none" strike="noStrike" dirty="0">
                          <a:effectLst/>
                        </a:rPr>
                        <a:t>(6.1–97.9)</a:t>
                      </a:r>
                      <a:endParaRPr lang="en-US" sz="600" b="0" i="0" u="none" strike="noStrike" dirty="0">
                        <a:solidFill>
                          <a:srgbClr val="000000"/>
                        </a:solidFill>
                        <a:effectLst/>
                        <a:latin typeface="+mn-lt"/>
                      </a:endParaRPr>
                    </a:p>
                  </a:txBody>
                  <a:tcPr marL="68544" marR="68544" marT="54850" marB="5485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6630369"/>
                  </a:ext>
                </a:extLst>
              </a:tr>
              <a:tr h="324494">
                <a:tc vMerge="1">
                  <a:txBody>
                    <a:bodyPr/>
                    <a:lstStyle/>
                    <a:p>
                      <a:pPr>
                        <a:lnSpc>
                          <a:spcPct val="100000"/>
                        </a:lnSpc>
                      </a:pPr>
                      <a:endParaRPr lang="en-US" sz="1400" b="1"/>
                    </a:p>
                  </a:txBody>
                  <a:tcPr marL="91392" marR="91392" marT="18288" marB="18288" anchor="ctr">
                    <a:lnL w="12700" cmpd="sng">
                      <a:noFill/>
                      <a:prstDash val="soli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sz="1100" b="1">
                          <a:latin typeface="+mn-lt"/>
                        </a:rPr>
                        <a:t>2 </a:t>
                      </a:r>
                      <a:r>
                        <a:rPr lang="en-US" sz="1100" b="1" err="1">
                          <a:latin typeface="+mn-lt"/>
                        </a:rPr>
                        <a:t>Sezon</a:t>
                      </a:r>
                      <a:r>
                        <a:rPr lang="en-US" sz="1100" b="1">
                          <a:latin typeface="+mn-lt"/>
                        </a:rPr>
                        <a:t> </a:t>
                      </a:r>
                      <a:r>
                        <a:rPr lang="en-US" sz="1100" b="1" err="1">
                          <a:latin typeface="+mn-lt"/>
                        </a:rPr>
                        <a:t>Boyunca</a:t>
                      </a:r>
                      <a:endParaRPr lang="en-US" sz="1100" b="1">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3</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22</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u="none" strike="noStrike" dirty="0">
                          <a:effectLst/>
                        </a:rPr>
                        <a:t>%86.4</a:t>
                      </a:r>
                      <a:r>
                        <a:rPr lang="en-US" sz="1100" u="none" strike="noStrike" dirty="0">
                          <a:effectLst/>
                        </a:rPr>
                        <a:t> </a:t>
                      </a:r>
                      <a:r>
                        <a:rPr lang="en-US" sz="600" u="none" strike="noStrike" dirty="0">
                          <a:effectLst/>
                        </a:rPr>
                        <a:t>(54.6–97.4)</a:t>
                      </a:r>
                      <a:endParaRPr lang="en-US" sz="600" b="0" i="0" u="none" strike="noStrike" dirty="0">
                        <a:solidFill>
                          <a:srgbClr val="000000"/>
                        </a:solidFill>
                        <a:effectLst/>
                        <a:latin typeface="+mn-lt"/>
                      </a:endParaRPr>
                    </a:p>
                  </a:txBody>
                  <a:tcPr marL="68544" marR="68544" marT="54850" marB="5485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4681105"/>
                  </a:ext>
                </a:extLst>
              </a:tr>
            </a:tbl>
          </a:graphicData>
        </a:graphic>
      </p:graphicFrame>
      <p:graphicFrame>
        <p:nvGraphicFramePr>
          <p:cNvPr id="20" name="Chart 19">
            <a:extLst>
              <a:ext uri="{FF2B5EF4-FFF2-40B4-BE49-F238E27FC236}">
                <a16:creationId xmlns:a16="http://schemas.microsoft.com/office/drawing/2014/main" id="{5F0F8FE9-6B71-848C-258E-8A9B0BC4B74A}"/>
              </a:ext>
            </a:extLst>
          </p:cNvPr>
          <p:cNvGraphicFramePr/>
          <p:nvPr>
            <p:extLst>
              <p:ext uri="{D42A27DB-BD31-4B8C-83A1-F6EECF244321}">
                <p14:modId xmlns:p14="http://schemas.microsoft.com/office/powerpoint/2010/main" val="684874253"/>
              </p:ext>
            </p:extLst>
          </p:nvPr>
        </p:nvGraphicFramePr>
        <p:xfrm>
          <a:off x="5577026" y="1743074"/>
          <a:ext cx="4471849" cy="3971925"/>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1">
            <a:extLst>
              <a:ext uri="{FF2B5EF4-FFF2-40B4-BE49-F238E27FC236}">
                <a16:creationId xmlns:a16="http://schemas.microsoft.com/office/drawing/2014/main" id="{61D3040B-DE86-ABA8-3E23-8FD05953266F}"/>
              </a:ext>
            </a:extLst>
          </p:cNvPr>
          <p:cNvSpPr>
            <a:spLocks noGrp="1"/>
          </p:cNvSpPr>
          <p:nvPr>
            <p:ph type="title"/>
          </p:nvPr>
        </p:nvSpPr>
        <p:spPr>
          <a:xfrm>
            <a:off x="613152" y="195684"/>
            <a:ext cx="10071655" cy="842156"/>
          </a:xfrm>
        </p:spPr>
        <p:txBody>
          <a:bodyPr>
            <a:normAutofit fontScale="90000"/>
          </a:bodyPr>
          <a:lstStyle/>
          <a:p>
            <a:r>
              <a:rPr lang="en-US" dirty="0"/>
              <a:t>RSV </a:t>
            </a:r>
            <a:r>
              <a:rPr lang="en-US" dirty="0" err="1"/>
              <a:t>genelinde</a:t>
            </a:r>
            <a:r>
              <a:rPr lang="en-US" dirty="0"/>
              <a:t> </a:t>
            </a:r>
            <a:r>
              <a:rPr lang="en-US" dirty="0" err="1"/>
              <a:t>ve</a:t>
            </a:r>
            <a:r>
              <a:rPr lang="en-US" dirty="0"/>
              <a:t> A </a:t>
            </a:r>
            <a:r>
              <a:rPr lang="en-US" dirty="0" err="1"/>
              <a:t>ve</a:t>
            </a:r>
            <a:r>
              <a:rPr lang="en-US" dirty="0"/>
              <a:t> B alt </a:t>
            </a:r>
            <a:r>
              <a:rPr lang="en-US" dirty="0" err="1"/>
              <a:t>gruplarında</a:t>
            </a:r>
            <a:r>
              <a:rPr lang="en-US" dirty="0"/>
              <a:t> </a:t>
            </a:r>
            <a:r>
              <a:rPr lang="en-US" dirty="0" err="1"/>
              <a:t>tutarlı</a:t>
            </a:r>
            <a:r>
              <a:rPr lang="en-US" dirty="0"/>
              <a:t> </a:t>
            </a:r>
            <a:r>
              <a:rPr lang="en-US" dirty="0" err="1"/>
              <a:t>aşı</a:t>
            </a:r>
            <a:r>
              <a:rPr lang="en-US" dirty="0"/>
              <a:t> </a:t>
            </a:r>
            <a:r>
              <a:rPr lang="en-US" dirty="0" err="1"/>
              <a:t>etkinliği</a:t>
            </a:r>
            <a:r>
              <a:rPr lang="en-US" dirty="0"/>
              <a:t> </a:t>
            </a:r>
            <a:r>
              <a:rPr lang="en-US" dirty="0" err="1"/>
              <a:t>gözlenmiştir</a:t>
            </a:r>
            <a:endParaRPr lang="en-US" dirty="0"/>
          </a:p>
        </p:txBody>
      </p:sp>
      <p:sp>
        <p:nvSpPr>
          <p:cNvPr id="2" name="Slide Number Placeholder 1">
            <a:extLst>
              <a:ext uri="{FF2B5EF4-FFF2-40B4-BE49-F238E27FC236}">
                <a16:creationId xmlns:a16="http://schemas.microsoft.com/office/drawing/2014/main" id="{27E5FDDB-8277-F808-E0CB-884701049560}"/>
              </a:ext>
            </a:extLst>
          </p:cNvPr>
          <p:cNvSpPr>
            <a:spLocks noGrp="1"/>
          </p:cNvSpPr>
          <p:nvPr>
            <p:ph type="sldNum" sz="quarter" idx="4"/>
          </p:nvPr>
        </p:nvSpPr>
        <p:spPr/>
        <p:txBody>
          <a:bodyPr/>
          <a:lstStyle/>
          <a:p>
            <a:fld id="{8C13A29A-185B-4182-9583-7B13F1AC164D}" type="slidenum">
              <a:rPr lang="en-US"/>
              <a:pPr/>
              <a:t>27</a:t>
            </a:fld>
            <a:endParaRPr lang="en-US"/>
          </a:p>
        </p:txBody>
      </p:sp>
      <p:sp>
        <p:nvSpPr>
          <p:cNvPr id="13" name="Text Placeholder 12">
            <a:extLst>
              <a:ext uri="{FF2B5EF4-FFF2-40B4-BE49-F238E27FC236}">
                <a16:creationId xmlns:a16="http://schemas.microsoft.com/office/drawing/2014/main" id="{8C972FE6-3EB6-8857-3A7C-46A7820BAA24}"/>
              </a:ext>
            </a:extLst>
          </p:cNvPr>
          <p:cNvSpPr>
            <a:spLocks noGrp="1"/>
          </p:cNvSpPr>
          <p:nvPr>
            <p:ph type="body" sz="quarter" idx="4294967295"/>
          </p:nvPr>
        </p:nvSpPr>
        <p:spPr>
          <a:xfrm>
            <a:off x="469244" y="5991740"/>
            <a:ext cx="10215563" cy="358775"/>
          </a:xfrm>
        </p:spPr>
        <p:txBody>
          <a:bodyPr>
            <a:normAutofit fontScale="32500" lnSpcReduction="20000"/>
          </a:bodyPr>
          <a:lstStyle/>
          <a:p>
            <a:pPr marL="0" indent="0">
              <a:lnSpc>
                <a:spcPct val="120000"/>
              </a:lnSpc>
              <a:spcBef>
                <a:spcPts val="0"/>
              </a:spcBef>
              <a:buNone/>
            </a:pPr>
            <a:r>
              <a:rPr lang="en-US" dirty="0"/>
              <a:t>*ASYH </a:t>
            </a:r>
            <a:r>
              <a:rPr lang="en-US" dirty="0" err="1"/>
              <a:t>olaylarını</a:t>
            </a:r>
            <a:r>
              <a:rPr lang="en-US" dirty="0"/>
              <a:t> </a:t>
            </a:r>
            <a:r>
              <a:rPr lang="en-US" dirty="0" err="1"/>
              <a:t>temsil</a:t>
            </a:r>
            <a:r>
              <a:rPr lang="en-US" dirty="0"/>
              <a:t> </a:t>
            </a:r>
            <a:r>
              <a:rPr lang="en-US" dirty="0" err="1"/>
              <a:t>eder</a:t>
            </a:r>
            <a:r>
              <a:rPr lang="en-US" dirty="0"/>
              <a:t>. Bir S1 </a:t>
            </a:r>
            <a:r>
              <a:rPr lang="en-US" dirty="0" err="1"/>
              <a:t>vakası</a:t>
            </a:r>
            <a:r>
              <a:rPr lang="en-US" dirty="0"/>
              <a:t> </a:t>
            </a:r>
            <a:r>
              <a:rPr lang="en-US" dirty="0" err="1"/>
              <a:t>ve</a:t>
            </a:r>
            <a:r>
              <a:rPr lang="en-US" dirty="0"/>
              <a:t> </a:t>
            </a:r>
            <a:r>
              <a:rPr lang="en-US" dirty="0" err="1"/>
              <a:t>bir</a:t>
            </a:r>
            <a:r>
              <a:rPr lang="en-US" dirty="0"/>
              <a:t> S2 </a:t>
            </a:r>
            <a:r>
              <a:rPr lang="en-US" dirty="0" err="1"/>
              <a:t>vakası</a:t>
            </a:r>
            <a:r>
              <a:rPr lang="en-US" dirty="0"/>
              <a:t> (her </a:t>
            </a:r>
            <a:r>
              <a:rPr lang="en-US" dirty="0" err="1"/>
              <a:t>ikisi</a:t>
            </a:r>
            <a:r>
              <a:rPr lang="en-US" dirty="0"/>
              <a:t> de </a:t>
            </a:r>
            <a:r>
              <a:rPr lang="en-US" dirty="0" err="1"/>
              <a:t>plasebo</a:t>
            </a:r>
            <a:r>
              <a:rPr lang="en-US" dirty="0"/>
              <a:t> </a:t>
            </a:r>
            <a:r>
              <a:rPr lang="en-US" dirty="0" err="1"/>
              <a:t>grubunda</a:t>
            </a:r>
            <a:r>
              <a:rPr lang="en-US" dirty="0"/>
              <a:t>) </a:t>
            </a:r>
            <a:r>
              <a:rPr lang="en-US" dirty="0" err="1"/>
              <a:t>ve</a:t>
            </a:r>
            <a:r>
              <a:rPr lang="en-US" dirty="0"/>
              <a:t> </a:t>
            </a:r>
            <a:r>
              <a:rPr lang="en-US" dirty="0" err="1"/>
              <a:t>RSVPreF</a:t>
            </a:r>
            <a:r>
              <a:rPr lang="en-US" dirty="0"/>
              <a:t> </a:t>
            </a:r>
            <a:r>
              <a:rPr lang="en-US" dirty="0" err="1"/>
              <a:t>aşı</a:t>
            </a:r>
            <a:r>
              <a:rPr lang="en-US" dirty="0"/>
              <a:t> </a:t>
            </a:r>
            <a:r>
              <a:rPr lang="en-US" dirty="0" err="1"/>
              <a:t>grubundaki</a:t>
            </a:r>
            <a:r>
              <a:rPr lang="en-US" dirty="0"/>
              <a:t> </a:t>
            </a:r>
            <a:r>
              <a:rPr lang="en-US" dirty="0" err="1"/>
              <a:t>bir</a:t>
            </a:r>
            <a:r>
              <a:rPr lang="en-US" dirty="0"/>
              <a:t> S2 </a:t>
            </a:r>
            <a:r>
              <a:rPr lang="en-US" dirty="0" err="1"/>
              <a:t>vakası</a:t>
            </a:r>
            <a:r>
              <a:rPr lang="en-US" dirty="0"/>
              <a:t> RSV alt </a:t>
            </a:r>
            <a:r>
              <a:rPr lang="en-US" dirty="0" err="1"/>
              <a:t>grubu</a:t>
            </a:r>
            <a:r>
              <a:rPr lang="en-US" dirty="0"/>
              <a:t> </a:t>
            </a:r>
            <a:r>
              <a:rPr lang="en-US" dirty="0" err="1"/>
              <a:t>olmaksızın</a:t>
            </a:r>
            <a:r>
              <a:rPr lang="en-US" dirty="0"/>
              <a:t> </a:t>
            </a:r>
            <a:r>
              <a:rPr lang="en-US" dirty="0" err="1"/>
              <a:t>lokal</a:t>
            </a:r>
            <a:r>
              <a:rPr lang="en-US" dirty="0"/>
              <a:t> teste </a:t>
            </a:r>
            <a:r>
              <a:rPr lang="en-US" dirty="0" err="1"/>
              <a:t>dayanmaktadır</a:t>
            </a:r>
            <a:r>
              <a:rPr lang="en-US" dirty="0"/>
              <a:t>. </a:t>
            </a:r>
            <a:r>
              <a:rPr lang="en-US" dirty="0" err="1"/>
              <a:t>Plasebo</a:t>
            </a:r>
            <a:r>
              <a:rPr lang="en-US" dirty="0"/>
              <a:t> </a:t>
            </a:r>
            <a:r>
              <a:rPr lang="en-US" dirty="0" err="1"/>
              <a:t>grubundaki</a:t>
            </a:r>
            <a:r>
              <a:rPr lang="en-US" dirty="0"/>
              <a:t> </a:t>
            </a:r>
            <a:r>
              <a:rPr lang="en-US" dirty="0" err="1"/>
              <a:t>bir</a:t>
            </a:r>
            <a:r>
              <a:rPr lang="en-US" dirty="0"/>
              <a:t> S2 </a:t>
            </a:r>
            <a:r>
              <a:rPr lang="en-US" dirty="0" err="1"/>
              <a:t>vakası</a:t>
            </a:r>
            <a:r>
              <a:rPr lang="en-US" dirty="0"/>
              <a:t> hem A hem de B alt </a:t>
            </a:r>
            <a:r>
              <a:rPr lang="en-US" dirty="0" err="1"/>
              <a:t>gruplarına</a:t>
            </a:r>
            <a:r>
              <a:rPr lang="en-US" dirty="0"/>
              <a:t> </a:t>
            </a:r>
            <a:r>
              <a:rPr lang="en-US" dirty="0" err="1"/>
              <a:t>sahipti</a:t>
            </a:r>
            <a:r>
              <a:rPr lang="en-US" dirty="0"/>
              <a:t>. </a:t>
            </a:r>
            <a:r>
              <a:rPr lang="en-US" dirty="0" err="1"/>
              <a:t>Hepsinde</a:t>
            </a:r>
            <a:r>
              <a:rPr lang="en-US" dirty="0"/>
              <a:t> ≥3 </a:t>
            </a:r>
            <a:r>
              <a:rPr lang="en-US" dirty="0" err="1"/>
              <a:t>semptom</a:t>
            </a:r>
            <a:r>
              <a:rPr lang="en-US" dirty="0"/>
              <a:t> </a:t>
            </a:r>
            <a:r>
              <a:rPr lang="en-US" dirty="0" err="1"/>
              <a:t>vardı</a:t>
            </a:r>
            <a:r>
              <a:rPr lang="en-US" dirty="0"/>
              <a:t>.</a:t>
            </a:r>
          </a:p>
          <a:p>
            <a:pPr marL="0" indent="0">
              <a:lnSpc>
                <a:spcPct val="120000"/>
              </a:lnSpc>
              <a:spcBef>
                <a:spcPts val="0"/>
              </a:spcBef>
              <a:buNone/>
            </a:pPr>
            <a:r>
              <a:rPr lang="en-US" dirty="0"/>
              <a:t>ASYH=alt </a:t>
            </a:r>
            <a:r>
              <a:rPr lang="en-US" dirty="0" err="1"/>
              <a:t>solunum</a:t>
            </a:r>
            <a:r>
              <a:rPr lang="en-US" dirty="0"/>
              <a:t> </a:t>
            </a:r>
            <a:r>
              <a:rPr lang="en-US" dirty="0" err="1"/>
              <a:t>yolu</a:t>
            </a:r>
            <a:r>
              <a:rPr lang="en-US" dirty="0"/>
              <a:t> </a:t>
            </a:r>
            <a:r>
              <a:rPr lang="en-US" dirty="0" err="1"/>
              <a:t>hastalığı</a:t>
            </a:r>
            <a:r>
              <a:rPr lang="en-US" dirty="0"/>
              <a:t> S1=</a:t>
            </a:r>
            <a:r>
              <a:rPr lang="en-US" dirty="0" err="1"/>
              <a:t>mevsim</a:t>
            </a:r>
            <a:r>
              <a:rPr lang="en-US" dirty="0"/>
              <a:t> 1; S2=</a:t>
            </a:r>
            <a:r>
              <a:rPr lang="en-US" dirty="0" err="1"/>
              <a:t>mevsim</a:t>
            </a:r>
            <a:r>
              <a:rPr lang="en-US" dirty="0"/>
              <a:t> 2.</a:t>
            </a:r>
          </a:p>
          <a:p>
            <a:pPr marL="0" indent="0">
              <a:lnSpc>
                <a:spcPct val="120000"/>
              </a:lnSpc>
              <a:spcBef>
                <a:spcPts val="0"/>
              </a:spcBef>
              <a:buNone/>
            </a:pPr>
            <a:r>
              <a:rPr lang="en-US" dirty="0"/>
              <a:t>Walsh EE, et al. N Engl J Med. 2024;391:1459-1460.</a:t>
            </a:r>
          </a:p>
        </p:txBody>
      </p:sp>
      <p:pic>
        <p:nvPicPr>
          <p:cNvPr id="7" name="Picture 6" descr="Background pattern&#10;&#10;Description automatically generated with low confidence">
            <a:extLst>
              <a:ext uri="{FF2B5EF4-FFF2-40B4-BE49-F238E27FC236}">
                <a16:creationId xmlns:a16="http://schemas.microsoft.com/office/drawing/2014/main" id="{2F5ABD82-2FF7-BEDB-B8E0-049BF3BCB66D}"/>
              </a:ext>
            </a:extLst>
          </p:cNvPr>
          <p:cNvPicPr>
            <a:picLocks noChangeAspect="1"/>
          </p:cNvPicPr>
          <p:nvPr/>
        </p:nvPicPr>
        <p:blipFill rotWithShape="1">
          <a:blip r:embed="rId4"/>
          <a:srcRect l="2283" t="87597" r="86627" b="5244"/>
          <a:stretch/>
        </p:blipFill>
        <p:spPr bwMode="gray">
          <a:xfrm>
            <a:off x="10348562" y="343456"/>
            <a:ext cx="1674631" cy="607987"/>
          </a:xfrm>
          <a:prstGeom prst="rect">
            <a:avLst/>
          </a:prstGeom>
        </p:spPr>
      </p:pic>
      <p:pic>
        <p:nvPicPr>
          <p:cNvPr id="8" name="Picture 7" descr="A black and blue logo&#10;&#10;AI-generated content may be incorrect.">
            <a:extLst>
              <a:ext uri="{FF2B5EF4-FFF2-40B4-BE49-F238E27FC236}">
                <a16:creationId xmlns:a16="http://schemas.microsoft.com/office/drawing/2014/main" id="{9B4951E7-EAB3-9720-2986-CE9FC53C6C87}"/>
              </a:ext>
            </a:extLst>
          </p:cNvPr>
          <p:cNvPicPr>
            <a:picLocks noChangeAspect="1"/>
          </p:cNvPicPr>
          <p:nvPr/>
        </p:nvPicPr>
        <p:blipFill>
          <a:blip r:embed="rId5"/>
          <a:stretch>
            <a:fillRect/>
          </a:stretch>
        </p:blipFill>
        <p:spPr>
          <a:xfrm>
            <a:off x="10371153" y="6494969"/>
            <a:ext cx="981021" cy="204067"/>
          </a:xfrm>
          <a:prstGeom prst="rect">
            <a:avLst/>
          </a:prstGeom>
        </p:spPr>
      </p:pic>
    </p:spTree>
    <p:extLst>
      <p:ext uri="{BB962C8B-B14F-4D97-AF65-F5344CB8AC3E}">
        <p14:creationId xmlns:p14="http://schemas.microsoft.com/office/powerpoint/2010/main" val="2416573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E2FF-DAFA-185A-D52F-E694C2F5528A}"/>
              </a:ext>
            </a:extLst>
          </p:cNvPr>
          <p:cNvSpPr>
            <a:spLocks noGrp="1"/>
          </p:cNvSpPr>
          <p:nvPr>
            <p:ph type="title"/>
          </p:nvPr>
        </p:nvSpPr>
        <p:spPr/>
        <p:txBody>
          <a:bodyPr anchor="ctr"/>
          <a:lstStyle/>
          <a:p>
            <a:r>
              <a:rPr lang="en-US" dirty="0" err="1"/>
              <a:t>Yaş</a:t>
            </a:r>
            <a:r>
              <a:rPr lang="en-US" dirty="0"/>
              <a:t> </a:t>
            </a:r>
            <a:r>
              <a:rPr lang="en-US" dirty="0" err="1"/>
              <a:t>grupları</a:t>
            </a:r>
            <a:r>
              <a:rPr lang="en-US" dirty="0"/>
              <a:t> </a:t>
            </a:r>
            <a:r>
              <a:rPr lang="en-US" dirty="0" err="1"/>
              <a:t>arasında</a:t>
            </a:r>
            <a:r>
              <a:rPr lang="en-US" dirty="0"/>
              <a:t> </a:t>
            </a:r>
            <a:r>
              <a:rPr lang="en-US" dirty="0" err="1"/>
              <a:t>tutarlı</a:t>
            </a:r>
            <a:r>
              <a:rPr lang="en-US" dirty="0"/>
              <a:t> </a:t>
            </a:r>
            <a:r>
              <a:rPr lang="en-US" dirty="0" err="1"/>
              <a:t>aşı</a:t>
            </a:r>
            <a:r>
              <a:rPr lang="en-US" dirty="0"/>
              <a:t> </a:t>
            </a:r>
            <a:r>
              <a:rPr lang="en-US" dirty="0" err="1"/>
              <a:t>etkinliği</a:t>
            </a:r>
            <a:r>
              <a:rPr lang="en-US" dirty="0"/>
              <a:t> </a:t>
            </a:r>
            <a:r>
              <a:rPr lang="en-US" dirty="0" err="1"/>
              <a:t>gözlenmiştir</a:t>
            </a:r>
            <a:endParaRPr lang="en-US" dirty="0"/>
          </a:p>
        </p:txBody>
      </p:sp>
      <p:sp>
        <p:nvSpPr>
          <p:cNvPr id="4" name="Slide Number Placeholder 3">
            <a:extLst>
              <a:ext uri="{FF2B5EF4-FFF2-40B4-BE49-F238E27FC236}">
                <a16:creationId xmlns:a16="http://schemas.microsoft.com/office/drawing/2014/main" id="{88F83DDE-9BAC-289F-D435-927EBED4C861}"/>
              </a:ext>
            </a:extLst>
          </p:cNvPr>
          <p:cNvSpPr>
            <a:spLocks noGrp="1"/>
          </p:cNvSpPr>
          <p:nvPr>
            <p:ph type="sldNum" sz="quarter" idx="4"/>
          </p:nvPr>
        </p:nvSpPr>
        <p:spPr/>
        <p:txBody>
          <a:bodyPr/>
          <a:lstStyle/>
          <a:p>
            <a:fld id="{8C13A29A-185B-4182-9583-7B13F1AC164D}" type="slidenum">
              <a:rPr lang="en-US"/>
              <a:pPr/>
              <a:t>28</a:t>
            </a:fld>
            <a:endParaRPr lang="en-US"/>
          </a:p>
        </p:txBody>
      </p:sp>
      <p:sp>
        <p:nvSpPr>
          <p:cNvPr id="3" name="Text Placeholder 2">
            <a:extLst>
              <a:ext uri="{FF2B5EF4-FFF2-40B4-BE49-F238E27FC236}">
                <a16:creationId xmlns:a16="http://schemas.microsoft.com/office/drawing/2014/main" id="{633C5F26-352D-63C0-C4C5-BD26366C9E79}"/>
              </a:ext>
            </a:extLst>
          </p:cNvPr>
          <p:cNvSpPr>
            <a:spLocks noGrp="1"/>
          </p:cNvSpPr>
          <p:nvPr>
            <p:ph type="body" sz="quarter" idx="4294967295"/>
          </p:nvPr>
        </p:nvSpPr>
        <p:spPr>
          <a:xfrm>
            <a:off x="613152" y="5867401"/>
            <a:ext cx="10215563" cy="358775"/>
          </a:xfrm>
        </p:spPr>
        <p:txBody>
          <a:bodyPr>
            <a:normAutofit fontScale="47500" lnSpcReduction="20000"/>
          </a:bodyPr>
          <a:lstStyle/>
          <a:p>
            <a:pPr marL="0" indent="0">
              <a:lnSpc>
                <a:spcPct val="120000"/>
              </a:lnSpc>
              <a:spcBef>
                <a:spcPts val="0"/>
              </a:spcBef>
              <a:buNone/>
            </a:pPr>
            <a:r>
              <a:rPr lang="en-GB" b="1" dirty="0"/>
              <a:t>ASYH = alt </a:t>
            </a:r>
            <a:r>
              <a:rPr lang="en-GB" b="1" dirty="0" err="1"/>
              <a:t>solunum</a:t>
            </a:r>
            <a:r>
              <a:rPr lang="en-GB" b="1" dirty="0"/>
              <a:t> </a:t>
            </a:r>
            <a:r>
              <a:rPr lang="en-GB" b="1" dirty="0" err="1"/>
              <a:t>yolu</a:t>
            </a:r>
            <a:r>
              <a:rPr lang="en-GB" b="1" dirty="0"/>
              <a:t> </a:t>
            </a:r>
            <a:r>
              <a:rPr lang="en-GB" b="1" dirty="0" err="1"/>
              <a:t>hastalığı</a:t>
            </a:r>
            <a:r>
              <a:rPr lang="en-GB" b="1" dirty="0"/>
              <a:t>.</a:t>
            </a:r>
          </a:p>
          <a:p>
            <a:pPr marL="0" indent="0">
              <a:lnSpc>
                <a:spcPct val="120000"/>
              </a:lnSpc>
              <a:spcBef>
                <a:spcPts val="0"/>
              </a:spcBef>
              <a:buNone/>
            </a:pPr>
            <a:r>
              <a:rPr lang="en-US" b="1" dirty="0"/>
              <a:t>Walsh EE, et al. N Engl J Med. 2024;391:1459-1460.</a:t>
            </a:r>
          </a:p>
        </p:txBody>
      </p:sp>
      <p:graphicFrame>
        <p:nvGraphicFramePr>
          <p:cNvPr id="14" name="Table 13">
            <a:extLst>
              <a:ext uri="{FF2B5EF4-FFF2-40B4-BE49-F238E27FC236}">
                <a16:creationId xmlns:a16="http://schemas.microsoft.com/office/drawing/2014/main" id="{D298D5B2-B81A-18C9-56BA-3809B999ED1B}"/>
              </a:ext>
            </a:extLst>
          </p:cNvPr>
          <p:cNvGraphicFramePr>
            <a:graphicFrameLocks noGrp="1"/>
          </p:cNvGraphicFramePr>
          <p:nvPr>
            <p:extLst>
              <p:ext uri="{D42A27DB-BD31-4B8C-83A1-F6EECF244321}">
                <p14:modId xmlns:p14="http://schemas.microsoft.com/office/powerpoint/2010/main" val="3083543521"/>
              </p:ext>
            </p:extLst>
          </p:nvPr>
        </p:nvGraphicFramePr>
        <p:xfrm>
          <a:off x="613152" y="1600200"/>
          <a:ext cx="11410041" cy="3338034"/>
        </p:xfrm>
        <a:graphic>
          <a:graphicData uri="http://schemas.openxmlformats.org/drawingml/2006/table">
            <a:tbl>
              <a:tblPr firstRow="1" bandRow="1"/>
              <a:tblGrid>
                <a:gridCol w="1695132">
                  <a:extLst>
                    <a:ext uri="{9D8B030D-6E8A-4147-A177-3AD203B41FA5}">
                      <a16:colId xmlns:a16="http://schemas.microsoft.com/office/drawing/2014/main" val="3842889190"/>
                    </a:ext>
                  </a:extLst>
                </a:gridCol>
                <a:gridCol w="1695132">
                  <a:extLst>
                    <a:ext uri="{9D8B030D-6E8A-4147-A177-3AD203B41FA5}">
                      <a16:colId xmlns:a16="http://schemas.microsoft.com/office/drawing/2014/main" val="949887128"/>
                    </a:ext>
                  </a:extLst>
                </a:gridCol>
                <a:gridCol w="847567">
                  <a:extLst>
                    <a:ext uri="{9D8B030D-6E8A-4147-A177-3AD203B41FA5}">
                      <a16:colId xmlns:a16="http://schemas.microsoft.com/office/drawing/2014/main" val="1426629180"/>
                    </a:ext>
                  </a:extLst>
                </a:gridCol>
                <a:gridCol w="847567">
                  <a:extLst>
                    <a:ext uri="{9D8B030D-6E8A-4147-A177-3AD203B41FA5}">
                      <a16:colId xmlns:a16="http://schemas.microsoft.com/office/drawing/2014/main" val="3152515175"/>
                    </a:ext>
                  </a:extLst>
                </a:gridCol>
                <a:gridCol w="4623090">
                  <a:extLst>
                    <a:ext uri="{9D8B030D-6E8A-4147-A177-3AD203B41FA5}">
                      <a16:colId xmlns:a16="http://schemas.microsoft.com/office/drawing/2014/main" val="1236166454"/>
                    </a:ext>
                  </a:extLst>
                </a:gridCol>
                <a:gridCol w="1701553">
                  <a:extLst>
                    <a:ext uri="{9D8B030D-6E8A-4147-A177-3AD203B41FA5}">
                      <a16:colId xmlns:a16="http://schemas.microsoft.com/office/drawing/2014/main" val="2056189396"/>
                    </a:ext>
                  </a:extLst>
                </a:gridCol>
              </a:tblGrid>
              <a:tr h="268364">
                <a:tc rowSpan="2"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mn-lt"/>
                        </a:rPr>
                        <a:t>BİRİNCİL SONLANIM NOKTASI: ≥ 3 </a:t>
                      </a:r>
                      <a:r>
                        <a:rPr lang="en-US" sz="1100" b="1" err="1">
                          <a:solidFill>
                            <a:schemeClr val="bg1"/>
                          </a:solidFill>
                          <a:latin typeface="+mn-lt"/>
                        </a:rPr>
                        <a:t>semptomlu</a:t>
                      </a:r>
                      <a:r>
                        <a:rPr lang="en-US" sz="1100" b="1">
                          <a:solidFill>
                            <a:schemeClr val="bg1"/>
                          </a:solidFill>
                          <a:latin typeface="+mn-lt"/>
                        </a:rPr>
                        <a:t> RSV-ASYH</a:t>
                      </a:r>
                    </a:p>
                  </a:txBody>
                  <a:tcPr marL="68562" marR="68562" marT="34281" marB="34281" anchor="ctr">
                    <a:lnL w="12700" cmpd="sng">
                      <a:noFill/>
                      <a:prstDash val="soli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2" hMerge="1">
                  <a:txBody>
                    <a:bodyPr/>
                    <a:lstStyle/>
                    <a:p>
                      <a:pPr>
                        <a:lnSpc>
                          <a:spcPct val="100000"/>
                        </a:lnSpc>
                      </a:pPr>
                      <a:endParaRPr lang="en-US" sz="14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mn-lt"/>
                        </a:rPr>
                        <a:t>Olay </a:t>
                      </a:r>
                      <a:r>
                        <a:rPr lang="en-US" sz="1100" b="1" err="1">
                          <a:solidFill>
                            <a:schemeClr val="bg1"/>
                          </a:solidFill>
                          <a:latin typeface="+mn-lt"/>
                        </a:rPr>
                        <a:t>Sayısı</a:t>
                      </a:r>
                      <a:endParaRPr lang="en-US" sz="1100" b="1">
                        <a:solidFill>
                          <a:schemeClr val="bg1"/>
                        </a:solidFill>
                        <a:latin typeface="+mn-lt"/>
                      </a:endParaRPr>
                    </a:p>
                  </a:txBody>
                  <a:tcPr marL="0" marR="0"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lnSpc>
                          <a:spcPct val="100000"/>
                        </a:lnSpc>
                      </a:pPr>
                      <a:endParaRPr lang="en-US" sz="12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0000"/>
                        </a:lnSpc>
                      </a:pPr>
                      <a:endParaRPr lang="en-US" sz="1100" b="1">
                        <a:solidFill>
                          <a:schemeClr val="bg1"/>
                        </a:solidFill>
                        <a:latin typeface="+mn-lt"/>
                      </a:endParaRPr>
                    </a:p>
                  </a:txBody>
                  <a:tcPr marL="68562" marR="68562" marT="34281" marB="34281"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2">
                  <a:txBody>
                    <a:bodyPr/>
                    <a:lstStyle/>
                    <a:p>
                      <a:pPr algn="ctr"/>
                      <a:r>
                        <a:rPr lang="en-US" sz="1100" b="1" err="1">
                          <a:solidFill>
                            <a:schemeClr val="bg1"/>
                          </a:solidFill>
                          <a:latin typeface="+mn-lt"/>
                        </a:rPr>
                        <a:t>Aşı</a:t>
                      </a:r>
                      <a:r>
                        <a:rPr lang="en-US" sz="1100" b="1">
                          <a:solidFill>
                            <a:schemeClr val="bg1"/>
                          </a:solidFill>
                          <a:latin typeface="+mn-lt"/>
                        </a:rPr>
                        <a:t> </a:t>
                      </a:r>
                      <a:r>
                        <a:rPr lang="en-US" sz="1100" b="1" err="1">
                          <a:solidFill>
                            <a:schemeClr val="bg1"/>
                          </a:solidFill>
                          <a:latin typeface="+mn-lt"/>
                        </a:rPr>
                        <a:t>Etkinliği</a:t>
                      </a:r>
                      <a:br>
                        <a:rPr lang="en-US" sz="1100" b="1">
                          <a:solidFill>
                            <a:schemeClr val="bg1"/>
                          </a:solidFill>
                          <a:latin typeface="+mn-lt"/>
                        </a:rPr>
                      </a:br>
                      <a:r>
                        <a:rPr lang="en-US" sz="1100" b="0">
                          <a:solidFill>
                            <a:schemeClr val="bg1"/>
                          </a:solidFill>
                          <a:latin typeface="+mn-lt"/>
                        </a:rPr>
                        <a:t>(%95 CI)</a:t>
                      </a:r>
                    </a:p>
                  </a:txBody>
                  <a:tcPr marL="68562" marR="68562" marT="34281" marB="34281" anchor="ctr">
                    <a:lnL w="19050" cap="flat" cmpd="sng" algn="ctr">
                      <a:noFill/>
                      <a:prstDash val="solid"/>
                      <a:round/>
                      <a:headEnd type="none" w="med" len="med"/>
                      <a:tailEnd type="none" w="med" len="med"/>
                    </a:lnL>
                    <a:lnR w="12700" cmpd="sng">
                      <a:noFill/>
                      <a:prstDash val="soli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27851128"/>
                  </a:ext>
                </a:extLst>
              </a:tr>
              <a:tr h="233734">
                <a:tc gridSpan="2"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a:p>
                  </a:txBody>
                  <a:tcPr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vMerge="1">
                  <a:txBody>
                    <a:bodyPr/>
                    <a:lstStyle/>
                    <a:p>
                      <a:pPr>
                        <a:lnSpc>
                          <a:spcPct val="100000"/>
                        </a:lnSpc>
                      </a:pPr>
                      <a:endParaRPr lang="en-US" sz="14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chemeClr val="bg1"/>
                          </a:solidFill>
                          <a:latin typeface="+mn-lt"/>
                        </a:rPr>
                        <a:t>RSVpreF</a:t>
                      </a:r>
                    </a:p>
                  </a:txBody>
                  <a:tcPr marL="0" marR="0" marT="34281" marB="34281"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err="1">
                          <a:solidFill>
                            <a:schemeClr val="bg1"/>
                          </a:solidFill>
                          <a:latin typeface="+mn-lt"/>
                        </a:rPr>
                        <a:t>Plasebo</a:t>
                      </a:r>
                      <a:endParaRPr lang="en-US" sz="900">
                        <a:solidFill>
                          <a:schemeClr val="bg1"/>
                        </a:solidFill>
                        <a:latin typeface="+mn-lt"/>
                      </a:endParaRPr>
                    </a:p>
                  </a:txBody>
                  <a:tcPr marL="0" marR="0" marT="34281" marB="34281"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vMerge="1">
                  <a:txBody>
                    <a:bodyPr/>
                    <a:lstStyle/>
                    <a:p>
                      <a:pPr algn="ctr">
                        <a:lnSpc>
                          <a:spcPct val="100000"/>
                        </a:lnSpc>
                      </a:pPr>
                      <a:endParaRPr lang="en-US" sz="1200" b="1">
                        <a:solidFill>
                          <a:schemeClr val="accent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r>
                        <a:rPr lang="en-US" sz="1200" b="1"/>
                        <a:t>Vaccine Efficacy</a:t>
                      </a:r>
                      <a:br>
                        <a:rPr lang="en-US" sz="1200" b="1"/>
                      </a:br>
                      <a:r>
                        <a:rPr lang="en-US" sz="1200" b="1"/>
                        <a:t>(95% CI)</a:t>
                      </a:r>
                    </a:p>
                  </a:txBody>
                  <a:tcPr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9635080"/>
                  </a:ext>
                </a:extLst>
              </a:tr>
              <a:tr h="315104">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mn-lt"/>
                        </a:rPr>
                        <a:t>60–69 </a:t>
                      </a:r>
                      <a:r>
                        <a:rPr lang="en-US" sz="1100" b="1" err="1">
                          <a:latin typeface="+mn-lt"/>
                        </a:rPr>
                        <a:t>Yaş</a:t>
                      </a:r>
                      <a:endParaRPr lang="en-US" sz="1100" b="1">
                        <a:latin typeface="+mn-lt"/>
                      </a:endParaRPr>
                    </a:p>
                  </a:txBody>
                  <a:tcPr marL="68562" marR="68562" marT="54850" marB="54850" anchor="ctr">
                    <a:lnL w="12700" cmpd="sng">
                      <a:noFill/>
                      <a:prstDash val="soli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1100" b="1" err="1">
                          <a:latin typeface="+mn-lt"/>
                        </a:rPr>
                        <a:t>Sezon</a:t>
                      </a:r>
                      <a:r>
                        <a:rPr lang="en-US" sz="1100" b="1">
                          <a:latin typeface="+mn-lt"/>
                        </a:rPr>
                        <a:t> 1</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2</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latin typeface="+mn-lt"/>
                        </a:rPr>
                        <a:t>11</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rgbClr val="000000"/>
                          </a:solidFill>
                          <a:effectLst/>
                          <a:latin typeface="+mn-lt"/>
                        </a:rPr>
                        <a:t>%81.8</a:t>
                      </a:r>
                      <a:r>
                        <a:rPr lang="en-US" sz="1100" b="0" i="0" u="none" strike="noStrike">
                          <a:solidFill>
                            <a:srgbClr val="000000"/>
                          </a:solidFill>
                          <a:effectLst/>
                          <a:latin typeface="+mn-lt"/>
                        </a:rPr>
                        <a:t> (16.7, 98.0)</a:t>
                      </a:r>
                    </a:p>
                  </a:txBody>
                  <a:tcPr marL="68562" marR="68562" marT="54850" marB="54850" anchor="ctr">
                    <a:lnL w="12700" cap="flat" cmpd="sng" algn="ctr">
                      <a:noFill/>
                      <a:prstDash val="solid"/>
                      <a:round/>
                      <a:headEnd type="none" w="med" len="med"/>
                      <a:tailEnd type="none" w="med" len="med"/>
                    </a:lnL>
                    <a:lnR w="12700" cmpd="sng">
                      <a:noFill/>
                      <a:prstDash val="soli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882360"/>
                  </a:ext>
                </a:extLst>
              </a:tr>
              <a:tr h="315104">
                <a:tc vMerge="1">
                  <a:txBody>
                    <a:bodyPr/>
                    <a:lstStyle/>
                    <a:p>
                      <a:pPr>
                        <a:lnSpc>
                          <a:spcPct val="100000"/>
                        </a:lnSpc>
                      </a:pPr>
                      <a:endParaRPr lang="en-US" sz="1400" b="1"/>
                    </a:p>
                  </a:txBody>
                  <a:tcPr marL="91392" marR="91392" marT="18288" marB="18288" anchor="ctr">
                    <a:lnL w="12700" cmpd="sng">
                      <a:noFill/>
                      <a:prstDash val="soli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sz="1100" b="1" err="1">
                          <a:latin typeface="+mn-lt"/>
                        </a:rPr>
                        <a:t>Sezon</a:t>
                      </a:r>
                      <a:r>
                        <a:rPr lang="en-US" sz="1100" b="1">
                          <a:latin typeface="+mn-lt"/>
                        </a:rPr>
                        <a:t> 2</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5</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latin typeface="+mn-lt"/>
                        </a:rPr>
                        <a:t>27</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rgbClr val="000000"/>
                          </a:solidFill>
                          <a:effectLst/>
                          <a:latin typeface="+mn-lt"/>
                        </a:rPr>
                        <a:t>%81.5 </a:t>
                      </a:r>
                      <a:r>
                        <a:rPr lang="en-US" sz="1100" b="0" i="0" u="none" strike="noStrike">
                          <a:solidFill>
                            <a:srgbClr val="000000"/>
                          </a:solidFill>
                          <a:effectLst/>
                          <a:latin typeface="+mn-lt"/>
                        </a:rPr>
                        <a:t>(51.2, 94.4)</a:t>
                      </a:r>
                      <a:endParaRPr lang="en-US" sz="1100" b="1" i="0" u="none" strike="noStrike">
                        <a:solidFill>
                          <a:srgbClr val="000000"/>
                        </a:solidFill>
                        <a:effectLst/>
                        <a:latin typeface="+mn-lt"/>
                      </a:endParaRPr>
                    </a:p>
                  </a:txBody>
                  <a:tcPr marL="68562" marR="68562" marT="54850" marB="5485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3344495"/>
                  </a:ext>
                </a:extLst>
              </a:tr>
              <a:tr h="315104">
                <a:tc vMerge="1">
                  <a:txBody>
                    <a:bodyPr/>
                    <a:lstStyle/>
                    <a:p>
                      <a:pPr>
                        <a:lnSpc>
                          <a:spcPct val="100000"/>
                        </a:lnSpc>
                      </a:pPr>
                      <a:endParaRPr lang="en-US" sz="1400" b="1"/>
                    </a:p>
                  </a:txBody>
                  <a:tcPr marL="91392" marR="91392" marT="18288" marB="18288" anchor="ctr">
                    <a:lnL w="12700" cmpd="sng">
                      <a:noFill/>
                      <a:prstDash val="soli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sz="1100" b="1">
                          <a:latin typeface="+mn-lt"/>
                        </a:rPr>
                        <a:t>2 </a:t>
                      </a:r>
                      <a:r>
                        <a:rPr lang="en-US" sz="1100" b="1" err="1">
                          <a:latin typeface="+mn-lt"/>
                        </a:rPr>
                        <a:t>Sezon</a:t>
                      </a:r>
                      <a:r>
                        <a:rPr lang="en-US" sz="1100" b="1">
                          <a:latin typeface="+mn-lt"/>
                        </a:rPr>
                        <a:t> </a:t>
                      </a:r>
                      <a:r>
                        <a:rPr lang="en-US" sz="1100" b="1" err="1">
                          <a:latin typeface="+mn-lt"/>
                        </a:rPr>
                        <a:t>Boyunca</a:t>
                      </a:r>
                      <a:endParaRPr lang="en-US" sz="1100" b="1">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7</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latin typeface="+mn-lt"/>
                        </a:rPr>
                        <a:t>38</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rgbClr val="000000"/>
                          </a:solidFill>
                          <a:effectLst/>
                          <a:latin typeface="+mn-lt"/>
                        </a:rPr>
                        <a:t>%81.6 </a:t>
                      </a:r>
                      <a:r>
                        <a:rPr lang="en-US" sz="1100" b="0" i="0" u="none" strike="noStrike">
                          <a:solidFill>
                            <a:srgbClr val="000000"/>
                          </a:solidFill>
                          <a:effectLst/>
                          <a:latin typeface="+mn-lt"/>
                        </a:rPr>
                        <a:t>(58.2, 93.1)</a:t>
                      </a:r>
                    </a:p>
                  </a:txBody>
                  <a:tcPr marL="68562" marR="68562" marT="54850" marB="5485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3446319"/>
                  </a:ext>
                </a:extLst>
              </a:tr>
              <a:tr h="315104">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mn-lt"/>
                        </a:rPr>
                        <a:t>70–79 </a:t>
                      </a:r>
                      <a:r>
                        <a:rPr lang="en-US" sz="1100" b="1" err="1">
                          <a:latin typeface="+mn-lt"/>
                        </a:rPr>
                        <a:t>Yaş</a:t>
                      </a:r>
                      <a:endParaRPr lang="en-US" sz="1100" b="1">
                        <a:latin typeface="+mn-lt"/>
                      </a:endParaRPr>
                    </a:p>
                  </a:txBody>
                  <a:tcPr marL="68562" marR="68562" marT="54850" marB="54850" anchor="ctr">
                    <a:lnL w="12700" cmpd="sng">
                      <a:noFill/>
                      <a:prstDash val="soli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1100" b="1" err="1">
                          <a:latin typeface="+mn-lt"/>
                        </a:rPr>
                        <a:t>Sezon</a:t>
                      </a:r>
                      <a:r>
                        <a:rPr lang="en-US" sz="1100" b="1">
                          <a:latin typeface="+mn-lt"/>
                        </a:rPr>
                        <a:t> 1</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0</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a:latin typeface="+mn-lt"/>
                        </a:rPr>
                        <a:t>4</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rgbClr val="000000"/>
                          </a:solidFill>
                          <a:effectLst/>
                          <a:latin typeface="+mn-lt"/>
                        </a:rPr>
                        <a:t>%100 </a:t>
                      </a:r>
                      <a:r>
                        <a:rPr lang="en-US" sz="1100" b="0" i="0" u="none" strike="noStrike">
                          <a:solidFill>
                            <a:srgbClr val="000000"/>
                          </a:solidFill>
                          <a:effectLst/>
                          <a:latin typeface="+mn-lt"/>
                        </a:rPr>
                        <a:t>(-51.5, 100)</a:t>
                      </a:r>
                    </a:p>
                  </a:txBody>
                  <a:tcPr marL="68562" marR="68562" marT="54850" marB="54850" anchor="ctr">
                    <a:lnL w="12700" cap="flat" cmpd="sng" algn="ctr">
                      <a:noFill/>
                      <a:prstDash val="solid"/>
                      <a:round/>
                      <a:headEnd type="none" w="med" len="med"/>
                      <a:tailEnd type="none" w="med" len="med"/>
                    </a:lnL>
                    <a:lnR w="12700" cmpd="sng">
                      <a:noFill/>
                      <a:prstDash val="soli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310415"/>
                  </a:ext>
                </a:extLst>
              </a:tr>
              <a:tr h="315104">
                <a:tc vMerge="1">
                  <a:txBody>
                    <a:bodyPr/>
                    <a:lstStyle/>
                    <a:p>
                      <a:pPr>
                        <a:lnSpc>
                          <a:spcPct val="100000"/>
                        </a:lnSpc>
                      </a:pPr>
                      <a:endParaRPr lang="en-US" sz="1400" b="1"/>
                    </a:p>
                  </a:txBody>
                  <a:tcPr marL="91392" marR="91392" marT="18288" marB="18288" anchor="ctr">
                    <a:lnL w="12700" cmpd="sng">
                      <a:noFill/>
                      <a:prstDash val="soli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0000"/>
                        </a:lnSpc>
                      </a:pPr>
                      <a:r>
                        <a:rPr lang="en-US" sz="1100" b="1" err="1">
                          <a:latin typeface="+mn-lt"/>
                        </a:rPr>
                        <a:t>Sezon</a:t>
                      </a:r>
                      <a:r>
                        <a:rPr lang="en-US" sz="1100" b="1">
                          <a:latin typeface="+mn-lt"/>
                        </a:rPr>
                        <a:t> 2</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3</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7</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rgbClr val="000000"/>
                          </a:solidFill>
                          <a:effectLst/>
                          <a:latin typeface="+mn-lt"/>
                        </a:rPr>
                        <a:t>%57.1 </a:t>
                      </a:r>
                      <a:r>
                        <a:rPr lang="en-US" sz="1100" b="0" i="0" u="none" strike="noStrike">
                          <a:solidFill>
                            <a:srgbClr val="000000"/>
                          </a:solidFill>
                          <a:effectLst/>
                          <a:latin typeface="+mn-lt"/>
                        </a:rPr>
                        <a:t>(-87.7, 92.8)</a:t>
                      </a:r>
                    </a:p>
                  </a:txBody>
                  <a:tcPr marL="68562" marR="68562" marT="54850" marB="5485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0709677"/>
                  </a:ext>
                </a:extLst>
              </a:tr>
              <a:tr h="315104">
                <a:tc vMerge="1">
                  <a:txBody>
                    <a:bodyPr/>
                    <a:lstStyle/>
                    <a:p>
                      <a:pPr>
                        <a:lnSpc>
                          <a:spcPct val="100000"/>
                        </a:lnSpc>
                      </a:pPr>
                      <a:endParaRPr lang="en-US" sz="1400" b="1"/>
                    </a:p>
                  </a:txBody>
                  <a:tcPr marL="91392" marR="91392" marT="18288" marB="18288" anchor="ctr">
                    <a:lnL w="12700" cmpd="sng">
                      <a:noFill/>
                      <a:prstDash val="soli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sz="1100" b="1">
                          <a:latin typeface="+mn-lt"/>
                        </a:rPr>
                        <a:t>2 </a:t>
                      </a:r>
                      <a:r>
                        <a:rPr lang="en-US" sz="1100" b="1" err="1">
                          <a:latin typeface="+mn-lt"/>
                        </a:rPr>
                        <a:t>Sezon</a:t>
                      </a:r>
                      <a:r>
                        <a:rPr lang="en-US" sz="1100" b="1">
                          <a:latin typeface="+mn-lt"/>
                        </a:rPr>
                        <a:t> </a:t>
                      </a:r>
                      <a:r>
                        <a:rPr lang="en-US" sz="1100" b="1" err="1">
                          <a:latin typeface="+mn-lt"/>
                        </a:rPr>
                        <a:t>Boyunca</a:t>
                      </a:r>
                      <a:endParaRPr lang="en-US" sz="1100" b="1">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3</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11</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rgbClr val="000000"/>
                          </a:solidFill>
                          <a:effectLst/>
                          <a:latin typeface="+mn-lt"/>
                        </a:rPr>
                        <a:t>%72.7 </a:t>
                      </a:r>
                      <a:r>
                        <a:rPr lang="en-US" sz="1100" b="0" i="0" u="none" strike="noStrike">
                          <a:solidFill>
                            <a:srgbClr val="000000"/>
                          </a:solidFill>
                          <a:effectLst/>
                          <a:latin typeface="+mn-lt"/>
                        </a:rPr>
                        <a:t>(-3.2, 95.1)</a:t>
                      </a:r>
                    </a:p>
                  </a:txBody>
                  <a:tcPr marL="68562" marR="68562" marT="54850" marB="5485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2065510"/>
                  </a:ext>
                </a:extLst>
              </a:tr>
              <a:tr h="315104">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mn-lt"/>
                        </a:rPr>
                        <a:t>≥80 </a:t>
                      </a:r>
                      <a:r>
                        <a:rPr lang="en-US" sz="1100" b="1" err="1">
                          <a:latin typeface="+mn-lt"/>
                        </a:rPr>
                        <a:t>Yaş</a:t>
                      </a:r>
                      <a:endParaRPr lang="en-US" sz="1100" b="1">
                        <a:latin typeface="+mn-lt"/>
                      </a:endParaRPr>
                    </a:p>
                  </a:txBody>
                  <a:tcPr marL="68562" marR="68562" marT="54850" marB="54850" anchor="ctr">
                    <a:lnL w="12700" cmpd="sng">
                      <a:noFill/>
                      <a:prstDash val="soli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sz="1100" b="1" err="1">
                          <a:latin typeface="+mn-lt"/>
                        </a:rPr>
                        <a:t>Sezon</a:t>
                      </a:r>
                      <a:r>
                        <a:rPr lang="en-US" sz="1100" b="1">
                          <a:latin typeface="+mn-lt"/>
                        </a:rPr>
                        <a:t> 1</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0</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3</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rgbClr val="000000"/>
                          </a:solidFill>
                          <a:effectLst/>
                          <a:latin typeface="+mn-lt"/>
                        </a:rPr>
                        <a:t>%100 </a:t>
                      </a:r>
                      <a:r>
                        <a:rPr lang="en-US" sz="1100" b="0" i="0" u="none" strike="noStrike">
                          <a:solidFill>
                            <a:srgbClr val="000000"/>
                          </a:solidFill>
                          <a:effectLst/>
                          <a:latin typeface="+mn-lt"/>
                        </a:rPr>
                        <a:t>(-142, 100)</a:t>
                      </a:r>
                    </a:p>
                  </a:txBody>
                  <a:tcPr marL="68562" marR="68562" marT="54850" marB="54850" anchor="ctr">
                    <a:lnL w="12700" cap="flat" cmpd="sng" algn="ctr">
                      <a:noFill/>
                      <a:prstDash val="solid"/>
                      <a:round/>
                      <a:headEnd type="none" w="med" len="med"/>
                      <a:tailEnd type="none" w="med" len="med"/>
                    </a:lnL>
                    <a:lnR w="12700" cmpd="sng">
                      <a:noFill/>
                      <a:prstDash val="soli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5184104"/>
                  </a:ext>
                </a:extLst>
              </a:tr>
              <a:tr h="315104">
                <a:tc vMerge="1">
                  <a:txBody>
                    <a:bodyPr/>
                    <a:lstStyle/>
                    <a:p>
                      <a:pPr>
                        <a:lnSpc>
                          <a:spcPct val="100000"/>
                        </a:lnSpc>
                      </a:pPr>
                      <a:endParaRPr lang="en-US" sz="1400" b="1"/>
                    </a:p>
                  </a:txBody>
                  <a:tcPr marL="91392" marR="91392" marT="18288" marB="18288" anchor="ctr">
                    <a:lnL w="12700" cmpd="sng">
                      <a:noFill/>
                      <a:prstDash val="soli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sz="1100" b="1" err="1">
                          <a:latin typeface="+mn-lt"/>
                        </a:rPr>
                        <a:t>Sezon</a:t>
                      </a:r>
                      <a:r>
                        <a:rPr lang="en-US" sz="1100" b="1">
                          <a:latin typeface="+mn-lt"/>
                        </a:rPr>
                        <a:t> 2</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0</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2</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rgbClr val="000000"/>
                          </a:solidFill>
                          <a:effectLst/>
                          <a:latin typeface="+mn-lt"/>
                        </a:rPr>
                        <a:t>%100 </a:t>
                      </a:r>
                      <a:r>
                        <a:rPr lang="en-US" sz="1100" b="0" i="0" u="none" strike="noStrike">
                          <a:solidFill>
                            <a:srgbClr val="000000"/>
                          </a:solidFill>
                          <a:effectLst/>
                          <a:latin typeface="+mn-lt"/>
                        </a:rPr>
                        <a:t>(-432.5, 100)</a:t>
                      </a:r>
                    </a:p>
                  </a:txBody>
                  <a:tcPr marL="68562" marR="68562" marT="54850" marB="5485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6630369"/>
                  </a:ext>
                </a:extLst>
              </a:tr>
              <a:tr h="315104">
                <a:tc vMerge="1">
                  <a:txBody>
                    <a:bodyPr/>
                    <a:lstStyle/>
                    <a:p>
                      <a:pPr>
                        <a:lnSpc>
                          <a:spcPct val="100000"/>
                        </a:lnSpc>
                      </a:pPr>
                      <a:endParaRPr lang="en-US" sz="1400" b="1"/>
                    </a:p>
                  </a:txBody>
                  <a:tcPr marL="91392" marR="91392" marT="18288" marB="18288" anchor="ctr">
                    <a:lnL w="12700" cmpd="sng">
                      <a:noFill/>
                      <a:prstDash val="solid"/>
                    </a:lnL>
                    <a:lnR w="12700" cmpd="sng">
                      <a:noFill/>
                      <a:prstDash val="soli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sz="1100" b="1">
                          <a:latin typeface="+mn-lt"/>
                        </a:rPr>
                        <a:t>2 </a:t>
                      </a:r>
                      <a:r>
                        <a:rPr lang="en-US" sz="1100" b="1" err="1">
                          <a:latin typeface="+mn-lt"/>
                        </a:rPr>
                        <a:t>Sezon</a:t>
                      </a:r>
                      <a:r>
                        <a:rPr lang="en-US" sz="1100" b="1">
                          <a:latin typeface="+mn-lt"/>
                        </a:rPr>
                        <a:t> </a:t>
                      </a:r>
                      <a:r>
                        <a:rPr lang="en-US" sz="1100" b="1" err="1">
                          <a:latin typeface="+mn-lt"/>
                        </a:rPr>
                        <a:t>Boyunca</a:t>
                      </a:r>
                      <a:endParaRPr lang="en-US" sz="1100" b="1">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0</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1100" b="0">
                          <a:latin typeface="+mn-lt"/>
                        </a:rPr>
                        <a:t>5</a:t>
                      </a: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100" b="0">
                        <a:latin typeface="+mn-lt"/>
                      </a:endParaRPr>
                    </a:p>
                  </a:txBody>
                  <a:tcPr marL="68562" marR="68562" marT="54850" marB="548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1" i="0" u="none" strike="noStrike">
                          <a:solidFill>
                            <a:srgbClr val="000000"/>
                          </a:solidFill>
                          <a:effectLst/>
                          <a:latin typeface="+mn-lt"/>
                        </a:rPr>
                        <a:t>%100</a:t>
                      </a:r>
                      <a:r>
                        <a:rPr lang="en-US" sz="1100" b="0" i="0" u="none" strike="noStrike">
                          <a:solidFill>
                            <a:srgbClr val="000000"/>
                          </a:solidFill>
                          <a:effectLst/>
                          <a:latin typeface="+mn-lt"/>
                        </a:rPr>
                        <a:t> (-9.1, 100)</a:t>
                      </a:r>
                    </a:p>
                  </a:txBody>
                  <a:tcPr marL="68562" marR="68562" marT="54850" marB="5485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4681105"/>
                  </a:ext>
                </a:extLst>
              </a:tr>
            </a:tbl>
          </a:graphicData>
        </a:graphic>
      </p:graphicFrame>
      <p:graphicFrame>
        <p:nvGraphicFramePr>
          <p:cNvPr id="11" name="Chart 10">
            <a:extLst>
              <a:ext uri="{FF2B5EF4-FFF2-40B4-BE49-F238E27FC236}">
                <a16:creationId xmlns:a16="http://schemas.microsoft.com/office/drawing/2014/main" id="{D9C9ED46-D6D9-1720-ADCC-959D13539D48}"/>
              </a:ext>
            </a:extLst>
          </p:cNvPr>
          <p:cNvGraphicFramePr/>
          <p:nvPr>
            <p:extLst>
              <p:ext uri="{D42A27DB-BD31-4B8C-83A1-F6EECF244321}">
                <p14:modId xmlns:p14="http://schemas.microsoft.com/office/powerpoint/2010/main" val="651988897"/>
              </p:ext>
            </p:extLst>
          </p:nvPr>
        </p:nvGraphicFramePr>
        <p:xfrm>
          <a:off x="5845772" y="1800226"/>
          <a:ext cx="4502790" cy="3867149"/>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descr="Background pattern&#10;&#10;Description automatically generated with low confidence">
            <a:extLst>
              <a:ext uri="{FF2B5EF4-FFF2-40B4-BE49-F238E27FC236}">
                <a16:creationId xmlns:a16="http://schemas.microsoft.com/office/drawing/2014/main" id="{2558B98B-7AC1-B63F-BBA2-2FC47C03D54A}"/>
              </a:ext>
            </a:extLst>
          </p:cNvPr>
          <p:cNvPicPr>
            <a:picLocks noChangeAspect="1"/>
          </p:cNvPicPr>
          <p:nvPr/>
        </p:nvPicPr>
        <p:blipFill rotWithShape="1">
          <a:blip r:embed="rId4"/>
          <a:srcRect l="2283" t="87597" r="86627" b="5244"/>
          <a:stretch/>
        </p:blipFill>
        <p:spPr bwMode="gray">
          <a:xfrm>
            <a:off x="10348562" y="343456"/>
            <a:ext cx="1674631" cy="607987"/>
          </a:xfrm>
          <a:prstGeom prst="rect">
            <a:avLst/>
          </a:prstGeom>
        </p:spPr>
      </p:pic>
      <p:pic>
        <p:nvPicPr>
          <p:cNvPr id="10" name="Picture 9" descr="A black and blue logo&#10;&#10;AI-generated content may be incorrect.">
            <a:extLst>
              <a:ext uri="{FF2B5EF4-FFF2-40B4-BE49-F238E27FC236}">
                <a16:creationId xmlns:a16="http://schemas.microsoft.com/office/drawing/2014/main" id="{C879BFEF-F593-6C45-F63F-5FDD8B4D2176}"/>
              </a:ext>
            </a:extLst>
          </p:cNvPr>
          <p:cNvPicPr>
            <a:picLocks noChangeAspect="1"/>
          </p:cNvPicPr>
          <p:nvPr/>
        </p:nvPicPr>
        <p:blipFill>
          <a:blip r:embed="rId5"/>
          <a:stretch>
            <a:fillRect/>
          </a:stretch>
        </p:blipFill>
        <p:spPr>
          <a:xfrm>
            <a:off x="10371153" y="6494969"/>
            <a:ext cx="981021" cy="204067"/>
          </a:xfrm>
          <a:prstGeom prst="rect">
            <a:avLst/>
          </a:prstGeom>
        </p:spPr>
      </p:pic>
    </p:spTree>
    <p:extLst>
      <p:ext uri="{BB962C8B-B14F-4D97-AF65-F5344CB8AC3E}">
        <p14:creationId xmlns:p14="http://schemas.microsoft.com/office/powerpoint/2010/main" val="3970560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1581F-62C1-80AF-8051-7F0A4E920B1B}"/>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AD086FE5-E185-3CBB-DBD6-8046253EF996}"/>
              </a:ext>
            </a:extLst>
          </p:cNvPr>
          <p:cNvSpPr/>
          <p:nvPr/>
        </p:nvSpPr>
        <p:spPr>
          <a:xfrm>
            <a:off x="0" y="2016252"/>
            <a:ext cx="12192000" cy="42814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28520" rtl="0" eaLnBrk="1" fontAlgn="auto" latinLnBrk="0" hangingPunct="1">
              <a:lnSpc>
                <a:spcPct val="100000"/>
              </a:lnSpc>
              <a:spcBef>
                <a:spcPts val="0"/>
              </a:spcBef>
              <a:spcAft>
                <a:spcPts val="0"/>
              </a:spcAft>
              <a:buClrTx/>
              <a:buSzTx/>
              <a:buFontTx/>
              <a:buNone/>
              <a:tabLst/>
              <a:defRPr/>
            </a:pPr>
            <a:endParaRPr kumimoji="0" lang="tr-TR" sz="90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79F5D409-33DF-FB05-CD92-DCE0D5BBC41D}"/>
              </a:ext>
            </a:extLst>
          </p:cNvPr>
          <p:cNvSpPr>
            <a:spLocks noGrp="1"/>
          </p:cNvSpPr>
          <p:nvPr>
            <p:ph type="title"/>
          </p:nvPr>
        </p:nvSpPr>
        <p:spPr>
          <a:xfrm>
            <a:off x="613152" y="221942"/>
            <a:ext cx="9178548" cy="815898"/>
          </a:xfrm>
        </p:spPr>
        <p:txBody>
          <a:bodyPr anchor="ctr">
            <a:normAutofit fontScale="90000"/>
          </a:bodyPr>
          <a:lstStyle/>
          <a:p>
            <a:r>
              <a:rPr lang="en-US" sz="3200" dirty="0" err="1"/>
              <a:t>Lokal</a:t>
            </a:r>
            <a:r>
              <a:rPr lang="en-US" sz="3200" dirty="0"/>
              <a:t> </a:t>
            </a:r>
            <a:r>
              <a:rPr lang="en-US" sz="3200" dirty="0" err="1"/>
              <a:t>ve</a:t>
            </a:r>
            <a:r>
              <a:rPr lang="en-US" sz="3200" dirty="0"/>
              <a:t> </a:t>
            </a:r>
            <a:r>
              <a:rPr lang="en-US" sz="3200" dirty="0" err="1"/>
              <a:t>sistemik</a:t>
            </a:r>
            <a:r>
              <a:rPr lang="en-US" sz="3200" dirty="0"/>
              <a:t> </a:t>
            </a:r>
            <a:r>
              <a:rPr lang="en-US" sz="3200" dirty="0" err="1"/>
              <a:t>olaylar</a:t>
            </a:r>
            <a:r>
              <a:rPr lang="en-US" sz="3200" dirty="0"/>
              <a:t> </a:t>
            </a:r>
            <a:r>
              <a:rPr lang="en-US" sz="3200" dirty="0" err="1"/>
              <a:t>çoğunlukla</a:t>
            </a:r>
            <a:r>
              <a:rPr lang="en-US" sz="3200" dirty="0"/>
              <a:t> </a:t>
            </a:r>
            <a:r>
              <a:rPr lang="en-US" sz="3200" dirty="0" err="1"/>
              <a:t>hafif</a:t>
            </a:r>
            <a:r>
              <a:rPr lang="en-US" sz="3200" dirty="0"/>
              <a:t> </a:t>
            </a:r>
            <a:r>
              <a:rPr lang="en-US" sz="3200" dirty="0" err="1"/>
              <a:t>ile</a:t>
            </a:r>
            <a:r>
              <a:rPr lang="en-US" sz="3200" dirty="0"/>
              <a:t> </a:t>
            </a:r>
            <a:r>
              <a:rPr lang="en-US" sz="3200" dirty="0" err="1"/>
              <a:t>orta</a:t>
            </a:r>
            <a:r>
              <a:rPr lang="en-US" sz="3200" dirty="0"/>
              <a:t> </a:t>
            </a:r>
            <a:r>
              <a:rPr lang="en-US" sz="3200" dirty="0" err="1"/>
              <a:t>şiddetli</a:t>
            </a:r>
            <a:r>
              <a:rPr lang="en-US" sz="3200" dirty="0"/>
              <a:t> </a:t>
            </a:r>
            <a:r>
              <a:rPr lang="en-US" sz="3200" dirty="0" err="1"/>
              <a:t>olup</a:t>
            </a:r>
            <a:r>
              <a:rPr lang="en-US" sz="3200" dirty="0"/>
              <a:t> 1 -2 </a:t>
            </a:r>
            <a:r>
              <a:rPr lang="en-US" sz="3200" dirty="0" err="1"/>
              <a:t>gün</a:t>
            </a:r>
            <a:r>
              <a:rPr lang="en-US" sz="3200" dirty="0"/>
              <a:t> </a:t>
            </a:r>
            <a:r>
              <a:rPr lang="en-US" sz="3200" dirty="0" err="1"/>
              <a:t>içinde</a:t>
            </a:r>
            <a:r>
              <a:rPr lang="en-US" sz="3200" dirty="0"/>
              <a:t> </a:t>
            </a:r>
            <a:r>
              <a:rPr lang="en-US" sz="3200" dirty="0" err="1"/>
              <a:t>düzelmiştir</a:t>
            </a:r>
            <a:endParaRPr lang="tr-TR" sz="3200" dirty="0"/>
          </a:p>
        </p:txBody>
      </p:sp>
      <p:sp>
        <p:nvSpPr>
          <p:cNvPr id="3" name="Slide Number Placeholder 2">
            <a:extLst>
              <a:ext uri="{FF2B5EF4-FFF2-40B4-BE49-F238E27FC236}">
                <a16:creationId xmlns:a16="http://schemas.microsoft.com/office/drawing/2014/main" id="{6F55A175-DC34-B7F5-63E7-8D982D8E9356}"/>
              </a:ext>
            </a:extLst>
          </p:cNvPr>
          <p:cNvSpPr>
            <a:spLocks noGrp="1"/>
          </p:cNvSpPr>
          <p:nvPr>
            <p:ph type="sldNum" sz="quarter" idx="4"/>
          </p:nvPr>
        </p:nvSpPr>
        <p:spPr/>
        <p:txBody>
          <a:bodyPr/>
          <a:lstStyle/>
          <a:p>
            <a:pPr marL="0" marR="0" lvl="0" indent="0" algn="r" defTabSz="228520" rtl="0" eaLnBrk="1" fontAlgn="auto" latinLnBrk="0" hangingPunct="1">
              <a:lnSpc>
                <a:spcPct val="100000"/>
              </a:lnSpc>
              <a:spcBef>
                <a:spcPts val="0"/>
              </a:spcBef>
              <a:spcAft>
                <a:spcPts val="0"/>
              </a:spcAft>
              <a:buClrTx/>
              <a:buSzTx/>
              <a:buFontTx/>
              <a:buNone/>
              <a:tabLst/>
              <a:defRPr/>
            </a:pPr>
            <a:fld id="{2B39012A-6F33-204B-8224-A57BEFB0AAD0}" type="slidenum">
              <a:rPr kumimoji="0" lang="en-US" sz="700" u="none" strike="noStrike" kern="1200" cap="none" spc="0" normalizeH="0" baseline="0" noProof="0" smtClean="0">
                <a:ln>
                  <a:noFill/>
                </a:ln>
                <a:solidFill>
                  <a:srgbClr val="0000C9"/>
                </a:solidFill>
                <a:effectLst/>
                <a:uLnTx/>
                <a:uFillTx/>
                <a:ea typeface="+mn-ea"/>
                <a:cs typeface="+mn-cs"/>
              </a:rPr>
              <a:pPr marL="0" marR="0" lvl="0" indent="0" algn="r" defTabSz="228520" rtl="0" eaLnBrk="1" fontAlgn="auto" latinLnBrk="0" hangingPunct="1">
                <a:lnSpc>
                  <a:spcPct val="100000"/>
                </a:lnSpc>
                <a:spcBef>
                  <a:spcPts val="0"/>
                </a:spcBef>
                <a:spcAft>
                  <a:spcPts val="0"/>
                </a:spcAft>
                <a:buClrTx/>
                <a:buSzTx/>
                <a:buFontTx/>
                <a:buNone/>
                <a:tabLst/>
                <a:defRPr/>
              </a:pPr>
              <a:t>29</a:t>
            </a:fld>
            <a:endParaRPr kumimoji="0" lang="en-US" sz="700" u="none" strike="noStrike" kern="1200" cap="none" spc="0" normalizeH="0" baseline="0" noProof="0" dirty="0">
              <a:ln>
                <a:noFill/>
              </a:ln>
              <a:solidFill>
                <a:srgbClr val="0000C9"/>
              </a:solidFill>
              <a:effectLst/>
              <a:uLnTx/>
              <a:uFillTx/>
              <a:ea typeface="+mn-ea"/>
              <a:cs typeface="+mn-cs"/>
            </a:endParaRPr>
          </a:p>
        </p:txBody>
      </p:sp>
      <p:sp>
        <p:nvSpPr>
          <p:cNvPr id="9" name="Text Placeholder 2">
            <a:extLst>
              <a:ext uri="{FF2B5EF4-FFF2-40B4-BE49-F238E27FC236}">
                <a16:creationId xmlns:a16="http://schemas.microsoft.com/office/drawing/2014/main" id="{0644FCD3-CCC9-3435-DBB2-86CDA5A8CE42}"/>
              </a:ext>
            </a:extLst>
          </p:cNvPr>
          <p:cNvSpPr txBox="1">
            <a:spLocks/>
          </p:cNvSpPr>
          <p:nvPr/>
        </p:nvSpPr>
        <p:spPr>
          <a:xfrm>
            <a:off x="613151" y="1248591"/>
            <a:ext cx="10830165" cy="76766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RSVpreF</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Aşısının</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a:ln>
                  <a:noFill/>
                </a:ln>
                <a:solidFill>
                  <a:srgbClr val="0095FF"/>
                </a:solidFill>
                <a:effectLst/>
                <a:uLnTx/>
                <a:uFillTx/>
                <a:latin typeface="Arial" panose="020B0604020202020204" pitchFamily="34" charset="0"/>
                <a:ea typeface="+mn-ea"/>
                <a:cs typeface="Calibri" panose="020F0502020204030204" pitchFamily="34" charset="0"/>
              </a:rPr>
              <a:t>≥60 </a:t>
            </a:r>
            <a:r>
              <a:rPr kumimoji="0" lang="en-US" sz="2000" u="none" strike="noStrike" kern="1200" cap="none" spc="0" normalizeH="0" baseline="0" noProof="0" dirty="0" err="1">
                <a:ln>
                  <a:noFill/>
                </a:ln>
                <a:solidFill>
                  <a:srgbClr val="0095FF"/>
                </a:solidFill>
                <a:effectLst/>
                <a:uLnTx/>
                <a:uFillTx/>
                <a:latin typeface="Arial" panose="020B0604020202020204" pitchFamily="34" charset="0"/>
                <a:ea typeface="+mn-ea"/>
                <a:cs typeface="Calibri" panose="020F0502020204030204" pitchFamily="34" charset="0"/>
              </a:rPr>
              <a:t>Yaş</a:t>
            </a:r>
            <a:r>
              <a:rPr kumimoji="0" lang="en-US" sz="2000" u="none" strike="noStrike" kern="1200" cap="none" spc="0" normalizeH="0" baseline="0" noProof="0" dirty="0">
                <a:ln>
                  <a:noFill/>
                </a:ln>
                <a:solidFill>
                  <a:srgbClr val="0095FF"/>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95FF"/>
                </a:solidFill>
                <a:effectLst/>
                <a:uLnTx/>
                <a:uFillTx/>
                <a:latin typeface="Arial" panose="020B0604020202020204" pitchFamily="34" charset="0"/>
                <a:ea typeface="+mn-ea"/>
                <a:cs typeface="Calibri" panose="020F0502020204030204" pitchFamily="34" charset="0"/>
              </a:rPr>
              <a:t>Bireylerde</a:t>
            </a:r>
            <a:r>
              <a:rPr kumimoji="0" lang="en-US" sz="2000" u="none" strike="noStrike" kern="1200" cap="none" spc="0" normalizeH="0" baseline="0" noProof="0" dirty="0">
                <a:ln>
                  <a:noFill/>
                </a:ln>
                <a:solidFill>
                  <a:srgbClr val="0095FF"/>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RSV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ile</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İlişkili</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ASYİ’nı</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2060"/>
                </a:solidFill>
                <a:effectLst/>
                <a:uLnTx/>
                <a:uFillTx/>
                <a:latin typeface="Arial" panose="020B0604020202020204" pitchFamily="34" charset="0"/>
                <a:ea typeface="+mn-ea"/>
                <a:cs typeface="Calibri" panose="020F0502020204030204" pitchFamily="34" charset="0"/>
              </a:rPr>
              <a:t>Önlemedeki</a:t>
            </a:r>
            <a:r>
              <a:rPr kumimoji="0" lang="en-US" sz="20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0" normalizeH="0" baseline="0" noProof="0" dirty="0" err="1">
                <a:ln>
                  <a:noFill/>
                </a:ln>
                <a:solidFill>
                  <a:srgbClr val="0095FF"/>
                </a:solidFill>
                <a:effectLst/>
                <a:uLnTx/>
                <a:uFillTx/>
                <a:latin typeface="Arial" panose="020B0604020202020204" pitchFamily="34" charset="0"/>
                <a:ea typeface="+mn-ea"/>
                <a:cs typeface="Calibri" panose="020F0502020204030204" pitchFamily="34" charset="0"/>
              </a:rPr>
              <a:t>Güvenliliği</a:t>
            </a:r>
            <a:endParaRPr kumimoji="0" lang="en-US" sz="170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endParaRPr>
          </a:p>
        </p:txBody>
      </p:sp>
      <p:pic>
        <p:nvPicPr>
          <p:cNvPr id="16" name="Resim 6" descr="metin, öykü gelişim çizgisi; kumpas; grafiğini çıkarma, çizgi, yazı tipi içeren bir resim&#10;&#10;Yapay zeka tarafından oluşturulmuş içerik yanlış olabilir.">
            <a:extLst>
              <a:ext uri="{FF2B5EF4-FFF2-40B4-BE49-F238E27FC236}">
                <a16:creationId xmlns:a16="http://schemas.microsoft.com/office/drawing/2014/main" id="{150C919B-BD7D-0C0A-CE51-0AAA3229662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88303" y="2444505"/>
            <a:ext cx="11215388" cy="3711626"/>
          </a:xfrm>
          <a:prstGeom prst="rect">
            <a:avLst/>
          </a:prstGeom>
        </p:spPr>
      </p:pic>
      <p:sp>
        <p:nvSpPr>
          <p:cNvPr id="17" name="TextBox 9">
            <a:extLst>
              <a:ext uri="{FF2B5EF4-FFF2-40B4-BE49-F238E27FC236}">
                <a16:creationId xmlns:a16="http://schemas.microsoft.com/office/drawing/2014/main" id="{D1126D4B-C82C-4889-D62E-8721CC5BFF9B}"/>
              </a:ext>
            </a:extLst>
          </p:cNvPr>
          <p:cNvSpPr txBox="1"/>
          <p:nvPr/>
        </p:nvSpPr>
        <p:spPr bwMode="gray">
          <a:xfrm>
            <a:off x="2363744" y="2016252"/>
            <a:ext cx="7512442" cy="375487"/>
          </a:xfrm>
          <a:prstGeom prst="rect">
            <a:avLst/>
          </a:prstGeom>
          <a:solidFill>
            <a:schemeClr val="tx2">
              <a:lumMod val="90000"/>
              <a:lumOff val="10000"/>
            </a:schemeClr>
          </a:solidFill>
          <a:effectLst>
            <a:outerShdw dist="12700" dir="16200000" rotWithShape="0">
              <a:schemeClr val="bg2">
                <a:lumMod val="90000"/>
              </a:schemeClr>
            </a:outerShdw>
          </a:effectLst>
        </p:spPr>
        <p:txBody>
          <a:bodyPr wrap="square" lIns="0" tIns="73152" rIns="0">
            <a:noAutofit/>
          </a:bodyPr>
          <a:lstStyle>
            <a:defPPr>
              <a:defRPr lang="en-US"/>
            </a:defPPr>
            <a:lvl1pPr defTabSz="914400">
              <a:lnSpc>
                <a:spcPct val="95000"/>
              </a:lnSpc>
              <a:defRPr sz="1700" b="1">
                <a:solidFill>
                  <a:schemeClr val="accent2"/>
                </a:solidFill>
              </a:defRPr>
            </a:lvl1p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1700" b="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Aşılamadan</a:t>
            </a:r>
            <a:r>
              <a:rPr kumimoji="0" lang="en-US" sz="1700" b="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700" b="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sonraki</a:t>
            </a:r>
            <a:r>
              <a:rPr kumimoji="0" lang="en-US" sz="1700" b="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7 </a:t>
            </a:r>
            <a:r>
              <a:rPr kumimoji="0" lang="en-US" sz="1700" b="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gün</a:t>
            </a:r>
            <a:r>
              <a:rPr kumimoji="0" lang="en-US" sz="1700" b="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700" b="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içinde</a:t>
            </a:r>
            <a:r>
              <a:rPr kumimoji="0" lang="en-US" sz="1700" b="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700" b="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şiddetine</a:t>
            </a:r>
            <a:r>
              <a:rPr kumimoji="0" lang="en-US" sz="1700" b="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700" b="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göre</a:t>
            </a:r>
            <a:r>
              <a:rPr kumimoji="0" lang="en-US" sz="1700" b="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700" b="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lokal</a:t>
            </a:r>
            <a:r>
              <a:rPr kumimoji="0" lang="en-US" sz="1700" b="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700" b="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ve</a:t>
            </a:r>
            <a:r>
              <a:rPr kumimoji="0" lang="en-US" sz="1700" b="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700" b="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sistemik</a:t>
            </a:r>
            <a:r>
              <a:rPr kumimoji="0" lang="en-US" sz="1700" b="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1700" b="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olaylar</a:t>
            </a:r>
            <a:endParaRPr kumimoji="0" lang="en-US" sz="1700" b="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8" name="Metin kutusu 10">
            <a:extLst>
              <a:ext uri="{FF2B5EF4-FFF2-40B4-BE49-F238E27FC236}">
                <a16:creationId xmlns:a16="http://schemas.microsoft.com/office/drawing/2014/main" id="{D766D1E8-FBE5-726A-73FE-2F53E9636A32}"/>
              </a:ext>
            </a:extLst>
          </p:cNvPr>
          <p:cNvSpPr txBox="1"/>
          <p:nvPr/>
        </p:nvSpPr>
        <p:spPr>
          <a:xfrm>
            <a:off x="4876797" y="6470860"/>
            <a:ext cx="2438402" cy="338554"/>
          </a:xfrm>
          <a:prstGeom prst="rect">
            <a:avLst/>
          </a:prstGeom>
          <a:noFill/>
        </p:spPr>
        <p:txBody>
          <a:bodyPr wrap="square">
            <a:spAutoFit/>
          </a:bodyPr>
          <a:lstStyle/>
          <a:p>
            <a:pPr marL="0" marR="0" lvl="0" indent="0" algn="l" defTabSz="228520" rtl="0" eaLnBrk="1" fontAlgn="auto" latinLnBrk="0" hangingPunct="1">
              <a:lnSpc>
                <a:spcPct val="100000"/>
              </a:lnSpc>
              <a:spcBef>
                <a:spcPts val="0"/>
              </a:spcBef>
              <a:spcAft>
                <a:spcPts val="0"/>
              </a:spcAft>
              <a:buClrTx/>
              <a:buSzTx/>
              <a:buFontTx/>
              <a:buNone/>
              <a:tabLst>
                <a:tab pos="55546" algn="r"/>
                <a:tab pos="111092" algn="l"/>
              </a:tabLst>
              <a:defRPr/>
            </a:pPr>
            <a:r>
              <a:rPr kumimoji="0" lang="en-US" sz="800" u="none" strike="noStrike" kern="1200" cap="none" spc="0" normalizeH="0" baseline="0" noProof="0" dirty="0">
                <a:ln>
                  <a:noFill/>
                </a:ln>
                <a:solidFill>
                  <a:srgbClr val="000000"/>
                </a:solidFill>
                <a:effectLst/>
                <a:uLnTx/>
                <a:uFillTx/>
                <a:latin typeface="Arial" panose="020B0604020202020204" pitchFamily="34" charset="0"/>
                <a:ea typeface="+mn-ea"/>
                <a:cs typeface="Calibri" panose="020F0502020204030204" pitchFamily="34" charset="0"/>
              </a:rPr>
              <a:t>Walsh EE, et al. N Engl J Med. 2024;391:1459-1460.</a:t>
            </a:r>
            <a:endParaRPr kumimoji="0" lang="en-GB" sz="800" u="none" strike="noStrike" kern="1200" cap="none" spc="0" normalizeH="0" baseline="0" noProof="0" dirty="0">
              <a:ln>
                <a:noFill/>
              </a:ln>
              <a:solidFill>
                <a:srgbClr val="000000"/>
              </a:solidFill>
              <a:effectLst/>
              <a:uLnTx/>
              <a:uFillTx/>
              <a:latin typeface="Arial" panose="020B0604020202020204" pitchFamily="34" charset="0"/>
              <a:ea typeface="+mn-ea"/>
              <a:cs typeface="Calibri" panose="020F0502020204030204" pitchFamily="34" charset="0"/>
            </a:endParaRPr>
          </a:p>
        </p:txBody>
      </p:sp>
      <p:pic>
        <p:nvPicPr>
          <p:cNvPr id="19" name="Picture 18" descr="A black and blue logo&#10;&#10;AI-generated content may be incorrect.">
            <a:extLst>
              <a:ext uri="{FF2B5EF4-FFF2-40B4-BE49-F238E27FC236}">
                <a16:creationId xmlns:a16="http://schemas.microsoft.com/office/drawing/2014/main" id="{257710DD-47B2-8754-0108-1389DCACFFCC}"/>
              </a:ext>
            </a:extLst>
          </p:cNvPr>
          <p:cNvPicPr>
            <a:picLocks noChangeAspect="1"/>
          </p:cNvPicPr>
          <p:nvPr/>
        </p:nvPicPr>
        <p:blipFill>
          <a:blip r:embed="rId3"/>
          <a:stretch>
            <a:fillRect/>
          </a:stretch>
        </p:blipFill>
        <p:spPr>
          <a:xfrm>
            <a:off x="10466403" y="6494969"/>
            <a:ext cx="981021" cy="204067"/>
          </a:xfrm>
          <a:prstGeom prst="rect">
            <a:avLst/>
          </a:prstGeom>
        </p:spPr>
      </p:pic>
      <p:pic>
        <p:nvPicPr>
          <p:cNvPr id="4" name="Picture 3" descr="Background pattern&#10;&#10;Description automatically generated with low confidence">
            <a:extLst>
              <a:ext uri="{FF2B5EF4-FFF2-40B4-BE49-F238E27FC236}">
                <a16:creationId xmlns:a16="http://schemas.microsoft.com/office/drawing/2014/main" id="{D1931CF3-12FF-0617-F1E9-2CF5E86E7DCE}"/>
              </a:ext>
            </a:extLst>
          </p:cNvPr>
          <p:cNvPicPr>
            <a:picLocks noChangeAspect="1"/>
          </p:cNvPicPr>
          <p:nvPr/>
        </p:nvPicPr>
        <p:blipFill rotWithShape="1">
          <a:blip r:embed="rId4"/>
          <a:srcRect l="2283" t="87597" r="86627" b="5244"/>
          <a:stretch/>
        </p:blipFill>
        <p:spPr bwMode="gray">
          <a:xfrm>
            <a:off x="10348562" y="343456"/>
            <a:ext cx="1674631" cy="607987"/>
          </a:xfrm>
          <a:prstGeom prst="rect">
            <a:avLst/>
          </a:prstGeom>
        </p:spPr>
      </p:pic>
    </p:spTree>
    <p:extLst>
      <p:ext uri="{BB962C8B-B14F-4D97-AF65-F5344CB8AC3E}">
        <p14:creationId xmlns:p14="http://schemas.microsoft.com/office/powerpoint/2010/main" val="1863289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2E71D6-5448-98C4-A6EB-61C5DDDA63EF}"/>
              </a:ext>
            </a:extLst>
          </p:cNvPr>
          <p:cNvSpPr txBox="1"/>
          <p:nvPr/>
        </p:nvSpPr>
        <p:spPr>
          <a:xfrm>
            <a:off x="574301" y="6191243"/>
            <a:ext cx="5620053" cy="123111"/>
          </a:xfrm>
          <a:prstGeom prst="rect">
            <a:avLst/>
          </a:prstGeom>
          <a:noFill/>
        </p:spPr>
        <p:txBody>
          <a:bodyPr wrap="square" lIns="0" tIns="0" rIns="0" bIns="0" rtlCol="0" anchor="b">
            <a:spAutoFit/>
          </a:bodyPr>
          <a:lstStyle/>
          <a:p>
            <a:pPr lvl="0">
              <a:defRPr/>
            </a:pPr>
            <a:r>
              <a:rPr lang="en-GB" sz="800" dirty="0"/>
              <a:t>1. Torres A, et al. </a:t>
            </a:r>
            <a:r>
              <a:rPr lang="en-GB" sz="800" i="1" dirty="0"/>
              <a:t>Expert Rev Anti Infect Ther</a:t>
            </a:r>
            <a:r>
              <a:rPr lang="en-GB" sz="800" dirty="0"/>
              <a:t>. 2025;31:1-13. </a:t>
            </a:r>
          </a:p>
        </p:txBody>
      </p:sp>
      <p:grpSp>
        <p:nvGrpSpPr>
          <p:cNvPr id="51" name="Group 50">
            <a:extLst>
              <a:ext uri="{FF2B5EF4-FFF2-40B4-BE49-F238E27FC236}">
                <a16:creationId xmlns:a16="http://schemas.microsoft.com/office/drawing/2014/main" id="{D01DFC5A-C03C-ECEB-A515-C1EA91E3F2A9}"/>
              </a:ext>
            </a:extLst>
          </p:cNvPr>
          <p:cNvGrpSpPr/>
          <p:nvPr/>
        </p:nvGrpSpPr>
        <p:grpSpPr>
          <a:xfrm>
            <a:off x="0" y="1323975"/>
            <a:ext cx="12192001" cy="4712057"/>
            <a:chOff x="1773942" y="857251"/>
            <a:chExt cx="9080915" cy="4962108"/>
          </a:xfrm>
        </p:grpSpPr>
        <p:sp>
          <p:nvSpPr>
            <p:cNvPr id="5" name="Rectangle 4">
              <a:extLst>
                <a:ext uri="{FF2B5EF4-FFF2-40B4-BE49-F238E27FC236}">
                  <a16:creationId xmlns:a16="http://schemas.microsoft.com/office/drawing/2014/main" id="{DCA636D3-0280-C1ED-DEFF-8659B6E049F4}"/>
                </a:ext>
              </a:extLst>
            </p:cNvPr>
            <p:cNvSpPr/>
            <p:nvPr/>
          </p:nvSpPr>
          <p:spPr>
            <a:xfrm>
              <a:off x="1773943" y="857251"/>
              <a:ext cx="9080914" cy="3469274"/>
            </a:xfrm>
            <a:prstGeom prst="rect">
              <a:avLst/>
            </a:prstGeom>
            <a:solidFill>
              <a:srgbClr val="E5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E0CB2788-B4DD-424F-FCAE-18EE5AF5D4D1}"/>
                </a:ext>
              </a:extLst>
            </p:cNvPr>
            <p:cNvSpPr txBox="1"/>
            <p:nvPr/>
          </p:nvSpPr>
          <p:spPr>
            <a:xfrm>
              <a:off x="2998420" y="1654088"/>
              <a:ext cx="2039731" cy="218773"/>
            </a:xfrm>
            <a:prstGeom prst="rect">
              <a:avLst/>
            </a:prstGeom>
            <a:noFill/>
          </p:spPr>
          <p:txBody>
            <a:bodyPr wrap="square" lIns="0" tIns="0" rIns="0" bIns="0" rtlCol="0" anchor="ctr" anchorCtr="0">
              <a:spAutoFit/>
            </a:bodyPr>
            <a:lstStyle/>
            <a:p>
              <a:pPr defTabSz="171390">
                <a:defRPr/>
              </a:pPr>
              <a:r>
                <a:rPr lang="en-GB" sz="1350" dirty="0" err="1">
                  <a:solidFill>
                    <a:srgbClr val="0000C9"/>
                  </a:solidFill>
                  <a:latin typeface="Arial" panose="020B0604020202020204" pitchFamily="34" charset="0"/>
                </a:rPr>
                <a:t>Kardiyopulmoner</a:t>
              </a:r>
              <a:r>
                <a:rPr lang="en-GB" sz="1350" dirty="0">
                  <a:solidFill>
                    <a:srgbClr val="0000C9"/>
                  </a:solidFill>
                  <a:latin typeface="Arial" panose="020B0604020202020204" pitchFamily="34" charset="0"/>
                </a:rPr>
                <a:t> </a:t>
              </a:r>
              <a:r>
                <a:rPr lang="en-GB" sz="1350" dirty="0" err="1">
                  <a:solidFill>
                    <a:srgbClr val="0000C9"/>
                  </a:solidFill>
                  <a:latin typeface="Arial" panose="020B0604020202020204" pitchFamily="34" charset="0"/>
                </a:rPr>
                <a:t>hastalıklar</a:t>
              </a:r>
              <a:endParaRPr lang="en-GB" sz="1350" dirty="0">
                <a:solidFill>
                  <a:srgbClr val="0000C9"/>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3605F855-B0D4-9355-4375-27A773984CAC}"/>
                </a:ext>
              </a:extLst>
            </p:cNvPr>
            <p:cNvCxnSpPr>
              <a:cxnSpLocks/>
            </p:cNvCxnSpPr>
            <p:nvPr/>
          </p:nvCxnSpPr>
          <p:spPr>
            <a:xfrm>
              <a:off x="2854512" y="1562219"/>
              <a:ext cx="0" cy="427625"/>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2B48E00D-08D6-AC3B-007A-71DB71BE16A5}"/>
                </a:ext>
              </a:extLst>
            </p:cNvPr>
            <p:cNvSpPr txBox="1"/>
            <p:nvPr/>
          </p:nvSpPr>
          <p:spPr>
            <a:xfrm>
              <a:off x="5939752" y="1653838"/>
              <a:ext cx="1340837" cy="218773"/>
            </a:xfrm>
            <a:prstGeom prst="rect">
              <a:avLst/>
            </a:prstGeom>
            <a:noFill/>
          </p:spPr>
          <p:txBody>
            <a:bodyPr wrap="square" lIns="0" tIns="0" rIns="0" bIns="0" rtlCol="0" anchor="ctr" anchorCtr="0">
              <a:spAutoFit/>
            </a:bodyPr>
            <a:lstStyle/>
            <a:p>
              <a:pPr defTabSz="171390">
                <a:defRPr/>
              </a:pPr>
              <a:r>
                <a:rPr lang="en-GB" sz="1350" dirty="0" err="1">
                  <a:solidFill>
                    <a:srgbClr val="0000C9"/>
                  </a:solidFill>
                  <a:latin typeface="Arial" panose="020B0604020202020204" pitchFamily="34" charset="0"/>
                </a:rPr>
                <a:t>Böbrek</a:t>
              </a:r>
              <a:r>
                <a:rPr lang="en-GB" sz="1350" dirty="0">
                  <a:solidFill>
                    <a:srgbClr val="0000C9"/>
                  </a:solidFill>
                  <a:latin typeface="Arial" panose="020B0604020202020204" pitchFamily="34" charset="0"/>
                </a:rPr>
                <a:t> </a:t>
              </a:r>
              <a:r>
                <a:rPr lang="en-GB" sz="1350" dirty="0" err="1">
                  <a:solidFill>
                    <a:srgbClr val="0000C9"/>
                  </a:solidFill>
                  <a:latin typeface="Arial" panose="020B0604020202020204" pitchFamily="34" charset="0"/>
                </a:rPr>
                <a:t>hastalıkları</a:t>
              </a:r>
              <a:endParaRPr lang="en-GB" sz="1350" dirty="0">
                <a:solidFill>
                  <a:srgbClr val="0000C9"/>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D51F5379-88BB-130B-DD10-E21AFBA4C8AE}"/>
                </a:ext>
              </a:extLst>
            </p:cNvPr>
            <p:cNvCxnSpPr>
              <a:cxnSpLocks/>
            </p:cNvCxnSpPr>
            <p:nvPr/>
          </p:nvCxnSpPr>
          <p:spPr>
            <a:xfrm>
              <a:off x="5815103" y="1561968"/>
              <a:ext cx="0" cy="427625"/>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C32A980-8DD4-56FB-14E8-A0BB732E8D97}"/>
                </a:ext>
              </a:extLst>
            </p:cNvPr>
            <p:cNvSpPr txBox="1"/>
            <p:nvPr/>
          </p:nvSpPr>
          <p:spPr>
            <a:xfrm>
              <a:off x="3049680" y="2229817"/>
              <a:ext cx="3379451" cy="218773"/>
            </a:xfrm>
            <a:prstGeom prst="rect">
              <a:avLst/>
            </a:prstGeom>
            <a:noFill/>
          </p:spPr>
          <p:txBody>
            <a:bodyPr wrap="square" lIns="0" tIns="0" rIns="0" bIns="0" rtlCol="0" anchor="ctr" anchorCtr="0">
              <a:spAutoFit/>
            </a:bodyPr>
            <a:lstStyle/>
            <a:p>
              <a:pPr defTabSz="171390">
                <a:defRPr/>
              </a:pPr>
              <a:r>
                <a:rPr lang="en-GB" sz="1350" dirty="0" err="1">
                  <a:solidFill>
                    <a:srgbClr val="0000C9"/>
                  </a:solidFill>
                  <a:latin typeface="Arial" panose="020B0604020202020204" pitchFamily="34" charset="0"/>
                </a:rPr>
                <a:t>Nörolojik</a:t>
              </a:r>
              <a:r>
                <a:rPr lang="en-GB" sz="1350" dirty="0">
                  <a:solidFill>
                    <a:srgbClr val="0000C9"/>
                  </a:solidFill>
                  <a:latin typeface="Arial" panose="020B0604020202020204" pitchFamily="34" charset="0"/>
                </a:rPr>
                <a:t> </a:t>
              </a:r>
              <a:r>
                <a:rPr lang="en-GB" sz="1350" dirty="0" err="1">
                  <a:solidFill>
                    <a:srgbClr val="0000C9"/>
                  </a:solidFill>
                  <a:latin typeface="Arial" panose="020B0604020202020204" pitchFamily="34" charset="0"/>
                </a:rPr>
                <a:t>veya</a:t>
              </a:r>
              <a:r>
                <a:rPr lang="en-GB" sz="1350" dirty="0">
                  <a:solidFill>
                    <a:srgbClr val="0000C9"/>
                  </a:solidFill>
                  <a:latin typeface="Arial" panose="020B0604020202020204" pitchFamily="34" charset="0"/>
                </a:rPr>
                <a:t> </a:t>
              </a:r>
              <a:r>
                <a:rPr lang="en-GB" sz="1350" dirty="0" err="1">
                  <a:solidFill>
                    <a:srgbClr val="0000C9"/>
                  </a:solidFill>
                  <a:latin typeface="Arial" panose="020B0604020202020204" pitchFamily="34" charset="0"/>
                </a:rPr>
                <a:t>nöromüsküler</a:t>
              </a:r>
              <a:r>
                <a:rPr lang="en-GB" sz="1350" dirty="0">
                  <a:solidFill>
                    <a:srgbClr val="0000C9"/>
                  </a:solidFill>
                  <a:latin typeface="Arial" panose="020B0604020202020204" pitchFamily="34" charset="0"/>
                </a:rPr>
                <a:t> </a:t>
              </a:r>
              <a:r>
                <a:rPr lang="en-GB" sz="1350" dirty="0" err="1">
                  <a:solidFill>
                    <a:srgbClr val="0000C9"/>
                  </a:solidFill>
                  <a:latin typeface="Arial" panose="020B0604020202020204" pitchFamily="34" charset="0"/>
                </a:rPr>
                <a:t>durumlar</a:t>
              </a:r>
              <a:r>
                <a:rPr lang="en-GB" sz="1350" dirty="0">
                  <a:solidFill>
                    <a:srgbClr val="0000C9"/>
                  </a:solidFill>
                  <a:latin typeface="Arial" panose="020B0604020202020204" pitchFamily="34" charset="0"/>
                </a:rPr>
                <a:t> </a:t>
              </a:r>
            </a:p>
          </p:txBody>
        </p:sp>
        <p:cxnSp>
          <p:nvCxnSpPr>
            <p:cNvPr id="11" name="Straight Connector 10">
              <a:extLst>
                <a:ext uri="{FF2B5EF4-FFF2-40B4-BE49-F238E27FC236}">
                  <a16:creationId xmlns:a16="http://schemas.microsoft.com/office/drawing/2014/main" id="{0BC667E1-684E-5084-9834-E90F55FC03A5}"/>
                </a:ext>
              </a:extLst>
            </p:cNvPr>
            <p:cNvCxnSpPr>
              <a:cxnSpLocks/>
            </p:cNvCxnSpPr>
            <p:nvPr/>
          </p:nvCxnSpPr>
          <p:spPr>
            <a:xfrm>
              <a:off x="2868853" y="2137948"/>
              <a:ext cx="0" cy="427625"/>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9C99EDE-5E8E-90B1-DE8B-9F30D65DBD3D}"/>
                </a:ext>
              </a:extLst>
            </p:cNvPr>
            <p:cNvSpPr txBox="1"/>
            <p:nvPr/>
          </p:nvSpPr>
          <p:spPr>
            <a:xfrm>
              <a:off x="3018679" y="2804718"/>
              <a:ext cx="2424694" cy="218773"/>
            </a:xfrm>
            <a:prstGeom prst="rect">
              <a:avLst/>
            </a:prstGeom>
            <a:noFill/>
          </p:spPr>
          <p:txBody>
            <a:bodyPr wrap="square" lIns="0" tIns="0" rIns="0" bIns="0" rtlCol="0" anchor="ctr" anchorCtr="0">
              <a:spAutoFit/>
            </a:bodyPr>
            <a:lstStyle/>
            <a:p>
              <a:pPr defTabSz="171390">
                <a:defRPr/>
              </a:pPr>
              <a:r>
                <a:rPr lang="en-US" sz="1350" dirty="0" err="1">
                  <a:solidFill>
                    <a:srgbClr val="0000C9"/>
                  </a:solidFill>
                  <a:latin typeface="Arial" panose="020B0604020202020204" pitchFamily="34" charset="0"/>
                </a:rPr>
                <a:t>Hematolojik</a:t>
              </a:r>
              <a:r>
                <a:rPr lang="en-GB" sz="1350" dirty="0">
                  <a:solidFill>
                    <a:srgbClr val="0000C9"/>
                  </a:solidFill>
                  <a:latin typeface="Arial" panose="020B0604020202020204" pitchFamily="34" charset="0"/>
                </a:rPr>
                <a:t> </a:t>
              </a:r>
              <a:r>
                <a:rPr lang="en-GB" sz="1350" dirty="0" err="1">
                  <a:solidFill>
                    <a:srgbClr val="0000C9"/>
                  </a:solidFill>
                  <a:latin typeface="Arial" panose="020B0604020202020204" pitchFamily="34" charset="0"/>
                </a:rPr>
                <a:t>hastalıklar</a:t>
              </a:r>
              <a:endParaRPr lang="en-GB" sz="1350" dirty="0">
                <a:solidFill>
                  <a:srgbClr val="0000C9"/>
                </a:solidFill>
                <a:latin typeface="Arial" panose="020B0604020202020204" pitchFamily="34" charset="0"/>
              </a:endParaRPr>
            </a:p>
          </p:txBody>
        </p:sp>
        <p:cxnSp>
          <p:nvCxnSpPr>
            <p:cNvPr id="13" name="Straight Connector 12">
              <a:extLst>
                <a:ext uri="{FF2B5EF4-FFF2-40B4-BE49-F238E27FC236}">
                  <a16:creationId xmlns:a16="http://schemas.microsoft.com/office/drawing/2014/main" id="{D46C21EB-0CE1-E614-62C7-4EB223C52302}"/>
                </a:ext>
              </a:extLst>
            </p:cNvPr>
            <p:cNvCxnSpPr>
              <a:cxnSpLocks/>
            </p:cNvCxnSpPr>
            <p:nvPr/>
          </p:nvCxnSpPr>
          <p:spPr>
            <a:xfrm>
              <a:off x="2864161" y="2721210"/>
              <a:ext cx="0" cy="427625"/>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33AEEB2-45F3-3627-3A45-3F7AC577F267}"/>
                </a:ext>
              </a:extLst>
            </p:cNvPr>
            <p:cNvSpPr txBox="1"/>
            <p:nvPr/>
          </p:nvSpPr>
          <p:spPr>
            <a:xfrm>
              <a:off x="5924255" y="2765863"/>
              <a:ext cx="1448142" cy="218773"/>
            </a:xfrm>
            <a:prstGeom prst="rect">
              <a:avLst/>
            </a:prstGeom>
            <a:noFill/>
          </p:spPr>
          <p:txBody>
            <a:bodyPr wrap="square" lIns="0" tIns="0" rIns="0" bIns="0" rtlCol="0" anchor="ctr" anchorCtr="0">
              <a:spAutoFit/>
            </a:bodyPr>
            <a:lstStyle/>
            <a:p>
              <a:pPr defTabSz="171390">
                <a:defRPr/>
              </a:pPr>
              <a:r>
                <a:rPr lang="en-GB" sz="1350" dirty="0">
                  <a:solidFill>
                    <a:srgbClr val="0000C9"/>
                  </a:solidFill>
                  <a:latin typeface="Arial" panose="020B0604020202020204" pitchFamily="34" charset="0"/>
                </a:rPr>
                <a:t>Diabetes Mellitus</a:t>
              </a:r>
            </a:p>
          </p:txBody>
        </p:sp>
        <p:cxnSp>
          <p:nvCxnSpPr>
            <p:cNvPr id="15" name="Straight Connector 14">
              <a:extLst>
                <a:ext uri="{FF2B5EF4-FFF2-40B4-BE49-F238E27FC236}">
                  <a16:creationId xmlns:a16="http://schemas.microsoft.com/office/drawing/2014/main" id="{269E16C6-AD45-34F4-AADD-E4C6E56AC2C4}"/>
                </a:ext>
              </a:extLst>
            </p:cNvPr>
            <p:cNvCxnSpPr>
              <a:cxnSpLocks/>
            </p:cNvCxnSpPr>
            <p:nvPr/>
          </p:nvCxnSpPr>
          <p:spPr>
            <a:xfrm>
              <a:off x="5796649" y="2682355"/>
              <a:ext cx="0" cy="427625"/>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6" name="Graphic 15">
              <a:extLst>
                <a:ext uri="{FF2B5EF4-FFF2-40B4-BE49-F238E27FC236}">
                  <a16:creationId xmlns:a16="http://schemas.microsoft.com/office/drawing/2014/main" id="{1A68AB65-6845-46FB-99C2-627290D85FF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bwMode="gray">
            <a:xfrm>
              <a:off x="2359364" y="2722572"/>
              <a:ext cx="405173" cy="405173"/>
            </a:xfrm>
            <a:prstGeom prst="rect">
              <a:avLst/>
            </a:prstGeom>
          </p:spPr>
        </p:pic>
        <p:pic>
          <p:nvPicPr>
            <p:cNvPr id="17" name="Graphic 16">
              <a:extLst>
                <a:ext uri="{FF2B5EF4-FFF2-40B4-BE49-F238E27FC236}">
                  <a16:creationId xmlns:a16="http://schemas.microsoft.com/office/drawing/2014/main" id="{8A90A0ED-78B0-260A-B360-E15CDCA9250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bwMode="gray">
            <a:xfrm>
              <a:off x="5291852" y="2683717"/>
              <a:ext cx="405173" cy="405173"/>
            </a:xfrm>
            <a:prstGeom prst="rect">
              <a:avLst/>
            </a:prstGeom>
          </p:spPr>
        </p:pic>
        <p:pic>
          <p:nvPicPr>
            <p:cNvPr id="18" name="Graphic 17">
              <a:extLst>
                <a:ext uri="{FF2B5EF4-FFF2-40B4-BE49-F238E27FC236}">
                  <a16:creationId xmlns:a16="http://schemas.microsoft.com/office/drawing/2014/main" id="{76A08784-DBAE-379E-D2FA-875559F5EC8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310306" y="1571691"/>
              <a:ext cx="405173" cy="405173"/>
            </a:xfrm>
            <a:prstGeom prst="rect">
              <a:avLst/>
            </a:prstGeom>
          </p:spPr>
        </p:pic>
        <p:pic>
          <p:nvPicPr>
            <p:cNvPr id="19" name="Graphic 18">
              <a:extLst>
                <a:ext uri="{FF2B5EF4-FFF2-40B4-BE49-F238E27FC236}">
                  <a16:creationId xmlns:a16="http://schemas.microsoft.com/office/drawing/2014/main" id="{F110A70C-04AD-3C5A-3B71-5DC3A1705928}"/>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364056" y="2147671"/>
              <a:ext cx="405173" cy="405173"/>
            </a:xfrm>
            <a:prstGeom prst="rect">
              <a:avLst/>
            </a:prstGeom>
          </p:spPr>
        </p:pic>
        <p:pic>
          <p:nvPicPr>
            <p:cNvPr id="20" name="Graphic 19">
              <a:extLst>
                <a:ext uri="{FF2B5EF4-FFF2-40B4-BE49-F238E27FC236}">
                  <a16:creationId xmlns:a16="http://schemas.microsoft.com/office/drawing/2014/main" id="{CC3337DA-12F3-985E-43D3-8538D82184CA}"/>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349715" y="1571942"/>
              <a:ext cx="405173" cy="405173"/>
            </a:xfrm>
            <a:prstGeom prst="rect">
              <a:avLst/>
            </a:prstGeom>
          </p:spPr>
        </p:pic>
        <p:sp>
          <p:nvSpPr>
            <p:cNvPr id="21" name="Rectangle 20">
              <a:extLst>
                <a:ext uri="{FF2B5EF4-FFF2-40B4-BE49-F238E27FC236}">
                  <a16:creationId xmlns:a16="http://schemas.microsoft.com/office/drawing/2014/main" id="{BE0216EC-2EBF-2199-23CC-BC1C2AE169B0}"/>
                </a:ext>
              </a:extLst>
            </p:cNvPr>
            <p:cNvSpPr/>
            <p:nvPr/>
          </p:nvSpPr>
          <p:spPr>
            <a:xfrm>
              <a:off x="1773942" y="3883317"/>
              <a:ext cx="9080914" cy="1936042"/>
            </a:xfrm>
            <a:prstGeom prst="rect">
              <a:avLst/>
            </a:prstGeom>
            <a:solidFill>
              <a:schemeClr val="tx2">
                <a:alpha val="1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a:extLst>
                <a:ext uri="{FF2B5EF4-FFF2-40B4-BE49-F238E27FC236}">
                  <a16:creationId xmlns:a16="http://schemas.microsoft.com/office/drawing/2014/main" id="{A7397F66-2C3E-B0FA-5288-EC7FD909DE01}"/>
                </a:ext>
              </a:extLst>
            </p:cNvPr>
            <p:cNvSpPr txBox="1"/>
            <p:nvPr/>
          </p:nvSpPr>
          <p:spPr>
            <a:xfrm>
              <a:off x="3044712" y="3341740"/>
              <a:ext cx="3719498" cy="218773"/>
            </a:xfrm>
            <a:prstGeom prst="rect">
              <a:avLst/>
            </a:prstGeom>
            <a:noFill/>
          </p:spPr>
          <p:txBody>
            <a:bodyPr wrap="square" lIns="0" tIns="0" rIns="0" bIns="0" rtlCol="0" anchor="ctr" anchorCtr="0">
              <a:spAutoFit/>
            </a:bodyPr>
            <a:lstStyle/>
            <a:p>
              <a:pPr defTabSz="171390">
                <a:defRPr/>
              </a:pPr>
              <a:r>
                <a:rPr lang="en-GB" sz="1350" dirty="0">
                  <a:solidFill>
                    <a:schemeClr val="accent1"/>
                  </a:solidFill>
                  <a:latin typeface="Arial" panose="020B0604020202020204" pitchFamily="34" charset="0"/>
                </a:rPr>
                <a:t>Orta </a:t>
              </a:r>
              <a:r>
                <a:rPr lang="en-GB" sz="1350" dirty="0" err="1">
                  <a:solidFill>
                    <a:schemeClr val="accent1"/>
                  </a:solidFill>
                  <a:latin typeface="Arial" panose="020B0604020202020204" pitchFamily="34" charset="0"/>
                </a:rPr>
                <a:t>veya</a:t>
              </a:r>
              <a:r>
                <a:rPr lang="en-GB" sz="1350" dirty="0">
                  <a:solidFill>
                    <a:schemeClr val="accent1"/>
                  </a:solidFill>
                  <a:latin typeface="Arial" panose="020B0604020202020204" pitchFamily="34" charset="0"/>
                </a:rPr>
                <a:t> </a:t>
              </a:r>
              <a:r>
                <a:rPr lang="en-GB" sz="1350" dirty="0" err="1">
                  <a:solidFill>
                    <a:schemeClr val="accent1"/>
                  </a:solidFill>
                  <a:latin typeface="Arial" panose="020B0604020202020204" pitchFamily="34" charset="0"/>
                </a:rPr>
                <a:t>ciddi</a:t>
              </a:r>
              <a:r>
                <a:rPr lang="en-GB" sz="1350" dirty="0">
                  <a:solidFill>
                    <a:schemeClr val="accent1"/>
                  </a:solidFill>
                  <a:latin typeface="Arial" panose="020B0604020202020204" pitchFamily="34" charset="0"/>
                </a:rPr>
                <a:t> </a:t>
              </a:r>
              <a:r>
                <a:rPr lang="en-GB" sz="1350" dirty="0" err="1">
                  <a:solidFill>
                    <a:schemeClr val="accent1"/>
                  </a:solidFill>
                  <a:latin typeface="Arial" panose="020B0604020202020204" pitchFamily="34" charset="0"/>
                </a:rPr>
                <a:t>derecede</a:t>
              </a:r>
              <a:r>
                <a:rPr lang="en-GB" sz="1350" dirty="0">
                  <a:solidFill>
                    <a:schemeClr val="accent1"/>
                  </a:solidFill>
                  <a:latin typeface="Arial" panose="020B0604020202020204" pitchFamily="34" charset="0"/>
                </a:rPr>
                <a:t> </a:t>
              </a:r>
              <a:r>
                <a:rPr lang="en-GB" sz="1350" dirty="0" err="1">
                  <a:solidFill>
                    <a:schemeClr val="accent1"/>
                  </a:solidFill>
                  <a:latin typeface="Arial" panose="020B0604020202020204" pitchFamily="34" charset="0"/>
                </a:rPr>
                <a:t>immün</a:t>
              </a:r>
              <a:r>
                <a:rPr lang="en-GB" sz="1350" dirty="0">
                  <a:solidFill>
                    <a:schemeClr val="accent1"/>
                  </a:solidFill>
                  <a:latin typeface="Arial" panose="020B0604020202020204" pitchFamily="34" charset="0"/>
                </a:rPr>
                <a:t> </a:t>
              </a:r>
              <a:r>
                <a:rPr lang="en-GB" sz="1350" dirty="0" err="1">
                  <a:solidFill>
                    <a:schemeClr val="accent1"/>
                  </a:solidFill>
                  <a:latin typeface="Arial" panose="020B0604020202020204" pitchFamily="34" charset="0"/>
                </a:rPr>
                <a:t>yetmezlik</a:t>
              </a:r>
              <a:endParaRPr lang="en-GB" sz="1350" dirty="0">
                <a:solidFill>
                  <a:schemeClr val="accent1"/>
                </a:solidFill>
                <a:latin typeface="Arial" panose="020B0604020202020204" pitchFamily="34" charset="0"/>
              </a:endParaRPr>
            </a:p>
          </p:txBody>
        </p:sp>
        <p:cxnSp>
          <p:nvCxnSpPr>
            <p:cNvPr id="23" name="Straight Connector 22">
              <a:extLst>
                <a:ext uri="{FF2B5EF4-FFF2-40B4-BE49-F238E27FC236}">
                  <a16:creationId xmlns:a16="http://schemas.microsoft.com/office/drawing/2014/main" id="{5CAD795B-7C62-8216-9D58-4950653A8748}"/>
                </a:ext>
              </a:extLst>
            </p:cNvPr>
            <p:cNvCxnSpPr>
              <a:cxnSpLocks/>
            </p:cNvCxnSpPr>
            <p:nvPr/>
          </p:nvCxnSpPr>
          <p:spPr>
            <a:xfrm>
              <a:off x="2854512" y="3249870"/>
              <a:ext cx="0" cy="427625"/>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1A044CD-B214-DA21-71B6-D72FB8AE1B4B}"/>
                </a:ext>
              </a:extLst>
            </p:cNvPr>
            <p:cNvSpPr txBox="1"/>
            <p:nvPr/>
          </p:nvSpPr>
          <p:spPr>
            <a:xfrm>
              <a:off x="5892211" y="4507514"/>
              <a:ext cx="871995" cy="218773"/>
            </a:xfrm>
            <a:prstGeom prst="rect">
              <a:avLst/>
            </a:prstGeom>
            <a:noFill/>
          </p:spPr>
          <p:txBody>
            <a:bodyPr wrap="square" lIns="0" tIns="0" rIns="0" bIns="0" rtlCol="0" anchor="ctr" anchorCtr="0">
              <a:spAutoFit/>
            </a:bodyPr>
            <a:lstStyle>
              <a:defPPr>
                <a:defRPr lang="en-US"/>
              </a:defPPr>
              <a:lvl1pPr>
                <a:defRPr sz="1800" b="1">
                  <a:solidFill>
                    <a:schemeClr val="accent1"/>
                  </a:solidFill>
                  <a:latin typeface="+mj-lt"/>
                </a:defRPr>
              </a:lvl1pPr>
            </a:lstStyle>
            <a:p>
              <a:pPr defTabSz="171390">
                <a:defRPr/>
              </a:pPr>
              <a:r>
                <a:rPr lang="en-US" sz="1350" b="0" dirty="0" err="1">
                  <a:solidFill>
                    <a:schemeClr val="tx2"/>
                  </a:solidFill>
                  <a:latin typeface="Arial" panose="020B0604020202020204" pitchFamily="34" charset="0"/>
                </a:rPr>
                <a:t>Kırılganlık</a:t>
              </a:r>
              <a:endParaRPr lang="en-GB" sz="1350" b="0" dirty="0">
                <a:solidFill>
                  <a:schemeClr val="tx2"/>
                </a:solidFill>
                <a:latin typeface="Arial" panose="020B0604020202020204" pitchFamily="34" charset="0"/>
              </a:endParaRPr>
            </a:p>
          </p:txBody>
        </p:sp>
        <p:cxnSp>
          <p:nvCxnSpPr>
            <p:cNvPr id="25" name="Straight Connector 24">
              <a:extLst>
                <a:ext uri="{FF2B5EF4-FFF2-40B4-BE49-F238E27FC236}">
                  <a16:creationId xmlns:a16="http://schemas.microsoft.com/office/drawing/2014/main" id="{3E1B75FC-FC75-7C62-3FD1-F99543BDD7F3}"/>
                </a:ext>
              </a:extLst>
            </p:cNvPr>
            <p:cNvCxnSpPr>
              <a:cxnSpLocks/>
            </p:cNvCxnSpPr>
            <p:nvPr/>
          </p:nvCxnSpPr>
          <p:spPr>
            <a:xfrm>
              <a:off x="5780483" y="4415645"/>
              <a:ext cx="0" cy="42762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6204F10-C257-C798-8D95-D94516F59B02}"/>
                </a:ext>
              </a:extLst>
            </p:cNvPr>
            <p:cNvSpPr txBox="1"/>
            <p:nvPr/>
          </p:nvSpPr>
          <p:spPr>
            <a:xfrm>
              <a:off x="2996493" y="4515583"/>
              <a:ext cx="1969740" cy="218773"/>
            </a:xfrm>
            <a:prstGeom prst="rect">
              <a:avLst/>
            </a:prstGeom>
            <a:noFill/>
          </p:spPr>
          <p:txBody>
            <a:bodyPr wrap="square" lIns="0" tIns="0" rIns="0" bIns="0" rtlCol="0" anchor="ctr" anchorCtr="0">
              <a:spAutoFit/>
            </a:bodyPr>
            <a:lstStyle/>
            <a:p>
              <a:pPr defTabSz="171390">
                <a:defRPr/>
              </a:pPr>
              <a:r>
                <a:rPr lang="en-GB" sz="1350" dirty="0" err="1">
                  <a:solidFill>
                    <a:schemeClr val="tx2"/>
                  </a:solidFill>
                  <a:latin typeface="Arial" panose="020B0604020202020204" pitchFamily="34" charset="0"/>
                </a:rPr>
                <a:t>Bakım</a:t>
              </a:r>
              <a:r>
                <a:rPr lang="en-GB" sz="1350" dirty="0">
                  <a:solidFill>
                    <a:schemeClr val="tx2"/>
                  </a:solidFill>
                  <a:latin typeface="Arial" panose="020B0604020202020204" pitchFamily="34" charset="0"/>
                </a:rPr>
                <a:t> </a:t>
              </a:r>
              <a:r>
                <a:rPr lang="en-GB" sz="1350" dirty="0" err="1">
                  <a:solidFill>
                    <a:schemeClr val="tx2"/>
                  </a:solidFill>
                  <a:latin typeface="Arial" panose="020B0604020202020204" pitchFamily="34" charset="0"/>
                </a:rPr>
                <a:t>evi</a:t>
              </a:r>
              <a:r>
                <a:rPr lang="en-GB" sz="1350" dirty="0">
                  <a:solidFill>
                    <a:schemeClr val="tx2"/>
                  </a:solidFill>
                  <a:latin typeface="Arial" panose="020B0604020202020204" pitchFamily="34" charset="0"/>
                </a:rPr>
                <a:t> </a:t>
              </a:r>
              <a:r>
                <a:rPr lang="en-GB" sz="1350" dirty="0" err="1">
                  <a:solidFill>
                    <a:schemeClr val="tx2"/>
                  </a:solidFill>
                  <a:latin typeface="Arial" panose="020B0604020202020204" pitchFamily="34" charset="0"/>
                </a:rPr>
                <a:t>ikametgahı</a:t>
              </a:r>
              <a:endParaRPr lang="en-GB" sz="1350" dirty="0">
                <a:solidFill>
                  <a:schemeClr val="tx2"/>
                </a:solidFill>
                <a:latin typeface="Arial" panose="020B0604020202020204" pitchFamily="34" charset="0"/>
              </a:endParaRPr>
            </a:p>
          </p:txBody>
        </p:sp>
        <p:cxnSp>
          <p:nvCxnSpPr>
            <p:cNvPr id="27" name="Straight Connector 26">
              <a:extLst>
                <a:ext uri="{FF2B5EF4-FFF2-40B4-BE49-F238E27FC236}">
                  <a16:creationId xmlns:a16="http://schemas.microsoft.com/office/drawing/2014/main" id="{DFCE5C4E-1040-2278-D3B8-63BCB9395779}"/>
                </a:ext>
              </a:extLst>
            </p:cNvPr>
            <p:cNvCxnSpPr>
              <a:cxnSpLocks/>
            </p:cNvCxnSpPr>
            <p:nvPr/>
          </p:nvCxnSpPr>
          <p:spPr>
            <a:xfrm>
              <a:off x="2854513" y="4423713"/>
              <a:ext cx="0" cy="42762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345645DB-82D7-A034-76AE-2B3754296899}"/>
                </a:ext>
              </a:extLst>
            </p:cNvPr>
            <p:cNvSpPr txBox="1"/>
            <p:nvPr/>
          </p:nvSpPr>
          <p:spPr>
            <a:xfrm>
              <a:off x="2987611" y="5081918"/>
              <a:ext cx="1297334" cy="218773"/>
            </a:xfrm>
            <a:prstGeom prst="rect">
              <a:avLst/>
            </a:prstGeom>
            <a:noFill/>
          </p:spPr>
          <p:txBody>
            <a:bodyPr wrap="square" lIns="0" tIns="0" rIns="0" bIns="0" rtlCol="0" anchor="ctr" anchorCtr="0">
              <a:spAutoFit/>
            </a:bodyPr>
            <a:lstStyle/>
            <a:p>
              <a:pPr defTabSz="171390">
                <a:defRPr/>
              </a:pPr>
              <a:r>
                <a:rPr lang="en-GB" sz="1350" dirty="0" err="1">
                  <a:solidFill>
                    <a:schemeClr val="tx2"/>
                  </a:solidFill>
                  <a:latin typeface="Arial" panose="020B0604020202020204" pitchFamily="34" charset="0"/>
                </a:rPr>
                <a:t>Gebelik</a:t>
              </a:r>
              <a:endParaRPr lang="en-GB" sz="1350" dirty="0">
                <a:solidFill>
                  <a:schemeClr val="tx2"/>
                </a:solidFill>
                <a:latin typeface="Arial" panose="020B0604020202020204" pitchFamily="34" charset="0"/>
              </a:endParaRPr>
            </a:p>
          </p:txBody>
        </p:sp>
        <p:cxnSp>
          <p:nvCxnSpPr>
            <p:cNvPr id="29" name="Straight Connector 28">
              <a:extLst>
                <a:ext uri="{FF2B5EF4-FFF2-40B4-BE49-F238E27FC236}">
                  <a16:creationId xmlns:a16="http://schemas.microsoft.com/office/drawing/2014/main" id="{E490F828-ACD3-7C8E-7EB6-591B5F46E2FB}"/>
                </a:ext>
              </a:extLst>
            </p:cNvPr>
            <p:cNvCxnSpPr>
              <a:cxnSpLocks/>
            </p:cNvCxnSpPr>
            <p:nvPr/>
          </p:nvCxnSpPr>
          <p:spPr>
            <a:xfrm>
              <a:off x="2864161" y="4998409"/>
              <a:ext cx="0" cy="42762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347D74AC-099D-9A45-8C8F-BE31CBB6CA2D}"/>
                </a:ext>
              </a:extLst>
            </p:cNvPr>
            <p:cNvSpPr txBox="1"/>
            <p:nvPr/>
          </p:nvSpPr>
          <p:spPr>
            <a:xfrm>
              <a:off x="5905234" y="5078774"/>
              <a:ext cx="1198982" cy="218773"/>
            </a:xfrm>
            <a:prstGeom prst="rect">
              <a:avLst/>
            </a:prstGeom>
            <a:noFill/>
          </p:spPr>
          <p:txBody>
            <a:bodyPr wrap="square" lIns="0" tIns="0" rIns="0" bIns="0" rtlCol="0" anchor="ctr" anchorCtr="0">
              <a:spAutoFit/>
            </a:bodyPr>
            <a:lstStyle/>
            <a:p>
              <a:pPr defTabSz="171390">
                <a:defRPr/>
              </a:pPr>
              <a:r>
                <a:rPr lang="en-GB" sz="1350" dirty="0" err="1">
                  <a:solidFill>
                    <a:schemeClr val="tx2"/>
                  </a:solidFill>
                  <a:latin typeface="Arial" panose="020B0604020202020204" pitchFamily="34" charset="0"/>
                </a:rPr>
                <a:t>İleri</a:t>
              </a:r>
              <a:r>
                <a:rPr lang="en-GB" sz="1350" dirty="0">
                  <a:solidFill>
                    <a:schemeClr val="tx2"/>
                  </a:solidFill>
                  <a:latin typeface="Arial" panose="020B0604020202020204" pitchFamily="34" charset="0"/>
                </a:rPr>
                <a:t> </a:t>
              </a:r>
              <a:r>
                <a:rPr lang="en-GB" sz="1350" dirty="0" err="1">
                  <a:solidFill>
                    <a:schemeClr val="tx2"/>
                  </a:solidFill>
                  <a:latin typeface="Arial" panose="020B0604020202020204" pitchFamily="34" charset="0"/>
                </a:rPr>
                <a:t>yaş</a:t>
              </a:r>
              <a:endParaRPr lang="en-GB" sz="1350" dirty="0">
                <a:solidFill>
                  <a:schemeClr val="tx2"/>
                </a:solidFill>
                <a:latin typeface="Arial" panose="020B0604020202020204" pitchFamily="34" charset="0"/>
              </a:endParaRPr>
            </a:p>
          </p:txBody>
        </p:sp>
        <p:cxnSp>
          <p:nvCxnSpPr>
            <p:cNvPr id="31" name="Straight Connector 30">
              <a:extLst>
                <a:ext uri="{FF2B5EF4-FFF2-40B4-BE49-F238E27FC236}">
                  <a16:creationId xmlns:a16="http://schemas.microsoft.com/office/drawing/2014/main" id="{6A09DAEE-B823-F629-9048-B041AB98F8DE}"/>
                </a:ext>
              </a:extLst>
            </p:cNvPr>
            <p:cNvCxnSpPr>
              <a:cxnSpLocks/>
            </p:cNvCxnSpPr>
            <p:nvPr/>
          </p:nvCxnSpPr>
          <p:spPr>
            <a:xfrm>
              <a:off x="5784493" y="4995267"/>
              <a:ext cx="0" cy="42762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32" name="Graphic 31">
              <a:extLst>
                <a:ext uri="{FF2B5EF4-FFF2-40B4-BE49-F238E27FC236}">
                  <a16:creationId xmlns:a16="http://schemas.microsoft.com/office/drawing/2014/main" id="{42CBA188-3D22-0C7D-2D70-C3E0015F562C}"/>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bwMode="gray">
            <a:xfrm>
              <a:off x="2380481" y="4437532"/>
              <a:ext cx="395721" cy="395721"/>
            </a:xfrm>
            <a:prstGeom prst="rect">
              <a:avLst/>
            </a:prstGeom>
          </p:spPr>
        </p:pic>
        <p:pic>
          <p:nvPicPr>
            <p:cNvPr id="33" name="Graphic 32" descr="Man with cane with solid fill">
              <a:extLst>
                <a:ext uri="{FF2B5EF4-FFF2-40B4-BE49-F238E27FC236}">
                  <a16:creationId xmlns:a16="http://schemas.microsoft.com/office/drawing/2014/main" id="{5E69E4AC-9B26-4816-3BDC-F82C9576A9E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305103" y="5017450"/>
              <a:ext cx="405173" cy="405173"/>
            </a:xfrm>
            <a:prstGeom prst="rect">
              <a:avLst/>
            </a:prstGeom>
          </p:spPr>
        </p:pic>
        <p:pic>
          <p:nvPicPr>
            <p:cNvPr id="34" name="Graphic 33">
              <a:extLst>
                <a:ext uri="{FF2B5EF4-FFF2-40B4-BE49-F238E27FC236}">
                  <a16:creationId xmlns:a16="http://schemas.microsoft.com/office/drawing/2014/main" id="{917B353B-AF7E-2305-ABA8-0B79C679B6EC}"/>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2375122" y="3259594"/>
              <a:ext cx="405173" cy="405173"/>
            </a:xfrm>
            <a:prstGeom prst="rect">
              <a:avLst/>
            </a:prstGeom>
          </p:spPr>
        </p:pic>
        <p:pic>
          <p:nvPicPr>
            <p:cNvPr id="35" name="Graphic 34">
              <a:extLst>
                <a:ext uri="{FF2B5EF4-FFF2-40B4-BE49-F238E27FC236}">
                  <a16:creationId xmlns:a16="http://schemas.microsoft.com/office/drawing/2014/main" id="{80AD2D55-79AB-9295-A913-7CB5A005B0BA}"/>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2384771" y="4974842"/>
              <a:ext cx="405173" cy="405173"/>
            </a:xfrm>
            <a:prstGeom prst="rect">
              <a:avLst/>
            </a:prstGeom>
          </p:spPr>
        </p:pic>
        <p:sp>
          <p:nvSpPr>
            <p:cNvPr id="36" name="Graphic 11">
              <a:extLst>
                <a:ext uri="{FF2B5EF4-FFF2-40B4-BE49-F238E27FC236}">
                  <a16:creationId xmlns:a16="http://schemas.microsoft.com/office/drawing/2014/main" id="{8DBB13CC-4BD3-6446-BD31-FC67AD2C211D}"/>
                </a:ext>
              </a:extLst>
            </p:cNvPr>
            <p:cNvSpPr/>
            <p:nvPr/>
          </p:nvSpPr>
          <p:spPr>
            <a:xfrm>
              <a:off x="5409534" y="4419626"/>
              <a:ext cx="244721" cy="462662"/>
            </a:xfrm>
            <a:custGeom>
              <a:avLst/>
              <a:gdLst>
                <a:gd name="connsiteX0" fmla="*/ 486438 w 517644"/>
                <a:gd name="connsiteY0" fmla="*/ 182157 h 825054"/>
                <a:gd name="connsiteX1" fmla="*/ 486438 w 517644"/>
                <a:gd name="connsiteY1" fmla="*/ 31206 h 825054"/>
                <a:gd name="connsiteX2" fmla="*/ 335487 w 517644"/>
                <a:gd name="connsiteY2" fmla="*/ 31206 h 825054"/>
                <a:gd name="connsiteX3" fmla="*/ 317894 w 517644"/>
                <a:gd name="connsiteY3" fmla="*/ 158756 h 825054"/>
                <a:gd name="connsiteX4" fmla="*/ 234922 w 517644"/>
                <a:gd name="connsiteY4" fmla="*/ 172370 h 825054"/>
                <a:gd name="connsiteX5" fmla="*/ 49913 w 517644"/>
                <a:gd name="connsiteY5" fmla="*/ 298278 h 825054"/>
                <a:gd name="connsiteX6" fmla="*/ 0 w 517644"/>
                <a:gd name="connsiteY6" fmla="*/ 388600 h 825054"/>
                <a:gd name="connsiteX7" fmla="*/ 0 w 517644"/>
                <a:gd name="connsiteY7" fmla="*/ 764796 h 825054"/>
                <a:gd name="connsiteX8" fmla="*/ 52534 w 517644"/>
                <a:gd name="connsiteY8" fmla="*/ 824782 h 825054"/>
                <a:gd name="connsiteX9" fmla="*/ 97374 w 517644"/>
                <a:gd name="connsiteY9" fmla="*/ 809927 h 825054"/>
                <a:gd name="connsiteX10" fmla="*/ 106736 w 517644"/>
                <a:gd name="connsiteY10" fmla="*/ 799011 h 825054"/>
                <a:gd name="connsiteX11" fmla="*/ 116098 w 517644"/>
                <a:gd name="connsiteY11" fmla="*/ 809927 h 825054"/>
                <a:gd name="connsiteX12" fmla="*/ 155376 w 517644"/>
                <a:gd name="connsiteY12" fmla="*/ 825054 h 825054"/>
                <a:gd name="connsiteX13" fmla="*/ 160925 w 517644"/>
                <a:gd name="connsiteY13" fmla="*/ 824791 h 825054"/>
                <a:gd name="connsiteX14" fmla="*/ 213469 w 517644"/>
                <a:gd name="connsiteY14" fmla="*/ 764768 h 825054"/>
                <a:gd name="connsiteX15" fmla="*/ 213469 w 517644"/>
                <a:gd name="connsiteY15" fmla="*/ 617278 h 825054"/>
                <a:gd name="connsiteX16" fmla="*/ 245210 w 517644"/>
                <a:gd name="connsiteY16" fmla="*/ 633646 h 825054"/>
                <a:gd name="connsiteX17" fmla="*/ 311338 w 517644"/>
                <a:gd name="connsiteY17" fmla="*/ 589817 h 825054"/>
                <a:gd name="connsiteX18" fmla="*/ 417840 w 517644"/>
                <a:gd name="connsiteY18" fmla="*/ 320826 h 825054"/>
                <a:gd name="connsiteX19" fmla="*/ 392438 w 517644"/>
                <a:gd name="connsiteY19" fmla="*/ 211680 h 825054"/>
                <a:gd name="connsiteX20" fmla="*/ 410973 w 517644"/>
                <a:gd name="connsiteY20" fmla="*/ 213357 h 825054"/>
                <a:gd name="connsiteX21" fmla="*/ 486442 w 517644"/>
                <a:gd name="connsiteY21" fmla="*/ 182166 h 825054"/>
                <a:gd name="connsiteX22" fmla="*/ 349201 w 517644"/>
                <a:gd name="connsiteY22" fmla="*/ 44928 h 825054"/>
                <a:gd name="connsiteX23" fmla="*/ 410952 w 517644"/>
                <a:gd name="connsiteY23" fmla="*/ 19401 h 825054"/>
                <a:gd name="connsiteX24" fmla="*/ 472703 w 517644"/>
                <a:gd name="connsiteY24" fmla="*/ 44928 h 825054"/>
                <a:gd name="connsiteX25" fmla="*/ 472703 w 517644"/>
                <a:gd name="connsiteY25" fmla="*/ 168443 h 825054"/>
                <a:gd name="connsiteX26" fmla="*/ 349188 w 517644"/>
                <a:gd name="connsiteY26" fmla="*/ 168443 h 825054"/>
                <a:gd name="connsiteX27" fmla="*/ 349198 w 517644"/>
                <a:gd name="connsiteY27" fmla="*/ 44928 h 825054"/>
                <a:gd name="connsiteX28" fmla="*/ 399613 w 517644"/>
                <a:gd name="connsiteY28" fmla="*/ 314162 h 825054"/>
                <a:gd name="connsiteX29" fmla="*/ 293087 w 517644"/>
                <a:gd name="connsiteY29" fmla="*/ 583178 h 825054"/>
                <a:gd name="connsiteX30" fmla="*/ 292736 w 517644"/>
                <a:gd name="connsiteY30" fmla="*/ 584236 h 825054"/>
                <a:gd name="connsiteX31" fmla="*/ 248421 w 517644"/>
                <a:gd name="connsiteY31" fmla="*/ 614502 h 825054"/>
                <a:gd name="connsiteX32" fmla="*/ 222065 w 517644"/>
                <a:gd name="connsiteY32" fmla="*/ 597202 h 825054"/>
                <a:gd name="connsiteX33" fmla="*/ 216989 w 517644"/>
                <a:gd name="connsiteY33" fmla="*/ 566927 h 825054"/>
                <a:gd name="connsiteX34" fmla="*/ 296887 w 517644"/>
                <a:gd name="connsiteY34" fmla="*/ 344034 h 825054"/>
                <a:gd name="connsiteX35" fmla="*/ 294170 w 517644"/>
                <a:gd name="connsiteY35" fmla="*/ 333469 h 825054"/>
                <a:gd name="connsiteX36" fmla="*/ 283352 w 517644"/>
                <a:gd name="connsiteY36" fmla="*/ 332111 h 825054"/>
                <a:gd name="connsiteX37" fmla="*/ 252340 w 517644"/>
                <a:gd name="connsiteY37" fmla="*/ 347917 h 825054"/>
                <a:gd name="connsiteX38" fmla="*/ 194064 w 517644"/>
                <a:gd name="connsiteY38" fmla="*/ 443017 h 825054"/>
                <a:gd name="connsiteX39" fmla="*/ 194064 w 517644"/>
                <a:gd name="connsiteY39" fmla="*/ 764746 h 825054"/>
                <a:gd name="connsiteX40" fmla="*/ 159095 w 517644"/>
                <a:gd name="connsiteY40" fmla="*/ 805451 h 825054"/>
                <a:gd name="connsiteX41" fmla="*/ 129151 w 517644"/>
                <a:gd name="connsiteY41" fmla="*/ 795543 h 825054"/>
                <a:gd name="connsiteX42" fmla="*/ 116441 w 517644"/>
                <a:gd name="connsiteY42" fmla="*/ 766812 h 825054"/>
                <a:gd name="connsiteX43" fmla="*/ 116438 w 517644"/>
                <a:gd name="connsiteY43" fmla="*/ 413353 h 825054"/>
                <a:gd name="connsiteX44" fmla="*/ 106734 w 517644"/>
                <a:gd name="connsiteY44" fmla="*/ 403650 h 825054"/>
                <a:gd name="connsiteX45" fmla="*/ 97031 w 517644"/>
                <a:gd name="connsiteY45" fmla="*/ 413353 h 825054"/>
                <a:gd name="connsiteX46" fmla="*/ 97031 w 517644"/>
                <a:gd name="connsiteY46" fmla="*/ 766836 h 825054"/>
                <a:gd name="connsiteX47" fmla="*/ 84321 w 517644"/>
                <a:gd name="connsiteY47" fmla="*/ 795567 h 825054"/>
                <a:gd name="connsiteX48" fmla="*/ 54367 w 517644"/>
                <a:gd name="connsiteY48" fmla="*/ 805476 h 825054"/>
                <a:gd name="connsiteX49" fmla="*/ 19398 w 517644"/>
                <a:gd name="connsiteY49" fmla="*/ 764808 h 825054"/>
                <a:gd name="connsiteX50" fmla="*/ 19398 w 517644"/>
                <a:gd name="connsiteY50" fmla="*/ 388612 h 825054"/>
                <a:gd name="connsiteX51" fmla="*/ 60520 w 517644"/>
                <a:gd name="connsiteY51" fmla="*/ 314536 h 825054"/>
                <a:gd name="connsiteX52" fmla="*/ 245554 w 517644"/>
                <a:gd name="connsiteY52" fmla="*/ 188595 h 825054"/>
                <a:gd name="connsiteX53" fmla="*/ 353988 w 517644"/>
                <a:gd name="connsiteY53" fmla="*/ 200655 h 825054"/>
                <a:gd name="connsiteX54" fmla="*/ 378410 w 517644"/>
                <a:gd name="connsiteY54" fmla="*/ 225077 h 825054"/>
                <a:gd name="connsiteX55" fmla="*/ 399611 w 517644"/>
                <a:gd name="connsiteY55" fmla="*/ 314162 h 825054"/>
                <a:gd name="connsiteX56" fmla="*/ 213464 w 517644"/>
                <a:gd name="connsiteY56" fmla="*/ 519322 h 825054"/>
                <a:gd name="connsiteX57" fmla="*/ 213464 w 517644"/>
                <a:gd name="connsiteY57" fmla="*/ 443026 h 825054"/>
                <a:gd name="connsiteX58" fmla="*/ 261146 w 517644"/>
                <a:gd name="connsiteY58" fmla="*/ 365207 h 825054"/>
                <a:gd name="connsiteX59" fmla="*/ 270363 w 517644"/>
                <a:gd name="connsiteY59" fmla="*/ 360510 h 82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17644" h="825054">
                  <a:moveTo>
                    <a:pt x="486438" y="182157"/>
                  </a:moveTo>
                  <a:cubicBezTo>
                    <a:pt x="528047" y="140539"/>
                    <a:pt x="528047" y="72825"/>
                    <a:pt x="486438" y="31206"/>
                  </a:cubicBezTo>
                  <a:cubicBezTo>
                    <a:pt x="444830" y="-10402"/>
                    <a:pt x="377114" y="-10402"/>
                    <a:pt x="335487" y="31206"/>
                  </a:cubicBezTo>
                  <a:cubicBezTo>
                    <a:pt x="300992" y="65711"/>
                    <a:pt x="295189" y="118116"/>
                    <a:pt x="317894" y="158756"/>
                  </a:cubicBezTo>
                  <a:cubicBezTo>
                    <a:pt x="290423" y="151934"/>
                    <a:pt x="260567" y="156157"/>
                    <a:pt x="234922" y="172370"/>
                  </a:cubicBezTo>
                  <a:lnTo>
                    <a:pt x="49913" y="298278"/>
                  </a:lnTo>
                  <a:cubicBezTo>
                    <a:pt x="18659" y="317928"/>
                    <a:pt x="0" y="351694"/>
                    <a:pt x="0" y="388600"/>
                  </a:cubicBezTo>
                  <a:lnTo>
                    <a:pt x="0" y="764796"/>
                  </a:lnTo>
                  <a:cubicBezTo>
                    <a:pt x="0" y="795634"/>
                    <a:pt x="23074" y="821987"/>
                    <a:pt x="52534" y="824782"/>
                  </a:cubicBezTo>
                  <a:cubicBezTo>
                    <a:pt x="68934" y="826374"/>
                    <a:pt x="85273" y="820928"/>
                    <a:pt x="97374" y="809927"/>
                  </a:cubicBezTo>
                  <a:cubicBezTo>
                    <a:pt x="100965" y="806667"/>
                    <a:pt x="104099" y="802991"/>
                    <a:pt x="106736" y="799011"/>
                  </a:cubicBezTo>
                  <a:cubicBezTo>
                    <a:pt x="109367" y="802991"/>
                    <a:pt x="112510" y="806667"/>
                    <a:pt x="116098" y="809927"/>
                  </a:cubicBezTo>
                  <a:cubicBezTo>
                    <a:pt x="126822" y="819687"/>
                    <a:pt x="140900" y="825054"/>
                    <a:pt x="155376" y="825054"/>
                  </a:cubicBezTo>
                  <a:cubicBezTo>
                    <a:pt x="157211" y="825054"/>
                    <a:pt x="159071" y="824965"/>
                    <a:pt x="160925" y="824791"/>
                  </a:cubicBezTo>
                  <a:cubicBezTo>
                    <a:pt x="190386" y="821996"/>
                    <a:pt x="213469" y="795625"/>
                    <a:pt x="213469" y="764768"/>
                  </a:cubicBezTo>
                  <a:lnTo>
                    <a:pt x="213469" y="617278"/>
                  </a:lnTo>
                  <a:cubicBezTo>
                    <a:pt x="221987" y="625807"/>
                    <a:pt x="233081" y="631609"/>
                    <a:pt x="245210" y="633646"/>
                  </a:cubicBezTo>
                  <a:cubicBezTo>
                    <a:pt x="274240" y="638536"/>
                    <a:pt x="303139" y="619306"/>
                    <a:pt x="311338" y="589817"/>
                  </a:cubicBezTo>
                  <a:lnTo>
                    <a:pt x="417840" y="320826"/>
                  </a:lnTo>
                  <a:cubicBezTo>
                    <a:pt x="430794" y="282294"/>
                    <a:pt x="421043" y="240530"/>
                    <a:pt x="392438" y="211680"/>
                  </a:cubicBezTo>
                  <a:cubicBezTo>
                    <a:pt x="398572" y="212757"/>
                    <a:pt x="404773" y="213357"/>
                    <a:pt x="410973" y="213357"/>
                  </a:cubicBezTo>
                  <a:cubicBezTo>
                    <a:pt x="438305" y="213379"/>
                    <a:pt x="465637" y="202968"/>
                    <a:pt x="486442" y="182166"/>
                  </a:cubicBezTo>
                  <a:close/>
                  <a:moveTo>
                    <a:pt x="349201" y="44928"/>
                  </a:moveTo>
                  <a:cubicBezTo>
                    <a:pt x="366230" y="27910"/>
                    <a:pt x="388596" y="19401"/>
                    <a:pt x="410952" y="19401"/>
                  </a:cubicBezTo>
                  <a:cubicBezTo>
                    <a:pt x="433309" y="19401"/>
                    <a:pt x="455675" y="27910"/>
                    <a:pt x="472703" y="44928"/>
                  </a:cubicBezTo>
                  <a:cubicBezTo>
                    <a:pt x="506744" y="78978"/>
                    <a:pt x="506744" y="134393"/>
                    <a:pt x="472703" y="168443"/>
                  </a:cubicBezTo>
                  <a:cubicBezTo>
                    <a:pt x="438662" y="202484"/>
                    <a:pt x="383263" y="202503"/>
                    <a:pt x="349188" y="168443"/>
                  </a:cubicBezTo>
                  <a:cubicBezTo>
                    <a:pt x="315170" y="134394"/>
                    <a:pt x="315170" y="78979"/>
                    <a:pt x="349198" y="44928"/>
                  </a:cubicBezTo>
                  <a:close/>
                  <a:moveTo>
                    <a:pt x="399613" y="314162"/>
                  </a:moveTo>
                  <a:lnTo>
                    <a:pt x="293087" y="583178"/>
                  </a:lnTo>
                  <a:cubicBezTo>
                    <a:pt x="292942" y="583529"/>
                    <a:pt x="292834" y="583876"/>
                    <a:pt x="292736" y="584236"/>
                  </a:cubicBezTo>
                  <a:cubicBezTo>
                    <a:pt x="287313" y="604486"/>
                    <a:pt x="267827" y="617772"/>
                    <a:pt x="248421" y="614502"/>
                  </a:cubicBezTo>
                  <a:cubicBezTo>
                    <a:pt x="237407" y="612658"/>
                    <a:pt x="228045" y="606508"/>
                    <a:pt x="222065" y="597202"/>
                  </a:cubicBezTo>
                  <a:cubicBezTo>
                    <a:pt x="216165" y="588014"/>
                    <a:pt x="214399" y="576700"/>
                    <a:pt x="216989" y="566927"/>
                  </a:cubicBezTo>
                  <a:lnTo>
                    <a:pt x="296887" y="344034"/>
                  </a:lnTo>
                  <a:cubicBezTo>
                    <a:pt x="298236" y="340279"/>
                    <a:pt x="297149" y="336106"/>
                    <a:pt x="294170" y="333469"/>
                  </a:cubicBezTo>
                  <a:cubicBezTo>
                    <a:pt x="291173" y="330838"/>
                    <a:pt x="286893" y="330307"/>
                    <a:pt x="283352" y="332111"/>
                  </a:cubicBezTo>
                  <a:lnTo>
                    <a:pt x="252340" y="347917"/>
                  </a:lnTo>
                  <a:cubicBezTo>
                    <a:pt x="216399" y="366228"/>
                    <a:pt x="194064" y="402672"/>
                    <a:pt x="194064" y="443017"/>
                  </a:cubicBezTo>
                  <a:lnTo>
                    <a:pt x="194064" y="764746"/>
                  </a:lnTo>
                  <a:cubicBezTo>
                    <a:pt x="194064" y="785707"/>
                    <a:pt x="178704" y="803587"/>
                    <a:pt x="159095" y="805451"/>
                  </a:cubicBezTo>
                  <a:cubicBezTo>
                    <a:pt x="148033" y="806491"/>
                    <a:pt x="137351" y="802997"/>
                    <a:pt x="129151" y="795543"/>
                  </a:cubicBezTo>
                  <a:cubicBezTo>
                    <a:pt x="121078" y="788196"/>
                    <a:pt x="116441" y="777728"/>
                    <a:pt x="116441" y="766812"/>
                  </a:cubicBezTo>
                  <a:lnTo>
                    <a:pt x="116438" y="413353"/>
                  </a:lnTo>
                  <a:cubicBezTo>
                    <a:pt x="116438" y="407987"/>
                    <a:pt x="112101" y="403650"/>
                    <a:pt x="106734" y="403650"/>
                  </a:cubicBezTo>
                  <a:cubicBezTo>
                    <a:pt x="101368" y="403650"/>
                    <a:pt x="97031" y="407987"/>
                    <a:pt x="97031" y="413353"/>
                  </a:cubicBezTo>
                  <a:lnTo>
                    <a:pt x="97031" y="766836"/>
                  </a:lnTo>
                  <a:cubicBezTo>
                    <a:pt x="97031" y="777752"/>
                    <a:pt x="92394" y="788214"/>
                    <a:pt x="84321" y="795567"/>
                  </a:cubicBezTo>
                  <a:cubicBezTo>
                    <a:pt x="76121" y="803018"/>
                    <a:pt x="65457" y="806531"/>
                    <a:pt x="54367" y="805476"/>
                  </a:cubicBezTo>
                  <a:cubicBezTo>
                    <a:pt x="34755" y="803612"/>
                    <a:pt x="19398" y="785750"/>
                    <a:pt x="19398" y="764808"/>
                  </a:cubicBezTo>
                  <a:lnTo>
                    <a:pt x="19398" y="388612"/>
                  </a:lnTo>
                  <a:cubicBezTo>
                    <a:pt x="19398" y="358425"/>
                    <a:pt x="34661" y="330809"/>
                    <a:pt x="60520" y="314536"/>
                  </a:cubicBezTo>
                  <a:lnTo>
                    <a:pt x="245554" y="188595"/>
                  </a:lnTo>
                  <a:cubicBezTo>
                    <a:pt x="280321" y="166617"/>
                    <a:pt x="324908" y="171577"/>
                    <a:pt x="353988" y="200655"/>
                  </a:cubicBezTo>
                  <a:lnTo>
                    <a:pt x="378410" y="225077"/>
                  </a:lnTo>
                  <a:cubicBezTo>
                    <a:pt x="402014" y="248676"/>
                    <a:pt x="410069" y="282997"/>
                    <a:pt x="399611" y="314162"/>
                  </a:cubicBezTo>
                  <a:close/>
                  <a:moveTo>
                    <a:pt x="213464" y="519322"/>
                  </a:moveTo>
                  <a:lnTo>
                    <a:pt x="213464" y="443026"/>
                  </a:lnTo>
                  <a:cubicBezTo>
                    <a:pt x="213464" y="410016"/>
                    <a:pt x="231736" y="380198"/>
                    <a:pt x="261146" y="365207"/>
                  </a:cubicBezTo>
                  <a:lnTo>
                    <a:pt x="270363" y="360510"/>
                  </a:lnTo>
                  <a:close/>
                </a:path>
              </a:pathLst>
            </a:custGeom>
            <a:solidFill>
              <a:schemeClr val="tx2"/>
            </a:solidFill>
            <a:ln w="12700" cap="flat">
              <a:noFill/>
              <a:prstDash val="solid"/>
              <a:miter/>
            </a:ln>
          </p:spPr>
          <p:txBody>
            <a:bodyPr rtlCol="0" anchor="ctr"/>
            <a:lstStyle/>
            <a:p>
              <a:endParaRPr lang="en-US" sz="1350"/>
            </a:p>
          </p:txBody>
        </p:sp>
        <p:sp>
          <p:nvSpPr>
            <p:cNvPr id="38" name="TextBox 37">
              <a:extLst>
                <a:ext uri="{FF2B5EF4-FFF2-40B4-BE49-F238E27FC236}">
                  <a16:creationId xmlns:a16="http://schemas.microsoft.com/office/drawing/2014/main" id="{34C6FD5A-9949-7FF0-835D-FC0FF29F797C}"/>
                </a:ext>
              </a:extLst>
            </p:cNvPr>
            <p:cNvSpPr txBox="1"/>
            <p:nvPr/>
          </p:nvSpPr>
          <p:spPr>
            <a:xfrm>
              <a:off x="1920460" y="958223"/>
              <a:ext cx="8934396" cy="421342"/>
            </a:xfrm>
            <a:prstGeom prst="rect">
              <a:avLst/>
            </a:prstGeom>
            <a:gradFill>
              <a:gsLst>
                <a:gs pos="0">
                  <a:schemeClr val="bg1">
                    <a:alpha val="0"/>
                  </a:schemeClr>
                </a:gs>
                <a:gs pos="13000">
                  <a:schemeClr val="bg1">
                    <a:alpha val="67000"/>
                  </a:schemeClr>
                </a:gs>
                <a:gs pos="100000">
                  <a:schemeClr val="bg1"/>
                </a:gs>
              </a:gsLst>
              <a:lin ang="0" scaled="1"/>
            </a:gradFill>
          </p:spPr>
          <p:txBody>
            <a:bodyPr wrap="square" lIns="480060" anchor="ctr">
              <a:spAutoFit/>
            </a:bodyPr>
            <a:lstStyle/>
            <a:p>
              <a:r>
                <a:rPr lang="en-US" sz="2000" dirty="0" err="1">
                  <a:solidFill>
                    <a:schemeClr val="accent1"/>
                  </a:solidFill>
                  <a:latin typeface="Arial" panose="020B0604020202020204" pitchFamily="34" charset="0"/>
                </a:rPr>
                <a:t>Komorbiditeler</a:t>
              </a:r>
              <a:r>
                <a:rPr lang="en-US" sz="2000" dirty="0">
                  <a:solidFill>
                    <a:schemeClr val="accent1"/>
                  </a:solidFill>
                  <a:latin typeface="Arial" panose="020B0604020202020204" pitchFamily="34" charset="0"/>
                </a:rPr>
                <a:t>* </a:t>
              </a:r>
            </a:p>
          </p:txBody>
        </p:sp>
        <p:sp>
          <p:nvSpPr>
            <p:cNvPr id="39" name="TextBox 38">
              <a:extLst>
                <a:ext uri="{FF2B5EF4-FFF2-40B4-BE49-F238E27FC236}">
                  <a16:creationId xmlns:a16="http://schemas.microsoft.com/office/drawing/2014/main" id="{94A557C2-83B3-D69C-AA51-D41F09313112}"/>
                </a:ext>
              </a:extLst>
            </p:cNvPr>
            <p:cNvSpPr txBox="1"/>
            <p:nvPr/>
          </p:nvSpPr>
          <p:spPr>
            <a:xfrm>
              <a:off x="1920459" y="3908285"/>
              <a:ext cx="8934394" cy="421342"/>
            </a:xfrm>
            <a:prstGeom prst="rect">
              <a:avLst/>
            </a:prstGeom>
            <a:gradFill>
              <a:gsLst>
                <a:gs pos="0">
                  <a:schemeClr val="bg1">
                    <a:alpha val="0"/>
                  </a:schemeClr>
                </a:gs>
                <a:gs pos="13000">
                  <a:schemeClr val="bg1">
                    <a:alpha val="67000"/>
                  </a:schemeClr>
                </a:gs>
                <a:gs pos="100000">
                  <a:schemeClr val="bg1"/>
                </a:gs>
              </a:gsLst>
              <a:lin ang="0" scaled="1"/>
            </a:gradFill>
          </p:spPr>
          <p:txBody>
            <a:bodyPr wrap="square" lIns="480060" anchor="ctr">
              <a:spAutoFit/>
            </a:bodyPr>
            <a:lstStyle/>
            <a:p>
              <a:r>
                <a:rPr lang="en-US" sz="2000" dirty="0">
                  <a:solidFill>
                    <a:schemeClr val="tx2"/>
                  </a:solidFill>
                  <a:latin typeface="Arial" panose="020B0604020202020204" pitchFamily="34" charset="0"/>
                </a:rPr>
                <a:t> </a:t>
              </a:r>
              <a:r>
                <a:rPr lang="en-US" sz="2000" dirty="0" err="1">
                  <a:solidFill>
                    <a:schemeClr val="tx2"/>
                  </a:solidFill>
                  <a:latin typeface="Arial" panose="020B0604020202020204" pitchFamily="34" charset="0"/>
                </a:rPr>
                <a:t>Durumlar</a:t>
              </a:r>
              <a:r>
                <a:rPr lang="en-US" sz="2000" dirty="0">
                  <a:solidFill>
                    <a:schemeClr val="tx2"/>
                  </a:solidFill>
                  <a:latin typeface="Arial" panose="020B0604020202020204" pitchFamily="34" charset="0"/>
                </a:rPr>
                <a:t>*</a:t>
              </a:r>
            </a:p>
          </p:txBody>
        </p:sp>
      </p:grpSp>
      <p:sp>
        <p:nvSpPr>
          <p:cNvPr id="52" name="Title 2">
            <a:extLst>
              <a:ext uri="{FF2B5EF4-FFF2-40B4-BE49-F238E27FC236}">
                <a16:creationId xmlns:a16="http://schemas.microsoft.com/office/drawing/2014/main" id="{D25339F8-FCDE-D5E9-B7D5-1A962C8BF0BA}"/>
              </a:ext>
            </a:extLst>
          </p:cNvPr>
          <p:cNvSpPr>
            <a:spLocks noGrp="1"/>
          </p:cNvSpPr>
          <p:nvPr>
            <p:ph type="title"/>
          </p:nvPr>
        </p:nvSpPr>
        <p:spPr/>
        <p:txBody>
          <a:bodyPr vert="horz" lIns="0" tIns="0" rIns="0" bIns="0" rtlCol="0" anchor="t">
            <a:normAutofit fontScale="90000"/>
          </a:bodyPr>
          <a:lstStyle/>
          <a:p>
            <a:r>
              <a:rPr lang="en-US" dirty="0" err="1"/>
              <a:t>Kronik</a:t>
            </a:r>
            <a:r>
              <a:rPr lang="en-US" dirty="0"/>
              <a:t> </a:t>
            </a:r>
            <a:r>
              <a:rPr lang="en-US" dirty="0" err="1"/>
              <a:t>komorbiditeler</a:t>
            </a:r>
            <a:r>
              <a:rPr lang="en-US" dirty="0"/>
              <a:t> </a:t>
            </a:r>
            <a:r>
              <a:rPr lang="en-US" dirty="0" err="1"/>
              <a:t>ve</a:t>
            </a:r>
            <a:r>
              <a:rPr lang="en-US" dirty="0"/>
              <a:t> </a:t>
            </a:r>
            <a:r>
              <a:rPr lang="en-US" dirty="0" err="1"/>
              <a:t>bazı</a:t>
            </a:r>
            <a:r>
              <a:rPr lang="en-US" dirty="0"/>
              <a:t> </a:t>
            </a:r>
            <a:r>
              <a:rPr lang="en-US" dirty="0" err="1"/>
              <a:t>durumlar</a:t>
            </a:r>
            <a:r>
              <a:rPr lang="en-US" dirty="0"/>
              <a:t>, </a:t>
            </a:r>
            <a:r>
              <a:rPr lang="en-US" dirty="0" err="1"/>
              <a:t>şiddetli</a:t>
            </a:r>
            <a:r>
              <a:rPr lang="en-US" dirty="0"/>
              <a:t> </a:t>
            </a:r>
            <a:r>
              <a:rPr lang="en-US" dirty="0" err="1"/>
              <a:t>solunum</a:t>
            </a:r>
            <a:r>
              <a:rPr lang="en-US" dirty="0"/>
              <a:t> </a:t>
            </a:r>
            <a:r>
              <a:rPr lang="en-US" dirty="0" err="1"/>
              <a:t>yolu</a:t>
            </a:r>
            <a:r>
              <a:rPr lang="en-US" dirty="0"/>
              <a:t> </a:t>
            </a:r>
            <a:r>
              <a:rPr lang="en-US" dirty="0" err="1"/>
              <a:t>enfeksiyonları</a:t>
            </a:r>
            <a:r>
              <a:rPr lang="en-US" dirty="0"/>
              <a:t> </a:t>
            </a:r>
            <a:r>
              <a:rPr lang="en-US" dirty="0" err="1"/>
              <a:t>geliştirme</a:t>
            </a:r>
            <a:r>
              <a:rPr lang="en-US" dirty="0"/>
              <a:t> </a:t>
            </a:r>
            <a:r>
              <a:rPr lang="en-US" dirty="0" err="1"/>
              <a:t>riskini</a:t>
            </a:r>
            <a:r>
              <a:rPr lang="en-US" dirty="0"/>
              <a:t> artırır</a:t>
            </a:r>
            <a:r>
              <a:rPr lang="en-US" baseline="30000" dirty="0"/>
              <a:t>1</a:t>
            </a:r>
          </a:p>
        </p:txBody>
      </p:sp>
      <p:pic>
        <p:nvPicPr>
          <p:cNvPr id="3" name="Picture 2" descr="A yellow and blue logo&#10;&#10;Description automatically generated">
            <a:extLst>
              <a:ext uri="{FF2B5EF4-FFF2-40B4-BE49-F238E27FC236}">
                <a16:creationId xmlns:a16="http://schemas.microsoft.com/office/drawing/2014/main" id="{251DB26C-BD50-91D5-1038-7DE9D86A3F9E}"/>
              </a:ext>
            </a:extLst>
          </p:cNvPr>
          <p:cNvPicPr>
            <a:picLocks noChangeAspect="1"/>
          </p:cNvPicPr>
          <p:nvPr/>
        </p:nvPicPr>
        <p:blipFill>
          <a:blip r:embed="rId22">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pic>
        <p:nvPicPr>
          <p:cNvPr id="37" name="Picture 36" descr="A black and blue logo&#10;&#10;AI-generated content may be incorrect.">
            <a:extLst>
              <a:ext uri="{FF2B5EF4-FFF2-40B4-BE49-F238E27FC236}">
                <a16:creationId xmlns:a16="http://schemas.microsoft.com/office/drawing/2014/main" id="{F70F27FC-8C29-5B54-E04E-803D7E566FC6}"/>
              </a:ext>
            </a:extLst>
          </p:cNvPr>
          <p:cNvPicPr>
            <a:picLocks noChangeAspect="1"/>
          </p:cNvPicPr>
          <p:nvPr/>
        </p:nvPicPr>
        <p:blipFill>
          <a:blip r:embed="rId23"/>
          <a:stretch>
            <a:fillRect/>
          </a:stretch>
        </p:blipFill>
        <p:spPr>
          <a:xfrm>
            <a:off x="9513903" y="6494969"/>
            <a:ext cx="981021" cy="204067"/>
          </a:xfrm>
          <a:prstGeom prst="rect">
            <a:avLst/>
          </a:prstGeom>
        </p:spPr>
      </p:pic>
    </p:spTree>
    <p:extLst>
      <p:ext uri="{BB962C8B-B14F-4D97-AF65-F5344CB8AC3E}">
        <p14:creationId xmlns:p14="http://schemas.microsoft.com/office/powerpoint/2010/main" val="1703925513"/>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485EC-A020-1847-D656-1040316C51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51232-3EC1-5FD7-B206-F29143E437FA}"/>
              </a:ext>
            </a:extLst>
          </p:cNvPr>
          <p:cNvSpPr>
            <a:spLocks noGrp="1"/>
          </p:cNvSpPr>
          <p:nvPr>
            <p:ph type="title"/>
          </p:nvPr>
        </p:nvSpPr>
        <p:spPr>
          <a:xfrm>
            <a:off x="613152" y="221942"/>
            <a:ext cx="10969218" cy="815898"/>
          </a:xfrm>
        </p:spPr>
        <p:txBody>
          <a:bodyPr anchor="ctr">
            <a:normAutofit fontScale="90000"/>
          </a:bodyPr>
          <a:lstStyle/>
          <a:p>
            <a:r>
              <a:rPr lang="en-US" sz="3200" dirty="0" err="1"/>
              <a:t>İskoçya</a:t>
            </a:r>
            <a:r>
              <a:rPr lang="en-US" sz="3200" dirty="0"/>
              <a:t> </a:t>
            </a:r>
            <a:r>
              <a:rPr lang="en-US" sz="3200" dirty="0" err="1"/>
              <a:t>ve</a:t>
            </a:r>
            <a:r>
              <a:rPr lang="en-US" sz="3200" dirty="0"/>
              <a:t> </a:t>
            </a:r>
            <a:r>
              <a:rPr lang="en-US" sz="3200" dirty="0" err="1"/>
              <a:t>İngiltere'de</a:t>
            </a:r>
            <a:r>
              <a:rPr lang="en-US" sz="3200" dirty="0"/>
              <a:t> RSV </a:t>
            </a:r>
            <a:r>
              <a:rPr lang="en-US" sz="3200" dirty="0" err="1"/>
              <a:t>Aşılama</a:t>
            </a:r>
            <a:r>
              <a:rPr lang="en-US" sz="3200" dirty="0"/>
              <a:t> </a:t>
            </a:r>
            <a:r>
              <a:rPr lang="en-US" sz="3200" dirty="0" err="1"/>
              <a:t>Programı</a:t>
            </a:r>
            <a:r>
              <a:rPr lang="en-US" sz="3200" dirty="0"/>
              <a:t> (</a:t>
            </a:r>
            <a:r>
              <a:rPr lang="en-US" sz="3200" dirty="0" err="1"/>
              <a:t>Birleşik</a:t>
            </a:r>
            <a:r>
              <a:rPr lang="en-US" sz="3200" dirty="0"/>
              <a:t> </a:t>
            </a:r>
            <a:r>
              <a:rPr lang="en-US" sz="3200" dirty="0" err="1"/>
              <a:t>Krallık</a:t>
            </a:r>
            <a:r>
              <a:rPr lang="en-US" sz="3200" dirty="0"/>
              <a:t>)</a:t>
            </a:r>
            <a:endParaRPr lang="tr-TR" sz="3200" dirty="0"/>
          </a:p>
        </p:txBody>
      </p:sp>
      <p:sp>
        <p:nvSpPr>
          <p:cNvPr id="3" name="Slide Number Placeholder 2">
            <a:extLst>
              <a:ext uri="{FF2B5EF4-FFF2-40B4-BE49-F238E27FC236}">
                <a16:creationId xmlns:a16="http://schemas.microsoft.com/office/drawing/2014/main" id="{3819B48F-1109-1415-345F-44989EEA82C5}"/>
              </a:ext>
            </a:extLst>
          </p:cNvPr>
          <p:cNvSpPr>
            <a:spLocks noGrp="1"/>
          </p:cNvSpPr>
          <p:nvPr>
            <p:ph type="sldNum" sz="quarter" idx="4"/>
          </p:nvPr>
        </p:nvSpPr>
        <p:spPr/>
        <p:txBody>
          <a:bodyPr/>
          <a:lstStyle/>
          <a:p>
            <a:pPr marL="0" marR="0" lvl="0" indent="0" algn="r" defTabSz="228520" rtl="0" eaLnBrk="1" fontAlgn="auto" latinLnBrk="0" hangingPunct="1">
              <a:lnSpc>
                <a:spcPct val="100000"/>
              </a:lnSpc>
              <a:spcBef>
                <a:spcPts val="0"/>
              </a:spcBef>
              <a:spcAft>
                <a:spcPts val="0"/>
              </a:spcAft>
              <a:buClrTx/>
              <a:buSzTx/>
              <a:buFontTx/>
              <a:buNone/>
              <a:tabLst/>
              <a:defRPr/>
            </a:pPr>
            <a:fld id="{2B39012A-6F33-204B-8224-A57BEFB0AAD0}" type="slidenum">
              <a:rPr kumimoji="0" lang="en-US" sz="700" u="none" strike="noStrike" kern="1200" cap="none" spc="0" normalizeH="0" baseline="0" noProof="0" smtClean="0">
                <a:ln>
                  <a:noFill/>
                </a:ln>
                <a:solidFill>
                  <a:srgbClr val="0000C9"/>
                </a:solidFill>
                <a:effectLst/>
                <a:uLnTx/>
                <a:uFillTx/>
                <a:ea typeface="+mn-ea"/>
                <a:cs typeface="+mn-cs"/>
              </a:rPr>
              <a:pPr marL="0" marR="0" lvl="0" indent="0" algn="r" defTabSz="228520" rtl="0" eaLnBrk="1" fontAlgn="auto" latinLnBrk="0" hangingPunct="1">
                <a:lnSpc>
                  <a:spcPct val="100000"/>
                </a:lnSpc>
                <a:spcBef>
                  <a:spcPts val="0"/>
                </a:spcBef>
                <a:spcAft>
                  <a:spcPts val="0"/>
                </a:spcAft>
                <a:buClrTx/>
                <a:buSzTx/>
                <a:buFontTx/>
                <a:buNone/>
                <a:tabLst/>
                <a:defRPr/>
              </a:pPr>
              <a:t>30</a:t>
            </a:fld>
            <a:endParaRPr kumimoji="0" lang="en-US" sz="700" u="none" strike="noStrike" kern="1200" cap="none" spc="0" normalizeH="0" baseline="0" noProof="0" dirty="0">
              <a:ln>
                <a:noFill/>
              </a:ln>
              <a:solidFill>
                <a:srgbClr val="0000C9"/>
              </a:solidFill>
              <a:effectLst/>
              <a:uLnTx/>
              <a:uFillTx/>
              <a:ea typeface="+mn-ea"/>
              <a:cs typeface="+mn-cs"/>
            </a:endParaRPr>
          </a:p>
        </p:txBody>
      </p:sp>
      <p:pic>
        <p:nvPicPr>
          <p:cNvPr id="4" name="Resim 6" descr="metin, ekran görüntüsü, yazı tipi içeren bir resim&#10;&#10;Yapay zeka tarafından oluşturulmuş içerik yanlış olabilir.">
            <a:extLst>
              <a:ext uri="{FF2B5EF4-FFF2-40B4-BE49-F238E27FC236}">
                <a16:creationId xmlns:a16="http://schemas.microsoft.com/office/drawing/2014/main" id="{FCD0F53C-7C86-24AA-A49C-BE7310B17F06}"/>
              </a:ext>
            </a:extLst>
          </p:cNvPr>
          <p:cNvPicPr>
            <a:picLocks noChangeAspect="1"/>
          </p:cNvPicPr>
          <p:nvPr/>
        </p:nvPicPr>
        <p:blipFill>
          <a:blip r:embed="rId2"/>
          <a:stretch>
            <a:fillRect/>
          </a:stretch>
        </p:blipFill>
        <p:spPr>
          <a:xfrm>
            <a:off x="250951" y="2349925"/>
            <a:ext cx="10239478" cy="3876627"/>
          </a:xfrm>
          <a:prstGeom prst="rect">
            <a:avLst/>
          </a:prstGeom>
        </p:spPr>
      </p:pic>
      <p:sp>
        <p:nvSpPr>
          <p:cNvPr id="9" name="Metin kutusu 14">
            <a:extLst>
              <a:ext uri="{FF2B5EF4-FFF2-40B4-BE49-F238E27FC236}">
                <a16:creationId xmlns:a16="http://schemas.microsoft.com/office/drawing/2014/main" id="{36EAE43B-FEB0-3837-BC1D-B4F81F2F0899}"/>
              </a:ext>
            </a:extLst>
          </p:cNvPr>
          <p:cNvSpPr txBox="1"/>
          <p:nvPr/>
        </p:nvSpPr>
        <p:spPr>
          <a:xfrm>
            <a:off x="549231" y="1892993"/>
            <a:ext cx="6882327" cy="369332"/>
          </a:xfrm>
          <a:prstGeom prst="rect">
            <a:avLst/>
          </a:prstGeom>
          <a:noFill/>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2000" u="none" strike="noStrike" kern="1200" cap="none" spc="-50" normalizeH="0" baseline="0" noProof="0" dirty="0">
                <a:ln>
                  <a:noFill/>
                </a:ln>
                <a:solidFill>
                  <a:srgbClr val="02005E"/>
                </a:solidFill>
                <a:effectLst/>
                <a:uLnTx/>
                <a:uFillTx/>
                <a:latin typeface="Arial" panose="020B0604020202020204" pitchFamily="34" charset="0"/>
                <a:ea typeface="+mn-ea"/>
                <a:cs typeface="Calibri" panose="020F0502020204030204" pitchFamily="34" charset="0"/>
              </a:rPr>
              <a:t>RSV </a:t>
            </a:r>
            <a:r>
              <a:rPr kumimoji="0" lang="en-US" sz="2000" u="none" strike="noStrike" kern="1200" cap="none" spc="-50" normalizeH="0" baseline="0" noProof="0" dirty="0" err="1">
                <a:ln>
                  <a:noFill/>
                </a:ln>
                <a:solidFill>
                  <a:srgbClr val="02005E"/>
                </a:solidFill>
                <a:effectLst/>
                <a:uLnTx/>
                <a:uFillTx/>
                <a:latin typeface="Arial" panose="020B0604020202020204" pitchFamily="34" charset="0"/>
                <a:ea typeface="+mn-ea"/>
                <a:cs typeface="Calibri" panose="020F0502020204030204" pitchFamily="34" charset="0"/>
              </a:rPr>
              <a:t>preF</a:t>
            </a:r>
            <a:r>
              <a:rPr kumimoji="0" lang="en-US" sz="2000" u="none" strike="noStrike" kern="1200" cap="none" spc="-50" normalizeH="0" baseline="0" noProof="0" dirty="0">
                <a:ln>
                  <a:noFill/>
                </a:ln>
                <a:solidFill>
                  <a:srgbClr val="02005E"/>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50" normalizeH="0" baseline="0" noProof="0" dirty="0" err="1">
                <a:ln>
                  <a:noFill/>
                </a:ln>
                <a:solidFill>
                  <a:srgbClr val="02005E"/>
                </a:solidFill>
                <a:effectLst/>
                <a:uLnTx/>
                <a:uFillTx/>
                <a:latin typeface="Arial" panose="020B0604020202020204" pitchFamily="34" charset="0"/>
                <a:ea typeface="+mn-ea"/>
                <a:cs typeface="Calibri" panose="020F0502020204030204" pitchFamily="34" charset="0"/>
              </a:rPr>
              <a:t>aşısının</a:t>
            </a:r>
            <a:r>
              <a:rPr kumimoji="0" lang="en-US" sz="2000" u="none" strike="noStrike" kern="1200" cap="none" spc="-50" normalizeH="0" baseline="0" noProof="0" dirty="0">
                <a:ln>
                  <a:noFill/>
                </a:ln>
                <a:solidFill>
                  <a:srgbClr val="02005E"/>
                </a:solidFill>
                <a:effectLst/>
                <a:uLnTx/>
                <a:uFillTx/>
                <a:latin typeface="Arial" panose="020B0604020202020204" pitchFamily="34" charset="0"/>
                <a:ea typeface="+mn-ea"/>
                <a:cs typeface="Calibri" panose="020F0502020204030204" pitchFamily="34" charset="0"/>
              </a:rPr>
              <a:t> RSV </a:t>
            </a:r>
            <a:r>
              <a:rPr kumimoji="0" lang="en-US" sz="2000" u="none" strike="noStrike" kern="1200" cap="none" spc="-50" normalizeH="0" baseline="0" noProof="0" dirty="0" err="1">
                <a:ln>
                  <a:noFill/>
                </a:ln>
                <a:solidFill>
                  <a:srgbClr val="02005E"/>
                </a:solidFill>
                <a:effectLst/>
                <a:uLnTx/>
                <a:uFillTx/>
                <a:latin typeface="Arial" panose="020B0604020202020204" pitchFamily="34" charset="0"/>
                <a:ea typeface="+mn-ea"/>
                <a:cs typeface="Calibri" panose="020F0502020204030204" pitchFamily="34" charset="0"/>
              </a:rPr>
              <a:t>ilişkili</a:t>
            </a:r>
            <a:r>
              <a:rPr kumimoji="0" lang="en-US" sz="2000" u="none" strike="noStrike" kern="1200" cap="none" spc="-50" normalizeH="0" baseline="0" noProof="0" dirty="0">
                <a:ln>
                  <a:noFill/>
                </a:ln>
                <a:solidFill>
                  <a:srgbClr val="02005E"/>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50" normalizeH="0" baseline="0" noProof="0" dirty="0" err="1">
                <a:ln>
                  <a:noFill/>
                </a:ln>
                <a:solidFill>
                  <a:srgbClr val="02005E"/>
                </a:solidFill>
                <a:effectLst/>
                <a:uLnTx/>
                <a:uFillTx/>
                <a:latin typeface="Arial" panose="020B0604020202020204" pitchFamily="34" charset="0"/>
                <a:ea typeface="+mn-ea"/>
                <a:cs typeface="Calibri" panose="020F0502020204030204" pitchFamily="34" charset="0"/>
              </a:rPr>
              <a:t>hastane</a:t>
            </a:r>
            <a:r>
              <a:rPr kumimoji="0" lang="en-US" sz="2000" u="none" strike="noStrike" kern="1200" cap="none" spc="-50" normalizeH="0" baseline="0" noProof="0" dirty="0">
                <a:ln>
                  <a:noFill/>
                </a:ln>
                <a:solidFill>
                  <a:srgbClr val="02005E"/>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50" normalizeH="0" baseline="0" noProof="0" dirty="0" err="1">
                <a:ln>
                  <a:noFill/>
                </a:ln>
                <a:solidFill>
                  <a:srgbClr val="02005E"/>
                </a:solidFill>
                <a:effectLst/>
                <a:uLnTx/>
                <a:uFillTx/>
                <a:latin typeface="Arial" panose="020B0604020202020204" pitchFamily="34" charset="0"/>
                <a:ea typeface="+mn-ea"/>
                <a:cs typeface="Calibri" panose="020F0502020204030204" pitchFamily="34" charset="0"/>
              </a:rPr>
              <a:t>yatış</a:t>
            </a:r>
            <a:r>
              <a:rPr kumimoji="0" lang="en-US" sz="2000" u="none" strike="noStrike" kern="1200" cap="none" spc="-50" normalizeH="0" baseline="0" noProof="0" dirty="0">
                <a:ln>
                  <a:noFill/>
                </a:ln>
                <a:solidFill>
                  <a:srgbClr val="02005E"/>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50" normalizeH="0" baseline="0" noProof="0" dirty="0" err="1">
                <a:ln>
                  <a:noFill/>
                </a:ln>
                <a:solidFill>
                  <a:srgbClr val="02005E"/>
                </a:solidFill>
                <a:effectLst/>
                <a:uLnTx/>
                <a:uFillTx/>
                <a:latin typeface="Arial" panose="020B0604020202020204" pitchFamily="34" charset="0"/>
                <a:ea typeface="+mn-ea"/>
                <a:cs typeface="Calibri" panose="020F0502020204030204" pitchFamily="34" charset="0"/>
              </a:rPr>
              <a:t>üzerine</a:t>
            </a:r>
            <a:r>
              <a:rPr kumimoji="0" lang="en-US" sz="2000" u="none" strike="noStrike" kern="1200" cap="none" spc="-50" normalizeH="0" baseline="0" noProof="0" dirty="0">
                <a:ln>
                  <a:noFill/>
                </a:ln>
                <a:solidFill>
                  <a:srgbClr val="02005E"/>
                </a:solidFill>
                <a:effectLst/>
                <a:uLnTx/>
                <a:uFillTx/>
                <a:latin typeface="Arial" panose="020B0604020202020204" pitchFamily="34" charset="0"/>
                <a:ea typeface="+mn-ea"/>
                <a:cs typeface="Calibri" panose="020F0502020204030204" pitchFamily="34" charset="0"/>
              </a:rPr>
              <a:t> </a:t>
            </a:r>
            <a:r>
              <a:rPr kumimoji="0" lang="en-US" sz="2000" u="none" strike="noStrike" kern="1200" cap="none" spc="-50" normalizeH="0" baseline="0" noProof="0" dirty="0" err="1">
                <a:ln>
                  <a:noFill/>
                </a:ln>
                <a:solidFill>
                  <a:srgbClr val="02005E"/>
                </a:solidFill>
                <a:effectLst/>
                <a:uLnTx/>
                <a:uFillTx/>
                <a:latin typeface="Arial" panose="020B0604020202020204" pitchFamily="34" charset="0"/>
                <a:ea typeface="+mn-ea"/>
                <a:cs typeface="Calibri" panose="020F0502020204030204" pitchFamily="34" charset="0"/>
              </a:rPr>
              <a:t>etkisi</a:t>
            </a:r>
            <a:endParaRPr kumimoji="0" lang="en-US" sz="2000" u="none" strike="noStrike" kern="1200" cap="none" spc="-50" normalizeH="0" baseline="0" noProof="0" dirty="0">
              <a:ln>
                <a:noFill/>
              </a:ln>
              <a:solidFill>
                <a:srgbClr val="02005E"/>
              </a:solidFill>
              <a:effectLst/>
              <a:uLnTx/>
              <a:uFillTx/>
              <a:latin typeface="Arial" panose="020B0604020202020204" pitchFamily="34" charset="0"/>
              <a:ea typeface="+mn-ea"/>
              <a:cs typeface="Calibri" panose="020F0502020204030204" pitchFamily="34" charset="0"/>
            </a:endParaRPr>
          </a:p>
        </p:txBody>
      </p:sp>
      <p:sp>
        <p:nvSpPr>
          <p:cNvPr id="10" name="Text Placeholder 14">
            <a:extLst>
              <a:ext uri="{FF2B5EF4-FFF2-40B4-BE49-F238E27FC236}">
                <a16:creationId xmlns:a16="http://schemas.microsoft.com/office/drawing/2014/main" id="{E9B87718-BDE5-7219-9E4B-F3401E7FDA44}"/>
              </a:ext>
            </a:extLst>
          </p:cNvPr>
          <p:cNvSpPr txBox="1">
            <a:spLocks/>
          </p:cNvSpPr>
          <p:nvPr/>
        </p:nvSpPr>
        <p:spPr bwMode="gray">
          <a:xfrm>
            <a:off x="1571625" y="6476061"/>
            <a:ext cx="3771900" cy="243394"/>
          </a:xfrm>
          <a:prstGeom prst="rect">
            <a:avLst/>
          </a:prstGeom>
        </p:spPr>
        <p:txBody>
          <a:bodyPr lIns="91440" tIns="45720" rIns="91440" bIns="45720" anchor="b"/>
          <a:lstStyle>
            <a:lvl1pPr marL="228600" indent="-228600" algn="l" defTabSz="914400" rtl="0" eaLnBrk="1" latinLnBrk="0" hangingPunct="1">
              <a:lnSpc>
                <a:spcPct val="85000"/>
              </a:lnSpc>
              <a:spcBef>
                <a:spcPts val="200"/>
              </a:spcBef>
              <a:buClr>
                <a:schemeClr val="accent2"/>
              </a:buClr>
              <a:buSzPct val="85000"/>
              <a:buFont typeface="Pfizer Diatype Office" pitchFamily="34" charset="0"/>
              <a:buNone/>
              <a:tabLst>
                <a:tab pos="174625" algn="r"/>
                <a:tab pos="228600" algn="l"/>
              </a:tabLst>
              <a:defRPr lang="en-US" sz="950" kern="1200" spc="0" dirty="0">
                <a:solidFill>
                  <a:srgbClr val="02005E"/>
                </a:solidFill>
                <a:latin typeface="+mn-lt"/>
                <a:ea typeface="+mn-ea"/>
                <a:cs typeface="Pfizer Diatype Office" pitchFamily="34" charset="0"/>
              </a:defRPr>
            </a:lvl1pPr>
            <a:lvl2pPr marL="685629" indent="-228543" algn="l" defTabSz="914171" rtl="0" eaLnBrk="1" latinLnBrk="0" hangingPunct="1">
              <a:lnSpc>
                <a:spcPct val="90000"/>
              </a:lnSpc>
              <a:spcBef>
                <a:spcPts val="500"/>
              </a:spcBef>
              <a:buFont typeface="Pfizer Diatype Office" panose="020B0604020202020204" pitchFamily="34" charset="0"/>
              <a:buChar char="•"/>
              <a:defRPr sz="2400" kern="1200">
                <a:solidFill>
                  <a:schemeClr val="tx1"/>
                </a:solidFill>
                <a:latin typeface="+mn-lt"/>
                <a:ea typeface="+mn-ea"/>
                <a:cs typeface="+mn-cs"/>
              </a:defRPr>
            </a:lvl2pPr>
            <a:lvl3pPr marL="1142714" indent="-228543" algn="l" defTabSz="914171" rtl="0" eaLnBrk="1" latinLnBrk="0" hangingPunct="1">
              <a:lnSpc>
                <a:spcPct val="90000"/>
              </a:lnSpc>
              <a:spcBef>
                <a:spcPts val="500"/>
              </a:spcBef>
              <a:buFont typeface="Pfizer Diatype Office" panose="020B0604020202020204" pitchFamily="34" charset="0"/>
              <a:buChar char="•"/>
              <a:defRPr sz="2000" kern="1200">
                <a:solidFill>
                  <a:schemeClr val="tx1"/>
                </a:solidFill>
                <a:latin typeface="+mn-lt"/>
                <a:ea typeface="+mn-ea"/>
                <a:cs typeface="+mn-cs"/>
              </a:defRPr>
            </a:lvl3pPr>
            <a:lvl4pPr marL="1599800"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4pPr>
            <a:lvl5pPr marL="2056886"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85000"/>
              </a:lnSpc>
              <a:spcBef>
                <a:spcPts val="200"/>
              </a:spcBef>
              <a:spcAft>
                <a:spcPts val="0"/>
              </a:spcAft>
              <a:buClr>
                <a:srgbClr val="0095FF"/>
              </a:buClr>
              <a:buSzPct val="85000"/>
              <a:buFont typeface="Pfizer Diatype Office" pitchFamily="34" charset="0"/>
              <a:buNone/>
              <a:tabLst>
                <a:tab pos="174625" algn="r"/>
                <a:tab pos="228600" algn="l"/>
              </a:tabLst>
              <a:defRPr/>
            </a:pPr>
            <a:endParaRPr kumimoji="0" lang="en-US" sz="950" u="none" strike="noStrike" kern="1200" cap="none" spc="0" normalizeH="0" baseline="0" noProof="0" dirty="0">
              <a:ln>
                <a:noFill/>
              </a:ln>
              <a:solidFill>
                <a:srgbClr val="02005E"/>
              </a:solidFill>
              <a:effectLst/>
              <a:uLnTx/>
              <a:uFillTx/>
              <a:latin typeface="Arial" panose="020B0604020202020204" pitchFamily="34" charset="0"/>
              <a:ea typeface="+mn-ea"/>
            </a:endParaRPr>
          </a:p>
          <a:p>
            <a:pPr marL="228600" marR="0" lvl="0" indent="-228600" algn="l" defTabSz="914400" rtl="0" eaLnBrk="1" fontAlgn="auto" latinLnBrk="0" hangingPunct="1">
              <a:lnSpc>
                <a:spcPct val="85000"/>
              </a:lnSpc>
              <a:spcBef>
                <a:spcPts val="200"/>
              </a:spcBef>
              <a:spcAft>
                <a:spcPts val="0"/>
              </a:spcAft>
              <a:buClr>
                <a:srgbClr val="0095FF"/>
              </a:buClr>
              <a:buSzPct val="85000"/>
              <a:buFont typeface="Pfizer Diatype Office" pitchFamily="34" charset="0"/>
              <a:buNone/>
              <a:tabLst>
                <a:tab pos="174625" algn="r"/>
                <a:tab pos="228600" algn="l"/>
              </a:tabLst>
              <a:defRPr/>
            </a:pPr>
            <a:endParaRPr kumimoji="0" lang="en-US" sz="950" u="none" strike="noStrike" kern="1200" cap="none" spc="0" normalizeH="0" baseline="0" noProof="0" dirty="0">
              <a:ln>
                <a:noFill/>
              </a:ln>
              <a:solidFill>
                <a:srgbClr val="02005E"/>
              </a:solidFill>
              <a:effectLst/>
              <a:uLnTx/>
              <a:uFillTx/>
              <a:latin typeface="Arial" panose="020B0604020202020204" pitchFamily="34" charset="0"/>
              <a:ea typeface="+mn-ea"/>
            </a:endParaRPr>
          </a:p>
          <a:p>
            <a:pPr marL="228600" marR="0" lvl="0" indent="-228600" algn="l" defTabSz="914400" rtl="0" eaLnBrk="1" fontAlgn="auto" latinLnBrk="0" hangingPunct="1">
              <a:lnSpc>
                <a:spcPct val="85000"/>
              </a:lnSpc>
              <a:spcBef>
                <a:spcPts val="200"/>
              </a:spcBef>
              <a:spcAft>
                <a:spcPts val="0"/>
              </a:spcAft>
              <a:buClr>
                <a:srgbClr val="0095FF"/>
              </a:buClr>
              <a:buSzPct val="85000"/>
              <a:buFont typeface="Pfizer Diatype Office" pitchFamily="34" charset="0"/>
              <a:buNone/>
              <a:tabLst>
                <a:tab pos="174625" algn="r"/>
                <a:tab pos="228600" algn="l"/>
              </a:tabLst>
              <a:defRPr/>
            </a:pPr>
            <a:endParaRPr kumimoji="0" lang="en-US" sz="950" u="none" strike="noStrike" kern="1200" cap="none" spc="0" normalizeH="0" baseline="0" noProof="0" dirty="0">
              <a:ln>
                <a:noFill/>
              </a:ln>
              <a:solidFill>
                <a:srgbClr val="02005E"/>
              </a:solidFill>
              <a:effectLst/>
              <a:uLnTx/>
              <a:uFillTx/>
              <a:latin typeface="Arial" panose="020B0604020202020204" pitchFamily="34" charset="0"/>
              <a:ea typeface="+mn-ea"/>
            </a:endParaRPr>
          </a:p>
          <a:p>
            <a:pPr marL="228600" marR="0" lvl="0" indent="-228600" algn="l" defTabSz="914400" rtl="0" eaLnBrk="1" fontAlgn="auto" latinLnBrk="0" hangingPunct="1">
              <a:lnSpc>
                <a:spcPct val="85000"/>
              </a:lnSpc>
              <a:spcBef>
                <a:spcPts val="200"/>
              </a:spcBef>
              <a:spcAft>
                <a:spcPts val="0"/>
              </a:spcAft>
              <a:buClr>
                <a:srgbClr val="0095FF"/>
              </a:buClr>
              <a:buSzPct val="85000"/>
              <a:buFont typeface="Pfizer Diatype Office" pitchFamily="34" charset="0"/>
              <a:buNone/>
              <a:tabLst>
                <a:tab pos="174625" algn="r"/>
                <a:tab pos="228600" algn="l"/>
              </a:tabLst>
              <a:defRPr/>
            </a:pPr>
            <a:endParaRPr kumimoji="0" lang="en-US" sz="800" u="none" strike="noStrike" kern="1200" cap="none" spc="0" normalizeH="0" baseline="0" noProof="0" dirty="0">
              <a:ln>
                <a:noFill/>
              </a:ln>
              <a:solidFill>
                <a:srgbClr val="02005E"/>
              </a:solidFill>
              <a:effectLst/>
              <a:uLnTx/>
              <a:uFillTx/>
              <a:latin typeface="Arial" panose="020B0604020202020204" pitchFamily="34" charset="0"/>
              <a:ea typeface="+mn-ea"/>
              <a:cs typeface="Calibri" panose="020F0502020204030204" pitchFamily="34" charset="0"/>
            </a:endParaRPr>
          </a:p>
          <a:p>
            <a:pPr marL="228600" marR="0" lvl="0" indent="-228600" algn="l" defTabSz="914400" rtl="0" eaLnBrk="1" fontAlgn="auto" latinLnBrk="0" hangingPunct="1">
              <a:lnSpc>
                <a:spcPct val="85000"/>
              </a:lnSpc>
              <a:spcBef>
                <a:spcPts val="200"/>
              </a:spcBef>
              <a:spcAft>
                <a:spcPts val="0"/>
              </a:spcAft>
              <a:buClr>
                <a:srgbClr val="0095FF"/>
              </a:buClr>
              <a:buSzPct val="85000"/>
              <a:buFont typeface="Pfizer Diatype Office" pitchFamily="34" charset="0"/>
              <a:buNone/>
              <a:tabLst>
                <a:tab pos="174625" algn="r"/>
                <a:tab pos="228600" algn="l"/>
              </a:tabLst>
              <a:defRPr/>
            </a:pPr>
            <a:r>
              <a:rPr kumimoji="0" lang="en-US" sz="800" u="none" strike="noStrike" kern="1200" cap="none" spc="0" normalizeH="0" baseline="0" noProof="0" dirty="0">
                <a:ln>
                  <a:noFill/>
                </a:ln>
                <a:solidFill>
                  <a:srgbClr val="02005E"/>
                </a:solidFill>
                <a:effectLst/>
                <a:uLnTx/>
                <a:uFillTx/>
                <a:latin typeface="Arial" panose="020B0604020202020204" pitchFamily="34" charset="0"/>
                <a:ea typeface="+mn-ea"/>
                <a:cs typeface="Calibri" panose="020F0502020204030204" pitchFamily="34" charset="0"/>
              </a:rPr>
              <a:t>Hameed SS et al. Lancet Infect Dis. 2025:S1473-3099(25)00064-7, Mensah A, et al, Lancet 2025; doi.org/10.1016/ S0140-6736(25)00346-0.</a:t>
            </a:r>
          </a:p>
        </p:txBody>
      </p:sp>
      <p:pic>
        <p:nvPicPr>
          <p:cNvPr id="11" name="Picture 10" descr="A black and blue logo&#10;&#10;AI-generated content may be incorrect.">
            <a:extLst>
              <a:ext uri="{FF2B5EF4-FFF2-40B4-BE49-F238E27FC236}">
                <a16:creationId xmlns:a16="http://schemas.microsoft.com/office/drawing/2014/main" id="{01E1372C-63C2-2483-E63B-E93745063114}"/>
              </a:ext>
            </a:extLst>
          </p:cNvPr>
          <p:cNvPicPr>
            <a:picLocks noChangeAspect="1"/>
          </p:cNvPicPr>
          <p:nvPr/>
        </p:nvPicPr>
        <p:blipFill>
          <a:blip r:embed="rId3"/>
          <a:stretch>
            <a:fillRect/>
          </a:stretch>
        </p:blipFill>
        <p:spPr>
          <a:xfrm>
            <a:off x="10466403" y="6494969"/>
            <a:ext cx="981021" cy="204067"/>
          </a:xfrm>
          <a:prstGeom prst="rect">
            <a:avLst/>
          </a:prstGeom>
        </p:spPr>
      </p:pic>
      <p:sp>
        <p:nvSpPr>
          <p:cNvPr id="5" name="Rectangle: Rounded Corners 4">
            <a:extLst>
              <a:ext uri="{FF2B5EF4-FFF2-40B4-BE49-F238E27FC236}">
                <a16:creationId xmlns:a16="http://schemas.microsoft.com/office/drawing/2014/main" id="{167642CE-8CA4-DE67-F192-07EC25BB792F}"/>
              </a:ext>
            </a:extLst>
          </p:cNvPr>
          <p:cNvSpPr/>
          <p:nvPr/>
        </p:nvSpPr>
        <p:spPr>
          <a:xfrm>
            <a:off x="425663" y="1104858"/>
            <a:ext cx="9224964" cy="497327"/>
          </a:xfrm>
          <a:prstGeom prst="roundRect">
            <a:avLst/>
          </a:prstGeom>
          <a:solidFill>
            <a:schemeClr val="bg1">
              <a:lumMod val="95000"/>
            </a:schemeClr>
          </a:solidFill>
          <a:ln w="28575" cap="flat" cmpd="sng" algn="ctr">
            <a:noFill/>
            <a:prstDash val="solid"/>
            <a:miter lim="800000"/>
            <a:headEnd type="none" w="med" len="med"/>
            <a:tailEnd type="none" w="med" len="med"/>
          </a:ln>
          <a:effectLst/>
        </p:spPr>
        <p:txBody>
          <a:bodyPr vert="horz" wrap="square" lIns="68572" tIns="34286" rIns="68572" bIns="68580" numCol="1" rtlCol="0" anchor="ctr" anchorCtr="0" compatLnSpc="1">
            <a:prstTxWarp prst="textNoShape">
              <a:avLst/>
            </a:prstTxWarp>
            <a:noAutofit/>
          </a:bodyPr>
          <a:lstStyle/>
          <a:p>
            <a:pPr defTabSz="342900">
              <a:spcBef>
                <a:spcPts val="225"/>
              </a:spcBef>
              <a:spcAft>
                <a:spcPts val="225"/>
              </a:spcAft>
              <a:defRPr/>
            </a:pPr>
            <a:r>
              <a:rPr lang="en-US" sz="1800" dirty="0" err="1">
                <a:solidFill>
                  <a:prstClr val="black"/>
                </a:solidFill>
                <a:latin typeface="Arial" panose="020B0604020202020204"/>
              </a:rPr>
              <a:t>RSVpreF</a:t>
            </a:r>
            <a:r>
              <a:rPr lang="en-US" sz="1800" dirty="0">
                <a:solidFill>
                  <a:prstClr val="black"/>
                </a:solidFill>
                <a:latin typeface="Arial" panose="020B0604020202020204"/>
              </a:rPr>
              <a:t> </a:t>
            </a:r>
            <a:r>
              <a:rPr lang="en-US" sz="1800" dirty="0" err="1">
                <a:solidFill>
                  <a:prstClr val="black"/>
                </a:solidFill>
                <a:latin typeface="Arial" panose="020B0604020202020204"/>
              </a:rPr>
              <a:t>Aşısı</a:t>
            </a:r>
            <a:r>
              <a:rPr lang="en-US" sz="1800" dirty="0">
                <a:solidFill>
                  <a:prstClr val="black"/>
                </a:solidFill>
                <a:latin typeface="Arial" panose="020B0604020202020204"/>
              </a:rPr>
              <a:t>, 29 </a:t>
            </a:r>
            <a:r>
              <a:rPr lang="en-US" sz="1800" dirty="0" err="1">
                <a:solidFill>
                  <a:prstClr val="black"/>
                </a:solidFill>
                <a:latin typeface="Arial" panose="020B0604020202020204"/>
              </a:rPr>
              <a:t>Kasım</a:t>
            </a:r>
            <a:r>
              <a:rPr lang="en-US" sz="1800" dirty="0">
                <a:solidFill>
                  <a:prstClr val="black"/>
                </a:solidFill>
                <a:latin typeface="Arial" panose="020B0604020202020204"/>
              </a:rPr>
              <a:t> 2023'te </a:t>
            </a:r>
            <a:r>
              <a:rPr lang="en-US" sz="1800" dirty="0" err="1">
                <a:solidFill>
                  <a:prstClr val="black"/>
                </a:solidFill>
                <a:latin typeface="Arial" panose="020B0604020202020204"/>
              </a:rPr>
              <a:t>Birleşik</a:t>
            </a:r>
            <a:r>
              <a:rPr lang="en-US" sz="1800" dirty="0">
                <a:solidFill>
                  <a:prstClr val="black"/>
                </a:solidFill>
                <a:latin typeface="Arial" panose="020B0604020202020204"/>
              </a:rPr>
              <a:t> </a:t>
            </a:r>
            <a:r>
              <a:rPr lang="en-US" sz="1800" dirty="0" err="1">
                <a:solidFill>
                  <a:prstClr val="black"/>
                </a:solidFill>
                <a:latin typeface="Arial" panose="020B0604020202020204"/>
              </a:rPr>
              <a:t>Krallık'ta</a:t>
            </a:r>
            <a:r>
              <a:rPr lang="en-US" sz="1800" dirty="0">
                <a:solidFill>
                  <a:prstClr val="black"/>
                </a:solidFill>
                <a:latin typeface="Arial" panose="020B0604020202020204"/>
              </a:rPr>
              <a:t> onaylanmıştır</a:t>
            </a:r>
            <a:r>
              <a:rPr lang="en-US" sz="1800" baseline="30000" dirty="0">
                <a:solidFill>
                  <a:prstClr val="black"/>
                </a:solidFill>
                <a:latin typeface="Arial" panose="020B0604020202020204"/>
              </a:rPr>
              <a:t>1,2 </a:t>
            </a:r>
          </a:p>
          <a:p>
            <a:pPr defTabSz="342900">
              <a:spcBef>
                <a:spcPts val="225"/>
              </a:spcBef>
              <a:spcAft>
                <a:spcPts val="225"/>
              </a:spcAft>
              <a:defRPr/>
            </a:pPr>
            <a:r>
              <a:rPr lang="en-US" sz="1800" b="1" dirty="0" err="1">
                <a:solidFill>
                  <a:prstClr val="black"/>
                </a:solidFill>
                <a:latin typeface="Arial" panose="020B0604020202020204"/>
              </a:rPr>
              <a:t>RSVpreF</a:t>
            </a:r>
            <a:r>
              <a:rPr lang="en-US" sz="1800" b="1" dirty="0">
                <a:solidFill>
                  <a:prstClr val="black"/>
                </a:solidFill>
                <a:latin typeface="Arial" panose="020B0604020202020204"/>
              </a:rPr>
              <a:t> </a:t>
            </a:r>
            <a:r>
              <a:rPr lang="en-US" sz="1800" b="1" dirty="0" err="1">
                <a:solidFill>
                  <a:prstClr val="black"/>
                </a:solidFill>
                <a:latin typeface="Arial" panose="020B0604020202020204"/>
              </a:rPr>
              <a:t>Aşısı</a:t>
            </a:r>
            <a:r>
              <a:rPr lang="en-US" sz="1800" b="1" dirty="0">
                <a:solidFill>
                  <a:prstClr val="black"/>
                </a:solidFill>
                <a:latin typeface="Arial" panose="020B0604020202020204"/>
              </a:rPr>
              <a:t>, </a:t>
            </a:r>
            <a:r>
              <a:rPr lang="en-US" sz="1800" b="1" dirty="0" err="1">
                <a:solidFill>
                  <a:prstClr val="black"/>
                </a:solidFill>
                <a:latin typeface="Arial" panose="020B0604020202020204"/>
              </a:rPr>
              <a:t>Birleşik</a:t>
            </a:r>
            <a:r>
              <a:rPr lang="en-US" sz="1800" b="1" dirty="0">
                <a:solidFill>
                  <a:prstClr val="black"/>
                </a:solidFill>
                <a:latin typeface="Arial" panose="020B0604020202020204"/>
              </a:rPr>
              <a:t> </a:t>
            </a:r>
            <a:r>
              <a:rPr lang="en-US" sz="1800" b="1" dirty="0" err="1">
                <a:solidFill>
                  <a:prstClr val="black"/>
                </a:solidFill>
                <a:latin typeface="Arial" panose="020B0604020202020204"/>
              </a:rPr>
              <a:t>Krallık’ta</a:t>
            </a:r>
            <a:r>
              <a:rPr lang="en-US" sz="1800" b="1" dirty="0">
                <a:solidFill>
                  <a:prstClr val="black"/>
                </a:solidFill>
                <a:latin typeface="Arial" panose="020B0604020202020204"/>
              </a:rPr>
              <a:t> rutin </a:t>
            </a:r>
            <a:r>
              <a:rPr lang="en-US" sz="1800" b="1" dirty="0" err="1">
                <a:solidFill>
                  <a:prstClr val="black"/>
                </a:solidFill>
                <a:latin typeface="Arial" panose="020B0604020202020204"/>
              </a:rPr>
              <a:t>bağışıklamaya</a:t>
            </a:r>
            <a:r>
              <a:rPr lang="en-US" sz="1800" b="1" dirty="0">
                <a:solidFill>
                  <a:prstClr val="black"/>
                </a:solidFill>
                <a:latin typeface="Arial" panose="020B0604020202020204"/>
              </a:rPr>
              <a:t> </a:t>
            </a:r>
            <a:r>
              <a:rPr lang="en-US" sz="1800" b="1" dirty="0" err="1">
                <a:solidFill>
                  <a:prstClr val="black"/>
                </a:solidFill>
                <a:latin typeface="Arial" panose="020B0604020202020204"/>
              </a:rPr>
              <a:t>dahil</a:t>
            </a:r>
            <a:r>
              <a:rPr lang="en-US" sz="1800" b="1" dirty="0">
                <a:solidFill>
                  <a:prstClr val="black"/>
                </a:solidFill>
                <a:latin typeface="Arial" panose="020B0604020202020204"/>
              </a:rPr>
              <a:t> </a:t>
            </a:r>
            <a:r>
              <a:rPr lang="en-US" sz="1800" b="1" dirty="0" err="1">
                <a:solidFill>
                  <a:prstClr val="black"/>
                </a:solidFill>
                <a:latin typeface="Arial" panose="020B0604020202020204"/>
              </a:rPr>
              <a:t>edilen</a:t>
            </a:r>
            <a:r>
              <a:rPr lang="en-US" sz="1800" b="1" dirty="0">
                <a:solidFill>
                  <a:prstClr val="black"/>
                </a:solidFill>
                <a:latin typeface="Arial" panose="020B0604020202020204"/>
              </a:rPr>
              <a:t> </a:t>
            </a:r>
            <a:r>
              <a:rPr lang="en-US" sz="1800" b="1" dirty="0" err="1">
                <a:solidFill>
                  <a:prstClr val="black"/>
                </a:solidFill>
                <a:latin typeface="Arial" panose="020B0604020202020204"/>
              </a:rPr>
              <a:t>tek</a:t>
            </a:r>
            <a:r>
              <a:rPr lang="en-US" sz="1800" b="1" dirty="0">
                <a:solidFill>
                  <a:prstClr val="black"/>
                </a:solidFill>
                <a:latin typeface="Arial" panose="020B0604020202020204"/>
              </a:rPr>
              <a:t> RSV </a:t>
            </a:r>
            <a:r>
              <a:rPr lang="en-US" sz="1800" b="1" dirty="0" err="1">
                <a:solidFill>
                  <a:prstClr val="black"/>
                </a:solidFill>
                <a:latin typeface="Arial" panose="020B0604020202020204"/>
              </a:rPr>
              <a:t>aşısıdır</a:t>
            </a:r>
            <a:endParaRPr lang="en-US" sz="1800" b="1" spc="-23" dirty="0">
              <a:solidFill>
                <a:prstClr val="white"/>
              </a:solidFill>
              <a:latin typeface="Arial" panose="020B0604020202020204"/>
            </a:endParaRPr>
          </a:p>
        </p:txBody>
      </p:sp>
    </p:spTree>
    <p:extLst>
      <p:ext uri="{BB962C8B-B14F-4D97-AF65-F5344CB8AC3E}">
        <p14:creationId xmlns:p14="http://schemas.microsoft.com/office/powerpoint/2010/main" val="3653779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F8A84-F64F-6EE2-24CE-859D7E7745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60BB19-5D80-881B-D47E-57AAC4F000D0}"/>
              </a:ext>
            </a:extLst>
          </p:cNvPr>
          <p:cNvSpPr>
            <a:spLocks noGrp="1"/>
          </p:cNvSpPr>
          <p:nvPr>
            <p:ph type="title"/>
          </p:nvPr>
        </p:nvSpPr>
        <p:spPr>
          <a:xfrm>
            <a:off x="613152" y="221942"/>
            <a:ext cx="10969218" cy="815898"/>
          </a:xfrm>
        </p:spPr>
        <p:txBody>
          <a:bodyPr anchor="ctr">
            <a:normAutofit fontScale="90000"/>
          </a:bodyPr>
          <a:lstStyle/>
          <a:p>
            <a:r>
              <a:rPr lang="en-US" sz="3200" dirty="0" err="1"/>
              <a:t>Sonuçlar</a:t>
            </a:r>
            <a:r>
              <a:rPr lang="en-US" sz="3200" dirty="0"/>
              <a:t>: </a:t>
            </a:r>
            <a:r>
              <a:rPr lang="en-US" sz="3200" dirty="0" err="1"/>
              <a:t>İskoçya'da</a:t>
            </a:r>
            <a:r>
              <a:rPr lang="en-US" sz="3200" dirty="0"/>
              <a:t> Yaşa </a:t>
            </a:r>
            <a:r>
              <a:rPr lang="en-US" sz="3200" dirty="0" err="1"/>
              <a:t>Göre</a:t>
            </a:r>
            <a:r>
              <a:rPr lang="en-US" sz="3200" dirty="0"/>
              <a:t> RSV </a:t>
            </a:r>
            <a:r>
              <a:rPr lang="en-US" sz="3200" dirty="0" err="1"/>
              <a:t>ile</a:t>
            </a:r>
            <a:r>
              <a:rPr lang="en-US" sz="3200" dirty="0"/>
              <a:t> </a:t>
            </a:r>
            <a:r>
              <a:rPr lang="en-US" sz="3200" dirty="0" err="1"/>
              <a:t>ilgili</a:t>
            </a:r>
            <a:r>
              <a:rPr lang="en-US" sz="3200" dirty="0"/>
              <a:t> </a:t>
            </a:r>
            <a:r>
              <a:rPr lang="en-US" sz="3200" dirty="0" err="1"/>
              <a:t>Hastaneye</a:t>
            </a:r>
            <a:r>
              <a:rPr lang="en-US" sz="3200" dirty="0"/>
              <a:t> </a:t>
            </a:r>
            <a:r>
              <a:rPr lang="en-US" sz="3200" dirty="0" err="1"/>
              <a:t>Yatışlar</a:t>
            </a:r>
            <a:endParaRPr lang="tr-TR" sz="3200" dirty="0"/>
          </a:p>
        </p:txBody>
      </p:sp>
      <p:sp>
        <p:nvSpPr>
          <p:cNvPr id="3" name="Slide Number Placeholder 2">
            <a:extLst>
              <a:ext uri="{FF2B5EF4-FFF2-40B4-BE49-F238E27FC236}">
                <a16:creationId xmlns:a16="http://schemas.microsoft.com/office/drawing/2014/main" id="{D2BBDB8C-D4D9-553A-0A5C-D5DA880DD752}"/>
              </a:ext>
            </a:extLst>
          </p:cNvPr>
          <p:cNvSpPr>
            <a:spLocks noGrp="1"/>
          </p:cNvSpPr>
          <p:nvPr>
            <p:ph type="sldNum" sz="quarter" idx="4"/>
          </p:nvPr>
        </p:nvSpPr>
        <p:spPr/>
        <p:txBody>
          <a:bodyPr/>
          <a:lstStyle/>
          <a:p>
            <a:fld id="{2B39012A-6F33-204B-8224-A57BEFB0AAD0}" type="slidenum">
              <a:rPr lang="en-US" smtClean="0"/>
              <a:pPr/>
              <a:t>31</a:t>
            </a:fld>
            <a:endParaRPr lang="en-US" dirty="0"/>
          </a:p>
        </p:txBody>
      </p:sp>
      <p:pic>
        <p:nvPicPr>
          <p:cNvPr id="8" name="Picture 7" descr="A black and blue logo&#10;&#10;AI-generated content may be incorrect.">
            <a:extLst>
              <a:ext uri="{FF2B5EF4-FFF2-40B4-BE49-F238E27FC236}">
                <a16:creationId xmlns:a16="http://schemas.microsoft.com/office/drawing/2014/main" id="{BE162A5B-6055-19F1-B303-6BC638058FE5}"/>
              </a:ext>
            </a:extLst>
          </p:cNvPr>
          <p:cNvPicPr>
            <a:picLocks noChangeAspect="1"/>
          </p:cNvPicPr>
          <p:nvPr/>
        </p:nvPicPr>
        <p:blipFill>
          <a:blip r:embed="rId2"/>
          <a:stretch>
            <a:fillRect/>
          </a:stretch>
        </p:blipFill>
        <p:spPr>
          <a:xfrm>
            <a:off x="10466403" y="6494969"/>
            <a:ext cx="981021" cy="204067"/>
          </a:xfrm>
          <a:prstGeom prst="rect">
            <a:avLst/>
          </a:prstGeom>
        </p:spPr>
      </p:pic>
      <p:sp>
        <p:nvSpPr>
          <p:cNvPr id="17" name="Text Placeholder 14">
            <a:extLst>
              <a:ext uri="{FF2B5EF4-FFF2-40B4-BE49-F238E27FC236}">
                <a16:creationId xmlns:a16="http://schemas.microsoft.com/office/drawing/2014/main" id="{0A8FCF1F-C4C1-D1EF-E619-F6F05BE4D35F}"/>
              </a:ext>
            </a:extLst>
          </p:cNvPr>
          <p:cNvSpPr txBox="1">
            <a:spLocks/>
          </p:cNvSpPr>
          <p:nvPr/>
        </p:nvSpPr>
        <p:spPr bwMode="gray">
          <a:xfrm>
            <a:off x="1035110" y="6540101"/>
            <a:ext cx="6568062" cy="260604"/>
          </a:xfrm>
          <a:prstGeom prst="rect">
            <a:avLst/>
          </a:prstGeom>
        </p:spPr>
        <p:txBody>
          <a:bodyPr lIns="68580" tIns="34290" rIns="68580" bIns="34290" anchor="b"/>
          <a:lstStyle>
            <a:lvl1pPr marL="228600" indent="-228600" algn="l" defTabSz="914400" rtl="0" eaLnBrk="1" latinLnBrk="0" hangingPunct="1">
              <a:lnSpc>
                <a:spcPct val="85000"/>
              </a:lnSpc>
              <a:spcBef>
                <a:spcPts val="200"/>
              </a:spcBef>
              <a:buClr>
                <a:schemeClr val="accent2"/>
              </a:buClr>
              <a:buSzPct val="85000"/>
              <a:buFont typeface="Pfizer Diatype Office" pitchFamily="34" charset="0"/>
              <a:buNone/>
              <a:tabLst>
                <a:tab pos="174625" algn="r"/>
                <a:tab pos="228600" algn="l"/>
              </a:tabLst>
              <a:defRPr lang="en-US" sz="950" kern="1200" spc="0" dirty="0">
                <a:solidFill>
                  <a:srgbClr val="02005E"/>
                </a:solidFill>
                <a:latin typeface="+mn-lt"/>
                <a:ea typeface="+mn-ea"/>
                <a:cs typeface="Pfizer Diatype Office" pitchFamily="34" charset="0"/>
              </a:defRPr>
            </a:lvl1pPr>
            <a:lvl2pPr marL="685629" indent="-228543" algn="l" defTabSz="914171" rtl="0" eaLnBrk="1" latinLnBrk="0" hangingPunct="1">
              <a:lnSpc>
                <a:spcPct val="90000"/>
              </a:lnSpc>
              <a:spcBef>
                <a:spcPts val="500"/>
              </a:spcBef>
              <a:buFont typeface="Pfizer Diatype Office" panose="020B0604020202020204" pitchFamily="34" charset="0"/>
              <a:buChar char="•"/>
              <a:defRPr sz="2400" kern="1200">
                <a:solidFill>
                  <a:schemeClr val="tx1"/>
                </a:solidFill>
                <a:latin typeface="+mn-lt"/>
                <a:ea typeface="+mn-ea"/>
                <a:cs typeface="+mn-cs"/>
              </a:defRPr>
            </a:lvl2pPr>
            <a:lvl3pPr marL="1142714" indent="-228543" algn="l" defTabSz="914171" rtl="0" eaLnBrk="1" latinLnBrk="0" hangingPunct="1">
              <a:lnSpc>
                <a:spcPct val="90000"/>
              </a:lnSpc>
              <a:spcBef>
                <a:spcPts val="500"/>
              </a:spcBef>
              <a:buFont typeface="Pfizer Diatype Office" panose="020B0604020202020204" pitchFamily="34" charset="0"/>
              <a:buChar char="•"/>
              <a:defRPr sz="2000" kern="1200">
                <a:solidFill>
                  <a:schemeClr val="tx1"/>
                </a:solidFill>
                <a:latin typeface="+mn-lt"/>
                <a:ea typeface="+mn-ea"/>
                <a:cs typeface="+mn-cs"/>
              </a:defRPr>
            </a:lvl3pPr>
            <a:lvl4pPr marL="1599800"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4pPr>
            <a:lvl5pPr marL="2056886"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9pPr>
          </a:lstStyle>
          <a:p>
            <a:pPr marL="171450" indent="-171450" algn="r" defTabSz="685800">
              <a:spcBef>
                <a:spcPts val="150"/>
              </a:spcBef>
              <a:buClr>
                <a:srgbClr val="0095FF"/>
              </a:buClr>
              <a:tabLst>
                <a:tab pos="130969" algn="r"/>
                <a:tab pos="171450" algn="l"/>
              </a:tabLst>
              <a:defRPr/>
            </a:pPr>
            <a:endParaRPr lang="en-US" sz="1050" dirty="0">
              <a:latin typeface="Arial" panose="020B0604020202020204"/>
            </a:endParaRPr>
          </a:p>
          <a:p>
            <a:pPr marL="171450" indent="-171450" algn="r" defTabSz="685800">
              <a:spcBef>
                <a:spcPts val="150"/>
              </a:spcBef>
              <a:buClr>
                <a:srgbClr val="0095FF"/>
              </a:buClr>
              <a:tabLst>
                <a:tab pos="130969" algn="r"/>
                <a:tab pos="171450" algn="l"/>
              </a:tabLst>
              <a:defRPr/>
            </a:pPr>
            <a:endParaRPr lang="en-US" sz="1050" dirty="0">
              <a:latin typeface="Arial" panose="020B0604020202020204"/>
            </a:endParaRPr>
          </a:p>
          <a:p>
            <a:pPr marL="171450" indent="-171450" algn="r" defTabSz="685800">
              <a:spcBef>
                <a:spcPts val="150"/>
              </a:spcBef>
              <a:buClr>
                <a:srgbClr val="0095FF"/>
              </a:buClr>
              <a:tabLst>
                <a:tab pos="130969" algn="r"/>
                <a:tab pos="171450" algn="l"/>
              </a:tabLst>
              <a:defRPr/>
            </a:pPr>
            <a:endParaRPr lang="en-US" sz="1050" dirty="0">
              <a:latin typeface="Arial" panose="020B0604020202020204"/>
            </a:endParaRPr>
          </a:p>
          <a:p>
            <a:pPr marL="171450" indent="-171450" algn="r" defTabSz="685800">
              <a:spcBef>
                <a:spcPts val="150"/>
              </a:spcBef>
              <a:buClr>
                <a:srgbClr val="0095FF"/>
              </a:buClr>
              <a:tabLst>
                <a:tab pos="130969" algn="r"/>
                <a:tab pos="171450" algn="l"/>
              </a:tabLst>
              <a:defRPr/>
            </a:pPr>
            <a:endParaRPr lang="en-US" sz="1050" dirty="0">
              <a:latin typeface="Arial" panose="020B0604020202020204"/>
            </a:endParaRPr>
          </a:p>
          <a:p>
            <a:pPr marL="171450" indent="-171450" algn="r" defTabSz="685800">
              <a:spcBef>
                <a:spcPts val="150"/>
              </a:spcBef>
              <a:buClr>
                <a:srgbClr val="0095FF"/>
              </a:buClr>
              <a:tabLst>
                <a:tab pos="130969" algn="r"/>
                <a:tab pos="171450" algn="l"/>
              </a:tabLst>
              <a:defRPr/>
            </a:pPr>
            <a:r>
              <a:rPr lang="en-US" sz="1050" dirty="0">
                <a:latin typeface="Arial" panose="020B0604020202020204"/>
              </a:rPr>
              <a:t>RSV, </a:t>
            </a:r>
            <a:r>
              <a:rPr lang="en-US" sz="1050" dirty="0" err="1">
                <a:latin typeface="Arial" panose="020B0604020202020204"/>
              </a:rPr>
              <a:t>solunum</a:t>
            </a:r>
            <a:r>
              <a:rPr lang="en-US" sz="1050" dirty="0">
                <a:latin typeface="Arial" panose="020B0604020202020204"/>
              </a:rPr>
              <a:t> </a:t>
            </a:r>
            <a:r>
              <a:rPr lang="en-US" sz="1050" dirty="0" err="1">
                <a:latin typeface="Arial" panose="020B0604020202020204"/>
              </a:rPr>
              <a:t>sinsityal</a:t>
            </a:r>
            <a:r>
              <a:rPr lang="en-US" sz="1050" dirty="0">
                <a:latin typeface="Arial" panose="020B0604020202020204"/>
              </a:rPr>
              <a:t> </a:t>
            </a:r>
            <a:r>
              <a:rPr lang="en-US" sz="1050" dirty="0" err="1">
                <a:latin typeface="Arial" panose="020B0604020202020204"/>
              </a:rPr>
              <a:t>virüsü</a:t>
            </a:r>
            <a:r>
              <a:rPr lang="en-US" sz="1050" dirty="0">
                <a:latin typeface="Arial" panose="020B0604020202020204"/>
              </a:rPr>
              <a:t>; Hameed SS et al. </a:t>
            </a:r>
            <a:r>
              <a:rPr lang="en-US" sz="1050" i="1" dirty="0">
                <a:latin typeface="Arial" panose="020B0604020202020204"/>
              </a:rPr>
              <a:t>Lancet Infect Dis.</a:t>
            </a:r>
            <a:r>
              <a:rPr lang="en-US" sz="1050" dirty="0">
                <a:latin typeface="Arial" panose="020B0604020202020204"/>
              </a:rPr>
              <a:t> 2025:S1473-3099(25)00064-7. </a:t>
            </a:r>
          </a:p>
          <a:p>
            <a:pPr marL="171450" indent="-171450" algn="r" defTabSz="685800">
              <a:spcBef>
                <a:spcPts val="150"/>
              </a:spcBef>
              <a:buClr>
                <a:srgbClr val="0095FF"/>
              </a:buClr>
              <a:tabLst>
                <a:tab pos="130969" algn="r"/>
                <a:tab pos="171450" algn="l"/>
              </a:tabLst>
              <a:defRPr/>
            </a:pPr>
            <a:r>
              <a:rPr lang="en-US" sz="1050" dirty="0">
                <a:latin typeface="Arial" panose="020B0604020202020204"/>
              </a:rPr>
              <a:t> </a:t>
            </a:r>
          </a:p>
        </p:txBody>
      </p:sp>
      <p:sp>
        <p:nvSpPr>
          <p:cNvPr id="4" name="Text Placeholder 4">
            <a:extLst>
              <a:ext uri="{FF2B5EF4-FFF2-40B4-BE49-F238E27FC236}">
                <a16:creationId xmlns:a16="http://schemas.microsoft.com/office/drawing/2014/main" id="{D484A838-7634-6BCA-3EC2-45DC17963B9A}"/>
              </a:ext>
            </a:extLst>
          </p:cNvPr>
          <p:cNvSpPr txBox="1">
            <a:spLocks/>
          </p:cNvSpPr>
          <p:nvPr/>
        </p:nvSpPr>
        <p:spPr bwMode="gray">
          <a:xfrm>
            <a:off x="485528" y="1709308"/>
            <a:ext cx="5126704" cy="523661"/>
          </a:xfrm>
          <a:prstGeom prst="rect">
            <a:avLst/>
          </a:prstGeom>
          <a:solidFill>
            <a:schemeClr val="bg1"/>
          </a:solidFill>
          <a:ln w="28575" cap="flat" cmpd="sng" algn="ctr">
            <a:noFill/>
            <a:prstDash val="solid"/>
            <a:miter lim="800000"/>
            <a:headEnd type="none" w="med" len="med"/>
            <a:tailEnd type="none" w="med" len="med"/>
          </a:ln>
          <a:effectLst>
            <a:outerShdw dist="25400" dir="16200000" rotWithShape="0">
              <a:schemeClr val="accent1"/>
            </a:outerShdw>
          </a:effectLst>
        </p:spPr>
        <p:txBody>
          <a:bodyPr vert="horz" wrap="square" lIns="0" tIns="68580" rIns="0" bIns="34290" numCol="1" rtlCol="0" anchor="t" anchorCtr="0" compatLnSpc="1">
            <a:prstTxWarp prst="textNoShape">
              <a:avLst/>
            </a:prstTxWarp>
            <a:noAutofit/>
          </a:bodyPr>
          <a:lstStyle>
            <a:defPPr>
              <a:defRPr lang="en-US"/>
            </a:defPPr>
            <a:lvl1pPr indent="0" fontAlgn="base">
              <a:lnSpc>
                <a:spcPct val="90000"/>
              </a:lnSpc>
              <a:spcBef>
                <a:spcPts val="0"/>
              </a:spcBef>
              <a:spcAft>
                <a:spcPct val="0"/>
              </a:spcAft>
              <a:buClr>
                <a:schemeClr val="accent2"/>
              </a:buClr>
              <a:buSzPct val="90000"/>
              <a:buNone/>
              <a:defRPr kumimoji="0" b="1" i="0" u="none" strike="noStrike" cap="none" normalizeH="0" baseline="0">
                <a:ln>
                  <a:noFill/>
                </a:ln>
                <a:solidFill>
                  <a:schemeClr val="accent1"/>
                </a:solidFill>
                <a:effectLst/>
                <a:latin typeface="Pfizer Tomorrow" panose="02010503040201060303" pitchFamily="2" charset="0"/>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defTabSz="171390">
              <a:buClr>
                <a:srgbClr val="0095FF"/>
              </a:buClr>
              <a:defRPr/>
            </a:pPr>
            <a:endParaRPr lang="en-US" sz="1350">
              <a:solidFill>
                <a:srgbClr val="0000C9"/>
              </a:solidFill>
              <a:latin typeface="Arial" panose="020B0604020202020204"/>
            </a:endParaRPr>
          </a:p>
        </p:txBody>
      </p:sp>
      <p:sp>
        <p:nvSpPr>
          <p:cNvPr id="6" name="Text Placeholder 4">
            <a:extLst>
              <a:ext uri="{FF2B5EF4-FFF2-40B4-BE49-F238E27FC236}">
                <a16:creationId xmlns:a16="http://schemas.microsoft.com/office/drawing/2014/main" id="{612A5BFA-8F68-BEFC-5A0D-50F9BECD0387}"/>
              </a:ext>
            </a:extLst>
          </p:cNvPr>
          <p:cNvSpPr txBox="1">
            <a:spLocks/>
          </p:cNvSpPr>
          <p:nvPr/>
        </p:nvSpPr>
        <p:spPr bwMode="gray">
          <a:xfrm>
            <a:off x="6143890" y="1709308"/>
            <a:ext cx="5126703" cy="523661"/>
          </a:xfrm>
          <a:prstGeom prst="rect">
            <a:avLst/>
          </a:prstGeom>
          <a:solidFill>
            <a:schemeClr val="bg1"/>
          </a:solidFill>
          <a:ln w="28575" cap="flat" cmpd="sng" algn="ctr">
            <a:noFill/>
            <a:prstDash val="solid"/>
            <a:miter lim="800000"/>
            <a:headEnd type="none" w="med" len="med"/>
            <a:tailEnd type="none" w="med" len="med"/>
          </a:ln>
          <a:effectLst>
            <a:outerShdw dist="25400" dir="16200000" rotWithShape="0">
              <a:schemeClr val="accent1"/>
            </a:outerShdw>
          </a:effectLst>
        </p:spPr>
        <p:txBody>
          <a:bodyPr vert="horz" wrap="square" lIns="0" tIns="68580" rIns="0" bIns="34290" numCol="1" rtlCol="0" anchor="t" anchorCtr="0" compatLnSpc="1">
            <a:prstTxWarp prst="textNoShape">
              <a:avLst/>
            </a:prstTxWarp>
            <a:noAutofit/>
          </a:bodyPr>
          <a:lstStyle>
            <a:defPPr>
              <a:defRPr lang="en-US"/>
            </a:defPPr>
            <a:lvl1pPr indent="0" fontAlgn="base">
              <a:lnSpc>
                <a:spcPct val="90000"/>
              </a:lnSpc>
              <a:spcBef>
                <a:spcPts val="0"/>
              </a:spcBef>
              <a:spcAft>
                <a:spcPct val="0"/>
              </a:spcAft>
              <a:buClr>
                <a:schemeClr val="accent2"/>
              </a:buClr>
              <a:buSzPct val="90000"/>
              <a:buNone/>
              <a:defRPr kumimoji="0" b="1" i="0" u="none" strike="noStrike" cap="none" normalizeH="0" baseline="0">
                <a:ln>
                  <a:noFill/>
                </a:ln>
                <a:solidFill>
                  <a:schemeClr val="accent1"/>
                </a:solidFill>
                <a:effectLst/>
                <a:latin typeface="Pfizer Tomorrow" panose="02010503040201060303" pitchFamily="2" charset="0"/>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defTabSz="171390">
              <a:buClr>
                <a:srgbClr val="0095FF"/>
              </a:buClr>
              <a:defRPr/>
            </a:pPr>
            <a:endParaRPr lang="en-US" sz="1350">
              <a:solidFill>
                <a:srgbClr val="0000C9"/>
              </a:solidFill>
              <a:latin typeface="Arial" panose="020B0604020202020204"/>
            </a:endParaRPr>
          </a:p>
        </p:txBody>
      </p:sp>
      <p:graphicFrame>
        <p:nvGraphicFramePr>
          <p:cNvPr id="10" name="Chart 9">
            <a:extLst>
              <a:ext uri="{FF2B5EF4-FFF2-40B4-BE49-F238E27FC236}">
                <a16:creationId xmlns:a16="http://schemas.microsoft.com/office/drawing/2014/main" id="{F401C53F-EE4E-2FFB-0D41-4FC3AFA557C2}"/>
              </a:ext>
            </a:extLst>
          </p:cNvPr>
          <p:cNvGraphicFramePr>
            <a:graphicFrameLocks/>
          </p:cNvGraphicFramePr>
          <p:nvPr>
            <p:extLst>
              <p:ext uri="{D42A27DB-BD31-4B8C-83A1-F6EECF244321}">
                <p14:modId xmlns:p14="http://schemas.microsoft.com/office/powerpoint/2010/main" val="447315788"/>
              </p:ext>
            </p:extLst>
          </p:nvPr>
        </p:nvGraphicFramePr>
        <p:xfrm>
          <a:off x="409576" y="5050054"/>
          <a:ext cx="5126704" cy="3887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03850F14-D02B-1141-D40D-949F26F55108}"/>
              </a:ext>
            </a:extLst>
          </p:cNvPr>
          <p:cNvGraphicFramePr>
            <a:graphicFrameLocks/>
          </p:cNvGraphicFramePr>
          <p:nvPr>
            <p:extLst>
              <p:ext uri="{D42A27DB-BD31-4B8C-83A1-F6EECF244321}">
                <p14:modId xmlns:p14="http://schemas.microsoft.com/office/powerpoint/2010/main" val="1464890929"/>
              </p:ext>
            </p:extLst>
          </p:nvPr>
        </p:nvGraphicFramePr>
        <p:xfrm>
          <a:off x="485528" y="2277936"/>
          <a:ext cx="5126670" cy="269097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FE9ECF43-75FB-A947-1007-32D7DDD4FE86}"/>
              </a:ext>
            </a:extLst>
          </p:cNvPr>
          <p:cNvSpPr txBox="1"/>
          <p:nvPr/>
        </p:nvSpPr>
        <p:spPr bwMode="gray">
          <a:xfrm>
            <a:off x="2849507" y="4876069"/>
            <a:ext cx="949388" cy="156304"/>
          </a:xfrm>
          <a:prstGeom prst="rect">
            <a:avLst/>
          </a:prstGeom>
          <a:noFill/>
          <a:ln w="19050">
            <a:noFill/>
          </a:ln>
        </p:spPr>
        <p:txBody>
          <a:bodyPr spcFirstLastPara="1" wrap="none" lIns="0" tIns="0" rIns="0" bIns="0" rtlCol="0" anchor="t" anchorCtr="0">
            <a:noAutofit/>
          </a:bodyPr>
          <a:lstStyle/>
          <a:p>
            <a:pPr algn="ctr" defTabSz="171390">
              <a:defRPr/>
            </a:pPr>
            <a:r>
              <a:rPr lang="en-GB" sz="750" b="1" err="1">
                <a:solidFill>
                  <a:srgbClr val="02005E"/>
                </a:solidFill>
                <a:latin typeface="Arial" panose="020B0604020202020204"/>
              </a:rPr>
              <a:t>Yıl</a:t>
            </a:r>
            <a:r>
              <a:rPr lang="en-GB" sz="750" b="1">
                <a:solidFill>
                  <a:srgbClr val="02005E"/>
                </a:solidFill>
                <a:latin typeface="Arial" panose="020B0604020202020204"/>
              </a:rPr>
              <a:t> </a:t>
            </a:r>
            <a:r>
              <a:rPr lang="en-GB" sz="750" b="1" err="1">
                <a:solidFill>
                  <a:srgbClr val="02005E"/>
                </a:solidFill>
                <a:latin typeface="Arial" panose="020B0604020202020204"/>
              </a:rPr>
              <a:t>Olarak</a:t>
            </a:r>
            <a:r>
              <a:rPr lang="en-GB" sz="750" b="1">
                <a:solidFill>
                  <a:srgbClr val="02005E"/>
                </a:solidFill>
                <a:latin typeface="Arial" panose="020B0604020202020204"/>
              </a:rPr>
              <a:t> </a:t>
            </a:r>
            <a:r>
              <a:rPr lang="en-GB" sz="750" b="1" err="1">
                <a:solidFill>
                  <a:srgbClr val="02005E"/>
                </a:solidFill>
                <a:latin typeface="Arial" panose="020B0604020202020204"/>
              </a:rPr>
              <a:t>Yaş</a:t>
            </a:r>
            <a:endParaRPr lang="en-GB" sz="750" b="1">
              <a:solidFill>
                <a:srgbClr val="02005E"/>
              </a:solidFill>
              <a:latin typeface="Arial" panose="020B0604020202020204"/>
            </a:endParaRPr>
          </a:p>
        </p:txBody>
      </p:sp>
      <p:sp>
        <p:nvSpPr>
          <p:cNvPr id="13" name="Rectangle: Rounded Corners 12">
            <a:extLst>
              <a:ext uri="{FF2B5EF4-FFF2-40B4-BE49-F238E27FC236}">
                <a16:creationId xmlns:a16="http://schemas.microsoft.com/office/drawing/2014/main" id="{BCF31BC5-F24B-D15E-1C18-84A9C8248FE0}"/>
              </a:ext>
            </a:extLst>
          </p:cNvPr>
          <p:cNvSpPr/>
          <p:nvPr/>
        </p:nvSpPr>
        <p:spPr bwMode="gray">
          <a:xfrm>
            <a:off x="409576" y="1739433"/>
            <a:ext cx="5202654" cy="370602"/>
          </a:xfrm>
          <a:prstGeom prst="roundRect">
            <a:avLst>
              <a:gd name="adj" fmla="val 19288"/>
            </a:avLst>
          </a:prstGeom>
          <a:solidFill>
            <a:srgbClr val="E0F5FF"/>
          </a:solidFill>
          <a:ln w="28575" cap="flat" cmpd="sng" algn="ctr">
            <a:noFill/>
            <a:prstDash val="solid"/>
            <a:miter lim="800000"/>
            <a:headEnd type="none" w="med" len="med"/>
            <a:tailEnd type="none" w="med" len="med"/>
          </a:ln>
          <a:effectLst/>
        </p:spPr>
        <p:txBody>
          <a:bodyPr vert="horz" wrap="square" lIns="68580" tIns="35100" rIns="68580" bIns="34286" numCol="1" rtlCol="0" anchor="ctr" anchorCtr="0" compatLnSpc="1">
            <a:prstTxWarp prst="textNoShape">
              <a:avLst/>
            </a:prstTxWarp>
            <a:noAutofit/>
          </a:bodyPr>
          <a:lstStyle/>
          <a:p>
            <a:pPr algn="ctr" defTabSz="171390">
              <a:lnSpc>
                <a:spcPct val="90000"/>
              </a:lnSpc>
              <a:defRPr/>
            </a:pPr>
            <a:r>
              <a:rPr lang="en-US" sz="825">
                <a:solidFill>
                  <a:srgbClr val="000067"/>
                </a:solidFill>
                <a:latin typeface="Arial" panose="020B0604020202020204"/>
              </a:rPr>
              <a:t>RSV </a:t>
            </a:r>
            <a:r>
              <a:rPr lang="en-US" sz="825" err="1">
                <a:solidFill>
                  <a:srgbClr val="000067"/>
                </a:solidFill>
                <a:latin typeface="Arial" panose="020B0604020202020204"/>
              </a:rPr>
              <a:t>ile</a:t>
            </a:r>
            <a:r>
              <a:rPr lang="en-US" sz="825">
                <a:solidFill>
                  <a:srgbClr val="000067"/>
                </a:solidFill>
                <a:latin typeface="Arial" panose="020B0604020202020204"/>
              </a:rPr>
              <a:t> </a:t>
            </a:r>
            <a:r>
              <a:rPr lang="en-US" sz="825" err="1">
                <a:solidFill>
                  <a:srgbClr val="000067"/>
                </a:solidFill>
                <a:latin typeface="Arial" panose="020B0604020202020204"/>
              </a:rPr>
              <a:t>ilişkili</a:t>
            </a:r>
            <a:r>
              <a:rPr lang="en-US" sz="825">
                <a:solidFill>
                  <a:srgbClr val="000067"/>
                </a:solidFill>
                <a:latin typeface="Arial" panose="020B0604020202020204"/>
              </a:rPr>
              <a:t> </a:t>
            </a:r>
            <a:r>
              <a:rPr lang="en-US" sz="825" err="1">
                <a:solidFill>
                  <a:srgbClr val="000067"/>
                </a:solidFill>
                <a:latin typeface="Arial" panose="020B0604020202020204"/>
              </a:rPr>
              <a:t>hastaneye</a:t>
            </a:r>
            <a:r>
              <a:rPr lang="en-US" sz="825">
                <a:solidFill>
                  <a:srgbClr val="000067"/>
                </a:solidFill>
                <a:latin typeface="Arial" panose="020B0604020202020204"/>
              </a:rPr>
              <a:t> </a:t>
            </a:r>
            <a:r>
              <a:rPr lang="en-US" sz="825" err="1">
                <a:solidFill>
                  <a:srgbClr val="000067"/>
                </a:solidFill>
                <a:latin typeface="Arial" panose="020B0604020202020204"/>
              </a:rPr>
              <a:t>yatı</a:t>
            </a:r>
            <a:r>
              <a:rPr lang="tr-TR" sz="825">
                <a:solidFill>
                  <a:srgbClr val="000067"/>
                </a:solidFill>
                <a:latin typeface="Arial" panose="020B0604020202020204"/>
              </a:rPr>
              <a:t>ş</a:t>
            </a:r>
            <a:r>
              <a:rPr lang="en-US" sz="825">
                <a:solidFill>
                  <a:srgbClr val="000067"/>
                </a:solidFill>
                <a:latin typeface="Arial" panose="020B0604020202020204"/>
              </a:rPr>
              <a:t>lar, </a:t>
            </a:r>
            <a:r>
              <a:rPr lang="en-US" sz="825" err="1">
                <a:solidFill>
                  <a:srgbClr val="000067"/>
                </a:solidFill>
                <a:latin typeface="Arial" panose="020B0604020202020204"/>
              </a:rPr>
              <a:t>tanımlanan</a:t>
            </a:r>
            <a:r>
              <a:rPr lang="en-US" sz="825">
                <a:solidFill>
                  <a:srgbClr val="000067"/>
                </a:solidFill>
                <a:latin typeface="Arial" panose="020B0604020202020204"/>
              </a:rPr>
              <a:t> </a:t>
            </a:r>
            <a:r>
              <a:rPr lang="en-US" sz="825" err="1">
                <a:solidFill>
                  <a:srgbClr val="000067"/>
                </a:solidFill>
                <a:latin typeface="Arial" panose="020B0604020202020204"/>
              </a:rPr>
              <a:t>eşiğe</a:t>
            </a:r>
            <a:r>
              <a:rPr lang="en-US" sz="825">
                <a:solidFill>
                  <a:srgbClr val="000067"/>
                </a:solidFill>
                <a:latin typeface="Arial" panose="020B0604020202020204"/>
              </a:rPr>
              <a:t> </a:t>
            </a:r>
            <a:r>
              <a:rPr lang="en-US" sz="825" err="1">
                <a:solidFill>
                  <a:srgbClr val="000067"/>
                </a:solidFill>
                <a:latin typeface="Arial" panose="020B0604020202020204"/>
              </a:rPr>
              <a:t>yakın</a:t>
            </a:r>
            <a:r>
              <a:rPr lang="tr-TR" sz="825">
                <a:solidFill>
                  <a:srgbClr val="000067"/>
                </a:solidFill>
                <a:latin typeface="Arial" panose="020B0604020202020204"/>
              </a:rPr>
              <a:t> derecede</a:t>
            </a:r>
            <a:r>
              <a:rPr lang="en-US" sz="825">
                <a:solidFill>
                  <a:srgbClr val="000067"/>
                </a:solidFill>
                <a:latin typeface="Arial" panose="020B0604020202020204"/>
              </a:rPr>
              <a:t> </a:t>
            </a:r>
            <a:r>
              <a:rPr lang="en-US" sz="825" err="1">
                <a:solidFill>
                  <a:srgbClr val="000067"/>
                </a:solidFill>
                <a:latin typeface="Arial" panose="020B0604020202020204"/>
              </a:rPr>
              <a:t>benzerdir</a:t>
            </a:r>
            <a:r>
              <a:rPr lang="en-US" sz="825">
                <a:solidFill>
                  <a:srgbClr val="000067"/>
                </a:solidFill>
                <a:latin typeface="Arial" panose="020B0604020202020204"/>
              </a:rPr>
              <a:t>; ek </a:t>
            </a:r>
            <a:r>
              <a:rPr lang="en-US" sz="825" err="1">
                <a:solidFill>
                  <a:srgbClr val="000067"/>
                </a:solidFill>
                <a:latin typeface="Arial" panose="020B0604020202020204"/>
              </a:rPr>
              <a:t>yaşa</a:t>
            </a:r>
            <a:r>
              <a:rPr lang="en-US" sz="825">
                <a:solidFill>
                  <a:srgbClr val="000067"/>
                </a:solidFill>
                <a:latin typeface="Arial" panose="020B0604020202020204"/>
              </a:rPr>
              <a:t> </a:t>
            </a:r>
            <a:r>
              <a:rPr lang="en-US" sz="825" err="1">
                <a:solidFill>
                  <a:srgbClr val="000067"/>
                </a:solidFill>
                <a:latin typeface="Arial" panose="020B0604020202020204"/>
              </a:rPr>
              <a:t>göre</a:t>
            </a:r>
            <a:r>
              <a:rPr lang="en-US" sz="825">
                <a:solidFill>
                  <a:srgbClr val="000067"/>
                </a:solidFill>
                <a:latin typeface="Arial" panose="020B0604020202020204"/>
              </a:rPr>
              <a:t> </a:t>
            </a:r>
            <a:r>
              <a:rPr lang="en-US" sz="825" err="1">
                <a:solidFill>
                  <a:srgbClr val="000067"/>
                </a:solidFill>
                <a:latin typeface="Arial" panose="020B0604020202020204"/>
              </a:rPr>
              <a:t>görülme</a:t>
            </a:r>
            <a:r>
              <a:rPr lang="en-US" sz="825">
                <a:solidFill>
                  <a:srgbClr val="000067"/>
                </a:solidFill>
                <a:latin typeface="Arial" panose="020B0604020202020204"/>
              </a:rPr>
              <a:t> </a:t>
            </a:r>
            <a:r>
              <a:rPr lang="en-US" sz="825" err="1">
                <a:solidFill>
                  <a:srgbClr val="000067"/>
                </a:solidFill>
                <a:latin typeface="Arial" panose="020B0604020202020204"/>
              </a:rPr>
              <a:t>sıklığında</a:t>
            </a:r>
            <a:r>
              <a:rPr lang="en-US" sz="825">
                <a:solidFill>
                  <a:srgbClr val="000067"/>
                </a:solidFill>
                <a:latin typeface="Arial" panose="020B0604020202020204"/>
              </a:rPr>
              <a:t> %6'lık </a:t>
            </a:r>
            <a:r>
              <a:rPr lang="en-US" sz="825" err="1">
                <a:solidFill>
                  <a:srgbClr val="000067"/>
                </a:solidFill>
                <a:latin typeface="Arial" panose="020B0604020202020204"/>
              </a:rPr>
              <a:t>bir</a:t>
            </a:r>
            <a:r>
              <a:rPr lang="en-US" sz="825">
                <a:solidFill>
                  <a:srgbClr val="000067"/>
                </a:solidFill>
                <a:latin typeface="Arial" panose="020B0604020202020204"/>
              </a:rPr>
              <a:t> </a:t>
            </a:r>
            <a:r>
              <a:rPr lang="en-US" sz="825" err="1">
                <a:solidFill>
                  <a:srgbClr val="000067"/>
                </a:solidFill>
                <a:latin typeface="Arial" panose="020B0604020202020204"/>
              </a:rPr>
              <a:t>artış</a:t>
            </a:r>
            <a:r>
              <a:rPr lang="en-US" sz="825">
                <a:solidFill>
                  <a:srgbClr val="000067"/>
                </a:solidFill>
                <a:latin typeface="Arial" panose="020B0604020202020204"/>
              </a:rPr>
              <a:t> </a:t>
            </a:r>
            <a:r>
              <a:rPr lang="en-US" sz="825" err="1">
                <a:solidFill>
                  <a:srgbClr val="000067"/>
                </a:solidFill>
                <a:latin typeface="Arial" panose="020B0604020202020204"/>
              </a:rPr>
              <a:t>öngörülmektedir</a:t>
            </a:r>
            <a:r>
              <a:rPr lang="tr-TR" sz="825">
                <a:solidFill>
                  <a:srgbClr val="000067"/>
                </a:solidFill>
                <a:latin typeface="Arial" panose="020B0604020202020204"/>
              </a:rPr>
              <a:t>.</a:t>
            </a:r>
            <a:endParaRPr lang="en-US" sz="825">
              <a:solidFill>
                <a:srgbClr val="000067"/>
              </a:solidFill>
              <a:latin typeface="Arial" panose="020B0604020202020204"/>
            </a:endParaRPr>
          </a:p>
        </p:txBody>
      </p:sp>
      <p:sp>
        <p:nvSpPr>
          <p:cNvPr id="14" name="Rectangle 13">
            <a:extLst>
              <a:ext uri="{FF2B5EF4-FFF2-40B4-BE49-F238E27FC236}">
                <a16:creationId xmlns:a16="http://schemas.microsoft.com/office/drawing/2014/main" id="{AA00382A-618C-DBA4-CE19-4795E4107796}"/>
              </a:ext>
            </a:extLst>
          </p:cNvPr>
          <p:cNvSpPr/>
          <p:nvPr/>
        </p:nvSpPr>
        <p:spPr bwMode="gray">
          <a:xfrm>
            <a:off x="2443643" y="2434312"/>
            <a:ext cx="1459687" cy="2153310"/>
          </a:xfrm>
          <a:prstGeom prst="rect">
            <a:avLst/>
          </a:prstGeom>
          <a:solidFill>
            <a:schemeClr val="bg1">
              <a:lumMod val="75000"/>
              <a:alpha val="27000"/>
            </a:schemeClr>
          </a:solidFill>
          <a:ln w="28575" cap="flat" cmpd="sng" algn="ctr">
            <a:noFill/>
            <a:prstDash val="solid"/>
            <a:miter lim="800000"/>
            <a:headEnd type="none" w="med" len="med"/>
            <a:tailEnd type="none" w="med" len="med"/>
          </a:ln>
          <a:effectLst/>
        </p:spPr>
        <p:txBody>
          <a:bodyPr vert="horz" wrap="square" lIns="68580" tIns="68580" rIns="68580" bIns="34286" numCol="1" rtlCol="0" anchor="t" anchorCtr="0" compatLnSpc="1">
            <a:prstTxWarp prst="textNoShape">
              <a:avLst/>
            </a:prstTxWarp>
            <a:noAutofit/>
          </a:bodyPr>
          <a:lstStyle/>
          <a:p>
            <a:pPr algn="ctr" defTabSz="685800" fontAlgn="base">
              <a:lnSpc>
                <a:spcPct val="90000"/>
              </a:lnSpc>
              <a:buClr>
                <a:srgbClr val="000000"/>
              </a:buClr>
              <a:buSzPct val="100000"/>
              <a:defRPr/>
            </a:pPr>
            <a:r>
              <a:rPr lang="en-US" sz="788" b="1">
                <a:solidFill>
                  <a:srgbClr val="02005E"/>
                </a:solidFill>
                <a:latin typeface="Arial" panose="020B0604020202020204"/>
              </a:rPr>
              <a:t>Tanımlanmış Eşik </a:t>
            </a:r>
            <a:br>
              <a:rPr lang="en-US" sz="788" b="1">
                <a:solidFill>
                  <a:srgbClr val="02005E"/>
                </a:solidFill>
                <a:latin typeface="Arial" panose="020B0604020202020204"/>
              </a:rPr>
            </a:br>
            <a:r>
              <a:rPr lang="en-US" sz="788" b="1">
                <a:solidFill>
                  <a:srgbClr val="02005E"/>
                </a:solidFill>
                <a:latin typeface="Arial" panose="020B0604020202020204"/>
              </a:rPr>
              <a:t>(hedef aşılama popülasyonu)</a:t>
            </a:r>
          </a:p>
        </p:txBody>
      </p:sp>
      <p:cxnSp>
        <p:nvCxnSpPr>
          <p:cNvPr id="15" name="Straight Connector 14">
            <a:extLst>
              <a:ext uri="{FF2B5EF4-FFF2-40B4-BE49-F238E27FC236}">
                <a16:creationId xmlns:a16="http://schemas.microsoft.com/office/drawing/2014/main" id="{6CFF5EA7-368F-509B-2482-D4C145683E1F}"/>
              </a:ext>
            </a:extLst>
          </p:cNvPr>
          <p:cNvCxnSpPr>
            <a:cxnSpLocks/>
          </p:cNvCxnSpPr>
          <p:nvPr/>
        </p:nvCxnSpPr>
        <p:spPr bwMode="gray">
          <a:xfrm>
            <a:off x="5878060" y="1709309"/>
            <a:ext cx="0" cy="375277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6" name="Title 24">
            <a:extLst>
              <a:ext uri="{FF2B5EF4-FFF2-40B4-BE49-F238E27FC236}">
                <a16:creationId xmlns:a16="http://schemas.microsoft.com/office/drawing/2014/main" id="{3528766E-2CD4-DAA5-5D71-BE64C67336E5}"/>
              </a:ext>
            </a:extLst>
          </p:cNvPr>
          <p:cNvSpPr txBox="1">
            <a:spLocks/>
          </p:cNvSpPr>
          <p:nvPr/>
        </p:nvSpPr>
        <p:spPr bwMode="gray">
          <a:xfrm>
            <a:off x="409575" y="1337926"/>
            <a:ext cx="5468485" cy="467262"/>
          </a:xfrm>
          <a:prstGeom prst="rect">
            <a:avLst/>
          </a:prstGeom>
        </p:spPr>
        <p:txBody>
          <a:bodyPr>
            <a:noAutofit/>
          </a:bodyPr>
          <a:lstStyle>
            <a:lvl1pPr algn="l" defTabSz="914171" rtl="0" eaLnBrk="1" latinLnBrk="0" hangingPunct="1">
              <a:lnSpc>
                <a:spcPct val="90000"/>
              </a:lnSpc>
              <a:spcBef>
                <a:spcPct val="0"/>
              </a:spcBef>
              <a:buNone/>
              <a:defRPr lang="en-US" sz="2699" b="1" kern="1200" spc="-25" dirty="0">
                <a:solidFill>
                  <a:schemeClr val="accent1"/>
                </a:solidFill>
                <a:latin typeface="+mj-lt"/>
                <a:ea typeface="+mj-ea"/>
                <a:cs typeface="+mj-cs"/>
              </a:defRPr>
            </a:lvl1pPr>
          </a:lstStyle>
          <a:p>
            <a:pPr defTabSz="685628">
              <a:defRPr/>
            </a:pPr>
            <a:r>
              <a:rPr lang="en-US" sz="1500" spc="-19" err="1">
                <a:solidFill>
                  <a:srgbClr val="344068"/>
                </a:solidFill>
                <a:latin typeface="Arial" panose="020B0604020202020204"/>
              </a:rPr>
              <a:t>Aşılama</a:t>
            </a:r>
            <a:r>
              <a:rPr lang="en-US" sz="1500" spc="-19">
                <a:solidFill>
                  <a:srgbClr val="344068"/>
                </a:solidFill>
                <a:latin typeface="Arial" panose="020B0604020202020204"/>
              </a:rPr>
              <a:t> </a:t>
            </a:r>
            <a:r>
              <a:rPr lang="en-US" sz="1500" spc="-19" err="1">
                <a:solidFill>
                  <a:srgbClr val="344068"/>
                </a:solidFill>
                <a:latin typeface="Arial" panose="020B0604020202020204"/>
              </a:rPr>
              <a:t>Öncesi</a:t>
            </a:r>
            <a:r>
              <a:rPr lang="en-US" sz="1500" spc="-19">
                <a:solidFill>
                  <a:srgbClr val="344068"/>
                </a:solidFill>
                <a:latin typeface="Arial" panose="020B0604020202020204"/>
              </a:rPr>
              <a:t> </a:t>
            </a:r>
            <a:r>
              <a:rPr lang="en-US" sz="1500" spc="-19" err="1">
                <a:solidFill>
                  <a:srgbClr val="344068"/>
                </a:solidFill>
                <a:latin typeface="Arial" panose="020B0604020202020204"/>
              </a:rPr>
              <a:t>Dönem</a:t>
            </a:r>
            <a:r>
              <a:rPr lang="en-US" sz="1500" spc="-19">
                <a:solidFill>
                  <a:srgbClr val="344068"/>
                </a:solidFill>
                <a:latin typeface="Arial" panose="020B0604020202020204"/>
              </a:rPr>
              <a:t>: </a:t>
            </a:r>
            <a:r>
              <a:rPr lang="en-US" sz="1050" spc="-19">
                <a:solidFill>
                  <a:srgbClr val="344068"/>
                </a:solidFill>
                <a:latin typeface="Arial" panose="020B0604020202020204"/>
              </a:rPr>
              <a:t>1 </a:t>
            </a:r>
            <a:r>
              <a:rPr lang="en-US" sz="1050" spc="-19" err="1">
                <a:solidFill>
                  <a:srgbClr val="344068"/>
                </a:solidFill>
                <a:latin typeface="Arial" panose="020B0604020202020204"/>
              </a:rPr>
              <a:t>Ekim</a:t>
            </a:r>
            <a:r>
              <a:rPr lang="en-US" sz="1050" spc="-19">
                <a:solidFill>
                  <a:srgbClr val="344068"/>
                </a:solidFill>
                <a:latin typeface="Arial" panose="020B0604020202020204"/>
              </a:rPr>
              <a:t> 2023 - 8 </a:t>
            </a:r>
            <a:r>
              <a:rPr lang="en-US" sz="1050" spc="-19" err="1">
                <a:solidFill>
                  <a:srgbClr val="344068"/>
                </a:solidFill>
                <a:latin typeface="Arial" panose="020B0604020202020204"/>
              </a:rPr>
              <a:t>Aralık</a:t>
            </a:r>
            <a:r>
              <a:rPr lang="en-US" sz="1050" spc="-19">
                <a:solidFill>
                  <a:srgbClr val="344068"/>
                </a:solidFill>
                <a:latin typeface="Arial" panose="020B0604020202020204"/>
              </a:rPr>
              <a:t> 2023 </a:t>
            </a:r>
          </a:p>
          <a:p>
            <a:pPr defTabSz="685628">
              <a:defRPr/>
            </a:pPr>
            <a:endParaRPr lang="en-US" sz="2024" spc="-19">
              <a:solidFill>
                <a:srgbClr val="344068"/>
              </a:solidFill>
              <a:latin typeface="Arial" panose="020B0604020202020204"/>
            </a:endParaRPr>
          </a:p>
        </p:txBody>
      </p:sp>
      <p:graphicFrame>
        <p:nvGraphicFramePr>
          <p:cNvPr id="18" name="Chart 17">
            <a:extLst>
              <a:ext uri="{FF2B5EF4-FFF2-40B4-BE49-F238E27FC236}">
                <a16:creationId xmlns:a16="http://schemas.microsoft.com/office/drawing/2014/main" id="{3B05ECCA-B3A9-28D4-52CA-51E94F4F58D1}"/>
              </a:ext>
            </a:extLst>
          </p:cNvPr>
          <p:cNvGraphicFramePr>
            <a:graphicFrameLocks/>
          </p:cNvGraphicFramePr>
          <p:nvPr>
            <p:extLst>
              <p:ext uri="{D42A27DB-BD31-4B8C-83A1-F6EECF244321}">
                <p14:modId xmlns:p14="http://schemas.microsoft.com/office/powerpoint/2010/main" val="1039818401"/>
              </p:ext>
            </p:extLst>
          </p:nvPr>
        </p:nvGraphicFramePr>
        <p:xfrm>
          <a:off x="6143890" y="2278180"/>
          <a:ext cx="5126703" cy="26925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a:extLst>
              <a:ext uri="{FF2B5EF4-FFF2-40B4-BE49-F238E27FC236}">
                <a16:creationId xmlns:a16="http://schemas.microsoft.com/office/drawing/2014/main" id="{E776EED2-5D19-BCF3-FB16-3CD2F80F2C2A}"/>
              </a:ext>
            </a:extLst>
          </p:cNvPr>
          <p:cNvGraphicFramePr>
            <a:graphicFrameLocks/>
          </p:cNvGraphicFramePr>
          <p:nvPr>
            <p:extLst>
              <p:ext uri="{D42A27DB-BD31-4B8C-83A1-F6EECF244321}">
                <p14:modId xmlns:p14="http://schemas.microsoft.com/office/powerpoint/2010/main" val="464916373"/>
              </p:ext>
            </p:extLst>
          </p:nvPr>
        </p:nvGraphicFramePr>
        <p:xfrm>
          <a:off x="6387170" y="5032372"/>
          <a:ext cx="5126703" cy="370602"/>
        </p:xfrm>
        <a:graphic>
          <a:graphicData uri="http://schemas.openxmlformats.org/drawingml/2006/chart">
            <c:chart xmlns:c="http://schemas.openxmlformats.org/drawingml/2006/chart" xmlns:r="http://schemas.openxmlformats.org/officeDocument/2006/relationships" r:id="rId6"/>
          </a:graphicData>
        </a:graphic>
      </p:graphicFrame>
      <p:sp>
        <p:nvSpPr>
          <p:cNvPr id="21" name="Title 24">
            <a:extLst>
              <a:ext uri="{FF2B5EF4-FFF2-40B4-BE49-F238E27FC236}">
                <a16:creationId xmlns:a16="http://schemas.microsoft.com/office/drawing/2014/main" id="{FAF091B5-8877-42E9-6185-F8A6C2756632}"/>
              </a:ext>
            </a:extLst>
          </p:cNvPr>
          <p:cNvSpPr txBox="1">
            <a:spLocks/>
          </p:cNvSpPr>
          <p:nvPr/>
        </p:nvSpPr>
        <p:spPr bwMode="gray">
          <a:xfrm>
            <a:off x="6143860" y="1337926"/>
            <a:ext cx="5543315" cy="467262"/>
          </a:xfrm>
          <a:prstGeom prst="rect">
            <a:avLst/>
          </a:prstGeom>
        </p:spPr>
        <p:txBody>
          <a:bodyPr>
            <a:noAutofit/>
          </a:bodyPr>
          <a:lstStyle>
            <a:lvl1pPr algn="l" defTabSz="914171" rtl="0" eaLnBrk="1" latinLnBrk="0" hangingPunct="1">
              <a:lnSpc>
                <a:spcPct val="90000"/>
              </a:lnSpc>
              <a:spcBef>
                <a:spcPct val="0"/>
              </a:spcBef>
              <a:buNone/>
              <a:defRPr lang="en-US" sz="2699" b="1" kern="1200" spc="-25" dirty="0">
                <a:solidFill>
                  <a:schemeClr val="accent1"/>
                </a:solidFill>
                <a:latin typeface="+mj-lt"/>
                <a:ea typeface="+mj-ea"/>
                <a:cs typeface="+mj-cs"/>
              </a:defRPr>
            </a:lvl1pPr>
          </a:lstStyle>
          <a:p>
            <a:pPr defTabSz="685628">
              <a:defRPr/>
            </a:pPr>
            <a:r>
              <a:rPr lang="en-US" sz="1500" spc="-19" err="1">
                <a:solidFill>
                  <a:srgbClr val="344068"/>
                </a:solidFill>
                <a:latin typeface="Arial" panose="020B0604020202020204"/>
              </a:rPr>
              <a:t>Aşılama</a:t>
            </a:r>
            <a:r>
              <a:rPr lang="en-US" sz="1500" spc="-19">
                <a:solidFill>
                  <a:srgbClr val="344068"/>
                </a:solidFill>
                <a:latin typeface="Arial" panose="020B0604020202020204"/>
              </a:rPr>
              <a:t> </a:t>
            </a:r>
            <a:r>
              <a:rPr lang="en-US" sz="1500" spc="-19" err="1">
                <a:solidFill>
                  <a:srgbClr val="344068"/>
                </a:solidFill>
                <a:latin typeface="Arial" panose="020B0604020202020204"/>
              </a:rPr>
              <a:t>Sonrası</a:t>
            </a:r>
            <a:r>
              <a:rPr lang="en-US" sz="1500" spc="-19">
                <a:solidFill>
                  <a:srgbClr val="344068"/>
                </a:solidFill>
                <a:latin typeface="Arial" panose="020B0604020202020204"/>
              </a:rPr>
              <a:t> </a:t>
            </a:r>
            <a:r>
              <a:rPr lang="en-US" sz="1500" spc="-19" err="1">
                <a:solidFill>
                  <a:srgbClr val="344068"/>
                </a:solidFill>
                <a:latin typeface="Arial" panose="020B0604020202020204"/>
              </a:rPr>
              <a:t>Dönem</a:t>
            </a:r>
            <a:r>
              <a:rPr lang="en-US" sz="1500" spc="-19">
                <a:solidFill>
                  <a:srgbClr val="344068"/>
                </a:solidFill>
                <a:latin typeface="Arial" panose="020B0604020202020204"/>
              </a:rPr>
              <a:t>: </a:t>
            </a:r>
            <a:r>
              <a:rPr lang="en-US" sz="1050" spc="-19">
                <a:solidFill>
                  <a:srgbClr val="344068"/>
                </a:solidFill>
                <a:latin typeface="Arial" panose="020B0604020202020204"/>
              </a:rPr>
              <a:t>1 Ekim 2024 - 8 </a:t>
            </a:r>
            <a:r>
              <a:rPr lang="en-US" sz="1050" spc="-19" err="1">
                <a:solidFill>
                  <a:srgbClr val="344068"/>
                </a:solidFill>
                <a:latin typeface="Arial" panose="020B0604020202020204"/>
              </a:rPr>
              <a:t>Aralık</a:t>
            </a:r>
            <a:r>
              <a:rPr lang="en-US" sz="1050" spc="-19">
                <a:solidFill>
                  <a:srgbClr val="344068"/>
                </a:solidFill>
                <a:latin typeface="Arial" panose="020B0604020202020204"/>
              </a:rPr>
              <a:t> 2024 </a:t>
            </a:r>
          </a:p>
          <a:p>
            <a:pPr defTabSz="685628">
              <a:defRPr/>
            </a:pPr>
            <a:endParaRPr lang="en-US" sz="1800" spc="-19">
              <a:solidFill>
                <a:srgbClr val="344068"/>
              </a:solidFill>
              <a:latin typeface="Arial" panose="020B0604020202020204"/>
            </a:endParaRPr>
          </a:p>
        </p:txBody>
      </p:sp>
      <p:sp>
        <p:nvSpPr>
          <p:cNvPr id="22" name="Rectangle 21">
            <a:extLst>
              <a:ext uri="{FF2B5EF4-FFF2-40B4-BE49-F238E27FC236}">
                <a16:creationId xmlns:a16="http://schemas.microsoft.com/office/drawing/2014/main" id="{19518DBC-6D02-4B6E-5B25-8E8B352CBB0C}"/>
              </a:ext>
            </a:extLst>
          </p:cNvPr>
          <p:cNvSpPr/>
          <p:nvPr/>
        </p:nvSpPr>
        <p:spPr bwMode="gray">
          <a:xfrm>
            <a:off x="8237295" y="2434312"/>
            <a:ext cx="1426457" cy="2153310"/>
          </a:xfrm>
          <a:prstGeom prst="rect">
            <a:avLst/>
          </a:prstGeom>
          <a:solidFill>
            <a:schemeClr val="bg1">
              <a:lumMod val="85000"/>
              <a:alpha val="33000"/>
            </a:schemeClr>
          </a:solidFill>
          <a:ln w="28575" cap="flat" cmpd="sng" algn="ctr">
            <a:noFill/>
            <a:prstDash val="solid"/>
            <a:miter lim="800000"/>
            <a:headEnd type="none" w="med" len="med"/>
            <a:tailEnd type="none" w="med" len="med"/>
          </a:ln>
          <a:effectLst/>
        </p:spPr>
        <p:txBody>
          <a:bodyPr vert="horz" wrap="square" lIns="68580" tIns="68580" rIns="68580" bIns="34286" numCol="1" rtlCol="0" anchor="t" anchorCtr="0" compatLnSpc="1">
            <a:prstTxWarp prst="textNoShape">
              <a:avLst/>
            </a:prstTxWarp>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85800" fontAlgn="base">
              <a:lnSpc>
                <a:spcPct val="90000"/>
              </a:lnSpc>
              <a:buClr>
                <a:srgbClr val="000000"/>
              </a:buClr>
              <a:buSzPct val="100000"/>
              <a:defRPr/>
            </a:pPr>
            <a:r>
              <a:rPr lang="en-US" sz="788" b="1">
                <a:solidFill>
                  <a:srgbClr val="02005E"/>
                </a:solidFill>
                <a:latin typeface="Arial" panose="020B0604020202020204"/>
              </a:rPr>
              <a:t>Tanımlanmış Eşik </a:t>
            </a:r>
            <a:br>
              <a:rPr lang="en-US" sz="788" b="1">
                <a:solidFill>
                  <a:srgbClr val="02005E"/>
                </a:solidFill>
                <a:latin typeface="Arial" panose="020B0604020202020204"/>
              </a:rPr>
            </a:br>
            <a:r>
              <a:rPr lang="en-US" sz="788" b="1">
                <a:solidFill>
                  <a:srgbClr val="02005E"/>
                </a:solidFill>
                <a:latin typeface="Arial" panose="020B0604020202020204"/>
              </a:rPr>
              <a:t>(hedef aşılama popülasyonu)</a:t>
            </a:r>
          </a:p>
        </p:txBody>
      </p:sp>
      <p:sp>
        <p:nvSpPr>
          <p:cNvPr id="23" name="Rectangle: Rounded Corners 22">
            <a:extLst>
              <a:ext uri="{FF2B5EF4-FFF2-40B4-BE49-F238E27FC236}">
                <a16:creationId xmlns:a16="http://schemas.microsoft.com/office/drawing/2014/main" id="{BE1C8ADE-8661-0845-F88E-AA9860263FA6}"/>
              </a:ext>
            </a:extLst>
          </p:cNvPr>
          <p:cNvSpPr/>
          <p:nvPr/>
        </p:nvSpPr>
        <p:spPr bwMode="gray">
          <a:xfrm>
            <a:off x="6143858" y="1708537"/>
            <a:ext cx="5126703" cy="370602"/>
          </a:xfrm>
          <a:prstGeom prst="roundRect">
            <a:avLst>
              <a:gd name="adj" fmla="val 23108"/>
            </a:avLst>
          </a:prstGeom>
          <a:solidFill>
            <a:srgbClr val="E0F5FF"/>
          </a:solidFill>
          <a:ln w="28575" cap="flat" cmpd="sng" algn="ctr">
            <a:noFill/>
            <a:prstDash val="solid"/>
            <a:miter lim="800000"/>
            <a:headEnd type="none" w="med" len="med"/>
            <a:tailEnd type="none" w="med" len="med"/>
          </a:ln>
          <a:effectLst/>
        </p:spPr>
        <p:txBody>
          <a:bodyPr vert="horz" wrap="square" lIns="68580" tIns="35100" rIns="68580" bIns="34286" numCol="1" rtlCol="0" anchor="ctr" anchorCtr="0" compatLnSpc="1">
            <a:prstTxWarp prst="textNoShape">
              <a:avLst/>
            </a:prstTxWarp>
            <a:noAutofit/>
          </a:bodyPr>
          <a:lstStyle/>
          <a:p>
            <a:pPr algn="ctr" defTabSz="685800" fontAlgn="base">
              <a:lnSpc>
                <a:spcPct val="90000"/>
              </a:lnSpc>
              <a:buClr>
                <a:srgbClr val="000000"/>
              </a:buClr>
              <a:buSzPct val="100000"/>
              <a:defRPr/>
            </a:pPr>
            <a:r>
              <a:rPr lang="en-US" sz="825" err="1">
                <a:solidFill>
                  <a:srgbClr val="02005E"/>
                </a:solidFill>
                <a:latin typeface="Arial" panose="020B0604020202020204"/>
              </a:rPr>
              <a:t>Hedef</a:t>
            </a:r>
            <a:r>
              <a:rPr lang="en-US" sz="825">
                <a:solidFill>
                  <a:srgbClr val="02005E"/>
                </a:solidFill>
                <a:latin typeface="Arial" panose="020B0604020202020204"/>
              </a:rPr>
              <a:t> </a:t>
            </a:r>
            <a:r>
              <a:rPr lang="en-US" sz="825" err="1">
                <a:solidFill>
                  <a:srgbClr val="02005E"/>
                </a:solidFill>
                <a:latin typeface="Arial" panose="020B0604020202020204"/>
              </a:rPr>
              <a:t>popülasyonda</a:t>
            </a:r>
            <a:r>
              <a:rPr lang="en-US" sz="825">
                <a:solidFill>
                  <a:srgbClr val="02005E"/>
                </a:solidFill>
                <a:latin typeface="Arial" panose="020B0604020202020204"/>
              </a:rPr>
              <a:t> </a:t>
            </a:r>
            <a:r>
              <a:rPr lang="tr-TR" sz="825">
                <a:solidFill>
                  <a:srgbClr val="02005E"/>
                </a:solidFill>
                <a:latin typeface="Arial" panose="020B0604020202020204"/>
              </a:rPr>
              <a:t>RSV ile ilgili hastaneye yatış insidansında azalma: </a:t>
            </a:r>
            <a:r>
              <a:rPr lang="en-US" sz="825">
                <a:solidFill>
                  <a:srgbClr val="02005E"/>
                </a:solidFill>
                <a:latin typeface="Arial" panose="020B0604020202020204"/>
              </a:rPr>
              <a:t> </a:t>
            </a:r>
            <a:endParaRPr lang="tr-TR" sz="825">
              <a:solidFill>
                <a:srgbClr val="02005E"/>
              </a:solidFill>
              <a:latin typeface="Arial" panose="020B0604020202020204"/>
            </a:endParaRPr>
          </a:p>
          <a:p>
            <a:pPr algn="ctr" defTabSz="685800" fontAlgn="base">
              <a:lnSpc>
                <a:spcPct val="90000"/>
              </a:lnSpc>
              <a:buClr>
                <a:srgbClr val="000000"/>
              </a:buClr>
              <a:buSzPct val="100000"/>
              <a:defRPr/>
            </a:pPr>
            <a:r>
              <a:rPr lang="en-US" sz="1050" b="1">
                <a:solidFill>
                  <a:srgbClr val="0000C9"/>
                </a:solidFill>
                <a:latin typeface="Arial" panose="020B0604020202020204"/>
              </a:rPr>
              <a:t>%62,1 (%95 GA: %35-79,8)</a:t>
            </a:r>
            <a:endParaRPr lang="en-US" sz="825" b="1">
              <a:solidFill>
                <a:srgbClr val="0000C9"/>
              </a:solidFill>
              <a:latin typeface="Arial" panose="020B0604020202020204"/>
            </a:endParaRPr>
          </a:p>
        </p:txBody>
      </p:sp>
      <p:sp>
        <p:nvSpPr>
          <p:cNvPr id="24" name="TextBox 23">
            <a:extLst>
              <a:ext uri="{FF2B5EF4-FFF2-40B4-BE49-F238E27FC236}">
                <a16:creationId xmlns:a16="http://schemas.microsoft.com/office/drawing/2014/main" id="{3E10F8AA-52F8-54C7-55C8-159CFA47924C}"/>
              </a:ext>
            </a:extLst>
          </p:cNvPr>
          <p:cNvSpPr txBox="1"/>
          <p:nvPr/>
        </p:nvSpPr>
        <p:spPr bwMode="gray">
          <a:xfrm>
            <a:off x="8602810" y="4876069"/>
            <a:ext cx="949388" cy="156304"/>
          </a:xfrm>
          <a:prstGeom prst="rect">
            <a:avLst/>
          </a:prstGeom>
          <a:noFill/>
          <a:ln w="19050">
            <a:noFill/>
          </a:ln>
        </p:spPr>
        <p:txBody>
          <a:bodyPr spcFirstLastPara="1" wrap="none" lIns="0" tIns="0" rIns="0" bIns="0" rtlCol="0" anchor="t" anchorCtr="0">
            <a:noAutofit/>
          </a:bodyPr>
          <a:lstStyle/>
          <a:p>
            <a:pPr algn="ctr" defTabSz="171390">
              <a:defRPr/>
            </a:pPr>
            <a:r>
              <a:rPr lang="en-GB" sz="750" b="1" err="1">
                <a:solidFill>
                  <a:srgbClr val="02005E"/>
                </a:solidFill>
                <a:latin typeface="Arial" panose="020B0604020202020204"/>
              </a:rPr>
              <a:t>Yıl</a:t>
            </a:r>
            <a:r>
              <a:rPr lang="en-GB" sz="750" b="1">
                <a:solidFill>
                  <a:srgbClr val="02005E"/>
                </a:solidFill>
                <a:latin typeface="Arial" panose="020B0604020202020204"/>
              </a:rPr>
              <a:t> </a:t>
            </a:r>
            <a:r>
              <a:rPr lang="en-GB" sz="750" b="1" err="1">
                <a:solidFill>
                  <a:srgbClr val="02005E"/>
                </a:solidFill>
                <a:latin typeface="Arial" panose="020B0604020202020204"/>
              </a:rPr>
              <a:t>Olarak</a:t>
            </a:r>
            <a:r>
              <a:rPr lang="en-GB" sz="750" b="1">
                <a:solidFill>
                  <a:srgbClr val="02005E"/>
                </a:solidFill>
                <a:latin typeface="Arial" panose="020B0604020202020204"/>
              </a:rPr>
              <a:t> </a:t>
            </a:r>
            <a:r>
              <a:rPr lang="en-GB" sz="750" b="1" err="1">
                <a:solidFill>
                  <a:srgbClr val="02005E"/>
                </a:solidFill>
                <a:latin typeface="Arial" panose="020B0604020202020204"/>
              </a:rPr>
              <a:t>Yaş</a:t>
            </a:r>
            <a:endParaRPr lang="en-GB" sz="750" b="1">
              <a:solidFill>
                <a:srgbClr val="02005E"/>
              </a:solidFill>
              <a:latin typeface="Arial" panose="020B0604020202020204"/>
            </a:endParaRPr>
          </a:p>
        </p:txBody>
      </p:sp>
      <p:sp>
        <p:nvSpPr>
          <p:cNvPr id="27" name="Text Placeholder 4">
            <a:extLst>
              <a:ext uri="{FF2B5EF4-FFF2-40B4-BE49-F238E27FC236}">
                <a16:creationId xmlns:a16="http://schemas.microsoft.com/office/drawing/2014/main" id="{71C212E9-B073-B16A-6A8C-D8665E7CE61F}"/>
              </a:ext>
            </a:extLst>
          </p:cNvPr>
          <p:cNvSpPr txBox="1">
            <a:spLocks/>
          </p:cNvSpPr>
          <p:nvPr/>
        </p:nvSpPr>
        <p:spPr bwMode="gray">
          <a:xfrm>
            <a:off x="613151" y="5667722"/>
            <a:ext cx="11074023" cy="606916"/>
          </a:xfrm>
          <a:prstGeom prst="roundRect">
            <a:avLst/>
          </a:prstGeom>
          <a:solidFill>
            <a:schemeClr val="bg1">
              <a:lumMod val="95000"/>
            </a:schemeClr>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defPPr>
              <a:defRPr lang="en-US"/>
            </a:defPPr>
            <a:lvl1pPr indent="0" algn="ctr" fontAlgn="base">
              <a:lnSpc>
                <a:spcPct val="90000"/>
              </a:lnSpc>
              <a:spcBef>
                <a:spcPts val="0"/>
              </a:spcBef>
              <a:spcAft>
                <a:spcPct val="0"/>
              </a:spcAft>
              <a:buClr>
                <a:schemeClr val="accent2"/>
              </a:buClr>
              <a:buSzPct val="90000"/>
              <a:buNone/>
              <a:defRPr kumimoji="0" b="1" i="0" u="none" strike="noStrike" cap="none" normalizeH="0" baseline="0">
                <a:ln>
                  <a:noFill/>
                </a:ln>
                <a:solidFill>
                  <a:schemeClr val="bg1"/>
                </a:solidFill>
                <a:effectLst/>
                <a:latin typeface="Pfizer Tomorrow" panose="02010503040201060303" pitchFamily="2" charset="0"/>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defTabSz="171390">
              <a:buClr>
                <a:srgbClr val="0095FF"/>
              </a:buClr>
              <a:defRPr/>
            </a:pPr>
            <a:r>
              <a:rPr lang="en-US" sz="1200" b="0" dirty="0">
                <a:solidFill>
                  <a:schemeClr val="bg1">
                    <a:lumMod val="50000"/>
                  </a:schemeClr>
                </a:solidFill>
                <a:latin typeface="Arial" panose="020B0604020202020204"/>
              </a:rPr>
              <a:t>RSV </a:t>
            </a:r>
            <a:r>
              <a:rPr lang="en-US" sz="1200" b="0" dirty="0" err="1">
                <a:solidFill>
                  <a:schemeClr val="bg1">
                    <a:lumMod val="50000"/>
                  </a:schemeClr>
                </a:solidFill>
                <a:latin typeface="Arial" panose="020B0604020202020204"/>
              </a:rPr>
              <a:t>aşısının</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gelişi</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sonrasında</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gözlenen</a:t>
            </a:r>
            <a:r>
              <a:rPr lang="en-US" sz="1200" b="0" dirty="0">
                <a:solidFill>
                  <a:schemeClr val="bg1">
                    <a:lumMod val="50000"/>
                  </a:schemeClr>
                </a:solidFill>
                <a:latin typeface="Arial" panose="020B0604020202020204"/>
              </a:rPr>
              <a:t> RSV </a:t>
            </a:r>
            <a:r>
              <a:rPr lang="en-US" sz="1200" b="0" dirty="0" err="1">
                <a:solidFill>
                  <a:schemeClr val="bg1">
                    <a:lumMod val="50000"/>
                  </a:schemeClr>
                </a:solidFill>
                <a:latin typeface="Arial" panose="020B0604020202020204"/>
              </a:rPr>
              <a:t>ile</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ilişkili</a:t>
            </a:r>
            <a:r>
              <a:rPr lang="en-US" sz="1200" b="0" dirty="0">
                <a:solidFill>
                  <a:schemeClr val="bg1">
                    <a:lumMod val="50000"/>
                  </a:schemeClr>
                </a:solidFill>
                <a:latin typeface="Arial" panose="020B0604020202020204"/>
              </a:rPr>
              <a:t> </a:t>
            </a:r>
            <a:r>
              <a:rPr lang="en-US" sz="1800" dirty="0" err="1">
                <a:solidFill>
                  <a:srgbClr val="C00000"/>
                </a:solidFill>
                <a:latin typeface="Arial" panose="020B0604020202020204"/>
              </a:rPr>
              <a:t>hastaneye</a:t>
            </a:r>
            <a:r>
              <a:rPr lang="en-US" sz="1800" dirty="0">
                <a:solidFill>
                  <a:srgbClr val="C00000"/>
                </a:solidFill>
                <a:latin typeface="Arial" panose="020B0604020202020204"/>
              </a:rPr>
              <a:t> </a:t>
            </a:r>
            <a:r>
              <a:rPr lang="en-US" sz="1800" dirty="0" err="1">
                <a:solidFill>
                  <a:srgbClr val="C00000"/>
                </a:solidFill>
                <a:latin typeface="Arial" panose="020B0604020202020204"/>
              </a:rPr>
              <a:t>yatı</a:t>
            </a:r>
            <a:r>
              <a:rPr lang="tr-TR" sz="1800" dirty="0">
                <a:solidFill>
                  <a:srgbClr val="C00000"/>
                </a:solidFill>
                <a:latin typeface="Arial" panose="020B0604020202020204"/>
              </a:rPr>
              <a:t>ş</a:t>
            </a:r>
            <a:r>
              <a:rPr lang="en-US" sz="1800" dirty="0">
                <a:solidFill>
                  <a:srgbClr val="C00000"/>
                </a:solidFill>
                <a:latin typeface="Arial" panose="020B0604020202020204"/>
              </a:rPr>
              <a:t> </a:t>
            </a:r>
            <a:r>
              <a:rPr lang="en-US" sz="1800" dirty="0" err="1">
                <a:solidFill>
                  <a:srgbClr val="C00000"/>
                </a:solidFill>
                <a:latin typeface="Arial" panose="020B0604020202020204"/>
              </a:rPr>
              <a:t>görülme</a:t>
            </a:r>
            <a:r>
              <a:rPr lang="en-US" sz="1800" dirty="0">
                <a:solidFill>
                  <a:srgbClr val="C00000"/>
                </a:solidFill>
                <a:latin typeface="Arial" panose="020B0604020202020204"/>
              </a:rPr>
              <a:t> </a:t>
            </a:r>
            <a:r>
              <a:rPr lang="en-US" sz="1800" dirty="0" err="1">
                <a:solidFill>
                  <a:srgbClr val="C00000"/>
                </a:solidFill>
                <a:latin typeface="Arial" panose="020B0604020202020204"/>
              </a:rPr>
              <a:t>sıklığı</a:t>
            </a:r>
            <a:r>
              <a:rPr lang="en-US" sz="120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hedeflenmeyen</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aşı</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gruplarına</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göre</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ülke</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çapında</a:t>
            </a:r>
            <a:r>
              <a:rPr lang="en-US" sz="1200" b="0" dirty="0">
                <a:solidFill>
                  <a:schemeClr val="bg1">
                    <a:lumMod val="50000"/>
                  </a:schemeClr>
                </a:solidFill>
                <a:latin typeface="Arial" panose="020B0604020202020204"/>
              </a:rPr>
              <a:t> </a:t>
            </a:r>
            <a:r>
              <a:rPr lang="en-US" sz="1800" dirty="0">
                <a:solidFill>
                  <a:srgbClr val="C00000"/>
                </a:solidFill>
                <a:latin typeface="Arial" panose="020B0604020202020204"/>
              </a:rPr>
              <a:t>%62,1 </a:t>
            </a:r>
            <a:r>
              <a:rPr lang="en-US" sz="1800" dirty="0" err="1">
                <a:solidFill>
                  <a:srgbClr val="C00000"/>
                </a:solidFill>
                <a:latin typeface="Arial" panose="020B0604020202020204"/>
              </a:rPr>
              <a:t>oranında</a:t>
            </a:r>
            <a:r>
              <a:rPr lang="en-US" sz="1800" dirty="0">
                <a:solidFill>
                  <a:srgbClr val="C00000"/>
                </a:solidFill>
                <a:latin typeface="Arial" panose="020B0604020202020204"/>
              </a:rPr>
              <a:t> </a:t>
            </a:r>
            <a:r>
              <a:rPr lang="en-US" sz="1800" dirty="0" err="1">
                <a:solidFill>
                  <a:srgbClr val="C00000"/>
                </a:solidFill>
                <a:latin typeface="Arial" panose="020B0604020202020204"/>
              </a:rPr>
              <a:t>azalmıştır</a:t>
            </a:r>
            <a:r>
              <a:rPr lang="tr-TR" sz="1800" dirty="0">
                <a:solidFill>
                  <a:srgbClr val="C00000"/>
                </a:solidFill>
                <a:latin typeface="Arial" panose="020B0604020202020204"/>
              </a:rPr>
              <a:t>.</a:t>
            </a:r>
            <a:endParaRPr lang="en-US" sz="3000" dirty="0">
              <a:solidFill>
                <a:srgbClr val="C00000"/>
              </a:solidFill>
              <a:latin typeface="Arial" panose="020B0604020202020204"/>
            </a:endParaRPr>
          </a:p>
        </p:txBody>
      </p:sp>
    </p:spTree>
    <p:extLst>
      <p:ext uri="{BB962C8B-B14F-4D97-AF65-F5344CB8AC3E}">
        <p14:creationId xmlns:p14="http://schemas.microsoft.com/office/powerpoint/2010/main" val="58066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926CB-44C7-C0BC-50A1-B392255175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F15109-48B8-6CB7-878A-858FAD44C125}"/>
              </a:ext>
            </a:extLst>
          </p:cNvPr>
          <p:cNvSpPr>
            <a:spLocks noGrp="1"/>
          </p:cNvSpPr>
          <p:nvPr>
            <p:ph type="title"/>
          </p:nvPr>
        </p:nvSpPr>
        <p:spPr>
          <a:xfrm>
            <a:off x="613152" y="221942"/>
            <a:ext cx="10969218" cy="815898"/>
          </a:xfrm>
        </p:spPr>
        <p:txBody>
          <a:bodyPr anchor="ctr">
            <a:normAutofit fontScale="90000"/>
          </a:bodyPr>
          <a:lstStyle/>
          <a:p>
            <a:r>
              <a:rPr lang="en-US" sz="3200" dirty="0" err="1"/>
              <a:t>Sonuçlar</a:t>
            </a:r>
            <a:r>
              <a:rPr lang="en-US" sz="3200" dirty="0"/>
              <a:t>: </a:t>
            </a:r>
            <a:r>
              <a:rPr lang="en-US" sz="3200" dirty="0" err="1"/>
              <a:t>İngiltere'de</a:t>
            </a:r>
            <a:r>
              <a:rPr lang="en-US" sz="3200" dirty="0"/>
              <a:t> Yaşa </a:t>
            </a:r>
            <a:r>
              <a:rPr lang="en-US" sz="3200" dirty="0" err="1"/>
              <a:t>göre</a:t>
            </a:r>
            <a:r>
              <a:rPr lang="en-US" sz="3200" dirty="0"/>
              <a:t> RSV </a:t>
            </a:r>
            <a:r>
              <a:rPr lang="en-US" sz="3200" dirty="0" err="1"/>
              <a:t>ile</a:t>
            </a:r>
            <a:r>
              <a:rPr lang="en-US" sz="3200" dirty="0"/>
              <a:t> </a:t>
            </a:r>
            <a:r>
              <a:rPr lang="en-US" sz="3200" dirty="0" err="1"/>
              <a:t>ilişkili</a:t>
            </a:r>
            <a:r>
              <a:rPr lang="en-US" sz="3200" dirty="0"/>
              <a:t> </a:t>
            </a:r>
            <a:r>
              <a:rPr lang="en-US" sz="3200" dirty="0" err="1"/>
              <a:t>Hastaneye</a:t>
            </a:r>
            <a:r>
              <a:rPr lang="en-US" sz="3200" dirty="0"/>
              <a:t> </a:t>
            </a:r>
            <a:r>
              <a:rPr lang="en-US" sz="3200" dirty="0" err="1"/>
              <a:t>Yatışlar</a:t>
            </a:r>
            <a:endParaRPr lang="tr-TR" sz="3200" dirty="0"/>
          </a:p>
        </p:txBody>
      </p:sp>
      <p:sp>
        <p:nvSpPr>
          <p:cNvPr id="3" name="Slide Number Placeholder 2">
            <a:extLst>
              <a:ext uri="{FF2B5EF4-FFF2-40B4-BE49-F238E27FC236}">
                <a16:creationId xmlns:a16="http://schemas.microsoft.com/office/drawing/2014/main" id="{E4661323-E7DC-5044-B39B-ED192748DE8A}"/>
              </a:ext>
            </a:extLst>
          </p:cNvPr>
          <p:cNvSpPr>
            <a:spLocks noGrp="1"/>
          </p:cNvSpPr>
          <p:nvPr>
            <p:ph type="sldNum" sz="quarter" idx="4"/>
          </p:nvPr>
        </p:nvSpPr>
        <p:spPr/>
        <p:txBody>
          <a:bodyPr/>
          <a:lstStyle/>
          <a:p>
            <a:fld id="{2B39012A-6F33-204B-8224-A57BEFB0AAD0}" type="slidenum">
              <a:rPr lang="en-US" smtClean="0"/>
              <a:pPr/>
              <a:t>32</a:t>
            </a:fld>
            <a:endParaRPr lang="en-US" dirty="0"/>
          </a:p>
        </p:txBody>
      </p:sp>
      <p:pic>
        <p:nvPicPr>
          <p:cNvPr id="4" name="Resim 5" descr="metin, çizgi, ekran görüntüsü, diyagram içeren bir resim&#10;&#10;Yapay zeka tarafından oluşturulmuş içerik yanlış olabilir.">
            <a:extLst>
              <a:ext uri="{FF2B5EF4-FFF2-40B4-BE49-F238E27FC236}">
                <a16:creationId xmlns:a16="http://schemas.microsoft.com/office/drawing/2014/main" id="{CC03C5C6-C521-AD23-285C-9D3DE15BB59E}"/>
              </a:ext>
            </a:extLst>
          </p:cNvPr>
          <p:cNvPicPr>
            <a:picLocks noChangeAspect="1"/>
          </p:cNvPicPr>
          <p:nvPr/>
        </p:nvPicPr>
        <p:blipFill>
          <a:blip r:embed="rId2"/>
          <a:srcRect b="19155"/>
          <a:stretch>
            <a:fillRect/>
          </a:stretch>
        </p:blipFill>
        <p:spPr>
          <a:xfrm>
            <a:off x="1047705" y="2003613"/>
            <a:ext cx="9407664" cy="3409167"/>
          </a:xfrm>
          <a:prstGeom prst="rect">
            <a:avLst/>
          </a:prstGeom>
        </p:spPr>
      </p:pic>
      <p:sp>
        <p:nvSpPr>
          <p:cNvPr id="6" name="Metin kutusu 6">
            <a:extLst>
              <a:ext uri="{FF2B5EF4-FFF2-40B4-BE49-F238E27FC236}">
                <a16:creationId xmlns:a16="http://schemas.microsoft.com/office/drawing/2014/main" id="{DF9E4871-9D4C-01DA-6825-0C7BD76859CE}"/>
              </a:ext>
            </a:extLst>
          </p:cNvPr>
          <p:cNvSpPr txBox="1"/>
          <p:nvPr/>
        </p:nvSpPr>
        <p:spPr>
          <a:xfrm>
            <a:off x="2703536" y="1506319"/>
            <a:ext cx="7100863" cy="369332"/>
          </a:xfrm>
          <a:prstGeom prst="rect">
            <a:avLst/>
          </a:prstGeom>
          <a:noFill/>
        </p:spPr>
        <p:txBody>
          <a:bodyPr wrap="square">
            <a:spAutoFit/>
          </a:bodyPr>
          <a:lstStyle/>
          <a:p>
            <a:pPr marL="0" marR="0" lvl="0" indent="0" algn="l" defTabSz="914400" rtl="0" eaLnBrk="1" fontAlgn="auto" latinLnBrk="0" hangingPunct="1">
              <a:lnSpc>
                <a:spcPct val="90000"/>
              </a:lnSpc>
              <a:spcBef>
                <a:spcPts val="400"/>
              </a:spcBef>
              <a:spcAft>
                <a:spcPts val="0"/>
              </a:spcAft>
              <a:buClrTx/>
              <a:buSzTx/>
              <a:buNone/>
              <a:tabLst/>
              <a:defRPr/>
            </a:pPr>
            <a:r>
              <a:rPr kumimoji="0" lang="en-US" sz="2000" u="none" strike="noStrike" kern="1200" cap="none" spc="-50" normalizeH="0" baseline="0" noProof="0" dirty="0">
                <a:ln>
                  <a:noFill/>
                </a:ln>
                <a:solidFill>
                  <a:srgbClr val="02005E"/>
                </a:solidFill>
                <a:effectLst/>
                <a:uLnTx/>
                <a:uFillTx/>
                <a:latin typeface="Arial" panose="020B0604020202020204" pitchFamily="34" charset="0"/>
                <a:cs typeface="Calibri" panose="020F0502020204030204" pitchFamily="34" charset="0"/>
              </a:rPr>
              <a:t>RSV </a:t>
            </a:r>
            <a:r>
              <a:rPr lang="en-US" sz="2000" spc="-50" dirty="0">
                <a:solidFill>
                  <a:srgbClr val="02005E"/>
                </a:solidFill>
                <a:latin typeface="Arial" panose="020B0604020202020204" pitchFamily="34" charset="0"/>
                <a:cs typeface="Calibri" panose="020F0502020204030204" pitchFamily="34" charset="0"/>
              </a:rPr>
              <a:t>p</a:t>
            </a:r>
            <a:r>
              <a:rPr kumimoji="0" lang="en-US" sz="2000" u="none" strike="noStrike" kern="1200" cap="none" spc="-50" normalizeH="0" baseline="0" noProof="0" dirty="0" err="1">
                <a:ln>
                  <a:noFill/>
                </a:ln>
                <a:solidFill>
                  <a:srgbClr val="02005E"/>
                </a:solidFill>
                <a:effectLst/>
                <a:uLnTx/>
                <a:uFillTx/>
                <a:latin typeface="Arial" panose="020B0604020202020204" pitchFamily="34" charset="0"/>
                <a:cs typeface="Calibri" panose="020F0502020204030204" pitchFamily="34" charset="0"/>
              </a:rPr>
              <a:t>reF</a:t>
            </a:r>
            <a:r>
              <a:rPr kumimoji="0" lang="en-US" sz="2000" u="none" strike="noStrike" kern="1200" cap="none" spc="-50" normalizeH="0" baseline="0" noProof="0" dirty="0">
                <a:ln>
                  <a:noFill/>
                </a:ln>
                <a:solidFill>
                  <a:srgbClr val="02005E"/>
                </a:solidFill>
                <a:effectLst/>
                <a:uLnTx/>
                <a:uFillTx/>
                <a:latin typeface="Arial" panose="020B0604020202020204" pitchFamily="34" charset="0"/>
                <a:cs typeface="Calibri" panose="020F0502020204030204" pitchFamily="34" charset="0"/>
              </a:rPr>
              <a:t> </a:t>
            </a:r>
            <a:r>
              <a:rPr kumimoji="0" lang="en-US" sz="2000" u="none" strike="noStrike" kern="1200" cap="none" spc="-50" normalizeH="0" baseline="0" noProof="0" dirty="0" err="1">
                <a:ln>
                  <a:noFill/>
                </a:ln>
                <a:solidFill>
                  <a:srgbClr val="02005E"/>
                </a:solidFill>
                <a:effectLst/>
                <a:uLnTx/>
                <a:uFillTx/>
                <a:latin typeface="Arial" panose="020B0604020202020204" pitchFamily="34" charset="0"/>
                <a:cs typeface="Calibri" panose="020F0502020204030204" pitchFamily="34" charset="0"/>
              </a:rPr>
              <a:t>aşısının</a:t>
            </a:r>
            <a:r>
              <a:rPr kumimoji="0" lang="en-US" sz="2000" u="none" strike="noStrike" kern="1200" cap="none" spc="-50" normalizeH="0" baseline="0" noProof="0" dirty="0">
                <a:ln>
                  <a:noFill/>
                </a:ln>
                <a:solidFill>
                  <a:srgbClr val="02005E"/>
                </a:solidFill>
                <a:effectLst/>
                <a:uLnTx/>
                <a:uFillTx/>
                <a:latin typeface="Arial" panose="020B0604020202020204" pitchFamily="34" charset="0"/>
                <a:cs typeface="Calibri" panose="020F0502020204030204" pitchFamily="34" charset="0"/>
              </a:rPr>
              <a:t> RSV </a:t>
            </a:r>
            <a:r>
              <a:rPr kumimoji="0" lang="en-US" sz="2000" u="none" strike="noStrike" kern="1200" cap="none" spc="-50" normalizeH="0" baseline="0" noProof="0" dirty="0" err="1">
                <a:ln>
                  <a:noFill/>
                </a:ln>
                <a:solidFill>
                  <a:srgbClr val="02005E"/>
                </a:solidFill>
                <a:effectLst/>
                <a:uLnTx/>
                <a:uFillTx/>
                <a:latin typeface="Arial" panose="020B0604020202020204" pitchFamily="34" charset="0"/>
                <a:cs typeface="Calibri" panose="020F0502020204030204" pitchFamily="34" charset="0"/>
              </a:rPr>
              <a:t>ilişkili</a:t>
            </a:r>
            <a:r>
              <a:rPr kumimoji="0" lang="en-US" sz="2000" u="none" strike="noStrike" kern="1200" cap="none" spc="-50" normalizeH="0" baseline="0" noProof="0" dirty="0">
                <a:ln>
                  <a:noFill/>
                </a:ln>
                <a:solidFill>
                  <a:srgbClr val="02005E"/>
                </a:solidFill>
                <a:effectLst/>
                <a:uLnTx/>
                <a:uFillTx/>
                <a:latin typeface="Arial" panose="020B0604020202020204" pitchFamily="34" charset="0"/>
                <a:cs typeface="Calibri" panose="020F0502020204030204" pitchFamily="34" charset="0"/>
              </a:rPr>
              <a:t> </a:t>
            </a:r>
            <a:r>
              <a:rPr kumimoji="0" lang="en-US" sz="2000" u="none" strike="noStrike" kern="1200" cap="none" spc="-50" normalizeH="0" baseline="0" noProof="0" dirty="0" err="1">
                <a:ln>
                  <a:noFill/>
                </a:ln>
                <a:solidFill>
                  <a:srgbClr val="02005E"/>
                </a:solidFill>
                <a:effectLst/>
                <a:uLnTx/>
                <a:uFillTx/>
                <a:latin typeface="Arial" panose="020B0604020202020204" pitchFamily="34" charset="0"/>
                <a:cs typeface="Calibri" panose="020F0502020204030204" pitchFamily="34" charset="0"/>
              </a:rPr>
              <a:t>hastane</a:t>
            </a:r>
            <a:r>
              <a:rPr kumimoji="0" lang="en-US" sz="2000" u="none" strike="noStrike" kern="1200" cap="none" spc="-50" normalizeH="0" baseline="0" noProof="0" dirty="0">
                <a:ln>
                  <a:noFill/>
                </a:ln>
                <a:solidFill>
                  <a:srgbClr val="02005E"/>
                </a:solidFill>
                <a:effectLst/>
                <a:uLnTx/>
                <a:uFillTx/>
                <a:latin typeface="Arial" panose="020B0604020202020204" pitchFamily="34" charset="0"/>
                <a:cs typeface="Calibri" panose="020F0502020204030204" pitchFamily="34" charset="0"/>
              </a:rPr>
              <a:t> </a:t>
            </a:r>
            <a:r>
              <a:rPr kumimoji="0" lang="en-US" sz="2000" u="none" strike="noStrike" kern="1200" cap="none" spc="-50" normalizeH="0" baseline="0" noProof="0" dirty="0" err="1">
                <a:ln>
                  <a:noFill/>
                </a:ln>
                <a:solidFill>
                  <a:srgbClr val="02005E"/>
                </a:solidFill>
                <a:effectLst/>
                <a:uLnTx/>
                <a:uFillTx/>
                <a:latin typeface="Arial" panose="020B0604020202020204" pitchFamily="34" charset="0"/>
                <a:cs typeface="Calibri" panose="020F0502020204030204" pitchFamily="34" charset="0"/>
              </a:rPr>
              <a:t>yatış</a:t>
            </a:r>
            <a:r>
              <a:rPr kumimoji="0" lang="en-US" sz="2000" u="none" strike="noStrike" kern="1200" cap="none" spc="-50" normalizeH="0" baseline="0" noProof="0" dirty="0">
                <a:ln>
                  <a:noFill/>
                </a:ln>
                <a:solidFill>
                  <a:srgbClr val="02005E"/>
                </a:solidFill>
                <a:effectLst/>
                <a:uLnTx/>
                <a:uFillTx/>
                <a:latin typeface="Arial" panose="020B0604020202020204" pitchFamily="34" charset="0"/>
                <a:cs typeface="Calibri" panose="020F0502020204030204" pitchFamily="34" charset="0"/>
              </a:rPr>
              <a:t> </a:t>
            </a:r>
            <a:r>
              <a:rPr kumimoji="0" lang="en-US" sz="2000" u="none" strike="noStrike" kern="1200" cap="none" spc="-50" normalizeH="0" baseline="0" noProof="0" dirty="0" err="1">
                <a:ln>
                  <a:noFill/>
                </a:ln>
                <a:solidFill>
                  <a:srgbClr val="02005E"/>
                </a:solidFill>
                <a:effectLst/>
                <a:uLnTx/>
                <a:uFillTx/>
                <a:latin typeface="Arial" panose="020B0604020202020204" pitchFamily="34" charset="0"/>
                <a:cs typeface="Calibri" panose="020F0502020204030204" pitchFamily="34" charset="0"/>
              </a:rPr>
              <a:t>üzerine</a:t>
            </a:r>
            <a:r>
              <a:rPr kumimoji="0" lang="en-US" sz="2000" u="none" strike="noStrike" kern="1200" cap="none" spc="-50" normalizeH="0" baseline="0" noProof="0" dirty="0">
                <a:ln>
                  <a:noFill/>
                </a:ln>
                <a:solidFill>
                  <a:srgbClr val="02005E"/>
                </a:solidFill>
                <a:effectLst/>
                <a:uLnTx/>
                <a:uFillTx/>
                <a:latin typeface="Arial" panose="020B0604020202020204" pitchFamily="34" charset="0"/>
                <a:cs typeface="Calibri" panose="020F0502020204030204" pitchFamily="34" charset="0"/>
              </a:rPr>
              <a:t> </a:t>
            </a:r>
            <a:r>
              <a:rPr kumimoji="0" lang="en-US" sz="2000" u="none" strike="noStrike" kern="1200" cap="none" spc="-50" normalizeH="0" baseline="0" noProof="0" dirty="0" err="1">
                <a:ln>
                  <a:noFill/>
                </a:ln>
                <a:solidFill>
                  <a:srgbClr val="02005E"/>
                </a:solidFill>
                <a:effectLst/>
                <a:uLnTx/>
                <a:uFillTx/>
                <a:latin typeface="Arial" panose="020B0604020202020204" pitchFamily="34" charset="0"/>
                <a:cs typeface="Calibri" panose="020F0502020204030204" pitchFamily="34" charset="0"/>
              </a:rPr>
              <a:t>etkisi</a:t>
            </a:r>
            <a:endParaRPr kumimoji="0" lang="en-US" sz="2000" u="none" strike="noStrike" kern="1200" cap="none" spc="-50" normalizeH="0" baseline="0" noProof="0" dirty="0">
              <a:ln>
                <a:noFill/>
              </a:ln>
              <a:solidFill>
                <a:srgbClr val="02005E"/>
              </a:solidFill>
              <a:effectLst/>
              <a:uLnTx/>
              <a:uFillTx/>
              <a:latin typeface="Arial" panose="020B0604020202020204" pitchFamily="34" charset="0"/>
              <a:cs typeface="Calibri" panose="020F0502020204030204" pitchFamily="34" charset="0"/>
            </a:endParaRPr>
          </a:p>
        </p:txBody>
      </p:sp>
      <p:sp>
        <p:nvSpPr>
          <p:cNvPr id="9" name="Text Placeholder 14">
            <a:extLst>
              <a:ext uri="{FF2B5EF4-FFF2-40B4-BE49-F238E27FC236}">
                <a16:creationId xmlns:a16="http://schemas.microsoft.com/office/drawing/2014/main" id="{2EB53237-5939-2774-DA7C-2974B92AA4DD}"/>
              </a:ext>
            </a:extLst>
          </p:cNvPr>
          <p:cNvSpPr txBox="1">
            <a:spLocks/>
          </p:cNvSpPr>
          <p:nvPr/>
        </p:nvSpPr>
        <p:spPr bwMode="gray">
          <a:xfrm>
            <a:off x="3928381" y="6250591"/>
            <a:ext cx="3646312" cy="381939"/>
          </a:xfrm>
          <a:prstGeom prst="rect">
            <a:avLst/>
          </a:prstGeom>
        </p:spPr>
        <p:txBody>
          <a:bodyPr lIns="91440" tIns="45720" rIns="91440" bIns="45720" anchor="ctr"/>
          <a:lstStyle>
            <a:lvl1pPr marL="228600" indent="-228600" algn="l" defTabSz="914400" rtl="0" eaLnBrk="1" latinLnBrk="0" hangingPunct="1">
              <a:lnSpc>
                <a:spcPct val="85000"/>
              </a:lnSpc>
              <a:spcBef>
                <a:spcPts val="200"/>
              </a:spcBef>
              <a:buClr>
                <a:schemeClr val="accent2"/>
              </a:buClr>
              <a:buSzPct val="85000"/>
              <a:buFont typeface="Pfizer Diatype Office" pitchFamily="34" charset="0"/>
              <a:buNone/>
              <a:tabLst>
                <a:tab pos="174625" algn="r"/>
                <a:tab pos="228600" algn="l"/>
              </a:tabLst>
              <a:defRPr lang="en-US" sz="950" kern="1200" spc="0" dirty="0">
                <a:solidFill>
                  <a:srgbClr val="02005E"/>
                </a:solidFill>
                <a:latin typeface="+mn-lt"/>
                <a:ea typeface="+mn-ea"/>
                <a:cs typeface="Pfizer Diatype Office" pitchFamily="34" charset="0"/>
              </a:defRPr>
            </a:lvl1pPr>
            <a:lvl2pPr marL="685629" indent="-228543" algn="l" defTabSz="914171" rtl="0" eaLnBrk="1" latinLnBrk="0" hangingPunct="1">
              <a:lnSpc>
                <a:spcPct val="90000"/>
              </a:lnSpc>
              <a:spcBef>
                <a:spcPts val="500"/>
              </a:spcBef>
              <a:buFont typeface="Pfizer Diatype Office" panose="020B0604020202020204" pitchFamily="34" charset="0"/>
              <a:buChar char="•"/>
              <a:defRPr sz="2400" kern="1200">
                <a:solidFill>
                  <a:schemeClr val="tx1"/>
                </a:solidFill>
                <a:latin typeface="+mn-lt"/>
                <a:ea typeface="+mn-ea"/>
                <a:cs typeface="+mn-cs"/>
              </a:defRPr>
            </a:lvl2pPr>
            <a:lvl3pPr marL="1142714" indent="-228543" algn="l" defTabSz="914171" rtl="0" eaLnBrk="1" latinLnBrk="0" hangingPunct="1">
              <a:lnSpc>
                <a:spcPct val="90000"/>
              </a:lnSpc>
              <a:spcBef>
                <a:spcPts val="500"/>
              </a:spcBef>
              <a:buFont typeface="Pfizer Diatype Office" panose="020B0604020202020204" pitchFamily="34" charset="0"/>
              <a:buChar char="•"/>
              <a:defRPr sz="2000" kern="1200">
                <a:solidFill>
                  <a:schemeClr val="tx1"/>
                </a:solidFill>
                <a:latin typeface="+mn-lt"/>
                <a:ea typeface="+mn-ea"/>
                <a:cs typeface="+mn-cs"/>
              </a:defRPr>
            </a:lvl3pPr>
            <a:lvl4pPr marL="1599800"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4pPr>
            <a:lvl5pPr marL="2056886"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5pPr>
            <a:lvl6pPr marL="2513971"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Pfizer Diatype Office" panose="020B0604020202020204" pitchFamily="34" charset="0"/>
              <a:buChar char="•"/>
              <a:defRPr sz="1800" kern="1200">
                <a:solidFill>
                  <a:schemeClr val="tx1"/>
                </a:solidFill>
                <a:latin typeface="+mn-lt"/>
                <a:ea typeface="+mn-ea"/>
                <a:cs typeface="+mn-cs"/>
              </a:defRPr>
            </a:lvl9pPr>
          </a:lstStyle>
          <a:p>
            <a:pPr algn="ctr">
              <a:buClr>
                <a:srgbClr val="0095FF"/>
              </a:buClr>
              <a:defRPr/>
            </a:pPr>
            <a:r>
              <a:rPr lang="en-US" sz="800" dirty="0">
                <a:latin typeface="Arial" panose="020B0604020202020204" pitchFamily="34" charset="0"/>
                <a:cs typeface="Calibri" panose="020F0502020204030204" pitchFamily="34" charset="0"/>
              </a:rPr>
              <a:t>Mensah A, et al, Lancet 2025; </a:t>
            </a:r>
            <a:r>
              <a:rPr lang="en-US" sz="800" dirty="0" err="1">
                <a:latin typeface="Arial" panose="020B0604020202020204" pitchFamily="34" charset="0"/>
                <a:cs typeface="Calibri" panose="020F0502020204030204" pitchFamily="34" charset="0"/>
              </a:rPr>
              <a:t>doi.org</a:t>
            </a:r>
            <a:r>
              <a:rPr lang="en-US" sz="800" dirty="0">
                <a:latin typeface="Arial" panose="020B0604020202020204" pitchFamily="34" charset="0"/>
                <a:cs typeface="Calibri" panose="020F0502020204030204" pitchFamily="34" charset="0"/>
              </a:rPr>
              <a:t>/10.1016/ S0140-6736(25)00346-0.</a:t>
            </a:r>
          </a:p>
        </p:txBody>
      </p:sp>
      <p:pic>
        <p:nvPicPr>
          <p:cNvPr id="10" name="Picture 9" descr="A black and blue logo&#10;&#10;AI-generated content may be incorrect.">
            <a:extLst>
              <a:ext uri="{FF2B5EF4-FFF2-40B4-BE49-F238E27FC236}">
                <a16:creationId xmlns:a16="http://schemas.microsoft.com/office/drawing/2014/main" id="{FE1E83BC-E324-8D4C-093A-F2327A6E3234}"/>
              </a:ext>
            </a:extLst>
          </p:cNvPr>
          <p:cNvPicPr>
            <a:picLocks noChangeAspect="1"/>
          </p:cNvPicPr>
          <p:nvPr/>
        </p:nvPicPr>
        <p:blipFill>
          <a:blip r:embed="rId3"/>
          <a:stretch>
            <a:fillRect/>
          </a:stretch>
        </p:blipFill>
        <p:spPr>
          <a:xfrm>
            <a:off x="10466403" y="6494969"/>
            <a:ext cx="981021" cy="204067"/>
          </a:xfrm>
          <a:prstGeom prst="rect">
            <a:avLst/>
          </a:prstGeom>
        </p:spPr>
      </p:pic>
      <p:sp>
        <p:nvSpPr>
          <p:cNvPr id="5" name="Rectangle: Rounded Corners 4">
            <a:extLst>
              <a:ext uri="{FF2B5EF4-FFF2-40B4-BE49-F238E27FC236}">
                <a16:creationId xmlns:a16="http://schemas.microsoft.com/office/drawing/2014/main" id="{F2F6B320-21FA-1A7C-F89D-0BE197D5974E}"/>
              </a:ext>
            </a:extLst>
          </p:cNvPr>
          <p:cNvSpPr/>
          <p:nvPr/>
        </p:nvSpPr>
        <p:spPr>
          <a:xfrm>
            <a:off x="9349258" y="1411032"/>
            <a:ext cx="931090" cy="340811"/>
          </a:xfrm>
          <a:prstGeom prst="roundRect">
            <a:avLst/>
          </a:prstGeom>
          <a:solidFill>
            <a:schemeClr val="accent1"/>
          </a:solidFill>
          <a:ln w="28575" cap="flat" cmpd="sng" algn="ctr">
            <a:noFill/>
            <a:prstDash val="solid"/>
            <a:miter lim="800000"/>
            <a:headEnd type="none" w="med" len="med"/>
            <a:tailEnd type="none" w="med" len="med"/>
          </a:ln>
          <a:effectLst/>
        </p:spPr>
        <p:txBody>
          <a:bodyPr vert="horz" wrap="square" lIns="68572" tIns="0" rIns="68572" bIns="0" numCol="1" rtlCol="0" anchor="ctr" anchorCtr="0" compatLnSpc="1">
            <a:prstTxWarp prst="textNoShape">
              <a:avLst/>
            </a:prstTxWarp>
            <a:noAutofit/>
          </a:bodyPr>
          <a:lstStyle/>
          <a:p>
            <a:pPr algn="ctr" defTabSz="171390" fontAlgn="base">
              <a:lnSpc>
                <a:spcPct val="90000"/>
              </a:lnSpc>
              <a:spcAft>
                <a:spcPct val="0"/>
              </a:spcAft>
              <a:buClr>
                <a:srgbClr val="0095FF"/>
              </a:buClr>
              <a:buSzPct val="90000"/>
              <a:defRPr/>
            </a:pPr>
            <a:r>
              <a:rPr lang="en-US" sz="1050" dirty="0" err="1">
                <a:solidFill>
                  <a:srgbClr val="FFFFFF"/>
                </a:solidFill>
                <a:latin typeface="Arial" panose="020B0604020202020204" pitchFamily="34" charset="0"/>
              </a:rPr>
              <a:t>Kasım</a:t>
            </a:r>
            <a:r>
              <a:rPr lang="en-US" sz="1050" dirty="0">
                <a:solidFill>
                  <a:srgbClr val="FFFFFF"/>
                </a:solidFill>
                <a:latin typeface="Arial" panose="020B0604020202020204" pitchFamily="34" charset="0"/>
              </a:rPr>
              <a:t> 2024</a:t>
            </a:r>
          </a:p>
        </p:txBody>
      </p:sp>
      <p:sp>
        <p:nvSpPr>
          <p:cNvPr id="7" name="Rectangle: Rounded Corners 6">
            <a:extLst>
              <a:ext uri="{FF2B5EF4-FFF2-40B4-BE49-F238E27FC236}">
                <a16:creationId xmlns:a16="http://schemas.microsoft.com/office/drawing/2014/main" id="{4B8C219C-39CF-B46F-0FBC-0DC082938633}"/>
              </a:ext>
            </a:extLst>
          </p:cNvPr>
          <p:cNvSpPr/>
          <p:nvPr/>
        </p:nvSpPr>
        <p:spPr>
          <a:xfrm>
            <a:off x="10798303" y="1428763"/>
            <a:ext cx="931090" cy="331652"/>
          </a:xfrm>
          <a:prstGeom prst="roundRect">
            <a:avLst/>
          </a:prstGeom>
          <a:solidFill>
            <a:schemeClr val="accent1"/>
          </a:solidFill>
          <a:ln w="28575" cap="flat" cmpd="sng" algn="ctr">
            <a:noFill/>
            <a:prstDash val="solid"/>
            <a:miter lim="800000"/>
            <a:headEnd type="none" w="med" len="med"/>
            <a:tailEnd type="none" w="med" len="med"/>
          </a:ln>
          <a:effectLst/>
        </p:spPr>
        <p:txBody>
          <a:bodyPr vert="horz" wrap="square" lIns="68572" tIns="0" rIns="68572" bIns="0" numCol="1" rtlCol="0" anchor="ctr" anchorCtr="0" compatLnSpc="1">
            <a:prstTxWarp prst="textNoShape">
              <a:avLst/>
            </a:prstTxWarp>
            <a:noAutofit/>
          </a:bodyPr>
          <a:lstStyle/>
          <a:p>
            <a:pPr algn="ctr" defTabSz="171390" fontAlgn="base">
              <a:lnSpc>
                <a:spcPct val="90000"/>
              </a:lnSpc>
              <a:spcAft>
                <a:spcPct val="0"/>
              </a:spcAft>
              <a:buClr>
                <a:srgbClr val="0095FF"/>
              </a:buClr>
              <a:buSzPct val="90000"/>
              <a:defRPr/>
            </a:pPr>
            <a:r>
              <a:rPr lang="en-US" sz="1050" dirty="0">
                <a:solidFill>
                  <a:srgbClr val="FFFFFF"/>
                </a:solidFill>
                <a:latin typeface="Arial" panose="020B0604020202020204" pitchFamily="34" charset="0"/>
              </a:rPr>
              <a:t>Ocak 2025</a:t>
            </a:r>
          </a:p>
        </p:txBody>
      </p:sp>
      <p:graphicFrame>
        <p:nvGraphicFramePr>
          <p:cNvPr id="11" name="Chart 10">
            <a:extLst>
              <a:ext uri="{FF2B5EF4-FFF2-40B4-BE49-F238E27FC236}">
                <a16:creationId xmlns:a16="http://schemas.microsoft.com/office/drawing/2014/main" id="{189E9047-B521-3669-8C55-18A936198B0D}"/>
              </a:ext>
            </a:extLst>
          </p:cNvPr>
          <p:cNvGraphicFramePr/>
          <p:nvPr>
            <p:extLst>
              <p:ext uri="{D42A27DB-BD31-4B8C-83A1-F6EECF244321}">
                <p14:modId xmlns:p14="http://schemas.microsoft.com/office/powerpoint/2010/main" val="2583389360"/>
              </p:ext>
            </p:extLst>
          </p:nvPr>
        </p:nvGraphicFramePr>
        <p:xfrm>
          <a:off x="8787505" y="1769476"/>
          <a:ext cx="2068483" cy="11493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EF63F593-A4C0-B2C4-223A-79BFDF3E658B}"/>
              </a:ext>
            </a:extLst>
          </p:cNvPr>
          <p:cNvGraphicFramePr/>
          <p:nvPr>
            <p:extLst>
              <p:ext uri="{D42A27DB-BD31-4B8C-83A1-F6EECF244321}">
                <p14:modId xmlns:p14="http://schemas.microsoft.com/office/powerpoint/2010/main" val="3523259772"/>
              </p:ext>
            </p:extLst>
          </p:nvPr>
        </p:nvGraphicFramePr>
        <p:xfrm>
          <a:off x="10466403" y="1769476"/>
          <a:ext cx="1534618" cy="1149308"/>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767F47DD-45EE-70EB-A82E-71BA0020665C}"/>
              </a:ext>
            </a:extLst>
          </p:cNvPr>
          <p:cNvSpPr txBox="1"/>
          <p:nvPr/>
        </p:nvSpPr>
        <p:spPr>
          <a:xfrm>
            <a:off x="9465970" y="2017918"/>
            <a:ext cx="734495" cy="424732"/>
          </a:xfrm>
          <a:prstGeom prst="rect">
            <a:avLst/>
          </a:prstGeom>
          <a:noFill/>
        </p:spPr>
        <p:txBody>
          <a:bodyPr wrap="none" rtlCol="0">
            <a:spAutoFit/>
          </a:bodyPr>
          <a:lstStyle/>
          <a:p>
            <a:pPr algn="ctr" defTabSz="685800">
              <a:lnSpc>
                <a:spcPct val="90000"/>
              </a:lnSpc>
              <a:defRPr/>
            </a:pPr>
            <a:r>
              <a:rPr lang="en-US" sz="800" dirty="0" err="1">
                <a:solidFill>
                  <a:srgbClr val="02005E"/>
                </a:solidFill>
                <a:latin typeface="Arial" panose="020B0604020202020204"/>
              </a:rPr>
              <a:t>Aşı</a:t>
            </a:r>
            <a:endParaRPr lang="en-US" sz="800" dirty="0">
              <a:solidFill>
                <a:srgbClr val="02005E"/>
              </a:solidFill>
              <a:latin typeface="Arial" panose="020B0604020202020204"/>
            </a:endParaRPr>
          </a:p>
          <a:p>
            <a:pPr algn="ctr" defTabSz="685800">
              <a:lnSpc>
                <a:spcPct val="90000"/>
              </a:lnSpc>
              <a:defRPr/>
            </a:pPr>
            <a:r>
              <a:rPr lang="en-US" sz="800" dirty="0" err="1">
                <a:solidFill>
                  <a:srgbClr val="02005E"/>
                </a:solidFill>
                <a:latin typeface="Arial" panose="020B0604020202020204"/>
              </a:rPr>
              <a:t>Uygulanma</a:t>
            </a:r>
            <a:r>
              <a:rPr lang="en-US" sz="800" dirty="0">
                <a:solidFill>
                  <a:srgbClr val="02005E"/>
                </a:solidFill>
                <a:latin typeface="Arial" panose="020B0604020202020204"/>
              </a:rPr>
              <a:t> </a:t>
            </a:r>
          </a:p>
          <a:p>
            <a:pPr algn="ctr" defTabSz="685800">
              <a:lnSpc>
                <a:spcPct val="90000"/>
              </a:lnSpc>
              <a:defRPr/>
            </a:pPr>
            <a:r>
              <a:rPr lang="en-US" sz="800" dirty="0" err="1">
                <a:solidFill>
                  <a:srgbClr val="02005E"/>
                </a:solidFill>
                <a:latin typeface="Arial" panose="020B0604020202020204"/>
              </a:rPr>
              <a:t>Oranı</a:t>
            </a:r>
            <a:endParaRPr lang="en-US" sz="800" dirty="0">
              <a:solidFill>
                <a:srgbClr val="02005E"/>
              </a:solidFill>
              <a:latin typeface="Arial" panose="020B0604020202020204"/>
            </a:endParaRPr>
          </a:p>
        </p:txBody>
      </p:sp>
      <p:sp>
        <p:nvSpPr>
          <p:cNvPr id="18" name="TextBox 17">
            <a:extLst>
              <a:ext uri="{FF2B5EF4-FFF2-40B4-BE49-F238E27FC236}">
                <a16:creationId xmlns:a16="http://schemas.microsoft.com/office/drawing/2014/main" id="{780BB9C7-D269-F7EE-6055-2648545A5952}"/>
              </a:ext>
            </a:extLst>
          </p:cNvPr>
          <p:cNvSpPr txBox="1"/>
          <p:nvPr/>
        </p:nvSpPr>
        <p:spPr>
          <a:xfrm>
            <a:off x="9549325" y="2407780"/>
            <a:ext cx="567784" cy="237757"/>
          </a:xfrm>
          <a:prstGeom prst="rect">
            <a:avLst/>
          </a:prstGeom>
          <a:noFill/>
        </p:spPr>
        <p:txBody>
          <a:bodyPr wrap="none" rtlCol="0">
            <a:spAutoFit/>
          </a:bodyPr>
          <a:lstStyle/>
          <a:p>
            <a:pPr algn="ctr" defTabSz="685800">
              <a:lnSpc>
                <a:spcPct val="90000"/>
              </a:lnSpc>
              <a:defRPr/>
            </a:pPr>
            <a:r>
              <a:rPr lang="en-US" sz="1050" b="1">
                <a:solidFill>
                  <a:srgbClr val="02005E"/>
                </a:solidFill>
                <a:latin typeface="Arial" panose="020B0604020202020204"/>
              </a:rPr>
              <a:t>%35,1</a:t>
            </a:r>
          </a:p>
        </p:txBody>
      </p:sp>
      <p:sp>
        <p:nvSpPr>
          <p:cNvPr id="15" name="TextBox 14">
            <a:extLst>
              <a:ext uri="{FF2B5EF4-FFF2-40B4-BE49-F238E27FC236}">
                <a16:creationId xmlns:a16="http://schemas.microsoft.com/office/drawing/2014/main" id="{733F455F-BE9D-5325-3E77-6885CA59A0BB}"/>
              </a:ext>
            </a:extLst>
          </p:cNvPr>
          <p:cNvSpPr txBox="1"/>
          <p:nvPr/>
        </p:nvSpPr>
        <p:spPr>
          <a:xfrm>
            <a:off x="10872609" y="2017918"/>
            <a:ext cx="734495" cy="424732"/>
          </a:xfrm>
          <a:prstGeom prst="rect">
            <a:avLst/>
          </a:prstGeom>
          <a:noFill/>
        </p:spPr>
        <p:txBody>
          <a:bodyPr wrap="none" rtlCol="0">
            <a:spAutoFit/>
          </a:bodyPr>
          <a:lstStyle/>
          <a:p>
            <a:pPr algn="ctr" defTabSz="685800">
              <a:lnSpc>
                <a:spcPct val="90000"/>
              </a:lnSpc>
              <a:defRPr/>
            </a:pPr>
            <a:r>
              <a:rPr lang="en-US" sz="800" dirty="0" err="1">
                <a:solidFill>
                  <a:srgbClr val="02005E"/>
                </a:solidFill>
                <a:latin typeface="Arial" panose="020B0604020202020204"/>
              </a:rPr>
              <a:t>Aşı</a:t>
            </a:r>
            <a:endParaRPr lang="en-US" sz="800" dirty="0">
              <a:solidFill>
                <a:srgbClr val="02005E"/>
              </a:solidFill>
              <a:latin typeface="Arial" panose="020B0604020202020204"/>
            </a:endParaRPr>
          </a:p>
          <a:p>
            <a:pPr algn="ctr" defTabSz="685800">
              <a:lnSpc>
                <a:spcPct val="90000"/>
              </a:lnSpc>
              <a:defRPr/>
            </a:pPr>
            <a:r>
              <a:rPr lang="en-US" sz="800" dirty="0" err="1">
                <a:solidFill>
                  <a:srgbClr val="02005E"/>
                </a:solidFill>
                <a:latin typeface="Arial" panose="020B0604020202020204"/>
              </a:rPr>
              <a:t>Uygulanma</a:t>
            </a:r>
            <a:r>
              <a:rPr lang="en-US" sz="800" dirty="0">
                <a:solidFill>
                  <a:srgbClr val="02005E"/>
                </a:solidFill>
                <a:latin typeface="Arial" panose="020B0604020202020204"/>
              </a:rPr>
              <a:t> </a:t>
            </a:r>
          </a:p>
          <a:p>
            <a:pPr algn="ctr" defTabSz="685800">
              <a:lnSpc>
                <a:spcPct val="90000"/>
              </a:lnSpc>
              <a:defRPr/>
            </a:pPr>
            <a:r>
              <a:rPr lang="en-US" sz="800" dirty="0" err="1">
                <a:solidFill>
                  <a:srgbClr val="02005E"/>
                </a:solidFill>
                <a:latin typeface="Arial" panose="020B0604020202020204"/>
              </a:rPr>
              <a:t>Oranı</a:t>
            </a:r>
            <a:endParaRPr lang="en-US" sz="800" dirty="0">
              <a:solidFill>
                <a:srgbClr val="02005E"/>
              </a:solidFill>
              <a:latin typeface="Arial" panose="020B0604020202020204"/>
            </a:endParaRPr>
          </a:p>
        </p:txBody>
      </p:sp>
      <p:sp>
        <p:nvSpPr>
          <p:cNvPr id="16" name="TextBox 15">
            <a:extLst>
              <a:ext uri="{FF2B5EF4-FFF2-40B4-BE49-F238E27FC236}">
                <a16:creationId xmlns:a16="http://schemas.microsoft.com/office/drawing/2014/main" id="{ADC5058C-7C4D-B981-0981-2DE3E8381524}"/>
              </a:ext>
            </a:extLst>
          </p:cNvPr>
          <p:cNvSpPr txBox="1"/>
          <p:nvPr/>
        </p:nvSpPr>
        <p:spPr>
          <a:xfrm>
            <a:off x="10947950" y="2407780"/>
            <a:ext cx="583813" cy="244682"/>
          </a:xfrm>
          <a:prstGeom prst="rect">
            <a:avLst/>
          </a:prstGeom>
          <a:noFill/>
        </p:spPr>
        <p:txBody>
          <a:bodyPr wrap="none" rtlCol="0">
            <a:spAutoFit/>
          </a:bodyPr>
          <a:lstStyle/>
          <a:p>
            <a:pPr algn="ctr" defTabSz="685800">
              <a:lnSpc>
                <a:spcPct val="90000"/>
              </a:lnSpc>
              <a:defRPr/>
            </a:pPr>
            <a:r>
              <a:rPr lang="en-US" sz="1100" b="1">
                <a:solidFill>
                  <a:srgbClr val="2683C6"/>
                </a:solidFill>
                <a:latin typeface="Arial" panose="020B0604020202020204"/>
              </a:rPr>
              <a:t>%47,4</a:t>
            </a:r>
          </a:p>
        </p:txBody>
      </p:sp>
      <p:sp>
        <p:nvSpPr>
          <p:cNvPr id="24" name="Text Placeholder 4">
            <a:extLst>
              <a:ext uri="{FF2B5EF4-FFF2-40B4-BE49-F238E27FC236}">
                <a16:creationId xmlns:a16="http://schemas.microsoft.com/office/drawing/2014/main" id="{82068314-5E76-35FE-5061-0CF45E06CDD6}"/>
              </a:ext>
            </a:extLst>
          </p:cNvPr>
          <p:cNvSpPr txBox="1">
            <a:spLocks/>
          </p:cNvSpPr>
          <p:nvPr/>
        </p:nvSpPr>
        <p:spPr bwMode="gray">
          <a:xfrm>
            <a:off x="613151" y="5655365"/>
            <a:ext cx="11074023" cy="606916"/>
          </a:xfrm>
          <a:prstGeom prst="roundRect">
            <a:avLst/>
          </a:prstGeom>
          <a:solidFill>
            <a:schemeClr val="bg1">
              <a:lumMod val="95000"/>
            </a:schemeClr>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defPPr>
              <a:defRPr lang="en-US"/>
            </a:defPPr>
            <a:lvl1pPr indent="0" algn="ctr" fontAlgn="base">
              <a:lnSpc>
                <a:spcPct val="90000"/>
              </a:lnSpc>
              <a:spcBef>
                <a:spcPts val="0"/>
              </a:spcBef>
              <a:spcAft>
                <a:spcPct val="0"/>
              </a:spcAft>
              <a:buClr>
                <a:schemeClr val="accent2"/>
              </a:buClr>
              <a:buSzPct val="90000"/>
              <a:buNone/>
              <a:defRPr kumimoji="0" b="1" i="0" u="none" strike="noStrike" cap="none" normalizeH="0" baseline="0">
                <a:ln>
                  <a:noFill/>
                </a:ln>
                <a:solidFill>
                  <a:schemeClr val="bg1"/>
                </a:solidFill>
                <a:effectLst/>
                <a:latin typeface="Pfizer Tomorrow" panose="02010503040201060303" pitchFamily="2" charset="0"/>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defTabSz="171390">
              <a:buClr>
                <a:srgbClr val="0095FF"/>
              </a:buClr>
              <a:defRPr/>
            </a:pPr>
            <a:r>
              <a:rPr lang="en-US" sz="1200" b="0" dirty="0" err="1">
                <a:solidFill>
                  <a:schemeClr val="bg1">
                    <a:lumMod val="50000"/>
                  </a:schemeClr>
                </a:solidFill>
                <a:latin typeface="Arial" panose="020B0604020202020204"/>
              </a:rPr>
              <a:t>İngiltere'de</a:t>
            </a:r>
            <a:r>
              <a:rPr lang="en-US" sz="1200" b="0" dirty="0">
                <a:solidFill>
                  <a:schemeClr val="bg1">
                    <a:lumMod val="50000"/>
                  </a:schemeClr>
                </a:solidFill>
                <a:latin typeface="Arial" panose="020B0604020202020204"/>
              </a:rPr>
              <a:t> RSV </a:t>
            </a:r>
            <a:r>
              <a:rPr lang="en-US" sz="1200" b="0" dirty="0" err="1">
                <a:solidFill>
                  <a:schemeClr val="bg1">
                    <a:lumMod val="50000"/>
                  </a:schemeClr>
                </a:solidFill>
                <a:latin typeface="Arial" panose="020B0604020202020204"/>
              </a:rPr>
              <a:t>aşısı</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uygulamaya</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girdikten</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sonra</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aşı</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hedef</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kitlesi</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olan</a:t>
            </a:r>
            <a:r>
              <a:rPr lang="en-US" sz="1200" b="0" dirty="0">
                <a:solidFill>
                  <a:schemeClr val="bg1">
                    <a:lumMod val="50000"/>
                  </a:schemeClr>
                </a:solidFill>
                <a:latin typeface="Arial" panose="020B0604020202020204"/>
              </a:rPr>
              <a:t> 75-79 </a:t>
            </a:r>
            <a:r>
              <a:rPr lang="en-US" sz="1200" b="0" dirty="0" err="1">
                <a:solidFill>
                  <a:schemeClr val="bg1">
                    <a:lumMod val="50000"/>
                  </a:schemeClr>
                </a:solidFill>
                <a:latin typeface="Arial" panose="020B0604020202020204"/>
              </a:rPr>
              <a:t>yaş</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aralığındaki</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yetişkinlerde</a:t>
            </a:r>
            <a:r>
              <a:rPr lang="en-US" sz="1200" b="0" dirty="0">
                <a:solidFill>
                  <a:schemeClr val="bg1">
                    <a:lumMod val="50000"/>
                  </a:schemeClr>
                </a:solidFill>
                <a:latin typeface="Arial" panose="020B0604020202020204"/>
              </a:rPr>
              <a:t> </a:t>
            </a:r>
            <a:br>
              <a:rPr lang="en-US" sz="1200" dirty="0">
                <a:solidFill>
                  <a:schemeClr val="bg1">
                    <a:lumMod val="50000"/>
                  </a:schemeClr>
                </a:solidFill>
                <a:latin typeface="Arial" panose="020B0604020202020204"/>
              </a:rPr>
            </a:br>
            <a:r>
              <a:rPr lang="en-US" sz="1800" dirty="0">
                <a:solidFill>
                  <a:srgbClr val="C00000"/>
                </a:solidFill>
                <a:latin typeface="Arial" panose="020B0604020202020204"/>
              </a:rPr>
              <a:t>RSV </a:t>
            </a:r>
            <a:r>
              <a:rPr lang="en-US" sz="1800" dirty="0" err="1">
                <a:solidFill>
                  <a:srgbClr val="C00000"/>
                </a:solidFill>
                <a:latin typeface="Arial" panose="020B0604020202020204"/>
              </a:rPr>
              <a:t>nedeniyle</a:t>
            </a:r>
            <a:r>
              <a:rPr lang="en-US" sz="1800" dirty="0">
                <a:solidFill>
                  <a:srgbClr val="C00000"/>
                </a:solidFill>
                <a:latin typeface="Arial" panose="020B0604020202020204"/>
              </a:rPr>
              <a:t> </a:t>
            </a:r>
            <a:r>
              <a:rPr lang="en-US" sz="1800" dirty="0" err="1">
                <a:solidFill>
                  <a:srgbClr val="C00000"/>
                </a:solidFill>
                <a:latin typeface="Arial" panose="020B0604020202020204"/>
              </a:rPr>
              <a:t>hastaneye</a:t>
            </a:r>
            <a:r>
              <a:rPr lang="en-US" sz="1800" dirty="0">
                <a:solidFill>
                  <a:srgbClr val="C00000"/>
                </a:solidFill>
                <a:latin typeface="Arial" panose="020B0604020202020204"/>
              </a:rPr>
              <a:t> </a:t>
            </a:r>
            <a:r>
              <a:rPr lang="en-US" sz="1800" dirty="0" err="1">
                <a:solidFill>
                  <a:srgbClr val="C00000"/>
                </a:solidFill>
                <a:latin typeface="Arial" panose="020B0604020202020204"/>
              </a:rPr>
              <a:t>yatışlar</a:t>
            </a:r>
            <a:r>
              <a:rPr lang="en-US" sz="120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komşu</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yaş</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gruplarındaki</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beklenen</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orana</a:t>
            </a:r>
            <a:r>
              <a:rPr lang="en-US" sz="1200" b="0" dirty="0">
                <a:solidFill>
                  <a:schemeClr val="bg1">
                    <a:lumMod val="50000"/>
                  </a:schemeClr>
                </a:solidFill>
                <a:latin typeface="Arial" panose="020B0604020202020204"/>
              </a:rPr>
              <a:t> </a:t>
            </a:r>
            <a:r>
              <a:rPr lang="en-US" sz="1200" b="0" dirty="0" err="1">
                <a:solidFill>
                  <a:schemeClr val="bg1">
                    <a:lumMod val="50000"/>
                  </a:schemeClr>
                </a:solidFill>
                <a:latin typeface="Arial" panose="020B0604020202020204"/>
              </a:rPr>
              <a:t>kıyasla</a:t>
            </a:r>
            <a:r>
              <a:rPr lang="en-US" sz="1200" b="0" dirty="0">
                <a:solidFill>
                  <a:schemeClr val="bg1">
                    <a:lumMod val="50000"/>
                  </a:schemeClr>
                </a:solidFill>
                <a:latin typeface="Arial" panose="020B0604020202020204"/>
              </a:rPr>
              <a:t> </a:t>
            </a:r>
            <a:r>
              <a:rPr lang="en-US" sz="1800" dirty="0" err="1">
                <a:solidFill>
                  <a:srgbClr val="C00000"/>
                </a:solidFill>
                <a:latin typeface="Arial" panose="020B0604020202020204"/>
              </a:rPr>
              <a:t>ülke</a:t>
            </a:r>
            <a:r>
              <a:rPr lang="en-US" sz="1800" dirty="0">
                <a:solidFill>
                  <a:srgbClr val="C00000"/>
                </a:solidFill>
                <a:latin typeface="Arial" panose="020B0604020202020204"/>
              </a:rPr>
              <a:t> </a:t>
            </a:r>
            <a:r>
              <a:rPr lang="en-US" sz="1800" dirty="0" err="1">
                <a:solidFill>
                  <a:srgbClr val="C00000"/>
                </a:solidFill>
                <a:latin typeface="Arial" panose="020B0604020202020204"/>
              </a:rPr>
              <a:t>genelinde</a:t>
            </a:r>
            <a:r>
              <a:rPr lang="en-US" sz="1800" dirty="0">
                <a:solidFill>
                  <a:srgbClr val="C00000"/>
                </a:solidFill>
                <a:latin typeface="Arial" panose="020B0604020202020204"/>
              </a:rPr>
              <a:t> %30 </a:t>
            </a:r>
            <a:r>
              <a:rPr lang="en-US" sz="1800" dirty="0" err="1">
                <a:solidFill>
                  <a:srgbClr val="C00000"/>
                </a:solidFill>
                <a:latin typeface="Arial" panose="020B0604020202020204"/>
              </a:rPr>
              <a:t>azaldı</a:t>
            </a:r>
            <a:r>
              <a:rPr lang="en-US" sz="1800" dirty="0">
                <a:solidFill>
                  <a:srgbClr val="C00000"/>
                </a:solidFill>
                <a:latin typeface="Arial" panose="020B0604020202020204"/>
              </a:rPr>
              <a:t>.</a:t>
            </a:r>
            <a:endParaRPr lang="en-US" sz="1200" dirty="0">
              <a:solidFill>
                <a:srgbClr val="C00000"/>
              </a:solidFill>
              <a:latin typeface="Arial" panose="020B0604020202020204"/>
            </a:endParaRPr>
          </a:p>
        </p:txBody>
      </p:sp>
    </p:spTree>
    <p:extLst>
      <p:ext uri="{BB962C8B-B14F-4D97-AF65-F5344CB8AC3E}">
        <p14:creationId xmlns:p14="http://schemas.microsoft.com/office/powerpoint/2010/main" val="20642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CEDE3-E2AE-2E81-72AF-2A844ECA89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2161C2-35E6-AE80-8498-FD8F73EAEB45}"/>
              </a:ext>
            </a:extLst>
          </p:cNvPr>
          <p:cNvSpPr>
            <a:spLocks noGrp="1"/>
          </p:cNvSpPr>
          <p:nvPr>
            <p:ph type="title"/>
          </p:nvPr>
        </p:nvSpPr>
        <p:spPr>
          <a:xfrm>
            <a:off x="613152" y="221942"/>
            <a:ext cx="10969218" cy="815898"/>
          </a:xfrm>
        </p:spPr>
        <p:txBody>
          <a:bodyPr anchor="ctr">
            <a:normAutofit/>
          </a:bodyPr>
          <a:lstStyle/>
          <a:p>
            <a:r>
              <a:rPr lang="en-US" sz="3200" dirty="0"/>
              <a:t>RSV </a:t>
            </a:r>
            <a:r>
              <a:rPr lang="en-US" sz="3200" dirty="0" err="1"/>
              <a:t>Bivalan</a:t>
            </a:r>
            <a:r>
              <a:rPr lang="en-US" sz="3200" dirty="0"/>
              <a:t> </a:t>
            </a:r>
            <a:r>
              <a:rPr lang="en-US" sz="3200" dirty="0" err="1"/>
              <a:t>Prefüzyon</a:t>
            </a:r>
            <a:r>
              <a:rPr lang="en-US" sz="3200" dirty="0"/>
              <a:t> </a:t>
            </a:r>
            <a:r>
              <a:rPr lang="en-US" sz="3200" dirty="0" err="1"/>
              <a:t>Aşısı</a:t>
            </a:r>
            <a:r>
              <a:rPr lang="en-US" sz="3200" dirty="0"/>
              <a:t> (RSV-</a:t>
            </a:r>
            <a:r>
              <a:rPr lang="en-US" sz="3200" dirty="0" err="1"/>
              <a:t>PreF</a:t>
            </a:r>
            <a:r>
              <a:rPr lang="en-US" sz="3200" dirty="0"/>
              <a:t>)</a:t>
            </a:r>
            <a:endParaRPr lang="tr-TR" sz="3200" dirty="0"/>
          </a:p>
        </p:txBody>
      </p:sp>
      <p:sp>
        <p:nvSpPr>
          <p:cNvPr id="3" name="Slide Number Placeholder 2">
            <a:extLst>
              <a:ext uri="{FF2B5EF4-FFF2-40B4-BE49-F238E27FC236}">
                <a16:creationId xmlns:a16="http://schemas.microsoft.com/office/drawing/2014/main" id="{569E24C8-73C8-5D60-D59F-B55BE5840439}"/>
              </a:ext>
            </a:extLst>
          </p:cNvPr>
          <p:cNvSpPr>
            <a:spLocks noGrp="1"/>
          </p:cNvSpPr>
          <p:nvPr>
            <p:ph type="sldNum" sz="quarter" idx="4"/>
          </p:nvPr>
        </p:nvSpPr>
        <p:spPr/>
        <p:txBody>
          <a:bodyPr/>
          <a:lstStyle/>
          <a:p>
            <a:fld id="{2B39012A-6F33-204B-8224-A57BEFB0AAD0}" type="slidenum">
              <a:rPr lang="en-US" smtClean="0"/>
              <a:pPr/>
              <a:t>33</a:t>
            </a:fld>
            <a:endParaRPr lang="en-US" dirty="0"/>
          </a:p>
        </p:txBody>
      </p:sp>
      <p:pic>
        <p:nvPicPr>
          <p:cNvPr id="4" name="Resim 5" descr="metin, ekran görüntüsü, yazı tipi, harita içeren bir resim&#10;&#10;Yapay zeka tarafından oluşturulmuş içerik yanlış olabilir.">
            <a:extLst>
              <a:ext uri="{FF2B5EF4-FFF2-40B4-BE49-F238E27FC236}">
                <a16:creationId xmlns:a16="http://schemas.microsoft.com/office/drawing/2014/main" id="{38970BE5-4CB4-BDF6-0020-1A50E4A815DC}"/>
              </a:ext>
            </a:extLst>
          </p:cNvPr>
          <p:cNvPicPr>
            <a:picLocks noChangeAspect="1"/>
          </p:cNvPicPr>
          <p:nvPr/>
        </p:nvPicPr>
        <p:blipFill>
          <a:blip r:embed="rId3"/>
          <a:stretch>
            <a:fillRect/>
          </a:stretch>
        </p:blipFill>
        <p:spPr>
          <a:xfrm>
            <a:off x="877213" y="1312204"/>
            <a:ext cx="10437570" cy="4925087"/>
          </a:xfrm>
          <a:prstGeom prst="rect">
            <a:avLst/>
          </a:prstGeom>
        </p:spPr>
      </p:pic>
      <p:sp>
        <p:nvSpPr>
          <p:cNvPr id="6" name="object 52">
            <a:extLst>
              <a:ext uri="{FF2B5EF4-FFF2-40B4-BE49-F238E27FC236}">
                <a16:creationId xmlns:a16="http://schemas.microsoft.com/office/drawing/2014/main" id="{2D605A7E-1184-39D0-A46E-2234376EA483}"/>
              </a:ext>
            </a:extLst>
          </p:cNvPr>
          <p:cNvSpPr txBox="1"/>
          <p:nvPr/>
        </p:nvSpPr>
        <p:spPr>
          <a:xfrm>
            <a:off x="1447060" y="6400951"/>
            <a:ext cx="8856828" cy="520655"/>
          </a:xfrm>
          <a:prstGeom prst="rect">
            <a:avLst/>
          </a:prstGeom>
        </p:spPr>
        <p:txBody>
          <a:bodyPr vert="horz" wrap="square" lIns="0" tIns="12700" rIns="0" bIns="0" rtlCol="0">
            <a:spAutoFit/>
          </a:bodyPr>
          <a:lstStyle/>
          <a:p>
            <a:pPr marL="38100" marR="30480" lvl="0" indent="0" defTabSz="914400" eaLnBrk="1" fontAlgn="auto" latinLnBrk="0" hangingPunct="1">
              <a:lnSpc>
                <a:spcPct val="100000"/>
              </a:lnSpc>
              <a:spcBef>
                <a:spcPts val="100"/>
              </a:spcBef>
              <a:spcAft>
                <a:spcPts val="0"/>
              </a:spcAft>
              <a:buClrTx/>
              <a:buSzTx/>
              <a:buFontTx/>
              <a:buNone/>
              <a:tabLst/>
              <a:defRPr/>
            </a:pPr>
            <a:r>
              <a:rPr kumimoji="0" sz="900" u="none" strike="noStrike" kern="0" cap="none" spc="0" normalizeH="0" baseline="0" noProof="0" dirty="0">
                <a:ln>
                  <a:noFill/>
                </a:ln>
                <a:solidFill>
                  <a:srgbClr val="000067"/>
                </a:solidFill>
                <a:effectLst/>
                <a:uLnTx/>
                <a:uFillTx/>
                <a:latin typeface="Arial" panose="020B0604020202020204" pitchFamily="34" charset="0"/>
                <a:cs typeface="Pfizer Diatype Cyrillic"/>
              </a:rPr>
              <a:t>*</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According</a:t>
            </a:r>
            <a:r>
              <a:rPr kumimoji="0" sz="800" u="none" strike="noStrike" kern="0" cap="none" spc="-3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to</a:t>
            </a:r>
            <a:r>
              <a:rPr kumimoji="0" sz="800" u="none" strike="noStrike" kern="0" cap="none" spc="-3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Eurostat,</a:t>
            </a:r>
            <a:r>
              <a:rPr kumimoji="0" sz="800" u="none" strike="noStrike" kern="0" cap="none" spc="-1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EEA</a:t>
            </a:r>
            <a:r>
              <a:rPr kumimoji="0" sz="800" u="none" strike="noStrike" kern="0" cap="none" spc="-3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includes</a:t>
            </a:r>
            <a:r>
              <a:rPr kumimoji="0" sz="800" u="none" strike="noStrike" kern="0" cap="none" spc="-3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Austria,</a:t>
            </a:r>
            <a:r>
              <a:rPr kumimoji="0" sz="800" u="none" strike="noStrike" kern="0" cap="none" spc="-2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Belgium,</a:t>
            </a:r>
            <a:r>
              <a:rPr kumimoji="0" sz="800" u="none" strike="noStrike" kern="0" cap="none" spc="-4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Bulgaria,</a:t>
            </a:r>
            <a:r>
              <a:rPr kumimoji="0" sz="800" u="none" strike="noStrike" kern="0" cap="none" spc="-2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Croatia,</a:t>
            </a:r>
            <a:r>
              <a:rPr kumimoji="0" sz="800" u="none" strike="noStrike" kern="0" cap="none" spc="-2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Czech</a:t>
            </a:r>
            <a:r>
              <a:rPr kumimoji="0" sz="800" u="none" strike="noStrike" kern="0" cap="none" spc="-3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10" normalizeH="0" baseline="0" noProof="0" dirty="0">
                <a:ln>
                  <a:noFill/>
                </a:ln>
                <a:solidFill>
                  <a:srgbClr val="000067"/>
                </a:solidFill>
                <a:effectLst/>
                <a:uLnTx/>
                <a:uFillTx/>
                <a:latin typeface="Arial" panose="020B0604020202020204" pitchFamily="34" charset="0"/>
                <a:cs typeface="Calibri" panose="020F0502020204030204" pitchFamily="34" charset="0"/>
              </a:rPr>
              <a:t>Republic,</a:t>
            </a:r>
            <a:r>
              <a:rPr kumimoji="0" sz="800" u="none" strike="noStrike" kern="0" cap="none" spc="-3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Denmark,</a:t>
            </a:r>
            <a:r>
              <a:rPr kumimoji="0" sz="800" u="none" strike="noStrike" kern="0" cap="none" spc="-2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Cyprus,</a:t>
            </a:r>
            <a:r>
              <a:rPr kumimoji="0" sz="800" u="none" strike="noStrike" kern="0" cap="none" spc="-2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Estonia,</a:t>
            </a:r>
            <a:r>
              <a:rPr kumimoji="0" sz="800" u="none" strike="noStrike" kern="0" cap="none" spc="-3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Finland, France,</a:t>
            </a:r>
            <a:r>
              <a:rPr kumimoji="0" sz="800" u="none" strike="noStrike" kern="0" cap="none" spc="-1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Germany,</a:t>
            </a:r>
            <a:r>
              <a:rPr kumimoji="0" sz="800" u="none" strike="noStrike" kern="0" cap="none" spc="-2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Greece,</a:t>
            </a:r>
            <a:r>
              <a:rPr kumimoji="0" sz="800" u="none" strike="noStrike" kern="0" cap="none" spc="1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Hungary,</a:t>
            </a:r>
            <a:r>
              <a:rPr kumimoji="0" sz="800" u="none" strike="noStrike" kern="0" cap="none" spc="-3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Iceland, Ireland,</a:t>
            </a:r>
            <a:r>
              <a:rPr kumimoji="0" sz="800" u="none" strike="noStrike" kern="0" cap="none" spc="-2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Italy,</a:t>
            </a:r>
            <a:r>
              <a:rPr kumimoji="0" sz="800" u="none" strike="noStrike" kern="0" cap="none" spc="-1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Latvia,</a:t>
            </a:r>
            <a:r>
              <a:rPr kumimoji="0" sz="800" u="none" strike="noStrike" kern="0" cap="none" spc="-2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10" normalizeH="0" baseline="0" noProof="0" dirty="0">
                <a:ln>
                  <a:noFill/>
                </a:ln>
                <a:solidFill>
                  <a:srgbClr val="000067"/>
                </a:solidFill>
                <a:effectLst/>
                <a:uLnTx/>
                <a:uFillTx/>
                <a:latin typeface="Arial" panose="020B0604020202020204" pitchFamily="34" charset="0"/>
                <a:cs typeface="Calibri" panose="020F0502020204030204" pitchFamily="34" charset="0"/>
              </a:rPr>
              <a:t>Liechtenstein,</a:t>
            </a:r>
            <a:r>
              <a:rPr kumimoji="0" sz="800" u="none" strike="noStrike" kern="0" cap="none" spc="-2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10" normalizeH="0" baseline="0" noProof="0" dirty="0">
                <a:ln>
                  <a:noFill/>
                </a:ln>
                <a:solidFill>
                  <a:srgbClr val="000067"/>
                </a:solidFill>
                <a:effectLst/>
                <a:uLnTx/>
                <a:uFillTx/>
                <a:latin typeface="Arial" panose="020B0604020202020204" pitchFamily="34" charset="0"/>
                <a:cs typeface="Calibri" panose="020F0502020204030204" pitchFamily="34" charset="0"/>
              </a:rPr>
              <a:t>Lithuania,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Luxembourg,</a:t>
            </a:r>
            <a:r>
              <a:rPr kumimoji="0" sz="800" u="none" strike="noStrike" kern="0" cap="none" spc="-5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Malta,</a:t>
            </a:r>
            <a:r>
              <a:rPr kumimoji="0" sz="800" u="none" strike="noStrike" kern="0" cap="none" spc="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10" normalizeH="0" baseline="0" noProof="0" dirty="0">
                <a:ln>
                  <a:noFill/>
                </a:ln>
                <a:solidFill>
                  <a:srgbClr val="000067"/>
                </a:solidFill>
                <a:effectLst/>
                <a:uLnTx/>
                <a:uFillTx/>
                <a:latin typeface="Arial" panose="020B0604020202020204" pitchFamily="34" charset="0"/>
                <a:cs typeface="Calibri" panose="020F0502020204030204" pitchFamily="34" charset="0"/>
              </a:rPr>
              <a:t>Netherlands,</a:t>
            </a:r>
            <a:r>
              <a:rPr kumimoji="0" sz="800" u="none" strike="noStrike" kern="0" cap="none" spc="1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Norway,</a:t>
            </a:r>
            <a:r>
              <a:rPr kumimoji="0" sz="800" u="none" strike="noStrike" kern="0" cap="none" spc="-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Poland,</a:t>
            </a:r>
            <a:r>
              <a:rPr kumimoji="0" sz="800" u="none" strike="noStrike" kern="0" cap="none" spc="-1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Portugal,</a:t>
            </a:r>
            <a:r>
              <a:rPr kumimoji="0" sz="800" u="none" strike="noStrike" kern="0" cap="none" spc="-2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Romania,</a:t>
            </a:r>
            <a:r>
              <a:rPr kumimoji="0" sz="800" u="none" strike="noStrike" kern="0" cap="none" spc="-2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Spain,</a:t>
            </a:r>
            <a:r>
              <a:rPr kumimoji="0" sz="800" u="none" strike="noStrike" kern="0" cap="none" spc="-1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Slovakia,</a:t>
            </a:r>
            <a:r>
              <a:rPr kumimoji="0" sz="800" u="none" strike="noStrike" kern="0" cap="none" spc="-1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10" normalizeH="0" baseline="0" noProof="0" dirty="0">
                <a:ln>
                  <a:noFill/>
                </a:ln>
                <a:solidFill>
                  <a:srgbClr val="000067"/>
                </a:solidFill>
                <a:effectLst/>
                <a:uLnTx/>
                <a:uFillTx/>
                <a:latin typeface="Arial" panose="020B0604020202020204" pitchFamily="34" charset="0"/>
                <a:cs typeface="Calibri" panose="020F0502020204030204" pitchFamily="34" charset="0"/>
              </a:rPr>
              <a:t>Slovenia,</a:t>
            </a:r>
            <a:r>
              <a:rPr kumimoji="0" sz="800" u="none" strike="noStrike" kern="0" cap="none" spc="-2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and</a:t>
            </a:r>
            <a:r>
              <a:rPr kumimoji="0" sz="800" u="none" strike="noStrike" kern="0" cap="none" spc="-2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10" normalizeH="0" baseline="0" noProof="0" dirty="0">
                <a:ln>
                  <a:noFill/>
                </a:ln>
                <a:solidFill>
                  <a:srgbClr val="000067"/>
                </a:solidFill>
                <a:effectLst/>
                <a:uLnTx/>
                <a:uFillTx/>
                <a:latin typeface="Arial" panose="020B0604020202020204" pitchFamily="34" charset="0"/>
                <a:cs typeface="Calibri" panose="020F0502020204030204" pitchFamily="34" charset="0"/>
              </a:rPr>
              <a:t>Sweden.</a:t>
            </a:r>
            <a:r>
              <a:rPr kumimoji="0" sz="800" u="none" strike="noStrike" kern="0" cap="none" spc="-4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27777" noProof="0" dirty="0">
                <a:ln>
                  <a:noFill/>
                </a:ln>
                <a:solidFill>
                  <a:srgbClr val="000067"/>
                </a:solidFill>
                <a:effectLst/>
                <a:uLnTx/>
                <a:uFillTx/>
                <a:latin typeface="Arial" panose="020B0604020202020204" pitchFamily="34" charset="0"/>
                <a:cs typeface="Calibri" panose="020F0502020204030204" pitchFamily="34" charset="0"/>
              </a:rPr>
              <a:t>†</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Including</a:t>
            </a:r>
            <a:r>
              <a:rPr kumimoji="0" sz="800" u="none" strike="noStrike" kern="0" cap="none" spc="-1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autonomous,</a:t>
            </a:r>
            <a:r>
              <a:rPr kumimoji="0" sz="800" u="none" strike="noStrike" kern="0" cap="none" spc="-3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10" normalizeH="0" baseline="0" noProof="0" dirty="0">
                <a:ln>
                  <a:noFill/>
                </a:ln>
                <a:solidFill>
                  <a:srgbClr val="000067"/>
                </a:solidFill>
                <a:effectLst/>
                <a:uLnTx/>
                <a:uFillTx/>
                <a:latin typeface="Arial" panose="020B0604020202020204" pitchFamily="34" charset="0"/>
                <a:cs typeface="Calibri" panose="020F0502020204030204" pitchFamily="34" charset="0"/>
              </a:rPr>
              <a:t>unincorporated,</a:t>
            </a:r>
            <a:r>
              <a:rPr kumimoji="0" sz="800" u="none" strike="noStrike" kern="0" cap="none" spc="-1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and/or</a:t>
            </a:r>
            <a:r>
              <a:rPr kumimoji="0" sz="800" u="none" strike="noStrike" kern="0" cap="none" spc="-1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overseas</a:t>
            </a:r>
            <a:r>
              <a:rPr kumimoji="0" sz="800" u="none" strike="noStrike" kern="0" cap="none" spc="-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territories of</a:t>
            </a:r>
            <a:r>
              <a:rPr kumimoji="0" sz="800" u="none" strike="noStrike" kern="0" cap="none" spc="-15"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the</a:t>
            </a:r>
            <a:r>
              <a:rPr kumimoji="0" sz="800" u="none" strike="noStrike" kern="0" cap="none" spc="-2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USA</a:t>
            </a:r>
            <a:r>
              <a:rPr kumimoji="0" sz="800" u="none" strike="noStrike" kern="0" cap="none" spc="-10" normalizeH="0" baseline="0" noProof="0" dirty="0">
                <a:ln>
                  <a:noFill/>
                </a:ln>
                <a:solidFill>
                  <a:srgbClr val="000067"/>
                </a:solidFill>
                <a:effectLst/>
                <a:uLnTx/>
                <a:uFillTx/>
                <a:latin typeface="Arial" panose="020B0604020202020204" pitchFamily="34" charset="0"/>
                <a:cs typeface="Calibri" panose="020F0502020204030204" pitchFamily="34" charset="0"/>
              </a:rPr>
              <a:t> </a:t>
            </a:r>
            <a:r>
              <a:rPr kumimoji="0" sz="800" u="none" strike="noStrike" kern="0" cap="none" spc="0" normalizeH="0" baseline="0" noProof="0" dirty="0">
                <a:ln>
                  <a:noFill/>
                </a:ln>
                <a:solidFill>
                  <a:srgbClr val="000067"/>
                </a:solidFill>
                <a:effectLst/>
                <a:uLnTx/>
                <a:uFillTx/>
                <a:latin typeface="Arial" panose="020B0604020202020204" pitchFamily="34" charset="0"/>
                <a:cs typeface="Calibri" panose="020F0502020204030204" pitchFamily="34" charset="0"/>
              </a:rPr>
              <a:t>and</a:t>
            </a:r>
            <a:r>
              <a:rPr kumimoji="0" sz="800" u="none" strike="noStrike" kern="0" cap="none" spc="-10" normalizeH="0" baseline="0" noProof="0" dirty="0">
                <a:ln>
                  <a:noFill/>
                </a:ln>
                <a:solidFill>
                  <a:srgbClr val="000067"/>
                </a:solidFill>
                <a:effectLst/>
                <a:uLnTx/>
                <a:uFillTx/>
                <a:latin typeface="Arial" panose="020B0604020202020204" pitchFamily="34" charset="0"/>
                <a:cs typeface="Calibri" panose="020F0502020204030204" pitchFamily="34" charset="0"/>
              </a:rPr>
              <a:t> France.</a:t>
            </a:r>
            <a:endParaRPr kumimoji="0" sz="800" u="none" strike="noStrike" kern="0" cap="none" spc="0" normalizeH="0" baseline="0" noProof="0" dirty="0">
              <a:ln>
                <a:noFill/>
              </a:ln>
              <a:solidFill>
                <a:sysClr val="windowText" lastClr="000000"/>
              </a:solidFill>
              <a:effectLst/>
              <a:uLnTx/>
              <a:uFillTx/>
              <a:latin typeface="Arial" panose="020B0604020202020204" pitchFamily="34" charset="0"/>
              <a:cs typeface="Calibri" panose="020F0502020204030204" pitchFamily="34" charset="0"/>
            </a:endParaRPr>
          </a:p>
          <a:p>
            <a:pPr marL="38100" marR="3377565" lvl="0" indent="0" defTabSz="914400" eaLnBrk="1" fontAlgn="auto" latinLnBrk="0" hangingPunct="1">
              <a:lnSpc>
                <a:spcPct val="100000"/>
              </a:lnSpc>
              <a:spcBef>
                <a:spcPts val="0"/>
              </a:spcBef>
              <a:spcAft>
                <a:spcPts val="0"/>
              </a:spcAft>
              <a:buClrTx/>
              <a:buSzTx/>
              <a:buFontTx/>
              <a:buNone/>
              <a:tabLst/>
              <a:defRPr/>
            </a:pPr>
            <a:r>
              <a:rPr kumimoji="0" sz="800" u="none" strike="noStrike" kern="0" cap="none" spc="-10" normalizeH="0" baseline="0" noProof="0" dirty="0">
                <a:ln>
                  <a:noFill/>
                </a:ln>
                <a:solidFill>
                  <a:srgbClr val="000067"/>
                </a:solidFill>
                <a:effectLst/>
                <a:uLnTx/>
                <a:uFillTx/>
                <a:latin typeface="Arial" panose="020B0604020202020204" pitchFamily="34" charset="0"/>
                <a:cs typeface="Calibri" panose="020F0502020204030204" pitchFamily="34" charset="0"/>
              </a:rPr>
              <a:t>.</a:t>
            </a:r>
            <a:endParaRPr kumimoji="0" sz="800" u="none" strike="noStrike" kern="0" cap="none" spc="0" normalizeH="0" baseline="0" noProof="0" dirty="0">
              <a:ln>
                <a:noFill/>
              </a:ln>
              <a:solidFill>
                <a:sysClr val="windowText" lastClr="000000"/>
              </a:solidFill>
              <a:effectLst/>
              <a:uLnTx/>
              <a:uFillTx/>
              <a:latin typeface="Arial" panose="020B0604020202020204" pitchFamily="34" charset="0"/>
              <a:cs typeface="Calibri" panose="020F0502020204030204" pitchFamily="34" charset="0"/>
            </a:endParaRPr>
          </a:p>
        </p:txBody>
      </p:sp>
      <p:pic>
        <p:nvPicPr>
          <p:cNvPr id="7" name="Picture 6" descr="A black and blue logo&#10;&#10;AI-generated content may be incorrect.">
            <a:extLst>
              <a:ext uri="{FF2B5EF4-FFF2-40B4-BE49-F238E27FC236}">
                <a16:creationId xmlns:a16="http://schemas.microsoft.com/office/drawing/2014/main" id="{5E9C85C2-A5C3-EEEC-310E-739E5DC7F2EE}"/>
              </a:ext>
            </a:extLst>
          </p:cNvPr>
          <p:cNvPicPr>
            <a:picLocks noChangeAspect="1"/>
          </p:cNvPicPr>
          <p:nvPr/>
        </p:nvPicPr>
        <p:blipFill>
          <a:blip r:embed="rId4"/>
          <a:stretch>
            <a:fillRect/>
          </a:stretch>
        </p:blipFill>
        <p:spPr>
          <a:xfrm>
            <a:off x="10466403" y="6494969"/>
            <a:ext cx="981021" cy="204067"/>
          </a:xfrm>
          <a:prstGeom prst="rect">
            <a:avLst/>
          </a:prstGeom>
        </p:spPr>
      </p:pic>
      <p:pic>
        <p:nvPicPr>
          <p:cNvPr id="8" name="Picture 7" descr="A white box with black text&#10;&#10;AI-generated content may be incorrect.">
            <a:extLst>
              <a:ext uri="{FF2B5EF4-FFF2-40B4-BE49-F238E27FC236}">
                <a16:creationId xmlns:a16="http://schemas.microsoft.com/office/drawing/2014/main" id="{2A87EAD5-A8F3-365B-B454-AD35A70052FF}"/>
              </a:ext>
            </a:extLst>
          </p:cNvPr>
          <p:cNvPicPr>
            <a:picLocks noChangeAspect="1"/>
          </p:cNvPicPr>
          <p:nvPr/>
        </p:nvPicPr>
        <p:blipFill>
          <a:blip r:embed="rId5"/>
          <a:stretch>
            <a:fillRect/>
          </a:stretch>
        </p:blipFill>
        <p:spPr>
          <a:xfrm>
            <a:off x="7732087" y="4609435"/>
            <a:ext cx="2937530" cy="2051843"/>
          </a:xfrm>
          <a:prstGeom prst="rect">
            <a:avLst/>
          </a:prstGeom>
        </p:spPr>
      </p:pic>
    </p:spTree>
    <p:extLst>
      <p:ext uri="{BB962C8B-B14F-4D97-AF65-F5344CB8AC3E}">
        <p14:creationId xmlns:p14="http://schemas.microsoft.com/office/powerpoint/2010/main" val="1412578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152" y="195684"/>
            <a:ext cx="10969218" cy="842156"/>
          </a:xfrm>
        </p:spPr>
        <p:txBody>
          <a:bodyPr/>
          <a:lstStyle/>
          <a:p>
            <a:r>
              <a:rPr lang="tr-TR" dirty="0"/>
              <a:t>Rehberler</a:t>
            </a:r>
          </a:p>
        </p:txBody>
      </p:sp>
      <p:sp>
        <p:nvSpPr>
          <p:cNvPr id="3" name="Content Placeholder 2"/>
          <p:cNvSpPr>
            <a:spLocks noGrp="1"/>
          </p:cNvSpPr>
          <p:nvPr>
            <p:ph idx="4294967295"/>
          </p:nvPr>
        </p:nvSpPr>
        <p:spPr>
          <a:xfrm>
            <a:off x="612775" y="1449388"/>
            <a:ext cx="10969625" cy="4351337"/>
          </a:xfrm>
        </p:spPr>
        <p:txBody>
          <a:bodyPr vert="horz" lIns="91440" tIns="45720" rIns="91440" bIns="45720" rtlCol="0" anchor="ctr">
            <a:normAutofit fontScale="92500" lnSpcReduction="10000"/>
          </a:bodyPr>
          <a:lstStyle/>
          <a:p>
            <a:pPr>
              <a:lnSpc>
                <a:spcPct val="110000"/>
              </a:lnSpc>
              <a:spcBef>
                <a:spcPts val="1200"/>
              </a:spcBef>
              <a:spcAft>
                <a:spcPts val="1200"/>
              </a:spcAft>
            </a:pPr>
            <a:r>
              <a:rPr lang="tr-TR" sz="3200" dirty="0"/>
              <a:t>C</a:t>
            </a:r>
            <a:r>
              <a:rPr sz="3200" dirty="0"/>
              <a:t>DC/ACIP 2025:</a:t>
            </a:r>
          </a:p>
          <a:p>
            <a:pPr lvl="1">
              <a:lnSpc>
                <a:spcPct val="110000"/>
              </a:lnSpc>
              <a:spcBef>
                <a:spcPts val="1200"/>
              </a:spcBef>
              <a:spcAft>
                <a:spcPts val="1200"/>
              </a:spcAft>
            </a:pPr>
            <a:r>
              <a:rPr sz="3200" dirty="0"/>
              <a:t>65 </a:t>
            </a:r>
            <a:r>
              <a:rPr sz="3200" dirty="0" err="1"/>
              <a:t>yaş</a:t>
            </a:r>
            <a:r>
              <a:rPr sz="3200" dirty="0"/>
              <a:t> </a:t>
            </a:r>
            <a:r>
              <a:rPr sz="3200" dirty="0" err="1"/>
              <a:t>üzeri</a:t>
            </a:r>
            <a:r>
              <a:rPr sz="3200" dirty="0"/>
              <a:t> </a:t>
            </a:r>
            <a:r>
              <a:rPr sz="3200" dirty="0" err="1"/>
              <a:t>bireylerde</a:t>
            </a:r>
            <a:r>
              <a:rPr sz="3200" dirty="0"/>
              <a:t> </a:t>
            </a:r>
            <a:r>
              <a:rPr sz="3200" dirty="0" err="1"/>
              <a:t>tek</a:t>
            </a:r>
            <a:r>
              <a:rPr sz="3200" dirty="0"/>
              <a:t> </a:t>
            </a:r>
            <a:r>
              <a:rPr sz="3200" dirty="0" err="1"/>
              <a:t>doz</a:t>
            </a:r>
            <a:r>
              <a:rPr sz="3200" dirty="0"/>
              <a:t> PCV20 </a:t>
            </a:r>
            <a:r>
              <a:rPr sz="3200" dirty="0" err="1"/>
              <a:t>veya</a:t>
            </a:r>
            <a:r>
              <a:rPr sz="3200" dirty="0"/>
              <a:t> </a:t>
            </a:r>
            <a:r>
              <a:rPr lang="tr-TR" sz="3200" dirty="0"/>
              <a:t>PCV13 veya </a:t>
            </a:r>
            <a:r>
              <a:rPr sz="3200" dirty="0"/>
              <a:t>PCV15+PPSV23.</a:t>
            </a:r>
          </a:p>
          <a:p>
            <a:pPr lvl="1">
              <a:lnSpc>
                <a:spcPct val="110000"/>
              </a:lnSpc>
              <a:spcBef>
                <a:spcPts val="1200"/>
              </a:spcBef>
              <a:spcAft>
                <a:spcPts val="1200"/>
              </a:spcAft>
            </a:pPr>
            <a:r>
              <a:rPr sz="3200" dirty="0"/>
              <a:t>RSV </a:t>
            </a:r>
            <a:r>
              <a:rPr sz="3200" dirty="0" err="1"/>
              <a:t>aşıları</a:t>
            </a:r>
            <a:r>
              <a:rPr sz="3200" dirty="0"/>
              <a:t>: </a:t>
            </a:r>
            <a:r>
              <a:rPr lang="en-US" sz="3200" dirty="0"/>
              <a:t>50-74 </a:t>
            </a:r>
            <a:r>
              <a:rPr sz="3200" dirty="0"/>
              <a:t> </a:t>
            </a:r>
            <a:r>
              <a:rPr sz="3200" dirty="0" err="1"/>
              <a:t>yaş</a:t>
            </a:r>
            <a:r>
              <a:rPr lang="en-US" sz="3200" dirty="0"/>
              <a:t> </a:t>
            </a:r>
            <a:r>
              <a:rPr lang="en-US" sz="3200" dirty="0" err="1"/>
              <a:t>arası</a:t>
            </a:r>
            <a:r>
              <a:rPr lang="en-US" sz="3200" dirty="0"/>
              <a:t> risk </a:t>
            </a:r>
            <a:r>
              <a:rPr lang="en-US" sz="3200" dirty="0" err="1"/>
              <a:t>grubu</a:t>
            </a:r>
            <a:r>
              <a:rPr lang="en-US" sz="3200" dirty="0"/>
              <a:t> </a:t>
            </a:r>
            <a:r>
              <a:rPr lang="en-US" sz="3200" dirty="0" err="1"/>
              <a:t>bireyler</a:t>
            </a:r>
            <a:r>
              <a:rPr lang="en-US" sz="3200" dirty="0"/>
              <a:t> </a:t>
            </a:r>
            <a:r>
              <a:rPr lang="en-US" sz="3200" dirty="0" err="1"/>
              <a:t>ve</a:t>
            </a:r>
            <a:r>
              <a:rPr lang="en-US" sz="3200" dirty="0"/>
              <a:t> 75 </a:t>
            </a:r>
            <a:r>
              <a:rPr lang="en-US" sz="3200" dirty="0" err="1"/>
              <a:t>yaş</a:t>
            </a:r>
            <a:r>
              <a:rPr sz="3200" dirty="0"/>
              <a:t> </a:t>
            </a:r>
            <a:r>
              <a:rPr lang="en-US" sz="3200" dirty="0" err="1"/>
              <a:t>ve</a:t>
            </a:r>
            <a:r>
              <a:rPr lang="en-US" sz="3200" dirty="0"/>
              <a:t> </a:t>
            </a:r>
            <a:r>
              <a:rPr sz="3200" dirty="0" err="1"/>
              <a:t>üzeri</a:t>
            </a:r>
            <a:r>
              <a:rPr sz="3200" dirty="0"/>
              <a:t> </a:t>
            </a:r>
            <a:r>
              <a:rPr lang="en-US" sz="3200" dirty="0" err="1"/>
              <a:t>tüm</a:t>
            </a:r>
            <a:r>
              <a:rPr lang="en-US" sz="3200" dirty="0"/>
              <a:t> </a:t>
            </a:r>
            <a:r>
              <a:rPr sz="3200" dirty="0" err="1"/>
              <a:t>bireylerde</a:t>
            </a:r>
            <a:r>
              <a:rPr sz="3200" dirty="0"/>
              <a:t> </a:t>
            </a:r>
            <a:r>
              <a:rPr sz="3200" dirty="0" err="1"/>
              <a:t>mevsim</a:t>
            </a:r>
            <a:r>
              <a:rPr sz="3200" dirty="0"/>
              <a:t> </a:t>
            </a:r>
            <a:r>
              <a:rPr sz="3200" dirty="0" err="1"/>
              <a:t>öncesi</a:t>
            </a:r>
            <a:r>
              <a:rPr sz="3200" dirty="0"/>
              <a:t> </a:t>
            </a:r>
            <a:r>
              <a:rPr sz="3200" dirty="0" err="1"/>
              <a:t>tek</a:t>
            </a:r>
            <a:r>
              <a:rPr sz="3200" dirty="0"/>
              <a:t> doz.</a:t>
            </a:r>
          </a:p>
          <a:p>
            <a:pPr>
              <a:lnSpc>
                <a:spcPct val="110000"/>
              </a:lnSpc>
              <a:spcBef>
                <a:spcPts val="1200"/>
              </a:spcBef>
              <a:spcAft>
                <a:spcPts val="1200"/>
              </a:spcAft>
            </a:pPr>
            <a:endParaRPr lang="tr-TR" sz="3200" dirty="0"/>
          </a:p>
          <a:p>
            <a:pPr marL="0" indent="0">
              <a:lnSpc>
                <a:spcPct val="110000"/>
              </a:lnSpc>
              <a:spcBef>
                <a:spcPts val="1200"/>
              </a:spcBef>
              <a:spcAft>
                <a:spcPts val="1200"/>
              </a:spcAft>
              <a:buNone/>
            </a:pPr>
            <a:r>
              <a:rPr sz="1400" dirty="0"/>
              <a:t>ACIP 2025</a:t>
            </a:r>
          </a:p>
        </p:txBody>
      </p:sp>
      <p:pic>
        <p:nvPicPr>
          <p:cNvPr id="6" name="Picture 5" descr="A yellow and blue logo&#10;&#10;Description automatically generated">
            <a:extLst>
              <a:ext uri="{FF2B5EF4-FFF2-40B4-BE49-F238E27FC236}">
                <a16:creationId xmlns:a16="http://schemas.microsoft.com/office/drawing/2014/main" id="{297075CE-6E06-C747-FDB8-027F8B0708D6}"/>
              </a:ext>
            </a:extLst>
          </p:cNvPr>
          <p:cNvPicPr>
            <a:picLocks noChangeAspect="1"/>
          </p:cNvPicPr>
          <p:nvPr/>
        </p:nvPicPr>
        <p:blipFill>
          <a:blip r:embed="rId2">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pic>
        <p:nvPicPr>
          <p:cNvPr id="7" name="Picture 6" descr="A black and blue logo&#10;&#10;AI-generated content may be incorrect.">
            <a:extLst>
              <a:ext uri="{FF2B5EF4-FFF2-40B4-BE49-F238E27FC236}">
                <a16:creationId xmlns:a16="http://schemas.microsoft.com/office/drawing/2014/main" id="{A59D6773-C35D-012F-7E74-04DDCBC4366B}"/>
              </a:ext>
            </a:extLst>
          </p:cNvPr>
          <p:cNvPicPr>
            <a:picLocks noChangeAspect="1"/>
          </p:cNvPicPr>
          <p:nvPr/>
        </p:nvPicPr>
        <p:blipFill>
          <a:blip r:embed="rId3"/>
          <a:stretch>
            <a:fillRect/>
          </a:stretch>
        </p:blipFill>
        <p:spPr>
          <a:xfrm>
            <a:off x="9513903" y="6494969"/>
            <a:ext cx="981021" cy="20406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t>Klinik Uygulama ve Halk Sağlığı Etkisi</a:t>
            </a:r>
          </a:p>
        </p:txBody>
      </p:sp>
      <p:sp>
        <p:nvSpPr>
          <p:cNvPr id="3" name="Content Placeholder 2"/>
          <p:cNvSpPr>
            <a:spLocks noGrp="1"/>
          </p:cNvSpPr>
          <p:nvPr>
            <p:ph idx="4294967295"/>
          </p:nvPr>
        </p:nvSpPr>
        <p:spPr>
          <a:xfrm>
            <a:off x="613152" y="1344613"/>
            <a:ext cx="10322578" cy="4351337"/>
          </a:xfrm>
        </p:spPr>
        <p:txBody>
          <a:bodyPr vert="horz" lIns="91440" tIns="45720" rIns="91440" bIns="45720" rtlCol="0" anchor="ctr">
            <a:normAutofit/>
          </a:bodyPr>
          <a:lstStyle/>
          <a:p>
            <a:pPr>
              <a:lnSpc>
                <a:spcPct val="100000"/>
              </a:lnSpc>
              <a:spcBef>
                <a:spcPts val="1200"/>
              </a:spcBef>
              <a:spcAft>
                <a:spcPts val="1200"/>
              </a:spcAft>
            </a:pPr>
            <a:r>
              <a:rPr sz="3200" dirty="0"/>
              <a:t>PCV20 </a:t>
            </a:r>
            <a:r>
              <a:rPr sz="3200" dirty="0" err="1"/>
              <a:t>ile</a:t>
            </a:r>
            <a:r>
              <a:rPr sz="3200" dirty="0"/>
              <a:t> </a:t>
            </a:r>
            <a:r>
              <a:rPr sz="3200" dirty="0" err="1"/>
              <a:t>tek</a:t>
            </a:r>
            <a:r>
              <a:rPr sz="3200" dirty="0"/>
              <a:t> </a:t>
            </a:r>
            <a:r>
              <a:rPr sz="3200" dirty="0" err="1"/>
              <a:t>doz</a:t>
            </a:r>
            <a:r>
              <a:rPr sz="3200" dirty="0"/>
              <a:t> </a:t>
            </a:r>
            <a:r>
              <a:rPr sz="3200" dirty="0" err="1"/>
              <a:t>uygulama</a:t>
            </a:r>
            <a:r>
              <a:rPr sz="3200" dirty="0"/>
              <a:t>, </a:t>
            </a:r>
            <a:r>
              <a:rPr sz="3200" dirty="0" err="1"/>
              <a:t>erişkin</a:t>
            </a:r>
            <a:r>
              <a:rPr sz="3200" dirty="0"/>
              <a:t> </a:t>
            </a:r>
            <a:r>
              <a:rPr sz="3200" dirty="0" err="1"/>
              <a:t>aşı</a:t>
            </a:r>
            <a:r>
              <a:rPr sz="3200" dirty="0"/>
              <a:t> </a:t>
            </a:r>
            <a:r>
              <a:rPr sz="3200" dirty="0" err="1"/>
              <a:t>oranını</a:t>
            </a:r>
            <a:r>
              <a:rPr sz="3200" dirty="0"/>
              <a:t> %</a:t>
            </a:r>
            <a:r>
              <a:rPr lang="tr-TR" sz="3200" dirty="0"/>
              <a:t> </a:t>
            </a:r>
            <a:r>
              <a:rPr sz="3200" dirty="0"/>
              <a:t>25 </a:t>
            </a:r>
            <a:r>
              <a:rPr sz="3200" dirty="0" err="1"/>
              <a:t>artırabilir</a:t>
            </a:r>
            <a:r>
              <a:rPr sz="3200" dirty="0"/>
              <a:t>.</a:t>
            </a:r>
          </a:p>
          <a:p>
            <a:pPr>
              <a:lnSpc>
                <a:spcPct val="100000"/>
              </a:lnSpc>
              <a:spcBef>
                <a:spcPts val="1200"/>
              </a:spcBef>
              <a:spcAft>
                <a:spcPts val="1200"/>
              </a:spcAft>
            </a:pPr>
            <a:r>
              <a:rPr sz="3200" dirty="0"/>
              <a:t>RSV </a:t>
            </a:r>
            <a:r>
              <a:rPr sz="3200" dirty="0" err="1"/>
              <a:t>aşıları</a:t>
            </a:r>
            <a:r>
              <a:rPr sz="3200" dirty="0"/>
              <a:t>, </a:t>
            </a:r>
            <a:endParaRPr lang="tr-TR" sz="3200" dirty="0"/>
          </a:p>
          <a:p>
            <a:pPr lvl="1">
              <a:lnSpc>
                <a:spcPct val="100000"/>
              </a:lnSpc>
              <a:spcBef>
                <a:spcPts val="1200"/>
              </a:spcBef>
              <a:spcAft>
                <a:spcPts val="1200"/>
              </a:spcAft>
            </a:pPr>
            <a:r>
              <a:rPr lang="tr-TR" sz="3200" dirty="0"/>
              <a:t>H</a:t>
            </a:r>
            <a:r>
              <a:rPr sz="3200" dirty="0" err="1"/>
              <a:t>astane</a:t>
            </a:r>
            <a:r>
              <a:rPr sz="3200" dirty="0"/>
              <a:t> </a:t>
            </a:r>
            <a:r>
              <a:rPr sz="3200" dirty="0" err="1"/>
              <a:t>yatışlarını</a:t>
            </a:r>
            <a:r>
              <a:rPr sz="3200" dirty="0"/>
              <a:t> %60 </a:t>
            </a:r>
            <a:r>
              <a:rPr sz="3200" dirty="0" err="1"/>
              <a:t>azaltabilir</a:t>
            </a:r>
            <a:r>
              <a:rPr sz="3200" dirty="0"/>
              <a:t>.</a:t>
            </a:r>
          </a:p>
          <a:p>
            <a:pPr lvl="1">
              <a:lnSpc>
                <a:spcPct val="100000"/>
              </a:lnSpc>
              <a:spcBef>
                <a:spcPts val="1200"/>
              </a:spcBef>
              <a:spcAft>
                <a:spcPts val="1200"/>
              </a:spcAft>
            </a:pPr>
            <a:r>
              <a:rPr lang="tr-TR" sz="3200" dirty="0"/>
              <a:t>Y</a:t>
            </a:r>
            <a:r>
              <a:rPr sz="3200" dirty="0" err="1"/>
              <a:t>aşlı</a:t>
            </a:r>
            <a:r>
              <a:rPr sz="3200" dirty="0"/>
              <a:t> </a:t>
            </a:r>
            <a:r>
              <a:rPr sz="3200" dirty="0" err="1"/>
              <a:t>popülasyonda</a:t>
            </a:r>
            <a:r>
              <a:rPr sz="3200" dirty="0"/>
              <a:t> </a:t>
            </a:r>
            <a:r>
              <a:rPr sz="3200" dirty="0" err="1"/>
              <a:t>mortaliteyi</a:t>
            </a:r>
            <a:r>
              <a:rPr sz="3200" dirty="0"/>
              <a:t> </a:t>
            </a:r>
            <a:r>
              <a:rPr sz="3200" dirty="0" err="1"/>
              <a:t>düşürme</a:t>
            </a:r>
            <a:r>
              <a:rPr sz="3200" dirty="0"/>
              <a:t> </a:t>
            </a:r>
            <a:r>
              <a:rPr sz="3200" dirty="0" err="1"/>
              <a:t>potansiyeli</a:t>
            </a:r>
            <a:r>
              <a:rPr sz="3200" dirty="0"/>
              <a:t> </a:t>
            </a:r>
            <a:r>
              <a:rPr sz="3200" dirty="0" err="1"/>
              <a:t>yüksektir</a:t>
            </a:r>
            <a:r>
              <a:rPr sz="3200" dirty="0"/>
              <a:t>.</a:t>
            </a:r>
          </a:p>
        </p:txBody>
      </p:sp>
      <p:pic>
        <p:nvPicPr>
          <p:cNvPr id="4" name="Picture 3" descr="A yellow and blue logo&#10;&#10;Description automatically generated">
            <a:extLst>
              <a:ext uri="{FF2B5EF4-FFF2-40B4-BE49-F238E27FC236}">
                <a16:creationId xmlns:a16="http://schemas.microsoft.com/office/drawing/2014/main" id="{7A74DD2E-4C58-D1B2-470D-3A6318000FF7}"/>
              </a:ext>
            </a:extLst>
          </p:cNvPr>
          <p:cNvPicPr>
            <a:picLocks noChangeAspect="1"/>
          </p:cNvPicPr>
          <p:nvPr/>
        </p:nvPicPr>
        <p:blipFill>
          <a:blip r:embed="rId2">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pic>
        <p:nvPicPr>
          <p:cNvPr id="5" name="Picture 4" descr="A black and blue logo&#10;&#10;AI-generated content may be incorrect.">
            <a:extLst>
              <a:ext uri="{FF2B5EF4-FFF2-40B4-BE49-F238E27FC236}">
                <a16:creationId xmlns:a16="http://schemas.microsoft.com/office/drawing/2014/main" id="{C0B3F9D8-A2B8-6564-80B3-CF8A9598DB78}"/>
              </a:ext>
            </a:extLst>
          </p:cNvPr>
          <p:cNvPicPr>
            <a:picLocks noChangeAspect="1"/>
          </p:cNvPicPr>
          <p:nvPr/>
        </p:nvPicPr>
        <p:blipFill>
          <a:blip r:embed="rId3"/>
          <a:stretch>
            <a:fillRect/>
          </a:stretch>
        </p:blipFill>
        <p:spPr>
          <a:xfrm>
            <a:off x="9513903" y="6494969"/>
            <a:ext cx="981021" cy="20406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E02F4-EA9A-7859-4FB6-4D9CFC17E469}"/>
              </a:ext>
            </a:extLst>
          </p:cNvPr>
          <p:cNvSpPr>
            <a:spLocks noGrp="1"/>
          </p:cNvSpPr>
          <p:nvPr>
            <p:ph type="title"/>
          </p:nvPr>
        </p:nvSpPr>
        <p:spPr/>
        <p:txBody>
          <a:bodyPr>
            <a:normAutofit/>
          </a:bodyPr>
          <a:lstStyle/>
          <a:p>
            <a:r>
              <a:rPr lang="tr-TR" sz="2800" dirty="0"/>
              <a:t>Tek doz </a:t>
            </a:r>
            <a:r>
              <a:rPr lang="tr-TR" sz="2800" dirty="0" err="1"/>
              <a:t>KPA'nin</a:t>
            </a:r>
            <a:r>
              <a:rPr lang="tr-TR" sz="2800" dirty="0"/>
              <a:t> uygulanması daha kolay olabilir ve sıralı aşılama ile ilgili sorunları önleyebilir.</a:t>
            </a:r>
            <a:endParaRPr lang="tr-TR" sz="2800" dirty="0">
              <a:ea typeface="Calibri"/>
              <a:cs typeface="Calibri"/>
            </a:endParaRPr>
          </a:p>
        </p:txBody>
      </p:sp>
      <p:sp>
        <p:nvSpPr>
          <p:cNvPr id="3" name="Slide Number Placeholder 2">
            <a:extLst>
              <a:ext uri="{FF2B5EF4-FFF2-40B4-BE49-F238E27FC236}">
                <a16:creationId xmlns:a16="http://schemas.microsoft.com/office/drawing/2014/main" id="{B2F21804-3869-C4D5-CC60-BC180FF90211}"/>
              </a:ext>
            </a:extLst>
          </p:cNvPr>
          <p:cNvSpPr>
            <a:spLocks noGrp="1"/>
          </p:cNvSpPr>
          <p:nvPr>
            <p:ph type="sldNum" sz="quarter" idx="4"/>
          </p:nvPr>
        </p:nvSpPr>
        <p:spPr/>
        <p:txBody>
          <a:bodyPr/>
          <a:lstStyle/>
          <a:p>
            <a:pPr defTabSz="685800">
              <a:defRPr/>
            </a:pPr>
            <a:fld id="{03074DEF-F175-4420-8EE3-137377F9872B}" type="slidenum">
              <a:rPr lang="en-US" sz="750" b="0">
                <a:solidFill>
                  <a:srgbClr val="A1AAB1">
                    <a:lumMod val="75000"/>
                  </a:srgbClr>
                </a:solidFill>
                <a:latin typeface="Arial" panose="020B0604020202020204"/>
              </a:rPr>
              <a:pPr defTabSz="685800">
                <a:defRPr/>
              </a:pPr>
              <a:t>36</a:t>
            </a:fld>
            <a:endParaRPr lang="en-US" sz="750" b="0">
              <a:solidFill>
                <a:srgbClr val="A1AAB1">
                  <a:lumMod val="75000"/>
                </a:srgbClr>
              </a:solidFill>
              <a:latin typeface="Arial" panose="020B0604020202020204"/>
            </a:endParaRPr>
          </a:p>
        </p:txBody>
      </p:sp>
      <p:grpSp>
        <p:nvGrpSpPr>
          <p:cNvPr id="5" name="Group 4">
            <a:extLst>
              <a:ext uri="{FF2B5EF4-FFF2-40B4-BE49-F238E27FC236}">
                <a16:creationId xmlns:a16="http://schemas.microsoft.com/office/drawing/2014/main" id="{769CA94E-49F4-AFC2-86AF-A8D89F62E30C}"/>
              </a:ext>
            </a:extLst>
          </p:cNvPr>
          <p:cNvGrpSpPr/>
          <p:nvPr/>
        </p:nvGrpSpPr>
        <p:grpSpPr>
          <a:xfrm>
            <a:off x="1000461" y="1391170"/>
            <a:ext cx="9266405" cy="3706179"/>
            <a:chOff x="574722" y="1447798"/>
            <a:chExt cx="11128248" cy="4206240"/>
          </a:xfrm>
        </p:grpSpPr>
        <p:sp>
          <p:nvSpPr>
            <p:cNvPr id="6" name="Rounded Rectangle 20">
              <a:extLst>
                <a:ext uri="{FF2B5EF4-FFF2-40B4-BE49-F238E27FC236}">
                  <a16:creationId xmlns:a16="http://schemas.microsoft.com/office/drawing/2014/main" id="{607378CB-BB09-B9F0-464B-7D0F7B555A5D}"/>
                </a:ext>
              </a:extLst>
            </p:cNvPr>
            <p:cNvSpPr/>
            <p:nvPr/>
          </p:nvSpPr>
          <p:spPr bwMode="gray">
            <a:xfrm>
              <a:off x="574722" y="1447798"/>
              <a:ext cx="11128248" cy="4206240"/>
            </a:xfrm>
            <a:prstGeom prst="roundRect">
              <a:avLst>
                <a:gd name="adj" fmla="val 3439"/>
              </a:avLst>
            </a:prstGeom>
            <a:solidFill>
              <a:srgbClr val="FFFFFF">
                <a:lumMod val="95000"/>
              </a:srgbClr>
            </a:solidFill>
            <a:ln w="9525" cap="flat" cmpd="sng" algn="ctr">
              <a:solidFill>
                <a:srgbClr val="FFFFFF">
                  <a:lumMod val="75000"/>
                </a:srgbClr>
              </a:solidFill>
              <a:prstDash val="solid"/>
              <a:headEnd type="none" w="med" len="med"/>
              <a:tailEnd type="none" w="med" len="med"/>
            </a:ln>
            <a:effectLst/>
          </p:spPr>
          <p:txBody>
            <a:bodyPr vert="horz" wrap="square" lIns="68554" tIns="34277" rIns="68554" bIns="34277" numCol="1" rtlCol="0" anchor="t" anchorCtr="0" compatLnSpc="1">
              <a:prstTxWarp prst="textNoShape">
                <a:avLst/>
              </a:prstTxWarp>
              <a:noAutofit/>
            </a:bodyPr>
            <a:lstStyle/>
            <a:p>
              <a:pPr marL="171398" indent="-171398" defTabSz="685800">
                <a:spcBef>
                  <a:spcPts val="450"/>
                </a:spcBef>
                <a:spcAft>
                  <a:spcPts val="450"/>
                </a:spcAft>
                <a:buFont typeface="Arial" panose="020B0604020202020204" pitchFamily="34" charset="0"/>
                <a:buChar char="•"/>
                <a:defRPr/>
              </a:pPr>
              <a:endParaRPr lang="en-US" sz="1200" kern="0">
                <a:solidFill>
                  <a:srgbClr val="000000"/>
                </a:solidFill>
                <a:latin typeface="Arial" panose="020B0604020202020204"/>
              </a:endParaRPr>
            </a:p>
          </p:txBody>
        </p:sp>
        <p:sp>
          <p:nvSpPr>
            <p:cNvPr id="7" name="Rounded Rectangle 23">
              <a:extLst>
                <a:ext uri="{FF2B5EF4-FFF2-40B4-BE49-F238E27FC236}">
                  <a16:creationId xmlns:a16="http://schemas.microsoft.com/office/drawing/2014/main" id="{FBE20E0D-217D-CE3E-C334-D748806C1781}"/>
                </a:ext>
              </a:extLst>
            </p:cNvPr>
            <p:cNvSpPr/>
            <p:nvPr/>
          </p:nvSpPr>
          <p:spPr bwMode="gray">
            <a:xfrm>
              <a:off x="698166" y="1584958"/>
              <a:ext cx="10881360" cy="3931920"/>
            </a:xfrm>
            <a:prstGeom prst="roundRect">
              <a:avLst>
                <a:gd name="adj" fmla="val 3439"/>
              </a:avLst>
            </a:prstGeom>
            <a:solidFill>
              <a:srgbClr val="FFFFFF"/>
            </a:solidFill>
            <a:ln w="9525" cap="flat" cmpd="sng" algn="ctr">
              <a:noFill/>
              <a:prstDash val="solid"/>
              <a:headEnd type="none" w="med" len="med"/>
              <a:tailEnd type="none" w="med" len="med"/>
            </a:ln>
            <a:effectLst/>
          </p:spPr>
          <p:txBody>
            <a:bodyPr vert="horz" wrap="square" lIns="68554" tIns="34277" rIns="68554" bIns="34277" numCol="1" rtlCol="0" anchor="t" anchorCtr="0" compatLnSpc="1">
              <a:prstTxWarp prst="textNoShape">
                <a:avLst/>
              </a:prstTxWarp>
              <a:noAutofit/>
            </a:bodyPr>
            <a:lstStyle/>
            <a:p>
              <a:pPr marL="171398" indent="-171398" defTabSz="685800">
                <a:spcBef>
                  <a:spcPts val="450"/>
                </a:spcBef>
                <a:spcAft>
                  <a:spcPts val="450"/>
                </a:spcAft>
                <a:buFont typeface="Arial" panose="020B0604020202020204" pitchFamily="34" charset="0"/>
                <a:buChar char="•"/>
                <a:defRPr/>
              </a:pPr>
              <a:endParaRPr lang="en-US" sz="1200" kern="0">
                <a:solidFill>
                  <a:srgbClr val="000000"/>
                </a:solidFill>
                <a:latin typeface="Arial" panose="020B0604020202020204"/>
              </a:endParaRPr>
            </a:p>
          </p:txBody>
        </p:sp>
      </p:grpSp>
      <p:sp>
        <p:nvSpPr>
          <p:cNvPr id="8" name="Text Placeholder 4">
            <a:extLst>
              <a:ext uri="{FF2B5EF4-FFF2-40B4-BE49-F238E27FC236}">
                <a16:creationId xmlns:a16="http://schemas.microsoft.com/office/drawing/2014/main" id="{826E9CAE-DB9E-5389-0A40-F4ADEC28E9CD}"/>
              </a:ext>
            </a:extLst>
          </p:cNvPr>
          <p:cNvSpPr txBox="1">
            <a:spLocks/>
          </p:cNvSpPr>
          <p:nvPr/>
        </p:nvSpPr>
        <p:spPr>
          <a:xfrm>
            <a:off x="1922852" y="6192026"/>
            <a:ext cx="7783856" cy="553887"/>
          </a:xfrm>
          <a:prstGeom prst="rect">
            <a:avLst/>
          </a:prstGeom>
          <a:noFill/>
          <a:ln>
            <a:noFill/>
          </a:ln>
        </p:spPr>
        <p:txBody>
          <a:bodyPr spcFirstLastPara="1" wrap="square" lIns="91385" tIns="91385" rIns="91385" bIns="91385" anchor="b" anchorCtr="0">
            <a:spAutoFit/>
          </a:bodyPr>
          <a:lstStyle>
            <a:defPPr marR="0" lvl="0" algn="l" rtl="0">
              <a:lnSpc>
                <a:spcPct val="100000"/>
              </a:lnSpc>
              <a:spcBef>
                <a:spcPts val="0"/>
              </a:spcBef>
              <a:spcAft>
                <a:spcPts val="0"/>
              </a:spcAft>
            </a:defPPr>
            <a:lvl1pPr marL="457200" marR="0" lvl="0" indent="-311150" algn="l" rtl="0" eaLnBrk="1" hangingPunct="1">
              <a:lnSpc>
                <a:spcPct val="115000"/>
              </a:lnSpc>
              <a:spcBef>
                <a:spcPts val="0"/>
              </a:spcBef>
              <a:spcAft>
                <a:spcPts val="0"/>
              </a:spcAft>
              <a:buClr>
                <a:schemeClr val="accent1"/>
              </a:buClr>
              <a:buSzPts val="1300"/>
              <a:buFont typeface="Lato"/>
              <a:buNone/>
              <a:defRPr sz="700" b="0" i="0" u="none" strike="noStrike" cap="none">
                <a:solidFill>
                  <a:schemeClr val="accent1"/>
                </a:solidFill>
                <a:latin typeface="+mn-lt"/>
                <a:ea typeface="Lato"/>
                <a:cs typeface="Lato"/>
                <a:sym typeface="Lato"/>
              </a:defRPr>
            </a:lvl1pPr>
            <a:lvl2pPr marL="914400" marR="0" lvl="1" indent="-298450" algn="l" rtl="0" eaLnBrk="1" hangingPunct="1">
              <a:lnSpc>
                <a:spcPct val="115000"/>
              </a:lnSpc>
              <a:spcBef>
                <a:spcPts val="1600"/>
              </a:spcBef>
              <a:spcAft>
                <a:spcPts val="0"/>
              </a:spcAft>
              <a:buClr>
                <a:schemeClr val="accent1"/>
              </a:buClr>
              <a:buSzPts val="1100"/>
              <a:buFont typeface="Lato"/>
              <a:buNone/>
              <a:defRPr sz="800" b="0" i="0" u="none" strike="noStrike" cap="none">
                <a:solidFill>
                  <a:schemeClr val="accent1"/>
                </a:solidFill>
                <a:latin typeface="+mn-lt"/>
                <a:ea typeface="Lato"/>
                <a:cs typeface="Lato"/>
                <a:sym typeface="Lato"/>
              </a:defRPr>
            </a:lvl2pPr>
            <a:lvl3pPr marL="1371600" marR="0" lvl="2" indent="-298450" algn="l" rtl="0" eaLnBrk="1" hangingPunct="1">
              <a:lnSpc>
                <a:spcPct val="115000"/>
              </a:lnSpc>
              <a:spcBef>
                <a:spcPts val="1600"/>
              </a:spcBef>
              <a:spcAft>
                <a:spcPts val="0"/>
              </a:spcAft>
              <a:buClr>
                <a:schemeClr val="accent1"/>
              </a:buClr>
              <a:buSzPts val="1100"/>
              <a:buFont typeface="Lato"/>
              <a:buNone/>
              <a:defRPr sz="800" b="0" i="0" u="none" strike="noStrike" cap="none">
                <a:solidFill>
                  <a:schemeClr val="accent1"/>
                </a:solidFill>
                <a:latin typeface="+mn-lt"/>
                <a:ea typeface="Lato"/>
                <a:cs typeface="Lato"/>
                <a:sym typeface="Lato"/>
              </a:defRPr>
            </a:lvl3pPr>
            <a:lvl4pPr marL="1828800" marR="0" lvl="3" indent="-298450" algn="l" rtl="0" eaLnBrk="1" hangingPunct="1">
              <a:lnSpc>
                <a:spcPct val="115000"/>
              </a:lnSpc>
              <a:spcBef>
                <a:spcPts val="1600"/>
              </a:spcBef>
              <a:spcAft>
                <a:spcPts val="0"/>
              </a:spcAft>
              <a:buClr>
                <a:schemeClr val="accent1"/>
              </a:buClr>
              <a:buSzPts val="1100"/>
              <a:buFont typeface="Lato"/>
              <a:buNone/>
              <a:defRPr sz="800" b="0" i="0" u="none" strike="noStrike" cap="none">
                <a:solidFill>
                  <a:schemeClr val="accent1"/>
                </a:solidFill>
                <a:latin typeface="+mn-lt"/>
                <a:ea typeface="Lato"/>
                <a:cs typeface="Lato"/>
                <a:sym typeface="Lato"/>
              </a:defRPr>
            </a:lvl4pPr>
            <a:lvl5pPr marL="2286000" marR="0" lvl="4" indent="-298450" algn="l" rtl="0" eaLnBrk="1" hangingPunct="1">
              <a:lnSpc>
                <a:spcPct val="115000"/>
              </a:lnSpc>
              <a:spcBef>
                <a:spcPts val="1600"/>
              </a:spcBef>
              <a:spcAft>
                <a:spcPts val="0"/>
              </a:spcAft>
              <a:buClr>
                <a:schemeClr val="accent1"/>
              </a:buClr>
              <a:buSzPts val="1100"/>
              <a:buFont typeface="Lato"/>
              <a:buNone/>
              <a:defRPr sz="800" b="0" i="0" u="none" strike="noStrike" cap="none">
                <a:solidFill>
                  <a:schemeClr val="accent1"/>
                </a:solidFill>
                <a:latin typeface="+mn-lt"/>
                <a:ea typeface="Lato"/>
                <a:cs typeface="Lato"/>
                <a:sym typeface="Lato"/>
              </a:defRPr>
            </a:lvl5pPr>
            <a:lvl6pPr marL="2743200" marR="0" lvl="5" indent="-298450" algn="l" rtl="0" eaLnBrk="1" hangingPunct="1">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eaLnBrk="1" hangingPunct="1">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eaLnBrk="1" hangingPunct="1">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eaLnBrk="1" hangingPunct="1">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defTabSz="685800">
              <a:lnSpc>
                <a:spcPct val="100000"/>
              </a:lnSpc>
              <a:buClr>
                <a:srgbClr val="0000C9"/>
              </a:buClr>
              <a:defRPr/>
            </a:pPr>
            <a:r>
              <a:rPr lang="en-US" altLang="en-US" sz="600" dirty="0">
                <a:solidFill>
                  <a:srgbClr val="A1AAB1"/>
                </a:solidFill>
                <a:latin typeface="Arial" panose="020B0604020202020204"/>
                <a:cs typeface="Arial" pitchFamily="34" charset="0"/>
              </a:rPr>
              <a:t>*</a:t>
            </a:r>
            <a:r>
              <a:rPr lang="en-US" altLang="en-US" sz="600" dirty="0" err="1">
                <a:solidFill>
                  <a:srgbClr val="A1AAB1"/>
                </a:solidFill>
                <a:latin typeface="Arial" panose="020B0604020202020204"/>
                <a:cs typeface="Arial" pitchFamily="34" charset="0"/>
              </a:rPr>
              <a:t>Pnömokok</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aşılamasını</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tamamlayan</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yetişkinlerin</a:t>
            </a:r>
            <a:r>
              <a:rPr lang="en-US" altLang="en-US" sz="600" dirty="0">
                <a:solidFill>
                  <a:srgbClr val="A1AAB1"/>
                </a:solidFill>
                <a:latin typeface="Arial" panose="020B0604020202020204"/>
                <a:cs typeface="Arial" pitchFamily="34" charset="0"/>
              </a:rPr>
              <a:t> %0,2’si PCV13 </a:t>
            </a:r>
            <a:r>
              <a:rPr lang="en-US" altLang="en-US" sz="600" dirty="0" err="1">
                <a:solidFill>
                  <a:srgbClr val="A1AAB1"/>
                </a:solidFill>
                <a:latin typeface="Arial" panose="020B0604020202020204"/>
                <a:cs typeface="Arial" pitchFamily="34" charset="0"/>
              </a:rPr>
              <a:t>ve</a:t>
            </a:r>
            <a:r>
              <a:rPr lang="en-US" altLang="en-US" sz="600" dirty="0">
                <a:solidFill>
                  <a:srgbClr val="A1AAB1"/>
                </a:solidFill>
                <a:latin typeface="Arial" panose="020B0604020202020204"/>
                <a:cs typeface="Arial" pitchFamily="34" charset="0"/>
              </a:rPr>
              <a:t> PPSA23 </a:t>
            </a:r>
            <a:r>
              <a:rPr lang="en-US" altLang="en-US" sz="600" dirty="0" err="1">
                <a:solidFill>
                  <a:srgbClr val="A1AAB1"/>
                </a:solidFill>
                <a:latin typeface="Arial" panose="020B0604020202020204"/>
                <a:cs typeface="Arial" pitchFamily="34" charset="0"/>
              </a:rPr>
              <a:t>aşılarını</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aynı</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gün</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aldı</a:t>
            </a:r>
            <a:r>
              <a:rPr lang="en-US" altLang="en-US" sz="600" dirty="0">
                <a:solidFill>
                  <a:srgbClr val="A1AAB1"/>
                </a:solidFill>
                <a:latin typeface="Arial" panose="020B0604020202020204"/>
                <a:cs typeface="Arial" pitchFamily="34" charset="0"/>
              </a:rPr>
              <a:t>.</a:t>
            </a:r>
            <a:endParaRPr lang="tr-TR" altLang="en-US" sz="600" dirty="0">
              <a:solidFill>
                <a:srgbClr val="A1AAB1"/>
              </a:solidFill>
              <a:latin typeface="Arial" panose="020B0604020202020204"/>
              <a:cs typeface="Arial" pitchFamily="34" charset="0"/>
            </a:endParaRPr>
          </a:p>
          <a:p>
            <a:pPr marL="0" indent="0" defTabSz="685800">
              <a:lnSpc>
                <a:spcPct val="100000"/>
              </a:lnSpc>
              <a:buClr>
                <a:srgbClr val="0000C9"/>
              </a:buClr>
              <a:defRPr/>
            </a:pPr>
            <a:r>
              <a:rPr lang="en-US" altLang="en-US" sz="600" baseline="30000" dirty="0">
                <a:solidFill>
                  <a:srgbClr val="A1AAB1"/>
                </a:solidFill>
                <a:latin typeface="Arial" panose="020B0604020202020204"/>
                <a:cs typeface="Arial" pitchFamily="34" charset="0"/>
              </a:rPr>
              <a:t>†</a:t>
            </a:r>
            <a:r>
              <a:rPr lang="es-ES" altLang="en-US" sz="600" dirty="0">
                <a:solidFill>
                  <a:srgbClr val="A1AAB1"/>
                </a:solidFill>
                <a:latin typeface="Arial" panose="020B0604020202020204"/>
                <a:cs typeface="Arial" pitchFamily="34" charset="0"/>
              </a:rPr>
              <a:t>224.132 </a:t>
            </a:r>
            <a:r>
              <a:rPr lang="es-ES" altLang="en-US" sz="600" dirty="0" err="1">
                <a:solidFill>
                  <a:srgbClr val="A1AAB1"/>
                </a:solidFill>
                <a:latin typeface="Arial" panose="020B0604020202020204"/>
                <a:cs typeface="Arial" pitchFamily="34" charset="0"/>
              </a:rPr>
              <a:t>hastadan</a:t>
            </a:r>
            <a:r>
              <a:rPr lang="es-ES" altLang="en-US" sz="600" dirty="0">
                <a:solidFill>
                  <a:srgbClr val="A1AAB1"/>
                </a:solidFill>
                <a:latin typeface="Arial" panose="020B0604020202020204"/>
                <a:cs typeface="Arial" pitchFamily="34" charset="0"/>
              </a:rPr>
              <a:t> </a:t>
            </a:r>
            <a:r>
              <a:rPr lang="es-ES" altLang="en-US" sz="600" dirty="0" err="1">
                <a:solidFill>
                  <a:srgbClr val="A1AAB1"/>
                </a:solidFill>
                <a:latin typeface="Arial" panose="020B0604020202020204"/>
                <a:cs typeface="Arial" pitchFamily="34" charset="0"/>
              </a:rPr>
              <a:t>oluşan</a:t>
            </a:r>
            <a:r>
              <a:rPr lang="es-ES" altLang="en-US" sz="600" dirty="0">
                <a:solidFill>
                  <a:srgbClr val="A1AAB1"/>
                </a:solidFill>
                <a:latin typeface="Arial" panose="020B0604020202020204"/>
                <a:cs typeface="Arial" pitchFamily="34" charset="0"/>
              </a:rPr>
              <a:t> bu </a:t>
            </a:r>
            <a:r>
              <a:rPr lang="es-ES" altLang="en-US" sz="600" dirty="0" err="1">
                <a:solidFill>
                  <a:srgbClr val="A1AAB1"/>
                </a:solidFill>
                <a:latin typeface="Arial" panose="020B0604020202020204"/>
                <a:cs typeface="Arial" pitchFamily="34" charset="0"/>
              </a:rPr>
              <a:t>kohortta</a:t>
            </a:r>
            <a:r>
              <a:rPr lang="es-ES" altLang="en-US" sz="600" dirty="0">
                <a:solidFill>
                  <a:srgbClr val="A1AAB1"/>
                </a:solidFill>
                <a:latin typeface="Arial" panose="020B0604020202020204"/>
                <a:cs typeface="Arial" pitchFamily="34" charset="0"/>
              </a:rPr>
              <a:t>, </a:t>
            </a:r>
            <a:r>
              <a:rPr lang="es-ES" altLang="en-US" sz="600" dirty="0" err="1">
                <a:solidFill>
                  <a:srgbClr val="A1AAB1"/>
                </a:solidFill>
                <a:latin typeface="Arial" panose="020B0604020202020204"/>
                <a:cs typeface="Arial" pitchFamily="34" charset="0"/>
              </a:rPr>
              <a:t>hastaların</a:t>
            </a:r>
            <a:r>
              <a:rPr lang="es-ES" altLang="en-US" sz="600" dirty="0">
                <a:solidFill>
                  <a:srgbClr val="A1AAB1"/>
                </a:solidFill>
                <a:latin typeface="Arial" panose="020B0604020202020204"/>
                <a:cs typeface="Arial" pitchFamily="34" charset="0"/>
              </a:rPr>
              <a:t> %51’i </a:t>
            </a:r>
            <a:r>
              <a:rPr lang="es-ES" altLang="en-US" sz="600" dirty="0" err="1">
                <a:solidFill>
                  <a:srgbClr val="A1AAB1"/>
                </a:solidFill>
                <a:latin typeface="Arial" panose="020B0604020202020204"/>
                <a:cs typeface="Arial" pitchFamily="34" charset="0"/>
              </a:rPr>
              <a:t>aşılandı</a:t>
            </a:r>
            <a:r>
              <a:rPr lang="es-ES" altLang="en-US" sz="600" dirty="0">
                <a:solidFill>
                  <a:srgbClr val="A1AAB1"/>
                </a:solidFill>
                <a:latin typeface="Arial" panose="020B0604020202020204"/>
                <a:cs typeface="Arial" pitchFamily="34" charset="0"/>
              </a:rPr>
              <a:t> ve %49’u </a:t>
            </a:r>
            <a:r>
              <a:rPr lang="es-ES" altLang="en-US" sz="600" dirty="0" err="1">
                <a:solidFill>
                  <a:srgbClr val="A1AAB1"/>
                </a:solidFill>
                <a:latin typeface="Arial" panose="020B0604020202020204"/>
                <a:cs typeface="Arial" pitchFamily="34" charset="0"/>
              </a:rPr>
              <a:t>aşılanmadı</a:t>
            </a:r>
            <a:r>
              <a:rPr lang="tr-TR" altLang="en-US" sz="600" dirty="0">
                <a:solidFill>
                  <a:srgbClr val="A1AAB1"/>
                </a:solidFill>
                <a:latin typeface="Arial" panose="020B0604020202020204"/>
                <a:cs typeface="Arial" pitchFamily="34" charset="0"/>
              </a:rPr>
              <a:t>.</a:t>
            </a:r>
          </a:p>
          <a:p>
            <a:pPr marL="0" indent="0" defTabSz="685800">
              <a:lnSpc>
                <a:spcPct val="100000"/>
              </a:lnSpc>
              <a:buClr>
                <a:srgbClr val="0000C9"/>
              </a:buClr>
              <a:defRPr/>
            </a:pPr>
            <a:r>
              <a:rPr lang="en-US" altLang="en-US" sz="600" baseline="30000" dirty="0">
                <a:solidFill>
                  <a:srgbClr val="A1AAB1"/>
                </a:solidFill>
                <a:latin typeface="Arial" panose="020B0604020202020204"/>
                <a:cs typeface="Arial" pitchFamily="34" charset="0"/>
              </a:rPr>
              <a:t>‡</a:t>
            </a:r>
            <a:r>
              <a:rPr lang="en-US" altLang="en-US" sz="600" dirty="0" err="1">
                <a:solidFill>
                  <a:srgbClr val="A1AAB1"/>
                </a:solidFill>
                <a:latin typeface="Arial" panose="020B0604020202020204"/>
                <a:cs typeface="Arial" pitchFamily="34" charset="0"/>
              </a:rPr>
              <a:t>Yalnızca</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bir</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tür</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aşı</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alan</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yetişkinler</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arasında</a:t>
            </a:r>
            <a:r>
              <a:rPr lang="en-US" altLang="en-US" sz="600" dirty="0">
                <a:solidFill>
                  <a:srgbClr val="A1AAB1"/>
                </a:solidFill>
                <a:latin typeface="Arial" panose="020B0604020202020204"/>
                <a:cs typeface="Arial" pitchFamily="34" charset="0"/>
              </a:rPr>
              <a:t>, ilk </a:t>
            </a:r>
            <a:r>
              <a:rPr lang="en-US" altLang="en-US" sz="600" dirty="0" err="1">
                <a:solidFill>
                  <a:srgbClr val="A1AAB1"/>
                </a:solidFill>
                <a:latin typeface="Arial" panose="020B0604020202020204"/>
                <a:cs typeface="Arial" pitchFamily="34" charset="0"/>
              </a:rPr>
              <a:t>dozdan</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itibaren</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en</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az</a:t>
            </a:r>
            <a:r>
              <a:rPr lang="en-US" altLang="en-US" sz="600" dirty="0">
                <a:solidFill>
                  <a:srgbClr val="A1AAB1"/>
                </a:solidFill>
                <a:latin typeface="Arial" panose="020B0604020202020204"/>
                <a:cs typeface="Arial" pitchFamily="34" charset="0"/>
              </a:rPr>
              <a:t> 12 </a:t>
            </a:r>
            <a:r>
              <a:rPr lang="en-US" altLang="en-US" sz="600" dirty="0" err="1">
                <a:solidFill>
                  <a:srgbClr val="A1AAB1"/>
                </a:solidFill>
                <a:latin typeface="Arial" panose="020B0604020202020204"/>
                <a:cs typeface="Arial" pitchFamily="34" charset="0"/>
              </a:rPr>
              <a:t>aylık</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takip</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süresi</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şu</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şekilde</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kaydedilmiştir</a:t>
            </a:r>
            <a:r>
              <a:rPr lang="en-US" altLang="en-US" sz="600" dirty="0">
                <a:solidFill>
                  <a:srgbClr val="A1AAB1"/>
                </a:solidFill>
                <a:latin typeface="Arial" panose="020B0604020202020204"/>
                <a:cs typeface="Arial" pitchFamily="34" charset="0"/>
              </a:rPr>
              <a:t>: PPSA23 </a:t>
            </a:r>
            <a:r>
              <a:rPr lang="en-US" altLang="en-US" sz="600" dirty="0" err="1">
                <a:solidFill>
                  <a:srgbClr val="A1AAB1"/>
                </a:solidFill>
                <a:latin typeface="Arial" panose="020B0604020202020204"/>
                <a:cs typeface="Arial" pitchFamily="34" charset="0"/>
              </a:rPr>
              <a:t>alan</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yetişkinlerin</a:t>
            </a:r>
            <a:r>
              <a:rPr lang="en-US" altLang="en-US" sz="600" dirty="0">
                <a:solidFill>
                  <a:srgbClr val="A1AAB1"/>
                </a:solidFill>
                <a:latin typeface="Arial" panose="020B0604020202020204"/>
                <a:cs typeface="Arial" pitchFamily="34" charset="0"/>
              </a:rPr>
              <a:t> %72,8’inde </a:t>
            </a:r>
            <a:r>
              <a:rPr lang="en-US" altLang="en-US" sz="600" dirty="0" err="1">
                <a:solidFill>
                  <a:srgbClr val="A1AAB1"/>
                </a:solidFill>
                <a:latin typeface="Arial" panose="020B0604020202020204"/>
                <a:cs typeface="Arial" pitchFamily="34" charset="0"/>
              </a:rPr>
              <a:t>ve</a:t>
            </a:r>
            <a:r>
              <a:rPr lang="en-US" altLang="en-US" sz="600" dirty="0">
                <a:solidFill>
                  <a:srgbClr val="A1AAB1"/>
                </a:solidFill>
                <a:latin typeface="Arial" panose="020B0604020202020204"/>
                <a:cs typeface="Arial" pitchFamily="34" charset="0"/>
              </a:rPr>
              <a:t> PCV13 </a:t>
            </a:r>
            <a:r>
              <a:rPr lang="en-US" altLang="en-US" sz="600" dirty="0" err="1">
                <a:solidFill>
                  <a:srgbClr val="A1AAB1"/>
                </a:solidFill>
                <a:latin typeface="Arial" panose="020B0604020202020204"/>
                <a:cs typeface="Arial" pitchFamily="34" charset="0"/>
              </a:rPr>
              <a:t>alan</a:t>
            </a:r>
            <a:r>
              <a:rPr lang="en-US" altLang="en-US" sz="600" dirty="0">
                <a:solidFill>
                  <a:srgbClr val="A1AAB1"/>
                </a:solidFill>
                <a:latin typeface="Arial" panose="020B0604020202020204"/>
                <a:cs typeface="Arial" pitchFamily="34" charset="0"/>
              </a:rPr>
              <a:t> </a:t>
            </a:r>
            <a:r>
              <a:rPr lang="en-US" altLang="en-US" sz="600" dirty="0" err="1">
                <a:solidFill>
                  <a:srgbClr val="A1AAB1"/>
                </a:solidFill>
                <a:latin typeface="Arial" panose="020B0604020202020204"/>
                <a:cs typeface="Arial" pitchFamily="34" charset="0"/>
              </a:rPr>
              <a:t>yetişkinlerin</a:t>
            </a:r>
            <a:r>
              <a:rPr lang="en-US" altLang="en-US" sz="600" dirty="0">
                <a:solidFill>
                  <a:srgbClr val="A1AAB1"/>
                </a:solidFill>
                <a:latin typeface="Arial" panose="020B0604020202020204"/>
                <a:cs typeface="Arial" pitchFamily="34" charset="0"/>
              </a:rPr>
              <a:t> %53,4’ünde.</a:t>
            </a:r>
            <a:endParaRPr lang="tr-TR" altLang="en-US" sz="600" dirty="0">
              <a:solidFill>
                <a:srgbClr val="A1AAB1"/>
              </a:solidFill>
              <a:latin typeface="Arial" panose="020B0604020202020204"/>
              <a:cs typeface="Arial" pitchFamily="34" charset="0"/>
            </a:endParaRPr>
          </a:p>
          <a:p>
            <a:pPr marL="0" indent="0" defTabSz="685800">
              <a:lnSpc>
                <a:spcPct val="100000"/>
              </a:lnSpc>
              <a:buClr>
                <a:srgbClr val="0000C9"/>
              </a:buClr>
              <a:defRPr/>
            </a:pPr>
            <a:r>
              <a:rPr lang="en-US" sz="600" dirty="0">
                <a:solidFill>
                  <a:srgbClr val="A1AAB1"/>
                </a:solidFill>
                <a:latin typeface="Arial" panose="020B0604020202020204"/>
                <a:cs typeface="Arial" pitchFamily="34" charset="0"/>
              </a:rPr>
              <a:t>Yang X, et al. </a:t>
            </a:r>
            <a:r>
              <a:rPr lang="en-US" sz="600" i="1" dirty="0">
                <a:solidFill>
                  <a:srgbClr val="A1AAB1"/>
                </a:solidFill>
                <a:latin typeface="Arial" panose="020B0604020202020204"/>
                <a:cs typeface="Arial" pitchFamily="34" charset="0"/>
              </a:rPr>
              <a:t>Vaccine</a:t>
            </a:r>
            <a:r>
              <a:rPr lang="en-US" sz="600" dirty="0">
                <a:solidFill>
                  <a:srgbClr val="A1AAB1"/>
                </a:solidFill>
                <a:latin typeface="Arial" panose="020B0604020202020204"/>
                <a:cs typeface="Arial" pitchFamily="34" charset="0"/>
              </a:rPr>
              <a:t>. 2018;36:7574-7579</a:t>
            </a:r>
            <a:endParaRPr lang="en-US" altLang="en-US" sz="600" dirty="0">
              <a:solidFill>
                <a:srgbClr val="A1AAB1"/>
              </a:solidFill>
              <a:latin typeface="Arial" panose="020B0604020202020204"/>
              <a:cs typeface="Arial" pitchFamily="34" charset="0"/>
            </a:endParaRPr>
          </a:p>
        </p:txBody>
      </p:sp>
      <p:sp>
        <p:nvSpPr>
          <p:cNvPr id="10" name="Title 2">
            <a:extLst>
              <a:ext uri="{FF2B5EF4-FFF2-40B4-BE49-F238E27FC236}">
                <a16:creationId xmlns:a16="http://schemas.microsoft.com/office/drawing/2014/main" id="{4B487B57-BCFF-6DDE-F565-BE8588D1955F}"/>
              </a:ext>
            </a:extLst>
          </p:cNvPr>
          <p:cNvSpPr txBox="1">
            <a:spLocks/>
          </p:cNvSpPr>
          <p:nvPr/>
        </p:nvSpPr>
        <p:spPr>
          <a:xfrm>
            <a:off x="2126769" y="2184539"/>
            <a:ext cx="4113261" cy="782444"/>
          </a:xfrm>
          <a:prstGeom prst="rect">
            <a:avLst/>
          </a:prstGeom>
          <a:noFill/>
          <a:ln>
            <a:noFill/>
          </a:ln>
        </p:spPr>
        <p:txBody>
          <a:bodyPr spcFirstLastPara="1" wrap="square" lIns="91385" tIns="91385" rIns="91385" bIns="91385" anchor="ctr" anchorCtr="0">
            <a:noAutofit/>
          </a:bodyPr>
          <a:lstStyle>
            <a:defPPr marR="0" lvl="0" algn="l" rtl="0">
              <a:lnSpc>
                <a:spcPct val="100000"/>
              </a:lnSpc>
              <a:spcBef>
                <a:spcPts val="0"/>
              </a:spcBef>
              <a:spcAft>
                <a:spcPts val="0"/>
              </a:spcAft>
            </a:defPPr>
            <a:lvl1pPr marR="0" lvl="0" algn="l" rtl="0" eaLnBrk="1" hangingPunct="1">
              <a:lnSpc>
                <a:spcPct val="80000"/>
              </a:lnSpc>
              <a:spcBef>
                <a:spcPts val="0"/>
              </a:spcBef>
              <a:spcAft>
                <a:spcPts val="0"/>
              </a:spcAft>
              <a:buClr>
                <a:schemeClr val="dk2"/>
              </a:buClr>
              <a:buSzPts val="2400"/>
              <a:buFont typeface="Arial"/>
              <a:buNone/>
              <a:defRPr sz="2800" b="1" i="0" u="none" strike="noStrike" cap="none" spc="-100" baseline="0">
                <a:solidFill>
                  <a:schemeClr val="tx1"/>
                </a:solidFill>
                <a:latin typeface="+mn-lt"/>
                <a:ea typeface="Arial"/>
                <a:cs typeface="Arial"/>
                <a:sym typeface="Arial"/>
              </a:defRPr>
            </a:lvl1pPr>
            <a:lvl2pPr marR="0" lvl="1"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2pPr>
            <a:lvl3pPr marR="0" lvl="2"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3pPr>
            <a:lvl4pPr marR="0" lvl="3"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4pPr>
            <a:lvl5pPr marR="0" lvl="4"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5pPr>
            <a:lvl6pPr marR="0" lvl="5"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6pPr>
            <a:lvl7pPr marR="0" lvl="6"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7pPr>
            <a:lvl8pPr marR="0" lvl="7"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8pPr>
            <a:lvl9pPr marR="0" lvl="8"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9pPr>
          </a:lstStyle>
          <a:p>
            <a:pPr defTabSz="685800">
              <a:lnSpc>
                <a:spcPct val="100000"/>
              </a:lnSpc>
              <a:spcAft>
                <a:spcPts val="450"/>
              </a:spcAft>
              <a:buClr>
                <a:srgbClr val="00004E"/>
              </a:buClr>
              <a:defRPr/>
            </a:pPr>
            <a:r>
              <a:rPr lang="en-US" sz="1349" kern="0" spc="-75">
                <a:solidFill>
                  <a:srgbClr val="000000"/>
                </a:solidFill>
                <a:latin typeface="Arial" panose="020B0604020202020204"/>
              </a:rPr>
              <a:t>En Az 1 </a:t>
            </a:r>
            <a:r>
              <a:rPr lang="en-US" sz="1349" kern="0" spc="-75" err="1">
                <a:solidFill>
                  <a:srgbClr val="000000"/>
                </a:solidFill>
                <a:latin typeface="Arial" panose="020B0604020202020204"/>
              </a:rPr>
              <a:t>Doz</a:t>
            </a:r>
            <a:r>
              <a:rPr lang="en-US" sz="1349" kern="0" spc="-75">
                <a:solidFill>
                  <a:srgbClr val="000000"/>
                </a:solidFill>
                <a:latin typeface="Arial" panose="020B0604020202020204"/>
              </a:rPr>
              <a:t> </a:t>
            </a:r>
            <a:r>
              <a:rPr lang="en-US" sz="1349" kern="0" spc="-75" err="1">
                <a:solidFill>
                  <a:srgbClr val="000000"/>
                </a:solidFill>
                <a:latin typeface="Arial" panose="020B0604020202020204"/>
              </a:rPr>
              <a:t>Aşı</a:t>
            </a:r>
            <a:r>
              <a:rPr lang="en-US" sz="1349" kern="0" spc="-75">
                <a:solidFill>
                  <a:srgbClr val="000000"/>
                </a:solidFill>
                <a:latin typeface="Arial" panose="020B0604020202020204"/>
              </a:rPr>
              <a:t> </a:t>
            </a:r>
            <a:r>
              <a:rPr lang="en-US" sz="1349" kern="0" spc="-75" err="1">
                <a:solidFill>
                  <a:srgbClr val="000000"/>
                </a:solidFill>
                <a:latin typeface="Arial" panose="020B0604020202020204"/>
              </a:rPr>
              <a:t>Almış</a:t>
            </a:r>
            <a:r>
              <a:rPr lang="en-US" sz="1349" kern="0" spc="-75">
                <a:solidFill>
                  <a:srgbClr val="000000"/>
                </a:solidFill>
                <a:latin typeface="Arial" panose="020B0604020202020204"/>
              </a:rPr>
              <a:t> </a:t>
            </a:r>
            <a:r>
              <a:rPr lang="en-US" sz="1349" kern="0" spc="-75" err="1">
                <a:solidFill>
                  <a:srgbClr val="000000"/>
                </a:solidFill>
                <a:latin typeface="Arial" panose="020B0604020202020204"/>
              </a:rPr>
              <a:t>ABD'li</a:t>
            </a:r>
            <a:r>
              <a:rPr lang="en-US" sz="1349" kern="0" spc="-75">
                <a:solidFill>
                  <a:srgbClr val="000000"/>
                </a:solidFill>
                <a:latin typeface="Arial" panose="020B0604020202020204"/>
              </a:rPr>
              <a:t> ≥</a:t>
            </a:r>
            <a:r>
              <a:rPr lang="tr-TR" sz="1349" kern="0" spc="-75">
                <a:solidFill>
                  <a:srgbClr val="000000"/>
                </a:solidFill>
                <a:latin typeface="Arial" panose="020B0604020202020204"/>
              </a:rPr>
              <a:t> </a:t>
            </a:r>
            <a:r>
              <a:rPr lang="en-US" sz="1349" kern="0" spc="-75">
                <a:solidFill>
                  <a:srgbClr val="000000"/>
                </a:solidFill>
                <a:latin typeface="Arial" panose="020B0604020202020204"/>
              </a:rPr>
              <a:t>65 </a:t>
            </a:r>
            <a:r>
              <a:rPr lang="en-US" sz="1349" kern="0" spc="-75" err="1">
                <a:solidFill>
                  <a:srgbClr val="000000"/>
                </a:solidFill>
                <a:latin typeface="Arial" panose="020B0604020202020204"/>
              </a:rPr>
              <a:t>Yaş</a:t>
            </a:r>
            <a:r>
              <a:rPr lang="en-US" sz="1349" kern="0" spc="-75">
                <a:solidFill>
                  <a:srgbClr val="000000"/>
                </a:solidFill>
                <a:latin typeface="Arial" panose="020B0604020202020204"/>
              </a:rPr>
              <a:t> </a:t>
            </a:r>
            <a:r>
              <a:rPr lang="en-US" sz="1349" kern="0" spc="-75" err="1">
                <a:solidFill>
                  <a:srgbClr val="000000"/>
                </a:solidFill>
                <a:latin typeface="Arial" panose="020B0604020202020204"/>
              </a:rPr>
              <a:t>erişkinler</a:t>
            </a:r>
            <a:r>
              <a:rPr lang="en-US" sz="1349" kern="0" spc="-75">
                <a:solidFill>
                  <a:srgbClr val="000000"/>
                </a:solidFill>
                <a:latin typeface="Arial" panose="020B0604020202020204"/>
              </a:rPr>
              <a:t> </a:t>
            </a:r>
            <a:r>
              <a:rPr lang="en-US" sz="1349" kern="0" spc="-75" err="1">
                <a:solidFill>
                  <a:srgbClr val="000000"/>
                </a:solidFill>
                <a:latin typeface="Arial" panose="020B0604020202020204"/>
              </a:rPr>
              <a:t>Arasında</a:t>
            </a:r>
            <a:r>
              <a:rPr lang="en-US" sz="1349" kern="0" spc="-75">
                <a:solidFill>
                  <a:srgbClr val="000000"/>
                </a:solidFill>
                <a:latin typeface="Arial" panose="020B0604020202020204"/>
              </a:rPr>
              <a:t> </a:t>
            </a:r>
            <a:r>
              <a:rPr lang="en-US" sz="1349" kern="0" spc="-75" err="1">
                <a:solidFill>
                  <a:srgbClr val="000000"/>
                </a:solidFill>
                <a:latin typeface="Arial" panose="020B0604020202020204"/>
              </a:rPr>
              <a:t>Pnömokok</a:t>
            </a:r>
            <a:r>
              <a:rPr lang="en-US" sz="1349" kern="0" spc="-75">
                <a:solidFill>
                  <a:srgbClr val="000000"/>
                </a:solidFill>
                <a:latin typeface="Arial" panose="020B0604020202020204"/>
              </a:rPr>
              <a:t> </a:t>
            </a:r>
            <a:r>
              <a:rPr lang="en-US" sz="1349" kern="0" spc="-75" err="1">
                <a:solidFill>
                  <a:srgbClr val="000000"/>
                </a:solidFill>
                <a:latin typeface="Arial" panose="020B0604020202020204"/>
              </a:rPr>
              <a:t>Aşısı</a:t>
            </a:r>
            <a:r>
              <a:rPr lang="en-US" sz="1349" kern="0" spc="-75">
                <a:solidFill>
                  <a:srgbClr val="000000"/>
                </a:solidFill>
                <a:latin typeface="Arial" panose="020B0604020202020204"/>
              </a:rPr>
              <a:t> </a:t>
            </a:r>
            <a:r>
              <a:rPr lang="en-US" sz="1349" kern="0" spc="-75" err="1">
                <a:solidFill>
                  <a:srgbClr val="000000"/>
                </a:solidFill>
                <a:latin typeface="Arial" panose="020B0604020202020204"/>
              </a:rPr>
              <a:t>Önerilerine</a:t>
            </a:r>
            <a:r>
              <a:rPr lang="en-US" sz="1349" kern="0" spc="-75">
                <a:solidFill>
                  <a:srgbClr val="000000"/>
                </a:solidFill>
                <a:latin typeface="Arial" panose="020B0604020202020204"/>
              </a:rPr>
              <a:t> </a:t>
            </a:r>
            <a:r>
              <a:rPr lang="en-US" sz="1349" kern="0" spc="-75" err="1">
                <a:solidFill>
                  <a:srgbClr val="000000"/>
                </a:solidFill>
                <a:latin typeface="Arial" panose="020B0604020202020204"/>
              </a:rPr>
              <a:t>Uyum</a:t>
            </a:r>
            <a:r>
              <a:rPr lang="en-US" sz="1349" kern="0" spc="-75">
                <a:solidFill>
                  <a:srgbClr val="000000"/>
                </a:solidFill>
                <a:latin typeface="Arial" panose="020B0604020202020204"/>
              </a:rPr>
              <a:t> *</a:t>
            </a:r>
            <a:r>
              <a:rPr lang="en-US" sz="1349" kern="0" spc="-75" baseline="30000">
                <a:solidFill>
                  <a:srgbClr val="000000"/>
                </a:solidFill>
                <a:latin typeface="Arial" panose="020B0604020202020204"/>
              </a:rPr>
              <a:t>†</a:t>
            </a:r>
          </a:p>
          <a:p>
            <a:pPr defTabSz="685800">
              <a:lnSpc>
                <a:spcPct val="100000"/>
              </a:lnSpc>
              <a:spcAft>
                <a:spcPts val="450"/>
              </a:spcAft>
              <a:buClr>
                <a:srgbClr val="00004E"/>
              </a:buClr>
              <a:defRPr/>
            </a:pPr>
            <a:r>
              <a:rPr lang="en-US" sz="1050" b="0" kern="0" spc="-75">
                <a:solidFill>
                  <a:srgbClr val="000000"/>
                </a:solidFill>
                <a:latin typeface="Arial" panose="020B0604020202020204"/>
              </a:rPr>
              <a:t>N=114,359</a:t>
            </a:r>
            <a:endParaRPr lang="en-US" sz="1349" kern="0" spc="-75">
              <a:solidFill>
                <a:srgbClr val="000000"/>
              </a:solidFill>
              <a:latin typeface="Arial" panose="020B0604020202020204"/>
            </a:endParaRPr>
          </a:p>
        </p:txBody>
      </p:sp>
      <p:graphicFrame>
        <p:nvGraphicFramePr>
          <p:cNvPr id="11" name="Chart 10">
            <a:extLst>
              <a:ext uri="{FF2B5EF4-FFF2-40B4-BE49-F238E27FC236}">
                <a16:creationId xmlns:a16="http://schemas.microsoft.com/office/drawing/2014/main" id="{47261AFF-7EF3-B4F7-A71D-3177156C69DA}"/>
              </a:ext>
            </a:extLst>
          </p:cNvPr>
          <p:cNvGraphicFramePr/>
          <p:nvPr/>
        </p:nvGraphicFramePr>
        <p:xfrm>
          <a:off x="5699362" y="1943490"/>
          <a:ext cx="4567504" cy="3239773"/>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45FB11AA-2934-FE38-3F4D-03F6B66C3374}"/>
              </a:ext>
            </a:extLst>
          </p:cNvPr>
          <p:cNvSpPr txBox="1">
            <a:spLocks/>
          </p:cNvSpPr>
          <p:nvPr/>
        </p:nvSpPr>
        <p:spPr>
          <a:xfrm>
            <a:off x="8922986" y="2273786"/>
            <a:ext cx="1142247" cy="535061"/>
          </a:xfrm>
          <a:prstGeom prst="rect">
            <a:avLst/>
          </a:prstGeom>
          <a:noFill/>
          <a:ln>
            <a:noFill/>
          </a:ln>
        </p:spPr>
        <p:txBody>
          <a:bodyPr spcFirstLastPara="1" wrap="square" lIns="91385" tIns="91385" rIns="91385" bIns="91385" anchor="t" anchorCtr="0">
            <a:noAutofit/>
          </a:bodyPr>
          <a:lstStyle>
            <a:defPPr marR="0" lvl="0" algn="l" rtl="0">
              <a:lnSpc>
                <a:spcPct val="100000"/>
              </a:lnSpc>
              <a:spcBef>
                <a:spcPts val="0"/>
              </a:spcBef>
              <a:spcAft>
                <a:spcPts val="0"/>
              </a:spcAft>
            </a:defPPr>
            <a:lvl1pPr marR="0" lvl="0" algn="l" rtl="0" eaLnBrk="1" hangingPunct="1">
              <a:lnSpc>
                <a:spcPct val="80000"/>
              </a:lnSpc>
              <a:spcBef>
                <a:spcPts val="0"/>
              </a:spcBef>
              <a:spcAft>
                <a:spcPts val="0"/>
              </a:spcAft>
              <a:buClr>
                <a:schemeClr val="dk2"/>
              </a:buClr>
              <a:buSzPts val="2400"/>
              <a:buFont typeface="Arial"/>
              <a:buNone/>
              <a:defRPr sz="2800" b="1" i="0" u="none" strike="noStrike" cap="none" spc="-100" baseline="0">
                <a:solidFill>
                  <a:schemeClr val="tx1"/>
                </a:solidFill>
                <a:latin typeface="+mn-lt"/>
                <a:ea typeface="Arial"/>
                <a:cs typeface="Arial"/>
                <a:sym typeface="Arial"/>
              </a:defRPr>
            </a:lvl1pPr>
            <a:lvl2pPr marR="0" lvl="1"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2pPr>
            <a:lvl3pPr marR="0" lvl="2"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3pPr>
            <a:lvl4pPr marR="0" lvl="3"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4pPr>
            <a:lvl5pPr marR="0" lvl="4"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5pPr>
            <a:lvl6pPr marR="0" lvl="5"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6pPr>
            <a:lvl7pPr marR="0" lvl="6"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7pPr>
            <a:lvl8pPr marR="0" lvl="7"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8pPr>
            <a:lvl9pPr marR="0" lvl="8"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9pPr>
          </a:lstStyle>
          <a:p>
            <a:pPr algn="ctr" defTabSz="685800">
              <a:lnSpc>
                <a:spcPct val="100000"/>
              </a:lnSpc>
              <a:buClr>
                <a:srgbClr val="00004E"/>
              </a:buClr>
              <a:defRPr/>
            </a:pPr>
            <a:endParaRPr lang="en-US" sz="900" kern="0" spc="0">
              <a:solidFill>
                <a:srgbClr val="C00000"/>
              </a:solidFill>
              <a:latin typeface="Arial" panose="020B0604020202020204"/>
            </a:endParaRPr>
          </a:p>
          <a:p>
            <a:pPr algn="ctr" defTabSz="685800">
              <a:lnSpc>
                <a:spcPct val="100000"/>
              </a:lnSpc>
              <a:buClr>
                <a:srgbClr val="00004E"/>
              </a:buClr>
              <a:defRPr/>
            </a:pPr>
            <a:r>
              <a:rPr lang="tr-TR" sz="900" kern="0" spc="0">
                <a:solidFill>
                  <a:srgbClr val="C00000"/>
                </a:solidFill>
                <a:latin typeface="Arial" panose="020B0604020202020204"/>
              </a:rPr>
              <a:t>Sadece </a:t>
            </a:r>
            <a:r>
              <a:rPr lang="en-US" sz="900" kern="0" spc="0">
                <a:solidFill>
                  <a:srgbClr val="C00000"/>
                </a:solidFill>
                <a:latin typeface="Arial" panose="020B0604020202020204"/>
              </a:rPr>
              <a:t>PPSA23 </a:t>
            </a:r>
            <a:r>
              <a:rPr lang="en-US" sz="900" kern="0" spc="0" baseline="30000">
                <a:solidFill>
                  <a:srgbClr val="C00000"/>
                </a:solidFill>
                <a:latin typeface="Arial" panose="020B0604020202020204"/>
              </a:rPr>
              <a:t>‡</a:t>
            </a:r>
          </a:p>
        </p:txBody>
      </p:sp>
      <p:sp>
        <p:nvSpPr>
          <p:cNvPr id="13" name="Title 2">
            <a:extLst>
              <a:ext uri="{FF2B5EF4-FFF2-40B4-BE49-F238E27FC236}">
                <a16:creationId xmlns:a16="http://schemas.microsoft.com/office/drawing/2014/main" id="{2A2967E8-E16F-193E-D780-ECD3D5E3C887}"/>
              </a:ext>
            </a:extLst>
          </p:cNvPr>
          <p:cNvSpPr txBox="1">
            <a:spLocks/>
          </p:cNvSpPr>
          <p:nvPr/>
        </p:nvSpPr>
        <p:spPr>
          <a:xfrm>
            <a:off x="8749321" y="4362209"/>
            <a:ext cx="1252104" cy="58087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80000"/>
              </a:lnSpc>
              <a:spcBef>
                <a:spcPts val="0"/>
              </a:spcBef>
              <a:spcAft>
                <a:spcPts val="0"/>
              </a:spcAft>
              <a:buClr>
                <a:schemeClr val="dk2"/>
              </a:buClr>
              <a:buSzPts val="2400"/>
              <a:buFont typeface="Arial"/>
              <a:buNone/>
              <a:defRPr sz="2800" b="1" i="0" u="none" strike="noStrike" cap="none" spc="-100" baseline="0">
                <a:solidFill>
                  <a:schemeClr val="tx1"/>
                </a:solidFill>
                <a:latin typeface="+mn-lt"/>
                <a:ea typeface="Arial"/>
                <a:cs typeface="Arial"/>
                <a:sym typeface="Arial"/>
              </a:defRPr>
            </a:lvl1pPr>
            <a:lvl2pPr marR="0" lvl="1"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2pPr>
            <a:lvl3pPr marR="0" lvl="2"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3pPr>
            <a:lvl4pPr marR="0" lvl="3"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4pPr>
            <a:lvl5pPr marR="0" lvl="4"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5pPr>
            <a:lvl6pPr marR="0" lvl="5"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6pPr>
            <a:lvl7pPr marR="0" lvl="6"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7pPr>
            <a:lvl8pPr marR="0" lvl="7"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8pPr>
            <a:lvl9pPr marR="0" lvl="8"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9pPr>
          </a:lstStyle>
          <a:p>
            <a:pPr algn="ctr" defTabSz="685800">
              <a:lnSpc>
                <a:spcPct val="100000"/>
              </a:lnSpc>
              <a:buClr>
                <a:srgbClr val="00004E"/>
              </a:buClr>
              <a:defRPr/>
            </a:pPr>
            <a:r>
              <a:rPr lang="tr-TR" sz="900" kern="0" spc="0">
                <a:solidFill>
                  <a:srgbClr val="C00000"/>
                </a:solidFill>
                <a:latin typeface="Arial" panose="020B0604020202020204"/>
              </a:rPr>
              <a:t>Sadece </a:t>
            </a:r>
            <a:r>
              <a:rPr lang="en-US" sz="900" kern="0" spc="0">
                <a:solidFill>
                  <a:srgbClr val="C00000"/>
                </a:solidFill>
                <a:latin typeface="Arial" panose="020B0604020202020204"/>
              </a:rPr>
              <a:t>KPA13 </a:t>
            </a:r>
            <a:r>
              <a:rPr lang="en-US" sz="900" kern="0" spc="0" baseline="30000">
                <a:solidFill>
                  <a:srgbClr val="C00000"/>
                </a:solidFill>
                <a:latin typeface="Arial" panose="020B0604020202020204"/>
              </a:rPr>
              <a:t>‡</a:t>
            </a:r>
          </a:p>
        </p:txBody>
      </p:sp>
      <p:sp>
        <p:nvSpPr>
          <p:cNvPr id="14" name="Title 2">
            <a:extLst>
              <a:ext uri="{FF2B5EF4-FFF2-40B4-BE49-F238E27FC236}">
                <a16:creationId xmlns:a16="http://schemas.microsoft.com/office/drawing/2014/main" id="{4174F702-474D-BC2A-2591-F954FEA801C1}"/>
              </a:ext>
            </a:extLst>
          </p:cNvPr>
          <p:cNvSpPr txBox="1">
            <a:spLocks/>
          </p:cNvSpPr>
          <p:nvPr/>
        </p:nvSpPr>
        <p:spPr>
          <a:xfrm>
            <a:off x="6280347" y="2057141"/>
            <a:ext cx="1224662" cy="535061"/>
          </a:xfrm>
          <a:prstGeom prst="rect">
            <a:avLst/>
          </a:prstGeom>
          <a:noFill/>
          <a:ln>
            <a:noFill/>
          </a:ln>
        </p:spPr>
        <p:txBody>
          <a:bodyPr spcFirstLastPara="1" wrap="square" lIns="91385" tIns="91385" rIns="91385" bIns="91385" anchor="t" anchorCtr="0">
            <a:noAutofit/>
          </a:bodyPr>
          <a:lstStyle>
            <a:defPPr marR="0" lvl="0" algn="l" rtl="0">
              <a:lnSpc>
                <a:spcPct val="100000"/>
              </a:lnSpc>
              <a:spcBef>
                <a:spcPts val="0"/>
              </a:spcBef>
              <a:spcAft>
                <a:spcPts val="0"/>
              </a:spcAft>
            </a:defPPr>
            <a:lvl1pPr marR="0" lvl="0" algn="l" rtl="0" eaLnBrk="1" hangingPunct="1">
              <a:lnSpc>
                <a:spcPct val="80000"/>
              </a:lnSpc>
              <a:spcBef>
                <a:spcPts val="0"/>
              </a:spcBef>
              <a:spcAft>
                <a:spcPts val="0"/>
              </a:spcAft>
              <a:buClr>
                <a:schemeClr val="dk2"/>
              </a:buClr>
              <a:buSzPts val="2400"/>
              <a:buFont typeface="Arial"/>
              <a:buNone/>
              <a:defRPr sz="2800" b="1" i="0" u="none" strike="noStrike" cap="none" spc="-100" baseline="0">
                <a:solidFill>
                  <a:schemeClr val="tx1"/>
                </a:solidFill>
                <a:latin typeface="+mn-lt"/>
                <a:ea typeface="Arial"/>
                <a:cs typeface="Arial"/>
                <a:sym typeface="Arial"/>
              </a:defRPr>
            </a:lvl1pPr>
            <a:lvl2pPr marR="0" lvl="1"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2pPr>
            <a:lvl3pPr marR="0" lvl="2"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3pPr>
            <a:lvl4pPr marR="0" lvl="3"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4pPr>
            <a:lvl5pPr marR="0" lvl="4"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5pPr>
            <a:lvl6pPr marR="0" lvl="5"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6pPr>
            <a:lvl7pPr marR="0" lvl="6"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7pPr>
            <a:lvl8pPr marR="0" lvl="7"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8pPr>
            <a:lvl9pPr marR="0" lvl="8" algn="l" rtl="0" eaLnBrk="1" hangingPunct="1">
              <a:lnSpc>
                <a:spcPct val="100000"/>
              </a:lnSpc>
              <a:spcBef>
                <a:spcPts val="0"/>
              </a:spcBef>
              <a:spcAft>
                <a:spcPts val="0"/>
              </a:spcAft>
              <a:buClr>
                <a:schemeClr val="dk2"/>
              </a:buClr>
              <a:buSzPts val="2600"/>
              <a:buFont typeface="Arial"/>
              <a:buNone/>
              <a:defRPr sz="3500" b="1" i="0" u="none" strike="noStrike" cap="none">
                <a:solidFill>
                  <a:schemeClr val="dk2"/>
                </a:solidFill>
                <a:latin typeface="Arial"/>
                <a:ea typeface="Arial"/>
                <a:cs typeface="Arial"/>
                <a:sym typeface="Arial"/>
              </a:defRPr>
            </a:lvl9pPr>
          </a:lstStyle>
          <a:p>
            <a:pPr algn="ctr" defTabSz="685800">
              <a:lnSpc>
                <a:spcPct val="100000"/>
              </a:lnSpc>
              <a:buClr>
                <a:srgbClr val="00004E"/>
              </a:buClr>
              <a:defRPr/>
            </a:pPr>
            <a:r>
              <a:rPr lang="en-US" sz="900" kern="0" spc="0">
                <a:solidFill>
                  <a:srgbClr val="C00000"/>
                </a:solidFill>
                <a:latin typeface="Arial" panose="020B0604020202020204"/>
              </a:rPr>
              <a:t>PPSA23</a:t>
            </a:r>
            <a:r>
              <a:rPr lang="en-US" sz="900" kern="0" spc="0">
                <a:solidFill>
                  <a:srgbClr val="C00000"/>
                </a:solidFill>
                <a:latin typeface="Arial" panose="020B0604020202020204"/>
                <a:sym typeface="Wingdings" pitchFamily="2" charset="2"/>
              </a:rPr>
              <a:t></a:t>
            </a:r>
            <a:r>
              <a:rPr lang="en-US" sz="900" kern="0" spc="0">
                <a:solidFill>
                  <a:srgbClr val="C00000"/>
                </a:solidFill>
                <a:latin typeface="Arial" panose="020B0604020202020204"/>
              </a:rPr>
              <a:t>KPA13</a:t>
            </a:r>
            <a:br>
              <a:rPr lang="en-US" sz="900" kern="0" spc="0">
                <a:solidFill>
                  <a:srgbClr val="C00000"/>
                </a:solidFill>
                <a:latin typeface="Arial" panose="020B0604020202020204"/>
              </a:rPr>
            </a:br>
            <a:r>
              <a:rPr lang="tr-TR" sz="900" kern="0" spc="0">
                <a:solidFill>
                  <a:srgbClr val="C00000"/>
                </a:solidFill>
                <a:latin typeface="Arial" panose="020B0604020202020204"/>
              </a:rPr>
              <a:t>Ters sırayla olanlar</a:t>
            </a:r>
            <a:r>
              <a:rPr lang="en-US" sz="900" kern="0" spc="0">
                <a:solidFill>
                  <a:srgbClr val="C00000"/>
                </a:solidFill>
                <a:latin typeface="Arial" panose="020B0604020202020204"/>
              </a:rPr>
              <a:t>*</a:t>
            </a:r>
          </a:p>
        </p:txBody>
      </p:sp>
      <p:sp>
        <p:nvSpPr>
          <p:cNvPr id="15" name="Rounded Rectangular Callout 19">
            <a:extLst>
              <a:ext uri="{FF2B5EF4-FFF2-40B4-BE49-F238E27FC236}">
                <a16:creationId xmlns:a16="http://schemas.microsoft.com/office/drawing/2014/main" id="{6A1944F3-892F-D2EF-A3C4-744A567478D5}"/>
              </a:ext>
            </a:extLst>
          </p:cNvPr>
          <p:cNvSpPr/>
          <p:nvPr/>
        </p:nvSpPr>
        <p:spPr>
          <a:xfrm>
            <a:off x="2385369" y="3088484"/>
            <a:ext cx="3309266" cy="837982"/>
          </a:xfrm>
          <a:prstGeom prst="wedgeRoundRectCallout">
            <a:avLst>
              <a:gd name="adj1" fmla="val 77899"/>
              <a:gd name="adj2" fmla="val -8190"/>
              <a:gd name="adj3" fmla="val 16667"/>
            </a:avLst>
          </a:prstGeom>
          <a:solidFill>
            <a:srgbClr val="0000C9">
              <a:lumMod val="75000"/>
            </a:srgbClr>
          </a:solidFill>
          <a:ln w="25400" cap="flat" cmpd="sng" algn="ctr">
            <a:noFill/>
            <a:prstDash val="solid"/>
          </a:ln>
          <a:effectLst/>
        </p:spPr>
        <p:txBody>
          <a:bodyPr rtlCol="0" anchor="ctr"/>
          <a:lstStyle/>
          <a:p>
            <a:pPr algn="ctr" defTabSz="685800">
              <a:buClr>
                <a:srgbClr val="000000"/>
              </a:buClr>
              <a:defRPr/>
            </a:pPr>
            <a:r>
              <a:rPr lang="en-US" sz="1349" b="1" kern="0" err="1">
                <a:solidFill>
                  <a:srgbClr val="FFFFFF"/>
                </a:solidFill>
                <a:latin typeface="Arial" panose="020B0604020202020204"/>
                <a:sym typeface="Arial"/>
              </a:rPr>
              <a:t>Aşılanan</a:t>
            </a:r>
            <a:r>
              <a:rPr lang="en-US" sz="1349" b="1" kern="0">
                <a:solidFill>
                  <a:srgbClr val="FFFFFF"/>
                </a:solidFill>
                <a:latin typeface="Arial" panose="020B0604020202020204"/>
                <a:sym typeface="Arial"/>
              </a:rPr>
              <a:t> </a:t>
            </a:r>
            <a:r>
              <a:rPr lang="en-US" sz="1349" b="1" kern="0" err="1">
                <a:solidFill>
                  <a:srgbClr val="FFFFFF"/>
                </a:solidFill>
                <a:latin typeface="Arial" panose="020B0604020202020204"/>
                <a:sym typeface="Arial"/>
              </a:rPr>
              <a:t>hastaların</a:t>
            </a:r>
            <a:r>
              <a:rPr lang="en-US" sz="1349" b="1" kern="0">
                <a:solidFill>
                  <a:srgbClr val="FFFFFF"/>
                </a:solidFill>
                <a:latin typeface="Arial" panose="020B0604020202020204"/>
                <a:sym typeface="Arial"/>
              </a:rPr>
              <a:t> </a:t>
            </a:r>
            <a:r>
              <a:rPr lang="en-US" sz="1349" b="1" kern="0" err="1">
                <a:solidFill>
                  <a:srgbClr val="FFFFFF"/>
                </a:solidFill>
                <a:latin typeface="Arial" panose="020B0604020202020204"/>
                <a:sym typeface="Arial"/>
              </a:rPr>
              <a:t>sadece</a:t>
            </a:r>
            <a:r>
              <a:rPr lang="en-US" sz="1349" b="1" kern="0">
                <a:solidFill>
                  <a:srgbClr val="FFFFFF"/>
                </a:solidFill>
                <a:latin typeface="Arial" panose="020B0604020202020204"/>
                <a:sym typeface="Arial"/>
              </a:rPr>
              <a:t> %15'i KPA13-PPSA23 </a:t>
            </a:r>
            <a:r>
              <a:rPr lang="tr-TR" sz="1349" b="1" kern="0">
                <a:solidFill>
                  <a:srgbClr val="FFFFFF"/>
                </a:solidFill>
                <a:latin typeface="Arial" panose="020B0604020202020204"/>
                <a:sym typeface="Arial"/>
              </a:rPr>
              <a:t>sırasını</a:t>
            </a:r>
            <a:r>
              <a:rPr lang="en-US" sz="1349" b="1" kern="0">
                <a:solidFill>
                  <a:srgbClr val="FFFFFF"/>
                </a:solidFill>
                <a:latin typeface="Arial" panose="020B0604020202020204"/>
                <a:sym typeface="Arial"/>
              </a:rPr>
              <a:t> </a:t>
            </a:r>
            <a:r>
              <a:rPr lang="en-US" sz="1349" b="1" kern="0" err="1">
                <a:solidFill>
                  <a:srgbClr val="FFFFFF"/>
                </a:solidFill>
                <a:latin typeface="Arial" panose="020B0604020202020204"/>
                <a:sym typeface="Arial"/>
              </a:rPr>
              <a:t>doğru</a:t>
            </a:r>
            <a:r>
              <a:rPr lang="en-US" sz="1349" b="1" kern="0">
                <a:solidFill>
                  <a:srgbClr val="FFFFFF"/>
                </a:solidFill>
                <a:latin typeface="Arial" panose="020B0604020202020204"/>
                <a:sym typeface="Arial"/>
              </a:rPr>
              <a:t> </a:t>
            </a:r>
            <a:r>
              <a:rPr lang="en-US" sz="1349" b="1" kern="0" err="1">
                <a:solidFill>
                  <a:srgbClr val="FFFFFF"/>
                </a:solidFill>
                <a:latin typeface="Arial" panose="020B0604020202020204"/>
                <a:sym typeface="Arial"/>
              </a:rPr>
              <a:t>bir</a:t>
            </a:r>
            <a:r>
              <a:rPr lang="en-US" sz="1349" b="1" kern="0">
                <a:solidFill>
                  <a:srgbClr val="FFFFFF"/>
                </a:solidFill>
                <a:latin typeface="Arial" panose="020B0604020202020204"/>
                <a:sym typeface="Arial"/>
              </a:rPr>
              <a:t> </a:t>
            </a:r>
            <a:r>
              <a:rPr lang="en-US" sz="1349" b="1" kern="0" err="1">
                <a:solidFill>
                  <a:srgbClr val="FFFFFF"/>
                </a:solidFill>
                <a:latin typeface="Arial" panose="020B0604020202020204"/>
                <a:sym typeface="Arial"/>
              </a:rPr>
              <a:t>şekilde</a:t>
            </a:r>
            <a:r>
              <a:rPr lang="en-US" sz="1349" b="1" kern="0">
                <a:solidFill>
                  <a:srgbClr val="FFFFFF"/>
                </a:solidFill>
                <a:latin typeface="Arial" panose="020B0604020202020204"/>
                <a:sym typeface="Arial"/>
              </a:rPr>
              <a:t> </a:t>
            </a:r>
            <a:r>
              <a:rPr lang="en-US" sz="1349" b="1" kern="0" err="1">
                <a:solidFill>
                  <a:srgbClr val="FFFFFF"/>
                </a:solidFill>
                <a:latin typeface="Arial" panose="020B0604020202020204"/>
                <a:sym typeface="Arial"/>
              </a:rPr>
              <a:t>tamamladı</a:t>
            </a:r>
            <a:r>
              <a:rPr lang="tr-TR" sz="1349" b="1" kern="0">
                <a:solidFill>
                  <a:srgbClr val="FFFFFF"/>
                </a:solidFill>
                <a:latin typeface="Arial" panose="020B0604020202020204"/>
                <a:sym typeface="Arial"/>
              </a:rPr>
              <a:t>.</a:t>
            </a:r>
            <a:r>
              <a:rPr lang="en-US" sz="1349" b="1" kern="0" baseline="30000">
                <a:solidFill>
                  <a:srgbClr val="FFFFFF"/>
                </a:solidFill>
                <a:latin typeface="Arial" panose="020B0604020202020204"/>
                <a:sym typeface="Arial"/>
              </a:rPr>
              <a:t>‡</a:t>
            </a:r>
          </a:p>
        </p:txBody>
      </p:sp>
      <p:sp>
        <p:nvSpPr>
          <p:cNvPr id="9" name="TextBox 8">
            <a:extLst>
              <a:ext uri="{FF2B5EF4-FFF2-40B4-BE49-F238E27FC236}">
                <a16:creationId xmlns:a16="http://schemas.microsoft.com/office/drawing/2014/main" id="{3F0F9580-B799-9471-9EAB-BCB64D1DBE0C}"/>
              </a:ext>
            </a:extLst>
          </p:cNvPr>
          <p:cNvSpPr txBox="1"/>
          <p:nvPr/>
        </p:nvSpPr>
        <p:spPr bwMode="gray">
          <a:xfrm>
            <a:off x="1778741" y="5390829"/>
            <a:ext cx="8148664" cy="222206"/>
          </a:xfrm>
          <a:prstGeom prst="rect">
            <a:avLst/>
          </a:prstGeom>
        </p:spPr>
        <p:txBody>
          <a:bodyPr wrap="square" lIns="34290" tIns="34290" rIns="34290" bIns="34290" rtlCol="0">
            <a:noAutofit/>
          </a:bodyPr>
          <a:lstStyle/>
          <a:p>
            <a:pPr defTabSz="685800">
              <a:lnSpc>
                <a:spcPct val="90000"/>
              </a:lnSpc>
              <a:spcBef>
                <a:spcPts val="750"/>
              </a:spcBef>
              <a:defRPr/>
            </a:pPr>
            <a:r>
              <a:rPr lang="tr-TR" sz="1400" dirty="0">
                <a:solidFill>
                  <a:srgbClr val="1D1D1D"/>
                </a:solidFill>
                <a:latin typeface="Arial" panose="020B0604020202020204" pitchFamily="34" charset="0"/>
              </a:rPr>
              <a:t>ABD=Amerika Birleşik Devletleri; </a:t>
            </a:r>
            <a:r>
              <a:rPr lang="en-US" sz="1400" dirty="0">
                <a:solidFill>
                  <a:srgbClr val="1D1D1D"/>
                </a:solidFill>
                <a:latin typeface="Arial" panose="020B0604020202020204" pitchFamily="34" charset="0"/>
              </a:rPr>
              <a:t>KPA</a:t>
            </a:r>
            <a:r>
              <a:rPr lang="tr-TR" sz="1400" dirty="0">
                <a:solidFill>
                  <a:srgbClr val="1D1D1D"/>
                </a:solidFill>
                <a:latin typeface="Arial" panose="020B0604020202020204" pitchFamily="34" charset="0"/>
              </a:rPr>
              <a:t>=</a:t>
            </a:r>
            <a:r>
              <a:rPr lang="en-US" sz="1400" dirty="0" err="1">
                <a:solidFill>
                  <a:srgbClr val="1D1D1D"/>
                </a:solidFill>
                <a:latin typeface="Arial" panose="020B0604020202020204" pitchFamily="34" charset="0"/>
              </a:rPr>
              <a:t>Konjüge</a:t>
            </a:r>
            <a:r>
              <a:rPr lang="en-US" sz="1400" dirty="0">
                <a:solidFill>
                  <a:srgbClr val="1D1D1D"/>
                </a:solidFill>
                <a:latin typeface="Arial" panose="020B0604020202020204" pitchFamily="34" charset="0"/>
              </a:rPr>
              <a:t> </a:t>
            </a:r>
            <a:r>
              <a:rPr lang="en-US" sz="1400" dirty="0" err="1">
                <a:solidFill>
                  <a:srgbClr val="1D1D1D"/>
                </a:solidFill>
                <a:latin typeface="Arial" panose="020B0604020202020204" pitchFamily="34" charset="0"/>
              </a:rPr>
              <a:t>Pnömok</a:t>
            </a:r>
            <a:r>
              <a:rPr lang="en-US" sz="1400" dirty="0">
                <a:solidFill>
                  <a:srgbClr val="1D1D1D"/>
                </a:solidFill>
                <a:latin typeface="Arial" panose="020B0604020202020204" pitchFamily="34" charset="0"/>
              </a:rPr>
              <a:t> </a:t>
            </a:r>
            <a:r>
              <a:rPr lang="en-US" sz="1400" dirty="0" err="1">
                <a:solidFill>
                  <a:srgbClr val="1D1D1D"/>
                </a:solidFill>
                <a:latin typeface="Arial" panose="020B0604020202020204" pitchFamily="34" charset="0"/>
              </a:rPr>
              <a:t>aşısı</a:t>
            </a:r>
            <a:r>
              <a:rPr lang="en-US" sz="1400" dirty="0">
                <a:solidFill>
                  <a:srgbClr val="1D1D1D"/>
                </a:solidFill>
                <a:latin typeface="Arial" panose="020B0604020202020204" pitchFamily="34" charset="0"/>
              </a:rPr>
              <a:t>, PPSA</a:t>
            </a:r>
            <a:r>
              <a:rPr lang="tr-TR" sz="1400" dirty="0">
                <a:solidFill>
                  <a:srgbClr val="1D1D1D"/>
                </a:solidFill>
                <a:latin typeface="Arial" panose="020B0604020202020204" pitchFamily="34" charset="0"/>
              </a:rPr>
              <a:t>=</a:t>
            </a:r>
            <a:r>
              <a:rPr lang="en-US" sz="1400" dirty="0" err="1">
                <a:solidFill>
                  <a:srgbClr val="1D1D1D"/>
                </a:solidFill>
                <a:latin typeface="Arial" panose="020B0604020202020204" pitchFamily="34" charset="0"/>
              </a:rPr>
              <a:t>Pnömokokal</a:t>
            </a:r>
            <a:r>
              <a:rPr lang="en-US" sz="1400" dirty="0">
                <a:solidFill>
                  <a:srgbClr val="1D1D1D"/>
                </a:solidFill>
                <a:latin typeface="Arial" panose="020B0604020202020204" pitchFamily="34" charset="0"/>
              </a:rPr>
              <a:t> </a:t>
            </a:r>
            <a:r>
              <a:rPr lang="en-US" sz="1400" dirty="0" err="1">
                <a:solidFill>
                  <a:srgbClr val="1D1D1D"/>
                </a:solidFill>
                <a:latin typeface="Arial" panose="020B0604020202020204" pitchFamily="34" charset="0"/>
              </a:rPr>
              <a:t>Polisakkarit</a:t>
            </a:r>
            <a:r>
              <a:rPr lang="en-US" sz="1400" dirty="0">
                <a:solidFill>
                  <a:srgbClr val="1D1D1D"/>
                </a:solidFill>
                <a:latin typeface="Arial" panose="020B0604020202020204" pitchFamily="34" charset="0"/>
              </a:rPr>
              <a:t> </a:t>
            </a:r>
            <a:r>
              <a:rPr lang="en-US" sz="1400" dirty="0" err="1">
                <a:solidFill>
                  <a:srgbClr val="1D1D1D"/>
                </a:solidFill>
                <a:latin typeface="Arial" panose="020B0604020202020204" pitchFamily="34" charset="0"/>
              </a:rPr>
              <a:t>Aşı</a:t>
            </a:r>
            <a:endParaRPr lang="en-US" sz="1400" dirty="0">
              <a:solidFill>
                <a:srgbClr val="353B3E"/>
              </a:solidFill>
              <a:latin typeface="Arial" panose="020B0604020202020204"/>
            </a:endParaRPr>
          </a:p>
        </p:txBody>
      </p:sp>
      <p:pic>
        <p:nvPicPr>
          <p:cNvPr id="4" name="Picture 3" descr="A yellow and blue logo&#10;&#10;Description automatically generated">
            <a:extLst>
              <a:ext uri="{FF2B5EF4-FFF2-40B4-BE49-F238E27FC236}">
                <a16:creationId xmlns:a16="http://schemas.microsoft.com/office/drawing/2014/main" id="{1A015EAF-226B-AA9C-2E4D-C251C9D02845}"/>
              </a:ext>
            </a:extLst>
          </p:cNvPr>
          <p:cNvPicPr>
            <a:picLocks noChangeAspect="1"/>
          </p:cNvPicPr>
          <p:nvPr/>
        </p:nvPicPr>
        <p:blipFill>
          <a:blip r:embed="rId3">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spTree>
    <p:extLst>
      <p:ext uri="{BB962C8B-B14F-4D97-AF65-F5344CB8AC3E}">
        <p14:creationId xmlns:p14="http://schemas.microsoft.com/office/powerpoint/2010/main" val="4265405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0CCAA-6726-7F65-7E9F-7BD635D9EC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C10D93-D31C-A958-11E9-25A3808E389A}"/>
              </a:ext>
            </a:extLst>
          </p:cNvPr>
          <p:cNvSpPr>
            <a:spLocks noGrp="1"/>
          </p:cNvSpPr>
          <p:nvPr>
            <p:ph type="title"/>
          </p:nvPr>
        </p:nvSpPr>
        <p:spPr>
          <a:xfrm>
            <a:off x="613152" y="632386"/>
            <a:ext cx="3154776" cy="405454"/>
          </a:xfrm>
        </p:spPr>
        <p:txBody>
          <a:bodyPr anchor="t">
            <a:normAutofit fontScale="90000"/>
          </a:bodyPr>
          <a:lstStyle/>
          <a:p>
            <a:r>
              <a:rPr lang="en-US" sz="4000" dirty="0" err="1">
                <a:solidFill>
                  <a:srgbClr val="FF0000"/>
                </a:solidFill>
              </a:rPr>
              <a:t>Eşzamanlı</a:t>
            </a:r>
            <a:r>
              <a:rPr lang="en-US" sz="4000" dirty="0">
                <a:solidFill>
                  <a:srgbClr val="FF0000"/>
                </a:solidFill>
              </a:rPr>
              <a:t> </a:t>
            </a:r>
            <a:r>
              <a:rPr lang="en-US" sz="4000" dirty="0" err="1">
                <a:solidFill>
                  <a:srgbClr val="FF0000"/>
                </a:solidFill>
              </a:rPr>
              <a:t>Uygulama</a:t>
            </a:r>
            <a:r>
              <a:rPr lang="en-US" sz="4000" dirty="0">
                <a:solidFill>
                  <a:srgbClr val="FF0000"/>
                </a:solidFill>
              </a:rPr>
              <a:t> </a:t>
            </a:r>
            <a:br>
              <a:rPr lang="en-US" sz="4000" dirty="0">
                <a:solidFill>
                  <a:srgbClr val="FF0000"/>
                </a:solidFill>
              </a:rPr>
            </a:br>
            <a:br>
              <a:rPr lang="en-US" sz="4000" dirty="0">
                <a:solidFill>
                  <a:srgbClr val="FF0000"/>
                </a:solidFill>
              </a:rPr>
            </a:br>
            <a:endParaRPr lang="en-US" dirty="0">
              <a:solidFill>
                <a:srgbClr val="FF0000"/>
              </a:solidFill>
            </a:endParaRPr>
          </a:p>
        </p:txBody>
      </p:sp>
      <p:sp>
        <p:nvSpPr>
          <p:cNvPr id="2" name="Slide Number Placeholder 1">
            <a:extLst>
              <a:ext uri="{FF2B5EF4-FFF2-40B4-BE49-F238E27FC236}">
                <a16:creationId xmlns:a16="http://schemas.microsoft.com/office/drawing/2014/main" id="{6CB09A53-FFBD-18B4-17A8-6D2E2021EEBF}"/>
              </a:ext>
            </a:extLst>
          </p:cNvPr>
          <p:cNvSpPr>
            <a:spLocks noGrp="1"/>
          </p:cNvSpPr>
          <p:nvPr>
            <p:ph type="sldNum" sz="quarter" idx="4"/>
          </p:nvPr>
        </p:nvSpPr>
        <p:spPr>
          <a:xfrm>
            <a:off x="10438834" y="6508427"/>
            <a:ext cx="1143536" cy="153889"/>
          </a:xfrm>
        </p:spPr>
        <p:txBody>
          <a:bodyPr/>
          <a:lstStyle/>
          <a:p>
            <a:fld id="{2B39012A-6F33-204B-8224-A57BEFB0AAD0}" type="slidenum">
              <a:rPr lang="en-US"/>
              <a:pPr/>
              <a:t>37</a:t>
            </a:fld>
            <a:endParaRPr lang="en-US"/>
          </a:p>
        </p:txBody>
      </p:sp>
      <p:sp>
        <p:nvSpPr>
          <p:cNvPr id="4" name="TextBox 3">
            <a:extLst>
              <a:ext uri="{FF2B5EF4-FFF2-40B4-BE49-F238E27FC236}">
                <a16:creationId xmlns:a16="http://schemas.microsoft.com/office/drawing/2014/main" id="{70021338-38DD-4129-7726-6D1EA2C50B06}"/>
              </a:ext>
            </a:extLst>
          </p:cNvPr>
          <p:cNvSpPr txBox="1"/>
          <p:nvPr/>
        </p:nvSpPr>
        <p:spPr>
          <a:xfrm>
            <a:off x="3936542" y="6310655"/>
            <a:ext cx="4946697" cy="461665"/>
          </a:xfrm>
          <a:prstGeom prst="rect">
            <a:avLst/>
          </a:prstGeom>
          <a:noFill/>
        </p:spPr>
        <p:txBody>
          <a:bodyPr wrap="square" lIns="0" tIns="0" rIns="0" bIns="0" rtlCol="0" anchor="b">
            <a:spAutoFit/>
          </a:bodyPr>
          <a:lstStyle/>
          <a:p>
            <a:pPr>
              <a:defRPr/>
            </a:pPr>
            <a:r>
              <a:rPr lang="en-GB" sz="600" dirty="0">
                <a:solidFill>
                  <a:srgbClr val="FFFFFF">
                    <a:lumMod val="50000"/>
                  </a:srgbClr>
                </a:solidFill>
                <a:latin typeface="Pfizer Diatype Office"/>
              </a:rPr>
              <a:t>KPA, </a:t>
            </a:r>
            <a:r>
              <a:rPr lang="en-GB" sz="600" dirty="0" err="1">
                <a:solidFill>
                  <a:srgbClr val="FFFFFF">
                    <a:lumMod val="50000"/>
                  </a:srgbClr>
                </a:solidFill>
                <a:latin typeface="Pfizer Diatype Office"/>
              </a:rPr>
              <a:t>Konjüge</a:t>
            </a:r>
            <a:r>
              <a:rPr lang="en-GB" sz="600" dirty="0">
                <a:solidFill>
                  <a:srgbClr val="FFFFFF">
                    <a:lumMod val="50000"/>
                  </a:srgbClr>
                </a:solidFill>
                <a:latin typeface="Pfizer Diatype Office"/>
              </a:rPr>
              <a:t> </a:t>
            </a:r>
            <a:r>
              <a:rPr lang="en-GB" sz="600" dirty="0" err="1">
                <a:solidFill>
                  <a:srgbClr val="FFFFFF">
                    <a:lumMod val="50000"/>
                  </a:srgbClr>
                </a:solidFill>
                <a:latin typeface="Pfizer Diatype Office"/>
              </a:rPr>
              <a:t>Pnömokok</a:t>
            </a:r>
            <a:r>
              <a:rPr lang="en-GB" sz="600" dirty="0">
                <a:solidFill>
                  <a:srgbClr val="FFFFFF">
                    <a:lumMod val="50000"/>
                  </a:srgbClr>
                </a:solidFill>
                <a:latin typeface="Pfizer Diatype Office"/>
              </a:rPr>
              <a:t> </a:t>
            </a:r>
            <a:r>
              <a:rPr lang="en-GB" sz="600" dirty="0" err="1">
                <a:solidFill>
                  <a:srgbClr val="FFFFFF">
                    <a:lumMod val="50000"/>
                  </a:srgbClr>
                </a:solidFill>
                <a:latin typeface="Pfizer Diatype Office"/>
              </a:rPr>
              <a:t>Aşısı</a:t>
            </a:r>
            <a:r>
              <a:rPr lang="en-GB" sz="600" dirty="0">
                <a:solidFill>
                  <a:srgbClr val="FFFFFF">
                    <a:lumMod val="50000"/>
                  </a:srgbClr>
                </a:solidFill>
                <a:latin typeface="Pfizer Diatype Office"/>
              </a:rPr>
              <a:t>; mRNA, </a:t>
            </a:r>
            <a:r>
              <a:rPr lang="en-GB" sz="600" dirty="0" err="1">
                <a:solidFill>
                  <a:srgbClr val="FFFFFF">
                    <a:lumMod val="50000"/>
                  </a:srgbClr>
                </a:solidFill>
                <a:latin typeface="Pfizer Diatype Office"/>
              </a:rPr>
              <a:t>haberci</a:t>
            </a:r>
            <a:r>
              <a:rPr lang="en-GB" sz="600" dirty="0">
                <a:solidFill>
                  <a:srgbClr val="FFFFFF">
                    <a:lumMod val="50000"/>
                  </a:srgbClr>
                </a:solidFill>
                <a:latin typeface="Pfizer Diatype Office"/>
              </a:rPr>
              <a:t> </a:t>
            </a:r>
            <a:r>
              <a:rPr lang="en-GB" sz="600" dirty="0" err="1">
                <a:solidFill>
                  <a:srgbClr val="FFFFFF">
                    <a:lumMod val="50000"/>
                  </a:srgbClr>
                </a:solidFill>
                <a:latin typeface="Pfizer Diatype Office"/>
              </a:rPr>
              <a:t>ribonükleik</a:t>
            </a:r>
            <a:r>
              <a:rPr lang="en-GB" sz="600" dirty="0">
                <a:solidFill>
                  <a:srgbClr val="FFFFFF">
                    <a:lumMod val="50000"/>
                  </a:srgbClr>
                </a:solidFill>
                <a:latin typeface="Pfizer Diatype Office"/>
              </a:rPr>
              <a:t> </a:t>
            </a:r>
            <a:r>
              <a:rPr lang="en-GB" sz="600" dirty="0" err="1">
                <a:solidFill>
                  <a:srgbClr val="FFFFFF">
                    <a:lumMod val="50000"/>
                  </a:srgbClr>
                </a:solidFill>
                <a:latin typeface="Pfizer Diatype Office"/>
              </a:rPr>
              <a:t>asit</a:t>
            </a:r>
            <a:r>
              <a:rPr lang="en-GB" sz="600" dirty="0">
                <a:solidFill>
                  <a:srgbClr val="FFFFFF">
                    <a:lumMod val="50000"/>
                  </a:srgbClr>
                </a:solidFill>
                <a:latin typeface="Pfizer Diatype Office"/>
              </a:rPr>
              <a:t>; RSV, </a:t>
            </a:r>
            <a:r>
              <a:rPr lang="en-GB" sz="600" dirty="0" err="1">
                <a:solidFill>
                  <a:srgbClr val="FFFFFF">
                    <a:lumMod val="50000"/>
                  </a:srgbClr>
                </a:solidFill>
                <a:latin typeface="Pfizer Diatype Office"/>
              </a:rPr>
              <a:t>solunum</a:t>
            </a:r>
            <a:r>
              <a:rPr lang="en-GB" sz="600" dirty="0">
                <a:solidFill>
                  <a:srgbClr val="FFFFFF">
                    <a:lumMod val="50000"/>
                  </a:srgbClr>
                </a:solidFill>
                <a:latin typeface="Pfizer Diatype Office"/>
              </a:rPr>
              <a:t> </a:t>
            </a:r>
            <a:r>
              <a:rPr lang="en-GB" sz="600" dirty="0" err="1">
                <a:solidFill>
                  <a:srgbClr val="FFFFFF">
                    <a:lumMod val="50000"/>
                  </a:srgbClr>
                </a:solidFill>
                <a:latin typeface="Pfizer Diatype Office"/>
              </a:rPr>
              <a:t>sinsityal</a:t>
            </a:r>
            <a:r>
              <a:rPr lang="en-GB" sz="600" dirty="0">
                <a:solidFill>
                  <a:srgbClr val="FFFFFF">
                    <a:lumMod val="50000"/>
                  </a:srgbClr>
                </a:solidFill>
                <a:latin typeface="Pfizer Diatype Office"/>
              </a:rPr>
              <a:t> </a:t>
            </a:r>
            <a:r>
              <a:rPr lang="en-GB" sz="600" dirty="0" err="1">
                <a:solidFill>
                  <a:srgbClr val="FFFFFF">
                    <a:lumMod val="50000"/>
                  </a:srgbClr>
                </a:solidFill>
                <a:latin typeface="Pfizer Diatype Office"/>
              </a:rPr>
              <a:t>virüsü</a:t>
            </a:r>
            <a:r>
              <a:rPr lang="en-GB" sz="600" dirty="0">
                <a:solidFill>
                  <a:srgbClr val="FFFFFF">
                    <a:lumMod val="50000"/>
                  </a:srgbClr>
                </a:solidFill>
                <a:latin typeface="Pfizer Diatype Office"/>
              </a:rPr>
              <a:t>.</a:t>
            </a:r>
            <a:endParaRPr lang="en-US" sz="1350" dirty="0"/>
          </a:p>
          <a:p>
            <a:pPr defTabSz="171390">
              <a:defRPr/>
            </a:pPr>
            <a:r>
              <a:rPr lang="en-GB" sz="600" dirty="0">
                <a:solidFill>
                  <a:srgbClr val="FFFFFF">
                    <a:lumMod val="50000"/>
                  </a:srgbClr>
                </a:solidFill>
                <a:latin typeface="Pfizer Diatype Office"/>
              </a:rPr>
              <a:t>1. </a:t>
            </a:r>
            <a:r>
              <a:rPr lang="en-GB" sz="600" dirty="0" err="1">
                <a:solidFill>
                  <a:srgbClr val="FFFFFF">
                    <a:lumMod val="50000"/>
                  </a:srgbClr>
                </a:solidFill>
                <a:latin typeface="Pfizer Diatype Office"/>
              </a:rPr>
              <a:t>Bonani</a:t>
            </a:r>
            <a:r>
              <a:rPr lang="en-GB" sz="600" dirty="0">
                <a:solidFill>
                  <a:srgbClr val="FFFFFF">
                    <a:lumMod val="50000"/>
                  </a:srgbClr>
                </a:solidFill>
                <a:latin typeface="Pfizer Diatype Office"/>
              </a:rPr>
              <a:t>, P </a:t>
            </a:r>
            <a:r>
              <a:rPr lang="en-GB" sz="600" dirty="0" err="1">
                <a:solidFill>
                  <a:srgbClr val="FFFFFF">
                    <a:lumMod val="50000"/>
                  </a:srgbClr>
                </a:solidFill>
                <a:latin typeface="Pfizer Diatype Office"/>
              </a:rPr>
              <a:t>ve</a:t>
            </a:r>
            <a:r>
              <a:rPr lang="en-GB" sz="600" dirty="0">
                <a:solidFill>
                  <a:srgbClr val="FFFFFF">
                    <a:lumMod val="50000"/>
                  </a:srgbClr>
                </a:solidFill>
                <a:latin typeface="Pfizer Diatype Office"/>
              </a:rPr>
              <a:t> </a:t>
            </a:r>
            <a:r>
              <a:rPr lang="en-GB" sz="600" dirty="0" err="1">
                <a:solidFill>
                  <a:srgbClr val="FFFFFF">
                    <a:lumMod val="50000"/>
                  </a:srgbClr>
                </a:solidFill>
                <a:latin typeface="Pfizer Diatype Office"/>
              </a:rPr>
              <a:t>diğ</a:t>
            </a:r>
            <a:r>
              <a:rPr lang="en-GB" sz="600" dirty="0">
                <a:solidFill>
                  <a:srgbClr val="FFFFFF">
                    <a:lumMod val="50000"/>
                  </a:srgbClr>
                </a:solidFill>
                <a:latin typeface="Pfizer Diatype Office"/>
              </a:rPr>
              <a:t>. </a:t>
            </a:r>
            <a:r>
              <a:rPr lang="en-GB" sz="600" i="1" dirty="0">
                <a:solidFill>
                  <a:srgbClr val="FFFFFF">
                    <a:lumMod val="50000"/>
                  </a:srgbClr>
                </a:solidFill>
                <a:latin typeface="Pfizer Diatype Office"/>
              </a:rPr>
              <a:t>Mide </a:t>
            </a:r>
            <a:r>
              <a:rPr lang="en-GB" sz="600" i="1" dirty="0" err="1">
                <a:solidFill>
                  <a:srgbClr val="FFFFFF">
                    <a:lumMod val="50000"/>
                  </a:srgbClr>
                </a:solidFill>
                <a:latin typeface="Pfizer Diatype Office"/>
              </a:rPr>
              <a:t>Aşılama</a:t>
            </a:r>
            <a:r>
              <a:rPr lang="en-GB" sz="600" i="1" dirty="0">
                <a:solidFill>
                  <a:srgbClr val="FFFFFF">
                    <a:lumMod val="50000"/>
                  </a:srgbClr>
                </a:solidFill>
                <a:latin typeface="Pfizer Diatype Office"/>
              </a:rPr>
              <a:t> </a:t>
            </a:r>
            <a:r>
              <a:rPr lang="en-GB" sz="600" i="1" dirty="0" err="1">
                <a:solidFill>
                  <a:srgbClr val="FFFFFF">
                    <a:lumMod val="50000"/>
                  </a:srgbClr>
                </a:solidFill>
                <a:latin typeface="Pfizer Diatype Office"/>
              </a:rPr>
              <a:t>İmmünotezi</a:t>
            </a:r>
            <a:r>
              <a:rPr lang="en-GB" sz="600" i="1" dirty="0">
                <a:solidFill>
                  <a:srgbClr val="FFFFFF">
                    <a:lumMod val="50000"/>
                  </a:srgbClr>
                </a:solidFill>
                <a:latin typeface="Pfizer Diatype Office"/>
              </a:rPr>
              <a:t>. </a:t>
            </a:r>
            <a:r>
              <a:rPr lang="en-GB" sz="600" dirty="0">
                <a:solidFill>
                  <a:srgbClr val="FFFFFF">
                    <a:lumMod val="50000"/>
                  </a:srgbClr>
                </a:solidFill>
                <a:latin typeface="Pfizer Diatype Office"/>
              </a:rPr>
              <a:t>[11, 13]:2195786.2.Pnömokokal </a:t>
            </a:r>
            <a:r>
              <a:rPr lang="en-GB" sz="600" dirty="0" err="1">
                <a:solidFill>
                  <a:srgbClr val="FFFFFF">
                    <a:lumMod val="50000"/>
                  </a:srgbClr>
                </a:solidFill>
                <a:latin typeface="Pfizer Diatype Office"/>
              </a:rPr>
              <a:t>Konjüge</a:t>
            </a:r>
            <a:r>
              <a:rPr lang="en-GB" sz="600" dirty="0">
                <a:solidFill>
                  <a:srgbClr val="FFFFFF">
                    <a:lumMod val="50000"/>
                  </a:srgbClr>
                </a:solidFill>
                <a:latin typeface="Pfizer Diatype Office"/>
              </a:rPr>
              <a:t> </a:t>
            </a:r>
            <a:r>
              <a:rPr lang="en-GB" sz="600" dirty="0" err="1">
                <a:solidFill>
                  <a:srgbClr val="FFFFFF">
                    <a:lumMod val="50000"/>
                  </a:srgbClr>
                </a:solidFill>
                <a:latin typeface="Pfizer Diatype Office"/>
              </a:rPr>
              <a:t>Polisakkarid</a:t>
            </a:r>
            <a:r>
              <a:rPr lang="en-GB" sz="600" dirty="0">
                <a:solidFill>
                  <a:srgbClr val="FFFFFF">
                    <a:lumMod val="50000"/>
                  </a:srgbClr>
                </a:solidFill>
                <a:latin typeface="Pfizer Diatype Office"/>
              </a:rPr>
              <a:t> </a:t>
            </a:r>
            <a:r>
              <a:rPr lang="en-GB" sz="600" dirty="0" err="1">
                <a:solidFill>
                  <a:srgbClr val="FFFFFF">
                    <a:lumMod val="50000"/>
                  </a:srgbClr>
                </a:solidFill>
                <a:latin typeface="Pfizer Diatype Office"/>
              </a:rPr>
              <a:t>Aşı</a:t>
            </a:r>
            <a:r>
              <a:rPr lang="en-GB" sz="600" dirty="0">
                <a:solidFill>
                  <a:srgbClr val="FFFFFF">
                    <a:lumMod val="50000"/>
                  </a:srgbClr>
                </a:solidFill>
                <a:latin typeface="Pfizer Diatype Office"/>
              </a:rPr>
              <a:t> (20 </a:t>
            </a:r>
            <a:r>
              <a:rPr lang="en-GB" sz="600" dirty="0" err="1">
                <a:solidFill>
                  <a:srgbClr val="FFFFFF">
                    <a:lumMod val="50000"/>
                  </a:srgbClr>
                </a:solidFill>
                <a:latin typeface="Pfizer Diatype Office"/>
              </a:rPr>
              <a:t>Valan,Adsorbe</a:t>
            </a:r>
            <a:r>
              <a:rPr lang="en-GB" sz="600" dirty="0">
                <a:solidFill>
                  <a:srgbClr val="FFFFFF">
                    <a:lumMod val="50000"/>
                  </a:srgbClr>
                </a:solidFill>
                <a:latin typeface="Pfizer Diatype Office"/>
              </a:rPr>
              <a:t>) </a:t>
            </a:r>
            <a:r>
              <a:rPr lang="en-GB" sz="600" dirty="0" err="1">
                <a:solidFill>
                  <a:srgbClr val="FFFFFF">
                    <a:lumMod val="50000"/>
                  </a:srgbClr>
                </a:solidFill>
                <a:latin typeface="Pfizer Diatype Office"/>
              </a:rPr>
              <a:t>Kısa</a:t>
            </a:r>
            <a:r>
              <a:rPr lang="en-GB" sz="600" dirty="0">
                <a:solidFill>
                  <a:srgbClr val="FFFFFF">
                    <a:lumMod val="50000"/>
                  </a:srgbClr>
                </a:solidFill>
                <a:latin typeface="Pfizer Diatype Office"/>
              </a:rPr>
              <a:t> </a:t>
            </a:r>
            <a:r>
              <a:rPr lang="en-GB" sz="600" dirty="0" err="1">
                <a:solidFill>
                  <a:srgbClr val="FFFFFF">
                    <a:lumMod val="50000"/>
                  </a:srgbClr>
                </a:solidFill>
                <a:latin typeface="Pfizer Diatype Office"/>
              </a:rPr>
              <a:t>Ürün</a:t>
            </a:r>
            <a:r>
              <a:rPr lang="en-GB" sz="600" dirty="0">
                <a:solidFill>
                  <a:srgbClr val="FFFFFF">
                    <a:lumMod val="50000"/>
                  </a:srgbClr>
                </a:solidFill>
                <a:latin typeface="Pfizer Diatype Office"/>
              </a:rPr>
              <a:t> </a:t>
            </a:r>
            <a:r>
              <a:rPr lang="en-GB" sz="600" dirty="0" err="1">
                <a:solidFill>
                  <a:srgbClr val="FFFFFF">
                    <a:lumMod val="50000"/>
                  </a:srgbClr>
                </a:solidFill>
                <a:latin typeface="Pfizer Diatype Office"/>
              </a:rPr>
              <a:t>Bilgisi</a:t>
            </a:r>
            <a:r>
              <a:rPr lang="en-GB" sz="600" dirty="0">
                <a:solidFill>
                  <a:srgbClr val="FFFFFF">
                    <a:lumMod val="50000"/>
                  </a:srgbClr>
                </a:solidFill>
                <a:latin typeface="Pfizer Diatype Office"/>
              </a:rPr>
              <a:t>, 27.11.2024.</a:t>
            </a:r>
            <a:r>
              <a:rPr lang="en-US" sz="600" dirty="0">
                <a:solidFill>
                  <a:srgbClr val="FFFFFF">
                    <a:lumMod val="50000"/>
                  </a:srgbClr>
                </a:solidFill>
                <a:latin typeface="Pfizer Diatype Office"/>
              </a:rPr>
              <a:t> ; 3. </a:t>
            </a:r>
            <a:r>
              <a:rPr lang="en-US" sz="600" dirty="0"/>
              <a:t>ABRYSVO </a:t>
            </a:r>
            <a:r>
              <a:rPr lang="en-US" sz="600" dirty="0" err="1"/>
              <a:t>Kısa</a:t>
            </a:r>
            <a:r>
              <a:rPr lang="en-US" sz="600" dirty="0"/>
              <a:t> </a:t>
            </a:r>
            <a:r>
              <a:rPr lang="en-US" sz="600" dirty="0" err="1"/>
              <a:t>Ürün</a:t>
            </a:r>
            <a:r>
              <a:rPr lang="en-US" sz="600" dirty="0"/>
              <a:t> </a:t>
            </a:r>
            <a:r>
              <a:rPr lang="en-US" sz="600" dirty="0" err="1"/>
              <a:t>Bilgisi</a:t>
            </a:r>
            <a:r>
              <a:rPr lang="en-US" sz="600" dirty="0"/>
              <a:t> </a:t>
            </a:r>
            <a:r>
              <a:rPr lang="en-US" sz="600" dirty="0">
                <a:solidFill>
                  <a:srgbClr val="FFFFFF">
                    <a:lumMod val="50000"/>
                  </a:srgbClr>
                </a:solidFill>
                <a:latin typeface="Pfizer Diatype Office"/>
              </a:rPr>
              <a:t>4. CDC. Getting a Flu Vaccine and other Recommended Vaccines at the Same Time. 17 September 2024. https://www.cdc.gov/flu/vaccines/coadministration.html. Accessed 14 March 2025; 5. CDC. Administering Pneumococcal Vaccines. 21 September 2023. https://www.cdc.gov/vaccines/vpd/pneumo/hcp/administering-vaccine.html#administration. Accessed 17 March 2025.</a:t>
            </a:r>
            <a:endParaRPr lang="en-GB" sz="600" dirty="0">
              <a:solidFill>
                <a:srgbClr val="FFFFFF">
                  <a:lumMod val="50000"/>
                </a:srgbClr>
              </a:solidFill>
              <a:latin typeface="Pfizer Diatype Office"/>
            </a:endParaRPr>
          </a:p>
        </p:txBody>
      </p:sp>
      <p:sp>
        <p:nvSpPr>
          <p:cNvPr id="37" name="TextBox 36">
            <a:extLst>
              <a:ext uri="{FF2B5EF4-FFF2-40B4-BE49-F238E27FC236}">
                <a16:creationId xmlns:a16="http://schemas.microsoft.com/office/drawing/2014/main" id="{F0E6B366-6098-444C-F9FD-8E90E2AAC723}"/>
              </a:ext>
            </a:extLst>
          </p:cNvPr>
          <p:cNvSpPr txBox="1"/>
          <p:nvPr/>
        </p:nvSpPr>
        <p:spPr>
          <a:xfrm>
            <a:off x="536574" y="1809750"/>
            <a:ext cx="3562090" cy="4131900"/>
          </a:xfrm>
          <a:prstGeom prst="rect">
            <a:avLst/>
          </a:prstGeom>
          <a:noFill/>
        </p:spPr>
        <p:txBody>
          <a:bodyPr wrap="square" rtlCol="0">
            <a:spAutoFit/>
          </a:bodyPr>
          <a:lstStyle/>
          <a:p>
            <a:pPr>
              <a:spcAft>
                <a:spcPts val="900"/>
              </a:spcAft>
              <a:defRPr/>
            </a:pPr>
            <a:r>
              <a:rPr lang="en-US" sz="2000" dirty="0" err="1">
                <a:latin typeface="Arial" panose="020B0604020202020204" pitchFamily="34" charset="0"/>
                <a:cs typeface="Arial" panose="020B0604020202020204" pitchFamily="34" charset="0"/>
              </a:rPr>
              <a:t>Eşzamanlı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uygulama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aşı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kapsam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oranını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artırmak</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için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etkili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yaklaşımlardan</a:t>
            </a:r>
            <a:r>
              <a:rPr lang="en-US" sz="2000" dirty="0">
                <a:latin typeface="Arial" panose="020B0604020202020204" pitchFamily="34" charset="0"/>
                <a:cs typeface="Arial" panose="020B0604020202020204" pitchFamily="34" charset="0"/>
              </a:rPr>
              <a:t> biridir</a:t>
            </a:r>
            <a:r>
              <a:rPr lang="en-US" sz="2000" baseline="30000" dirty="0">
                <a:latin typeface="Arial" panose="020B0604020202020204" pitchFamily="34" charset="0"/>
                <a:cs typeface="Arial" panose="020B0604020202020204" pitchFamily="34" charset="0"/>
              </a:rPr>
              <a:t>1</a:t>
            </a:r>
          </a:p>
          <a:p>
            <a:pPr marL="130302" indent="-130302">
              <a:spcAft>
                <a:spcPts val="900"/>
              </a:spcAft>
              <a:buFont typeface="Arial" panose="020B0604020202020204" pitchFamily="34" charset="0"/>
              <a:buChar char="•"/>
              <a:defRPr/>
            </a:pPr>
            <a:r>
              <a:rPr lang="en-US" sz="2000" dirty="0" err="1">
                <a:latin typeface="Arial" panose="020B0604020202020204" pitchFamily="34" charset="0"/>
                <a:cs typeface="Arial" panose="020B0604020202020204" pitchFamily="34" charset="0"/>
              </a:rPr>
              <a:t>Aşı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konsültasyonlarının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sayısını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maliyetlerini</a:t>
            </a:r>
            <a:r>
              <a:rPr lang="en-US" sz="2000" dirty="0">
                <a:latin typeface="Arial" panose="020B0604020202020204" pitchFamily="34" charset="0"/>
                <a:cs typeface="Arial" panose="020B0604020202020204" pitchFamily="34" charset="0"/>
              </a:rPr>
              <a:t> azaltabilir</a:t>
            </a:r>
            <a:r>
              <a:rPr lang="en-US" sz="2000" baseline="30000" dirty="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p>
            <a:pPr marL="130302" indent="-130302">
              <a:spcAft>
                <a:spcPts val="900"/>
              </a:spcAft>
              <a:buFont typeface="Arial" panose="020B0604020202020204" pitchFamily="34" charset="0"/>
              <a:buChar char="•"/>
              <a:defRPr/>
            </a:pPr>
            <a:r>
              <a:rPr lang="en-US" sz="2000" dirty="0" err="1">
                <a:latin typeface="Arial" panose="020B0604020202020204" pitchFamily="34" charset="0"/>
                <a:cs typeface="Arial" panose="020B0604020202020204" pitchFamily="34" charset="0"/>
              </a:rPr>
              <a:t>Önerilere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uyumu</a:t>
            </a:r>
            <a:r>
              <a:rPr lang="en-US" sz="2000" dirty="0">
                <a:latin typeface="Arial" panose="020B0604020202020204" pitchFamily="34" charset="0"/>
                <a:cs typeface="Arial" panose="020B0604020202020204" pitchFamily="34" charset="0"/>
              </a:rPr>
              <a:t> artırabilir</a:t>
            </a:r>
            <a:r>
              <a:rPr lang="en-US" sz="2000" baseline="30000" dirty="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p>
            <a:pPr marL="130302" indent="-130302">
              <a:spcAft>
                <a:spcPts val="900"/>
              </a:spcAft>
              <a:buFont typeface="Arial" panose="020B0604020202020204" pitchFamily="34" charset="0"/>
              <a:buChar char="•"/>
              <a:defRPr/>
            </a:pPr>
            <a:r>
              <a:rPr lang="en-US" sz="2000" dirty="0" err="1">
                <a:latin typeface="Arial" panose="020B0604020202020204" pitchFamily="34" charset="0"/>
                <a:cs typeface="Arial" panose="020B0604020202020204" pitchFamily="34" charset="0"/>
              </a:rPr>
              <a:t>Aşıların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önerilen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yaş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veya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ihtiyaçlara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göre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zamanında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uygulanmasını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sağlamaya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yardımcı</a:t>
            </a:r>
            <a:r>
              <a:rPr lang="en-US" sz="2000" dirty="0">
                <a:latin typeface="Arial" panose="020B0604020202020204" pitchFamily="34" charset="0"/>
                <a:cs typeface="Arial" panose="020B0604020202020204" pitchFamily="34" charset="0"/>
              </a:rPr>
              <a:t> olur</a:t>
            </a:r>
            <a:r>
              <a:rPr lang="en-US" sz="2000" baseline="30000" dirty="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CB21698-2B27-740C-DDDA-048209485942}"/>
              </a:ext>
            </a:extLst>
          </p:cNvPr>
          <p:cNvSpPr/>
          <p:nvPr/>
        </p:nvSpPr>
        <p:spPr>
          <a:xfrm>
            <a:off x="4923506" y="290457"/>
            <a:ext cx="5865947" cy="642916"/>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1800" dirty="0" err="1">
                <a:solidFill>
                  <a:srgbClr val="000000"/>
                </a:solidFill>
                <a:latin typeface="Arial" panose="020B0604020202020204" pitchFamily="34" charset="0"/>
                <a:ea typeface="+mn-lt"/>
                <a:cs typeface="Arial" panose="020B0604020202020204" pitchFamily="34" charset="0"/>
              </a:rPr>
              <a:t>Farklı</a:t>
            </a:r>
            <a:r>
              <a:rPr lang="en-US" sz="1800" dirty="0">
                <a:solidFill>
                  <a:srgbClr val="000000"/>
                </a:solidFill>
                <a:latin typeface="Arial" panose="020B0604020202020204" pitchFamily="34" charset="0"/>
                <a:ea typeface="+mn-lt"/>
                <a:cs typeface="Arial" panose="020B0604020202020204" pitchFamily="34" charset="0"/>
              </a:rPr>
              <a:t> </a:t>
            </a:r>
            <a:r>
              <a:rPr lang="en-US" sz="1800" dirty="0" err="1">
                <a:solidFill>
                  <a:srgbClr val="000000"/>
                </a:solidFill>
                <a:latin typeface="Arial" panose="020B0604020202020204" pitchFamily="34" charset="0"/>
                <a:ea typeface="+mn-lt"/>
                <a:cs typeface="Arial" panose="020B0604020202020204" pitchFamily="34" charset="0"/>
              </a:rPr>
              <a:t>enjektabl</a:t>
            </a:r>
            <a:r>
              <a:rPr lang="en-US" sz="1800" dirty="0">
                <a:solidFill>
                  <a:srgbClr val="000000"/>
                </a:solidFill>
                <a:latin typeface="Arial" panose="020B0604020202020204" pitchFamily="34" charset="0"/>
                <a:ea typeface="+mn-lt"/>
                <a:cs typeface="Arial" panose="020B0604020202020204" pitchFamily="34" charset="0"/>
              </a:rPr>
              <a:t> </a:t>
            </a:r>
            <a:r>
              <a:rPr lang="en-US" sz="1800" dirty="0" err="1">
                <a:solidFill>
                  <a:srgbClr val="000000"/>
                </a:solidFill>
                <a:latin typeface="Arial" panose="020B0604020202020204" pitchFamily="34" charset="0"/>
                <a:ea typeface="+mn-lt"/>
                <a:cs typeface="Arial" panose="020B0604020202020204" pitchFamily="34" charset="0"/>
              </a:rPr>
              <a:t>aşılar</a:t>
            </a:r>
            <a:r>
              <a:rPr lang="en-US" sz="1800" dirty="0">
                <a:solidFill>
                  <a:srgbClr val="000000"/>
                </a:solidFill>
                <a:latin typeface="Arial" panose="020B0604020202020204" pitchFamily="34" charset="0"/>
                <a:ea typeface="+mn-lt"/>
                <a:cs typeface="Arial" panose="020B0604020202020204" pitchFamily="34" charset="0"/>
              </a:rPr>
              <a:t> her zaman </a:t>
            </a:r>
            <a:r>
              <a:rPr lang="en-US" sz="1800" dirty="0" err="1">
                <a:solidFill>
                  <a:srgbClr val="000000"/>
                </a:solidFill>
                <a:latin typeface="Arial" panose="020B0604020202020204" pitchFamily="34" charset="0"/>
                <a:ea typeface="+mn-lt"/>
                <a:cs typeface="Arial" panose="020B0604020202020204" pitchFamily="34" charset="0"/>
              </a:rPr>
              <a:t>farklı</a:t>
            </a:r>
            <a:r>
              <a:rPr lang="en-US" sz="1800" dirty="0">
                <a:solidFill>
                  <a:srgbClr val="000000"/>
                </a:solidFill>
                <a:latin typeface="Arial" panose="020B0604020202020204" pitchFamily="34" charset="0"/>
                <a:ea typeface="+mn-lt"/>
                <a:cs typeface="Arial" panose="020B0604020202020204" pitchFamily="34" charset="0"/>
              </a:rPr>
              <a:t> </a:t>
            </a:r>
            <a:r>
              <a:rPr lang="en-US" sz="1800" dirty="0" err="1">
                <a:solidFill>
                  <a:srgbClr val="000000"/>
                </a:solidFill>
                <a:latin typeface="Arial" panose="020B0604020202020204" pitchFamily="34" charset="0"/>
                <a:ea typeface="+mn-lt"/>
                <a:cs typeface="Arial" panose="020B0604020202020204" pitchFamily="34" charset="0"/>
              </a:rPr>
              <a:t>yerlere</a:t>
            </a:r>
            <a:r>
              <a:rPr lang="en-US" sz="1800" dirty="0">
                <a:solidFill>
                  <a:srgbClr val="000000"/>
                </a:solidFill>
                <a:latin typeface="Arial" panose="020B0604020202020204" pitchFamily="34" charset="0"/>
                <a:ea typeface="+mn-lt"/>
                <a:cs typeface="Arial" panose="020B0604020202020204" pitchFamily="34" charset="0"/>
              </a:rPr>
              <a:t> </a:t>
            </a:r>
            <a:r>
              <a:rPr lang="en-US" sz="1800" dirty="0" err="1">
                <a:solidFill>
                  <a:srgbClr val="000000"/>
                </a:solidFill>
                <a:latin typeface="Arial" panose="020B0604020202020204" pitchFamily="34" charset="0"/>
                <a:ea typeface="+mn-lt"/>
                <a:cs typeface="Arial" panose="020B0604020202020204" pitchFamily="34" charset="0"/>
              </a:rPr>
              <a:t>enjekte</a:t>
            </a:r>
            <a:r>
              <a:rPr lang="en-US" sz="1800" dirty="0">
                <a:solidFill>
                  <a:srgbClr val="000000"/>
                </a:solidFill>
                <a:latin typeface="Arial" panose="020B0604020202020204" pitchFamily="34" charset="0"/>
                <a:ea typeface="+mn-lt"/>
                <a:cs typeface="Arial" panose="020B0604020202020204" pitchFamily="34" charset="0"/>
              </a:rPr>
              <a:t> </a:t>
            </a:r>
            <a:r>
              <a:rPr lang="en-US" sz="1800" dirty="0" err="1">
                <a:solidFill>
                  <a:srgbClr val="000000"/>
                </a:solidFill>
                <a:latin typeface="Arial" panose="020B0604020202020204" pitchFamily="34" charset="0"/>
                <a:ea typeface="+mn-lt"/>
                <a:cs typeface="Arial" panose="020B0604020202020204" pitchFamily="34" charset="0"/>
              </a:rPr>
              <a:t>edilmelidir</a:t>
            </a:r>
            <a:r>
              <a:rPr lang="en-US" sz="1800" dirty="0">
                <a:solidFill>
                  <a:srgbClr val="000000"/>
                </a:solidFill>
                <a:latin typeface="Arial" panose="020B0604020202020204" pitchFamily="34" charset="0"/>
                <a:ea typeface="+mn-lt"/>
                <a:cs typeface="Arial" panose="020B0604020202020204" pitchFamily="34" charset="0"/>
              </a:rPr>
              <a:t>.</a:t>
            </a:r>
            <a:endParaRPr lang="en-US" sz="2400" dirty="0">
              <a:latin typeface="Arial" panose="020B0604020202020204" pitchFamily="34" charset="0"/>
              <a:ea typeface="+mn-lt"/>
              <a:cs typeface="Arial" panose="020B0604020202020204" pitchFamily="34" charset="0"/>
            </a:endParaRPr>
          </a:p>
        </p:txBody>
      </p:sp>
      <p:sp>
        <p:nvSpPr>
          <p:cNvPr id="41" name="Rectangle 40">
            <a:extLst>
              <a:ext uri="{FF2B5EF4-FFF2-40B4-BE49-F238E27FC236}">
                <a16:creationId xmlns:a16="http://schemas.microsoft.com/office/drawing/2014/main" id="{60D892F7-9CEF-CF5B-3E46-2B24469D3087}"/>
              </a:ext>
            </a:extLst>
          </p:cNvPr>
          <p:cNvSpPr/>
          <p:nvPr/>
        </p:nvSpPr>
        <p:spPr>
          <a:xfrm>
            <a:off x="4550800" y="1183341"/>
            <a:ext cx="6680180" cy="26873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71390">
              <a:spcAft>
                <a:spcPts val="450"/>
              </a:spcAft>
              <a:defRPr/>
            </a:pPr>
            <a:r>
              <a:rPr lang="en-US" sz="2000" dirty="0">
                <a:solidFill>
                  <a:srgbClr val="0000C9"/>
                </a:solidFill>
                <a:latin typeface="Arial" panose="020B0604020202020204" pitchFamily="34" charset="0"/>
              </a:rPr>
              <a:t>Uygun </a:t>
            </a:r>
            <a:r>
              <a:rPr lang="en-US" sz="2000" dirty="0" err="1">
                <a:solidFill>
                  <a:srgbClr val="0000C9"/>
                </a:solidFill>
                <a:latin typeface="Arial" panose="020B0604020202020204" pitchFamily="34" charset="0"/>
              </a:rPr>
              <a:t>olduğunda</a:t>
            </a:r>
            <a:r>
              <a:rPr lang="en-US" sz="2000" dirty="0">
                <a:solidFill>
                  <a:srgbClr val="0000C9"/>
                </a:solidFill>
                <a:latin typeface="Arial" panose="020B0604020202020204" pitchFamily="34" charset="0"/>
              </a:rPr>
              <a:t>, </a:t>
            </a:r>
            <a:r>
              <a:rPr lang="en-US" sz="2000" dirty="0" err="1">
                <a:solidFill>
                  <a:srgbClr val="0000C9"/>
                </a:solidFill>
                <a:latin typeface="Arial" panose="020B0604020202020204" pitchFamily="34" charset="0"/>
              </a:rPr>
              <a:t>aşağıdaki</a:t>
            </a:r>
            <a:r>
              <a:rPr lang="en-US" sz="2000" dirty="0">
                <a:solidFill>
                  <a:srgbClr val="0000C9"/>
                </a:solidFill>
                <a:latin typeface="Arial" panose="020B0604020202020204" pitchFamily="34" charset="0"/>
              </a:rPr>
              <a:t> </a:t>
            </a:r>
            <a:r>
              <a:rPr lang="en-US" sz="2000" dirty="0" err="1">
                <a:solidFill>
                  <a:srgbClr val="0000C9"/>
                </a:solidFill>
                <a:latin typeface="Arial" panose="020B0604020202020204" pitchFamily="34" charset="0"/>
              </a:rPr>
              <a:t>aşılar</a:t>
            </a:r>
            <a:r>
              <a:rPr lang="en-US" sz="2000" dirty="0">
                <a:solidFill>
                  <a:srgbClr val="0000C9"/>
                </a:solidFill>
                <a:latin typeface="Arial" panose="020B0604020202020204" pitchFamily="34" charset="0"/>
              </a:rPr>
              <a:t> </a:t>
            </a:r>
            <a:r>
              <a:rPr lang="en-US" sz="2000" dirty="0" err="1">
                <a:solidFill>
                  <a:srgbClr val="0000C9"/>
                </a:solidFill>
                <a:latin typeface="Arial" panose="020B0604020202020204" pitchFamily="34" charset="0"/>
              </a:rPr>
              <a:t>aynı</a:t>
            </a:r>
            <a:r>
              <a:rPr lang="en-US" sz="2000" dirty="0">
                <a:solidFill>
                  <a:srgbClr val="0000C9"/>
                </a:solidFill>
                <a:latin typeface="Arial" panose="020B0604020202020204" pitchFamily="34" charset="0"/>
              </a:rPr>
              <a:t> </a:t>
            </a:r>
            <a:r>
              <a:rPr lang="en-US" sz="2000" dirty="0" err="1">
                <a:solidFill>
                  <a:srgbClr val="0000C9"/>
                </a:solidFill>
                <a:latin typeface="Arial" panose="020B0604020202020204" pitchFamily="34" charset="0"/>
              </a:rPr>
              <a:t>anda</a:t>
            </a:r>
            <a:r>
              <a:rPr lang="en-US" sz="2000" dirty="0">
                <a:solidFill>
                  <a:srgbClr val="0000C9"/>
                </a:solidFill>
                <a:latin typeface="Arial" panose="020B0604020202020204" pitchFamily="34" charset="0"/>
              </a:rPr>
              <a:t> </a:t>
            </a:r>
            <a:r>
              <a:rPr lang="en-US" sz="2000" dirty="0" err="1">
                <a:solidFill>
                  <a:srgbClr val="0000C9"/>
                </a:solidFill>
                <a:latin typeface="Arial" panose="020B0604020202020204" pitchFamily="34" charset="0"/>
              </a:rPr>
              <a:t>verilebilir</a:t>
            </a:r>
            <a:r>
              <a:rPr lang="en-US" sz="2000" dirty="0">
                <a:solidFill>
                  <a:srgbClr val="0000C9"/>
                </a:solidFill>
                <a:latin typeface="Arial" panose="020B0604020202020204" pitchFamily="34" charset="0"/>
              </a:rPr>
              <a:t>:</a:t>
            </a:r>
          </a:p>
        </p:txBody>
      </p:sp>
      <p:sp>
        <p:nvSpPr>
          <p:cNvPr id="12" name="Rectangle: Rounded Corners 11">
            <a:extLst>
              <a:ext uri="{FF2B5EF4-FFF2-40B4-BE49-F238E27FC236}">
                <a16:creationId xmlns:a16="http://schemas.microsoft.com/office/drawing/2014/main" id="{1217132F-D76E-9828-B43A-0FBAF9232893}"/>
              </a:ext>
            </a:extLst>
          </p:cNvPr>
          <p:cNvSpPr/>
          <p:nvPr/>
        </p:nvSpPr>
        <p:spPr>
          <a:xfrm>
            <a:off x="4945023" y="1723837"/>
            <a:ext cx="5846802" cy="2250922"/>
          </a:xfrm>
          <a:prstGeom prst="roundRect">
            <a:avLst>
              <a:gd name="adj" fmla="val 12973"/>
            </a:avLst>
          </a:prstGeom>
          <a:solidFill>
            <a:srgbClr val="BDE7FF"/>
          </a:solidFill>
          <a:ln>
            <a:noFill/>
          </a:ln>
        </p:spPr>
        <p:style>
          <a:lnRef idx="0">
            <a:scrgbClr r="0" g="0" b="0"/>
          </a:lnRef>
          <a:fillRef idx="0">
            <a:scrgbClr r="0" g="0" b="0"/>
          </a:fillRef>
          <a:effectRef idx="0">
            <a:scrgbClr r="0" g="0" b="0"/>
          </a:effectRef>
          <a:fontRef idx="minor">
            <a:schemeClr val="lt1"/>
          </a:fontRef>
        </p:style>
        <p:txBody>
          <a:bodyPr lIns="548640" tIns="34290" rIns="891540" bIns="34290" rtlCol="0" anchor="b"/>
          <a:lstStyle/>
          <a:p>
            <a:pPr marL="128588" indent="-128588" defTabSz="171390">
              <a:spcAft>
                <a:spcPts val="450"/>
              </a:spcAft>
              <a:buFont typeface="Arial" panose="020B0604020202020204" pitchFamily="34" charset="0"/>
              <a:buChar char="•"/>
              <a:defRPr/>
            </a:pPr>
            <a:endParaRPr lang="en-US" sz="1400" b="1">
              <a:solidFill>
                <a:srgbClr val="000000"/>
              </a:solidFill>
              <a:highlight>
                <a:srgbClr val="FFFF00"/>
              </a:highlight>
              <a:latin typeface="Pfizer Diatype Office"/>
            </a:endParaRPr>
          </a:p>
        </p:txBody>
      </p:sp>
      <p:sp>
        <p:nvSpPr>
          <p:cNvPr id="13" name="TextBox 12">
            <a:extLst>
              <a:ext uri="{FF2B5EF4-FFF2-40B4-BE49-F238E27FC236}">
                <a16:creationId xmlns:a16="http://schemas.microsoft.com/office/drawing/2014/main" id="{41F270D5-B680-0EAA-D5B6-FFAF03BEE886}"/>
              </a:ext>
            </a:extLst>
          </p:cNvPr>
          <p:cNvSpPr txBox="1"/>
          <p:nvPr/>
        </p:nvSpPr>
        <p:spPr>
          <a:xfrm>
            <a:off x="5219877" y="1723837"/>
            <a:ext cx="5171319" cy="2250922"/>
          </a:xfrm>
          <a:prstGeom prst="rect">
            <a:avLst/>
          </a:prstGeom>
        </p:spPr>
        <p:txBody>
          <a:bodyPr lIns="68580" tIns="34290" rIns="68580" bIns="34290" anchor="ctr" anchorCtr="0"/>
          <a:lstStyle>
            <a:defPPr>
              <a:defRPr lang="en-US"/>
            </a:defPPr>
            <a:lvl1pPr indent="0" algn="ctr" defTabSz="914171">
              <a:lnSpc>
                <a:spcPct val="90000"/>
              </a:lnSpc>
              <a:spcBef>
                <a:spcPts val="1000"/>
              </a:spcBef>
              <a:buFont typeface="Arial" panose="020B0604020202020204" pitchFamily="34" charset="0"/>
              <a:buNone/>
              <a:defRPr sz="1600" b="1">
                <a:solidFill>
                  <a:schemeClr val="accent1"/>
                </a:solidFill>
                <a:latin typeface="+mj-lt"/>
              </a:defRPr>
            </a:lvl1pPr>
            <a:lvl2pPr marL="685629" indent="-228543" defTabSz="914171">
              <a:lnSpc>
                <a:spcPct val="90000"/>
              </a:lnSpc>
              <a:spcBef>
                <a:spcPts val="500"/>
              </a:spcBef>
              <a:buFont typeface="Arial" panose="020B0604020202020204" pitchFamily="34" charset="0"/>
              <a:buChar char="•"/>
              <a:defRPr sz="2400"/>
            </a:lvl2pPr>
            <a:lvl3pPr marL="1142714" indent="-228543" defTabSz="914171">
              <a:lnSpc>
                <a:spcPct val="90000"/>
              </a:lnSpc>
              <a:spcBef>
                <a:spcPts val="500"/>
              </a:spcBef>
              <a:buFont typeface="Arial" panose="020B0604020202020204" pitchFamily="34" charset="0"/>
              <a:buChar char="•"/>
              <a:defRPr sz="2000"/>
            </a:lvl3pPr>
            <a:lvl4pPr marL="1599800" indent="-228543" defTabSz="914171">
              <a:lnSpc>
                <a:spcPct val="90000"/>
              </a:lnSpc>
              <a:spcBef>
                <a:spcPts val="500"/>
              </a:spcBef>
              <a:buFont typeface="Arial" panose="020B0604020202020204" pitchFamily="34" charset="0"/>
              <a:buChar char="•"/>
              <a:defRPr sz="1800"/>
            </a:lvl4pPr>
            <a:lvl5pPr marL="2056886" indent="-228543" defTabSz="914171">
              <a:lnSpc>
                <a:spcPct val="90000"/>
              </a:lnSpc>
              <a:spcBef>
                <a:spcPts val="500"/>
              </a:spcBef>
              <a:buFont typeface="Arial" panose="020B0604020202020204" pitchFamily="34" charset="0"/>
              <a:buChar char="•"/>
              <a:defRPr sz="1800"/>
            </a:lvl5pPr>
            <a:lvl6pPr marL="2513971" indent="-228543" defTabSz="914171">
              <a:lnSpc>
                <a:spcPct val="90000"/>
              </a:lnSpc>
              <a:spcBef>
                <a:spcPts val="500"/>
              </a:spcBef>
              <a:buFont typeface="Arial" panose="020B0604020202020204" pitchFamily="34" charset="0"/>
              <a:buChar char="•"/>
              <a:defRPr sz="1800"/>
            </a:lvl6pPr>
            <a:lvl7pPr marL="2971057" indent="-228543" defTabSz="914171">
              <a:lnSpc>
                <a:spcPct val="90000"/>
              </a:lnSpc>
              <a:spcBef>
                <a:spcPts val="500"/>
              </a:spcBef>
              <a:buFont typeface="Arial" panose="020B0604020202020204" pitchFamily="34" charset="0"/>
              <a:buChar char="•"/>
              <a:defRPr sz="1800"/>
            </a:lvl7pPr>
            <a:lvl8pPr marL="3428142" indent="-228543" defTabSz="914171">
              <a:lnSpc>
                <a:spcPct val="90000"/>
              </a:lnSpc>
              <a:spcBef>
                <a:spcPts val="500"/>
              </a:spcBef>
              <a:buFont typeface="Arial" panose="020B0604020202020204" pitchFamily="34" charset="0"/>
              <a:buChar char="•"/>
              <a:defRPr sz="1800"/>
            </a:lvl8pPr>
            <a:lvl9pPr marL="3885229" indent="-228543" defTabSz="914171">
              <a:lnSpc>
                <a:spcPct val="90000"/>
              </a:lnSpc>
              <a:spcBef>
                <a:spcPts val="500"/>
              </a:spcBef>
              <a:buFont typeface="Arial" panose="020B0604020202020204" pitchFamily="34" charset="0"/>
              <a:buChar char="•"/>
              <a:defRPr sz="1800"/>
            </a:lvl9pPr>
          </a:lstStyle>
          <a:p>
            <a:pPr algn="l">
              <a:defRPr/>
            </a:pPr>
            <a:r>
              <a:rPr lang="en-US" sz="2000" b="0" dirty="0">
                <a:solidFill>
                  <a:srgbClr val="0000C9"/>
                </a:solidFill>
                <a:latin typeface="Arial" panose="020B0604020202020204" pitchFamily="34" charset="0"/>
                <a:ea typeface="+mj-lt"/>
                <a:cs typeface="Arial" panose="020B0604020202020204" pitchFamily="34" charset="0"/>
              </a:rPr>
              <a:t>KPA 20:</a:t>
            </a:r>
          </a:p>
          <a:p>
            <a:pPr marL="171450" indent="-171450" algn="l">
              <a:buFont typeface="Arial" panose="020B0604020202020204" pitchFamily="34" charset="0"/>
              <a:buChar char="•"/>
              <a:defRPr/>
            </a:pPr>
            <a:r>
              <a:rPr lang="en-US" sz="1800" b="0" dirty="0" err="1">
                <a:solidFill>
                  <a:schemeClr val="tx1"/>
                </a:solidFill>
                <a:latin typeface="Arial" panose="020B0604020202020204" pitchFamily="34" charset="0"/>
                <a:ea typeface="+mj-lt"/>
                <a:cs typeface="Arial" panose="020B0604020202020204" pitchFamily="34" charset="0"/>
              </a:rPr>
              <a:t>Mevsimsel</a:t>
            </a:r>
            <a:r>
              <a:rPr lang="en-US" sz="1800" b="0" dirty="0">
                <a:solidFill>
                  <a:schemeClr val="tx1"/>
                </a:solidFill>
                <a:latin typeface="Arial" panose="020B0604020202020204" pitchFamily="34" charset="0"/>
                <a:ea typeface="+mj-lt"/>
                <a:cs typeface="Arial" panose="020B0604020202020204" pitchFamily="34" charset="0"/>
              </a:rPr>
              <a:t> influenza </a:t>
            </a:r>
            <a:r>
              <a:rPr lang="en-US" sz="1800" b="0" dirty="0" err="1">
                <a:solidFill>
                  <a:schemeClr val="tx1"/>
                </a:solidFill>
                <a:latin typeface="Arial" panose="020B0604020202020204" pitchFamily="34" charset="0"/>
                <a:ea typeface="+mj-lt"/>
                <a:cs typeface="Arial" panose="020B0604020202020204" pitchFamily="34" charset="0"/>
              </a:rPr>
              <a:t>aşısı</a:t>
            </a:r>
            <a:r>
              <a:rPr lang="en-US" sz="1800" b="0" dirty="0">
                <a:solidFill>
                  <a:schemeClr val="tx1"/>
                </a:solidFill>
                <a:latin typeface="Arial" panose="020B0604020202020204" pitchFamily="34" charset="0"/>
                <a:ea typeface="+mj-lt"/>
                <a:cs typeface="Arial" panose="020B0604020202020204" pitchFamily="34" charset="0"/>
              </a:rPr>
              <a:t> </a:t>
            </a:r>
            <a:br>
              <a:rPr lang="en-US" sz="1800" b="0" dirty="0">
                <a:solidFill>
                  <a:schemeClr val="tx1"/>
                </a:solidFill>
                <a:latin typeface="Arial" panose="020B0604020202020204" pitchFamily="34" charset="0"/>
                <a:ea typeface="+mj-lt"/>
                <a:cs typeface="Arial" panose="020B0604020202020204" pitchFamily="34" charset="0"/>
              </a:rPr>
            </a:br>
            <a:r>
              <a:rPr lang="en-US" sz="1100" b="0" dirty="0">
                <a:solidFill>
                  <a:schemeClr val="tx1"/>
                </a:solidFill>
                <a:latin typeface="Arial" panose="020B0604020202020204" pitchFamily="34" charset="0"/>
                <a:ea typeface="+mj-lt"/>
                <a:cs typeface="Arial" panose="020B0604020202020204" pitchFamily="34" charset="0"/>
              </a:rPr>
              <a:t>(</a:t>
            </a:r>
            <a:r>
              <a:rPr lang="en-US" sz="1100" b="0" dirty="0" err="1">
                <a:solidFill>
                  <a:schemeClr val="tx1"/>
                </a:solidFill>
                <a:latin typeface="Arial" panose="020B0604020202020204" pitchFamily="34" charset="0"/>
                <a:ea typeface="+mj-lt"/>
                <a:cs typeface="Arial" panose="020B0604020202020204" pitchFamily="34" charset="0"/>
              </a:rPr>
              <a:t>dört</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valanlı</a:t>
            </a:r>
            <a:r>
              <a:rPr lang="en-US" sz="1100" b="0" dirty="0">
                <a:solidFill>
                  <a:schemeClr val="tx1"/>
                </a:solidFill>
                <a:latin typeface="Arial" panose="020B0604020202020204" pitchFamily="34" charset="0"/>
                <a:ea typeface="+mj-lt"/>
                <a:cs typeface="Arial" panose="020B0604020202020204" pitchFamily="34" charset="0"/>
              </a:rPr>
              <a:t> influenza </a:t>
            </a:r>
            <a:r>
              <a:rPr lang="en-US" sz="1100" b="0" dirty="0" err="1">
                <a:solidFill>
                  <a:schemeClr val="tx1"/>
                </a:solidFill>
                <a:latin typeface="Arial" panose="020B0604020202020204" pitchFamily="34" charset="0"/>
                <a:ea typeface="+mj-lt"/>
                <a:cs typeface="Arial" panose="020B0604020202020204" pitchFamily="34" charset="0"/>
              </a:rPr>
              <a:t>aşısı</a:t>
            </a:r>
            <a:r>
              <a:rPr lang="en-US" sz="1100" b="0" dirty="0">
                <a:solidFill>
                  <a:schemeClr val="tx1"/>
                </a:solidFill>
                <a:latin typeface="Arial" panose="020B0604020202020204" pitchFamily="34" charset="0"/>
                <a:ea typeface="+mj-lt"/>
                <a:cs typeface="Arial" panose="020B0604020202020204" pitchFamily="34" charset="0"/>
              </a:rPr>
              <a:t> ; </a:t>
            </a:r>
            <a:r>
              <a:rPr lang="en-US" sz="1100" b="0" dirty="0" err="1">
                <a:solidFill>
                  <a:schemeClr val="tx1"/>
                </a:solidFill>
                <a:latin typeface="Arial" panose="020B0604020202020204" pitchFamily="34" charset="0"/>
                <a:ea typeface="+mj-lt"/>
                <a:cs typeface="Arial" panose="020B0604020202020204" pitchFamily="34" charset="0"/>
              </a:rPr>
              <a:t>yüzey</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antijeni</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inaktive</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edilmiş</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adjuvanlanmış</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ile</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birlikte</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uygulanabilir</a:t>
            </a:r>
            <a:r>
              <a:rPr lang="en-US" sz="1100" b="0" dirty="0">
                <a:solidFill>
                  <a:schemeClr val="tx1"/>
                </a:solidFill>
                <a:latin typeface="Arial" panose="020B0604020202020204" pitchFamily="34" charset="0"/>
                <a:ea typeface="+mj-lt"/>
                <a:cs typeface="Arial" panose="020B0604020202020204" pitchFamily="34" charset="0"/>
              </a:rPr>
              <a:t>. </a:t>
            </a:r>
            <a:r>
              <a:rPr lang="en-US" sz="1100" b="0" baseline="30000" dirty="0">
                <a:solidFill>
                  <a:schemeClr val="tx1"/>
                </a:solidFill>
                <a:latin typeface="Arial" panose="020B0604020202020204" pitchFamily="34" charset="0"/>
                <a:ea typeface="+mj-lt"/>
                <a:cs typeface="Arial" panose="020B0604020202020204" pitchFamily="34" charset="0"/>
              </a:rPr>
              <a:t>2</a:t>
            </a:r>
            <a:endParaRPr lang="en-US" sz="1400" b="0" dirty="0">
              <a:solidFill>
                <a:schemeClr val="tx1"/>
              </a:solidFill>
              <a:latin typeface="Arial" panose="020B0604020202020204" pitchFamily="34" charset="0"/>
              <a:ea typeface="+mj-lt"/>
              <a:cs typeface="Arial" panose="020B0604020202020204" pitchFamily="34" charset="0"/>
            </a:endParaRPr>
          </a:p>
          <a:p>
            <a:pPr algn="l">
              <a:defRPr/>
            </a:pPr>
            <a:r>
              <a:rPr lang="en-US" sz="1800" b="0" dirty="0" err="1">
                <a:solidFill>
                  <a:srgbClr val="0000C9"/>
                </a:solidFill>
                <a:latin typeface="Arial" panose="020B0604020202020204" pitchFamily="34" charset="0"/>
                <a:ea typeface="+mj-lt"/>
                <a:cs typeface="Arial" panose="020B0604020202020204" pitchFamily="34" charset="0"/>
              </a:rPr>
              <a:t>RSVpreF</a:t>
            </a:r>
            <a:r>
              <a:rPr lang="en-US" sz="1800" b="0" dirty="0">
                <a:solidFill>
                  <a:srgbClr val="0000C9"/>
                </a:solidFill>
                <a:latin typeface="Arial" panose="020B0604020202020204" pitchFamily="34" charset="0"/>
                <a:ea typeface="+mj-lt"/>
                <a:cs typeface="Arial" panose="020B0604020202020204" pitchFamily="34" charset="0"/>
              </a:rPr>
              <a:t> </a:t>
            </a:r>
            <a:r>
              <a:rPr lang="en-US" sz="1800" b="0" dirty="0" err="1">
                <a:solidFill>
                  <a:srgbClr val="0000C9"/>
                </a:solidFill>
                <a:latin typeface="Arial" panose="020B0604020202020204" pitchFamily="34" charset="0"/>
                <a:ea typeface="+mj-lt"/>
                <a:cs typeface="Arial" panose="020B0604020202020204" pitchFamily="34" charset="0"/>
              </a:rPr>
              <a:t>aşısı</a:t>
            </a:r>
            <a:r>
              <a:rPr lang="en-US" sz="1800" b="0" dirty="0">
                <a:solidFill>
                  <a:srgbClr val="0000C9"/>
                </a:solidFill>
                <a:latin typeface="Arial" panose="020B0604020202020204" pitchFamily="34" charset="0"/>
                <a:ea typeface="+mj-lt"/>
                <a:cs typeface="Arial" panose="020B0604020202020204" pitchFamily="34" charset="0"/>
              </a:rPr>
              <a:t>:</a:t>
            </a:r>
          </a:p>
          <a:p>
            <a:pPr marL="171450" indent="-171450" algn="l">
              <a:buFont typeface="Arial" panose="020B0604020202020204" pitchFamily="34" charset="0"/>
              <a:buChar char="•"/>
              <a:defRPr/>
            </a:pPr>
            <a:r>
              <a:rPr lang="en-US" sz="1800" b="0" dirty="0" err="1">
                <a:solidFill>
                  <a:schemeClr val="tx1"/>
                </a:solidFill>
                <a:latin typeface="Arial" panose="020B0604020202020204" pitchFamily="34" charset="0"/>
                <a:ea typeface="+mj-lt"/>
                <a:cs typeface="Arial" panose="020B0604020202020204" pitchFamily="34" charset="0"/>
              </a:rPr>
              <a:t>Mevsimsel</a:t>
            </a:r>
            <a:r>
              <a:rPr lang="en-US" sz="1800" b="0" dirty="0">
                <a:solidFill>
                  <a:schemeClr val="tx1"/>
                </a:solidFill>
                <a:latin typeface="Arial" panose="020B0604020202020204" pitchFamily="34" charset="0"/>
                <a:ea typeface="+mj-lt"/>
                <a:cs typeface="Arial" panose="020B0604020202020204" pitchFamily="34" charset="0"/>
              </a:rPr>
              <a:t> influenza </a:t>
            </a:r>
            <a:r>
              <a:rPr lang="en-US" sz="1800" b="0" dirty="0" err="1">
                <a:solidFill>
                  <a:schemeClr val="tx1"/>
                </a:solidFill>
                <a:latin typeface="Arial" panose="020B0604020202020204" pitchFamily="34" charset="0"/>
                <a:ea typeface="+mj-lt"/>
                <a:cs typeface="Arial" panose="020B0604020202020204" pitchFamily="34" charset="0"/>
              </a:rPr>
              <a:t>aşıları</a:t>
            </a:r>
            <a:br>
              <a:rPr lang="en-US" sz="1100" b="0" dirty="0">
                <a:solidFill>
                  <a:srgbClr val="0000C9"/>
                </a:solidFill>
                <a:latin typeface="Arial" panose="020B0604020202020204" pitchFamily="34" charset="0"/>
                <a:ea typeface="+mj-lt"/>
                <a:cs typeface="Arial" panose="020B0604020202020204" pitchFamily="34" charset="0"/>
              </a:rPr>
            </a:br>
            <a:r>
              <a:rPr lang="en-US" sz="1100" b="0" dirty="0" err="1">
                <a:solidFill>
                  <a:schemeClr val="tx1"/>
                </a:solidFill>
                <a:latin typeface="Arial" panose="020B0604020202020204" pitchFamily="34" charset="0"/>
                <a:ea typeface="+mj-lt"/>
                <a:cs typeface="Arial" panose="020B0604020202020204" pitchFamily="34" charset="0"/>
              </a:rPr>
              <a:t>Standart</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doz</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adjuvanlı</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veya</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yüksek</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doz</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adjuvansız</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mevsimsel</a:t>
            </a:r>
            <a:r>
              <a:rPr lang="en-US" sz="1100" b="0" dirty="0">
                <a:solidFill>
                  <a:schemeClr val="tx1"/>
                </a:solidFill>
                <a:latin typeface="Arial" panose="020B0604020202020204" pitchFamily="34" charset="0"/>
                <a:ea typeface="+mj-lt"/>
                <a:cs typeface="Arial" panose="020B0604020202020204" pitchFamily="34" charset="0"/>
              </a:rPr>
              <a:t> influenza </a:t>
            </a:r>
            <a:r>
              <a:rPr lang="en-US" sz="1100" b="0" dirty="0" err="1">
                <a:solidFill>
                  <a:schemeClr val="tx1"/>
                </a:solidFill>
                <a:latin typeface="Arial" panose="020B0604020202020204" pitchFamily="34" charset="0"/>
                <a:ea typeface="+mj-lt"/>
                <a:cs typeface="Arial" panose="020B0604020202020204" pitchFamily="34" charset="0"/>
              </a:rPr>
              <a:t>aşıları</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ile</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birlikte</a:t>
            </a:r>
            <a:r>
              <a:rPr lang="en-US" sz="1100" b="0" dirty="0">
                <a:solidFill>
                  <a:schemeClr val="tx1"/>
                </a:solidFill>
                <a:latin typeface="Arial" panose="020B0604020202020204" pitchFamily="34" charset="0"/>
                <a:ea typeface="+mj-lt"/>
                <a:cs typeface="Arial" panose="020B0604020202020204" pitchFamily="34" charset="0"/>
              </a:rPr>
              <a:t> </a:t>
            </a:r>
            <a:r>
              <a:rPr lang="en-US" sz="1100" b="0" dirty="0" err="1">
                <a:solidFill>
                  <a:schemeClr val="tx1"/>
                </a:solidFill>
                <a:latin typeface="Arial" panose="020B0604020202020204" pitchFamily="34" charset="0"/>
                <a:ea typeface="+mj-lt"/>
                <a:cs typeface="Arial" panose="020B0604020202020204" pitchFamily="34" charset="0"/>
              </a:rPr>
              <a:t>uygulanabilir</a:t>
            </a:r>
            <a:r>
              <a:rPr lang="en-US" sz="1100" b="0" dirty="0">
                <a:solidFill>
                  <a:schemeClr val="tx1"/>
                </a:solidFill>
                <a:latin typeface="Arial" panose="020B0604020202020204" pitchFamily="34" charset="0"/>
                <a:ea typeface="+mj-lt"/>
                <a:cs typeface="Arial" panose="020B0604020202020204" pitchFamily="34" charset="0"/>
              </a:rPr>
              <a:t>. </a:t>
            </a:r>
            <a:r>
              <a:rPr lang="en-US" sz="1100" b="0" baseline="30000" dirty="0">
                <a:solidFill>
                  <a:schemeClr val="tx1"/>
                </a:solidFill>
                <a:latin typeface="Arial" panose="020B0604020202020204" pitchFamily="34" charset="0"/>
                <a:ea typeface="+mj-lt"/>
                <a:cs typeface="Arial" panose="020B0604020202020204" pitchFamily="34" charset="0"/>
              </a:rPr>
              <a:t>3</a:t>
            </a:r>
            <a:endParaRPr lang="en-US" sz="1100" b="0" dirty="0">
              <a:solidFill>
                <a:schemeClr val="tx1"/>
              </a:solidFill>
              <a:latin typeface="Arial" panose="020B0604020202020204" pitchFamily="34" charset="0"/>
              <a:ea typeface="+mj-lt"/>
              <a:cs typeface="Arial" panose="020B0604020202020204" pitchFamily="34" charset="0"/>
            </a:endParaRPr>
          </a:p>
        </p:txBody>
      </p:sp>
      <p:grpSp>
        <p:nvGrpSpPr>
          <p:cNvPr id="6" name="Group 5">
            <a:extLst>
              <a:ext uri="{FF2B5EF4-FFF2-40B4-BE49-F238E27FC236}">
                <a16:creationId xmlns:a16="http://schemas.microsoft.com/office/drawing/2014/main" id="{8154908D-65FB-1A0E-2F90-3A6E5D455E0C}"/>
              </a:ext>
            </a:extLst>
          </p:cNvPr>
          <p:cNvGrpSpPr/>
          <p:nvPr/>
        </p:nvGrpSpPr>
        <p:grpSpPr>
          <a:xfrm>
            <a:off x="4945022" y="4147883"/>
            <a:ext cx="5846802" cy="1882068"/>
            <a:chOff x="4561364" y="1883738"/>
            <a:chExt cx="7795736" cy="1312914"/>
          </a:xfrm>
        </p:grpSpPr>
        <p:sp>
          <p:nvSpPr>
            <p:cNvPr id="7" name="Rectangle: Rounded Corners 6">
              <a:extLst>
                <a:ext uri="{FF2B5EF4-FFF2-40B4-BE49-F238E27FC236}">
                  <a16:creationId xmlns:a16="http://schemas.microsoft.com/office/drawing/2014/main" id="{EF7FD24D-36F6-7024-03A3-41441B2B3657}"/>
                </a:ext>
              </a:extLst>
            </p:cNvPr>
            <p:cNvSpPr/>
            <p:nvPr/>
          </p:nvSpPr>
          <p:spPr>
            <a:xfrm>
              <a:off x="4561364" y="1883738"/>
              <a:ext cx="7795736" cy="1312914"/>
            </a:xfrm>
            <a:prstGeom prst="roundRect">
              <a:avLst>
                <a:gd name="adj" fmla="val 12973"/>
              </a:avLst>
            </a:prstGeom>
            <a:solidFill>
              <a:srgbClr val="BDE7FF"/>
            </a:solidFill>
            <a:ln>
              <a:noFill/>
            </a:ln>
          </p:spPr>
          <p:style>
            <a:lnRef idx="0">
              <a:scrgbClr r="0" g="0" b="0"/>
            </a:lnRef>
            <a:fillRef idx="0">
              <a:scrgbClr r="0" g="0" b="0"/>
            </a:fillRef>
            <a:effectRef idx="0">
              <a:scrgbClr r="0" g="0" b="0"/>
            </a:effectRef>
            <a:fontRef idx="minor">
              <a:schemeClr val="lt1"/>
            </a:fontRef>
          </p:style>
          <p:txBody>
            <a:bodyPr lIns="548640" rIns="891540" rtlCol="0" anchor="b"/>
            <a:lstStyle/>
            <a:p>
              <a:pPr marL="128588" indent="-128588" defTabSz="171390">
                <a:spcAft>
                  <a:spcPts val="450"/>
                </a:spcAft>
                <a:buFont typeface="Arial" panose="020B0604020202020204" pitchFamily="34" charset="0"/>
                <a:buChar char="•"/>
                <a:defRPr/>
              </a:pPr>
              <a:r>
                <a:rPr lang="en-US" sz="1800" b="1" dirty="0">
                  <a:solidFill>
                    <a:srgbClr val="000000"/>
                  </a:solidFill>
                  <a:latin typeface="Pfizer Diatype Office"/>
                </a:rPr>
                <a:t>Influenza - COVID-19 - RSV </a:t>
              </a:r>
              <a:r>
                <a:rPr lang="en-US" sz="1800" dirty="0" err="1">
                  <a:solidFill>
                    <a:srgbClr val="000000"/>
                  </a:solidFill>
                  <a:latin typeface="Pfizer Diatype Office"/>
                </a:rPr>
                <a:t>aşıları</a:t>
              </a:r>
              <a:r>
                <a:rPr lang="en-US" sz="1800" dirty="0">
                  <a:solidFill>
                    <a:srgbClr val="000000"/>
                  </a:solidFill>
                  <a:latin typeface="Pfizer Diatype Office"/>
                </a:rPr>
                <a:t> </a:t>
              </a:r>
              <a:br>
                <a:rPr lang="en-US" sz="1400" dirty="0">
                  <a:solidFill>
                    <a:srgbClr val="000000"/>
                  </a:solidFill>
                  <a:latin typeface="Pfizer Diatype Office"/>
                </a:rPr>
              </a:br>
              <a:r>
                <a:rPr lang="en-US" sz="1400" dirty="0">
                  <a:solidFill>
                    <a:srgbClr val="000000"/>
                  </a:solidFill>
                  <a:latin typeface="Pfizer Diatype Office"/>
                </a:rPr>
                <a:t>(</a:t>
              </a:r>
              <a:r>
                <a:rPr lang="en-US" sz="1400" dirty="0" err="1">
                  <a:solidFill>
                    <a:srgbClr val="000000"/>
                  </a:solidFill>
                  <a:latin typeface="Pfizer Diatype Office"/>
                </a:rPr>
                <a:t>veya</a:t>
              </a:r>
              <a:r>
                <a:rPr lang="en-US" sz="1400" dirty="0">
                  <a:solidFill>
                    <a:srgbClr val="000000"/>
                  </a:solidFill>
                  <a:latin typeface="Pfizer Diatype Office"/>
                </a:rPr>
                <a:t> </a:t>
              </a:r>
              <a:r>
                <a:rPr lang="en-US" sz="1400" dirty="0" err="1">
                  <a:solidFill>
                    <a:srgbClr val="000000"/>
                  </a:solidFill>
                  <a:latin typeface="Pfizer Diatype Office"/>
                </a:rPr>
                <a:t>bu</a:t>
              </a:r>
              <a:r>
                <a:rPr lang="en-US" sz="1400" dirty="0">
                  <a:solidFill>
                    <a:srgbClr val="000000"/>
                  </a:solidFill>
                  <a:latin typeface="Pfizer Diatype Office"/>
                </a:rPr>
                <a:t> </a:t>
              </a:r>
              <a:r>
                <a:rPr lang="en-US" sz="1400" dirty="0" err="1">
                  <a:solidFill>
                    <a:srgbClr val="000000"/>
                  </a:solidFill>
                  <a:latin typeface="Pfizer Diatype Office"/>
                </a:rPr>
                <a:t>aşıların</a:t>
              </a:r>
              <a:r>
                <a:rPr lang="en-US" sz="1400" dirty="0">
                  <a:solidFill>
                    <a:srgbClr val="000000"/>
                  </a:solidFill>
                  <a:latin typeface="Pfizer Diatype Office"/>
                </a:rPr>
                <a:t> </a:t>
              </a:r>
              <a:r>
                <a:rPr lang="en-US" sz="1400" dirty="0" err="1">
                  <a:solidFill>
                    <a:srgbClr val="000000"/>
                  </a:solidFill>
                  <a:latin typeface="Pfizer Diatype Office"/>
                </a:rPr>
                <a:t>herhangi</a:t>
              </a:r>
              <a:r>
                <a:rPr lang="en-US" sz="1400" dirty="0">
                  <a:solidFill>
                    <a:srgbClr val="000000"/>
                  </a:solidFill>
                  <a:latin typeface="Pfizer Diatype Office"/>
                </a:rPr>
                <a:t> 2'sinin kombinasyonu</a:t>
              </a:r>
              <a:r>
                <a:rPr lang="en-US" sz="1400" baseline="30000" dirty="0">
                  <a:solidFill>
                    <a:srgbClr val="000000"/>
                  </a:solidFill>
                  <a:latin typeface="Pfizer Diatype Office"/>
                </a:rPr>
                <a:t>4</a:t>
              </a:r>
              <a:r>
                <a:rPr lang="en-US" sz="1400" dirty="0">
                  <a:solidFill>
                    <a:srgbClr val="000000"/>
                  </a:solidFill>
                </a:rPr>
                <a:t>)</a:t>
              </a:r>
              <a:endParaRPr lang="en-US" sz="1400" dirty="0">
                <a:solidFill>
                  <a:srgbClr val="000000"/>
                </a:solidFill>
                <a:latin typeface="Pfizer Diatype Office"/>
              </a:endParaRPr>
            </a:p>
            <a:p>
              <a:pPr marL="128588" indent="-128588" defTabSz="171390">
                <a:spcAft>
                  <a:spcPts val="450"/>
                </a:spcAft>
                <a:buFont typeface="Arial" panose="020B0604020202020204" pitchFamily="34" charset="0"/>
                <a:buChar char="•"/>
                <a:defRPr/>
              </a:pPr>
              <a:r>
                <a:rPr lang="en-US" sz="1800" b="1" dirty="0" err="1">
                  <a:solidFill>
                    <a:srgbClr val="000000"/>
                  </a:solidFill>
                  <a:latin typeface="Pfizer Diatype Office"/>
                </a:rPr>
                <a:t>Pnömokok</a:t>
              </a:r>
              <a:r>
                <a:rPr lang="en-US" sz="1800" b="1" dirty="0">
                  <a:solidFill>
                    <a:srgbClr val="000000"/>
                  </a:solidFill>
                  <a:latin typeface="Pfizer Diatype Office"/>
                </a:rPr>
                <a:t> </a:t>
              </a:r>
              <a:r>
                <a:rPr lang="en-US" sz="1800" b="1" dirty="0" err="1">
                  <a:solidFill>
                    <a:srgbClr val="000000"/>
                  </a:solidFill>
                  <a:latin typeface="Pfizer Diatype Office"/>
                </a:rPr>
                <a:t>aşısı</a:t>
              </a:r>
              <a:r>
                <a:rPr lang="en-US" sz="1800" dirty="0">
                  <a:solidFill>
                    <a:srgbClr val="000000"/>
                  </a:solidFill>
                  <a:latin typeface="Pfizer Diatype Office"/>
                </a:rPr>
                <a:t> </a:t>
              </a:r>
              <a:r>
                <a:rPr lang="en-US" sz="1800" dirty="0" err="1">
                  <a:solidFill>
                    <a:srgbClr val="000000"/>
                  </a:solidFill>
                  <a:latin typeface="Pfizer Diatype Office"/>
                </a:rPr>
                <a:t>ile</a:t>
              </a:r>
              <a:r>
                <a:rPr lang="en-US" sz="1800" dirty="0">
                  <a:solidFill>
                    <a:srgbClr val="000000"/>
                  </a:solidFill>
                  <a:latin typeface="Pfizer Diatype Office"/>
                </a:rPr>
                <a:t> </a:t>
              </a:r>
              <a:r>
                <a:rPr lang="en-US" sz="1800" b="1" dirty="0">
                  <a:solidFill>
                    <a:srgbClr val="000000"/>
                  </a:solidFill>
                  <a:latin typeface="Pfizer Diatype Office"/>
                </a:rPr>
                <a:t>influenza </a:t>
              </a:r>
              <a:r>
                <a:rPr lang="en-US" sz="1800" b="1" dirty="0" err="1">
                  <a:solidFill>
                    <a:srgbClr val="000000"/>
                  </a:solidFill>
                  <a:latin typeface="Pfizer Diatype Office"/>
                </a:rPr>
                <a:t>aşısı</a:t>
              </a:r>
              <a:r>
                <a:rPr lang="en-US" sz="1800" b="1" dirty="0">
                  <a:solidFill>
                    <a:srgbClr val="000000"/>
                  </a:solidFill>
                  <a:latin typeface="Pfizer Diatype Office"/>
                </a:rPr>
                <a:t> </a:t>
              </a:r>
              <a:br>
                <a:rPr lang="en-US" sz="1800" b="1" dirty="0">
                  <a:solidFill>
                    <a:srgbClr val="000000"/>
                  </a:solidFill>
                  <a:latin typeface="Pfizer Diatype Office"/>
                </a:rPr>
              </a:br>
              <a:r>
                <a:rPr lang="en-US" sz="1400" dirty="0" err="1">
                  <a:solidFill>
                    <a:srgbClr val="000000"/>
                  </a:solidFill>
                  <a:latin typeface="Pfizer Diatype Office"/>
                </a:rPr>
                <a:t>veya</a:t>
              </a:r>
              <a:r>
                <a:rPr lang="en-US" sz="1400" dirty="0">
                  <a:solidFill>
                    <a:srgbClr val="000000"/>
                  </a:solidFill>
                  <a:latin typeface="Pfizer Diatype Office"/>
                </a:rPr>
                <a:t> </a:t>
              </a:r>
              <a:r>
                <a:rPr lang="en-US" sz="1400" dirty="0" err="1">
                  <a:solidFill>
                    <a:srgbClr val="000000"/>
                  </a:solidFill>
                  <a:latin typeface="Pfizer Diatype Office"/>
                </a:rPr>
                <a:t>diğer</a:t>
              </a:r>
              <a:r>
                <a:rPr lang="en-US" sz="1400" dirty="0">
                  <a:solidFill>
                    <a:srgbClr val="000000"/>
                  </a:solidFill>
                  <a:latin typeface="Pfizer Diatype Office"/>
                </a:rPr>
                <a:t> </a:t>
              </a:r>
              <a:r>
                <a:rPr lang="en-US" sz="1400" dirty="0" err="1">
                  <a:solidFill>
                    <a:srgbClr val="000000"/>
                  </a:solidFill>
                  <a:latin typeface="Pfizer Diatype Office"/>
                </a:rPr>
                <a:t>önerilen</a:t>
              </a:r>
              <a:r>
                <a:rPr lang="en-US" sz="1400" dirty="0">
                  <a:solidFill>
                    <a:srgbClr val="000000"/>
                  </a:solidFill>
                  <a:latin typeface="Pfizer Diatype Office"/>
                </a:rPr>
                <a:t> aşılar</a:t>
              </a:r>
              <a:r>
                <a:rPr lang="en-US" sz="1400" baseline="30000" dirty="0">
                  <a:solidFill>
                    <a:srgbClr val="000000"/>
                  </a:solidFill>
                  <a:latin typeface="Pfizer Diatype Office"/>
                </a:rPr>
                <a:t>5</a:t>
              </a:r>
              <a:endParaRPr lang="en-US" sz="1400" dirty="0">
                <a:solidFill>
                  <a:srgbClr val="000000"/>
                </a:solidFill>
                <a:latin typeface="Pfizer Diatype Office"/>
              </a:endParaRPr>
            </a:p>
          </p:txBody>
        </p:sp>
        <p:sp>
          <p:nvSpPr>
            <p:cNvPr id="8" name="TextBox 7">
              <a:extLst>
                <a:ext uri="{FF2B5EF4-FFF2-40B4-BE49-F238E27FC236}">
                  <a16:creationId xmlns:a16="http://schemas.microsoft.com/office/drawing/2014/main" id="{211DB327-6BBB-5DDC-4314-ED4916681D2C}"/>
                </a:ext>
              </a:extLst>
            </p:cNvPr>
            <p:cNvSpPr txBox="1"/>
            <p:nvPr/>
          </p:nvSpPr>
          <p:spPr>
            <a:xfrm>
              <a:off x="5220103" y="1990707"/>
              <a:ext cx="3519888" cy="259246"/>
            </a:xfrm>
            <a:prstGeom prst="rect">
              <a:avLst/>
            </a:prstGeom>
          </p:spPr>
          <p:txBody>
            <a:bodyPr anchor="ctr" anchorCtr="0"/>
            <a:lstStyle>
              <a:defPPr>
                <a:defRPr lang="en-US"/>
              </a:defPPr>
              <a:lvl1pPr indent="0" algn="ctr" defTabSz="914171">
                <a:lnSpc>
                  <a:spcPct val="90000"/>
                </a:lnSpc>
                <a:spcBef>
                  <a:spcPts val="1000"/>
                </a:spcBef>
                <a:buFont typeface="Arial" panose="020B0604020202020204" pitchFamily="34" charset="0"/>
                <a:buNone/>
                <a:defRPr sz="1600" b="1">
                  <a:solidFill>
                    <a:schemeClr val="accent1"/>
                  </a:solidFill>
                  <a:latin typeface="+mj-lt"/>
                </a:defRPr>
              </a:lvl1pPr>
              <a:lvl2pPr marL="685629" indent="-228543" defTabSz="914171">
                <a:lnSpc>
                  <a:spcPct val="90000"/>
                </a:lnSpc>
                <a:spcBef>
                  <a:spcPts val="500"/>
                </a:spcBef>
                <a:buFont typeface="Arial" panose="020B0604020202020204" pitchFamily="34" charset="0"/>
                <a:buChar char="•"/>
                <a:defRPr sz="2400"/>
              </a:lvl2pPr>
              <a:lvl3pPr marL="1142714" indent="-228543" defTabSz="914171">
                <a:lnSpc>
                  <a:spcPct val="90000"/>
                </a:lnSpc>
                <a:spcBef>
                  <a:spcPts val="500"/>
                </a:spcBef>
                <a:buFont typeface="Arial" panose="020B0604020202020204" pitchFamily="34" charset="0"/>
                <a:buChar char="•"/>
                <a:defRPr sz="2000"/>
              </a:lvl3pPr>
              <a:lvl4pPr marL="1599800" indent="-228543" defTabSz="914171">
                <a:lnSpc>
                  <a:spcPct val="90000"/>
                </a:lnSpc>
                <a:spcBef>
                  <a:spcPts val="500"/>
                </a:spcBef>
                <a:buFont typeface="Arial" panose="020B0604020202020204" pitchFamily="34" charset="0"/>
                <a:buChar char="•"/>
                <a:defRPr sz="1800"/>
              </a:lvl4pPr>
              <a:lvl5pPr marL="2056886" indent="-228543" defTabSz="914171">
                <a:lnSpc>
                  <a:spcPct val="90000"/>
                </a:lnSpc>
                <a:spcBef>
                  <a:spcPts val="500"/>
                </a:spcBef>
                <a:buFont typeface="Arial" panose="020B0604020202020204" pitchFamily="34" charset="0"/>
                <a:buChar char="•"/>
                <a:defRPr sz="1800"/>
              </a:lvl5pPr>
              <a:lvl6pPr marL="2513971" indent="-228543" defTabSz="914171">
                <a:lnSpc>
                  <a:spcPct val="90000"/>
                </a:lnSpc>
                <a:spcBef>
                  <a:spcPts val="500"/>
                </a:spcBef>
                <a:buFont typeface="Arial" panose="020B0604020202020204" pitchFamily="34" charset="0"/>
                <a:buChar char="•"/>
                <a:defRPr sz="1800"/>
              </a:lvl6pPr>
              <a:lvl7pPr marL="2971057" indent="-228543" defTabSz="914171">
                <a:lnSpc>
                  <a:spcPct val="90000"/>
                </a:lnSpc>
                <a:spcBef>
                  <a:spcPts val="500"/>
                </a:spcBef>
                <a:buFont typeface="Arial" panose="020B0604020202020204" pitchFamily="34" charset="0"/>
                <a:buChar char="•"/>
                <a:defRPr sz="1800"/>
              </a:lvl7pPr>
              <a:lvl8pPr marL="3428142" indent="-228543" defTabSz="914171">
                <a:lnSpc>
                  <a:spcPct val="90000"/>
                </a:lnSpc>
                <a:spcBef>
                  <a:spcPts val="500"/>
                </a:spcBef>
                <a:buFont typeface="Arial" panose="020B0604020202020204" pitchFamily="34" charset="0"/>
                <a:buChar char="•"/>
                <a:defRPr sz="1800"/>
              </a:lvl8pPr>
              <a:lvl9pPr marL="3885229" indent="-228543" defTabSz="914171">
                <a:lnSpc>
                  <a:spcPct val="90000"/>
                </a:lnSpc>
                <a:spcBef>
                  <a:spcPts val="500"/>
                </a:spcBef>
                <a:buFont typeface="Arial" panose="020B0604020202020204" pitchFamily="34" charset="0"/>
                <a:buChar char="•"/>
                <a:defRPr sz="1800"/>
              </a:lvl9pPr>
            </a:lstStyle>
            <a:p>
              <a:pPr algn="l" defTabSz="685628">
                <a:spcBef>
                  <a:spcPts val="750"/>
                </a:spcBef>
                <a:defRPr/>
              </a:pPr>
              <a:r>
                <a:rPr lang="en-US" sz="2000" b="0" dirty="0">
                  <a:solidFill>
                    <a:srgbClr val="0000C9"/>
                  </a:solidFill>
                  <a:latin typeface="Arial" panose="020B0604020202020204" pitchFamily="34" charset="0"/>
                </a:rPr>
                <a:t>CDC </a:t>
              </a:r>
              <a:r>
                <a:rPr lang="en-US" sz="2000" b="0" dirty="0" err="1">
                  <a:solidFill>
                    <a:srgbClr val="0000C9"/>
                  </a:solidFill>
                  <a:latin typeface="Arial" panose="020B0604020202020204" pitchFamily="34" charset="0"/>
                </a:rPr>
                <a:t>Önerisi</a:t>
              </a:r>
              <a:endParaRPr lang="en-US" sz="2000" b="0" baseline="30000" dirty="0">
                <a:solidFill>
                  <a:srgbClr val="0000C9"/>
                </a:solidFill>
                <a:latin typeface="Arial" panose="020B0604020202020204" pitchFamily="34" charset="0"/>
              </a:endParaRPr>
            </a:p>
          </p:txBody>
        </p:sp>
      </p:grpSp>
      <p:sp>
        <p:nvSpPr>
          <p:cNvPr id="9" name="TextBox 8">
            <a:extLst>
              <a:ext uri="{FF2B5EF4-FFF2-40B4-BE49-F238E27FC236}">
                <a16:creationId xmlns:a16="http://schemas.microsoft.com/office/drawing/2014/main" id="{E3354DF0-5D79-17B7-15BB-3C236D5562CB}"/>
              </a:ext>
            </a:extLst>
          </p:cNvPr>
          <p:cNvSpPr txBox="1"/>
          <p:nvPr/>
        </p:nvSpPr>
        <p:spPr>
          <a:xfrm>
            <a:off x="3835725" y="6029951"/>
            <a:ext cx="984020" cy="173124"/>
          </a:xfrm>
          <a:prstGeom prst="rect">
            <a:avLst/>
          </a:prstGeom>
          <a:noFill/>
        </p:spPr>
        <p:txBody>
          <a:bodyPr wrap="square">
            <a:spAutoFit/>
          </a:bodyPr>
          <a:lstStyle/>
          <a:p>
            <a:pPr defTabSz="342900">
              <a:defRPr/>
            </a:pPr>
            <a:r>
              <a:rPr lang="en-US" sz="525" dirty="0">
                <a:solidFill>
                  <a:srgbClr val="1D1D1D"/>
                </a:solidFill>
                <a:latin typeface="Arial" panose="020B0604020202020204" pitchFamily="34" charset="0"/>
              </a:rPr>
              <a:t>EM-TUR-PND-0005(v3.0)</a:t>
            </a:r>
            <a:endParaRPr lang="en-US" sz="525" dirty="0">
              <a:solidFill>
                <a:prstClr val="black"/>
              </a:solidFill>
            </a:endParaRPr>
          </a:p>
        </p:txBody>
      </p:sp>
      <p:cxnSp>
        <p:nvCxnSpPr>
          <p:cNvPr id="17" name="Straight Connector 16">
            <a:extLst>
              <a:ext uri="{FF2B5EF4-FFF2-40B4-BE49-F238E27FC236}">
                <a16:creationId xmlns:a16="http://schemas.microsoft.com/office/drawing/2014/main" id="{B20B577B-D50C-EBC9-296B-6D38491FCBC1}"/>
              </a:ext>
            </a:extLst>
          </p:cNvPr>
          <p:cNvCxnSpPr/>
          <p:nvPr/>
        </p:nvCxnSpPr>
        <p:spPr>
          <a:xfrm>
            <a:off x="612775" y="1809750"/>
            <a:ext cx="262572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8" name="Picture 17" descr="A yellow and blue logo&#10;&#10;Description automatically generated">
            <a:extLst>
              <a:ext uri="{FF2B5EF4-FFF2-40B4-BE49-F238E27FC236}">
                <a16:creationId xmlns:a16="http://schemas.microsoft.com/office/drawing/2014/main" id="{F38F16C8-97D2-4479-7C0D-C7C3346D1F34}"/>
              </a:ext>
            </a:extLst>
          </p:cNvPr>
          <p:cNvPicPr>
            <a:picLocks noChangeAspect="1"/>
          </p:cNvPicPr>
          <p:nvPr/>
        </p:nvPicPr>
        <p:blipFill>
          <a:blip r:embed="rId3">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pic>
        <p:nvPicPr>
          <p:cNvPr id="19" name="Picture 18" descr="A black and blue logo&#10;&#10;AI-generated content may be incorrect.">
            <a:extLst>
              <a:ext uri="{FF2B5EF4-FFF2-40B4-BE49-F238E27FC236}">
                <a16:creationId xmlns:a16="http://schemas.microsoft.com/office/drawing/2014/main" id="{495E5032-628E-A589-5A44-4D7105951663}"/>
              </a:ext>
            </a:extLst>
          </p:cNvPr>
          <p:cNvPicPr>
            <a:picLocks noChangeAspect="1"/>
          </p:cNvPicPr>
          <p:nvPr/>
        </p:nvPicPr>
        <p:blipFill>
          <a:blip r:embed="rId4"/>
          <a:stretch>
            <a:fillRect/>
          </a:stretch>
        </p:blipFill>
        <p:spPr>
          <a:xfrm>
            <a:off x="9513903" y="6494969"/>
            <a:ext cx="981021" cy="204067"/>
          </a:xfrm>
          <a:prstGeom prst="rect">
            <a:avLst/>
          </a:prstGeom>
        </p:spPr>
      </p:pic>
    </p:spTree>
    <p:extLst>
      <p:ext uri="{BB962C8B-B14F-4D97-AF65-F5344CB8AC3E}">
        <p14:creationId xmlns:p14="http://schemas.microsoft.com/office/powerpoint/2010/main" val="395552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Aşı Kararsızlığı ve Eğitim</a:t>
            </a:r>
          </a:p>
        </p:txBody>
      </p:sp>
      <p:sp>
        <p:nvSpPr>
          <p:cNvPr id="3" name="Content Placeholder 2"/>
          <p:cNvSpPr>
            <a:spLocks noGrp="1"/>
          </p:cNvSpPr>
          <p:nvPr>
            <p:ph idx="4294967295"/>
          </p:nvPr>
        </p:nvSpPr>
        <p:spPr>
          <a:xfrm>
            <a:off x="588438" y="1272744"/>
            <a:ext cx="9902448" cy="2795453"/>
          </a:xfrm>
        </p:spPr>
        <p:txBody>
          <a:bodyPr vert="horz" lIns="91440" tIns="45720" rIns="91440" bIns="45720" rtlCol="0" anchor="ctr">
            <a:normAutofit/>
          </a:bodyPr>
          <a:lstStyle/>
          <a:p>
            <a:pPr>
              <a:lnSpc>
                <a:spcPct val="100000"/>
              </a:lnSpc>
              <a:spcBef>
                <a:spcPts val="1200"/>
              </a:spcBef>
              <a:spcAft>
                <a:spcPts val="1200"/>
              </a:spcAft>
            </a:pPr>
            <a:r>
              <a:rPr lang="tr-TR" sz="3200" dirty="0"/>
              <a:t>Bilgi eksikliği ve yan etki korkusu temel sebepler.</a:t>
            </a:r>
          </a:p>
          <a:p>
            <a:pPr>
              <a:lnSpc>
                <a:spcPct val="100000"/>
              </a:lnSpc>
              <a:spcBef>
                <a:spcPts val="1200"/>
              </a:spcBef>
              <a:spcAft>
                <a:spcPts val="1200"/>
              </a:spcAft>
            </a:pPr>
            <a:r>
              <a:rPr lang="tr-TR" sz="3200" dirty="0"/>
              <a:t>Sağlık çalışanı iletişimi kritik önemde.</a:t>
            </a:r>
          </a:p>
          <a:p>
            <a:pPr>
              <a:lnSpc>
                <a:spcPct val="100000"/>
              </a:lnSpc>
              <a:spcBef>
                <a:spcPts val="1200"/>
              </a:spcBef>
              <a:spcAft>
                <a:spcPts val="1200"/>
              </a:spcAft>
            </a:pPr>
            <a:r>
              <a:rPr lang="tr-TR" sz="3200" dirty="0"/>
              <a:t>Bilimsel toplantılar kararsızlığı azaltır.</a:t>
            </a:r>
          </a:p>
        </p:txBody>
      </p:sp>
      <p:pic>
        <p:nvPicPr>
          <p:cNvPr id="6" name="Picture 5" descr="A yellow and blue logo&#10;&#10;Description automatically generated">
            <a:extLst>
              <a:ext uri="{FF2B5EF4-FFF2-40B4-BE49-F238E27FC236}">
                <a16:creationId xmlns:a16="http://schemas.microsoft.com/office/drawing/2014/main" id="{0974AEDC-53A6-6661-C626-16477A1A53BD}"/>
              </a:ext>
            </a:extLst>
          </p:cNvPr>
          <p:cNvPicPr>
            <a:picLocks noChangeAspect="1"/>
          </p:cNvPicPr>
          <p:nvPr/>
        </p:nvPicPr>
        <p:blipFill>
          <a:blip r:embed="rId2">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pic>
        <p:nvPicPr>
          <p:cNvPr id="7" name="Picture 6" descr="A black and blue logo&#10;&#10;AI-generated content may be incorrect.">
            <a:extLst>
              <a:ext uri="{FF2B5EF4-FFF2-40B4-BE49-F238E27FC236}">
                <a16:creationId xmlns:a16="http://schemas.microsoft.com/office/drawing/2014/main" id="{9B11B665-8382-AA43-63A3-23FC25BE20E2}"/>
              </a:ext>
            </a:extLst>
          </p:cNvPr>
          <p:cNvPicPr>
            <a:picLocks noChangeAspect="1"/>
          </p:cNvPicPr>
          <p:nvPr/>
        </p:nvPicPr>
        <p:blipFill>
          <a:blip r:embed="rId3"/>
          <a:stretch>
            <a:fillRect/>
          </a:stretch>
        </p:blipFill>
        <p:spPr>
          <a:xfrm>
            <a:off x="9513903" y="6494969"/>
            <a:ext cx="981021" cy="20406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Geleceğe Bakış</a:t>
            </a:r>
            <a:endParaRPr lang="tr-TR" dirty="0"/>
          </a:p>
        </p:txBody>
      </p:sp>
      <p:sp>
        <p:nvSpPr>
          <p:cNvPr id="3" name="Content Placeholder 2"/>
          <p:cNvSpPr>
            <a:spLocks noGrp="1"/>
          </p:cNvSpPr>
          <p:nvPr>
            <p:ph idx="4294967295"/>
          </p:nvPr>
        </p:nvSpPr>
        <p:spPr>
          <a:xfrm>
            <a:off x="592476" y="195684"/>
            <a:ext cx="9902448" cy="4351337"/>
          </a:xfrm>
        </p:spPr>
        <p:txBody>
          <a:bodyPr vert="horz" lIns="91440" tIns="45720" rIns="91440" bIns="45720" rtlCol="0" anchor="ctr">
            <a:normAutofit/>
          </a:bodyPr>
          <a:lstStyle/>
          <a:p>
            <a:pPr>
              <a:lnSpc>
                <a:spcPct val="100000"/>
              </a:lnSpc>
              <a:spcBef>
                <a:spcPts val="1200"/>
              </a:spcBef>
              <a:spcAft>
                <a:spcPts val="1200"/>
              </a:spcAft>
            </a:pPr>
            <a:r>
              <a:rPr lang="tr-TR" sz="3200" dirty="0"/>
              <a:t>Yeni daha yüksek valanlı konjüge aşılar.</a:t>
            </a:r>
          </a:p>
          <a:p>
            <a:pPr>
              <a:lnSpc>
                <a:spcPct val="100000"/>
              </a:lnSpc>
              <a:spcBef>
                <a:spcPts val="1200"/>
              </a:spcBef>
              <a:spcAft>
                <a:spcPts val="1200"/>
              </a:spcAft>
            </a:pPr>
            <a:r>
              <a:rPr lang="tr-TR" sz="3200" dirty="0"/>
              <a:t>Kombine RSV + grip aşıları geliştiriliyor.</a:t>
            </a:r>
          </a:p>
          <a:p>
            <a:pPr>
              <a:lnSpc>
                <a:spcPct val="100000"/>
              </a:lnSpc>
              <a:spcBef>
                <a:spcPts val="1200"/>
              </a:spcBef>
              <a:spcAft>
                <a:spcPts val="1200"/>
              </a:spcAft>
            </a:pPr>
            <a:r>
              <a:rPr lang="tr-TR" sz="3200" dirty="0"/>
              <a:t>mRNA platformları ileri yaşta yeni bir dönem başlatıyor.</a:t>
            </a:r>
          </a:p>
        </p:txBody>
      </p:sp>
      <p:pic>
        <p:nvPicPr>
          <p:cNvPr id="6" name="Picture 5" descr="A yellow and blue logo&#10;&#10;Description automatically generated">
            <a:extLst>
              <a:ext uri="{FF2B5EF4-FFF2-40B4-BE49-F238E27FC236}">
                <a16:creationId xmlns:a16="http://schemas.microsoft.com/office/drawing/2014/main" id="{E6A76EE0-A754-4838-1FBB-58E4C67CC649}"/>
              </a:ext>
            </a:extLst>
          </p:cNvPr>
          <p:cNvPicPr>
            <a:picLocks noChangeAspect="1"/>
          </p:cNvPicPr>
          <p:nvPr/>
        </p:nvPicPr>
        <p:blipFill>
          <a:blip r:embed="rId2">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pic>
        <p:nvPicPr>
          <p:cNvPr id="7" name="Picture 6" descr="A black and blue logo&#10;&#10;AI-generated content may be incorrect.">
            <a:extLst>
              <a:ext uri="{FF2B5EF4-FFF2-40B4-BE49-F238E27FC236}">
                <a16:creationId xmlns:a16="http://schemas.microsoft.com/office/drawing/2014/main" id="{FAC59B51-817D-086B-449F-E761B8C41EA1}"/>
              </a:ext>
            </a:extLst>
          </p:cNvPr>
          <p:cNvPicPr>
            <a:picLocks noChangeAspect="1"/>
          </p:cNvPicPr>
          <p:nvPr/>
        </p:nvPicPr>
        <p:blipFill>
          <a:blip r:embed="rId3"/>
          <a:stretch>
            <a:fillRect/>
          </a:stretch>
        </p:blipFill>
        <p:spPr>
          <a:xfrm>
            <a:off x="9513903" y="6494969"/>
            <a:ext cx="981021" cy="20406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B3A89-206D-27B9-B99A-33570BD8D67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EB0A5DA-4BDA-2AB9-E77C-D64FBAC59E5E}"/>
              </a:ext>
            </a:extLst>
          </p:cNvPr>
          <p:cNvSpPr>
            <a:spLocks noGrp="1"/>
          </p:cNvSpPr>
          <p:nvPr>
            <p:ph type="title"/>
          </p:nvPr>
        </p:nvSpPr>
        <p:spPr>
          <a:xfrm>
            <a:off x="613152" y="195684"/>
            <a:ext cx="10969218" cy="842156"/>
          </a:xfrm>
        </p:spPr>
        <p:txBody>
          <a:bodyPr>
            <a:normAutofit fontScale="90000"/>
          </a:bodyPr>
          <a:lstStyle/>
          <a:p>
            <a:r>
              <a:rPr lang="en-GB" dirty="0"/>
              <a:t>AMD ile ilişkili maliyetlerin ve sağlık yüklerinin </a:t>
            </a:r>
            <a:r>
              <a:rPr lang="en-GB" dirty="0" err="1"/>
              <a:t>artması</a:t>
            </a:r>
            <a:r>
              <a:rPr lang="en-GB" dirty="0"/>
              <a:t> beklenmektedir</a:t>
            </a:r>
            <a:r>
              <a:rPr lang="en-GB" baseline="30000" dirty="0"/>
              <a:t>1</a:t>
            </a:r>
            <a:endParaRPr lang="tr-TR" dirty="0"/>
          </a:p>
        </p:txBody>
      </p:sp>
      <p:sp>
        <p:nvSpPr>
          <p:cNvPr id="25" name="Slide Number Placeholder 39">
            <a:extLst>
              <a:ext uri="{FF2B5EF4-FFF2-40B4-BE49-F238E27FC236}">
                <a16:creationId xmlns:a16="http://schemas.microsoft.com/office/drawing/2014/main" id="{FA34E774-922D-2D94-B52C-2B968EE56828}"/>
              </a:ext>
            </a:extLst>
          </p:cNvPr>
          <p:cNvSpPr>
            <a:spLocks noGrp="1"/>
          </p:cNvSpPr>
          <p:nvPr>
            <p:ph type="sldNum" sz="quarter" idx="4"/>
          </p:nvPr>
        </p:nvSpPr>
        <p:spPr>
          <a:xfrm>
            <a:off x="10438834" y="6508427"/>
            <a:ext cx="1143536" cy="153889"/>
          </a:xfrm>
        </p:spPr>
        <p:txBody>
          <a:bodyPr/>
          <a:lstStyle/>
          <a:p>
            <a:fld id="{2B39012A-6F33-204B-8224-A57BEFB0AAD0}" type="slidenum">
              <a:rPr lang="en-US"/>
              <a:pPr/>
              <a:t>4</a:t>
            </a:fld>
            <a:endParaRPr lang="en-US"/>
          </a:p>
        </p:txBody>
      </p:sp>
      <p:sp>
        <p:nvSpPr>
          <p:cNvPr id="27" name="Text Placeholder 4">
            <a:extLst>
              <a:ext uri="{FF2B5EF4-FFF2-40B4-BE49-F238E27FC236}">
                <a16:creationId xmlns:a16="http://schemas.microsoft.com/office/drawing/2014/main" id="{D2A1FAB8-CC52-8217-DC21-A3BB022993A5}"/>
              </a:ext>
            </a:extLst>
          </p:cNvPr>
          <p:cNvSpPr txBox="1">
            <a:spLocks/>
          </p:cNvSpPr>
          <p:nvPr/>
        </p:nvSpPr>
        <p:spPr bwMode="gray">
          <a:xfrm>
            <a:off x="1071426" y="5162106"/>
            <a:ext cx="10595124" cy="324949"/>
          </a:xfrm>
          <a:prstGeom prst="roundRect">
            <a:avLst/>
          </a:prstGeom>
          <a:solidFill>
            <a:schemeClr val="accent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lvl1pPr marL="0" indent="0" algn="ctr" rtl="0" eaLnBrk="0" fontAlgn="base" hangingPunct="0">
              <a:lnSpc>
                <a:spcPct val="90000"/>
              </a:lnSpc>
              <a:spcBef>
                <a:spcPct val="20000"/>
              </a:spcBef>
              <a:spcAft>
                <a:spcPct val="0"/>
              </a:spcAft>
              <a:buNone/>
              <a:defRPr kumimoji="0" lang="en-US" sz="2000" b="1" i="0" u="none" strike="noStrike" kern="1200" cap="none" normalizeH="0" baseline="0" dirty="0" smtClean="0">
                <a:ln>
                  <a:noFill/>
                </a:ln>
                <a:solidFill>
                  <a:schemeClr val="tx1"/>
                </a:solidFill>
                <a:effectLst/>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defTabSz="171390">
              <a:defRPr/>
            </a:pPr>
            <a:r>
              <a:rPr lang="en-GB" sz="1600" b="0" dirty="0" err="1">
                <a:solidFill>
                  <a:srgbClr val="FFFFFF"/>
                </a:solidFill>
                <a:latin typeface="Arial" panose="020B0604020202020204" pitchFamily="34" charset="0"/>
              </a:rPr>
              <a:t>AMD’in</a:t>
            </a:r>
            <a:r>
              <a:rPr lang="en-GB" sz="1600" b="0" dirty="0">
                <a:solidFill>
                  <a:srgbClr val="FFFFFF"/>
                </a:solidFill>
                <a:latin typeface="Arial" panose="020B0604020202020204" pitchFamily="34" charset="0"/>
              </a:rPr>
              <a:t> 2050 </a:t>
            </a:r>
            <a:r>
              <a:rPr lang="en-GB" sz="1600" b="0" dirty="0" err="1">
                <a:solidFill>
                  <a:srgbClr val="FFFFFF"/>
                </a:solidFill>
                <a:latin typeface="Arial" panose="020B0604020202020204" pitchFamily="34" charset="0"/>
              </a:rPr>
              <a:t>yılına</a:t>
            </a:r>
            <a:r>
              <a:rPr lang="en-GB" sz="1600" b="0" dirty="0">
                <a:solidFill>
                  <a:srgbClr val="FFFFFF"/>
                </a:solidFill>
                <a:latin typeface="Arial" panose="020B0604020202020204" pitchFamily="34" charset="0"/>
              </a:rPr>
              <a:t> </a:t>
            </a:r>
            <a:r>
              <a:rPr lang="en-GB" sz="1600" b="0" dirty="0" err="1">
                <a:solidFill>
                  <a:srgbClr val="FFFFFF"/>
                </a:solidFill>
                <a:latin typeface="Arial" panose="020B0604020202020204" pitchFamily="34" charset="0"/>
              </a:rPr>
              <a:t>kadar</a:t>
            </a:r>
            <a:r>
              <a:rPr lang="en-GB" sz="1600" b="0" dirty="0">
                <a:solidFill>
                  <a:srgbClr val="FFFFFF"/>
                </a:solidFill>
                <a:latin typeface="Arial" panose="020B0604020202020204" pitchFamily="34" charset="0"/>
              </a:rPr>
              <a:t> </a:t>
            </a:r>
            <a:r>
              <a:rPr lang="en-GB" sz="1600" b="0" dirty="0" err="1">
                <a:solidFill>
                  <a:srgbClr val="FFFFFF"/>
                </a:solidFill>
                <a:latin typeface="Arial" panose="020B0604020202020204" pitchFamily="34" charset="0"/>
              </a:rPr>
              <a:t>küresel</a:t>
            </a:r>
            <a:r>
              <a:rPr lang="en-GB" sz="1600" b="0" dirty="0">
                <a:solidFill>
                  <a:srgbClr val="FFFFFF"/>
                </a:solidFill>
                <a:latin typeface="Arial" panose="020B0604020202020204" pitchFamily="34" charset="0"/>
              </a:rPr>
              <a:t> </a:t>
            </a:r>
            <a:r>
              <a:rPr lang="en-GB" sz="1600" b="0" dirty="0" err="1">
                <a:solidFill>
                  <a:srgbClr val="FFFFFF"/>
                </a:solidFill>
                <a:latin typeface="Arial" panose="020B0604020202020204" pitchFamily="34" charset="0"/>
              </a:rPr>
              <a:t>ölçekte</a:t>
            </a:r>
            <a:r>
              <a:rPr lang="en-GB" sz="1600" b="0" dirty="0">
                <a:solidFill>
                  <a:srgbClr val="FFFFFF"/>
                </a:solidFill>
                <a:latin typeface="Arial" panose="020B0604020202020204" pitchFamily="34" charset="0"/>
              </a:rPr>
              <a:t> </a:t>
            </a:r>
            <a:r>
              <a:rPr lang="en-GB" sz="1600" b="0" dirty="0" err="1">
                <a:solidFill>
                  <a:srgbClr val="FFFFFF"/>
                </a:solidFill>
                <a:latin typeface="Arial" panose="020B0604020202020204" pitchFamily="34" charset="0"/>
              </a:rPr>
              <a:t>artması</a:t>
            </a:r>
            <a:r>
              <a:rPr lang="en-GB" sz="1600" b="0" dirty="0">
                <a:solidFill>
                  <a:srgbClr val="FFFFFF"/>
                </a:solidFill>
                <a:latin typeface="Arial" panose="020B0604020202020204" pitchFamily="34" charset="0"/>
              </a:rPr>
              <a:t> </a:t>
            </a:r>
            <a:r>
              <a:rPr lang="en-GB" sz="1600" b="0" dirty="0" err="1">
                <a:solidFill>
                  <a:srgbClr val="FFFFFF"/>
                </a:solidFill>
                <a:latin typeface="Arial" panose="020B0604020202020204" pitchFamily="34" charset="0"/>
              </a:rPr>
              <a:t>beklenmektedir</a:t>
            </a:r>
            <a:r>
              <a:rPr lang="en-GB" sz="1600" b="0" dirty="0">
                <a:solidFill>
                  <a:srgbClr val="FFFFFF"/>
                </a:solidFill>
                <a:latin typeface="Arial" panose="020B0604020202020204" pitchFamily="34" charset="0"/>
              </a:rPr>
              <a:t>.</a:t>
            </a:r>
          </a:p>
        </p:txBody>
      </p:sp>
      <p:sp>
        <p:nvSpPr>
          <p:cNvPr id="57" name="TextBox 56">
            <a:extLst>
              <a:ext uri="{FF2B5EF4-FFF2-40B4-BE49-F238E27FC236}">
                <a16:creationId xmlns:a16="http://schemas.microsoft.com/office/drawing/2014/main" id="{7180C46A-F31E-4A1C-D135-C3F3A385201F}"/>
              </a:ext>
            </a:extLst>
          </p:cNvPr>
          <p:cNvSpPr txBox="1"/>
          <p:nvPr/>
        </p:nvSpPr>
        <p:spPr>
          <a:xfrm>
            <a:off x="10185408" y="3738435"/>
            <a:ext cx="1973392" cy="263149"/>
          </a:xfrm>
          <a:prstGeom prst="rect">
            <a:avLst/>
          </a:prstGeom>
          <a:noFill/>
        </p:spPr>
        <p:txBody>
          <a:bodyPr wrap="square">
            <a:spAutoFit/>
          </a:bodyPr>
          <a:lstStyle/>
          <a:p>
            <a:pPr defTabSz="171390">
              <a:lnSpc>
                <a:spcPct val="90000"/>
              </a:lnSpc>
              <a:spcBef>
                <a:spcPts val="450"/>
              </a:spcBef>
              <a:defRPr/>
            </a:pPr>
            <a:r>
              <a:rPr lang="en-GB" sz="1200">
                <a:solidFill>
                  <a:srgbClr val="02005E"/>
                </a:solidFill>
                <a:latin typeface="Pfizer Diatype Office"/>
              </a:rPr>
              <a:t>y</a:t>
            </a:r>
            <a:r>
              <a:rPr lang="en-GB" sz="1200" err="1">
                <a:solidFill>
                  <a:srgbClr val="02005E"/>
                </a:solidFill>
                <a:latin typeface="Pfizer Diatype Office"/>
              </a:rPr>
              <a:t>ıllık</a:t>
            </a:r>
            <a:r>
              <a:rPr lang="en-GB" sz="1200">
                <a:solidFill>
                  <a:srgbClr val="02005E"/>
                </a:solidFill>
                <a:latin typeface="Pfizer Diatype Office"/>
              </a:rPr>
              <a:t> </a:t>
            </a:r>
            <a:r>
              <a:rPr lang="en-GB" sz="1200" err="1">
                <a:solidFill>
                  <a:srgbClr val="02005E"/>
                </a:solidFill>
                <a:latin typeface="Pfizer Diatype Office"/>
              </a:rPr>
              <a:t>maliyet</a:t>
            </a:r>
            <a:endParaRPr lang="en-GB" sz="1200">
              <a:solidFill>
                <a:srgbClr val="02005E"/>
              </a:solidFill>
              <a:latin typeface="Pfizer Diatype Office"/>
            </a:endParaRPr>
          </a:p>
        </p:txBody>
      </p:sp>
      <p:grpSp>
        <p:nvGrpSpPr>
          <p:cNvPr id="5" name="Group 4">
            <a:extLst>
              <a:ext uri="{FF2B5EF4-FFF2-40B4-BE49-F238E27FC236}">
                <a16:creationId xmlns:a16="http://schemas.microsoft.com/office/drawing/2014/main" id="{B6133E89-D9A0-0A6A-4BB8-D35DFC5AB0F9}"/>
              </a:ext>
            </a:extLst>
          </p:cNvPr>
          <p:cNvGrpSpPr/>
          <p:nvPr/>
        </p:nvGrpSpPr>
        <p:grpSpPr>
          <a:xfrm>
            <a:off x="612775" y="1483205"/>
            <a:ext cx="11245850" cy="3523546"/>
            <a:chOff x="91852" y="1869383"/>
            <a:chExt cx="8958143" cy="2821463"/>
          </a:xfrm>
        </p:grpSpPr>
        <p:sp>
          <p:nvSpPr>
            <p:cNvPr id="28" name="TextBox 10">
              <a:extLst>
                <a:ext uri="{FF2B5EF4-FFF2-40B4-BE49-F238E27FC236}">
                  <a16:creationId xmlns:a16="http://schemas.microsoft.com/office/drawing/2014/main" id="{BF6B9F04-39BD-911E-CEA8-9AAFF53076B7}"/>
                </a:ext>
              </a:extLst>
            </p:cNvPr>
            <p:cNvSpPr txBox="1"/>
            <p:nvPr/>
          </p:nvSpPr>
          <p:spPr>
            <a:xfrm>
              <a:off x="91852" y="1869383"/>
              <a:ext cx="8958143" cy="3758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lc="http://schemas.openxmlformats.org/drawingml/2006/lockedCanvas" xmlns="" val="1"/>
              </a:ext>
            </a:extLst>
          </p:spPr>
          <p:txBody>
            <a:bodyPr wrap="square" lIns="0" tIns="0" rIns="0" bIns="0" anchor="b">
              <a:spAutoFit/>
            </a:bodyPr>
            <a:lstStyle>
              <a:defPPr>
                <a:defRPr lang="en-US"/>
              </a:defPPr>
              <a:lvl1pPr marL="0" algn="l" defTabSz="228520" rtl="0" eaLnBrk="1" latinLnBrk="0" hangingPunct="1">
                <a:defRPr sz="900" kern="1200">
                  <a:solidFill>
                    <a:schemeClr val="tx1"/>
                  </a:solidFill>
                  <a:latin typeface="+mn-lt"/>
                  <a:ea typeface="+mn-ea"/>
                  <a:cs typeface="+mn-cs"/>
                </a:defRPr>
              </a:lvl1pPr>
              <a:lvl2pPr marL="228520" algn="l" defTabSz="228520" rtl="0" eaLnBrk="1" latinLnBrk="0" hangingPunct="1">
                <a:defRPr sz="900" kern="1200">
                  <a:solidFill>
                    <a:schemeClr val="tx1"/>
                  </a:solidFill>
                  <a:latin typeface="+mn-lt"/>
                  <a:ea typeface="+mn-ea"/>
                  <a:cs typeface="+mn-cs"/>
                </a:defRPr>
              </a:lvl2pPr>
              <a:lvl3pPr marL="457041" algn="l" defTabSz="228520" rtl="0" eaLnBrk="1" latinLnBrk="0" hangingPunct="1">
                <a:defRPr sz="900" kern="1200">
                  <a:solidFill>
                    <a:schemeClr val="tx1"/>
                  </a:solidFill>
                  <a:latin typeface="+mn-lt"/>
                  <a:ea typeface="+mn-ea"/>
                  <a:cs typeface="+mn-cs"/>
                </a:defRPr>
              </a:lvl3pPr>
              <a:lvl4pPr marL="685560" algn="l" defTabSz="228520" rtl="0" eaLnBrk="1" latinLnBrk="0" hangingPunct="1">
                <a:defRPr sz="900" kern="1200">
                  <a:solidFill>
                    <a:schemeClr val="tx1"/>
                  </a:solidFill>
                  <a:latin typeface="+mn-lt"/>
                  <a:ea typeface="+mn-ea"/>
                  <a:cs typeface="+mn-cs"/>
                </a:defRPr>
              </a:lvl4pPr>
              <a:lvl5pPr marL="914080" algn="l" defTabSz="228520" rtl="0" eaLnBrk="1" latinLnBrk="0" hangingPunct="1">
                <a:defRPr sz="900" kern="1200">
                  <a:solidFill>
                    <a:schemeClr val="tx1"/>
                  </a:solidFill>
                  <a:latin typeface="+mn-lt"/>
                  <a:ea typeface="+mn-ea"/>
                  <a:cs typeface="+mn-cs"/>
                </a:defRPr>
              </a:lvl5pPr>
              <a:lvl6pPr marL="1142599" algn="l" defTabSz="228520" rtl="0" eaLnBrk="1" latinLnBrk="0" hangingPunct="1">
                <a:defRPr sz="900" kern="1200">
                  <a:solidFill>
                    <a:schemeClr val="tx1"/>
                  </a:solidFill>
                  <a:latin typeface="+mn-lt"/>
                  <a:ea typeface="+mn-ea"/>
                  <a:cs typeface="+mn-cs"/>
                </a:defRPr>
              </a:lvl6pPr>
              <a:lvl7pPr marL="1371120" algn="l" defTabSz="228520" rtl="0" eaLnBrk="1" latinLnBrk="0" hangingPunct="1">
                <a:defRPr sz="900" kern="1200">
                  <a:solidFill>
                    <a:schemeClr val="tx1"/>
                  </a:solidFill>
                  <a:latin typeface="+mn-lt"/>
                  <a:ea typeface="+mn-ea"/>
                  <a:cs typeface="+mn-cs"/>
                </a:defRPr>
              </a:lvl7pPr>
              <a:lvl8pPr marL="1599640" algn="l" defTabSz="228520" rtl="0" eaLnBrk="1" latinLnBrk="0" hangingPunct="1">
                <a:defRPr sz="900" kern="1200">
                  <a:solidFill>
                    <a:schemeClr val="tx1"/>
                  </a:solidFill>
                  <a:latin typeface="+mn-lt"/>
                  <a:ea typeface="+mn-ea"/>
                  <a:cs typeface="+mn-cs"/>
                </a:defRPr>
              </a:lvl8pPr>
              <a:lvl9pPr marL="1828160" algn="l" defTabSz="228520" rtl="0" eaLnBrk="1" latinLnBrk="0" hangingPunct="1">
                <a:defRPr sz="900" kern="1200">
                  <a:solidFill>
                    <a:schemeClr val="tx1"/>
                  </a:solidFill>
                  <a:latin typeface="+mn-lt"/>
                  <a:ea typeface="+mn-ea"/>
                  <a:cs typeface="+mn-cs"/>
                </a:defRPr>
              </a:lvl9pPr>
            </a:lstStyle>
            <a:p>
              <a:pPr marL="130302" indent="-130302" defTabSz="877603">
                <a:spcBef>
                  <a:spcPts val="900"/>
                </a:spcBef>
                <a:buFont typeface="Arial" panose="020B0604020202020204" pitchFamily="34" charset="0"/>
                <a:buChar char="•"/>
                <a:defRPr sz="1900">
                  <a:solidFill>
                    <a:srgbClr val="041E42"/>
                  </a:solidFill>
                  <a:latin typeface="Bogle Regular"/>
                  <a:ea typeface="Bogle Regular"/>
                  <a:cs typeface="Bogle Regular"/>
                  <a:sym typeface="Bogle Regular"/>
                </a:defRPr>
              </a:pPr>
              <a:r>
                <a:rPr lang="en-GB" sz="1400">
                  <a:solidFill>
                    <a:srgbClr val="02005E"/>
                  </a:solidFill>
                  <a:latin typeface="Pfizer Diatype Office" panose="020B0504040202060203" pitchFamily="34" charset="77"/>
                  <a:sym typeface="Bogle Regular"/>
                </a:rPr>
                <a:t>AMD </a:t>
              </a:r>
              <a:r>
                <a:rPr lang="en-GB" sz="1400" err="1">
                  <a:solidFill>
                    <a:srgbClr val="02005E"/>
                  </a:solidFill>
                  <a:latin typeface="Pfizer Diatype Office" panose="020B0504040202060203" pitchFamily="34" charset="77"/>
                  <a:sym typeface="Bogle Regular"/>
                </a:rPr>
                <a:t>ile</a:t>
              </a:r>
              <a:r>
                <a:rPr lang="en-GB" sz="1400">
                  <a:solidFill>
                    <a:srgbClr val="02005E"/>
                  </a:solidFill>
                  <a:latin typeface="Pfizer Diatype Office" panose="020B0504040202060203" pitchFamily="34" charset="77"/>
                  <a:sym typeface="Bogle Regular"/>
                </a:rPr>
                <a:t> </a:t>
              </a:r>
              <a:r>
                <a:rPr lang="en-GB" sz="1400" err="1">
                  <a:solidFill>
                    <a:srgbClr val="02005E"/>
                  </a:solidFill>
                  <a:latin typeface="Pfizer Diatype Office" panose="020B0504040202060203" pitchFamily="34" charset="77"/>
                  <a:sym typeface="Bogle Regular"/>
                </a:rPr>
                <a:t>ilişkili</a:t>
              </a:r>
              <a:r>
                <a:rPr lang="en-GB" sz="1400">
                  <a:solidFill>
                    <a:srgbClr val="02005E"/>
                  </a:solidFill>
                  <a:latin typeface="Pfizer Diatype Office" panose="020B0504040202060203" pitchFamily="34" charset="77"/>
                  <a:sym typeface="Bogle Regular"/>
                </a:rPr>
                <a:t> </a:t>
              </a:r>
              <a:r>
                <a:rPr lang="en-GB" sz="1400" err="1">
                  <a:solidFill>
                    <a:srgbClr val="02005E"/>
                  </a:solidFill>
                  <a:latin typeface="Pfizer Diatype Office" panose="020B0504040202060203" pitchFamily="34" charset="77"/>
                  <a:sym typeface="Bogle Regular"/>
                </a:rPr>
                <a:t>enfeksiyonlar</a:t>
              </a:r>
              <a:r>
                <a:rPr lang="en-GB" sz="1400">
                  <a:solidFill>
                    <a:srgbClr val="02005E"/>
                  </a:solidFill>
                  <a:latin typeface="Pfizer Diatype Office" panose="020B0504040202060203" pitchFamily="34" charset="77"/>
                  <a:sym typeface="Bogle Regular"/>
                </a:rPr>
                <a:t> </a:t>
              </a:r>
              <a:r>
                <a:rPr lang="en-GB" sz="1400" err="1">
                  <a:solidFill>
                    <a:srgbClr val="02005E"/>
                  </a:solidFill>
                  <a:latin typeface="Pfizer Diatype Office" panose="020B0504040202060203" pitchFamily="34" charset="77"/>
                  <a:sym typeface="Bogle Regular"/>
                </a:rPr>
                <a:t>yaygındır</a:t>
              </a:r>
              <a:r>
                <a:rPr lang="en-GB" sz="1400">
                  <a:solidFill>
                    <a:srgbClr val="02005E"/>
                  </a:solidFill>
                  <a:latin typeface="Pfizer Diatype Office" panose="020B0504040202060203" pitchFamily="34" charset="77"/>
                  <a:sym typeface="Bogle Regular"/>
                </a:rPr>
                <a:t> </a:t>
              </a:r>
              <a:r>
                <a:rPr lang="en-GB" sz="1400" b="1" err="1">
                  <a:solidFill>
                    <a:srgbClr val="02005E"/>
                  </a:solidFill>
                  <a:latin typeface="Pfizer Diatype Office" panose="020B0504040202060203" pitchFamily="34" charset="77"/>
                  <a:sym typeface="Bogle Regular"/>
                </a:rPr>
                <a:t>ve</a:t>
              </a:r>
              <a:r>
                <a:rPr lang="en-GB" sz="1400" b="1">
                  <a:solidFill>
                    <a:srgbClr val="02005E"/>
                  </a:solidFill>
                  <a:latin typeface="Pfizer Diatype Office" panose="020B0504040202060203" pitchFamily="34" charset="77"/>
                  <a:sym typeface="Bogle Regular"/>
                </a:rPr>
                <a:t> </a:t>
              </a:r>
              <a:r>
                <a:rPr lang="en-GB" sz="1400" b="1" err="1">
                  <a:solidFill>
                    <a:srgbClr val="02005E"/>
                  </a:solidFill>
                  <a:latin typeface="Pfizer Diatype Office" panose="020B0504040202060203" pitchFamily="34" charset="77"/>
                  <a:sym typeface="Bogle Regular"/>
                </a:rPr>
                <a:t>daha</a:t>
              </a:r>
              <a:r>
                <a:rPr lang="en-GB" sz="1400" b="1">
                  <a:solidFill>
                    <a:srgbClr val="02005E"/>
                  </a:solidFill>
                  <a:latin typeface="Pfizer Diatype Office" panose="020B0504040202060203" pitchFamily="34" charset="77"/>
                  <a:sym typeface="Bogle Regular"/>
                </a:rPr>
                <a:t> </a:t>
              </a:r>
              <a:r>
                <a:rPr lang="en-GB" sz="1400" b="1" err="1">
                  <a:solidFill>
                    <a:srgbClr val="02005E"/>
                  </a:solidFill>
                  <a:latin typeface="Pfizer Diatype Office" panose="020B0504040202060203" pitchFamily="34" charset="77"/>
                  <a:sym typeface="Bogle Regular"/>
                </a:rPr>
                <a:t>uzun</a:t>
              </a:r>
              <a:r>
                <a:rPr lang="en-GB" sz="1400" b="1">
                  <a:solidFill>
                    <a:srgbClr val="02005E"/>
                  </a:solidFill>
                  <a:latin typeface="Pfizer Diatype Office" panose="020B0504040202060203" pitchFamily="34" charset="77"/>
                  <a:sym typeface="Bogle Regular"/>
                </a:rPr>
                <a:t> </a:t>
              </a:r>
              <a:r>
                <a:rPr lang="en-GB" sz="1400" b="1" err="1">
                  <a:solidFill>
                    <a:srgbClr val="02005E"/>
                  </a:solidFill>
                  <a:latin typeface="Pfizer Diatype Office" panose="020B0504040202060203" pitchFamily="34" charset="77"/>
                  <a:sym typeface="Bogle Regular"/>
                </a:rPr>
                <a:t>hastanede</a:t>
              </a:r>
              <a:r>
                <a:rPr lang="en-GB" sz="1400" b="1">
                  <a:solidFill>
                    <a:srgbClr val="02005E"/>
                  </a:solidFill>
                  <a:latin typeface="Pfizer Diatype Office" panose="020B0504040202060203" pitchFamily="34" charset="77"/>
                  <a:sym typeface="Bogle Regular"/>
                </a:rPr>
                <a:t> </a:t>
              </a:r>
              <a:r>
                <a:rPr lang="en-GB" sz="1400" b="1" err="1">
                  <a:solidFill>
                    <a:srgbClr val="02005E"/>
                  </a:solidFill>
                  <a:latin typeface="Pfizer Diatype Office" panose="020B0504040202060203" pitchFamily="34" charset="77"/>
                  <a:sym typeface="Bogle Regular"/>
                </a:rPr>
                <a:t>kalış</a:t>
              </a:r>
              <a:r>
                <a:rPr lang="en-GB" sz="1400" b="1">
                  <a:solidFill>
                    <a:srgbClr val="02005E"/>
                  </a:solidFill>
                  <a:latin typeface="Pfizer Diatype Office" panose="020B0504040202060203" pitchFamily="34" charset="77"/>
                  <a:sym typeface="Bogle Regular"/>
                </a:rPr>
                <a:t> </a:t>
              </a:r>
              <a:r>
                <a:rPr lang="en-GB" sz="1400" b="1" err="1">
                  <a:solidFill>
                    <a:srgbClr val="02005E"/>
                  </a:solidFill>
                  <a:latin typeface="Pfizer Diatype Office" panose="020B0504040202060203" pitchFamily="34" charset="77"/>
                  <a:sym typeface="Bogle Regular"/>
                </a:rPr>
                <a:t>sürelerine</a:t>
              </a:r>
              <a:r>
                <a:rPr lang="en-GB" sz="1400" b="1">
                  <a:solidFill>
                    <a:srgbClr val="02005E"/>
                  </a:solidFill>
                  <a:latin typeface="Pfizer Diatype Office" panose="020B0504040202060203" pitchFamily="34" charset="77"/>
                  <a:sym typeface="Bogle Regular"/>
                </a:rPr>
                <a:t>, </a:t>
              </a:r>
              <a:r>
                <a:rPr lang="en-GB" sz="1400" b="1" err="1">
                  <a:solidFill>
                    <a:srgbClr val="02005E"/>
                  </a:solidFill>
                  <a:latin typeface="Pfizer Diatype Office" panose="020B0504040202060203" pitchFamily="34" charset="77"/>
                  <a:sym typeface="Bogle Regular"/>
                </a:rPr>
                <a:t>artan</a:t>
              </a:r>
              <a:r>
                <a:rPr lang="en-GB" sz="1400" b="1">
                  <a:solidFill>
                    <a:srgbClr val="02005E"/>
                  </a:solidFill>
                  <a:latin typeface="Pfizer Diatype Office" panose="020B0504040202060203" pitchFamily="34" charset="77"/>
                  <a:sym typeface="Bogle Regular"/>
                </a:rPr>
                <a:t> </a:t>
              </a:r>
              <a:r>
                <a:rPr lang="en-GB" sz="1400" b="1" err="1">
                  <a:solidFill>
                    <a:srgbClr val="02005E"/>
                  </a:solidFill>
                  <a:latin typeface="Pfizer Diatype Office" panose="020B0504040202060203" pitchFamily="34" charset="77"/>
                  <a:sym typeface="Bogle Regular"/>
                </a:rPr>
                <a:t>tıbbi</a:t>
              </a:r>
              <a:r>
                <a:rPr lang="en-GB" sz="1400" b="1">
                  <a:solidFill>
                    <a:srgbClr val="02005E"/>
                  </a:solidFill>
                  <a:latin typeface="Pfizer Diatype Office" panose="020B0504040202060203" pitchFamily="34" charset="77"/>
                  <a:sym typeface="Bogle Regular"/>
                </a:rPr>
                <a:t> </a:t>
              </a:r>
              <a:r>
                <a:rPr lang="en-GB" sz="1400" b="1" err="1">
                  <a:solidFill>
                    <a:srgbClr val="02005E"/>
                  </a:solidFill>
                  <a:latin typeface="Pfizer Diatype Office" panose="020B0504040202060203" pitchFamily="34" charset="77"/>
                  <a:sym typeface="Bogle Regular"/>
                </a:rPr>
                <a:t>maliyetlere</a:t>
              </a:r>
              <a:r>
                <a:rPr lang="en-GB" sz="1400" b="1">
                  <a:solidFill>
                    <a:srgbClr val="02005E"/>
                  </a:solidFill>
                  <a:latin typeface="Pfizer Diatype Office" panose="020B0504040202060203" pitchFamily="34" charset="77"/>
                  <a:sym typeface="Bogle Regular"/>
                </a:rPr>
                <a:t> </a:t>
              </a:r>
              <a:r>
                <a:rPr lang="en-GB" sz="1400" b="1" err="1">
                  <a:solidFill>
                    <a:srgbClr val="02005E"/>
                  </a:solidFill>
                  <a:latin typeface="Pfizer Diatype Office" panose="020B0504040202060203" pitchFamily="34" charset="77"/>
                  <a:sym typeface="Bogle Regular"/>
                </a:rPr>
                <a:t>ve</a:t>
              </a:r>
              <a:r>
                <a:rPr lang="en-GB" sz="1400" b="1">
                  <a:solidFill>
                    <a:srgbClr val="02005E"/>
                  </a:solidFill>
                  <a:latin typeface="Pfizer Diatype Office" panose="020B0504040202060203" pitchFamily="34" charset="77"/>
                  <a:sym typeface="Bogle Regular"/>
                </a:rPr>
                <a:t> </a:t>
              </a:r>
              <a:r>
                <a:rPr lang="en-GB" sz="1400" b="1" err="1">
                  <a:solidFill>
                    <a:srgbClr val="02005E"/>
                  </a:solidFill>
                  <a:latin typeface="Pfizer Diatype Office" panose="020B0504040202060203" pitchFamily="34" charset="77"/>
                  <a:sym typeface="Bogle Regular"/>
                </a:rPr>
                <a:t>daha</a:t>
              </a:r>
              <a:r>
                <a:rPr lang="en-GB" sz="1400" b="1">
                  <a:solidFill>
                    <a:srgbClr val="02005E"/>
                  </a:solidFill>
                  <a:latin typeface="Pfizer Diatype Office" panose="020B0504040202060203" pitchFamily="34" charset="77"/>
                  <a:sym typeface="Bogle Regular"/>
                </a:rPr>
                <a:t> </a:t>
              </a:r>
              <a:r>
                <a:rPr lang="en-GB" sz="1400" b="1" err="1">
                  <a:solidFill>
                    <a:srgbClr val="02005E"/>
                  </a:solidFill>
                  <a:latin typeface="Pfizer Diatype Office" panose="020B0504040202060203" pitchFamily="34" charset="77"/>
                  <a:sym typeface="Bogle Regular"/>
                </a:rPr>
                <a:t>yüksek</a:t>
              </a:r>
              <a:r>
                <a:rPr lang="en-GB" sz="1400" b="1">
                  <a:solidFill>
                    <a:srgbClr val="02005E"/>
                  </a:solidFill>
                  <a:latin typeface="Pfizer Diatype Office" panose="020B0504040202060203" pitchFamily="34" charset="77"/>
                  <a:sym typeface="Bogle Regular"/>
                </a:rPr>
                <a:t> </a:t>
              </a:r>
              <a:r>
                <a:rPr lang="en-GB" sz="1400" b="1" err="1">
                  <a:solidFill>
                    <a:srgbClr val="02005E"/>
                  </a:solidFill>
                  <a:latin typeface="Pfizer Diatype Office" panose="020B0504040202060203" pitchFamily="34" charset="77"/>
                  <a:sym typeface="Bogle Regular"/>
                </a:rPr>
                <a:t>mortaliteye</a:t>
              </a:r>
              <a:r>
                <a:rPr lang="en-GB" sz="1400" b="1">
                  <a:solidFill>
                    <a:srgbClr val="02005E"/>
                  </a:solidFill>
                  <a:latin typeface="Pfizer Diatype Office" panose="020B0504040202060203" pitchFamily="34" charset="77"/>
                  <a:sym typeface="Bogle Regular"/>
                </a:rPr>
                <a:t> </a:t>
              </a:r>
              <a:r>
                <a:rPr lang="en-GB" sz="1400" b="1" err="1">
                  <a:solidFill>
                    <a:srgbClr val="02005E"/>
                  </a:solidFill>
                  <a:latin typeface="Pfizer Diatype Office" panose="020B0504040202060203" pitchFamily="34" charset="77"/>
                  <a:sym typeface="Bogle Regular"/>
                </a:rPr>
                <a:t>sebep</a:t>
              </a:r>
              <a:r>
                <a:rPr lang="en-GB" sz="1400" b="1">
                  <a:solidFill>
                    <a:srgbClr val="02005E"/>
                  </a:solidFill>
                  <a:latin typeface="Pfizer Diatype Office" panose="020B0504040202060203" pitchFamily="34" charset="77"/>
                  <a:sym typeface="Bogle Regular"/>
                </a:rPr>
                <a:t> </a:t>
              </a:r>
              <a:r>
                <a:rPr lang="en-GB" sz="1400" b="1" err="1">
                  <a:solidFill>
                    <a:srgbClr val="02005E"/>
                  </a:solidFill>
                  <a:latin typeface="Pfizer Diatype Office" panose="020B0504040202060203" pitchFamily="34" charset="77"/>
                  <a:sym typeface="Bogle Regular"/>
                </a:rPr>
                <a:t>olur</a:t>
              </a:r>
              <a:r>
                <a:rPr lang="en-GB" sz="1400" b="1">
                  <a:solidFill>
                    <a:srgbClr val="02005E"/>
                  </a:solidFill>
                  <a:latin typeface="Pfizer Diatype Office" panose="020B0504040202060203" pitchFamily="34" charset="77"/>
                  <a:sym typeface="Bogle Regular"/>
                </a:rPr>
                <a:t>.</a:t>
              </a:r>
            </a:p>
            <a:p>
              <a:pPr marL="130302" indent="-130302" defTabSz="877603">
                <a:spcBef>
                  <a:spcPts val="300"/>
                </a:spcBef>
                <a:buFont typeface="Arial" panose="020B0604020202020204" pitchFamily="34" charset="0"/>
                <a:buChar char="•"/>
                <a:defRPr sz="1900">
                  <a:solidFill>
                    <a:srgbClr val="041E42"/>
                  </a:solidFill>
                  <a:latin typeface="Bogle Regular"/>
                  <a:ea typeface="Bogle Regular"/>
                  <a:cs typeface="Bogle Regular"/>
                  <a:sym typeface="Bogle Regular"/>
                </a:defRPr>
              </a:pPr>
              <a:r>
                <a:rPr lang="en-GB" sz="1400">
                  <a:solidFill>
                    <a:srgbClr val="02005E"/>
                  </a:solidFill>
                  <a:latin typeface="Pfizer Diatype Office" panose="020B0504040202060203" pitchFamily="34" charset="77"/>
                  <a:sym typeface="Bogle Regular"/>
                </a:rPr>
                <a:t>AMD </a:t>
              </a:r>
              <a:r>
                <a:rPr lang="en-GB" sz="1400" err="1">
                  <a:solidFill>
                    <a:srgbClr val="02005E"/>
                  </a:solidFill>
                  <a:latin typeface="Pfizer Diatype Office" panose="020B0504040202060203" pitchFamily="34" charset="77"/>
                  <a:sym typeface="Bogle Regular"/>
                </a:rPr>
                <a:t>ile</a:t>
              </a:r>
              <a:r>
                <a:rPr lang="en-GB" sz="1400">
                  <a:solidFill>
                    <a:srgbClr val="02005E"/>
                  </a:solidFill>
                  <a:latin typeface="Pfizer Diatype Office" panose="020B0504040202060203" pitchFamily="34" charset="77"/>
                  <a:sym typeface="Bogle Regular"/>
                </a:rPr>
                <a:t> </a:t>
              </a:r>
              <a:r>
                <a:rPr lang="en-GB" sz="1400" err="1">
                  <a:solidFill>
                    <a:srgbClr val="02005E"/>
                  </a:solidFill>
                  <a:latin typeface="Pfizer Diatype Office" panose="020B0504040202060203" pitchFamily="34" charset="77"/>
                  <a:sym typeface="Bogle Regular"/>
                </a:rPr>
                <a:t>ilişkili</a:t>
              </a:r>
              <a:r>
                <a:rPr lang="en-GB" sz="1400">
                  <a:solidFill>
                    <a:srgbClr val="02005E"/>
                  </a:solidFill>
                  <a:latin typeface="Pfizer Diatype Office" panose="020B0504040202060203" pitchFamily="34" charset="77"/>
                  <a:sym typeface="Bogle Regular"/>
                </a:rPr>
                <a:t> </a:t>
              </a:r>
              <a:r>
                <a:rPr lang="en-GB" sz="1400" err="1">
                  <a:solidFill>
                    <a:srgbClr val="02005E"/>
                  </a:solidFill>
                  <a:latin typeface="Pfizer Diatype Office" panose="020B0504040202060203" pitchFamily="34" charset="77"/>
                  <a:sym typeface="Bogle Regular"/>
                </a:rPr>
                <a:t>enfeksiyonların</a:t>
              </a:r>
              <a:r>
                <a:rPr lang="en-GB" sz="1400">
                  <a:solidFill>
                    <a:srgbClr val="02005E"/>
                  </a:solidFill>
                  <a:latin typeface="Pfizer Diatype Office" panose="020B0504040202060203" pitchFamily="34" charset="77"/>
                  <a:sym typeface="Bogle Regular"/>
                </a:rPr>
                <a:t> </a:t>
              </a:r>
              <a:r>
                <a:rPr lang="en-GB" sz="1400" err="1">
                  <a:solidFill>
                    <a:srgbClr val="02005E"/>
                  </a:solidFill>
                  <a:latin typeface="Pfizer Diatype Office" panose="020B0504040202060203" pitchFamily="34" charset="77"/>
                  <a:sym typeface="Bogle Regular"/>
                </a:rPr>
                <a:t>sağlık</a:t>
              </a:r>
              <a:r>
                <a:rPr lang="en-GB" sz="1400">
                  <a:solidFill>
                    <a:srgbClr val="02005E"/>
                  </a:solidFill>
                  <a:latin typeface="Pfizer Diatype Office" panose="020B0504040202060203" pitchFamily="34" charset="77"/>
                  <a:sym typeface="Bogle Regular"/>
                </a:rPr>
                <a:t> </a:t>
              </a:r>
              <a:r>
                <a:rPr lang="en-GB" sz="1400" err="1">
                  <a:solidFill>
                    <a:srgbClr val="02005E"/>
                  </a:solidFill>
                  <a:latin typeface="Pfizer Diatype Office" panose="020B0504040202060203" pitchFamily="34" charset="77"/>
                  <a:sym typeface="Bogle Regular"/>
                </a:rPr>
                <a:t>yükü</a:t>
              </a:r>
              <a:r>
                <a:rPr lang="en-GB" sz="1400">
                  <a:solidFill>
                    <a:srgbClr val="02005E"/>
                  </a:solidFill>
                  <a:latin typeface="Pfizer Diatype Office" panose="020B0504040202060203" pitchFamily="34" charset="77"/>
                  <a:sym typeface="Bogle Regular"/>
                </a:rPr>
                <a:t>; influenza, </a:t>
              </a:r>
              <a:r>
                <a:rPr lang="en-GB" sz="1400" err="1">
                  <a:solidFill>
                    <a:srgbClr val="02005E"/>
                  </a:solidFill>
                  <a:latin typeface="Pfizer Diatype Office" panose="020B0504040202060203" pitchFamily="34" charset="77"/>
                  <a:sym typeface="Bogle Regular"/>
                </a:rPr>
                <a:t>tüberküloz</a:t>
              </a:r>
              <a:r>
                <a:rPr lang="en-GB" sz="1400">
                  <a:solidFill>
                    <a:srgbClr val="02005E"/>
                  </a:solidFill>
                  <a:latin typeface="Pfizer Diatype Office" panose="020B0504040202060203" pitchFamily="34" charset="77"/>
                  <a:sym typeface="Bogle Regular"/>
                </a:rPr>
                <a:t> </a:t>
              </a:r>
              <a:r>
                <a:rPr lang="en-GB" sz="1400" err="1">
                  <a:solidFill>
                    <a:srgbClr val="02005E"/>
                  </a:solidFill>
                  <a:latin typeface="Pfizer Diatype Office" panose="020B0504040202060203" pitchFamily="34" charset="77"/>
                  <a:sym typeface="Bogle Regular"/>
                </a:rPr>
                <a:t>ve</a:t>
              </a:r>
              <a:r>
                <a:rPr lang="en-GB" sz="1400">
                  <a:solidFill>
                    <a:srgbClr val="02005E"/>
                  </a:solidFill>
                  <a:latin typeface="Pfizer Diatype Office" panose="020B0504040202060203" pitchFamily="34" charset="77"/>
                  <a:sym typeface="Bogle Regular"/>
                </a:rPr>
                <a:t> HIV/</a:t>
              </a:r>
              <a:r>
                <a:rPr lang="en-GB" sz="1400" err="1">
                  <a:solidFill>
                    <a:srgbClr val="02005E"/>
                  </a:solidFill>
                  <a:latin typeface="Pfizer Diatype Office" panose="020B0504040202060203" pitchFamily="34" charset="77"/>
                  <a:sym typeface="Bogle Regular"/>
                </a:rPr>
                <a:t>AIDS’in</a:t>
              </a:r>
              <a:r>
                <a:rPr lang="en-GB" sz="1400">
                  <a:solidFill>
                    <a:srgbClr val="02005E"/>
                  </a:solidFill>
                  <a:latin typeface="Pfizer Diatype Office" panose="020B0504040202060203" pitchFamily="34" charset="77"/>
                  <a:sym typeface="Bogle Regular"/>
                </a:rPr>
                <a:t> </a:t>
              </a:r>
              <a:r>
                <a:rPr lang="en-GB" sz="1400" err="1">
                  <a:solidFill>
                    <a:srgbClr val="02005E"/>
                  </a:solidFill>
                  <a:latin typeface="Pfizer Diatype Office" panose="020B0504040202060203" pitchFamily="34" charset="77"/>
                  <a:sym typeface="Bogle Regular"/>
                </a:rPr>
                <a:t>birleşik</a:t>
              </a:r>
              <a:r>
                <a:rPr lang="en-GB" sz="1400">
                  <a:solidFill>
                    <a:srgbClr val="02005E"/>
                  </a:solidFill>
                  <a:latin typeface="Pfizer Diatype Office" panose="020B0504040202060203" pitchFamily="34" charset="77"/>
                  <a:sym typeface="Bogle Regular"/>
                </a:rPr>
                <a:t> </a:t>
              </a:r>
              <a:r>
                <a:rPr lang="en-GB" sz="1400" err="1">
                  <a:solidFill>
                    <a:srgbClr val="02005E"/>
                  </a:solidFill>
                  <a:latin typeface="Pfizer Diatype Office" panose="020B0504040202060203" pitchFamily="34" charset="77"/>
                  <a:sym typeface="Bogle Regular"/>
                </a:rPr>
                <a:t>yüküne</a:t>
              </a:r>
              <a:r>
                <a:rPr lang="en-GB" sz="1400">
                  <a:solidFill>
                    <a:srgbClr val="02005E"/>
                  </a:solidFill>
                  <a:latin typeface="Pfizer Diatype Office" panose="020B0504040202060203" pitchFamily="34" charset="77"/>
                  <a:sym typeface="Bogle Regular"/>
                </a:rPr>
                <a:t> </a:t>
              </a:r>
              <a:r>
                <a:rPr lang="en-GB" sz="1400" err="1">
                  <a:solidFill>
                    <a:srgbClr val="02005E"/>
                  </a:solidFill>
                  <a:latin typeface="Pfizer Diatype Office" panose="020B0504040202060203" pitchFamily="34" charset="77"/>
                  <a:sym typeface="Bogle Regular"/>
                </a:rPr>
                <a:t>kıyaslanabilir</a:t>
              </a:r>
              <a:r>
                <a:rPr lang="en-GB" sz="1400">
                  <a:solidFill>
                    <a:srgbClr val="02005E"/>
                  </a:solidFill>
                  <a:latin typeface="Pfizer Diatype Office" panose="020B0504040202060203" pitchFamily="34" charset="77"/>
                  <a:sym typeface="Bogle Regular"/>
                </a:rPr>
                <a:t> </a:t>
              </a:r>
              <a:r>
                <a:rPr lang="en-GB" sz="1400" err="1">
                  <a:solidFill>
                    <a:srgbClr val="02005E"/>
                  </a:solidFill>
                  <a:latin typeface="Pfizer Diatype Office" panose="020B0504040202060203" pitchFamily="34" charset="77"/>
                  <a:sym typeface="Bogle Regular"/>
                </a:rPr>
                <a:t>düzeydedir</a:t>
              </a:r>
              <a:r>
                <a:rPr lang="en-GB" sz="1400">
                  <a:solidFill>
                    <a:srgbClr val="02005E"/>
                  </a:solidFill>
                  <a:latin typeface="Pfizer Diatype Office" panose="020B0504040202060203" pitchFamily="34" charset="77"/>
                  <a:sym typeface="Bogle Regular"/>
                </a:rPr>
                <a:t>*</a:t>
              </a:r>
            </a:p>
          </p:txBody>
        </p:sp>
        <p:sp>
          <p:nvSpPr>
            <p:cNvPr id="29" name="Rectangle: Rounded Corners 28">
              <a:extLst>
                <a:ext uri="{FF2B5EF4-FFF2-40B4-BE49-F238E27FC236}">
                  <a16:creationId xmlns:a16="http://schemas.microsoft.com/office/drawing/2014/main" id="{D08CFFAB-EB79-84DA-6178-3EDCA27D2367}"/>
                </a:ext>
              </a:extLst>
            </p:cNvPr>
            <p:cNvSpPr/>
            <p:nvPr/>
          </p:nvSpPr>
          <p:spPr>
            <a:xfrm>
              <a:off x="457201" y="2472386"/>
              <a:ext cx="3996812" cy="2218460"/>
            </a:xfrm>
            <a:prstGeom prst="roundRect">
              <a:avLst>
                <a:gd name="adj" fmla="val 3978"/>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390">
                <a:defRPr/>
              </a:pPr>
              <a:endParaRPr lang="en-GB" sz="675">
                <a:solidFill>
                  <a:srgbClr val="FFFFFF"/>
                </a:solidFill>
                <a:latin typeface="Pfizer Diatype Office"/>
              </a:endParaRPr>
            </a:p>
          </p:txBody>
        </p:sp>
        <p:sp>
          <p:nvSpPr>
            <p:cNvPr id="30" name="Rectangle: Rounded Corners 29">
              <a:extLst>
                <a:ext uri="{FF2B5EF4-FFF2-40B4-BE49-F238E27FC236}">
                  <a16:creationId xmlns:a16="http://schemas.microsoft.com/office/drawing/2014/main" id="{480E1B12-4D67-6F43-F59D-50B1C37F9BC1}"/>
                </a:ext>
              </a:extLst>
            </p:cNvPr>
            <p:cNvSpPr/>
            <p:nvPr/>
          </p:nvSpPr>
          <p:spPr>
            <a:xfrm>
              <a:off x="4567318" y="2465741"/>
              <a:ext cx="4329675" cy="2218460"/>
            </a:xfrm>
            <a:prstGeom prst="roundRect">
              <a:avLst>
                <a:gd name="adj" fmla="val 3978"/>
              </a:avLst>
            </a:prstGeom>
            <a:solidFill>
              <a:schemeClr val="accent2">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390">
                <a:defRPr/>
              </a:pPr>
              <a:endParaRPr lang="en-GB" sz="675">
                <a:solidFill>
                  <a:srgbClr val="FFFFFF"/>
                </a:solidFill>
                <a:latin typeface="Pfizer Diatype Office"/>
              </a:endParaRPr>
            </a:p>
          </p:txBody>
        </p:sp>
        <p:sp>
          <p:nvSpPr>
            <p:cNvPr id="31" name="TextBox 30">
              <a:extLst>
                <a:ext uri="{FF2B5EF4-FFF2-40B4-BE49-F238E27FC236}">
                  <a16:creationId xmlns:a16="http://schemas.microsoft.com/office/drawing/2014/main" id="{D357AD39-0834-872A-A45F-92F69CFED098}"/>
                </a:ext>
              </a:extLst>
            </p:cNvPr>
            <p:cNvSpPr txBox="1"/>
            <p:nvPr/>
          </p:nvSpPr>
          <p:spPr>
            <a:xfrm>
              <a:off x="560835" y="2551007"/>
              <a:ext cx="3789939" cy="528226"/>
            </a:xfrm>
            <a:prstGeom prst="rect">
              <a:avLst/>
            </a:prstGeom>
            <a:noFill/>
          </p:spPr>
          <p:txBody>
            <a:bodyPr wrap="square">
              <a:spAutoFit/>
            </a:bodyPr>
            <a:lstStyle/>
            <a:p>
              <a:pPr defTabSz="171390">
                <a:lnSpc>
                  <a:spcPct val="90000"/>
                </a:lnSpc>
                <a:spcBef>
                  <a:spcPts val="450"/>
                </a:spcBef>
                <a:defRPr/>
              </a:pPr>
              <a:r>
                <a:rPr lang="en-GB" sz="2400" dirty="0">
                  <a:solidFill>
                    <a:srgbClr val="0000C9"/>
                  </a:solidFill>
                  <a:latin typeface="Arial" panose="020B0604020202020204" pitchFamily="34" charset="0"/>
                </a:rPr>
                <a:t>2019</a:t>
              </a:r>
            </a:p>
            <a:p>
              <a:pPr defTabSz="171390">
                <a:lnSpc>
                  <a:spcPct val="90000"/>
                </a:lnSpc>
                <a:spcBef>
                  <a:spcPts val="450"/>
                </a:spcBef>
                <a:defRPr/>
              </a:pPr>
              <a:r>
                <a:rPr lang="en-GB" sz="1200" dirty="0" err="1">
                  <a:solidFill>
                    <a:srgbClr val="02005E"/>
                  </a:solidFill>
                  <a:latin typeface="Pfizer Diatype Office"/>
                </a:rPr>
                <a:t>Küresel</a:t>
              </a:r>
              <a:r>
                <a:rPr lang="en-GB" sz="1200" dirty="0">
                  <a:solidFill>
                    <a:srgbClr val="02005E"/>
                  </a:solidFill>
                  <a:latin typeface="Pfizer Diatype Office"/>
                </a:rPr>
                <a:t> </a:t>
              </a:r>
              <a:r>
                <a:rPr lang="en-GB" sz="1200" dirty="0" err="1">
                  <a:solidFill>
                    <a:srgbClr val="02005E"/>
                  </a:solidFill>
                  <a:latin typeface="Pfizer Diatype Office"/>
                </a:rPr>
                <a:t>olarak</a:t>
              </a:r>
              <a:r>
                <a:rPr lang="en-GB" sz="1200" dirty="0">
                  <a:solidFill>
                    <a:srgbClr val="02005E"/>
                  </a:solidFill>
                  <a:latin typeface="Pfizer Diatype Office"/>
                </a:rPr>
                <a:t>, AMD </a:t>
              </a:r>
              <a:r>
                <a:rPr lang="en-GB" sz="1200" dirty="0" err="1">
                  <a:solidFill>
                    <a:srgbClr val="02005E"/>
                  </a:solidFill>
                  <a:latin typeface="Pfizer Diatype Office"/>
                </a:rPr>
                <a:t>ile</a:t>
              </a:r>
              <a:r>
                <a:rPr lang="en-GB" sz="1200" dirty="0">
                  <a:solidFill>
                    <a:srgbClr val="02005E"/>
                  </a:solidFill>
                  <a:latin typeface="Pfizer Diatype Office"/>
                </a:rPr>
                <a:t> </a:t>
              </a:r>
              <a:r>
                <a:rPr lang="en-GB" sz="1200" dirty="0" err="1">
                  <a:solidFill>
                    <a:srgbClr val="02005E"/>
                  </a:solidFill>
                  <a:latin typeface="Pfizer Diatype Office"/>
                </a:rPr>
                <a:t>ilişkili</a:t>
              </a:r>
              <a:r>
                <a:rPr lang="en-GB" sz="1200" dirty="0">
                  <a:solidFill>
                    <a:srgbClr val="02005E"/>
                  </a:solidFill>
                  <a:latin typeface="Pfizer Diatype Office"/>
                </a:rPr>
                <a:t>:</a:t>
              </a:r>
            </a:p>
          </p:txBody>
        </p:sp>
        <p:sp>
          <p:nvSpPr>
            <p:cNvPr id="32" name="TextBox 31">
              <a:extLst>
                <a:ext uri="{FF2B5EF4-FFF2-40B4-BE49-F238E27FC236}">
                  <a16:creationId xmlns:a16="http://schemas.microsoft.com/office/drawing/2014/main" id="{7FCE826D-4654-3D98-554B-E065DE4B03F9}"/>
                </a:ext>
              </a:extLst>
            </p:cNvPr>
            <p:cNvSpPr txBox="1"/>
            <p:nvPr/>
          </p:nvSpPr>
          <p:spPr>
            <a:xfrm>
              <a:off x="4683428" y="2551007"/>
              <a:ext cx="3789939" cy="528226"/>
            </a:xfrm>
            <a:prstGeom prst="rect">
              <a:avLst/>
            </a:prstGeom>
            <a:noFill/>
          </p:spPr>
          <p:txBody>
            <a:bodyPr wrap="square">
              <a:spAutoFit/>
            </a:bodyPr>
            <a:lstStyle/>
            <a:p>
              <a:pPr defTabSz="171390">
                <a:lnSpc>
                  <a:spcPct val="90000"/>
                </a:lnSpc>
                <a:spcBef>
                  <a:spcPts val="450"/>
                </a:spcBef>
                <a:defRPr/>
              </a:pPr>
              <a:r>
                <a:rPr lang="en-GB" sz="2400" dirty="0">
                  <a:solidFill>
                    <a:srgbClr val="0000C9"/>
                  </a:solidFill>
                  <a:latin typeface="Arial" panose="020B0604020202020204" pitchFamily="34" charset="0"/>
                </a:rPr>
                <a:t>2050</a:t>
              </a:r>
            </a:p>
            <a:p>
              <a:pPr defTabSz="171390">
                <a:lnSpc>
                  <a:spcPct val="90000"/>
                </a:lnSpc>
                <a:spcBef>
                  <a:spcPts val="450"/>
                </a:spcBef>
                <a:defRPr/>
              </a:pPr>
              <a:r>
                <a:rPr lang="en-GB" sz="1200" dirty="0" err="1">
                  <a:solidFill>
                    <a:srgbClr val="02005E"/>
                  </a:solidFill>
                  <a:latin typeface="Pfizer Diatype Office"/>
                </a:rPr>
                <a:t>Küresel</a:t>
              </a:r>
              <a:r>
                <a:rPr lang="en-GB" sz="1200" dirty="0">
                  <a:solidFill>
                    <a:srgbClr val="02005E"/>
                  </a:solidFill>
                  <a:latin typeface="Pfizer Diatype Office"/>
                </a:rPr>
                <a:t> </a:t>
              </a:r>
              <a:r>
                <a:rPr lang="en-GB" sz="1200" dirty="0" err="1">
                  <a:solidFill>
                    <a:srgbClr val="02005E"/>
                  </a:solidFill>
                  <a:latin typeface="Pfizer Diatype Office"/>
                </a:rPr>
                <a:t>olarak</a:t>
              </a:r>
              <a:r>
                <a:rPr lang="en-GB" sz="1200" dirty="0">
                  <a:solidFill>
                    <a:srgbClr val="02005E"/>
                  </a:solidFill>
                  <a:latin typeface="Pfizer Diatype Office"/>
                </a:rPr>
                <a:t>, </a:t>
              </a:r>
              <a:r>
                <a:rPr lang="en-GB" sz="1200" dirty="0" err="1">
                  <a:solidFill>
                    <a:srgbClr val="02005E"/>
                  </a:solidFill>
                  <a:latin typeface="Pfizer Diatype Office"/>
                </a:rPr>
                <a:t>AMD’nin</a:t>
              </a:r>
              <a:r>
                <a:rPr lang="en-GB" sz="1200" dirty="0">
                  <a:solidFill>
                    <a:srgbClr val="02005E"/>
                  </a:solidFill>
                  <a:latin typeface="Pfizer Diatype Office"/>
                </a:rPr>
                <a:t> </a:t>
              </a:r>
              <a:r>
                <a:rPr lang="en-GB" sz="1200" dirty="0" err="1">
                  <a:solidFill>
                    <a:srgbClr val="02005E"/>
                  </a:solidFill>
                  <a:latin typeface="Pfizer Diatype Office"/>
                </a:rPr>
                <a:t>yol</a:t>
              </a:r>
              <a:r>
                <a:rPr lang="en-GB" sz="1200" dirty="0">
                  <a:solidFill>
                    <a:srgbClr val="02005E"/>
                  </a:solidFill>
                  <a:latin typeface="Pfizer Diatype Office"/>
                </a:rPr>
                <a:t> </a:t>
              </a:r>
              <a:r>
                <a:rPr lang="en-GB" sz="1200" dirty="0" err="1">
                  <a:solidFill>
                    <a:srgbClr val="02005E"/>
                  </a:solidFill>
                  <a:latin typeface="Pfizer Diatype Office"/>
                </a:rPr>
                <a:t>açması</a:t>
              </a:r>
              <a:r>
                <a:rPr lang="en-GB" sz="1200" dirty="0">
                  <a:solidFill>
                    <a:srgbClr val="02005E"/>
                  </a:solidFill>
                  <a:latin typeface="Pfizer Diatype Office"/>
                </a:rPr>
                <a:t> </a:t>
              </a:r>
              <a:r>
                <a:rPr lang="en-GB" sz="1200" dirty="0" err="1">
                  <a:solidFill>
                    <a:srgbClr val="02005E"/>
                  </a:solidFill>
                  <a:latin typeface="Pfizer Diatype Office"/>
                </a:rPr>
                <a:t>bekleniyor</a:t>
              </a:r>
              <a:r>
                <a:rPr lang="en-GB" sz="1200" dirty="0">
                  <a:solidFill>
                    <a:srgbClr val="02005E"/>
                  </a:solidFill>
                  <a:latin typeface="Pfizer Diatype Office"/>
                </a:rPr>
                <a:t>:</a:t>
              </a:r>
            </a:p>
          </p:txBody>
        </p:sp>
        <p:sp>
          <p:nvSpPr>
            <p:cNvPr id="34" name="Rectangle: Rounded Corners 33">
              <a:extLst>
                <a:ext uri="{FF2B5EF4-FFF2-40B4-BE49-F238E27FC236}">
                  <a16:creationId xmlns:a16="http://schemas.microsoft.com/office/drawing/2014/main" id="{70FF036F-1FE3-2687-3F20-A270FA5A8EDA}"/>
                </a:ext>
              </a:extLst>
            </p:cNvPr>
            <p:cNvSpPr/>
            <p:nvPr/>
          </p:nvSpPr>
          <p:spPr>
            <a:xfrm>
              <a:off x="981941" y="3132210"/>
              <a:ext cx="1971090" cy="342900"/>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171390">
                <a:defRPr/>
              </a:pPr>
              <a:r>
                <a:rPr lang="en-GB" sz="1200" dirty="0">
                  <a:solidFill>
                    <a:srgbClr val="FFFFFF"/>
                  </a:solidFill>
                  <a:latin typeface="Arial" panose="020B0604020202020204" pitchFamily="34" charset="0"/>
                </a:rPr>
                <a:t>4,91 </a:t>
              </a:r>
              <a:r>
                <a:rPr lang="en-GB" sz="1200" dirty="0" err="1">
                  <a:solidFill>
                    <a:srgbClr val="FFFFFF"/>
                  </a:solidFill>
                  <a:latin typeface="Arial" panose="020B0604020202020204" pitchFamily="34" charset="0"/>
                </a:rPr>
                <a:t>milyon</a:t>
              </a:r>
              <a:endParaRPr lang="en-GB" sz="1200" dirty="0">
                <a:solidFill>
                  <a:srgbClr val="FFFFFF"/>
                </a:solidFill>
                <a:latin typeface="Arial" panose="020B0604020202020204" pitchFamily="34" charset="0"/>
              </a:endParaRPr>
            </a:p>
          </p:txBody>
        </p:sp>
        <p:sp>
          <p:nvSpPr>
            <p:cNvPr id="35" name="Rectangle: Rounded Corners 34">
              <a:extLst>
                <a:ext uri="{FF2B5EF4-FFF2-40B4-BE49-F238E27FC236}">
                  <a16:creationId xmlns:a16="http://schemas.microsoft.com/office/drawing/2014/main" id="{DBD2D707-CC3C-C0FE-B5D3-49F7960C2F5B}"/>
                </a:ext>
              </a:extLst>
            </p:cNvPr>
            <p:cNvSpPr/>
            <p:nvPr/>
          </p:nvSpPr>
          <p:spPr>
            <a:xfrm>
              <a:off x="981940" y="3572525"/>
              <a:ext cx="1971090" cy="3429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71390">
                <a:defRPr/>
              </a:pPr>
              <a:r>
                <a:rPr lang="en-US" sz="1200" dirty="0">
                  <a:solidFill>
                    <a:srgbClr val="FFFFFF"/>
                  </a:solidFill>
                  <a:latin typeface="Arial" panose="020B0604020202020204" pitchFamily="34" charset="0"/>
                </a:rPr>
                <a:t>300 </a:t>
              </a:r>
              <a:r>
                <a:rPr lang="en-US" sz="1200" dirty="0" err="1">
                  <a:solidFill>
                    <a:srgbClr val="FFFFFF"/>
                  </a:solidFill>
                  <a:latin typeface="Arial" panose="020B0604020202020204" pitchFamily="34" charset="0"/>
                </a:rPr>
                <a:t>milyar</a:t>
              </a:r>
              <a:r>
                <a:rPr lang="en-US" sz="1200" dirty="0">
                  <a:solidFill>
                    <a:srgbClr val="FFFFFF"/>
                  </a:solidFill>
                  <a:latin typeface="Arial" panose="020B0604020202020204" pitchFamily="34" charset="0"/>
                </a:rPr>
                <a:t> </a:t>
              </a:r>
              <a:r>
                <a:rPr lang="en-US" sz="1200" dirty="0" err="1">
                  <a:solidFill>
                    <a:srgbClr val="FFFFFF"/>
                  </a:solidFill>
                  <a:latin typeface="Arial" panose="020B0604020202020204" pitchFamily="34" charset="0"/>
                </a:rPr>
                <a:t>dolar</a:t>
              </a:r>
              <a:endParaRPr lang="en-GB" sz="1200" dirty="0">
                <a:solidFill>
                  <a:srgbClr val="FFFFFF"/>
                </a:solidFill>
                <a:latin typeface="Arial" panose="020B0604020202020204" pitchFamily="34" charset="0"/>
              </a:endParaRPr>
            </a:p>
          </p:txBody>
        </p:sp>
        <p:pic>
          <p:nvPicPr>
            <p:cNvPr id="37" name="Graphic 36">
              <a:extLst>
                <a:ext uri="{FF2B5EF4-FFF2-40B4-BE49-F238E27FC236}">
                  <a16:creationId xmlns:a16="http://schemas.microsoft.com/office/drawing/2014/main" id="{A3F7245B-C735-1B45-8383-8D89210F3F2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73517" y="3141648"/>
              <a:ext cx="322699" cy="322699"/>
            </a:xfrm>
            <a:prstGeom prst="rect">
              <a:avLst/>
            </a:prstGeom>
          </p:spPr>
        </p:pic>
        <p:pic>
          <p:nvPicPr>
            <p:cNvPr id="38" name="Graphic 37">
              <a:extLst>
                <a:ext uri="{FF2B5EF4-FFF2-40B4-BE49-F238E27FC236}">
                  <a16:creationId xmlns:a16="http://schemas.microsoft.com/office/drawing/2014/main" id="{0933F04B-A4CC-EE5D-8391-0CD5415FB22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73517" y="3582626"/>
              <a:ext cx="322699" cy="322699"/>
            </a:xfrm>
            <a:prstGeom prst="rect">
              <a:avLst/>
            </a:prstGeom>
          </p:spPr>
        </p:pic>
        <p:sp>
          <p:nvSpPr>
            <p:cNvPr id="46" name="TextBox 45">
              <a:extLst>
                <a:ext uri="{FF2B5EF4-FFF2-40B4-BE49-F238E27FC236}">
                  <a16:creationId xmlns:a16="http://schemas.microsoft.com/office/drawing/2014/main" id="{A34548EC-3335-40B4-75E1-7258D7007EDE}"/>
                </a:ext>
              </a:extLst>
            </p:cNvPr>
            <p:cNvSpPr txBox="1"/>
            <p:nvPr/>
          </p:nvSpPr>
          <p:spPr>
            <a:xfrm>
              <a:off x="3066336" y="3194304"/>
              <a:ext cx="756212" cy="333828"/>
            </a:xfrm>
            <a:prstGeom prst="rect">
              <a:avLst/>
            </a:prstGeom>
            <a:noFill/>
          </p:spPr>
          <p:txBody>
            <a:bodyPr wrap="square">
              <a:spAutoFit/>
            </a:bodyPr>
            <a:lstStyle/>
            <a:p>
              <a:pPr defTabSz="171390">
                <a:lnSpc>
                  <a:spcPct val="90000"/>
                </a:lnSpc>
                <a:spcBef>
                  <a:spcPts val="450"/>
                </a:spcBef>
                <a:defRPr/>
              </a:pPr>
              <a:r>
                <a:rPr lang="en-GB" sz="1200">
                  <a:solidFill>
                    <a:srgbClr val="02005E"/>
                  </a:solidFill>
                  <a:latin typeface="Pfizer Diatype Office"/>
                </a:rPr>
                <a:t>can </a:t>
              </a:r>
              <a:r>
                <a:rPr lang="en-GB" sz="1200" err="1">
                  <a:solidFill>
                    <a:srgbClr val="02005E"/>
                  </a:solidFill>
                  <a:latin typeface="Pfizer Diatype Office"/>
                </a:rPr>
                <a:t>kaybı</a:t>
              </a:r>
              <a:endParaRPr lang="en-GB" sz="1200">
                <a:solidFill>
                  <a:srgbClr val="02005E"/>
                </a:solidFill>
                <a:latin typeface="Pfizer Diatype Office"/>
              </a:endParaRPr>
            </a:p>
          </p:txBody>
        </p:sp>
        <p:sp>
          <p:nvSpPr>
            <p:cNvPr id="47" name="TextBox 46">
              <a:extLst>
                <a:ext uri="{FF2B5EF4-FFF2-40B4-BE49-F238E27FC236}">
                  <a16:creationId xmlns:a16="http://schemas.microsoft.com/office/drawing/2014/main" id="{5460FEBC-1828-B9D8-4A05-FA502AC87E2A}"/>
                </a:ext>
              </a:extLst>
            </p:cNvPr>
            <p:cNvSpPr txBox="1"/>
            <p:nvPr/>
          </p:nvSpPr>
          <p:spPr>
            <a:xfrm>
              <a:off x="3066336" y="3674398"/>
              <a:ext cx="1644635" cy="204604"/>
            </a:xfrm>
            <a:prstGeom prst="rect">
              <a:avLst/>
            </a:prstGeom>
            <a:noFill/>
          </p:spPr>
          <p:txBody>
            <a:bodyPr wrap="square">
              <a:spAutoFit/>
            </a:bodyPr>
            <a:lstStyle/>
            <a:p>
              <a:pPr defTabSz="171390">
                <a:lnSpc>
                  <a:spcPct val="90000"/>
                </a:lnSpc>
                <a:spcBef>
                  <a:spcPts val="450"/>
                </a:spcBef>
                <a:defRPr/>
              </a:pPr>
              <a:r>
                <a:rPr lang="en-GB" sz="1200" err="1">
                  <a:solidFill>
                    <a:srgbClr val="02005E"/>
                  </a:solidFill>
                  <a:latin typeface="Pfizer Diatype Office"/>
                </a:rPr>
                <a:t>yıllık</a:t>
              </a:r>
              <a:r>
                <a:rPr lang="en-GB" sz="1200">
                  <a:solidFill>
                    <a:srgbClr val="02005E"/>
                  </a:solidFill>
                  <a:latin typeface="Pfizer Diatype Office"/>
                </a:rPr>
                <a:t> </a:t>
              </a:r>
              <a:r>
                <a:rPr lang="en-GB" sz="1200" err="1">
                  <a:solidFill>
                    <a:srgbClr val="02005E"/>
                  </a:solidFill>
                  <a:latin typeface="Pfizer Diatype Office"/>
                </a:rPr>
                <a:t>maliyet</a:t>
              </a:r>
              <a:endParaRPr lang="en-GB" sz="1200">
                <a:solidFill>
                  <a:srgbClr val="02005E"/>
                </a:solidFill>
                <a:latin typeface="Pfizer Diatype Office"/>
              </a:endParaRPr>
            </a:p>
          </p:txBody>
        </p:sp>
        <p:sp>
          <p:nvSpPr>
            <p:cNvPr id="50" name="Rectangle: Rounded Corners 49">
              <a:extLst>
                <a:ext uri="{FF2B5EF4-FFF2-40B4-BE49-F238E27FC236}">
                  <a16:creationId xmlns:a16="http://schemas.microsoft.com/office/drawing/2014/main" id="{3D95C803-ED38-E323-7DA6-0BEC786ACA46}"/>
                </a:ext>
              </a:extLst>
            </p:cNvPr>
            <p:cNvSpPr/>
            <p:nvPr/>
          </p:nvSpPr>
          <p:spPr>
            <a:xfrm>
              <a:off x="5088948" y="3132210"/>
              <a:ext cx="2576840" cy="342900"/>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171390">
                <a:defRPr/>
              </a:pPr>
              <a:r>
                <a:rPr lang="en-GB" sz="1200" dirty="0">
                  <a:solidFill>
                    <a:srgbClr val="FFFFFF"/>
                  </a:solidFill>
                  <a:latin typeface="Arial" panose="020B0604020202020204" pitchFamily="34" charset="0"/>
                </a:rPr>
                <a:t>10 </a:t>
              </a:r>
              <a:r>
                <a:rPr lang="en-GB" sz="1200" dirty="0" err="1">
                  <a:solidFill>
                    <a:srgbClr val="FFFFFF"/>
                  </a:solidFill>
                  <a:latin typeface="Arial" panose="020B0604020202020204" pitchFamily="34" charset="0"/>
                </a:rPr>
                <a:t>milyon</a:t>
              </a:r>
              <a:endParaRPr lang="en-GB" sz="1200" dirty="0">
                <a:solidFill>
                  <a:srgbClr val="FFFFFF"/>
                </a:solidFill>
                <a:latin typeface="Arial" panose="020B0604020202020204" pitchFamily="34" charset="0"/>
              </a:endParaRPr>
            </a:p>
          </p:txBody>
        </p:sp>
        <p:sp>
          <p:nvSpPr>
            <p:cNvPr id="51" name="Rectangle: Rounded Corners 50">
              <a:extLst>
                <a:ext uri="{FF2B5EF4-FFF2-40B4-BE49-F238E27FC236}">
                  <a16:creationId xmlns:a16="http://schemas.microsoft.com/office/drawing/2014/main" id="{C53F5409-A605-C930-D76D-F5B247313444}"/>
                </a:ext>
              </a:extLst>
            </p:cNvPr>
            <p:cNvSpPr/>
            <p:nvPr/>
          </p:nvSpPr>
          <p:spPr>
            <a:xfrm>
              <a:off x="5088948" y="3572525"/>
              <a:ext cx="2576840" cy="3429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171390">
                <a:defRPr/>
              </a:pPr>
              <a:r>
                <a:rPr lang="en-US" sz="1200" dirty="0">
                  <a:solidFill>
                    <a:srgbClr val="FFFFFF"/>
                  </a:solidFill>
                  <a:latin typeface="Arial" panose="020B0604020202020204" pitchFamily="34" charset="0"/>
                </a:rPr>
                <a:t>&gt;$1 </a:t>
              </a:r>
              <a:r>
                <a:rPr lang="en-US" sz="1200" dirty="0" err="1">
                  <a:solidFill>
                    <a:srgbClr val="FFFFFF"/>
                  </a:solidFill>
                  <a:latin typeface="Arial" panose="020B0604020202020204" pitchFamily="34" charset="0"/>
                </a:rPr>
                <a:t>trilyon</a:t>
              </a:r>
              <a:r>
                <a:rPr lang="en-US" sz="1200" dirty="0">
                  <a:solidFill>
                    <a:srgbClr val="FFFFFF"/>
                  </a:solidFill>
                  <a:latin typeface="Arial" panose="020B0604020202020204" pitchFamily="34" charset="0"/>
                </a:rPr>
                <a:t> </a:t>
              </a:r>
              <a:endParaRPr lang="en-GB" sz="1200" dirty="0">
                <a:solidFill>
                  <a:srgbClr val="FFFFFF"/>
                </a:solidFill>
                <a:latin typeface="Arial" panose="020B0604020202020204" pitchFamily="34" charset="0"/>
              </a:endParaRPr>
            </a:p>
          </p:txBody>
        </p:sp>
        <p:pic>
          <p:nvPicPr>
            <p:cNvPr id="52" name="Graphic 51">
              <a:extLst>
                <a:ext uri="{FF2B5EF4-FFF2-40B4-BE49-F238E27FC236}">
                  <a16:creationId xmlns:a16="http://schemas.microsoft.com/office/drawing/2014/main" id="{37CA001B-45BB-E599-F3B7-895548B7AB1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680524" y="4253950"/>
              <a:ext cx="322699" cy="322699"/>
            </a:xfrm>
            <a:prstGeom prst="rect">
              <a:avLst/>
            </a:prstGeom>
          </p:spPr>
        </p:pic>
        <p:pic>
          <p:nvPicPr>
            <p:cNvPr id="53" name="Graphic 52">
              <a:extLst>
                <a:ext uri="{FF2B5EF4-FFF2-40B4-BE49-F238E27FC236}">
                  <a16:creationId xmlns:a16="http://schemas.microsoft.com/office/drawing/2014/main" id="{B807E0CE-5643-8469-31CA-F65A895D910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680524" y="3141648"/>
              <a:ext cx="322699" cy="322699"/>
            </a:xfrm>
            <a:prstGeom prst="rect">
              <a:avLst/>
            </a:prstGeom>
          </p:spPr>
        </p:pic>
        <p:pic>
          <p:nvPicPr>
            <p:cNvPr id="54" name="Graphic 53">
              <a:extLst>
                <a:ext uri="{FF2B5EF4-FFF2-40B4-BE49-F238E27FC236}">
                  <a16:creationId xmlns:a16="http://schemas.microsoft.com/office/drawing/2014/main" id="{B8A67E4C-1F19-B35B-3FFF-374969252D2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680524" y="3582626"/>
              <a:ext cx="322699" cy="322699"/>
            </a:xfrm>
            <a:prstGeom prst="rect">
              <a:avLst/>
            </a:prstGeom>
          </p:spPr>
        </p:pic>
        <p:sp>
          <p:nvSpPr>
            <p:cNvPr id="55" name="Rectangle: Rounded Corners 54">
              <a:extLst>
                <a:ext uri="{FF2B5EF4-FFF2-40B4-BE49-F238E27FC236}">
                  <a16:creationId xmlns:a16="http://schemas.microsoft.com/office/drawing/2014/main" id="{7349D273-5E42-FE9A-3B5A-097E75DB0F0E}"/>
                </a:ext>
              </a:extLst>
            </p:cNvPr>
            <p:cNvSpPr/>
            <p:nvPr/>
          </p:nvSpPr>
          <p:spPr>
            <a:xfrm>
              <a:off x="5088947" y="4246635"/>
              <a:ext cx="1536300" cy="34290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171390">
                <a:defRPr/>
              </a:pPr>
              <a:r>
                <a:rPr lang="en-GB" sz="1200" dirty="0">
                  <a:solidFill>
                    <a:srgbClr val="FFFFFF"/>
                  </a:solidFill>
                  <a:latin typeface="Arial" panose="020B0604020202020204" pitchFamily="34" charset="0"/>
                </a:rPr>
                <a:t>&gt; 569 </a:t>
              </a:r>
              <a:r>
                <a:rPr lang="en-GB" sz="1200" dirty="0" err="1">
                  <a:solidFill>
                    <a:srgbClr val="FFFFFF"/>
                  </a:solidFill>
                  <a:latin typeface="Arial" panose="020B0604020202020204" pitchFamily="34" charset="0"/>
                </a:rPr>
                <a:t>milyon</a:t>
              </a:r>
              <a:endParaRPr lang="en-GB" sz="1200" dirty="0">
                <a:solidFill>
                  <a:srgbClr val="FFFFFF"/>
                </a:solidFill>
                <a:latin typeface="Arial" panose="020B0604020202020204" pitchFamily="34" charset="0"/>
              </a:endParaRPr>
            </a:p>
          </p:txBody>
        </p:sp>
        <p:sp>
          <p:nvSpPr>
            <p:cNvPr id="56" name="TextBox 55">
              <a:extLst>
                <a:ext uri="{FF2B5EF4-FFF2-40B4-BE49-F238E27FC236}">
                  <a16:creationId xmlns:a16="http://schemas.microsoft.com/office/drawing/2014/main" id="{312B6BF5-31EC-AE7C-25E3-3015E9F2585A}"/>
                </a:ext>
              </a:extLst>
            </p:cNvPr>
            <p:cNvSpPr txBox="1"/>
            <p:nvPr/>
          </p:nvSpPr>
          <p:spPr>
            <a:xfrm>
              <a:off x="7717155" y="3195828"/>
              <a:ext cx="756212" cy="333828"/>
            </a:xfrm>
            <a:prstGeom prst="rect">
              <a:avLst/>
            </a:prstGeom>
            <a:noFill/>
          </p:spPr>
          <p:txBody>
            <a:bodyPr wrap="square">
              <a:spAutoFit/>
            </a:bodyPr>
            <a:lstStyle/>
            <a:p>
              <a:pPr defTabSz="171390">
                <a:lnSpc>
                  <a:spcPct val="90000"/>
                </a:lnSpc>
                <a:spcBef>
                  <a:spcPts val="450"/>
                </a:spcBef>
                <a:defRPr/>
              </a:pPr>
              <a:r>
                <a:rPr lang="en-GB" sz="1200">
                  <a:solidFill>
                    <a:srgbClr val="02005E"/>
                  </a:solidFill>
                  <a:latin typeface="Pfizer Diatype Office"/>
                </a:rPr>
                <a:t>can </a:t>
              </a:r>
              <a:r>
                <a:rPr lang="en-GB" sz="1200" err="1">
                  <a:solidFill>
                    <a:srgbClr val="02005E"/>
                  </a:solidFill>
                  <a:latin typeface="Pfizer Diatype Office"/>
                </a:rPr>
                <a:t>kaybı</a:t>
              </a:r>
              <a:endParaRPr lang="en-GB" sz="1200">
                <a:solidFill>
                  <a:srgbClr val="02005E"/>
                </a:solidFill>
                <a:latin typeface="Pfizer Diatype Office"/>
              </a:endParaRPr>
            </a:p>
          </p:txBody>
        </p:sp>
        <p:sp>
          <p:nvSpPr>
            <p:cNvPr id="58" name="TextBox 57">
              <a:extLst>
                <a:ext uri="{FF2B5EF4-FFF2-40B4-BE49-F238E27FC236}">
                  <a16:creationId xmlns:a16="http://schemas.microsoft.com/office/drawing/2014/main" id="{4B536300-BFF8-0F72-C16C-8C20334D3110}"/>
                </a:ext>
              </a:extLst>
            </p:cNvPr>
            <p:cNvSpPr txBox="1"/>
            <p:nvPr/>
          </p:nvSpPr>
          <p:spPr>
            <a:xfrm>
              <a:off x="6698887" y="4242281"/>
              <a:ext cx="1868486" cy="333828"/>
            </a:xfrm>
            <a:prstGeom prst="rect">
              <a:avLst/>
            </a:prstGeom>
            <a:noFill/>
          </p:spPr>
          <p:txBody>
            <a:bodyPr wrap="square">
              <a:spAutoFit/>
            </a:bodyPr>
            <a:lstStyle/>
            <a:p>
              <a:pPr defTabSz="171390">
                <a:lnSpc>
                  <a:spcPct val="90000"/>
                </a:lnSpc>
                <a:spcBef>
                  <a:spcPts val="450"/>
                </a:spcBef>
                <a:defRPr/>
              </a:pPr>
              <a:r>
                <a:rPr lang="en-GB" sz="1200" err="1">
                  <a:solidFill>
                    <a:srgbClr val="02005E"/>
                  </a:solidFill>
                  <a:latin typeface="Pfizer Diatype Office"/>
                </a:rPr>
                <a:t>yıllık</a:t>
              </a:r>
              <a:r>
                <a:rPr lang="en-GB" sz="1200">
                  <a:solidFill>
                    <a:srgbClr val="02005E"/>
                  </a:solidFill>
                  <a:latin typeface="Pfizer Diatype Office"/>
                </a:rPr>
                <a:t> </a:t>
              </a:r>
              <a:r>
                <a:rPr lang="en-GB" sz="1200" err="1">
                  <a:solidFill>
                    <a:srgbClr val="02005E"/>
                  </a:solidFill>
                  <a:latin typeface="Pfizer Diatype Office"/>
                </a:rPr>
                <a:t>fazladan</a:t>
              </a:r>
              <a:r>
                <a:rPr lang="en-GB" sz="1200">
                  <a:solidFill>
                    <a:srgbClr val="02005E"/>
                  </a:solidFill>
                  <a:latin typeface="Pfizer Diatype Office"/>
                </a:rPr>
                <a:t> </a:t>
              </a:r>
              <a:r>
                <a:rPr lang="en-GB" sz="1200" err="1">
                  <a:solidFill>
                    <a:srgbClr val="02005E"/>
                  </a:solidFill>
                  <a:latin typeface="Pfizer Diatype Office"/>
                </a:rPr>
                <a:t>hastane</a:t>
              </a:r>
              <a:r>
                <a:rPr lang="en-GB" sz="1200">
                  <a:solidFill>
                    <a:srgbClr val="02005E"/>
                  </a:solidFill>
                  <a:latin typeface="Pfizer Diatype Office"/>
                </a:rPr>
                <a:t> </a:t>
              </a:r>
              <a:r>
                <a:rPr lang="en-GB" sz="1200" err="1">
                  <a:solidFill>
                    <a:srgbClr val="02005E"/>
                  </a:solidFill>
                  <a:latin typeface="Pfizer Diatype Office"/>
                </a:rPr>
                <a:t>yatış</a:t>
              </a:r>
              <a:r>
                <a:rPr lang="en-GB" sz="1200">
                  <a:solidFill>
                    <a:srgbClr val="02005E"/>
                  </a:solidFill>
                  <a:latin typeface="Pfizer Diatype Office"/>
                </a:rPr>
                <a:t> </a:t>
              </a:r>
              <a:r>
                <a:rPr lang="en-GB" sz="1200" err="1">
                  <a:solidFill>
                    <a:srgbClr val="02005E"/>
                  </a:solidFill>
                  <a:latin typeface="Pfizer Diatype Office"/>
                </a:rPr>
                <a:t>günü</a:t>
              </a:r>
              <a:r>
                <a:rPr lang="en-GB" sz="1200">
                  <a:solidFill>
                    <a:srgbClr val="02005E"/>
                  </a:solidFill>
                  <a:latin typeface="Pfizer Diatype Office"/>
                </a:rPr>
                <a:t> (AB)</a:t>
              </a:r>
            </a:p>
          </p:txBody>
        </p:sp>
      </p:grpSp>
      <p:sp>
        <p:nvSpPr>
          <p:cNvPr id="2" name="TextBox 1">
            <a:extLst>
              <a:ext uri="{FF2B5EF4-FFF2-40B4-BE49-F238E27FC236}">
                <a16:creationId xmlns:a16="http://schemas.microsoft.com/office/drawing/2014/main" id="{92FA8A34-7962-2BC5-D1BE-DC10504C066A}"/>
              </a:ext>
            </a:extLst>
          </p:cNvPr>
          <p:cNvSpPr txBox="1"/>
          <p:nvPr/>
        </p:nvSpPr>
        <p:spPr>
          <a:xfrm>
            <a:off x="1071425" y="5713803"/>
            <a:ext cx="8958143" cy="215444"/>
          </a:xfrm>
          <a:prstGeom prst="rect">
            <a:avLst/>
          </a:prstGeom>
          <a:noFill/>
        </p:spPr>
        <p:txBody>
          <a:bodyPr wrap="square" lIns="0" tIns="0" rIns="0" bIns="0" rtlCol="0" anchor="b">
            <a:spAutoFit/>
          </a:bodyPr>
          <a:lstStyle/>
          <a:p>
            <a:pPr lvl="0" algn="r">
              <a:defRPr/>
            </a:pPr>
            <a:r>
              <a:rPr lang="en-GB" sz="700" dirty="0"/>
              <a:t>.</a:t>
            </a:r>
          </a:p>
          <a:p>
            <a:pPr lvl="0" algn="r">
              <a:defRPr/>
            </a:pPr>
            <a:r>
              <a:rPr lang="en-GB" sz="700" dirty="0"/>
              <a:t>1. Vaccines Europe. Vaccines Europe pipeline review 2023. Innovating for tomorrow, today. </a:t>
            </a:r>
            <a:r>
              <a:rPr lang="en-GB" sz="700" dirty="0">
                <a:hlinkClick r:id="rId9">
                  <a:extLst>
                    <a:ext uri="{A12FA001-AC4F-418D-AE19-62706E023703}">
                      <ahyp:hlinkClr xmlns:ahyp="http://schemas.microsoft.com/office/drawing/2018/hyperlinkcolor" val="tx"/>
                    </a:ext>
                  </a:extLst>
                </a:hlinkClick>
              </a:rPr>
              <a:t>https://www.vaccineseurope.eu/wp-content/uploads/2023/11/VaccinesEurope-PipelineReview2023.pdf</a:t>
            </a:r>
            <a:r>
              <a:rPr lang="en-GB" sz="700" dirty="0"/>
              <a:t>. Accessed 13 March 2025.</a:t>
            </a:r>
            <a:r>
              <a:rPr lang="en-GB" sz="700" dirty="0">
                <a:latin typeface="Pfizer Diatype Office"/>
              </a:rPr>
              <a:t>.</a:t>
            </a:r>
          </a:p>
        </p:txBody>
      </p:sp>
      <p:sp>
        <p:nvSpPr>
          <p:cNvPr id="4" name="TextBox 3">
            <a:extLst>
              <a:ext uri="{FF2B5EF4-FFF2-40B4-BE49-F238E27FC236}">
                <a16:creationId xmlns:a16="http://schemas.microsoft.com/office/drawing/2014/main" id="{DAC4FBE3-1415-23E6-A2EB-FEF3E84265D8}"/>
              </a:ext>
            </a:extLst>
          </p:cNvPr>
          <p:cNvSpPr txBox="1"/>
          <p:nvPr/>
        </p:nvSpPr>
        <p:spPr>
          <a:xfrm>
            <a:off x="1071426" y="5565268"/>
            <a:ext cx="8958143" cy="200055"/>
          </a:xfrm>
          <a:prstGeom prst="rect">
            <a:avLst/>
          </a:prstGeom>
          <a:noFill/>
        </p:spPr>
        <p:txBody>
          <a:bodyPr wrap="square">
            <a:spAutoFit/>
          </a:bodyPr>
          <a:lstStyle/>
          <a:p>
            <a:r>
              <a:rPr lang="en-GB" sz="700" dirty="0"/>
              <a:t>*AB </a:t>
            </a:r>
            <a:r>
              <a:rPr lang="en-GB" sz="700" dirty="0" err="1"/>
              <a:t>ve</a:t>
            </a:r>
            <a:r>
              <a:rPr lang="en-GB" sz="700" dirty="0"/>
              <a:t> </a:t>
            </a:r>
            <a:r>
              <a:rPr lang="en-GB" sz="700" dirty="0" err="1"/>
              <a:t>AEA’da</a:t>
            </a:r>
            <a:r>
              <a:rPr lang="en-GB" sz="700" dirty="0"/>
              <a:t>. AIDS, </a:t>
            </a:r>
            <a:r>
              <a:rPr lang="en-GB" sz="700" dirty="0" err="1"/>
              <a:t>edilnilmiş</a:t>
            </a:r>
            <a:r>
              <a:rPr lang="en-GB" sz="700" dirty="0"/>
              <a:t> </a:t>
            </a:r>
            <a:r>
              <a:rPr lang="en-GB" sz="700" dirty="0" err="1"/>
              <a:t>immünyetmezlik</a:t>
            </a:r>
            <a:r>
              <a:rPr lang="en-GB" sz="700" dirty="0"/>
              <a:t> </a:t>
            </a:r>
            <a:r>
              <a:rPr lang="en-GB" sz="700" dirty="0" err="1"/>
              <a:t>sendromu</a:t>
            </a:r>
            <a:r>
              <a:rPr lang="en-GB" sz="700" dirty="0"/>
              <a:t>; AMD, </a:t>
            </a:r>
            <a:r>
              <a:rPr lang="en-GB" sz="700" dirty="0" err="1"/>
              <a:t>antimikrobiyal</a:t>
            </a:r>
            <a:r>
              <a:rPr lang="en-GB" sz="700" dirty="0"/>
              <a:t> </a:t>
            </a:r>
            <a:r>
              <a:rPr lang="en-GB" sz="700" dirty="0" err="1"/>
              <a:t>direnç</a:t>
            </a:r>
            <a:r>
              <a:rPr lang="en-GB" sz="700" dirty="0"/>
              <a:t>; EEA, </a:t>
            </a:r>
            <a:r>
              <a:rPr lang="en-GB" sz="700" dirty="0" err="1"/>
              <a:t>Avrupa</a:t>
            </a:r>
            <a:r>
              <a:rPr lang="en-GB" sz="700" dirty="0"/>
              <a:t> Ekonomi </a:t>
            </a:r>
            <a:r>
              <a:rPr lang="en-GB" sz="700" dirty="0" err="1"/>
              <a:t>Areası</a:t>
            </a:r>
            <a:r>
              <a:rPr lang="en-GB" sz="700" dirty="0"/>
              <a:t>; AB, </a:t>
            </a:r>
            <a:r>
              <a:rPr lang="en-GB" sz="700" dirty="0" err="1"/>
              <a:t>Avrupa</a:t>
            </a:r>
            <a:r>
              <a:rPr lang="en-GB" sz="700" dirty="0"/>
              <a:t> </a:t>
            </a:r>
            <a:r>
              <a:rPr lang="en-GB" sz="700" dirty="0" err="1"/>
              <a:t>Birliği</a:t>
            </a:r>
            <a:r>
              <a:rPr lang="en-GB" sz="700" dirty="0"/>
              <a:t>; HIV, </a:t>
            </a:r>
            <a:r>
              <a:rPr lang="en-GB" sz="700" dirty="0" err="1"/>
              <a:t>insan</a:t>
            </a:r>
            <a:r>
              <a:rPr lang="en-GB" sz="700" dirty="0"/>
              <a:t> </a:t>
            </a:r>
            <a:r>
              <a:rPr lang="en-GB" sz="700" dirty="0" err="1"/>
              <a:t>bağışıklıkyetmezliği</a:t>
            </a:r>
            <a:r>
              <a:rPr lang="en-GB" sz="700" dirty="0"/>
              <a:t> </a:t>
            </a:r>
            <a:r>
              <a:rPr lang="en-GB" sz="700" dirty="0" err="1"/>
              <a:t>virüsü</a:t>
            </a:r>
            <a:endParaRPr lang="en-TR" sz="700" dirty="0"/>
          </a:p>
        </p:txBody>
      </p:sp>
      <p:pic>
        <p:nvPicPr>
          <p:cNvPr id="10" name="Picture 9" descr="A yellow and blue logo&#10;&#10;Description automatically generated">
            <a:extLst>
              <a:ext uri="{FF2B5EF4-FFF2-40B4-BE49-F238E27FC236}">
                <a16:creationId xmlns:a16="http://schemas.microsoft.com/office/drawing/2014/main" id="{EEF44AA8-712B-AEF2-E7BD-314CE8547803}"/>
              </a:ext>
            </a:extLst>
          </p:cNvPr>
          <p:cNvPicPr>
            <a:picLocks noChangeAspect="1"/>
          </p:cNvPicPr>
          <p:nvPr/>
        </p:nvPicPr>
        <p:blipFill>
          <a:blip r:embed="rId10">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pic>
        <p:nvPicPr>
          <p:cNvPr id="11" name="Picture 10" descr="A black and blue logo&#10;&#10;AI-generated content may be incorrect.">
            <a:extLst>
              <a:ext uri="{FF2B5EF4-FFF2-40B4-BE49-F238E27FC236}">
                <a16:creationId xmlns:a16="http://schemas.microsoft.com/office/drawing/2014/main" id="{6F2B7A68-2AF9-C8D3-F6EE-068320C03679}"/>
              </a:ext>
            </a:extLst>
          </p:cNvPr>
          <p:cNvPicPr>
            <a:picLocks noChangeAspect="1"/>
          </p:cNvPicPr>
          <p:nvPr/>
        </p:nvPicPr>
        <p:blipFill>
          <a:blip r:embed="rId11"/>
          <a:stretch>
            <a:fillRect/>
          </a:stretch>
        </p:blipFill>
        <p:spPr>
          <a:xfrm>
            <a:off x="9513903" y="6494969"/>
            <a:ext cx="981021" cy="204067"/>
          </a:xfrm>
          <a:prstGeom prst="rect">
            <a:avLst/>
          </a:prstGeom>
        </p:spPr>
      </p:pic>
    </p:spTree>
    <p:extLst>
      <p:ext uri="{BB962C8B-B14F-4D97-AF65-F5344CB8AC3E}">
        <p14:creationId xmlns:p14="http://schemas.microsoft.com/office/powerpoint/2010/main" val="1379028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Sonuç</a:t>
            </a:r>
          </a:p>
        </p:txBody>
      </p:sp>
      <p:sp>
        <p:nvSpPr>
          <p:cNvPr id="3" name="Content Placeholder 2"/>
          <p:cNvSpPr>
            <a:spLocks noGrp="1"/>
          </p:cNvSpPr>
          <p:nvPr>
            <p:ph idx="4294967295"/>
          </p:nvPr>
        </p:nvSpPr>
        <p:spPr>
          <a:xfrm>
            <a:off x="613152" y="1086518"/>
            <a:ext cx="9902448" cy="2619263"/>
          </a:xfrm>
        </p:spPr>
        <p:txBody>
          <a:bodyPr anchor="ctr">
            <a:normAutofit/>
          </a:bodyPr>
          <a:lstStyle/>
          <a:p>
            <a:pPr>
              <a:lnSpc>
                <a:spcPct val="100000"/>
              </a:lnSpc>
            </a:pPr>
            <a:r>
              <a:rPr lang="tr-TR" sz="2800" dirty="0"/>
              <a:t>PCV20 ve RSV aşıları, yaşlı erişkinlerde ciddi hastalık yükünü azaltma potansiyeline sahiptir.</a:t>
            </a:r>
          </a:p>
          <a:p>
            <a:pPr>
              <a:lnSpc>
                <a:spcPct val="100000"/>
              </a:lnSpc>
            </a:pPr>
            <a:r>
              <a:rPr lang="tr-TR" sz="2800" dirty="0"/>
              <a:t>Tek doz stratejileri uyumu artırır.</a:t>
            </a:r>
          </a:p>
          <a:p>
            <a:pPr>
              <a:lnSpc>
                <a:spcPct val="100000"/>
              </a:lnSpc>
            </a:pPr>
            <a:r>
              <a:rPr lang="tr-TR" sz="2800" dirty="0"/>
              <a:t>Halk sağlığı açısından öncelikli aşılardır.</a:t>
            </a:r>
          </a:p>
        </p:txBody>
      </p:sp>
      <p:pic>
        <p:nvPicPr>
          <p:cNvPr id="6" name="Picture 5" descr="A yellow and blue logo&#10;&#10;Description automatically generated">
            <a:extLst>
              <a:ext uri="{FF2B5EF4-FFF2-40B4-BE49-F238E27FC236}">
                <a16:creationId xmlns:a16="http://schemas.microsoft.com/office/drawing/2014/main" id="{B80CEA19-895E-65B6-60B8-E95E09CC1C1F}"/>
              </a:ext>
            </a:extLst>
          </p:cNvPr>
          <p:cNvPicPr>
            <a:picLocks noChangeAspect="1"/>
          </p:cNvPicPr>
          <p:nvPr/>
        </p:nvPicPr>
        <p:blipFill>
          <a:blip r:embed="rId2">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pic>
        <p:nvPicPr>
          <p:cNvPr id="7" name="Picture 6" descr="A black and blue logo&#10;&#10;AI-generated content may be incorrect.">
            <a:extLst>
              <a:ext uri="{FF2B5EF4-FFF2-40B4-BE49-F238E27FC236}">
                <a16:creationId xmlns:a16="http://schemas.microsoft.com/office/drawing/2014/main" id="{7703A97E-D5D7-BD01-4422-88551E7DE669}"/>
              </a:ext>
            </a:extLst>
          </p:cNvPr>
          <p:cNvPicPr>
            <a:picLocks noChangeAspect="1"/>
          </p:cNvPicPr>
          <p:nvPr/>
        </p:nvPicPr>
        <p:blipFill>
          <a:blip r:embed="rId3"/>
          <a:stretch>
            <a:fillRect/>
          </a:stretch>
        </p:blipFill>
        <p:spPr>
          <a:xfrm>
            <a:off x="9513903" y="6494969"/>
            <a:ext cx="981021" cy="20406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Kaynaklar</a:t>
            </a:r>
          </a:p>
        </p:txBody>
      </p:sp>
      <p:sp>
        <p:nvSpPr>
          <p:cNvPr id="3" name="Content Placeholder 2"/>
          <p:cNvSpPr>
            <a:spLocks noGrp="1"/>
          </p:cNvSpPr>
          <p:nvPr>
            <p:ph idx="4294967295"/>
          </p:nvPr>
        </p:nvSpPr>
        <p:spPr>
          <a:xfrm>
            <a:off x="613152" y="925154"/>
            <a:ext cx="9902448" cy="2511686"/>
          </a:xfrm>
        </p:spPr>
        <p:txBody>
          <a:bodyPr anchor="ctr">
            <a:normAutofit/>
          </a:bodyPr>
          <a:lstStyle/>
          <a:p>
            <a:r>
              <a:rPr lang="tr-TR" sz="2400" dirty="0"/>
              <a:t>Essink B et al. Vaccine. 2021;39(41):6087–6096.</a:t>
            </a:r>
          </a:p>
          <a:p>
            <a:r>
              <a:rPr lang="tr-TR" sz="2400" dirty="0"/>
              <a:t>Walsh EE et al. NEJM. 2023;388:1461–1473.</a:t>
            </a:r>
          </a:p>
          <a:p>
            <a:r>
              <a:rPr lang="tr-TR" sz="2400" dirty="0"/>
              <a:t>GSK Arexvy Phase 3, Lancet 2024.</a:t>
            </a:r>
          </a:p>
          <a:p>
            <a:r>
              <a:rPr lang="tr-TR" sz="2400" dirty="0"/>
              <a:t>CDC ACIP Guidelines 2025.</a:t>
            </a:r>
          </a:p>
          <a:p>
            <a:r>
              <a:rPr lang="tr-TR" sz="2400" dirty="0"/>
              <a:t>Moderna Press Release 2024.</a:t>
            </a:r>
          </a:p>
        </p:txBody>
      </p:sp>
      <p:pic>
        <p:nvPicPr>
          <p:cNvPr id="6" name="Picture 5" descr="A yellow and blue logo&#10;&#10;Description automatically generated">
            <a:extLst>
              <a:ext uri="{FF2B5EF4-FFF2-40B4-BE49-F238E27FC236}">
                <a16:creationId xmlns:a16="http://schemas.microsoft.com/office/drawing/2014/main" id="{6B0D7D41-3E0A-97E8-5667-7399C40E049A}"/>
              </a:ext>
            </a:extLst>
          </p:cNvPr>
          <p:cNvPicPr>
            <a:picLocks noChangeAspect="1"/>
          </p:cNvPicPr>
          <p:nvPr/>
        </p:nvPicPr>
        <p:blipFill>
          <a:blip r:embed="rId2">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pic>
        <p:nvPicPr>
          <p:cNvPr id="7" name="Picture 6" descr="A black and blue logo&#10;&#10;AI-generated content may be incorrect.">
            <a:extLst>
              <a:ext uri="{FF2B5EF4-FFF2-40B4-BE49-F238E27FC236}">
                <a16:creationId xmlns:a16="http://schemas.microsoft.com/office/drawing/2014/main" id="{E0B2D2D5-4B03-CBC8-2575-3125FA910BC8}"/>
              </a:ext>
            </a:extLst>
          </p:cNvPr>
          <p:cNvPicPr>
            <a:picLocks noChangeAspect="1"/>
          </p:cNvPicPr>
          <p:nvPr/>
        </p:nvPicPr>
        <p:blipFill>
          <a:blip r:embed="rId3"/>
          <a:stretch>
            <a:fillRect/>
          </a:stretch>
        </p:blipFill>
        <p:spPr>
          <a:xfrm>
            <a:off x="9513903" y="6494969"/>
            <a:ext cx="981021" cy="20406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A3CD5-6FFE-4D14-DADB-353D1C693D7D}"/>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296509E0-5D40-8817-1D0D-F54DD7E2B680}"/>
              </a:ext>
            </a:extLst>
          </p:cNvPr>
          <p:cNvGrpSpPr/>
          <p:nvPr/>
        </p:nvGrpSpPr>
        <p:grpSpPr>
          <a:xfrm>
            <a:off x="613151" y="1313778"/>
            <a:ext cx="11324715" cy="4185329"/>
            <a:chOff x="613151" y="1313778"/>
            <a:chExt cx="11324715" cy="4185329"/>
          </a:xfrm>
        </p:grpSpPr>
        <p:sp>
          <p:nvSpPr>
            <p:cNvPr id="22" name="Title 3">
              <a:extLst>
                <a:ext uri="{FF2B5EF4-FFF2-40B4-BE49-F238E27FC236}">
                  <a16:creationId xmlns:a16="http://schemas.microsoft.com/office/drawing/2014/main" id="{F5559D5B-1EA1-F614-519A-B13ED8BC3D3F}"/>
                </a:ext>
              </a:extLst>
            </p:cNvPr>
            <p:cNvSpPr txBox="1">
              <a:spLocks/>
            </p:cNvSpPr>
            <p:nvPr/>
          </p:nvSpPr>
          <p:spPr>
            <a:xfrm>
              <a:off x="635245" y="1313778"/>
              <a:ext cx="11302621" cy="880500"/>
            </a:xfrm>
            <a:prstGeom prst="rect">
              <a:avLst/>
            </a:prstGeom>
          </p:spPr>
          <p:txBody>
            <a:bodyPr lIns="0" tIns="27000" rIns="0" bIns="27000"/>
            <a:lstStyle>
              <a:lvl1pPr algn="l" defTabSz="913897" rtl="0" eaLnBrk="1" latinLnBrk="0" hangingPunct="1">
                <a:lnSpc>
                  <a:spcPct val="90000"/>
                </a:lnSpc>
                <a:spcBef>
                  <a:spcPct val="0"/>
                </a:spcBef>
                <a:buNone/>
                <a:defRPr lang="en-US" sz="2698" b="1" kern="1200" spc="-25" dirty="0">
                  <a:solidFill>
                    <a:schemeClr val="accent1"/>
                  </a:solidFill>
                  <a:latin typeface="Pfizer Tomorrow" panose="02010503040201060303" pitchFamily="2" charset="77"/>
                  <a:ea typeface="+mj-ea"/>
                  <a:cs typeface="+mj-cs"/>
                </a:defRPr>
              </a:lvl1pPr>
            </a:lstStyle>
            <a:p>
              <a:pPr defTabSz="685423">
                <a:lnSpc>
                  <a:spcPct val="100000"/>
                </a:lnSpc>
                <a:defRPr/>
              </a:pPr>
              <a:r>
                <a:rPr lang="en-GB" sz="1600" b="0" spc="-19" dirty="0" err="1">
                  <a:solidFill>
                    <a:srgbClr val="02005E"/>
                  </a:solidFill>
                  <a:latin typeface="Pfizer Diatype Office"/>
                </a:rPr>
                <a:t>Aşılar</a:t>
              </a:r>
              <a:r>
                <a:rPr lang="en-GB" sz="1600" b="0" dirty="0">
                  <a:solidFill>
                    <a:srgbClr val="02005E"/>
                  </a:solidFill>
                  <a:latin typeface="Pfizer Diatype Office"/>
                </a:rPr>
                <a:t> </a:t>
              </a:r>
              <a:r>
                <a:rPr lang="en-GB" sz="1600" b="0" dirty="0" err="1">
                  <a:solidFill>
                    <a:srgbClr val="02005E"/>
                  </a:solidFill>
                  <a:latin typeface="Pfizer Diatype Office"/>
                </a:rPr>
                <a:t>aşağıdaki</a:t>
              </a:r>
              <a:r>
                <a:rPr lang="en-GB" sz="1600" b="0" dirty="0">
                  <a:solidFill>
                    <a:srgbClr val="02005E"/>
                  </a:solidFill>
                  <a:latin typeface="Pfizer Diatype Office"/>
                </a:rPr>
                <a:t> </a:t>
              </a:r>
              <a:r>
                <a:rPr lang="en-GB" sz="1600" b="0" dirty="0" err="1">
                  <a:solidFill>
                    <a:srgbClr val="02005E"/>
                  </a:solidFill>
                  <a:latin typeface="Pfizer Diatype Office"/>
                </a:rPr>
                <a:t>yollarla</a:t>
              </a:r>
              <a:r>
                <a:rPr lang="en-GB" sz="1600" b="0" dirty="0">
                  <a:solidFill>
                    <a:srgbClr val="02005E"/>
                  </a:solidFill>
                  <a:latin typeface="Pfizer Diatype Office"/>
                </a:rPr>
                <a:t> </a:t>
              </a:r>
              <a:r>
                <a:rPr lang="en-GB" sz="1600" b="0" dirty="0" err="1">
                  <a:solidFill>
                    <a:srgbClr val="02005E"/>
                  </a:solidFill>
                  <a:latin typeface="Pfizer Diatype Office"/>
                </a:rPr>
                <a:t>antibiyotiklerin</a:t>
              </a:r>
              <a:r>
                <a:rPr lang="en-GB" sz="1600" b="0" dirty="0">
                  <a:solidFill>
                    <a:srgbClr val="02005E"/>
                  </a:solidFill>
                  <a:latin typeface="Pfizer Diatype Office"/>
                </a:rPr>
                <a:t> </a:t>
              </a:r>
              <a:r>
                <a:rPr lang="en-GB" sz="1600" b="0" dirty="0" err="1">
                  <a:solidFill>
                    <a:srgbClr val="02005E"/>
                  </a:solidFill>
                  <a:latin typeface="Pfizer Diatype Office"/>
                </a:rPr>
                <a:t>aşırı</a:t>
              </a:r>
              <a:r>
                <a:rPr lang="en-GB" sz="1600" b="0" dirty="0">
                  <a:solidFill>
                    <a:srgbClr val="02005E"/>
                  </a:solidFill>
                  <a:latin typeface="Pfizer Diatype Office"/>
                </a:rPr>
                <a:t> </a:t>
              </a:r>
              <a:r>
                <a:rPr lang="en-GB" sz="1600" b="0" dirty="0" err="1">
                  <a:solidFill>
                    <a:srgbClr val="02005E"/>
                  </a:solidFill>
                  <a:latin typeface="Pfizer Diatype Office"/>
                </a:rPr>
                <a:t>veya</a:t>
              </a:r>
              <a:r>
                <a:rPr lang="en-GB" sz="1600" b="0" dirty="0">
                  <a:solidFill>
                    <a:srgbClr val="02005E"/>
                  </a:solidFill>
                  <a:latin typeface="Pfizer Diatype Office"/>
                </a:rPr>
                <a:t> </a:t>
              </a:r>
              <a:r>
                <a:rPr lang="en-GB" sz="1600" b="0" dirty="0" err="1">
                  <a:solidFill>
                    <a:srgbClr val="02005E"/>
                  </a:solidFill>
                  <a:latin typeface="Pfizer Diatype Office"/>
                </a:rPr>
                <a:t>yanlış</a:t>
              </a:r>
              <a:r>
                <a:rPr lang="en-GB" sz="1600" b="0" dirty="0">
                  <a:solidFill>
                    <a:srgbClr val="02005E"/>
                  </a:solidFill>
                  <a:latin typeface="Pfizer Diatype Office"/>
                </a:rPr>
                <a:t> </a:t>
              </a:r>
              <a:r>
                <a:rPr lang="en-GB" sz="1600" b="0" dirty="0" err="1">
                  <a:solidFill>
                    <a:srgbClr val="02005E"/>
                  </a:solidFill>
                  <a:latin typeface="Pfizer Diatype Office"/>
                </a:rPr>
                <a:t>kullanımını</a:t>
              </a:r>
              <a:r>
                <a:rPr lang="en-GB" sz="1600" b="0" dirty="0">
                  <a:solidFill>
                    <a:srgbClr val="02005E"/>
                  </a:solidFill>
                  <a:latin typeface="Pfizer Diatype Office"/>
                </a:rPr>
                <a:t> </a:t>
              </a:r>
              <a:r>
                <a:rPr lang="en-GB" sz="1600" b="0" dirty="0" err="1">
                  <a:solidFill>
                    <a:srgbClr val="02005E"/>
                  </a:solidFill>
                  <a:latin typeface="Pfizer Diatype Office"/>
                </a:rPr>
                <a:t>azaltmaya</a:t>
              </a:r>
              <a:r>
                <a:rPr lang="en-GB" sz="1600" b="0" dirty="0">
                  <a:solidFill>
                    <a:srgbClr val="02005E"/>
                  </a:solidFill>
                  <a:latin typeface="Pfizer Diatype Office"/>
                </a:rPr>
                <a:t> </a:t>
              </a:r>
              <a:r>
                <a:rPr lang="en-GB" sz="1600" b="0" dirty="0" err="1">
                  <a:solidFill>
                    <a:srgbClr val="02005E"/>
                  </a:solidFill>
                  <a:latin typeface="Pfizer Diatype Office"/>
                </a:rPr>
                <a:t>yardımcı</a:t>
              </a:r>
              <a:r>
                <a:rPr lang="en-GB" sz="1600" b="0" dirty="0">
                  <a:solidFill>
                    <a:srgbClr val="02005E"/>
                  </a:solidFill>
                  <a:latin typeface="Pfizer Diatype Office"/>
                </a:rPr>
                <a:t> olabilir</a:t>
              </a:r>
              <a:r>
                <a:rPr lang="en-GB" sz="1600" b="0" spc="-19" dirty="0">
                  <a:solidFill>
                    <a:srgbClr val="02005E"/>
                  </a:solidFill>
                  <a:latin typeface="Pfizer Diatype Office"/>
                </a:rPr>
                <a:t>:</a:t>
              </a:r>
              <a:r>
                <a:rPr lang="en-GB" sz="1600" b="0" spc="-19" baseline="30000" dirty="0">
                  <a:solidFill>
                    <a:srgbClr val="02005E"/>
                  </a:solidFill>
                  <a:latin typeface="Pfizer Diatype Office"/>
                </a:rPr>
                <a:t>1</a:t>
              </a:r>
            </a:p>
            <a:p>
              <a:pPr marL="130302" indent="-130302" defTabSz="877603">
                <a:lnSpc>
                  <a:spcPct val="100000"/>
                </a:lnSpc>
                <a:spcBef>
                  <a:spcPts val="450"/>
                </a:spcBef>
                <a:buFont typeface="Arial" panose="020B0604020202020204" pitchFamily="34" charset="0"/>
                <a:buChar char="•"/>
                <a:defRPr sz="1900">
                  <a:solidFill>
                    <a:srgbClr val="041E42"/>
                  </a:solidFill>
                  <a:latin typeface="Bogle Regular"/>
                  <a:ea typeface="Bogle Regular"/>
                  <a:cs typeface="Bogle Regular"/>
                  <a:sym typeface="Bogle Regular"/>
                </a:defRPr>
              </a:pPr>
              <a:r>
                <a:rPr lang="en-GB" sz="1600" b="0" spc="-19" dirty="0">
                  <a:solidFill>
                    <a:srgbClr val="02005E"/>
                  </a:solidFill>
                  <a:latin typeface="Pfizer Diatype Office" panose="020B0504040202060203" pitchFamily="34" charset="77"/>
                  <a:sym typeface="Bogle Regular"/>
                </a:rPr>
                <a:t>Viral </a:t>
              </a:r>
              <a:r>
                <a:rPr lang="en-GB" sz="1600" b="0" spc="-19" dirty="0" err="1">
                  <a:solidFill>
                    <a:srgbClr val="02005E"/>
                  </a:solidFill>
                  <a:latin typeface="Pfizer Diatype Office" panose="020B0504040202060203" pitchFamily="34" charset="77"/>
                  <a:sym typeface="Bogle Regular"/>
                </a:rPr>
                <a:t>enfeksiyonların</a:t>
              </a:r>
              <a:r>
                <a:rPr lang="en-GB" sz="1600" b="0" spc="-19" dirty="0">
                  <a:solidFill>
                    <a:srgbClr val="02005E"/>
                  </a:solidFill>
                  <a:latin typeface="Pfizer Diatype Office" panose="020B0504040202060203" pitchFamily="34" charset="77"/>
                  <a:sym typeface="Bogle Regular"/>
                </a:rPr>
                <a:t> </a:t>
              </a:r>
              <a:r>
                <a:rPr lang="en-GB" sz="1600" b="0" spc="-19" dirty="0" err="1">
                  <a:solidFill>
                    <a:srgbClr val="02005E"/>
                  </a:solidFill>
                  <a:latin typeface="Pfizer Diatype Office" panose="020B0504040202060203" pitchFamily="34" charset="77"/>
                  <a:sym typeface="Bogle Regular"/>
                </a:rPr>
                <a:t>antibiyotikle</a:t>
              </a:r>
              <a:r>
                <a:rPr lang="en-GB" sz="1600" b="0" spc="-19" dirty="0">
                  <a:solidFill>
                    <a:srgbClr val="02005E"/>
                  </a:solidFill>
                  <a:latin typeface="Pfizer Diatype Office" panose="020B0504040202060203" pitchFamily="34" charset="77"/>
                  <a:sym typeface="Bogle Regular"/>
                </a:rPr>
                <a:t> </a:t>
              </a:r>
              <a:r>
                <a:rPr lang="en-GB" sz="1600" b="0" spc="-19" dirty="0" err="1">
                  <a:solidFill>
                    <a:srgbClr val="02005E"/>
                  </a:solidFill>
                  <a:latin typeface="Pfizer Diatype Office" panose="020B0504040202060203" pitchFamily="34" charset="77"/>
                  <a:sym typeface="Bogle Regular"/>
                </a:rPr>
                <a:t>tedavi</a:t>
              </a:r>
              <a:r>
                <a:rPr lang="en-GB" sz="1600" b="0" spc="-19" dirty="0">
                  <a:solidFill>
                    <a:srgbClr val="02005E"/>
                  </a:solidFill>
                  <a:latin typeface="Pfizer Diatype Office" panose="020B0504040202060203" pitchFamily="34" charset="77"/>
                  <a:sym typeface="Bogle Regular"/>
                </a:rPr>
                <a:t> </a:t>
              </a:r>
              <a:r>
                <a:rPr lang="en-GB" sz="1600" b="0" spc="-19" dirty="0" err="1">
                  <a:solidFill>
                    <a:srgbClr val="02005E"/>
                  </a:solidFill>
                  <a:latin typeface="Pfizer Diatype Office" panose="020B0504040202060203" pitchFamily="34" charset="77"/>
                  <a:sym typeface="Bogle Regular"/>
                </a:rPr>
                <a:t>reçetelerinin</a:t>
              </a:r>
              <a:r>
                <a:rPr lang="en-GB" sz="1600" b="0" spc="-19" dirty="0">
                  <a:solidFill>
                    <a:srgbClr val="02005E"/>
                  </a:solidFill>
                  <a:latin typeface="Pfizer Diatype Office" panose="020B0504040202060203" pitchFamily="34" charset="77"/>
                  <a:sym typeface="Bogle Regular"/>
                </a:rPr>
                <a:t> </a:t>
              </a:r>
              <a:r>
                <a:rPr lang="en-GB" sz="1600" b="0" spc="-19" dirty="0" err="1">
                  <a:solidFill>
                    <a:srgbClr val="02005E"/>
                  </a:solidFill>
                  <a:latin typeface="Pfizer Diatype Office" panose="020B0504040202060203" pitchFamily="34" charset="77"/>
                  <a:sym typeface="Bogle Regular"/>
                </a:rPr>
                <a:t>azaltılması</a:t>
              </a:r>
              <a:endParaRPr lang="en-GB" sz="1600" b="0" spc="-19" dirty="0">
                <a:solidFill>
                  <a:srgbClr val="02005E"/>
                </a:solidFill>
                <a:latin typeface="Pfizer Diatype Office" panose="020B0504040202060203" pitchFamily="34" charset="77"/>
                <a:sym typeface="Bogle Regular"/>
              </a:endParaRPr>
            </a:p>
            <a:p>
              <a:pPr marL="130302" indent="-130302" defTabSz="877603">
                <a:lnSpc>
                  <a:spcPct val="100000"/>
                </a:lnSpc>
                <a:spcBef>
                  <a:spcPts val="450"/>
                </a:spcBef>
                <a:buFont typeface="Arial" panose="020B0604020202020204" pitchFamily="34" charset="0"/>
                <a:buChar char="•"/>
                <a:defRPr sz="1900">
                  <a:solidFill>
                    <a:srgbClr val="041E42"/>
                  </a:solidFill>
                  <a:latin typeface="Bogle Regular"/>
                  <a:ea typeface="Bogle Regular"/>
                  <a:cs typeface="Bogle Regular"/>
                  <a:sym typeface="Bogle Regular"/>
                </a:defRPr>
              </a:pPr>
              <a:r>
                <a:rPr lang="en-GB" sz="1600" b="0" spc="-19" dirty="0" err="1">
                  <a:solidFill>
                    <a:srgbClr val="02005E"/>
                  </a:solidFill>
                  <a:latin typeface="Pfizer Diatype Office" panose="020B0504040202060203" pitchFamily="34" charset="77"/>
                  <a:sym typeface="Bogle Regular"/>
                </a:rPr>
                <a:t>Sekonder</a:t>
              </a:r>
              <a:r>
                <a:rPr lang="en-GB" sz="1600" b="0" spc="-19" dirty="0">
                  <a:solidFill>
                    <a:srgbClr val="02005E"/>
                  </a:solidFill>
                  <a:latin typeface="Pfizer Diatype Office" panose="020B0504040202060203" pitchFamily="34" charset="77"/>
                  <a:sym typeface="Bogle Regular"/>
                </a:rPr>
                <a:t> </a:t>
              </a:r>
              <a:r>
                <a:rPr lang="en-GB" sz="1600" b="0" spc="-19" dirty="0" err="1">
                  <a:solidFill>
                    <a:srgbClr val="02005E"/>
                  </a:solidFill>
                  <a:latin typeface="Pfizer Diatype Office" panose="020B0504040202060203" pitchFamily="34" charset="77"/>
                  <a:sym typeface="Bogle Regular"/>
                </a:rPr>
                <a:t>bakteriyel</a:t>
              </a:r>
              <a:r>
                <a:rPr lang="en-GB" sz="1600" b="0" spc="-19" dirty="0">
                  <a:solidFill>
                    <a:srgbClr val="02005E"/>
                  </a:solidFill>
                  <a:latin typeface="Pfizer Diatype Office" panose="020B0504040202060203" pitchFamily="34" charset="77"/>
                  <a:sym typeface="Bogle Regular"/>
                </a:rPr>
                <a:t> </a:t>
              </a:r>
              <a:r>
                <a:rPr lang="en-GB" sz="1600" b="0" spc="-19" dirty="0" err="1">
                  <a:solidFill>
                    <a:srgbClr val="02005E"/>
                  </a:solidFill>
                  <a:latin typeface="Pfizer Diatype Office" panose="020B0504040202060203" pitchFamily="34" charset="77"/>
                  <a:sym typeface="Bogle Regular"/>
                </a:rPr>
                <a:t>enfeksiyonların</a:t>
              </a:r>
              <a:r>
                <a:rPr lang="en-GB" sz="1600" b="0" spc="-19" dirty="0">
                  <a:solidFill>
                    <a:srgbClr val="02005E"/>
                  </a:solidFill>
                  <a:latin typeface="Pfizer Diatype Office" panose="020B0504040202060203" pitchFamily="34" charset="77"/>
                  <a:sym typeface="Bogle Regular"/>
                </a:rPr>
                <a:t> </a:t>
              </a:r>
              <a:r>
                <a:rPr lang="en-GB" sz="1600" b="0" spc="-19" dirty="0" err="1">
                  <a:solidFill>
                    <a:srgbClr val="02005E"/>
                  </a:solidFill>
                  <a:latin typeface="Pfizer Diatype Office" panose="020B0504040202060203" pitchFamily="34" charset="77"/>
                  <a:sym typeface="Bogle Regular"/>
                </a:rPr>
                <a:t>önlenmesi</a:t>
              </a:r>
              <a:endParaRPr lang="en-GB" sz="1600" b="0" spc="-19" dirty="0">
                <a:solidFill>
                  <a:srgbClr val="02005E"/>
                </a:solidFill>
                <a:latin typeface="Pfizer Diatype Office" panose="020B0504040202060203" pitchFamily="34" charset="77"/>
                <a:sym typeface="Bogle Regular"/>
              </a:endParaRPr>
            </a:p>
            <a:p>
              <a:pPr defTabSz="685423">
                <a:lnSpc>
                  <a:spcPct val="100000"/>
                </a:lnSpc>
                <a:defRPr/>
              </a:pPr>
              <a:endParaRPr lang="en-GB" sz="1600" b="0" spc="-19" baseline="30000" dirty="0">
                <a:solidFill>
                  <a:srgbClr val="02005E"/>
                </a:solidFill>
                <a:latin typeface="Pfizer Diatype Office"/>
              </a:endParaRPr>
            </a:p>
          </p:txBody>
        </p:sp>
        <p:sp>
          <p:nvSpPr>
            <p:cNvPr id="27" name="TextBox 26">
              <a:extLst>
                <a:ext uri="{FF2B5EF4-FFF2-40B4-BE49-F238E27FC236}">
                  <a16:creationId xmlns:a16="http://schemas.microsoft.com/office/drawing/2014/main" id="{AB7BF7E2-C1BD-7D3C-CCC8-EE8930B1AA49}"/>
                </a:ext>
              </a:extLst>
            </p:cNvPr>
            <p:cNvSpPr txBox="1"/>
            <p:nvPr/>
          </p:nvSpPr>
          <p:spPr>
            <a:xfrm>
              <a:off x="613152" y="3144945"/>
              <a:ext cx="11302622" cy="731520"/>
            </a:xfrm>
            <a:prstGeom prst="roundRect">
              <a:avLst>
                <a:gd name="adj" fmla="val 9297"/>
              </a:avLst>
            </a:prstGeom>
            <a:solidFill>
              <a:srgbClr val="00897C"/>
            </a:solidFill>
          </p:spPr>
          <p:txBody>
            <a:bodyPr wrap="none" lIns="68580" tIns="0" rIns="0" bIns="0" rtlCol="0" anchor="ctr" anchorCtr="0">
              <a:noAutofit/>
            </a:bodyPr>
            <a:lstStyle/>
            <a:p>
              <a:pPr marL="800100" defTabSz="685800">
                <a:defRPr/>
              </a:pPr>
              <a:r>
                <a:rPr lang="en-US" sz="1400" dirty="0" err="1">
                  <a:solidFill>
                    <a:srgbClr val="FFFFFF"/>
                  </a:solidFill>
                  <a:latin typeface="Arial" panose="020B0604020202020204" pitchFamily="34" charset="0"/>
                </a:rPr>
                <a:t>Pnömokok</a:t>
              </a:r>
              <a:r>
                <a:rPr lang="en-US" sz="1400" dirty="0">
                  <a:solidFill>
                    <a:srgbClr val="FFFFFF"/>
                  </a:solidFill>
                  <a:latin typeface="Arial" panose="020B0604020202020204" pitchFamily="34" charset="0"/>
                </a:rPr>
                <a:t> </a:t>
              </a:r>
              <a:br>
                <a:rPr lang="en-US" sz="1400" dirty="0">
                  <a:solidFill>
                    <a:srgbClr val="FFFFFF"/>
                  </a:solidFill>
                  <a:latin typeface="Arial" panose="020B0604020202020204" pitchFamily="34" charset="0"/>
                </a:rPr>
              </a:br>
              <a:r>
                <a:rPr lang="en-US" sz="1400" dirty="0">
                  <a:solidFill>
                    <a:srgbClr val="FFFFFF"/>
                  </a:solidFill>
                  <a:latin typeface="Arial" panose="020B0604020202020204" pitchFamily="34" charset="0"/>
                </a:rPr>
                <a:t>hastalık</a:t>
              </a:r>
              <a:r>
                <a:rPr lang="en-US" sz="1400" baseline="30000" dirty="0">
                  <a:solidFill>
                    <a:srgbClr val="FFFFFF"/>
                  </a:solidFill>
                  <a:latin typeface="Arial" panose="020B0604020202020204" pitchFamily="34" charset="0"/>
                </a:rPr>
                <a:t>3</a:t>
              </a:r>
            </a:p>
          </p:txBody>
        </p:sp>
        <p:grpSp>
          <p:nvGrpSpPr>
            <p:cNvPr id="80" name="Group 79">
              <a:extLst>
                <a:ext uri="{FF2B5EF4-FFF2-40B4-BE49-F238E27FC236}">
                  <a16:creationId xmlns:a16="http://schemas.microsoft.com/office/drawing/2014/main" id="{3A2F6C94-8B20-8203-876E-F07DFB7D3448}"/>
                </a:ext>
              </a:extLst>
            </p:cNvPr>
            <p:cNvGrpSpPr/>
            <p:nvPr/>
          </p:nvGrpSpPr>
          <p:grpSpPr>
            <a:xfrm>
              <a:off x="756605" y="3236385"/>
              <a:ext cx="548640" cy="548640"/>
              <a:chOff x="9266843" y="-916962"/>
              <a:chExt cx="864347" cy="767143"/>
            </a:xfrm>
            <a:solidFill>
              <a:schemeClr val="bg1"/>
            </a:solidFill>
          </p:grpSpPr>
          <p:sp>
            <p:nvSpPr>
              <p:cNvPr id="81" name="Freeform: Shape 80">
                <a:extLst>
                  <a:ext uri="{FF2B5EF4-FFF2-40B4-BE49-F238E27FC236}">
                    <a16:creationId xmlns:a16="http://schemas.microsoft.com/office/drawing/2014/main" id="{72CDBB3B-9ECA-2E77-B54E-B6D59671F300}"/>
                  </a:ext>
                </a:extLst>
              </p:cNvPr>
              <p:cNvSpPr/>
              <p:nvPr/>
            </p:nvSpPr>
            <p:spPr>
              <a:xfrm>
                <a:off x="9480081" y="-461800"/>
                <a:ext cx="59397" cy="59388"/>
              </a:xfrm>
              <a:custGeom>
                <a:avLst/>
                <a:gdLst>
                  <a:gd name="connsiteX0" fmla="*/ 29708 w 59397"/>
                  <a:gd name="connsiteY0" fmla="*/ 0 h 59388"/>
                  <a:gd name="connsiteX1" fmla="*/ 0 w 59397"/>
                  <a:gd name="connsiteY1" fmla="*/ 29699 h 59388"/>
                  <a:gd name="connsiteX2" fmla="*/ 29708 w 59397"/>
                  <a:gd name="connsiteY2" fmla="*/ 59388 h 59388"/>
                  <a:gd name="connsiteX3" fmla="*/ 59398 w 59397"/>
                  <a:gd name="connsiteY3" fmla="*/ 29699 h 59388"/>
                  <a:gd name="connsiteX4" fmla="*/ 29708 w 59397"/>
                  <a:gd name="connsiteY4" fmla="*/ 0 h 59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7" h="59388">
                    <a:moveTo>
                      <a:pt x="29708" y="0"/>
                    </a:moveTo>
                    <a:cubicBezTo>
                      <a:pt x="13325" y="0"/>
                      <a:pt x="0" y="13325"/>
                      <a:pt x="0" y="29699"/>
                    </a:cubicBezTo>
                    <a:cubicBezTo>
                      <a:pt x="0" y="46072"/>
                      <a:pt x="13325" y="59388"/>
                      <a:pt x="29708" y="59388"/>
                    </a:cubicBezTo>
                    <a:cubicBezTo>
                      <a:pt x="46082" y="59388"/>
                      <a:pt x="59398" y="46072"/>
                      <a:pt x="59398" y="29699"/>
                    </a:cubicBezTo>
                    <a:cubicBezTo>
                      <a:pt x="59398" y="13325"/>
                      <a:pt x="46082" y="0"/>
                      <a:pt x="29708" y="0"/>
                    </a:cubicBezTo>
                    <a:close/>
                  </a:path>
                </a:pathLst>
              </a:custGeom>
              <a:grpFill/>
              <a:ln w="9525" cap="flat">
                <a:noFill/>
                <a:prstDash val="solid"/>
                <a:miter/>
              </a:ln>
            </p:spPr>
            <p:txBody>
              <a:bodyPr rtlCol="0" anchor="ctr"/>
              <a:lstStyle/>
              <a:p>
                <a:pPr defTabSz="171390">
                  <a:defRPr/>
                </a:pPr>
                <a:endParaRPr lang="en-US" sz="800">
                  <a:solidFill>
                    <a:srgbClr val="000000"/>
                  </a:solidFill>
                  <a:latin typeface="Pfizer Diatype Office"/>
                </a:endParaRPr>
              </a:p>
            </p:txBody>
          </p:sp>
          <p:sp>
            <p:nvSpPr>
              <p:cNvPr id="82" name="Freeform: Shape 81">
                <a:extLst>
                  <a:ext uri="{FF2B5EF4-FFF2-40B4-BE49-F238E27FC236}">
                    <a16:creationId xmlns:a16="http://schemas.microsoft.com/office/drawing/2014/main" id="{AF4A1321-A893-0142-0FEF-333D4FD7DD4E}"/>
                  </a:ext>
                </a:extLst>
              </p:cNvPr>
              <p:cNvSpPr/>
              <p:nvPr/>
            </p:nvSpPr>
            <p:spPr>
              <a:xfrm>
                <a:off x="9847298" y="-723233"/>
                <a:ext cx="59397" cy="59388"/>
              </a:xfrm>
              <a:custGeom>
                <a:avLst/>
                <a:gdLst>
                  <a:gd name="connsiteX0" fmla="*/ 59398 w 59397"/>
                  <a:gd name="connsiteY0" fmla="*/ 29699 h 59388"/>
                  <a:gd name="connsiteX1" fmla="*/ 29709 w 59397"/>
                  <a:gd name="connsiteY1" fmla="*/ 0 h 59388"/>
                  <a:gd name="connsiteX2" fmla="*/ 0 w 59397"/>
                  <a:gd name="connsiteY2" fmla="*/ 29699 h 59388"/>
                  <a:gd name="connsiteX3" fmla="*/ 29709 w 59397"/>
                  <a:gd name="connsiteY3" fmla="*/ 59388 h 59388"/>
                  <a:gd name="connsiteX4" fmla="*/ 59398 w 59397"/>
                  <a:gd name="connsiteY4" fmla="*/ 29699 h 59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7" h="59388">
                    <a:moveTo>
                      <a:pt x="59398" y="29699"/>
                    </a:moveTo>
                    <a:cubicBezTo>
                      <a:pt x="59398" y="13325"/>
                      <a:pt x="46082" y="0"/>
                      <a:pt x="29709" y="0"/>
                    </a:cubicBezTo>
                    <a:cubicBezTo>
                      <a:pt x="13325" y="0"/>
                      <a:pt x="0" y="13325"/>
                      <a:pt x="0" y="29699"/>
                    </a:cubicBezTo>
                    <a:cubicBezTo>
                      <a:pt x="0" y="46072"/>
                      <a:pt x="13325" y="59388"/>
                      <a:pt x="29709" y="59388"/>
                    </a:cubicBezTo>
                    <a:cubicBezTo>
                      <a:pt x="46072" y="59388"/>
                      <a:pt x="59398" y="46063"/>
                      <a:pt x="59398" y="29699"/>
                    </a:cubicBezTo>
                    <a:close/>
                  </a:path>
                </a:pathLst>
              </a:custGeom>
              <a:grpFill/>
              <a:ln w="9525" cap="flat">
                <a:noFill/>
                <a:prstDash val="solid"/>
                <a:miter/>
              </a:ln>
            </p:spPr>
            <p:txBody>
              <a:bodyPr rtlCol="0" anchor="ctr"/>
              <a:lstStyle/>
              <a:p>
                <a:pPr defTabSz="171390">
                  <a:defRPr/>
                </a:pPr>
                <a:endParaRPr lang="en-US" sz="800">
                  <a:solidFill>
                    <a:srgbClr val="000000"/>
                  </a:solidFill>
                  <a:latin typeface="Pfizer Diatype Office"/>
                </a:endParaRPr>
              </a:p>
            </p:txBody>
          </p:sp>
          <p:sp>
            <p:nvSpPr>
              <p:cNvPr id="83" name="Freeform: Shape 82">
                <a:extLst>
                  <a:ext uri="{FF2B5EF4-FFF2-40B4-BE49-F238E27FC236}">
                    <a16:creationId xmlns:a16="http://schemas.microsoft.com/office/drawing/2014/main" id="{43E2911E-DCF1-D7EB-0EAF-B4DE0E30E49D}"/>
                  </a:ext>
                </a:extLst>
              </p:cNvPr>
              <p:cNvSpPr/>
              <p:nvPr/>
            </p:nvSpPr>
            <p:spPr>
              <a:xfrm>
                <a:off x="9371439" y="-507110"/>
                <a:ext cx="59397" cy="59388"/>
              </a:xfrm>
              <a:custGeom>
                <a:avLst/>
                <a:gdLst>
                  <a:gd name="connsiteX0" fmla="*/ 29708 w 59397"/>
                  <a:gd name="connsiteY0" fmla="*/ 59388 h 59388"/>
                  <a:gd name="connsiteX1" fmla="*/ 59398 w 59397"/>
                  <a:gd name="connsiteY1" fmla="*/ 29699 h 59388"/>
                  <a:gd name="connsiteX2" fmla="*/ 29708 w 59397"/>
                  <a:gd name="connsiteY2" fmla="*/ 0 h 59388"/>
                  <a:gd name="connsiteX3" fmla="*/ 0 w 59397"/>
                  <a:gd name="connsiteY3" fmla="*/ 29699 h 59388"/>
                  <a:gd name="connsiteX4" fmla="*/ 29708 w 59397"/>
                  <a:gd name="connsiteY4" fmla="*/ 59388 h 59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7" h="59388">
                    <a:moveTo>
                      <a:pt x="29708" y="59388"/>
                    </a:moveTo>
                    <a:cubicBezTo>
                      <a:pt x="46082" y="59388"/>
                      <a:pt x="59398" y="46072"/>
                      <a:pt x="59398" y="29699"/>
                    </a:cubicBezTo>
                    <a:cubicBezTo>
                      <a:pt x="59398" y="13325"/>
                      <a:pt x="46082" y="0"/>
                      <a:pt x="29708" y="0"/>
                    </a:cubicBezTo>
                    <a:cubicBezTo>
                      <a:pt x="13325" y="0"/>
                      <a:pt x="0" y="13325"/>
                      <a:pt x="0" y="29699"/>
                    </a:cubicBezTo>
                    <a:cubicBezTo>
                      <a:pt x="0" y="46063"/>
                      <a:pt x="13335" y="59388"/>
                      <a:pt x="29708" y="59388"/>
                    </a:cubicBezTo>
                    <a:close/>
                  </a:path>
                </a:pathLst>
              </a:custGeom>
              <a:grpFill/>
              <a:ln w="9525" cap="flat">
                <a:noFill/>
                <a:prstDash val="solid"/>
                <a:miter/>
              </a:ln>
            </p:spPr>
            <p:txBody>
              <a:bodyPr rtlCol="0" anchor="ctr"/>
              <a:lstStyle/>
              <a:p>
                <a:pPr defTabSz="171390">
                  <a:defRPr/>
                </a:pPr>
                <a:endParaRPr lang="en-US" sz="800">
                  <a:solidFill>
                    <a:srgbClr val="000000"/>
                  </a:solidFill>
                  <a:latin typeface="Pfizer Diatype Office"/>
                </a:endParaRPr>
              </a:p>
            </p:txBody>
          </p:sp>
          <p:sp>
            <p:nvSpPr>
              <p:cNvPr id="84" name="Freeform: Shape 83">
                <a:extLst>
                  <a:ext uri="{FF2B5EF4-FFF2-40B4-BE49-F238E27FC236}">
                    <a16:creationId xmlns:a16="http://schemas.microsoft.com/office/drawing/2014/main" id="{4CBFBC2C-EB87-E26E-9F36-E97916A28FC1}"/>
                  </a:ext>
                </a:extLst>
              </p:cNvPr>
              <p:cNvSpPr/>
              <p:nvPr/>
            </p:nvSpPr>
            <p:spPr>
              <a:xfrm>
                <a:off x="9371439" y="-340023"/>
                <a:ext cx="59416" cy="59397"/>
              </a:xfrm>
              <a:custGeom>
                <a:avLst/>
                <a:gdLst>
                  <a:gd name="connsiteX0" fmla="*/ 29708 w 59416"/>
                  <a:gd name="connsiteY0" fmla="*/ 0 h 59397"/>
                  <a:gd name="connsiteX1" fmla="*/ 0 w 59416"/>
                  <a:gd name="connsiteY1" fmla="*/ 29699 h 59397"/>
                  <a:gd name="connsiteX2" fmla="*/ 29708 w 59416"/>
                  <a:gd name="connsiteY2" fmla="*/ 59398 h 59397"/>
                  <a:gd name="connsiteX3" fmla="*/ 59417 w 59416"/>
                  <a:gd name="connsiteY3" fmla="*/ 29699 h 59397"/>
                  <a:gd name="connsiteX4" fmla="*/ 29708 w 59416"/>
                  <a:gd name="connsiteY4" fmla="*/ 0 h 5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16" h="59397">
                    <a:moveTo>
                      <a:pt x="29708" y="0"/>
                    </a:moveTo>
                    <a:cubicBezTo>
                      <a:pt x="13325" y="0"/>
                      <a:pt x="0" y="13325"/>
                      <a:pt x="0" y="29699"/>
                    </a:cubicBezTo>
                    <a:cubicBezTo>
                      <a:pt x="0" y="46072"/>
                      <a:pt x="13325" y="59398"/>
                      <a:pt x="29708" y="59398"/>
                    </a:cubicBezTo>
                    <a:cubicBezTo>
                      <a:pt x="46091" y="59398"/>
                      <a:pt x="59417" y="46072"/>
                      <a:pt x="59417" y="29699"/>
                    </a:cubicBezTo>
                    <a:cubicBezTo>
                      <a:pt x="59417" y="13325"/>
                      <a:pt x="46082" y="0"/>
                      <a:pt x="29708" y="0"/>
                    </a:cubicBezTo>
                    <a:close/>
                  </a:path>
                </a:pathLst>
              </a:custGeom>
              <a:grpFill/>
              <a:ln w="9525" cap="flat">
                <a:noFill/>
                <a:prstDash val="solid"/>
                <a:miter/>
              </a:ln>
            </p:spPr>
            <p:txBody>
              <a:bodyPr rtlCol="0" anchor="ctr"/>
              <a:lstStyle/>
              <a:p>
                <a:pPr defTabSz="171390">
                  <a:defRPr/>
                </a:pPr>
                <a:endParaRPr lang="en-US" sz="800">
                  <a:solidFill>
                    <a:srgbClr val="000000"/>
                  </a:solidFill>
                  <a:latin typeface="Pfizer Diatype Office"/>
                </a:endParaRPr>
              </a:p>
            </p:txBody>
          </p:sp>
          <p:sp>
            <p:nvSpPr>
              <p:cNvPr id="85" name="Freeform: Shape 84">
                <a:extLst>
                  <a:ext uri="{FF2B5EF4-FFF2-40B4-BE49-F238E27FC236}">
                    <a16:creationId xmlns:a16="http://schemas.microsoft.com/office/drawing/2014/main" id="{F57CCFE3-E89D-32B3-7D8D-8FF789FA482C}"/>
                  </a:ext>
                </a:extLst>
              </p:cNvPr>
              <p:cNvSpPr/>
              <p:nvPr/>
            </p:nvSpPr>
            <p:spPr>
              <a:xfrm>
                <a:off x="9266843" y="-916962"/>
                <a:ext cx="864347" cy="767143"/>
              </a:xfrm>
              <a:custGeom>
                <a:avLst/>
                <a:gdLst>
                  <a:gd name="connsiteX0" fmla="*/ 821217 w 864346"/>
                  <a:gd name="connsiteY0" fmla="*/ 334061 h 767143"/>
                  <a:gd name="connsiteX1" fmla="*/ 813073 w 864346"/>
                  <a:gd name="connsiteY1" fmla="*/ 315535 h 767143"/>
                  <a:gd name="connsiteX2" fmla="*/ 864346 w 864346"/>
                  <a:gd name="connsiteY2" fmla="*/ 235229 h 767143"/>
                  <a:gd name="connsiteX3" fmla="*/ 775516 w 864346"/>
                  <a:gd name="connsiteY3" fmla="*/ 146418 h 767143"/>
                  <a:gd name="connsiteX4" fmla="*/ 713365 w 864346"/>
                  <a:gd name="connsiteY4" fmla="*/ 172155 h 767143"/>
                  <a:gd name="connsiteX5" fmla="*/ 640185 w 864346"/>
                  <a:gd name="connsiteY5" fmla="*/ 119805 h 767143"/>
                  <a:gd name="connsiteX6" fmla="*/ 603952 w 864346"/>
                  <a:gd name="connsiteY6" fmla="*/ 111957 h 767143"/>
                  <a:gd name="connsiteX7" fmla="*/ 517598 w 864346"/>
                  <a:gd name="connsiteY7" fmla="*/ 198444 h 767143"/>
                  <a:gd name="connsiteX8" fmla="*/ 517598 w 864346"/>
                  <a:gd name="connsiteY8" fmla="*/ 237268 h 767143"/>
                  <a:gd name="connsiteX9" fmla="*/ 452685 w 864346"/>
                  <a:gd name="connsiteY9" fmla="*/ 201073 h 767143"/>
                  <a:gd name="connsiteX10" fmla="*/ 452685 w 864346"/>
                  <a:gd name="connsiteY10" fmla="*/ 14288 h 767143"/>
                  <a:gd name="connsiteX11" fmla="*/ 438398 w 864346"/>
                  <a:gd name="connsiteY11" fmla="*/ 0 h 767143"/>
                  <a:gd name="connsiteX12" fmla="*/ 424110 w 864346"/>
                  <a:gd name="connsiteY12" fmla="*/ 14288 h 767143"/>
                  <a:gd name="connsiteX13" fmla="*/ 424110 w 864346"/>
                  <a:gd name="connsiteY13" fmla="*/ 201063 h 767143"/>
                  <a:gd name="connsiteX14" fmla="*/ 359216 w 864346"/>
                  <a:gd name="connsiteY14" fmla="*/ 237249 h 767143"/>
                  <a:gd name="connsiteX15" fmla="*/ 359216 w 864346"/>
                  <a:gd name="connsiteY15" fmla="*/ 198444 h 767143"/>
                  <a:gd name="connsiteX16" fmla="*/ 272882 w 864346"/>
                  <a:gd name="connsiteY16" fmla="*/ 111957 h 767143"/>
                  <a:gd name="connsiteX17" fmla="*/ 236601 w 864346"/>
                  <a:gd name="connsiteY17" fmla="*/ 119825 h 767143"/>
                  <a:gd name="connsiteX18" fmla="*/ 117262 w 864346"/>
                  <a:gd name="connsiteY18" fmla="*/ 225733 h 767143"/>
                  <a:gd name="connsiteX19" fmla="*/ 88830 w 864346"/>
                  <a:gd name="connsiteY19" fmla="*/ 220942 h 767143"/>
                  <a:gd name="connsiteX20" fmla="*/ 0 w 864346"/>
                  <a:gd name="connsiteY20" fmla="*/ 309629 h 767143"/>
                  <a:gd name="connsiteX21" fmla="*/ 39148 w 864346"/>
                  <a:gd name="connsiteY21" fmla="*/ 383200 h 767143"/>
                  <a:gd name="connsiteX22" fmla="*/ 18574 w 864346"/>
                  <a:gd name="connsiteY22" fmla="*/ 496986 h 767143"/>
                  <a:gd name="connsiteX23" fmla="*/ 21146 w 864346"/>
                  <a:gd name="connsiteY23" fmla="*/ 681447 h 767143"/>
                  <a:gd name="connsiteX24" fmla="*/ 107623 w 864346"/>
                  <a:gd name="connsiteY24" fmla="*/ 767144 h 767143"/>
                  <a:gd name="connsiteX25" fmla="*/ 186842 w 864346"/>
                  <a:gd name="connsiteY25" fmla="*/ 715242 h 767143"/>
                  <a:gd name="connsiteX26" fmla="*/ 275206 w 864346"/>
                  <a:gd name="connsiteY26" fmla="*/ 651129 h 767143"/>
                  <a:gd name="connsiteX27" fmla="*/ 359207 w 864346"/>
                  <a:gd name="connsiteY27" fmla="*/ 564671 h 767143"/>
                  <a:gd name="connsiteX28" fmla="*/ 359207 w 864346"/>
                  <a:gd name="connsiteY28" fmla="*/ 269967 h 767143"/>
                  <a:gd name="connsiteX29" fmla="*/ 438388 w 864346"/>
                  <a:gd name="connsiteY29" fmla="*/ 225809 h 767143"/>
                  <a:gd name="connsiteX30" fmla="*/ 517589 w 864346"/>
                  <a:gd name="connsiteY30" fmla="*/ 269977 h 767143"/>
                  <a:gd name="connsiteX31" fmla="*/ 517589 w 864346"/>
                  <a:gd name="connsiteY31" fmla="*/ 479298 h 767143"/>
                  <a:gd name="connsiteX32" fmla="*/ 425491 w 864346"/>
                  <a:gd name="connsiteY32" fmla="*/ 586064 h 767143"/>
                  <a:gd name="connsiteX33" fmla="*/ 533791 w 864346"/>
                  <a:gd name="connsiteY33" fmla="*/ 694363 h 767143"/>
                  <a:gd name="connsiteX34" fmla="*/ 616067 w 864346"/>
                  <a:gd name="connsiteY34" fmla="*/ 656454 h 767143"/>
                  <a:gd name="connsiteX35" fmla="*/ 689982 w 864346"/>
                  <a:gd name="connsiteY35" fmla="*/ 715223 h 767143"/>
                  <a:gd name="connsiteX36" fmla="*/ 769201 w 864346"/>
                  <a:gd name="connsiteY36" fmla="*/ 767124 h 767143"/>
                  <a:gd name="connsiteX37" fmla="*/ 855688 w 864346"/>
                  <a:gd name="connsiteY37" fmla="*/ 681428 h 767143"/>
                  <a:gd name="connsiteX38" fmla="*/ 858250 w 864346"/>
                  <a:gd name="connsiteY38" fmla="*/ 496919 h 767143"/>
                  <a:gd name="connsiteX39" fmla="*/ 821217 w 864346"/>
                  <a:gd name="connsiteY39" fmla="*/ 334061 h 767143"/>
                  <a:gd name="connsiteX40" fmla="*/ 28556 w 864346"/>
                  <a:gd name="connsiteY40" fmla="*/ 309620 h 767143"/>
                  <a:gd name="connsiteX41" fmla="*/ 88811 w 864346"/>
                  <a:gd name="connsiteY41" fmla="*/ 249507 h 767143"/>
                  <a:gd name="connsiteX42" fmla="*/ 115729 w 864346"/>
                  <a:gd name="connsiteY42" fmla="*/ 255946 h 767143"/>
                  <a:gd name="connsiteX43" fmla="*/ 148914 w 864346"/>
                  <a:gd name="connsiteY43" fmla="*/ 309620 h 767143"/>
                  <a:gd name="connsiteX44" fmla="*/ 88802 w 864346"/>
                  <a:gd name="connsiteY44" fmla="*/ 369865 h 767143"/>
                  <a:gd name="connsiteX45" fmla="*/ 62055 w 864346"/>
                  <a:gd name="connsiteY45" fmla="*/ 363464 h 767143"/>
                  <a:gd name="connsiteX46" fmla="*/ 28556 w 864346"/>
                  <a:gd name="connsiteY46" fmla="*/ 309620 h 767143"/>
                  <a:gd name="connsiteX47" fmla="*/ 330622 w 864346"/>
                  <a:gd name="connsiteY47" fmla="*/ 564652 h 767143"/>
                  <a:gd name="connsiteX48" fmla="*/ 272863 w 864346"/>
                  <a:gd name="connsiteY48" fmla="*/ 622564 h 767143"/>
                  <a:gd name="connsiteX49" fmla="*/ 268557 w 864346"/>
                  <a:gd name="connsiteY49" fmla="*/ 623230 h 767143"/>
                  <a:gd name="connsiteX50" fmla="*/ 162125 w 864346"/>
                  <a:gd name="connsiteY50" fmla="*/ 700821 h 767143"/>
                  <a:gd name="connsiteX51" fmla="*/ 161001 w 864346"/>
                  <a:gd name="connsiteY51" fmla="*/ 702964 h 767143"/>
                  <a:gd name="connsiteX52" fmla="*/ 107613 w 864346"/>
                  <a:gd name="connsiteY52" fmla="*/ 738549 h 767143"/>
                  <a:gd name="connsiteX53" fmla="*/ 49701 w 864346"/>
                  <a:gd name="connsiteY53" fmla="*/ 680638 h 767143"/>
                  <a:gd name="connsiteX54" fmla="*/ 49625 w 864346"/>
                  <a:gd name="connsiteY54" fmla="*/ 679113 h 767143"/>
                  <a:gd name="connsiteX55" fmla="*/ 47054 w 864346"/>
                  <a:gd name="connsiteY55" fmla="*/ 499148 h 767143"/>
                  <a:gd name="connsiteX56" fmla="*/ 65456 w 864346"/>
                  <a:gd name="connsiteY56" fmla="*/ 395164 h 767143"/>
                  <a:gd name="connsiteX57" fmla="*/ 88821 w 864346"/>
                  <a:gd name="connsiteY57" fmla="*/ 398440 h 767143"/>
                  <a:gd name="connsiteX58" fmla="*/ 177508 w 864346"/>
                  <a:gd name="connsiteY58" fmla="*/ 309620 h 767143"/>
                  <a:gd name="connsiteX59" fmla="*/ 142580 w 864346"/>
                  <a:gd name="connsiteY59" fmla="*/ 239373 h 767143"/>
                  <a:gd name="connsiteX60" fmla="*/ 248984 w 864346"/>
                  <a:gd name="connsiteY60" fmla="*/ 145580 h 767143"/>
                  <a:gd name="connsiteX61" fmla="*/ 272872 w 864346"/>
                  <a:gd name="connsiteY61" fmla="*/ 140532 h 767143"/>
                  <a:gd name="connsiteX62" fmla="*/ 330632 w 864346"/>
                  <a:gd name="connsiteY62" fmla="*/ 198444 h 767143"/>
                  <a:gd name="connsiteX63" fmla="*/ 330632 w 864346"/>
                  <a:gd name="connsiteY63" fmla="*/ 253184 h 767143"/>
                  <a:gd name="connsiteX64" fmla="*/ 259642 w 864346"/>
                  <a:gd name="connsiteY64" fmla="*/ 292770 h 767143"/>
                  <a:gd name="connsiteX65" fmla="*/ 254127 w 864346"/>
                  <a:gd name="connsiteY65" fmla="*/ 312210 h 767143"/>
                  <a:gd name="connsiteX66" fmla="*/ 266624 w 864346"/>
                  <a:gd name="connsiteY66" fmla="*/ 319545 h 767143"/>
                  <a:gd name="connsiteX67" fmla="*/ 273568 w 864346"/>
                  <a:gd name="connsiteY67" fmla="*/ 317735 h 767143"/>
                  <a:gd name="connsiteX68" fmla="*/ 330641 w 864346"/>
                  <a:gd name="connsiteY68" fmla="*/ 285912 h 767143"/>
                  <a:gd name="connsiteX69" fmla="*/ 330641 w 864346"/>
                  <a:gd name="connsiteY69" fmla="*/ 564652 h 767143"/>
                  <a:gd name="connsiteX70" fmla="*/ 775506 w 864346"/>
                  <a:gd name="connsiteY70" fmla="*/ 174984 h 767143"/>
                  <a:gd name="connsiteX71" fmla="*/ 835762 w 864346"/>
                  <a:gd name="connsiteY71" fmla="*/ 235220 h 767143"/>
                  <a:gd name="connsiteX72" fmla="*/ 789508 w 864346"/>
                  <a:gd name="connsiteY72" fmla="*/ 293618 h 767143"/>
                  <a:gd name="connsiteX73" fmla="*/ 789442 w 864346"/>
                  <a:gd name="connsiteY73" fmla="*/ 293627 h 767143"/>
                  <a:gd name="connsiteX74" fmla="*/ 775506 w 864346"/>
                  <a:gd name="connsiteY74" fmla="*/ 295323 h 767143"/>
                  <a:gd name="connsiteX75" fmla="*/ 715394 w 864346"/>
                  <a:gd name="connsiteY75" fmla="*/ 235210 h 767143"/>
                  <a:gd name="connsiteX76" fmla="*/ 725967 w 864346"/>
                  <a:gd name="connsiteY76" fmla="*/ 201235 h 767143"/>
                  <a:gd name="connsiteX77" fmla="*/ 775506 w 864346"/>
                  <a:gd name="connsiteY77" fmla="*/ 174984 h 767143"/>
                  <a:gd name="connsiteX78" fmla="*/ 533791 w 864346"/>
                  <a:gd name="connsiteY78" fmla="*/ 665788 h 767143"/>
                  <a:gd name="connsiteX79" fmla="*/ 454066 w 864346"/>
                  <a:gd name="connsiteY79" fmla="*/ 586064 h 767143"/>
                  <a:gd name="connsiteX80" fmla="*/ 532143 w 864346"/>
                  <a:gd name="connsiteY80" fmla="*/ 506597 h 767143"/>
                  <a:gd name="connsiteX81" fmla="*/ 533867 w 864346"/>
                  <a:gd name="connsiteY81" fmla="*/ 506463 h 767143"/>
                  <a:gd name="connsiteX82" fmla="*/ 613524 w 864346"/>
                  <a:gd name="connsiteY82" fmla="*/ 586064 h 767143"/>
                  <a:gd name="connsiteX83" fmla="*/ 599570 w 864346"/>
                  <a:gd name="connsiteY83" fmla="*/ 631231 h 767143"/>
                  <a:gd name="connsiteX84" fmla="*/ 533791 w 864346"/>
                  <a:gd name="connsiteY84" fmla="*/ 665788 h 767143"/>
                  <a:gd name="connsiteX85" fmla="*/ 827199 w 864346"/>
                  <a:gd name="connsiteY85" fmla="*/ 679123 h 767143"/>
                  <a:gd name="connsiteX86" fmla="*/ 827113 w 864346"/>
                  <a:gd name="connsiteY86" fmla="*/ 680638 h 767143"/>
                  <a:gd name="connsiteX87" fmla="*/ 769201 w 864346"/>
                  <a:gd name="connsiteY87" fmla="*/ 738549 h 767143"/>
                  <a:gd name="connsiteX88" fmla="*/ 715813 w 864346"/>
                  <a:gd name="connsiteY88" fmla="*/ 702955 h 767143"/>
                  <a:gd name="connsiteX89" fmla="*/ 714689 w 864346"/>
                  <a:gd name="connsiteY89" fmla="*/ 700821 h 767143"/>
                  <a:gd name="connsiteX90" fmla="*/ 631936 w 864346"/>
                  <a:gd name="connsiteY90" fmla="*/ 632003 h 767143"/>
                  <a:gd name="connsiteX91" fmla="*/ 642109 w 864346"/>
                  <a:gd name="connsiteY91" fmla="*/ 586064 h 767143"/>
                  <a:gd name="connsiteX92" fmla="*/ 546173 w 864346"/>
                  <a:gd name="connsiteY92" fmla="*/ 478641 h 767143"/>
                  <a:gd name="connsiteX93" fmla="*/ 546173 w 864346"/>
                  <a:gd name="connsiteY93" fmla="*/ 285921 h 767143"/>
                  <a:gd name="connsiteX94" fmla="*/ 603209 w 864346"/>
                  <a:gd name="connsiteY94" fmla="*/ 317725 h 767143"/>
                  <a:gd name="connsiteX95" fmla="*/ 610152 w 864346"/>
                  <a:gd name="connsiteY95" fmla="*/ 319535 h 767143"/>
                  <a:gd name="connsiteX96" fmla="*/ 622649 w 864346"/>
                  <a:gd name="connsiteY96" fmla="*/ 312201 h 767143"/>
                  <a:gd name="connsiteX97" fmla="*/ 617125 w 864346"/>
                  <a:gd name="connsiteY97" fmla="*/ 292760 h 767143"/>
                  <a:gd name="connsiteX98" fmla="*/ 546173 w 864346"/>
                  <a:gd name="connsiteY98" fmla="*/ 253194 h 767143"/>
                  <a:gd name="connsiteX99" fmla="*/ 546173 w 864346"/>
                  <a:gd name="connsiteY99" fmla="*/ 198434 h 767143"/>
                  <a:gd name="connsiteX100" fmla="*/ 603952 w 864346"/>
                  <a:gd name="connsiteY100" fmla="*/ 140522 h 767143"/>
                  <a:gd name="connsiteX101" fmla="*/ 627812 w 864346"/>
                  <a:gd name="connsiteY101" fmla="*/ 145552 h 767143"/>
                  <a:gd name="connsiteX102" fmla="*/ 696335 w 864346"/>
                  <a:gd name="connsiteY102" fmla="*/ 195482 h 767143"/>
                  <a:gd name="connsiteX103" fmla="*/ 686829 w 864346"/>
                  <a:gd name="connsiteY103" fmla="*/ 235210 h 767143"/>
                  <a:gd name="connsiteX104" fmla="*/ 775516 w 864346"/>
                  <a:gd name="connsiteY104" fmla="*/ 323898 h 767143"/>
                  <a:gd name="connsiteX105" fmla="*/ 785136 w 864346"/>
                  <a:gd name="connsiteY105" fmla="*/ 323317 h 767143"/>
                  <a:gd name="connsiteX106" fmla="*/ 794623 w 864346"/>
                  <a:gd name="connsiteY106" fmla="*/ 344481 h 767143"/>
                  <a:gd name="connsiteX107" fmla="*/ 829770 w 864346"/>
                  <a:gd name="connsiteY107" fmla="*/ 499167 h 767143"/>
                  <a:gd name="connsiteX108" fmla="*/ 827199 w 864346"/>
                  <a:gd name="connsiteY108" fmla="*/ 679123 h 76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64346" h="767143">
                    <a:moveTo>
                      <a:pt x="821217" y="334061"/>
                    </a:moveTo>
                    <a:cubicBezTo>
                      <a:pt x="821055" y="333670"/>
                      <a:pt x="818312" y="326717"/>
                      <a:pt x="813073" y="315535"/>
                    </a:cubicBezTo>
                    <a:cubicBezTo>
                      <a:pt x="843925" y="301314"/>
                      <a:pt x="864346" y="270396"/>
                      <a:pt x="864346" y="235229"/>
                    </a:cubicBezTo>
                    <a:cubicBezTo>
                      <a:pt x="864346" y="186252"/>
                      <a:pt x="824494" y="146418"/>
                      <a:pt x="775516" y="146418"/>
                    </a:cubicBezTo>
                    <a:cubicBezTo>
                      <a:pt x="751932" y="146418"/>
                      <a:pt x="729729" y="155915"/>
                      <a:pt x="713365" y="172155"/>
                    </a:cubicBezTo>
                    <a:cubicBezTo>
                      <a:pt x="690077" y="149628"/>
                      <a:pt x="665531" y="132036"/>
                      <a:pt x="640185" y="119805"/>
                    </a:cubicBezTo>
                    <a:cubicBezTo>
                      <a:pt x="634060" y="116872"/>
                      <a:pt x="621221" y="111957"/>
                      <a:pt x="603952" y="111957"/>
                    </a:cubicBezTo>
                    <a:cubicBezTo>
                      <a:pt x="556336" y="111957"/>
                      <a:pt x="517598" y="150752"/>
                      <a:pt x="517598" y="198444"/>
                    </a:cubicBezTo>
                    <a:lnTo>
                      <a:pt x="517598" y="237268"/>
                    </a:lnTo>
                    <a:lnTo>
                      <a:pt x="452685" y="201073"/>
                    </a:lnTo>
                    <a:lnTo>
                      <a:pt x="452685" y="14288"/>
                    </a:lnTo>
                    <a:cubicBezTo>
                      <a:pt x="452685" y="6391"/>
                      <a:pt x="446284" y="0"/>
                      <a:pt x="438398" y="0"/>
                    </a:cubicBezTo>
                    <a:cubicBezTo>
                      <a:pt x="430501" y="0"/>
                      <a:pt x="424110" y="6391"/>
                      <a:pt x="424110" y="14288"/>
                    </a:cubicBezTo>
                    <a:lnTo>
                      <a:pt x="424110" y="201063"/>
                    </a:lnTo>
                    <a:lnTo>
                      <a:pt x="359216" y="237249"/>
                    </a:lnTo>
                    <a:lnTo>
                      <a:pt x="359216" y="198444"/>
                    </a:lnTo>
                    <a:cubicBezTo>
                      <a:pt x="359216" y="150752"/>
                      <a:pt x="320488" y="111957"/>
                      <a:pt x="272882" y="111957"/>
                    </a:cubicBezTo>
                    <a:cubicBezTo>
                      <a:pt x="255613" y="111957"/>
                      <a:pt x="242773" y="116872"/>
                      <a:pt x="236601" y="119825"/>
                    </a:cubicBezTo>
                    <a:cubicBezTo>
                      <a:pt x="193424" y="140675"/>
                      <a:pt x="153353" y="176393"/>
                      <a:pt x="117262" y="225733"/>
                    </a:cubicBezTo>
                    <a:cubicBezTo>
                      <a:pt x="108137" y="222609"/>
                      <a:pt x="98631" y="220942"/>
                      <a:pt x="88830" y="220942"/>
                    </a:cubicBezTo>
                    <a:cubicBezTo>
                      <a:pt x="39843" y="220942"/>
                      <a:pt x="0" y="260728"/>
                      <a:pt x="0" y="309629"/>
                    </a:cubicBezTo>
                    <a:cubicBezTo>
                      <a:pt x="0" y="339871"/>
                      <a:pt x="14830" y="367122"/>
                      <a:pt x="39148" y="383200"/>
                    </a:cubicBezTo>
                    <a:cubicBezTo>
                      <a:pt x="28527" y="420376"/>
                      <a:pt x="21479" y="458562"/>
                      <a:pt x="18574" y="496986"/>
                    </a:cubicBezTo>
                    <a:cubicBezTo>
                      <a:pt x="13811" y="558527"/>
                      <a:pt x="14678" y="620592"/>
                      <a:pt x="21146" y="681447"/>
                    </a:cubicBezTo>
                    <a:cubicBezTo>
                      <a:pt x="21574" y="728777"/>
                      <a:pt x="60208" y="767144"/>
                      <a:pt x="107623" y="767144"/>
                    </a:cubicBezTo>
                    <a:cubicBezTo>
                      <a:pt x="142075" y="767144"/>
                      <a:pt x="173031" y="746817"/>
                      <a:pt x="186842" y="715242"/>
                    </a:cubicBezTo>
                    <a:cubicBezTo>
                      <a:pt x="206597" y="684724"/>
                      <a:pt x="234744" y="664293"/>
                      <a:pt x="275206" y="651129"/>
                    </a:cubicBezTo>
                    <a:cubicBezTo>
                      <a:pt x="321745" y="649891"/>
                      <a:pt x="359207" y="611581"/>
                      <a:pt x="359207" y="564671"/>
                    </a:cubicBezTo>
                    <a:lnTo>
                      <a:pt x="359207" y="269967"/>
                    </a:lnTo>
                    <a:lnTo>
                      <a:pt x="438388" y="225809"/>
                    </a:lnTo>
                    <a:lnTo>
                      <a:pt x="517589" y="269977"/>
                    </a:lnTo>
                    <a:lnTo>
                      <a:pt x="517589" y="479298"/>
                    </a:lnTo>
                    <a:cubicBezTo>
                      <a:pt x="465696" y="487166"/>
                      <a:pt x="425491" y="532352"/>
                      <a:pt x="425491" y="586064"/>
                    </a:cubicBezTo>
                    <a:cubicBezTo>
                      <a:pt x="425491" y="645785"/>
                      <a:pt x="474078" y="694363"/>
                      <a:pt x="533791" y="694363"/>
                    </a:cubicBezTo>
                    <a:cubicBezTo>
                      <a:pt x="565690" y="694363"/>
                      <a:pt x="595636" y="680323"/>
                      <a:pt x="616067" y="656454"/>
                    </a:cubicBezTo>
                    <a:cubicBezTo>
                      <a:pt x="648900" y="669636"/>
                      <a:pt x="672646" y="688458"/>
                      <a:pt x="689982" y="715223"/>
                    </a:cubicBezTo>
                    <a:cubicBezTo>
                      <a:pt x="703821" y="746789"/>
                      <a:pt x="734768" y="767124"/>
                      <a:pt x="769201" y="767124"/>
                    </a:cubicBezTo>
                    <a:cubicBezTo>
                      <a:pt x="816626" y="767124"/>
                      <a:pt x="855259" y="728748"/>
                      <a:pt x="855688" y="681428"/>
                    </a:cubicBezTo>
                    <a:cubicBezTo>
                      <a:pt x="862146" y="620468"/>
                      <a:pt x="863003" y="558403"/>
                      <a:pt x="858250" y="496919"/>
                    </a:cubicBezTo>
                    <a:cubicBezTo>
                      <a:pt x="853564" y="438893"/>
                      <a:pt x="841448" y="385610"/>
                      <a:pt x="821217" y="334061"/>
                    </a:cubicBezTo>
                    <a:close/>
                    <a:moveTo>
                      <a:pt x="28556" y="309620"/>
                    </a:moveTo>
                    <a:cubicBezTo>
                      <a:pt x="28556" y="276482"/>
                      <a:pt x="55588" y="249507"/>
                      <a:pt x="88811" y="249507"/>
                    </a:cubicBezTo>
                    <a:cubicBezTo>
                      <a:pt x="98241" y="249507"/>
                      <a:pt x="107280" y="251670"/>
                      <a:pt x="115729" y="255946"/>
                    </a:cubicBezTo>
                    <a:cubicBezTo>
                      <a:pt x="136198" y="266252"/>
                      <a:pt x="148914" y="286817"/>
                      <a:pt x="148914" y="309620"/>
                    </a:cubicBezTo>
                    <a:cubicBezTo>
                      <a:pt x="148914" y="342843"/>
                      <a:pt x="121949" y="369865"/>
                      <a:pt x="88802" y="369865"/>
                    </a:cubicBezTo>
                    <a:cubicBezTo>
                      <a:pt x="79477" y="369865"/>
                      <a:pt x="70342" y="367703"/>
                      <a:pt x="62055" y="363464"/>
                    </a:cubicBezTo>
                    <a:cubicBezTo>
                      <a:pt x="41405" y="353473"/>
                      <a:pt x="28556" y="332842"/>
                      <a:pt x="28556" y="309620"/>
                    </a:cubicBezTo>
                    <a:close/>
                    <a:moveTo>
                      <a:pt x="330622" y="564652"/>
                    </a:moveTo>
                    <a:cubicBezTo>
                      <a:pt x="330622" y="596589"/>
                      <a:pt x="304705" y="622564"/>
                      <a:pt x="272863" y="622564"/>
                    </a:cubicBezTo>
                    <a:cubicBezTo>
                      <a:pt x="271405" y="622564"/>
                      <a:pt x="269948" y="622783"/>
                      <a:pt x="268557" y="623230"/>
                    </a:cubicBezTo>
                    <a:cubicBezTo>
                      <a:pt x="220513" y="638432"/>
                      <a:pt x="185699" y="663816"/>
                      <a:pt x="162125" y="700821"/>
                    </a:cubicBezTo>
                    <a:cubicBezTo>
                      <a:pt x="161687" y="701507"/>
                      <a:pt x="161315" y="702221"/>
                      <a:pt x="161001" y="702964"/>
                    </a:cubicBezTo>
                    <a:cubicBezTo>
                      <a:pt x="151914" y="724586"/>
                      <a:pt x="130959" y="738549"/>
                      <a:pt x="107613" y="738549"/>
                    </a:cubicBezTo>
                    <a:cubicBezTo>
                      <a:pt x="75676" y="738549"/>
                      <a:pt x="49701" y="712565"/>
                      <a:pt x="49701" y="680638"/>
                    </a:cubicBezTo>
                    <a:cubicBezTo>
                      <a:pt x="49701" y="680133"/>
                      <a:pt x="49673" y="679628"/>
                      <a:pt x="49625" y="679113"/>
                    </a:cubicBezTo>
                    <a:cubicBezTo>
                      <a:pt x="43272" y="619763"/>
                      <a:pt x="42405" y="559222"/>
                      <a:pt x="47054" y="499148"/>
                    </a:cubicBezTo>
                    <a:cubicBezTo>
                      <a:pt x="49701" y="464048"/>
                      <a:pt x="56026" y="429177"/>
                      <a:pt x="65456" y="395164"/>
                    </a:cubicBezTo>
                    <a:cubicBezTo>
                      <a:pt x="73009" y="397250"/>
                      <a:pt x="80867" y="398440"/>
                      <a:pt x="88821" y="398440"/>
                    </a:cubicBezTo>
                    <a:cubicBezTo>
                      <a:pt x="137722" y="398440"/>
                      <a:pt x="177508" y="358597"/>
                      <a:pt x="177508" y="309620"/>
                    </a:cubicBezTo>
                    <a:cubicBezTo>
                      <a:pt x="177508" y="281559"/>
                      <a:pt x="164363" y="255946"/>
                      <a:pt x="142580" y="239373"/>
                    </a:cubicBezTo>
                    <a:cubicBezTo>
                      <a:pt x="166964" y="206721"/>
                      <a:pt x="203178" y="167697"/>
                      <a:pt x="248984" y="145580"/>
                    </a:cubicBezTo>
                    <a:cubicBezTo>
                      <a:pt x="252917" y="143694"/>
                      <a:pt x="261252" y="140532"/>
                      <a:pt x="272872" y="140532"/>
                    </a:cubicBezTo>
                    <a:cubicBezTo>
                      <a:pt x="304724" y="140532"/>
                      <a:pt x="330632" y="166516"/>
                      <a:pt x="330632" y="198444"/>
                    </a:cubicBezTo>
                    <a:lnTo>
                      <a:pt x="330632" y="253184"/>
                    </a:lnTo>
                    <a:lnTo>
                      <a:pt x="259642" y="292770"/>
                    </a:lnTo>
                    <a:cubicBezTo>
                      <a:pt x="252746" y="296608"/>
                      <a:pt x="250288" y="305314"/>
                      <a:pt x="254127" y="312210"/>
                    </a:cubicBezTo>
                    <a:cubicBezTo>
                      <a:pt x="256737" y="316897"/>
                      <a:pt x="261604" y="319545"/>
                      <a:pt x="266624" y="319545"/>
                    </a:cubicBezTo>
                    <a:cubicBezTo>
                      <a:pt x="268976" y="319545"/>
                      <a:pt x="271367" y="318954"/>
                      <a:pt x="273568" y="317735"/>
                    </a:cubicBezTo>
                    <a:lnTo>
                      <a:pt x="330641" y="285912"/>
                    </a:lnTo>
                    <a:lnTo>
                      <a:pt x="330641" y="564652"/>
                    </a:lnTo>
                    <a:close/>
                    <a:moveTo>
                      <a:pt x="775506" y="174984"/>
                    </a:moveTo>
                    <a:cubicBezTo>
                      <a:pt x="808730" y="174984"/>
                      <a:pt x="835762" y="202006"/>
                      <a:pt x="835762" y="235220"/>
                    </a:cubicBezTo>
                    <a:cubicBezTo>
                      <a:pt x="835762" y="263081"/>
                      <a:pt x="816902" y="287055"/>
                      <a:pt x="789508" y="293618"/>
                    </a:cubicBezTo>
                    <a:cubicBezTo>
                      <a:pt x="789480" y="293627"/>
                      <a:pt x="789461" y="293627"/>
                      <a:pt x="789442" y="293627"/>
                    </a:cubicBezTo>
                    <a:cubicBezTo>
                      <a:pt x="785222" y="294761"/>
                      <a:pt x="780659" y="295323"/>
                      <a:pt x="775506" y="295323"/>
                    </a:cubicBezTo>
                    <a:cubicBezTo>
                      <a:pt x="742369" y="295323"/>
                      <a:pt x="715394" y="268357"/>
                      <a:pt x="715394" y="235210"/>
                    </a:cubicBezTo>
                    <a:cubicBezTo>
                      <a:pt x="715394" y="223009"/>
                      <a:pt x="719033" y="211293"/>
                      <a:pt x="725967" y="201235"/>
                    </a:cubicBezTo>
                    <a:cubicBezTo>
                      <a:pt x="737140" y="184804"/>
                      <a:pt x="755656" y="174984"/>
                      <a:pt x="775506" y="174984"/>
                    </a:cubicBezTo>
                    <a:close/>
                    <a:moveTo>
                      <a:pt x="533791" y="665788"/>
                    </a:moveTo>
                    <a:cubicBezTo>
                      <a:pt x="489833" y="665788"/>
                      <a:pt x="454066" y="630022"/>
                      <a:pt x="454066" y="586064"/>
                    </a:cubicBezTo>
                    <a:cubicBezTo>
                      <a:pt x="454066" y="543049"/>
                      <a:pt x="489099" y="507406"/>
                      <a:pt x="532143" y="506597"/>
                    </a:cubicBezTo>
                    <a:cubicBezTo>
                      <a:pt x="532724" y="506587"/>
                      <a:pt x="533295" y="506540"/>
                      <a:pt x="533867" y="506463"/>
                    </a:cubicBezTo>
                    <a:cubicBezTo>
                      <a:pt x="577796" y="506501"/>
                      <a:pt x="613524" y="542192"/>
                      <a:pt x="613524" y="586064"/>
                    </a:cubicBezTo>
                    <a:cubicBezTo>
                      <a:pt x="613524" y="602399"/>
                      <a:pt x="608705" y="618001"/>
                      <a:pt x="599570" y="631231"/>
                    </a:cubicBezTo>
                    <a:cubicBezTo>
                      <a:pt x="584711" y="652872"/>
                      <a:pt x="560127" y="665788"/>
                      <a:pt x="533791" y="665788"/>
                    </a:cubicBezTo>
                    <a:close/>
                    <a:moveTo>
                      <a:pt x="827199" y="679123"/>
                    </a:moveTo>
                    <a:cubicBezTo>
                      <a:pt x="827142" y="679628"/>
                      <a:pt x="827113" y="680133"/>
                      <a:pt x="827113" y="680638"/>
                    </a:cubicBezTo>
                    <a:cubicBezTo>
                      <a:pt x="827113" y="712575"/>
                      <a:pt x="801129" y="738549"/>
                      <a:pt x="769201" y="738549"/>
                    </a:cubicBezTo>
                    <a:cubicBezTo>
                      <a:pt x="745874" y="738549"/>
                      <a:pt x="724910" y="724576"/>
                      <a:pt x="715813" y="702955"/>
                    </a:cubicBezTo>
                    <a:cubicBezTo>
                      <a:pt x="715499" y="702212"/>
                      <a:pt x="715128" y="701497"/>
                      <a:pt x="714689" y="700821"/>
                    </a:cubicBezTo>
                    <a:cubicBezTo>
                      <a:pt x="695144" y="670141"/>
                      <a:pt x="667969" y="647519"/>
                      <a:pt x="631936" y="632003"/>
                    </a:cubicBezTo>
                    <a:cubicBezTo>
                      <a:pt x="638594" y="617772"/>
                      <a:pt x="642109" y="602180"/>
                      <a:pt x="642109" y="586064"/>
                    </a:cubicBezTo>
                    <a:cubicBezTo>
                      <a:pt x="642109" y="530590"/>
                      <a:pt x="600085" y="484803"/>
                      <a:pt x="546173" y="478641"/>
                    </a:cubicBezTo>
                    <a:lnTo>
                      <a:pt x="546173" y="285921"/>
                    </a:lnTo>
                    <a:lnTo>
                      <a:pt x="603209" y="317725"/>
                    </a:lnTo>
                    <a:cubicBezTo>
                      <a:pt x="605409" y="318954"/>
                      <a:pt x="607790" y="319535"/>
                      <a:pt x="610152" y="319535"/>
                    </a:cubicBezTo>
                    <a:cubicBezTo>
                      <a:pt x="615153" y="319535"/>
                      <a:pt x="620020" y="316887"/>
                      <a:pt x="622649" y="312201"/>
                    </a:cubicBezTo>
                    <a:cubicBezTo>
                      <a:pt x="626488" y="305305"/>
                      <a:pt x="624021" y="296608"/>
                      <a:pt x="617125" y="292760"/>
                    </a:cubicBezTo>
                    <a:lnTo>
                      <a:pt x="546173" y="253194"/>
                    </a:lnTo>
                    <a:lnTo>
                      <a:pt x="546173" y="198434"/>
                    </a:lnTo>
                    <a:cubicBezTo>
                      <a:pt x="546173" y="166497"/>
                      <a:pt x="572100" y="140522"/>
                      <a:pt x="603952" y="140522"/>
                    </a:cubicBezTo>
                    <a:cubicBezTo>
                      <a:pt x="615572" y="140522"/>
                      <a:pt x="623916" y="143685"/>
                      <a:pt x="627812" y="145552"/>
                    </a:cubicBezTo>
                    <a:cubicBezTo>
                      <a:pt x="651386" y="156924"/>
                      <a:pt x="674389" y="173726"/>
                      <a:pt x="696335" y="195482"/>
                    </a:cubicBezTo>
                    <a:cubicBezTo>
                      <a:pt x="690143" y="207740"/>
                      <a:pt x="686829" y="221256"/>
                      <a:pt x="686829" y="235210"/>
                    </a:cubicBezTo>
                    <a:cubicBezTo>
                      <a:pt x="686829" y="284112"/>
                      <a:pt x="726615" y="323898"/>
                      <a:pt x="775516" y="323898"/>
                    </a:cubicBezTo>
                    <a:cubicBezTo>
                      <a:pt x="778831" y="323898"/>
                      <a:pt x="782022" y="323650"/>
                      <a:pt x="785136" y="323317"/>
                    </a:cubicBezTo>
                    <a:cubicBezTo>
                      <a:pt x="791328" y="336185"/>
                      <a:pt x="794585" y="344376"/>
                      <a:pt x="794623" y="344481"/>
                    </a:cubicBezTo>
                    <a:cubicBezTo>
                      <a:pt x="813826" y="393402"/>
                      <a:pt x="825322" y="444008"/>
                      <a:pt x="829770" y="499167"/>
                    </a:cubicBezTo>
                    <a:cubicBezTo>
                      <a:pt x="834390" y="559118"/>
                      <a:pt x="833533" y="619668"/>
                      <a:pt x="827199" y="679123"/>
                    </a:cubicBezTo>
                    <a:close/>
                  </a:path>
                </a:pathLst>
              </a:custGeom>
              <a:grpFill/>
              <a:ln w="9525" cap="flat">
                <a:noFill/>
                <a:prstDash val="solid"/>
                <a:miter/>
              </a:ln>
            </p:spPr>
            <p:txBody>
              <a:bodyPr rtlCol="0" anchor="ctr"/>
              <a:lstStyle/>
              <a:p>
                <a:pPr defTabSz="171390">
                  <a:defRPr/>
                </a:pPr>
                <a:endParaRPr lang="en-US" sz="800">
                  <a:solidFill>
                    <a:srgbClr val="000000"/>
                  </a:solidFill>
                  <a:latin typeface="Pfizer Diatype Office"/>
                </a:endParaRPr>
              </a:p>
            </p:txBody>
          </p:sp>
          <p:sp>
            <p:nvSpPr>
              <p:cNvPr id="86" name="Freeform: Shape 85">
                <a:extLst>
                  <a:ext uri="{FF2B5EF4-FFF2-40B4-BE49-F238E27FC236}">
                    <a16:creationId xmlns:a16="http://schemas.microsoft.com/office/drawing/2014/main" id="{AFDF6B4B-B36E-01D1-E1AF-48289522EDD9}"/>
                  </a:ext>
                </a:extLst>
              </p:cNvPr>
              <p:cNvSpPr/>
              <p:nvPr/>
            </p:nvSpPr>
            <p:spPr>
              <a:xfrm>
                <a:off x="9892742" y="-547154"/>
                <a:ext cx="59397" cy="59397"/>
              </a:xfrm>
              <a:custGeom>
                <a:avLst/>
                <a:gdLst>
                  <a:gd name="connsiteX0" fmla="*/ 29709 w 59397"/>
                  <a:gd name="connsiteY0" fmla="*/ 0 h 59397"/>
                  <a:gd name="connsiteX1" fmla="*/ 0 w 59397"/>
                  <a:gd name="connsiteY1" fmla="*/ 29699 h 59397"/>
                  <a:gd name="connsiteX2" fmla="*/ 29709 w 59397"/>
                  <a:gd name="connsiteY2" fmla="*/ 59398 h 59397"/>
                  <a:gd name="connsiteX3" fmla="*/ 59398 w 59397"/>
                  <a:gd name="connsiteY3" fmla="*/ 29699 h 59397"/>
                  <a:gd name="connsiteX4" fmla="*/ 29709 w 59397"/>
                  <a:gd name="connsiteY4" fmla="*/ 0 h 5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7" h="59397">
                    <a:moveTo>
                      <a:pt x="29709" y="0"/>
                    </a:moveTo>
                    <a:cubicBezTo>
                      <a:pt x="13325" y="0"/>
                      <a:pt x="0" y="13325"/>
                      <a:pt x="0" y="29699"/>
                    </a:cubicBezTo>
                    <a:cubicBezTo>
                      <a:pt x="0" y="46072"/>
                      <a:pt x="13325" y="59398"/>
                      <a:pt x="29709" y="59398"/>
                    </a:cubicBezTo>
                    <a:cubicBezTo>
                      <a:pt x="46082" y="59398"/>
                      <a:pt x="59398" y="46072"/>
                      <a:pt x="59398" y="29699"/>
                    </a:cubicBezTo>
                    <a:cubicBezTo>
                      <a:pt x="59398" y="13325"/>
                      <a:pt x="46082" y="0"/>
                      <a:pt x="29709" y="0"/>
                    </a:cubicBezTo>
                    <a:close/>
                  </a:path>
                </a:pathLst>
              </a:custGeom>
              <a:grpFill/>
              <a:ln w="9525" cap="flat">
                <a:noFill/>
                <a:prstDash val="solid"/>
                <a:miter/>
              </a:ln>
            </p:spPr>
            <p:txBody>
              <a:bodyPr rtlCol="0" anchor="ctr"/>
              <a:lstStyle/>
              <a:p>
                <a:pPr defTabSz="171390">
                  <a:defRPr/>
                </a:pPr>
                <a:endParaRPr lang="en-US" sz="800">
                  <a:solidFill>
                    <a:srgbClr val="000000"/>
                  </a:solidFill>
                  <a:latin typeface="Pfizer Diatype Office"/>
                </a:endParaRPr>
              </a:p>
            </p:txBody>
          </p:sp>
          <p:sp>
            <p:nvSpPr>
              <p:cNvPr id="87" name="Freeform: Shape 86">
                <a:extLst>
                  <a:ext uri="{FF2B5EF4-FFF2-40B4-BE49-F238E27FC236}">
                    <a16:creationId xmlns:a16="http://schemas.microsoft.com/office/drawing/2014/main" id="{6EAB331D-1E74-12E5-B34C-8DE434C0F310}"/>
                  </a:ext>
                </a:extLst>
              </p:cNvPr>
              <p:cNvSpPr/>
              <p:nvPr/>
            </p:nvSpPr>
            <p:spPr>
              <a:xfrm>
                <a:off x="9975209" y="-375942"/>
                <a:ext cx="59397" cy="59397"/>
              </a:xfrm>
              <a:custGeom>
                <a:avLst/>
                <a:gdLst>
                  <a:gd name="connsiteX0" fmla="*/ 29689 w 59397"/>
                  <a:gd name="connsiteY0" fmla="*/ 0 h 59397"/>
                  <a:gd name="connsiteX1" fmla="*/ 0 w 59397"/>
                  <a:gd name="connsiteY1" fmla="*/ 29699 h 59397"/>
                  <a:gd name="connsiteX2" fmla="*/ 29689 w 59397"/>
                  <a:gd name="connsiteY2" fmla="*/ 59398 h 59397"/>
                  <a:gd name="connsiteX3" fmla="*/ 59398 w 59397"/>
                  <a:gd name="connsiteY3" fmla="*/ 29699 h 59397"/>
                  <a:gd name="connsiteX4" fmla="*/ 29689 w 59397"/>
                  <a:gd name="connsiteY4" fmla="*/ 0 h 5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7" h="59397">
                    <a:moveTo>
                      <a:pt x="29689" y="0"/>
                    </a:moveTo>
                    <a:cubicBezTo>
                      <a:pt x="13316" y="0"/>
                      <a:pt x="0" y="13325"/>
                      <a:pt x="0" y="29699"/>
                    </a:cubicBezTo>
                    <a:cubicBezTo>
                      <a:pt x="0" y="46072"/>
                      <a:pt x="13316" y="59398"/>
                      <a:pt x="29689" y="59398"/>
                    </a:cubicBezTo>
                    <a:cubicBezTo>
                      <a:pt x="46072" y="59398"/>
                      <a:pt x="59398" y="46072"/>
                      <a:pt x="59398" y="29699"/>
                    </a:cubicBezTo>
                    <a:cubicBezTo>
                      <a:pt x="59398" y="13325"/>
                      <a:pt x="46072" y="0"/>
                      <a:pt x="29689" y="0"/>
                    </a:cubicBezTo>
                    <a:close/>
                  </a:path>
                </a:pathLst>
              </a:custGeom>
              <a:grpFill/>
              <a:ln w="9525" cap="flat">
                <a:noFill/>
                <a:prstDash val="solid"/>
                <a:miter/>
              </a:ln>
            </p:spPr>
            <p:txBody>
              <a:bodyPr rtlCol="0" anchor="ctr"/>
              <a:lstStyle/>
              <a:p>
                <a:pPr defTabSz="171390">
                  <a:defRPr/>
                </a:pPr>
                <a:endParaRPr lang="en-US" sz="800">
                  <a:solidFill>
                    <a:srgbClr val="000000"/>
                  </a:solidFill>
                  <a:latin typeface="Pfizer Diatype Office"/>
                </a:endParaRPr>
              </a:p>
            </p:txBody>
          </p:sp>
        </p:grpSp>
        <p:sp>
          <p:nvSpPr>
            <p:cNvPr id="95" name="TextBox 94">
              <a:extLst>
                <a:ext uri="{FF2B5EF4-FFF2-40B4-BE49-F238E27FC236}">
                  <a16:creationId xmlns:a16="http://schemas.microsoft.com/office/drawing/2014/main" id="{F4487E09-A528-BD04-1A2F-D327DB1D89DC}"/>
                </a:ext>
              </a:extLst>
            </p:cNvPr>
            <p:cNvSpPr txBox="1"/>
            <p:nvPr/>
          </p:nvSpPr>
          <p:spPr bwMode="gray">
            <a:xfrm>
              <a:off x="2691113" y="3398951"/>
              <a:ext cx="9072262" cy="279564"/>
            </a:xfrm>
            <a:prstGeom prst="rect">
              <a:avLst/>
            </a:prstGeom>
            <a:noFill/>
            <a:ln w="19050">
              <a:noFill/>
            </a:ln>
          </p:spPr>
          <p:txBody>
            <a:bodyPr spcFirstLastPara="1" wrap="square" lIns="0" tIns="0" rIns="0" bIns="0" rtlCol="0" anchor="ctr" anchorCtr="0">
              <a:spAutoFit/>
            </a:bodyPr>
            <a:lstStyle/>
            <a:p>
              <a:pPr marL="130302" indent="-130302" defTabSz="171390">
                <a:spcAft>
                  <a:spcPts val="450"/>
                </a:spcAft>
                <a:buFont typeface="Arial" panose="020B0604020202020204" pitchFamily="34" charset="0"/>
                <a:buChar char="•"/>
                <a:defRPr/>
              </a:pPr>
              <a:r>
                <a:rPr lang="en-US" sz="1400" b="1" dirty="0" err="1">
                  <a:solidFill>
                    <a:srgbClr val="FFFFFF"/>
                  </a:solidFill>
                  <a:latin typeface="Pfizer Diatype Office"/>
                </a:rPr>
                <a:t>Pnömokok</a:t>
              </a:r>
              <a:r>
                <a:rPr lang="en-US" sz="1400" b="1" dirty="0">
                  <a:solidFill>
                    <a:srgbClr val="FFFFFF"/>
                  </a:solidFill>
                  <a:latin typeface="Pfizer Diatype Office"/>
                </a:rPr>
                <a:t> </a:t>
              </a:r>
              <a:r>
                <a:rPr lang="en-US" sz="1400" b="1" dirty="0" err="1">
                  <a:solidFill>
                    <a:srgbClr val="FFFFFF"/>
                  </a:solidFill>
                  <a:latin typeface="Pfizer Diatype Office"/>
                </a:rPr>
                <a:t>aşısının</a:t>
              </a:r>
              <a:r>
                <a:rPr lang="en-US" sz="1400" b="1" dirty="0">
                  <a:solidFill>
                    <a:srgbClr val="FFFFFF"/>
                  </a:solidFill>
                  <a:latin typeface="Pfizer Diatype Office"/>
                </a:rPr>
                <a:t>, </a:t>
              </a:r>
              <a:r>
                <a:rPr lang="en-US" sz="1400" b="1" dirty="0" err="1">
                  <a:solidFill>
                    <a:srgbClr val="FFFFFF"/>
                  </a:solidFill>
                  <a:latin typeface="Pfizer Diatype Office"/>
                </a:rPr>
                <a:t>antibiyotik</a:t>
              </a:r>
              <a:r>
                <a:rPr lang="en-US" sz="1400" b="1" dirty="0">
                  <a:solidFill>
                    <a:srgbClr val="FFFFFF"/>
                  </a:solidFill>
                  <a:latin typeface="Pfizer Diatype Office"/>
                </a:rPr>
                <a:t> </a:t>
              </a:r>
              <a:r>
                <a:rPr lang="en-US" sz="1400" b="1" dirty="0" err="1">
                  <a:solidFill>
                    <a:srgbClr val="FFFFFF"/>
                  </a:solidFill>
                  <a:latin typeface="Pfizer Diatype Office"/>
                </a:rPr>
                <a:t>reçetelerini</a:t>
              </a:r>
              <a:r>
                <a:rPr lang="en-US" sz="1400" b="1" dirty="0">
                  <a:solidFill>
                    <a:srgbClr val="FFFFFF"/>
                  </a:solidFill>
                  <a:latin typeface="Pfizer Diatype Office"/>
                </a:rPr>
                <a:t> </a:t>
              </a:r>
              <a:r>
                <a:rPr lang="en-US" sz="1400" b="1" dirty="0" err="1">
                  <a:solidFill>
                    <a:srgbClr val="FFFFFF"/>
                  </a:solidFill>
                  <a:latin typeface="Pfizer Diatype Office"/>
                </a:rPr>
                <a:t>ve</a:t>
              </a:r>
              <a:r>
                <a:rPr lang="en-US" sz="1400" b="1" dirty="0">
                  <a:solidFill>
                    <a:srgbClr val="FFFFFF"/>
                  </a:solidFill>
                  <a:latin typeface="Pfizer Diatype Office"/>
                </a:rPr>
                <a:t> </a:t>
              </a:r>
              <a:r>
                <a:rPr lang="en-US" sz="1400" b="1" dirty="0" err="1">
                  <a:solidFill>
                    <a:srgbClr val="FFFFFF"/>
                  </a:solidFill>
                  <a:latin typeface="Pfizer Diatype Office"/>
                </a:rPr>
                <a:t>antibiyotik</a:t>
              </a:r>
              <a:r>
                <a:rPr lang="en-US" sz="1400" b="1" dirty="0">
                  <a:solidFill>
                    <a:srgbClr val="FFFFFF"/>
                  </a:solidFill>
                  <a:latin typeface="Pfizer Diatype Office"/>
                </a:rPr>
                <a:t> </a:t>
              </a:r>
              <a:r>
                <a:rPr lang="en-US" sz="1400" b="1" dirty="0" err="1">
                  <a:solidFill>
                    <a:srgbClr val="FFFFFF"/>
                  </a:solidFill>
                  <a:latin typeface="Pfizer Diatype Office"/>
                </a:rPr>
                <a:t>kullanım</a:t>
              </a:r>
              <a:r>
                <a:rPr lang="en-US" sz="1400" b="1" dirty="0">
                  <a:solidFill>
                    <a:srgbClr val="FFFFFF"/>
                  </a:solidFill>
                  <a:latin typeface="Pfizer Diatype Office"/>
                </a:rPr>
                <a:t> </a:t>
              </a:r>
              <a:r>
                <a:rPr lang="en-US" sz="1400" b="1" dirty="0" err="1">
                  <a:solidFill>
                    <a:srgbClr val="FFFFFF"/>
                  </a:solidFill>
                  <a:latin typeface="Pfizer Diatype Office"/>
                </a:rPr>
                <a:t>süresini</a:t>
              </a:r>
              <a:r>
                <a:rPr lang="en-US" sz="1400" b="1" dirty="0">
                  <a:solidFill>
                    <a:srgbClr val="FFFFFF"/>
                  </a:solidFill>
                  <a:latin typeface="Pfizer Diatype Office"/>
                </a:rPr>
                <a:t> </a:t>
              </a:r>
              <a:r>
                <a:rPr lang="en-US" sz="1400" b="1" dirty="0" err="1">
                  <a:solidFill>
                    <a:srgbClr val="FFFFFF"/>
                  </a:solidFill>
                  <a:latin typeface="Pfizer Diatype Office"/>
                </a:rPr>
                <a:t>azalttığı</a:t>
              </a:r>
              <a:r>
                <a:rPr lang="en-US" sz="1400" b="1" dirty="0">
                  <a:solidFill>
                    <a:srgbClr val="FFFFFF"/>
                  </a:solidFill>
                  <a:latin typeface="Pfizer Diatype Office"/>
                </a:rPr>
                <a:t> </a:t>
              </a:r>
              <a:r>
                <a:rPr lang="en-US" sz="1400" b="1" dirty="0" err="1">
                  <a:solidFill>
                    <a:srgbClr val="FFFFFF"/>
                  </a:solidFill>
                  <a:latin typeface="Pfizer Diatype Office"/>
                </a:rPr>
                <a:t>gösterilmiştir</a:t>
              </a:r>
              <a:r>
                <a:rPr lang="en-US" sz="1400" b="1" dirty="0">
                  <a:solidFill>
                    <a:srgbClr val="FFFFFF"/>
                  </a:solidFill>
                  <a:latin typeface="Pfizer Diatype Office"/>
                </a:rPr>
                <a:t>*</a:t>
              </a:r>
              <a:endParaRPr lang="en-IN" sz="1400" b="1" baseline="30000" dirty="0">
                <a:solidFill>
                  <a:srgbClr val="FFFFFF"/>
                </a:solidFill>
                <a:latin typeface="Pfizer Diatype Office"/>
              </a:endParaRPr>
            </a:p>
          </p:txBody>
        </p:sp>
        <p:sp>
          <p:nvSpPr>
            <p:cNvPr id="26" name="TextBox 25">
              <a:extLst>
                <a:ext uri="{FF2B5EF4-FFF2-40B4-BE49-F238E27FC236}">
                  <a16:creationId xmlns:a16="http://schemas.microsoft.com/office/drawing/2014/main" id="{1B6C0342-E69D-1774-7D0A-80F3215DC793}"/>
                </a:ext>
              </a:extLst>
            </p:cNvPr>
            <p:cNvSpPr txBox="1"/>
            <p:nvPr/>
          </p:nvSpPr>
          <p:spPr>
            <a:xfrm>
              <a:off x="613151" y="4767587"/>
              <a:ext cx="11302622" cy="731520"/>
            </a:xfrm>
            <a:prstGeom prst="roundRect">
              <a:avLst>
                <a:gd name="adj" fmla="val 8951"/>
              </a:avLst>
            </a:prstGeom>
            <a:solidFill>
              <a:srgbClr val="0000C9"/>
            </a:solidFill>
          </p:spPr>
          <p:txBody>
            <a:bodyPr wrap="none" lIns="68580" tIns="0" rIns="0" bIns="0" rtlCol="0" anchor="ctr" anchorCtr="0">
              <a:noAutofit/>
            </a:bodyPr>
            <a:lstStyle/>
            <a:p>
              <a:pPr marL="800100" defTabSz="685800">
                <a:defRPr/>
              </a:pPr>
              <a:r>
                <a:rPr lang="en-US" sz="1400" dirty="0">
                  <a:solidFill>
                    <a:srgbClr val="FFFFFF"/>
                  </a:solidFill>
                  <a:latin typeface="Arial" panose="020B0604020202020204" pitchFamily="34" charset="0"/>
                </a:rPr>
                <a:t>Influenza</a:t>
              </a:r>
              <a:r>
                <a:rPr lang="en-US" sz="1400" baseline="30000" dirty="0">
                  <a:solidFill>
                    <a:srgbClr val="FFFFFF"/>
                  </a:solidFill>
                  <a:latin typeface="Arial" panose="020B0604020202020204" pitchFamily="34" charset="0"/>
                </a:rPr>
                <a:t>3</a:t>
              </a:r>
            </a:p>
          </p:txBody>
        </p:sp>
        <p:grpSp>
          <p:nvGrpSpPr>
            <p:cNvPr id="28" name="Graphic 99">
              <a:extLst>
                <a:ext uri="{FF2B5EF4-FFF2-40B4-BE49-F238E27FC236}">
                  <a16:creationId xmlns:a16="http://schemas.microsoft.com/office/drawing/2014/main" id="{B4827D0D-5A36-7352-4020-DE0DCAAB5FE6}"/>
                </a:ext>
              </a:extLst>
            </p:cNvPr>
            <p:cNvGrpSpPr/>
            <p:nvPr/>
          </p:nvGrpSpPr>
          <p:grpSpPr>
            <a:xfrm>
              <a:off x="751438" y="4859027"/>
              <a:ext cx="548640" cy="548640"/>
              <a:chOff x="14651672" y="365569"/>
              <a:chExt cx="4240529" cy="4241482"/>
            </a:xfrm>
            <a:solidFill>
              <a:schemeClr val="bg1"/>
            </a:solidFill>
          </p:grpSpPr>
          <p:sp>
            <p:nvSpPr>
              <p:cNvPr id="29" name="Freeform: Shape 28">
                <a:extLst>
                  <a:ext uri="{FF2B5EF4-FFF2-40B4-BE49-F238E27FC236}">
                    <a16:creationId xmlns:a16="http://schemas.microsoft.com/office/drawing/2014/main" id="{00A0C77E-254A-C194-F720-0028380E30CB}"/>
                  </a:ext>
                </a:extLst>
              </p:cNvPr>
              <p:cNvSpPr/>
              <p:nvPr/>
            </p:nvSpPr>
            <p:spPr>
              <a:xfrm>
                <a:off x="17117694" y="1968627"/>
                <a:ext cx="259080" cy="259079"/>
              </a:xfrm>
              <a:custGeom>
                <a:avLst/>
                <a:gdLst>
                  <a:gd name="connsiteX0" fmla="*/ 259080 w 259080"/>
                  <a:gd name="connsiteY0" fmla="*/ 129540 h 259079"/>
                  <a:gd name="connsiteX1" fmla="*/ 129540 w 259080"/>
                  <a:gd name="connsiteY1" fmla="*/ 259080 h 259079"/>
                  <a:gd name="connsiteX2" fmla="*/ 0 w 259080"/>
                  <a:gd name="connsiteY2" fmla="*/ 129540 h 259079"/>
                  <a:gd name="connsiteX3" fmla="*/ 129540 w 259080"/>
                  <a:gd name="connsiteY3" fmla="*/ 0 h 259079"/>
                  <a:gd name="connsiteX4" fmla="*/ 259080 w 259080"/>
                  <a:gd name="connsiteY4" fmla="*/ 129540 h 259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 h="259079">
                    <a:moveTo>
                      <a:pt x="259080" y="129540"/>
                    </a:moveTo>
                    <a:cubicBezTo>
                      <a:pt x="259080" y="201083"/>
                      <a:pt x="201083" y="259080"/>
                      <a:pt x="129540" y="259080"/>
                    </a:cubicBezTo>
                    <a:cubicBezTo>
                      <a:pt x="57997" y="259080"/>
                      <a:pt x="0" y="201083"/>
                      <a:pt x="0" y="129540"/>
                    </a:cubicBezTo>
                    <a:cubicBezTo>
                      <a:pt x="0" y="57997"/>
                      <a:pt x="57997" y="0"/>
                      <a:pt x="129540" y="0"/>
                    </a:cubicBezTo>
                    <a:cubicBezTo>
                      <a:pt x="201083" y="0"/>
                      <a:pt x="259080" y="57997"/>
                      <a:pt x="259080" y="129540"/>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56" name="Freeform: Shape 55">
                <a:extLst>
                  <a:ext uri="{FF2B5EF4-FFF2-40B4-BE49-F238E27FC236}">
                    <a16:creationId xmlns:a16="http://schemas.microsoft.com/office/drawing/2014/main" id="{6DF4459A-95D8-7CAE-F38B-EB44A0D9DABD}"/>
                  </a:ext>
                </a:extLst>
              </p:cNvPr>
              <p:cNvSpPr/>
              <p:nvPr/>
            </p:nvSpPr>
            <p:spPr>
              <a:xfrm>
                <a:off x="16167099" y="2919222"/>
                <a:ext cx="259079" cy="259080"/>
              </a:xfrm>
              <a:custGeom>
                <a:avLst/>
                <a:gdLst>
                  <a:gd name="connsiteX0" fmla="*/ 259080 w 259079"/>
                  <a:gd name="connsiteY0" fmla="*/ 129540 h 259080"/>
                  <a:gd name="connsiteX1" fmla="*/ 129540 w 259079"/>
                  <a:gd name="connsiteY1" fmla="*/ 259080 h 259080"/>
                  <a:gd name="connsiteX2" fmla="*/ 0 w 259079"/>
                  <a:gd name="connsiteY2" fmla="*/ 129540 h 259080"/>
                  <a:gd name="connsiteX3" fmla="*/ 129540 w 259079"/>
                  <a:gd name="connsiteY3" fmla="*/ 0 h 259080"/>
                  <a:gd name="connsiteX4" fmla="*/ 259080 w 259079"/>
                  <a:gd name="connsiteY4" fmla="*/ 129540 h 25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79" h="259080">
                    <a:moveTo>
                      <a:pt x="259080" y="129540"/>
                    </a:moveTo>
                    <a:cubicBezTo>
                      <a:pt x="259080" y="201083"/>
                      <a:pt x="201083" y="259080"/>
                      <a:pt x="129540" y="259080"/>
                    </a:cubicBezTo>
                    <a:cubicBezTo>
                      <a:pt x="57997" y="259080"/>
                      <a:pt x="0" y="201083"/>
                      <a:pt x="0" y="129540"/>
                    </a:cubicBezTo>
                    <a:cubicBezTo>
                      <a:pt x="0" y="57997"/>
                      <a:pt x="57997" y="0"/>
                      <a:pt x="129540" y="0"/>
                    </a:cubicBezTo>
                    <a:cubicBezTo>
                      <a:pt x="201083" y="0"/>
                      <a:pt x="259080" y="57997"/>
                      <a:pt x="259080" y="129540"/>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57" name="Freeform: Shape 56">
                <a:extLst>
                  <a:ext uri="{FF2B5EF4-FFF2-40B4-BE49-F238E27FC236}">
                    <a16:creationId xmlns:a16="http://schemas.microsoft.com/office/drawing/2014/main" id="{9C73B5C4-386C-C121-5E8D-68014AE9064E}"/>
                  </a:ext>
                </a:extLst>
              </p:cNvPr>
              <p:cNvSpPr/>
              <p:nvPr/>
            </p:nvSpPr>
            <p:spPr>
              <a:xfrm>
                <a:off x="16857662" y="2486787"/>
                <a:ext cx="173355" cy="173355"/>
              </a:xfrm>
              <a:custGeom>
                <a:avLst/>
                <a:gdLst>
                  <a:gd name="connsiteX0" fmla="*/ 173355 w 173355"/>
                  <a:gd name="connsiteY0" fmla="*/ 86678 h 173355"/>
                  <a:gd name="connsiteX1" fmla="*/ 86678 w 173355"/>
                  <a:gd name="connsiteY1" fmla="*/ 173355 h 173355"/>
                  <a:gd name="connsiteX2" fmla="*/ 0 w 173355"/>
                  <a:gd name="connsiteY2" fmla="*/ 86678 h 173355"/>
                  <a:gd name="connsiteX3" fmla="*/ 86678 w 173355"/>
                  <a:gd name="connsiteY3" fmla="*/ 0 h 173355"/>
                  <a:gd name="connsiteX4" fmla="*/ 173355 w 173355"/>
                  <a:gd name="connsiteY4" fmla="*/ 86678 h 1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55" h="173355">
                    <a:moveTo>
                      <a:pt x="173355" y="86678"/>
                    </a:moveTo>
                    <a:cubicBezTo>
                      <a:pt x="173355" y="134548"/>
                      <a:pt x="134548" y="173355"/>
                      <a:pt x="86678" y="173355"/>
                    </a:cubicBezTo>
                    <a:cubicBezTo>
                      <a:pt x="38807" y="173355"/>
                      <a:pt x="0" y="134548"/>
                      <a:pt x="0" y="86678"/>
                    </a:cubicBezTo>
                    <a:cubicBezTo>
                      <a:pt x="0" y="38807"/>
                      <a:pt x="38807" y="0"/>
                      <a:pt x="86678" y="0"/>
                    </a:cubicBezTo>
                    <a:cubicBezTo>
                      <a:pt x="134548" y="0"/>
                      <a:pt x="173355" y="38807"/>
                      <a:pt x="173355" y="86678"/>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58" name="Freeform: Shape 57">
                <a:extLst>
                  <a:ext uri="{FF2B5EF4-FFF2-40B4-BE49-F238E27FC236}">
                    <a16:creationId xmlns:a16="http://schemas.microsoft.com/office/drawing/2014/main" id="{2F567F8C-2833-E60A-4652-A0972ADA1B67}"/>
                  </a:ext>
                </a:extLst>
              </p:cNvPr>
              <p:cNvSpPr/>
              <p:nvPr/>
            </p:nvSpPr>
            <p:spPr>
              <a:xfrm>
                <a:off x="15429864" y="1144714"/>
                <a:ext cx="2684144" cy="2684144"/>
              </a:xfrm>
              <a:custGeom>
                <a:avLst/>
                <a:gdLst>
                  <a:gd name="connsiteX0" fmla="*/ 1342073 w 2684144"/>
                  <a:gd name="connsiteY0" fmla="*/ 2684145 h 2684144"/>
                  <a:gd name="connsiteX1" fmla="*/ 0 w 2684144"/>
                  <a:gd name="connsiteY1" fmla="*/ 1342073 h 2684144"/>
                  <a:gd name="connsiteX2" fmla="*/ 1342073 w 2684144"/>
                  <a:gd name="connsiteY2" fmla="*/ 0 h 2684144"/>
                  <a:gd name="connsiteX3" fmla="*/ 2684145 w 2684144"/>
                  <a:gd name="connsiteY3" fmla="*/ 1342073 h 2684144"/>
                  <a:gd name="connsiteX4" fmla="*/ 1342073 w 2684144"/>
                  <a:gd name="connsiteY4" fmla="*/ 2684145 h 2684144"/>
                  <a:gd name="connsiteX5" fmla="*/ 1342073 w 2684144"/>
                  <a:gd name="connsiteY5" fmla="*/ 92393 h 2684144"/>
                  <a:gd name="connsiteX6" fmla="*/ 91440 w 2684144"/>
                  <a:gd name="connsiteY6" fmla="*/ 1343025 h 2684144"/>
                  <a:gd name="connsiteX7" fmla="*/ 1342073 w 2684144"/>
                  <a:gd name="connsiteY7" fmla="*/ 2592705 h 2684144"/>
                  <a:gd name="connsiteX8" fmla="*/ 2592705 w 2684144"/>
                  <a:gd name="connsiteY8" fmla="*/ 1342073 h 2684144"/>
                  <a:gd name="connsiteX9" fmla="*/ 1342073 w 2684144"/>
                  <a:gd name="connsiteY9" fmla="*/ 92393 h 268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4144" h="2684144">
                    <a:moveTo>
                      <a:pt x="1342073" y="2684145"/>
                    </a:moveTo>
                    <a:cubicBezTo>
                      <a:pt x="601980" y="2684145"/>
                      <a:pt x="0" y="2082165"/>
                      <a:pt x="0" y="1342073"/>
                    </a:cubicBezTo>
                    <a:cubicBezTo>
                      <a:pt x="0" y="601980"/>
                      <a:pt x="601980" y="0"/>
                      <a:pt x="1342073" y="0"/>
                    </a:cubicBezTo>
                    <a:cubicBezTo>
                      <a:pt x="2082165" y="0"/>
                      <a:pt x="2684145" y="601980"/>
                      <a:pt x="2684145" y="1342073"/>
                    </a:cubicBezTo>
                    <a:cubicBezTo>
                      <a:pt x="2684145" y="2082165"/>
                      <a:pt x="2082165" y="2684145"/>
                      <a:pt x="1342073" y="2684145"/>
                    </a:cubicBezTo>
                    <a:close/>
                    <a:moveTo>
                      <a:pt x="1342073" y="92393"/>
                    </a:moveTo>
                    <a:cubicBezTo>
                      <a:pt x="652463" y="92393"/>
                      <a:pt x="91440" y="653415"/>
                      <a:pt x="91440" y="1343025"/>
                    </a:cubicBezTo>
                    <a:cubicBezTo>
                      <a:pt x="91440" y="2032635"/>
                      <a:pt x="652463" y="2592705"/>
                      <a:pt x="1342073" y="2592705"/>
                    </a:cubicBezTo>
                    <a:cubicBezTo>
                      <a:pt x="2031683" y="2592705"/>
                      <a:pt x="2592705" y="2031683"/>
                      <a:pt x="2592705" y="1342073"/>
                    </a:cubicBezTo>
                    <a:cubicBezTo>
                      <a:pt x="2592705" y="652463"/>
                      <a:pt x="2031683" y="92393"/>
                      <a:pt x="1342073" y="92393"/>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59" name="Freeform: Shape 58">
                <a:extLst>
                  <a:ext uri="{FF2B5EF4-FFF2-40B4-BE49-F238E27FC236}">
                    <a16:creationId xmlns:a16="http://schemas.microsoft.com/office/drawing/2014/main" id="{510B42FB-351D-2FFA-C5C8-B712590DD6FE}"/>
                  </a:ext>
                </a:extLst>
              </p:cNvPr>
              <p:cNvSpPr/>
              <p:nvPr/>
            </p:nvSpPr>
            <p:spPr>
              <a:xfrm>
                <a:off x="16466184" y="365569"/>
                <a:ext cx="611505" cy="611505"/>
              </a:xfrm>
              <a:custGeom>
                <a:avLst/>
                <a:gdLst>
                  <a:gd name="connsiteX0" fmla="*/ 305753 w 611505"/>
                  <a:gd name="connsiteY0" fmla="*/ 611505 h 611505"/>
                  <a:gd name="connsiteX1" fmla="*/ 0 w 611505"/>
                  <a:gd name="connsiteY1" fmla="*/ 305753 h 611505"/>
                  <a:gd name="connsiteX2" fmla="*/ 305753 w 611505"/>
                  <a:gd name="connsiteY2" fmla="*/ 0 h 611505"/>
                  <a:gd name="connsiteX3" fmla="*/ 611505 w 611505"/>
                  <a:gd name="connsiteY3" fmla="*/ 305753 h 611505"/>
                  <a:gd name="connsiteX4" fmla="*/ 305753 w 611505"/>
                  <a:gd name="connsiteY4" fmla="*/ 611505 h 611505"/>
                  <a:gd name="connsiteX5" fmla="*/ 305753 w 611505"/>
                  <a:gd name="connsiteY5" fmla="*/ 93345 h 611505"/>
                  <a:gd name="connsiteX6" fmla="*/ 92393 w 611505"/>
                  <a:gd name="connsiteY6" fmla="*/ 306705 h 611505"/>
                  <a:gd name="connsiteX7" fmla="*/ 305753 w 611505"/>
                  <a:gd name="connsiteY7" fmla="*/ 520065 h 611505"/>
                  <a:gd name="connsiteX8" fmla="*/ 519113 w 611505"/>
                  <a:gd name="connsiteY8" fmla="*/ 306705 h 611505"/>
                  <a:gd name="connsiteX9" fmla="*/ 305753 w 611505"/>
                  <a:gd name="connsiteY9" fmla="*/ 93345 h 61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505" h="611505">
                    <a:moveTo>
                      <a:pt x="305753" y="611505"/>
                    </a:moveTo>
                    <a:cubicBezTo>
                      <a:pt x="137160" y="611505"/>
                      <a:pt x="0" y="474345"/>
                      <a:pt x="0" y="305753"/>
                    </a:cubicBezTo>
                    <a:cubicBezTo>
                      <a:pt x="0" y="137160"/>
                      <a:pt x="137160" y="0"/>
                      <a:pt x="305753" y="0"/>
                    </a:cubicBezTo>
                    <a:cubicBezTo>
                      <a:pt x="474345" y="0"/>
                      <a:pt x="611505" y="137160"/>
                      <a:pt x="611505" y="305753"/>
                    </a:cubicBezTo>
                    <a:cubicBezTo>
                      <a:pt x="611505" y="474345"/>
                      <a:pt x="474345" y="611505"/>
                      <a:pt x="305753" y="611505"/>
                    </a:cubicBezTo>
                    <a:close/>
                    <a:moveTo>
                      <a:pt x="305753" y="93345"/>
                    </a:moveTo>
                    <a:cubicBezTo>
                      <a:pt x="188595" y="93345"/>
                      <a:pt x="92393" y="188595"/>
                      <a:pt x="92393" y="306705"/>
                    </a:cubicBezTo>
                    <a:cubicBezTo>
                      <a:pt x="92393" y="424815"/>
                      <a:pt x="187643" y="520065"/>
                      <a:pt x="305753" y="520065"/>
                    </a:cubicBezTo>
                    <a:cubicBezTo>
                      <a:pt x="422910" y="520065"/>
                      <a:pt x="519113" y="424815"/>
                      <a:pt x="519113" y="306705"/>
                    </a:cubicBezTo>
                    <a:cubicBezTo>
                      <a:pt x="519113" y="188595"/>
                      <a:pt x="422910" y="93345"/>
                      <a:pt x="305753" y="93345"/>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61" name="Freeform: Shape 60">
                <a:extLst>
                  <a:ext uri="{FF2B5EF4-FFF2-40B4-BE49-F238E27FC236}">
                    <a16:creationId xmlns:a16="http://schemas.microsoft.com/office/drawing/2014/main" id="{BF442EB3-CF9C-C0CD-84B3-F3C5E3096174}"/>
                  </a:ext>
                </a:extLst>
              </p:cNvPr>
              <p:cNvSpPr/>
              <p:nvPr/>
            </p:nvSpPr>
            <p:spPr>
              <a:xfrm>
                <a:off x="16466184" y="3995546"/>
                <a:ext cx="611505" cy="611505"/>
              </a:xfrm>
              <a:custGeom>
                <a:avLst/>
                <a:gdLst>
                  <a:gd name="connsiteX0" fmla="*/ 305753 w 611505"/>
                  <a:gd name="connsiteY0" fmla="*/ 611505 h 611505"/>
                  <a:gd name="connsiteX1" fmla="*/ 0 w 611505"/>
                  <a:gd name="connsiteY1" fmla="*/ 305753 h 611505"/>
                  <a:gd name="connsiteX2" fmla="*/ 305753 w 611505"/>
                  <a:gd name="connsiteY2" fmla="*/ 0 h 611505"/>
                  <a:gd name="connsiteX3" fmla="*/ 611505 w 611505"/>
                  <a:gd name="connsiteY3" fmla="*/ 305753 h 611505"/>
                  <a:gd name="connsiteX4" fmla="*/ 305753 w 611505"/>
                  <a:gd name="connsiteY4" fmla="*/ 611505 h 611505"/>
                  <a:gd name="connsiteX5" fmla="*/ 305753 w 611505"/>
                  <a:gd name="connsiteY5" fmla="*/ 92393 h 611505"/>
                  <a:gd name="connsiteX6" fmla="*/ 92393 w 611505"/>
                  <a:gd name="connsiteY6" fmla="*/ 305753 h 611505"/>
                  <a:gd name="connsiteX7" fmla="*/ 305753 w 611505"/>
                  <a:gd name="connsiteY7" fmla="*/ 519113 h 611505"/>
                  <a:gd name="connsiteX8" fmla="*/ 519113 w 611505"/>
                  <a:gd name="connsiteY8" fmla="*/ 305753 h 611505"/>
                  <a:gd name="connsiteX9" fmla="*/ 305753 w 611505"/>
                  <a:gd name="connsiteY9" fmla="*/ 92393 h 61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505" h="611505">
                    <a:moveTo>
                      <a:pt x="305753" y="611505"/>
                    </a:moveTo>
                    <a:cubicBezTo>
                      <a:pt x="137160" y="611505"/>
                      <a:pt x="0" y="474345"/>
                      <a:pt x="0" y="305753"/>
                    </a:cubicBezTo>
                    <a:cubicBezTo>
                      <a:pt x="0" y="137160"/>
                      <a:pt x="137160" y="0"/>
                      <a:pt x="305753" y="0"/>
                    </a:cubicBezTo>
                    <a:cubicBezTo>
                      <a:pt x="474345" y="0"/>
                      <a:pt x="611505" y="137160"/>
                      <a:pt x="611505" y="305753"/>
                    </a:cubicBezTo>
                    <a:cubicBezTo>
                      <a:pt x="611505" y="474345"/>
                      <a:pt x="474345" y="611505"/>
                      <a:pt x="305753" y="611505"/>
                    </a:cubicBezTo>
                    <a:close/>
                    <a:moveTo>
                      <a:pt x="305753" y="92393"/>
                    </a:moveTo>
                    <a:cubicBezTo>
                      <a:pt x="188595" y="92393"/>
                      <a:pt x="92393" y="187643"/>
                      <a:pt x="92393" y="305753"/>
                    </a:cubicBezTo>
                    <a:cubicBezTo>
                      <a:pt x="92393" y="423863"/>
                      <a:pt x="187643" y="519113"/>
                      <a:pt x="305753" y="519113"/>
                    </a:cubicBezTo>
                    <a:cubicBezTo>
                      <a:pt x="423863" y="519113"/>
                      <a:pt x="519113" y="423863"/>
                      <a:pt x="519113" y="305753"/>
                    </a:cubicBezTo>
                    <a:cubicBezTo>
                      <a:pt x="519113" y="188595"/>
                      <a:pt x="422910" y="92393"/>
                      <a:pt x="305753" y="92393"/>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62" name="Freeform: Shape 61">
                <a:extLst>
                  <a:ext uri="{FF2B5EF4-FFF2-40B4-BE49-F238E27FC236}">
                    <a16:creationId xmlns:a16="http://schemas.microsoft.com/office/drawing/2014/main" id="{5E1CAF5E-F444-C55B-59B8-347C14679C6F}"/>
                  </a:ext>
                </a:extLst>
              </p:cNvPr>
              <p:cNvSpPr/>
              <p:nvPr/>
            </p:nvSpPr>
            <p:spPr>
              <a:xfrm>
                <a:off x="16726216" y="885634"/>
                <a:ext cx="91439" cy="351472"/>
              </a:xfrm>
              <a:custGeom>
                <a:avLst/>
                <a:gdLst>
                  <a:gd name="connsiteX0" fmla="*/ 45720 w 91439"/>
                  <a:gd name="connsiteY0" fmla="*/ 351473 h 351472"/>
                  <a:gd name="connsiteX1" fmla="*/ 0 w 91439"/>
                  <a:gd name="connsiteY1" fmla="*/ 305753 h 351472"/>
                  <a:gd name="connsiteX2" fmla="*/ 0 w 91439"/>
                  <a:gd name="connsiteY2" fmla="*/ 45720 h 351472"/>
                  <a:gd name="connsiteX3" fmla="*/ 45720 w 91439"/>
                  <a:gd name="connsiteY3" fmla="*/ 0 h 351472"/>
                  <a:gd name="connsiteX4" fmla="*/ 91440 w 91439"/>
                  <a:gd name="connsiteY4" fmla="*/ 45720 h 351472"/>
                  <a:gd name="connsiteX5" fmla="*/ 91440 w 91439"/>
                  <a:gd name="connsiteY5" fmla="*/ 304800 h 351472"/>
                  <a:gd name="connsiteX6" fmla="*/ 45720 w 91439"/>
                  <a:gd name="connsiteY6" fmla="*/ 351473 h 35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 h="351472">
                    <a:moveTo>
                      <a:pt x="45720" y="351473"/>
                    </a:moveTo>
                    <a:cubicBezTo>
                      <a:pt x="20003" y="351473"/>
                      <a:pt x="0" y="330517"/>
                      <a:pt x="0" y="305753"/>
                    </a:cubicBezTo>
                    <a:lnTo>
                      <a:pt x="0" y="45720"/>
                    </a:lnTo>
                    <a:cubicBezTo>
                      <a:pt x="0" y="20002"/>
                      <a:pt x="20955" y="0"/>
                      <a:pt x="45720" y="0"/>
                    </a:cubicBezTo>
                    <a:cubicBezTo>
                      <a:pt x="70485" y="0"/>
                      <a:pt x="91440" y="20955"/>
                      <a:pt x="91440" y="45720"/>
                    </a:cubicBezTo>
                    <a:lnTo>
                      <a:pt x="91440" y="304800"/>
                    </a:lnTo>
                    <a:cubicBezTo>
                      <a:pt x="91440" y="330517"/>
                      <a:pt x="71438" y="351473"/>
                      <a:pt x="45720" y="351473"/>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63" name="Freeform: Shape 62">
                <a:extLst>
                  <a:ext uri="{FF2B5EF4-FFF2-40B4-BE49-F238E27FC236}">
                    <a16:creationId xmlns:a16="http://schemas.microsoft.com/office/drawing/2014/main" id="{AE8DCFEA-C371-82B5-6961-8450DC2F472D}"/>
                  </a:ext>
                </a:extLst>
              </p:cNvPr>
              <p:cNvSpPr/>
              <p:nvPr/>
            </p:nvSpPr>
            <p:spPr>
              <a:xfrm>
                <a:off x="16726216" y="3737419"/>
                <a:ext cx="91439" cy="350520"/>
              </a:xfrm>
              <a:custGeom>
                <a:avLst/>
                <a:gdLst>
                  <a:gd name="connsiteX0" fmla="*/ 45720 w 91439"/>
                  <a:gd name="connsiteY0" fmla="*/ 350520 h 350520"/>
                  <a:gd name="connsiteX1" fmla="*/ 0 w 91439"/>
                  <a:gd name="connsiteY1" fmla="*/ 304800 h 350520"/>
                  <a:gd name="connsiteX2" fmla="*/ 0 w 91439"/>
                  <a:gd name="connsiteY2" fmla="*/ 45720 h 350520"/>
                  <a:gd name="connsiteX3" fmla="*/ 45720 w 91439"/>
                  <a:gd name="connsiteY3" fmla="*/ 0 h 350520"/>
                  <a:gd name="connsiteX4" fmla="*/ 91440 w 91439"/>
                  <a:gd name="connsiteY4" fmla="*/ 45720 h 350520"/>
                  <a:gd name="connsiteX5" fmla="*/ 91440 w 91439"/>
                  <a:gd name="connsiteY5" fmla="*/ 304800 h 350520"/>
                  <a:gd name="connsiteX6" fmla="*/ 45720 w 91439"/>
                  <a:gd name="connsiteY6" fmla="*/ 350520 h 3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 h="350520">
                    <a:moveTo>
                      <a:pt x="45720" y="350520"/>
                    </a:moveTo>
                    <a:cubicBezTo>
                      <a:pt x="20003" y="350520"/>
                      <a:pt x="0" y="329565"/>
                      <a:pt x="0" y="304800"/>
                    </a:cubicBezTo>
                    <a:lnTo>
                      <a:pt x="0" y="45720"/>
                    </a:lnTo>
                    <a:cubicBezTo>
                      <a:pt x="0" y="20003"/>
                      <a:pt x="20955" y="0"/>
                      <a:pt x="45720" y="0"/>
                    </a:cubicBezTo>
                    <a:cubicBezTo>
                      <a:pt x="70485" y="0"/>
                      <a:pt x="91440" y="20955"/>
                      <a:pt x="91440" y="45720"/>
                    </a:cubicBezTo>
                    <a:lnTo>
                      <a:pt x="91440" y="304800"/>
                    </a:lnTo>
                    <a:cubicBezTo>
                      <a:pt x="91440" y="330518"/>
                      <a:pt x="71438" y="350520"/>
                      <a:pt x="45720" y="350520"/>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64" name="Freeform: Shape 63">
                <a:extLst>
                  <a:ext uri="{FF2B5EF4-FFF2-40B4-BE49-F238E27FC236}">
                    <a16:creationId xmlns:a16="http://schemas.microsoft.com/office/drawing/2014/main" id="{4232A1C9-5537-D33A-43AF-D6A5EA219532}"/>
                  </a:ext>
                </a:extLst>
              </p:cNvPr>
              <p:cNvSpPr/>
              <p:nvPr/>
            </p:nvSpPr>
            <p:spPr>
              <a:xfrm>
                <a:off x="18280696" y="2181034"/>
                <a:ext cx="611505" cy="611505"/>
              </a:xfrm>
              <a:custGeom>
                <a:avLst/>
                <a:gdLst>
                  <a:gd name="connsiteX0" fmla="*/ 305753 w 611505"/>
                  <a:gd name="connsiteY0" fmla="*/ 611505 h 611505"/>
                  <a:gd name="connsiteX1" fmla="*/ 0 w 611505"/>
                  <a:gd name="connsiteY1" fmla="*/ 305753 h 611505"/>
                  <a:gd name="connsiteX2" fmla="*/ 305753 w 611505"/>
                  <a:gd name="connsiteY2" fmla="*/ 0 h 611505"/>
                  <a:gd name="connsiteX3" fmla="*/ 611505 w 611505"/>
                  <a:gd name="connsiteY3" fmla="*/ 305753 h 611505"/>
                  <a:gd name="connsiteX4" fmla="*/ 305753 w 611505"/>
                  <a:gd name="connsiteY4" fmla="*/ 611505 h 611505"/>
                  <a:gd name="connsiteX5" fmla="*/ 305753 w 611505"/>
                  <a:gd name="connsiteY5" fmla="*/ 92393 h 611505"/>
                  <a:gd name="connsiteX6" fmla="*/ 92393 w 611505"/>
                  <a:gd name="connsiteY6" fmla="*/ 305753 h 611505"/>
                  <a:gd name="connsiteX7" fmla="*/ 305753 w 611505"/>
                  <a:gd name="connsiteY7" fmla="*/ 519113 h 611505"/>
                  <a:gd name="connsiteX8" fmla="*/ 519113 w 611505"/>
                  <a:gd name="connsiteY8" fmla="*/ 305753 h 611505"/>
                  <a:gd name="connsiteX9" fmla="*/ 305753 w 611505"/>
                  <a:gd name="connsiteY9" fmla="*/ 92393 h 61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505" h="611505">
                    <a:moveTo>
                      <a:pt x="305753" y="611505"/>
                    </a:moveTo>
                    <a:cubicBezTo>
                      <a:pt x="137160" y="611505"/>
                      <a:pt x="0" y="474345"/>
                      <a:pt x="0" y="305753"/>
                    </a:cubicBezTo>
                    <a:cubicBezTo>
                      <a:pt x="0" y="137160"/>
                      <a:pt x="137160" y="0"/>
                      <a:pt x="305753" y="0"/>
                    </a:cubicBezTo>
                    <a:cubicBezTo>
                      <a:pt x="474345" y="0"/>
                      <a:pt x="611505" y="137160"/>
                      <a:pt x="611505" y="305753"/>
                    </a:cubicBezTo>
                    <a:cubicBezTo>
                      <a:pt x="611505" y="474345"/>
                      <a:pt x="474345" y="611505"/>
                      <a:pt x="305753" y="611505"/>
                    </a:cubicBezTo>
                    <a:close/>
                    <a:moveTo>
                      <a:pt x="305753" y="92393"/>
                    </a:moveTo>
                    <a:cubicBezTo>
                      <a:pt x="188595" y="92393"/>
                      <a:pt x="92393" y="187643"/>
                      <a:pt x="92393" y="305753"/>
                    </a:cubicBezTo>
                    <a:cubicBezTo>
                      <a:pt x="92393" y="423863"/>
                      <a:pt x="187643" y="519113"/>
                      <a:pt x="305753" y="519113"/>
                    </a:cubicBezTo>
                    <a:cubicBezTo>
                      <a:pt x="423863" y="519113"/>
                      <a:pt x="519113" y="423863"/>
                      <a:pt x="519113" y="305753"/>
                    </a:cubicBezTo>
                    <a:cubicBezTo>
                      <a:pt x="519113" y="188595"/>
                      <a:pt x="423863" y="92393"/>
                      <a:pt x="305753" y="92393"/>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65" name="Freeform: Shape 64">
                <a:extLst>
                  <a:ext uri="{FF2B5EF4-FFF2-40B4-BE49-F238E27FC236}">
                    <a16:creationId xmlns:a16="http://schemas.microsoft.com/office/drawing/2014/main" id="{26596A26-8B8C-2DF9-CC67-DE5E30AC7EEC}"/>
                  </a:ext>
                </a:extLst>
              </p:cNvPr>
              <p:cNvSpPr/>
              <p:nvPr/>
            </p:nvSpPr>
            <p:spPr>
              <a:xfrm>
                <a:off x="14651672" y="2181034"/>
                <a:ext cx="611504" cy="611505"/>
              </a:xfrm>
              <a:custGeom>
                <a:avLst/>
                <a:gdLst>
                  <a:gd name="connsiteX0" fmla="*/ 305753 w 611504"/>
                  <a:gd name="connsiteY0" fmla="*/ 611505 h 611505"/>
                  <a:gd name="connsiteX1" fmla="*/ 0 w 611504"/>
                  <a:gd name="connsiteY1" fmla="*/ 305753 h 611505"/>
                  <a:gd name="connsiteX2" fmla="*/ 305753 w 611504"/>
                  <a:gd name="connsiteY2" fmla="*/ 0 h 611505"/>
                  <a:gd name="connsiteX3" fmla="*/ 611505 w 611504"/>
                  <a:gd name="connsiteY3" fmla="*/ 305753 h 611505"/>
                  <a:gd name="connsiteX4" fmla="*/ 305753 w 611504"/>
                  <a:gd name="connsiteY4" fmla="*/ 611505 h 611505"/>
                  <a:gd name="connsiteX5" fmla="*/ 305753 w 611504"/>
                  <a:gd name="connsiteY5" fmla="*/ 92393 h 611505"/>
                  <a:gd name="connsiteX6" fmla="*/ 92392 w 611504"/>
                  <a:gd name="connsiteY6" fmla="*/ 305753 h 611505"/>
                  <a:gd name="connsiteX7" fmla="*/ 305753 w 611504"/>
                  <a:gd name="connsiteY7" fmla="*/ 519113 h 611505"/>
                  <a:gd name="connsiteX8" fmla="*/ 519113 w 611504"/>
                  <a:gd name="connsiteY8" fmla="*/ 305753 h 611505"/>
                  <a:gd name="connsiteX9" fmla="*/ 305753 w 611504"/>
                  <a:gd name="connsiteY9" fmla="*/ 92393 h 61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504" h="611505">
                    <a:moveTo>
                      <a:pt x="305753" y="611505"/>
                    </a:moveTo>
                    <a:cubicBezTo>
                      <a:pt x="137160" y="611505"/>
                      <a:pt x="0" y="474345"/>
                      <a:pt x="0" y="305753"/>
                    </a:cubicBezTo>
                    <a:cubicBezTo>
                      <a:pt x="0" y="137160"/>
                      <a:pt x="137160" y="0"/>
                      <a:pt x="305753" y="0"/>
                    </a:cubicBezTo>
                    <a:cubicBezTo>
                      <a:pt x="474345" y="0"/>
                      <a:pt x="611505" y="137160"/>
                      <a:pt x="611505" y="305753"/>
                    </a:cubicBezTo>
                    <a:cubicBezTo>
                      <a:pt x="611505" y="474345"/>
                      <a:pt x="474345" y="611505"/>
                      <a:pt x="305753" y="611505"/>
                    </a:cubicBezTo>
                    <a:close/>
                    <a:moveTo>
                      <a:pt x="305753" y="92393"/>
                    </a:moveTo>
                    <a:cubicBezTo>
                      <a:pt x="188595" y="92393"/>
                      <a:pt x="92392" y="187643"/>
                      <a:pt x="92392" y="305753"/>
                    </a:cubicBezTo>
                    <a:cubicBezTo>
                      <a:pt x="92392" y="423863"/>
                      <a:pt x="187642" y="519113"/>
                      <a:pt x="305753" y="519113"/>
                    </a:cubicBezTo>
                    <a:cubicBezTo>
                      <a:pt x="423863" y="519113"/>
                      <a:pt x="519113" y="423863"/>
                      <a:pt x="519113" y="305753"/>
                    </a:cubicBezTo>
                    <a:cubicBezTo>
                      <a:pt x="519113" y="187643"/>
                      <a:pt x="422910" y="92393"/>
                      <a:pt x="305753" y="92393"/>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66" name="Freeform: Shape 65">
                <a:extLst>
                  <a:ext uri="{FF2B5EF4-FFF2-40B4-BE49-F238E27FC236}">
                    <a16:creationId xmlns:a16="http://schemas.microsoft.com/office/drawing/2014/main" id="{BC595F24-7E79-DF6C-1851-885E97A16AFA}"/>
                  </a:ext>
                </a:extLst>
              </p:cNvPr>
              <p:cNvSpPr/>
              <p:nvPr/>
            </p:nvSpPr>
            <p:spPr>
              <a:xfrm>
                <a:off x="18022569" y="2441066"/>
                <a:ext cx="350520" cy="91439"/>
              </a:xfrm>
              <a:custGeom>
                <a:avLst/>
                <a:gdLst>
                  <a:gd name="connsiteX0" fmla="*/ 304800 w 350520"/>
                  <a:gd name="connsiteY0" fmla="*/ 91440 h 91439"/>
                  <a:gd name="connsiteX1" fmla="*/ 45720 w 350520"/>
                  <a:gd name="connsiteY1" fmla="*/ 91440 h 91439"/>
                  <a:gd name="connsiteX2" fmla="*/ 0 w 350520"/>
                  <a:gd name="connsiteY2" fmla="*/ 45720 h 91439"/>
                  <a:gd name="connsiteX3" fmla="*/ 45720 w 350520"/>
                  <a:gd name="connsiteY3" fmla="*/ 0 h 91439"/>
                  <a:gd name="connsiteX4" fmla="*/ 304800 w 350520"/>
                  <a:gd name="connsiteY4" fmla="*/ 0 h 91439"/>
                  <a:gd name="connsiteX5" fmla="*/ 350520 w 350520"/>
                  <a:gd name="connsiteY5" fmla="*/ 45720 h 91439"/>
                  <a:gd name="connsiteX6" fmla="*/ 304800 w 350520"/>
                  <a:gd name="connsiteY6" fmla="*/ 91440 h 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520" h="91439">
                    <a:moveTo>
                      <a:pt x="304800" y="91440"/>
                    </a:moveTo>
                    <a:lnTo>
                      <a:pt x="45720" y="91440"/>
                    </a:lnTo>
                    <a:cubicBezTo>
                      <a:pt x="20003" y="91440"/>
                      <a:pt x="0" y="70485"/>
                      <a:pt x="0" y="45720"/>
                    </a:cubicBezTo>
                    <a:cubicBezTo>
                      <a:pt x="0" y="20955"/>
                      <a:pt x="20955" y="0"/>
                      <a:pt x="45720" y="0"/>
                    </a:cubicBezTo>
                    <a:lnTo>
                      <a:pt x="304800" y="0"/>
                    </a:lnTo>
                    <a:cubicBezTo>
                      <a:pt x="330518" y="0"/>
                      <a:pt x="350520" y="20955"/>
                      <a:pt x="350520" y="45720"/>
                    </a:cubicBezTo>
                    <a:cubicBezTo>
                      <a:pt x="350520" y="71438"/>
                      <a:pt x="330518" y="91440"/>
                      <a:pt x="304800" y="91440"/>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67" name="Freeform: Shape 66">
                <a:extLst>
                  <a:ext uri="{FF2B5EF4-FFF2-40B4-BE49-F238E27FC236}">
                    <a16:creationId xmlns:a16="http://schemas.microsoft.com/office/drawing/2014/main" id="{4A27B2C7-E4B2-54C6-293C-216AC6D060D0}"/>
                  </a:ext>
                </a:extLst>
              </p:cNvPr>
              <p:cNvSpPr/>
              <p:nvPr/>
            </p:nvSpPr>
            <p:spPr>
              <a:xfrm>
                <a:off x="15170784" y="2441066"/>
                <a:ext cx="350551" cy="91439"/>
              </a:xfrm>
              <a:custGeom>
                <a:avLst/>
                <a:gdLst>
                  <a:gd name="connsiteX0" fmla="*/ 304800 w 350551"/>
                  <a:gd name="connsiteY0" fmla="*/ 91440 h 91439"/>
                  <a:gd name="connsiteX1" fmla="*/ 45720 w 350551"/>
                  <a:gd name="connsiteY1" fmla="*/ 91440 h 91439"/>
                  <a:gd name="connsiteX2" fmla="*/ 0 w 350551"/>
                  <a:gd name="connsiteY2" fmla="*/ 45720 h 91439"/>
                  <a:gd name="connsiteX3" fmla="*/ 45720 w 350551"/>
                  <a:gd name="connsiteY3" fmla="*/ 0 h 91439"/>
                  <a:gd name="connsiteX4" fmla="*/ 304800 w 350551"/>
                  <a:gd name="connsiteY4" fmla="*/ 0 h 91439"/>
                  <a:gd name="connsiteX5" fmla="*/ 350520 w 350551"/>
                  <a:gd name="connsiteY5" fmla="*/ 45720 h 91439"/>
                  <a:gd name="connsiteX6" fmla="*/ 304800 w 350551"/>
                  <a:gd name="connsiteY6" fmla="*/ 91440 h 9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551" h="91439">
                    <a:moveTo>
                      <a:pt x="304800" y="91440"/>
                    </a:moveTo>
                    <a:lnTo>
                      <a:pt x="45720" y="91440"/>
                    </a:lnTo>
                    <a:cubicBezTo>
                      <a:pt x="20002" y="91440"/>
                      <a:pt x="0" y="70485"/>
                      <a:pt x="0" y="45720"/>
                    </a:cubicBezTo>
                    <a:cubicBezTo>
                      <a:pt x="0" y="20955"/>
                      <a:pt x="20955" y="0"/>
                      <a:pt x="45720" y="0"/>
                    </a:cubicBezTo>
                    <a:lnTo>
                      <a:pt x="304800" y="0"/>
                    </a:lnTo>
                    <a:cubicBezTo>
                      <a:pt x="330517" y="0"/>
                      <a:pt x="350520" y="20955"/>
                      <a:pt x="350520" y="45720"/>
                    </a:cubicBezTo>
                    <a:cubicBezTo>
                      <a:pt x="351473" y="71438"/>
                      <a:pt x="330517" y="91440"/>
                      <a:pt x="304800" y="91440"/>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68" name="Freeform: Shape 67">
                <a:extLst>
                  <a:ext uri="{FF2B5EF4-FFF2-40B4-BE49-F238E27FC236}">
                    <a16:creationId xmlns:a16="http://schemas.microsoft.com/office/drawing/2014/main" id="{C366D238-CE63-4DC9-0473-64405B7EB81B}"/>
                  </a:ext>
                </a:extLst>
              </p:cNvPr>
              <p:cNvSpPr/>
              <p:nvPr/>
            </p:nvSpPr>
            <p:spPr>
              <a:xfrm>
                <a:off x="17750392" y="898255"/>
                <a:ext cx="610076" cy="610076"/>
              </a:xfrm>
              <a:custGeom>
                <a:avLst/>
                <a:gdLst>
                  <a:gd name="connsiteX0" fmla="*/ 89297 w 610076"/>
                  <a:gd name="connsiteY0" fmla="*/ 520779 h 610076"/>
                  <a:gd name="connsiteX1" fmla="*/ 89297 w 610076"/>
                  <a:gd name="connsiteY1" fmla="*/ 89297 h 610076"/>
                  <a:gd name="connsiteX2" fmla="*/ 520779 w 610076"/>
                  <a:gd name="connsiteY2" fmla="*/ 89297 h 610076"/>
                  <a:gd name="connsiteX3" fmla="*/ 520779 w 610076"/>
                  <a:gd name="connsiteY3" fmla="*/ 520779 h 610076"/>
                  <a:gd name="connsiteX4" fmla="*/ 520779 w 610076"/>
                  <a:gd name="connsiteY4" fmla="*/ 520779 h 610076"/>
                  <a:gd name="connsiteX5" fmla="*/ 520779 w 610076"/>
                  <a:gd name="connsiteY5" fmla="*/ 520779 h 610076"/>
                  <a:gd name="connsiteX6" fmla="*/ 89297 w 610076"/>
                  <a:gd name="connsiteY6" fmla="*/ 520779 h 610076"/>
                  <a:gd name="connsiteX7" fmla="*/ 154067 w 610076"/>
                  <a:gd name="connsiteY7" fmla="*/ 155019 h 610076"/>
                  <a:gd name="connsiteX8" fmla="*/ 154067 w 610076"/>
                  <a:gd name="connsiteY8" fmla="*/ 456009 h 610076"/>
                  <a:gd name="connsiteX9" fmla="*/ 455057 w 610076"/>
                  <a:gd name="connsiteY9" fmla="*/ 456009 h 610076"/>
                  <a:gd name="connsiteX10" fmla="*/ 455057 w 610076"/>
                  <a:gd name="connsiteY10" fmla="*/ 456009 h 610076"/>
                  <a:gd name="connsiteX11" fmla="*/ 455057 w 610076"/>
                  <a:gd name="connsiteY11" fmla="*/ 155019 h 610076"/>
                  <a:gd name="connsiteX12" fmla="*/ 154067 w 610076"/>
                  <a:gd name="connsiteY12" fmla="*/ 155019 h 61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076" h="610076">
                    <a:moveTo>
                      <a:pt x="89297" y="520779"/>
                    </a:moveTo>
                    <a:cubicBezTo>
                      <a:pt x="-29766" y="401717"/>
                      <a:pt x="-29766" y="208359"/>
                      <a:pt x="89297" y="89297"/>
                    </a:cubicBezTo>
                    <a:cubicBezTo>
                      <a:pt x="208359" y="-29766"/>
                      <a:pt x="401717" y="-29766"/>
                      <a:pt x="520779" y="89297"/>
                    </a:cubicBezTo>
                    <a:cubicBezTo>
                      <a:pt x="639842" y="208359"/>
                      <a:pt x="639842" y="401717"/>
                      <a:pt x="520779" y="520779"/>
                    </a:cubicBezTo>
                    <a:lnTo>
                      <a:pt x="520779" y="520779"/>
                    </a:lnTo>
                    <a:lnTo>
                      <a:pt x="520779" y="520779"/>
                    </a:lnTo>
                    <a:cubicBezTo>
                      <a:pt x="401717" y="639842"/>
                      <a:pt x="208359" y="639842"/>
                      <a:pt x="89297" y="520779"/>
                    </a:cubicBezTo>
                    <a:close/>
                    <a:moveTo>
                      <a:pt x="154067" y="155019"/>
                    </a:moveTo>
                    <a:cubicBezTo>
                      <a:pt x="71199" y="237887"/>
                      <a:pt x="71199" y="373142"/>
                      <a:pt x="154067" y="456009"/>
                    </a:cubicBezTo>
                    <a:cubicBezTo>
                      <a:pt x="236934" y="538877"/>
                      <a:pt x="372189" y="538877"/>
                      <a:pt x="455057" y="456009"/>
                    </a:cubicBezTo>
                    <a:lnTo>
                      <a:pt x="455057" y="456009"/>
                    </a:lnTo>
                    <a:cubicBezTo>
                      <a:pt x="537924" y="373142"/>
                      <a:pt x="537924" y="237887"/>
                      <a:pt x="455057" y="155019"/>
                    </a:cubicBezTo>
                    <a:cubicBezTo>
                      <a:pt x="372189" y="71199"/>
                      <a:pt x="236934" y="71199"/>
                      <a:pt x="154067" y="155019"/>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69" name="Freeform: Shape 68">
                <a:extLst>
                  <a:ext uri="{FF2B5EF4-FFF2-40B4-BE49-F238E27FC236}">
                    <a16:creationId xmlns:a16="http://schemas.microsoft.com/office/drawing/2014/main" id="{2AE9C7B5-A2C5-1EFF-6E1A-F41A6DDA6D91}"/>
                  </a:ext>
                </a:extLst>
              </p:cNvPr>
              <p:cNvSpPr/>
              <p:nvPr/>
            </p:nvSpPr>
            <p:spPr>
              <a:xfrm>
                <a:off x="15183405" y="3465242"/>
                <a:ext cx="610076" cy="610076"/>
              </a:xfrm>
              <a:custGeom>
                <a:avLst/>
                <a:gdLst>
                  <a:gd name="connsiteX0" fmla="*/ 89297 w 610076"/>
                  <a:gd name="connsiteY0" fmla="*/ 520779 h 610076"/>
                  <a:gd name="connsiteX1" fmla="*/ 89297 w 610076"/>
                  <a:gd name="connsiteY1" fmla="*/ 89297 h 610076"/>
                  <a:gd name="connsiteX2" fmla="*/ 520779 w 610076"/>
                  <a:gd name="connsiteY2" fmla="*/ 89297 h 610076"/>
                  <a:gd name="connsiteX3" fmla="*/ 520779 w 610076"/>
                  <a:gd name="connsiteY3" fmla="*/ 520779 h 610076"/>
                  <a:gd name="connsiteX4" fmla="*/ 520779 w 610076"/>
                  <a:gd name="connsiteY4" fmla="*/ 520779 h 610076"/>
                  <a:gd name="connsiteX5" fmla="*/ 89297 w 610076"/>
                  <a:gd name="connsiteY5" fmla="*/ 520779 h 610076"/>
                  <a:gd name="connsiteX6" fmla="*/ 155019 w 610076"/>
                  <a:gd name="connsiteY6" fmla="*/ 154067 h 610076"/>
                  <a:gd name="connsiteX7" fmla="*/ 155019 w 610076"/>
                  <a:gd name="connsiteY7" fmla="*/ 455057 h 610076"/>
                  <a:gd name="connsiteX8" fmla="*/ 456009 w 610076"/>
                  <a:gd name="connsiteY8" fmla="*/ 455057 h 610076"/>
                  <a:gd name="connsiteX9" fmla="*/ 456009 w 610076"/>
                  <a:gd name="connsiteY9" fmla="*/ 154067 h 610076"/>
                  <a:gd name="connsiteX10" fmla="*/ 155019 w 610076"/>
                  <a:gd name="connsiteY10" fmla="*/ 154067 h 61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0076" h="610076">
                    <a:moveTo>
                      <a:pt x="89297" y="520779"/>
                    </a:moveTo>
                    <a:cubicBezTo>
                      <a:pt x="-29766" y="401717"/>
                      <a:pt x="-29766" y="208359"/>
                      <a:pt x="89297" y="89297"/>
                    </a:cubicBezTo>
                    <a:cubicBezTo>
                      <a:pt x="208359" y="-29766"/>
                      <a:pt x="401717" y="-29766"/>
                      <a:pt x="520779" y="89297"/>
                    </a:cubicBezTo>
                    <a:cubicBezTo>
                      <a:pt x="639842" y="208359"/>
                      <a:pt x="639842" y="401717"/>
                      <a:pt x="520779" y="520779"/>
                    </a:cubicBezTo>
                    <a:lnTo>
                      <a:pt x="520779" y="520779"/>
                    </a:lnTo>
                    <a:cubicBezTo>
                      <a:pt x="402669" y="639842"/>
                      <a:pt x="208359" y="639842"/>
                      <a:pt x="89297" y="520779"/>
                    </a:cubicBezTo>
                    <a:close/>
                    <a:moveTo>
                      <a:pt x="155019" y="154067"/>
                    </a:moveTo>
                    <a:cubicBezTo>
                      <a:pt x="72152" y="236934"/>
                      <a:pt x="72152" y="372189"/>
                      <a:pt x="155019" y="455057"/>
                    </a:cubicBezTo>
                    <a:cubicBezTo>
                      <a:pt x="237887" y="537924"/>
                      <a:pt x="373142" y="537924"/>
                      <a:pt x="456009" y="455057"/>
                    </a:cubicBezTo>
                    <a:cubicBezTo>
                      <a:pt x="538877" y="372189"/>
                      <a:pt x="538877" y="236934"/>
                      <a:pt x="456009" y="154067"/>
                    </a:cubicBezTo>
                    <a:cubicBezTo>
                      <a:pt x="373142" y="71199"/>
                      <a:pt x="237887" y="71199"/>
                      <a:pt x="155019" y="154067"/>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70" name="Freeform: Shape 69">
                <a:extLst>
                  <a:ext uri="{FF2B5EF4-FFF2-40B4-BE49-F238E27FC236}">
                    <a16:creationId xmlns:a16="http://schemas.microsoft.com/office/drawing/2014/main" id="{CB2BF404-CC9E-2AAA-5237-B8770ABC82FB}"/>
                  </a:ext>
                </a:extLst>
              </p:cNvPr>
              <p:cNvSpPr/>
              <p:nvPr/>
            </p:nvSpPr>
            <p:spPr>
              <a:xfrm>
                <a:off x="17642283" y="1341643"/>
                <a:ext cx="274796" cy="274796"/>
              </a:xfrm>
              <a:custGeom>
                <a:avLst/>
                <a:gdLst>
                  <a:gd name="connsiteX0" fmla="*/ 13573 w 274796"/>
                  <a:gd name="connsiteY0" fmla="*/ 261223 h 274796"/>
                  <a:gd name="connsiteX1" fmla="*/ 13573 w 274796"/>
                  <a:gd name="connsiteY1" fmla="*/ 196453 h 274796"/>
                  <a:gd name="connsiteX2" fmla="*/ 196453 w 274796"/>
                  <a:gd name="connsiteY2" fmla="*/ 13573 h 274796"/>
                  <a:gd name="connsiteX3" fmla="*/ 261223 w 274796"/>
                  <a:gd name="connsiteY3" fmla="*/ 13573 h 274796"/>
                  <a:gd name="connsiteX4" fmla="*/ 261223 w 274796"/>
                  <a:gd name="connsiteY4" fmla="*/ 78343 h 274796"/>
                  <a:gd name="connsiteX5" fmla="*/ 78343 w 274796"/>
                  <a:gd name="connsiteY5" fmla="*/ 261223 h 274796"/>
                  <a:gd name="connsiteX6" fmla="*/ 13573 w 274796"/>
                  <a:gd name="connsiteY6" fmla="*/ 261223 h 27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796" h="274796">
                    <a:moveTo>
                      <a:pt x="13573" y="261223"/>
                    </a:moveTo>
                    <a:cubicBezTo>
                      <a:pt x="-4524" y="243126"/>
                      <a:pt x="-4524" y="213598"/>
                      <a:pt x="13573" y="196453"/>
                    </a:cubicBezTo>
                    <a:lnTo>
                      <a:pt x="196453" y="13573"/>
                    </a:lnTo>
                    <a:cubicBezTo>
                      <a:pt x="214551" y="-4524"/>
                      <a:pt x="244078" y="-4524"/>
                      <a:pt x="261223" y="13573"/>
                    </a:cubicBezTo>
                    <a:cubicBezTo>
                      <a:pt x="279321" y="31671"/>
                      <a:pt x="279321" y="61198"/>
                      <a:pt x="261223" y="78343"/>
                    </a:cubicBezTo>
                    <a:lnTo>
                      <a:pt x="78343" y="261223"/>
                    </a:lnTo>
                    <a:cubicBezTo>
                      <a:pt x="61198" y="279321"/>
                      <a:pt x="31671" y="279321"/>
                      <a:pt x="13573" y="261223"/>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71" name="Freeform: Shape 70">
                <a:extLst>
                  <a:ext uri="{FF2B5EF4-FFF2-40B4-BE49-F238E27FC236}">
                    <a16:creationId xmlns:a16="http://schemas.microsoft.com/office/drawing/2014/main" id="{B7B5AE68-F9FF-04F0-5563-864DFCE0F05E}"/>
                  </a:ext>
                </a:extLst>
              </p:cNvPr>
              <p:cNvSpPr/>
              <p:nvPr/>
            </p:nvSpPr>
            <p:spPr>
              <a:xfrm>
                <a:off x="15625841" y="3358086"/>
                <a:ext cx="274796" cy="274796"/>
              </a:xfrm>
              <a:custGeom>
                <a:avLst/>
                <a:gdLst>
                  <a:gd name="connsiteX0" fmla="*/ 13573 w 274796"/>
                  <a:gd name="connsiteY0" fmla="*/ 261223 h 274796"/>
                  <a:gd name="connsiteX1" fmla="*/ 13573 w 274796"/>
                  <a:gd name="connsiteY1" fmla="*/ 196453 h 274796"/>
                  <a:gd name="connsiteX2" fmla="*/ 196453 w 274796"/>
                  <a:gd name="connsiteY2" fmla="*/ 13573 h 274796"/>
                  <a:gd name="connsiteX3" fmla="*/ 261223 w 274796"/>
                  <a:gd name="connsiteY3" fmla="*/ 13573 h 274796"/>
                  <a:gd name="connsiteX4" fmla="*/ 261223 w 274796"/>
                  <a:gd name="connsiteY4" fmla="*/ 78343 h 274796"/>
                  <a:gd name="connsiteX5" fmla="*/ 78343 w 274796"/>
                  <a:gd name="connsiteY5" fmla="*/ 261223 h 274796"/>
                  <a:gd name="connsiteX6" fmla="*/ 13573 w 274796"/>
                  <a:gd name="connsiteY6" fmla="*/ 261223 h 27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796" h="274796">
                    <a:moveTo>
                      <a:pt x="13573" y="261223"/>
                    </a:moveTo>
                    <a:cubicBezTo>
                      <a:pt x="-4524" y="243126"/>
                      <a:pt x="-4524" y="213598"/>
                      <a:pt x="13573" y="196453"/>
                    </a:cubicBezTo>
                    <a:lnTo>
                      <a:pt x="196453" y="13573"/>
                    </a:lnTo>
                    <a:cubicBezTo>
                      <a:pt x="214551" y="-4524"/>
                      <a:pt x="244078" y="-4524"/>
                      <a:pt x="261223" y="13573"/>
                    </a:cubicBezTo>
                    <a:cubicBezTo>
                      <a:pt x="279321" y="31671"/>
                      <a:pt x="279321" y="61198"/>
                      <a:pt x="261223" y="78343"/>
                    </a:cubicBezTo>
                    <a:lnTo>
                      <a:pt x="78343" y="261223"/>
                    </a:lnTo>
                    <a:cubicBezTo>
                      <a:pt x="61198" y="279321"/>
                      <a:pt x="31671" y="279321"/>
                      <a:pt x="13573" y="261223"/>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72" name="Freeform: Shape 71">
                <a:extLst>
                  <a:ext uri="{FF2B5EF4-FFF2-40B4-BE49-F238E27FC236}">
                    <a16:creationId xmlns:a16="http://schemas.microsoft.com/office/drawing/2014/main" id="{DDE6A798-6A19-AC79-5989-AE2165430245}"/>
                  </a:ext>
                </a:extLst>
              </p:cNvPr>
              <p:cNvSpPr/>
              <p:nvPr/>
            </p:nvSpPr>
            <p:spPr>
              <a:xfrm>
                <a:off x="17750392" y="3465242"/>
                <a:ext cx="610076" cy="589372"/>
              </a:xfrm>
              <a:custGeom>
                <a:avLst/>
                <a:gdLst>
                  <a:gd name="connsiteX0" fmla="*/ 89297 w 610076"/>
                  <a:gd name="connsiteY0" fmla="*/ 520779 h 589372"/>
                  <a:gd name="connsiteX1" fmla="*/ 89297 w 610076"/>
                  <a:gd name="connsiteY1" fmla="*/ 89297 h 589372"/>
                  <a:gd name="connsiteX2" fmla="*/ 520779 w 610076"/>
                  <a:gd name="connsiteY2" fmla="*/ 89297 h 589372"/>
                  <a:gd name="connsiteX3" fmla="*/ 520779 w 610076"/>
                  <a:gd name="connsiteY3" fmla="*/ 520779 h 589372"/>
                  <a:gd name="connsiteX4" fmla="*/ 89297 w 610076"/>
                  <a:gd name="connsiteY4" fmla="*/ 520779 h 589372"/>
                  <a:gd name="connsiteX5" fmla="*/ 154067 w 610076"/>
                  <a:gd name="connsiteY5" fmla="*/ 154067 h 589372"/>
                  <a:gd name="connsiteX6" fmla="*/ 154067 w 610076"/>
                  <a:gd name="connsiteY6" fmla="*/ 455057 h 589372"/>
                  <a:gd name="connsiteX7" fmla="*/ 455057 w 610076"/>
                  <a:gd name="connsiteY7" fmla="*/ 455057 h 589372"/>
                  <a:gd name="connsiteX8" fmla="*/ 455057 w 610076"/>
                  <a:gd name="connsiteY8" fmla="*/ 154067 h 589372"/>
                  <a:gd name="connsiteX9" fmla="*/ 154067 w 610076"/>
                  <a:gd name="connsiteY9" fmla="*/ 154067 h 58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0076" h="589372">
                    <a:moveTo>
                      <a:pt x="89297" y="520779"/>
                    </a:moveTo>
                    <a:cubicBezTo>
                      <a:pt x="-29766" y="401717"/>
                      <a:pt x="-29766" y="208359"/>
                      <a:pt x="89297" y="89297"/>
                    </a:cubicBezTo>
                    <a:cubicBezTo>
                      <a:pt x="208359" y="-29766"/>
                      <a:pt x="401717" y="-29766"/>
                      <a:pt x="520779" y="89297"/>
                    </a:cubicBezTo>
                    <a:cubicBezTo>
                      <a:pt x="639842" y="208359"/>
                      <a:pt x="639842" y="401717"/>
                      <a:pt x="520779" y="520779"/>
                    </a:cubicBezTo>
                    <a:cubicBezTo>
                      <a:pt x="460772" y="579834"/>
                      <a:pt x="208359" y="639842"/>
                      <a:pt x="89297" y="520779"/>
                    </a:cubicBezTo>
                    <a:close/>
                    <a:moveTo>
                      <a:pt x="154067" y="154067"/>
                    </a:moveTo>
                    <a:cubicBezTo>
                      <a:pt x="71199" y="236934"/>
                      <a:pt x="71199" y="372189"/>
                      <a:pt x="154067" y="455057"/>
                    </a:cubicBezTo>
                    <a:cubicBezTo>
                      <a:pt x="236934" y="537924"/>
                      <a:pt x="372189" y="537924"/>
                      <a:pt x="455057" y="455057"/>
                    </a:cubicBezTo>
                    <a:cubicBezTo>
                      <a:pt x="537924" y="372189"/>
                      <a:pt x="537924" y="236934"/>
                      <a:pt x="455057" y="154067"/>
                    </a:cubicBezTo>
                    <a:cubicBezTo>
                      <a:pt x="414099" y="112157"/>
                      <a:pt x="236934" y="71199"/>
                      <a:pt x="154067" y="154067"/>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73" name="Freeform: Shape 72">
                <a:extLst>
                  <a:ext uri="{FF2B5EF4-FFF2-40B4-BE49-F238E27FC236}">
                    <a16:creationId xmlns:a16="http://schemas.microsoft.com/office/drawing/2014/main" id="{B6EC6E5A-C68B-0A58-6703-EF104D07C385}"/>
                  </a:ext>
                </a:extLst>
              </p:cNvPr>
              <p:cNvSpPr/>
              <p:nvPr/>
            </p:nvSpPr>
            <p:spPr>
              <a:xfrm>
                <a:off x="15183405" y="898255"/>
                <a:ext cx="610076" cy="610076"/>
              </a:xfrm>
              <a:custGeom>
                <a:avLst/>
                <a:gdLst>
                  <a:gd name="connsiteX0" fmla="*/ 89297 w 610076"/>
                  <a:gd name="connsiteY0" fmla="*/ 520779 h 610076"/>
                  <a:gd name="connsiteX1" fmla="*/ 89297 w 610076"/>
                  <a:gd name="connsiteY1" fmla="*/ 89297 h 610076"/>
                  <a:gd name="connsiteX2" fmla="*/ 520779 w 610076"/>
                  <a:gd name="connsiteY2" fmla="*/ 89297 h 610076"/>
                  <a:gd name="connsiteX3" fmla="*/ 520779 w 610076"/>
                  <a:gd name="connsiteY3" fmla="*/ 520779 h 610076"/>
                  <a:gd name="connsiteX4" fmla="*/ 89297 w 610076"/>
                  <a:gd name="connsiteY4" fmla="*/ 520779 h 610076"/>
                  <a:gd name="connsiteX5" fmla="*/ 155019 w 610076"/>
                  <a:gd name="connsiteY5" fmla="*/ 155019 h 610076"/>
                  <a:gd name="connsiteX6" fmla="*/ 155019 w 610076"/>
                  <a:gd name="connsiteY6" fmla="*/ 456009 h 610076"/>
                  <a:gd name="connsiteX7" fmla="*/ 456009 w 610076"/>
                  <a:gd name="connsiteY7" fmla="*/ 456009 h 610076"/>
                  <a:gd name="connsiteX8" fmla="*/ 456009 w 610076"/>
                  <a:gd name="connsiteY8" fmla="*/ 155019 h 610076"/>
                  <a:gd name="connsiteX9" fmla="*/ 155019 w 610076"/>
                  <a:gd name="connsiteY9" fmla="*/ 155019 h 61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0076" h="610076">
                    <a:moveTo>
                      <a:pt x="89297" y="520779"/>
                    </a:moveTo>
                    <a:cubicBezTo>
                      <a:pt x="-29766" y="401717"/>
                      <a:pt x="-29766" y="208359"/>
                      <a:pt x="89297" y="89297"/>
                    </a:cubicBezTo>
                    <a:cubicBezTo>
                      <a:pt x="208359" y="-29766"/>
                      <a:pt x="401717" y="-29766"/>
                      <a:pt x="520779" y="89297"/>
                    </a:cubicBezTo>
                    <a:cubicBezTo>
                      <a:pt x="639842" y="208359"/>
                      <a:pt x="639842" y="401717"/>
                      <a:pt x="520779" y="520779"/>
                    </a:cubicBezTo>
                    <a:cubicBezTo>
                      <a:pt x="402669" y="639842"/>
                      <a:pt x="208359" y="639842"/>
                      <a:pt x="89297" y="520779"/>
                    </a:cubicBezTo>
                    <a:close/>
                    <a:moveTo>
                      <a:pt x="155019" y="155019"/>
                    </a:moveTo>
                    <a:cubicBezTo>
                      <a:pt x="72152" y="237887"/>
                      <a:pt x="72152" y="373142"/>
                      <a:pt x="155019" y="456009"/>
                    </a:cubicBezTo>
                    <a:cubicBezTo>
                      <a:pt x="237887" y="538877"/>
                      <a:pt x="373142" y="538877"/>
                      <a:pt x="456009" y="456009"/>
                    </a:cubicBezTo>
                    <a:cubicBezTo>
                      <a:pt x="538877" y="373142"/>
                      <a:pt x="538877" y="237887"/>
                      <a:pt x="456009" y="155019"/>
                    </a:cubicBezTo>
                    <a:cubicBezTo>
                      <a:pt x="373142" y="71199"/>
                      <a:pt x="237887" y="71199"/>
                      <a:pt x="155019" y="155019"/>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74" name="Freeform: Shape 73">
                <a:extLst>
                  <a:ext uri="{FF2B5EF4-FFF2-40B4-BE49-F238E27FC236}">
                    <a16:creationId xmlns:a16="http://schemas.microsoft.com/office/drawing/2014/main" id="{DB2A178F-C585-40B2-7626-4871ED3B75A8}"/>
                  </a:ext>
                </a:extLst>
              </p:cNvPr>
              <p:cNvSpPr/>
              <p:nvPr/>
            </p:nvSpPr>
            <p:spPr>
              <a:xfrm>
                <a:off x="17643236" y="3358086"/>
                <a:ext cx="274796" cy="274796"/>
              </a:xfrm>
              <a:custGeom>
                <a:avLst/>
                <a:gdLst>
                  <a:gd name="connsiteX0" fmla="*/ 196453 w 274796"/>
                  <a:gd name="connsiteY0" fmla="*/ 261223 h 274796"/>
                  <a:gd name="connsiteX1" fmla="*/ 13573 w 274796"/>
                  <a:gd name="connsiteY1" fmla="*/ 78343 h 274796"/>
                  <a:gd name="connsiteX2" fmla="*/ 13573 w 274796"/>
                  <a:gd name="connsiteY2" fmla="*/ 13573 h 274796"/>
                  <a:gd name="connsiteX3" fmla="*/ 78343 w 274796"/>
                  <a:gd name="connsiteY3" fmla="*/ 13573 h 274796"/>
                  <a:gd name="connsiteX4" fmla="*/ 261223 w 274796"/>
                  <a:gd name="connsiteY4" fmla="*/ 196453 h 274796"/>
                  <a:gd name="connsiteX5" fmla="*/ 261223 w 274796"/>
                  <a:gd name="connsiteY5" fmla="*/ 261223 h 274796"/>
                  <a:gd name="connsiteX6" fmla="*/ 196453 w 274796"/>
                  <a:gd name="connsiteY6" fmla="*/ 261223 h 27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796" h="274796">
                    <a:moveTo>
                      <a:pt x="196453" y="261223"/>
                    </a:moveTo>
                    <a:lnTo>
                      <a:pt x="13573" y="78343"/>
                    </a:lnTo>
                    <a:cubicBezTo>
                      <a:pt x="-4524" y="60246"/>
                      <a:pt x="-4524" y="30718"/>
                      <a:pt x="13573" y="13573"/>
                    </a:cubicBezTo>
                    <a:cubicBezTo>
                      <a:pt x="31671" y="-4524"/>
                      <a:pt x="61198" y="-4524"/>
                      <a:pt x="78343" y="13573"/>
                    </a:cubicBezTo>
                    <a:lnTo>
                      <a:pt x="261223" y="196453"/>
                    </a:lnTo>
                    <a:cubicBezTo>
                      <a:pt x="279321" y="214551"/>
                      <a:pt x="279321" y="244078"/>
                      <a:pt x="261223" y="261223"/>
                    </a:cubicBezTo>
                    <a:cubicBezTo>
                      <a:pt x="243126" y="279321"/>
                      <a:pt x="213598" y="279321"/>
                      <a:pt x="196453" y="261223"/>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75" name="Freeform: Shape 74">
                <a:extLst>
                  <a:ext uri="{FF2B5EF4-FFF2-40B4-BE49-F238E27FC236}">
                    <a16:creationId xmlns:a16="http://schemas.microsoft.com/office/drawing/2014/main" id="{3C5C809E-4046-CF86-ED5B-E1427240C799}"/>
                  </a:ext>
                </a:extLst>
              </p:cNvPr>
              <p:cNvSpPr/>
              <p:nvPr/>
            </p:nvSpPr>
            <p:spPr>
              <a:xfrm>
                <a:off x="15625841" y="1341643"/>
                <a:ext cx="274796" cy="274796"/>
              </a:xfrm>
              <a:custGeom>
                <a:avLst/>
                <a:gdLst>
                  <a:gd name="connsiteX0" fmla="*/ 196453 w 274796"/>
                  <a:gd name="connsiteY0" fmla="*/ 261223 h 274796"/>
                  <a:gd name="connsiteX1" fmla="*/ 13573 w 274796"/>
                  <a:gd name="connsiteY1" fmla="*/ 78343 h 274796"/>
                  <a:gd name="connsiteX2" fmla="*/ 13573 w 274796"/>
                  <a:gd name="connsiteY2" fmla="*/ 13573 h 274796"/>
                  <a:gd name="connsiteX3" fmla="*/ 78343 w 274796"/>
                  <a:gd name="connsiteY3" fmla="*/ 13573 h 274796"/>
                  <a:gd name="connsiteX4" fmla="*/ 261223 w 274796"/>
                  <a:gd name="connsiteY4" fmla="*/ 196453 h 274796"/>
                  <a:gd name="connsiteX5" fmla="*/ 261223 w 274796"/>
                  <a:gd name="connsiteY5" fmla="*/ 261223 h 274796"/>
                  <a:gd name="connsiteX6" fmla="*/ 196453 w 274796"/>
                  <a:gd name="connsiteY6" fmla="*/ 261223 h 27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796" h="274796">
                    <a:moveTo>
                      <a:pt x="196453" y="261223"/>
                    </a:moveTo>
                    <a:lnTo>
                      <a:pt x="13573" y="78343"/>
                    </a:lnTo>
                    <a:cubicBezTo>
                      <a:pt x="-4524" y="60246"/>
                      <a:pt x="-4524" y="30718"/>
                      <a:pt x="13573" y="13573"/>
                    </a:cubicBezTo>
                    <a:cubicBezTo>
                      <a:pt x="31671" y="-4524"/>
                      <a:pt x="61198" y="-4524"/>
                      <a:pt x="78343" y="13573"/>
                    </a:cubicBezTo>
                    <a:lnTo>
                      <a:pt x="261223" y="196453"/>
                    </a:lnTo>
                    <a:cubicBezTo>
                      <a:pt x="279321" y="214551"/>
                      <a:pt x="279321" y="244078"/>
                      <a:pt x="261223" y="261223"/>
                    </a:cubicBezTo>
                    <a:cubicBezTo>
                      <a:pt x="244078" y="279321"/>
                      <a:pt x="214551" y="279321"/>
                      <a:pt x="196453" y="261223"/>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76" name="Freeform: Shape 75">
                <a:extLst>
                  <a:ext uri="{FF2B5EF4-FFF2-40B4-BE49-F238E27FC236}">
                    <a16:creationId xmlns:a16="http://schemas.microsoft.com/office/drawing/2014/main" id="{13059534-3DC3-A5A6-6DEB-77CF9A1E67B2}"/>
                  </a:ext>
                </a:extLst>
              </p:cNvPr>
              <p:cNvSpPr/>
              <p:nvPr/>
            </p:nvSpPr>
            <p:spPr>
              <a:xfrm>
                <a:off x="16120427" y="1835277"/>
                <a:ext cx="611504" cy="611504"/>
              </a:xfrm>
              <a:custGeom>
                <a:avLst/>
                <a:gdLst>
                  <a:gd name="connsiteX0" fmla="*/ 305752 w 611504"/>
                  <a:gd name="connsiteY0" fmla="*/ 611505 h 611504"/>
                  <a:gd name="connsiteX1" fmla="*/ 0 w 611504"/>
                  <a:gd name="connsiteY1" fmla="*/ 305752 h 611504"/>
                  <a:gd name="connsiteX2" fmla="*/ 305752 w 611504"/>
                  <a:gd name="connsiteY2" fmla="*/ 0 h 611504"/>
                  <a:gd name="connsiteX3" fmla="*/ 611505 w 611504"/>
                  <a:gd name="connsiteY3" fmla="*/ 305752 h 611504"/>
                  <a:gd name="connsiteX4" fmla="*/ 305752 w 611504"/>
                  <a:gd name="connsiteY4" fmla="*/ 611505 h 611504"/>
                  <a:gd name="connsiteX5" fmla="*/ 305752 w 611504"/>
                  <a:gd name="connsiteY5" fmla="*/ 92392 h 611504"/>
                  <a:gd name="connsiteX6" fmla="*/ 92392 w 611504"/>
                  <a:gd name="connsiteY6" fmla="*/ 305752 h 611504"/>
                  <a:gd name="connsiteX7" fmla="*/ 305752 w 611504"/>
                  <a:gd name="connsiteY7" fmla="*/ 519113 h 611504"/>
                  <a:gd name="connsiteX8" fmla="*/ 519113 w 611504"/>
                  <a:gd name="connsiteY8" fmla="*/ 305752 h 611504"/>
                  <a:gd name="connsiteX9" fmla="*/ 305752 w 611504"/>
                  <a:gd name="connsiteY9" fmla="*/ 92392 h 61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504" h="611504">
                    <a:moveTo>
                      <a:pt x="305752" y="611505"/>
                    </a:moveTo>
                    <a:cubicBezTo>
                      <a:pt x="137160" y="611505"/>
                      <a:pt x="0" y="474345"/>
                      <a:pt x="0" y="305752"/>
                    </a:cubicBezTo>
                    <a:cubicBezTo>
                      <a:pt x="0" y="137160"/>
                      <a:pt x="137160" y="0"/>
                      <a:pt x="305752" y="0"/>
                    </a:cubicBezTo>
                    <a:cubicBezTo>
                      <a:pt x="474345" y="0"/>
                      <a:pt x="611505" y="137160"/>
                      <a:pt x="611505" y="305752"/>
                    </a:cubicBezTo>
                    <a:cubicBezTo>
                      <a:pt x="611505" y="474345"/>
                      <a:pt x="474345" y="611505"/>
                      <a:pt x="305752" y="611505"/>
                    </a:cubicBezTo>
                    <a:close/>
                    <a:moveTo>
                      <a:pt x="305752" y="92392"/>
                    </a:moveTo>
                    <a:cubicBezTo>
                      <a:pt x="188595" y="92392"/>
                      <a:pt x="92392" y="187642"/>
                      <a:pt x="92392" y="305752"/>
                    </a:cubicBezTo>
                    <a:cubicBezTo>
                      <a:pt x="92392" y="423863"/>
                      <a:pt x="187642" y="519113"/>
                      <a:pt x="305752" y="519113"/>
                    </a:cubicBezTo>
                    <a:cubicBezTo>
                      <a:pt x="423863" y="519113"/>
                      <a:pt x="519113" y="423863"/>
                      <a:pt x="519113" y="305752"/>
                    </a:cubicBezTo>
                    <a:cubicBezTo>
                      <a:pt x="519113" y="187642"/>
                      <a:pt x="423863" y="92392"/>
                      <a:pt x="305752" y="92392"/>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sp>
            <p:nvSpPr>
              <p:cNvPr id="77" name="Freeform: Shape 76">
                <a:extLst>
                  <a:ext uri="{FF2B5EF4-FFF2-40B4-BE49-F238E27FC236}">
                    <a16:creationId xmlns:a16="http://schemas.microsoft.com/office/drawing/2014/main" id="{C30212B3-DA36-BBBE-CE5B-B0E1C56C98B6}"/>
                  </a:ext>
                </a:extLst>
              </p:cNvPr>
              <p:cNvSpPr/>
              <p:nvPr/>
            </p:nvSpPr>
            <p:spPr>
              <a:xfrm>
                <a:off x="16985296" y="2872549"/>
                <a:ext cx="438150" cy="438150"/>
              </a:xfrm>
              <a:custGeom>
                <a:avLst/>
                <a:gdLst>
                  <a:gd name="connsiteX0" fmla="*/ 219075 w 438150"/>
                  <a:gd name="connsiteY0" fmla="*/ 438150 h 438150"/>
                  <a:gd name="connsiteX1" fmla="*/ 0 w 438150"/>
                  <a:gd name="connsiteY1" fmla="*/ 219075 h 438150"/>
                  <a:gd name="connsiteX2" fmla="*/ 219075 w 438150"/>
                  <a:gd name="connsiteY2" fmla="*/ 0 h 438150"/>
                  <a:gd name="connsiteX3" fmla="*/ 438150 w 438150"/>
                  <a:gd name="connsiteY3" fmla="*/ 219075 h 438150"/>
                  <a:gd name="connsiteX4" fmla="*/ 219075 w 438150"/>
                  <a:gd name="connsiteY4" fmla="*/ 438150 h 438150"/>
                  <a:gd name="connsiteX5" fmla="*/ 219075 w 438150"/>
                  <a:gd name="connsiteY5" fmla="*/ 92393 h 438150"/>
                  <a:gd name="connsiteX6" fmla="*/ 92393 w 438150"/>
                  <a:gd name="connsiteY6" fmla="*/ 219075 h 438150"/>
                  <a:gd name="connsiteX7" fmla="*/ 219075 w 438150"/>
                  <a:gd name="connsiteY7" fmla="*/ 345757 h 438150"/>
                  <a:gd name="connsiteX8" fmla="*/ 345758 w 438150"/>
                  <a:gd name="connsiteY8" fmla="*/ 219075 h 438150"/>
                  <a:gd name="connsiteX9" fmla="*/ 219075 w 438150"/>
                  <a:gd name="connsiteY9" fmla="*/ 92393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150" h="438150">
                    <a:moveTo>
                      <a:pt x="219075" y="438150"/>
                    </a:moveTo>
                    <a:cubicBezTo>
                      <a:pt x="98108" y="438150"/>
                      <a:pt x="0" y="340043"/>
                      <a:pt x="0" y="219075"/>
                    </a:cubicBezTo>
                    <a:cubicBezTo>
                      <a:pt x="0" y="98107"/>
                      <a:pt x="98108" y="0"/>
                      <a:pt x="219075" y="0"/>
                    </a:cubicBezTo>
                    <a:cubicBezTo>
                      <a:pt x="340043" y="0"/>
                      <a:pt x="438150" y="98107"/>
                      <a:pt x="438150" y="219075"/>
                    </a:cubicBezTo>
                    <a:cubicBezTo>
                      <a:pt x="437197" y="340043"/>
                      <a:pt x="339090" y="438150"/>
                      <a:pt x="219075" y="438150"/>
                    </a:cubicBezTo>
                    <a:close/>
                    <a:moveTo>
                      <a:pt x="219075" y="92393"/>
                    </a:moveTo>
                    <a:cubicBezTo>
                      <a:pt x="149543" y="92393"/>
                      <a:pt x="92393" y="149543"/>
                      <a:pt x="92393" y="219075"/>
                    </a:cubicBezTo>
                    <a:cubicBezTo>
                      <a:pt x="92393" y="288607"/>
                      <a:pt x="149543" y="345757"/>
                      <a:pt x="219075" y="345757"/>
                    </a:cubicBezTo>
                    <a:cubicBezTo>
                      <a:pt x="288608" y="345757"/>
                      <a:pt x="345758" y="288607"/>
                      <a:pt x="345758" y="219075"/>
                    </a:cubicBezTo>
                    <a:cubicBezTo>
                      <a:pt x="345758" y="149543"/>
                      <a:pt x="288608" y="92393"/>
                      <a:pt x="219075" y="92393"/>
                    </a:cubicBezTo>
                    <a:close/>
                  </a:path>
                </a:pathLst>
              </a:custGeom>
              <a:grpFill/>
              <a:ln w="6350" cap="flat">
                <a:solidFill>
                  <a:schemeClr val="bg1"/>
                </a:solidFill>
                <a:prstDash val="solid"/>
                <a:miter/>
              </a:ln>
            </p:spPr>
            <p:txBody>
              <a:bodyPr rtlCol="0" anchor="ctr"/>
              <a:lstStyle/>
              <a:p>
                <a:pPr defTabSz="171390">
                  <a:defRPr/>
                </a:pPr>
                <a:endParaRPr lang="en-US" sz="800">
                  <a:solidFill>
                    <a:srgbClr val="000000"/>
                  </a:solidFill>
                  <a:latin typeface="Pfizer Diatype Office"/>
                </a:endParaRPr>
              </a:p>
            </p:txBody>
          </p:sp>
        </p:grpSp>
        <p:sp>
          <p:nvSpPr>
            <p:cNvPr id="105" name="TextBox 104">
              <a:extLst>
                <a:ext uri="{FF2B5EF4-FFF2-40B4-BE49-F238E27FC236}">
                  <a16:creationId xmlns:a16="http://schemas.microsoft.com/office/drawing/2014/main" id="{FBB3A329-6FD1-EA7D-00E5-08899937B90B}"/>
                </a:ext>
              </a:extLst>
            </p:cNvPr>
            <p:cNvSpPr txBox="1"/>
            <p:nvPr/>
          </p:nvSpPr>
          <p:spPr bwMode="gray">
            <a:xfrm>
              <a:off x="2691113" y="5043525"/>
              <a:ext cx="9072262" cy="279564"/>
            </a:xfrm>
            <a:prstGeom prst="rect">
              <a:avLst/>
            </a:prstGeom>
            <a:noFill/>
            <a:ln w="19050">
              <a:noFill/>
            </a:ln>
          </p:spPr>
          <p:txBody>
            <a:bodyPr spcFirstLastPara="1" wrap="square" lIns="0" tIns="0" rIns="0" bIns="0" rtlCol="0" anchor="b" anchorCtr="0">
              <a:spAutoFit/>
            </a:bodyPr>
            <a:lstStyle/>
            <a:p>
              <a:pPr marL="130302" indent="-130302" defTabSz="171390">
                <a:spcAft>
                  <a:spcPts val="450"/>
                </a:spcAft>
                <a:buFont typeface="Arial" panose="020B0604020202020204" pitchFamily="34" charset="0"/>
                <a:buChar char="•"/>
                <a:defRPr/>
              </a:pPr>
              <a:r>
                <a:rPr lang="en-US" sz="1400" b="1" dirty="0">
                  <a:solidFill>
                    <a:srgbClr val="FFFFFF"/>
                  </a:solidFill>
                  <a:latin typeface="Pfizer Diatype Office"/>
                </a:rPr>
                <a:t>İnfluenza </a:t>
              </a:r>
              <a:r>
                <a:rPr lang="en-US" sz="1400" b="1" dirty="0" err="1">
                  <a:solidFill>
                    <a:srgbClr val="FFFFFF"/>
                  </a:solidFill>
                  <a:latin typeface="Pfizer Diatype Office"/>
                </a:rPr>
                <a:t>aşısı</a:t>
              </a:r>
              <a:r>
                <a:rPr lang="en-US" sz="1400" b="1" dirty="0">
                  <a:solidFill>
                    <a:srgbClr val="FFFFFF"/>
                  </a:solidFill>
                  <a:latin typeface="Pfizer Diatype Office"/>
                </a:rPr>
                <a:t>, </a:t>
              </a:r>
              <a:r>
                <a:rPr lang="en-US" sz="1400" b="1" dirty="0" err="1">
                  <a:solidFill>
                    <a:srgbClr val="FFFFFF"/>
                  </a:solidFill>
                  <a:latin typeface="Pfizer Diatype Office"/>
                </a:rPr>
                <a:t>antibiyotik</a:t>
              </a:r>
              <a:r>
                <a:rPr lang="en-US" sz="1400" b="1" dirty="0">
                  <a:solidFill>
                    <a:srgbClr val="FFFFFF"/>
                  </a:solidFill>
                  <a:latin typeface="Pfizer Diatype Office"/>
                </a:rPr>
                <a:t> </a:t>
              </a:r>
              <a:r>
                <a:rPr lang="en-US" sz="1400" b="1" dirty="0" err="1">
                  <a:solidFill>
                    <a:srgbClr val="FFFFFF"/>
                  </a:solidFill>
                  <a:latin typeface="Pfizer Diatype Office"/>
                </a:rPr>
                <a:t>reçetelerini</a:t>
              </a:r>
              <a:r>
                <a:rPr lang="en-US" sz="1400" b="1" dirty="0">
                  <a:solidFill>
                    <a:srgbClr val="FFFFFF"/>
                  </a:solidFill>
                  <a:latin typeface="Pfizer Diatype Office"/>
                </a:rPr>
                <a:t> </a:t>
              </a:r>
              <a:r>
                <a:rPr lang="en-US" sz="1400" b="1" dirty="0" err="1">
                  <a:solidFill>
                    <a:srgbClr val="FFFFFF"/>
                  </a:solidFill>
                  <a:latin typeface="Pfizer Diatype Office"/>
                </a:rPr>
                <a:t>veya</a:t>
              </a:r>
              <a:r>
                <a:rPr lang="en-US" sz="1400" b="1" dirty="0">
                  <a:solidFill>
                    <a:srgbClr val="FFFFFF"/>
                  </a:solidFill>
                  <a:latin typeface="Pfizer Diatype Office"/>
                </a:rPr>
                <a:t> </a:t>
              </a:r>
              <a:r>
                <a:rPr lang="en-US" sz="1400" b="1" dirty="0" err="1">
                  <a:solidFill>
                    <a:srgbClr val="FFFFFF"/>
                  </a:solidFill>
                  <a:latin typeface="Pfizer Diatype Office"/>
                </a:rPr>
                <a:t>antibiyotik</a:t>
              </a:r>
              <a:r>
                <a:rPr lang="en-US" sz="1400" b="1" dirty="0">
                  <a:solidFill>
                    <a:srgbClr val="FFFFFF"/>
                  </a:solidFill>
                  <a:latin typeface="Pfizer Diatype Office"/>
                </a:rPr>
                <a:t> </a:t>
              </a:r>
              <a:r>
                <a:rPr lang="en-US" sz="1400" b="1" dirty="0" err="1">
                  <a:solidFill>
                    <a:srgbClr val="FFFFFF"/>
                  </a:solidFill>
                  <a:latin typeface="Pfizer Diatype Office"/>
                </a:rPr>
                <a:t>kullanım</a:t>
              </a:r>
              <a:r>
                <a:rPr lang="en-US" sz="1400" b="1" dirty="0">
                  <a:solidFill>
                    <a:srgbClr val="FFFFFF"/>
                  </a:solidFill>
                  <a:latin typeface="Pfizer Diatype Office"/>
                </a:rPr>
                <a:t> </a:t>
              </a:r>
              <a:r>
                <a:rPr lang="en-US" sz="1400" b="1" dirty="0" err="1">
                  <a:solidFill>
                    <a:srgbClr val="FFFFFF"/>
                  </a:solidFill>
                  <a:latin typeface="Pfizer Diatype Office"/>
                </a:rPr>
                <a:t>süresini</a:t>
              </a:r>
              <a:r>
                <a:rPr lang="en-US" sz="1400" b="1" dirty="0">
                  <a:solidFill>
                    <a:srgbClr val="FFFFFF"/>
                  </a:solidFill>
                  <a:latin typeface="Pfizer Diatype Office"/>
                </a:rPr>
                <a:t> </a:t>
              </a:r>
              <a:r>
                <a:rPr lang="en-US" sz="1400" b="1" dirty="0" err="1">
                  <a:solidFill>
                    <a:srgbClr val="FFFFFF"/>
                  </a:solidFill>
                  <a:latin typeface="Pfizer Diatype Office"/>
                </a:rPr>
                <a:t>anlamlı</a:t>
              </a:r>
              <a:r>
                <a:rPr lang="en-US" sz="1400" b="1" dirty="0">
                  <a:solidFill>
                    <a:srgbClr val="FFFFFF"/>
                  </a:solidFill>
                  <a:latin typeface="Pfizer Diatype Office"/>
                </a:rPr>
                <a:t> </a:t>
              </a:r>
              <a:r>
                <a:rPr lang="en-US" sz="1400" b="1" dirty="0" err="1">
                  <a:solidFill>
                    <a:srgbClr val="FFFFFF"/>
                  </a:solidFill>
                  <a:latin typeface="Pfizer Diatype Office"/>
                </a:rPr>
                <a:t>derecede</a:t>
              </a:r>
              <a:r>
                <a:rPr lang="en-US" sz="1400" b="1" dirty="0">
                  <a:solidFill>
                    <a:srgbClr val="FFFFFF"/>
                  </a:solidFill>
                  <a:latin typeface="Pfizer Diatype Office"/>
                </a:rPr>
                <a:t> </a:t>
              </a:r>
              <a:r>
                <a:rPr lang="en-US" sz="1400" b="1" dirty="0" err="1">
                  <a:solidFill>
                    <a:srgbClr val="FFFFFF"/>
                  </a:solidFill>
                  <a:latin typeface="Pfizer Diatype Office"/>
                </a:rPr>
                <a:t>azaltmıştır</a:t>
              </a:r>
              <a:r>
                <a:rPr lang="en-US" sz="1400" b="1" dirty="0">
                  <a:solidFill>
                    <a:srgbClr val="FFFFFF"/>
                  </a:solidFill>
                  <a:latin typeface="Pfizer Diatype Office"/>
                </a:rPr>
                <a:t>*</a:t>
              </a:r>
              <a:endParaRPr lang="en-IN" sz="1400" b="1" baseline="30000" dirty="0">
                <a:solidFill>
                  <a:srgbClr val="FFFFFF"/>
                </a:solidFill>
                <a:latin typeface="Pfizer Diatype Office"/>
              </a:endParaRPr>
            </a:p>
          </p:txBody>
        </p:sp>
        <p:sp>
          <p:nvSpPr>
            <p:cNvPr id="25" name="TextBox 24">
              <a:extLst>
                <a:ext uri="{FF2B5EF4-FFF2-40B4-BE49-F238E27FC236}">
                  <a16:creationId xmlns:a16="http://schemas.microsoft.com/office/drawing/2014/main" id="{55B10AB4-4D96-94F0-9D16-9AAA625B4E4E}"/>
                </a:ext>
              </a:extLst>
            </p:cNvPr>
            <p:cNvSpPr txBox="1"/>
            <p:nvPr/>
          </p:nvSpPr>
          <p:spPr>
            <a:xfrm>
              <a:off x="635246" y="2333624"/>
              <a:ext cx="11234174" cy="731520"/>
            </a:xfrm>
            <a:prstGeom prst="roundRect">
              <a:avLst>
                <a:gd name="adj" fmla="val 9293"/>
              </a:avLst>
            </a:prstGeom>
            <a:solidFill>
              <a:srgbClr val="0DBDBA"/>
            </a:solidFill>
          </p:spPr>
          <p:txBody>
            <a:bodyPr wrap="square" lIns="68580" tIns="0" rIns="0" bIns="0" rtlCol="0" anchor="ctr" anchorCtr="0">
              <a:noAutofit/>
            </a:bodyPr>
            <a:lstStyle/>
            <a:p>
              <a:pPr marL="800100" defTabSz="685800">
                <a:defRPr/>
              </a:pPr>
              <a:r>
                <a:rPr lang="en-US" sz="1400" dirty="0">
                  <a:solidFill>
                    <a:srgbClr val="FFFFFF"/>
                  </a:solidFill>
                  <a:latin typeface="Arial" panose="020B0604020202020204" pitchFamily="34" charset="0"/>
                </a:rPr>
                <a:t>RSV</a:t>
              </a:r>
              <a:r>
                <a:rPr lang="en-US" sz="1400" baseline="30000" dirty="0">
                  <a:solidFill>
                    <a:srgbClr val="FFFFFF"/>
                  </a:solidFill>
                  <a:latin typeface="Arial" panose="020B0604020202020204" pitchFamily="34" charset="0"/>
                </a:rPr>
                <a:t>2</a:t>
              </a:r>
            </a:p>
          </p:txBody>
        </p:sp>
        <p:sp>
          <p:nvSpPr>
            <p:cNvPr id="79" name="Graphic 43">
              <a:extLst>
                <a:ext uri="{FF2B5EF4-FFF2-40B4-BE49-F238E27FC236}">
                  <a16:creationId xmlns:a16="http://schemas.microsoft.com/office/drawing/2014/main" id="{D40FA0C4-B0DA-3CC9-3CC8-A272E3DBADAC}"/>
                </a:ext>
              </a:extLst>
            </p:cNvPr>
            <p:cNvSpPr/>
            <p:nvPr/>
          </p:nvSpPr>
          <p:spPr>
            <a:xfrm>
              <a:off x="770189" y="2425064"/>
              <a:ext cx="548640" cy="548640"/>
            </a:xfrm>
            <a:custGeom>
              <a:avLst/>
              <a:gdLst>
                <a:gd name="connsiteX0" fmla="*/ 153989 w 782516"/>
                <a:gd name="connsiteY0" fmla="*/ 357935 h 761260"/>
                <a:gd name="connsiteX1" fmla="*/ 145981 w 782516"/>
                <a:gd name="connsiteY1" fmla="*/ 349927 h 761260"/>
                <a:gd name="connsiteX2" fmla="*/ 142592 w 782516"/>
                <a:gd name="connsiteY2" fmla="*/ 349927 h 761260"/>
                <a:gd name="connsiteX3" fmla="*/ 142592 w 782516"/>
                <a:gd name="connsiteY3" fmla="*/ 337500 h 761260"/>
                <a:gd name="connsiteX4" fmla="*/ 169972 w 782516"/>
                <a:gd name="connsiteY4" fmla="*/ 326103 h 761260"/>
                <a:gd name="connsiteX5" fmla="*/ 178745 w 782516"/>
                <a:gd name="connsiteY5" fmla="*/ 334875 h 761260"/>
                <a:gd name="connsiteX6" fmla="*/ 176352 w 782516"/>
                <a:gd name="connsiteY6" fmla="*/ 337334 h 761260"/>
                <a:gd name="connsiteX7" fmla="*/ 176352 w 782516"/>
                <a:gd name="connsiteY7" fmla="*/ 348632 h 761260"/>
                <a:gd name="connsiteX8" fmla="*/ 181968 w 782516"/>
                <a:gd name="connsiteY8" fmla="*/ 350924 h 761260"/>
                <a:gd name="connsiteX9" fmla="*/ 187583 w 782516"/>
                <a:gd name="connsiteY9" fmla="*/ 348532 h 761260"/>
                <a:gd name="connsiteX10" fmla="*/ 203732 w 782516"/>
                <a:gd name="connsiteY10" fmla="*/ 332383 h 761260"/>
                <a:gd name="connsiteX11" fmla="*/ 203732 w 782516"/>
                <a:gd name="connsiteY11" fmla="*/ 321085 h 761260"/>
                <a:gd name="connsiteX12" fmla="*/ 192434 w 782516"/>
                <a:gd name="connsiteY12" fmla="*/ 321085 h 761260"/>
                <a:gd name="connsiteX13" fmla="*/ 189975 w 782516"/>
                <a:gd name="connsiteY13" fmla="*/ 323478 h 761260"/>
                <a:gd name="connsiteX14" fmla="*/ 181203 w 782516"/>
                <a:gd name="connsiteY14" fmla="*/ 314705 h 761260"/>
                <a:gd name="connsiteX15" fmla="*/ 192600 w 782516"/>
                <a:gd name="connsiteY15" fmla="*/ 287325 h 761260"/>
                <a:gd name="connsiteX16" fmla="*/ 205027 w 782516"/>
                <a:gd name="connsiteY16" fmla="*/ 287325 h 761260"/>
                <a:gd name="connsiteX17" fmla="*/ 205027 w 782516"/>
                <a:gd name="connsiteY17" fmla="*/ 290714 h 761260"/>
                <a:gd name="connsiteX18" fmla="*/ 213035 w 782516"/>
                <a:gd name="connsiteY18" fmla="*/ 298723 h 761260"/>
                <a:gd name="connsiteX19" fmla="*/ 221044 w 782516"/>
                <a:gd name="connsiteY19" fmla="*/ 290714 h 761260"/>
                <a:gd name="connsiteX20" fmla="*/ 221044 w 782516"/>
                <a:gd name="connsiteY20" fmla="*/ 267920 h 761260"/>
                <a:gd name="connsiteX21" fmla="*/ 213035 w 782516"/>
                <a:gd name="connsiteY21" fmla="*/ 259912 h 761260"/>
                <a:gd name="connsiteX22" fmla="*/ 205027 w 782516"/>
                <a:gd name="connsiteY22" fmla="*/ 267920 h 761260"/>
                <a:gd name="connsiteX23" fmla="*/ 205027 w 782516"/>
                <a:gd name="connsiteY23" fmla="*/ 271310 h 761260"/>
                <a:gd name="connsiteX24" fmla="*/ 192600 w 782516"/>
                <a:gd name="connsiteY24" fmla="*/ 271310 h 761260"/>
                <a:gd name="connsiteX25" fmla="*/ 181203 w 782516"/>
                <a:gd name="connsiteY25" fmla="*/ 243930 h 761260"/>
                <a:gd name="connsiteX26" fmla="*/ 189975 w 782516"/>
                <a:gd name="connsiteY26" fmla="*/ 235157 h 761260"/>
                <a:gd name="connsiteX27" fmla="*/ 192434 w 782516"/>
                <a:gd name="connsiteY27" fmla="*/ 237616 h 761260"/>
                <a:gd name="connsiteX28" fmla="*/ 203732 w 782516"/>
                <a:gd name="connsiteY28" fmla="*/ 237616 h 761260"/>
                <a:gd name="connsiteX29" fmla="*/ 203732 w 782516"/>
                <a:gd name="connsiteY29" fmla="*/ 226318 h 761260"/>
                <a:gd name="connsiteX30" fmla="*/ 187583 w 782516"/>
                <a:gd name="connsiteY30" fmla="*/ 210169 h 761260"/>
                <a:gd name="connsiteX31" fmla="*/ 176285 w 782516"/>
                <a:gd name="connsiteY31" fmla="*/ 210169 h 761260"/>
                <a:gd name="connsiteX32" fmla="*/ 176285 w 782516"/>
                <a:gd name="connsiteY32" fmla="*/ 221467 h 761260"/>
                <a:gd name="connsiteX33" fmla="*/ 178678 w 782516"/>
                <a:gd name="connsiteY33" fmla="*/ 223860 h 761260"/>
                <a:gd name="connsiteX34" fmla="*/ 169906 w 782516"/>
                <a:gd name="connsiteY34" fmla="*/ 232632 h 761260"/>
                <a:gd name="connsiteX35" fmla="*/ 142526 w 782516"/>
                <a:gd name="connsiteY35" fmla="*/ 221235 h 761260"/>
                <a:gd name="connsiteX36" fmla="*/ 142526 w 782516"/>
                <a:gd name="connsiteY36" fmla="*/ 208807 h 761260"/>
                <a:gd name="connsiteX37" fmla="*/ 145915 w 782516"/>
                <a:gd name="connsiteY37" fmla="*/ 208807 h 761260"/>
                <a:gd name="connsiteX38" fmla="*/ 153923 w 782516"/>
                <a:gd name="connsiteY38" fmla="*/ 200799 h 761260"/>
                <a:gd name="connsiteX39" fmla="*/ 145915 w 782516"/>
                <a:gd name="connsiteY39" fmla="*/ 192791 h 761260"/>
                <a:gd name="connsiteX40" fmla="*/ 123120 w 782516"/>
                <a:gd name="connsiteY40" fmla="*/ 192791 h 761260"/>
                <a:gd name="connsiteX41" fmla="*/ 115112 w 782516"/>
                <a:gd name="connsiteY41" fmla="*/ 200799 h 761260"/>
                <a:gd name="connsiteX42" fmla="*/ 123120 w 782516"/>
                <a:gd name="connsiteY42" fmla="*/ 208807 h 761260"/>
                <a:gd name="connsiteX43" fmla="*/ 126509 w 782516"/>
                <a:gd name="connsiteY43" fmla="*/ 208807 h 761260"/>
                <a:gd name="connsiteX44" fmla="*/ 126509 w 782516"/>
                <a:gd name="connsiteY44" fmla="*/ 221235 h 761260"/>
                <a:gd name="connsiteX45" fmla="*/ 99129 w 782516"/>
                <a:gd name="connsiteY45" fmla="*/ 232632 h 761260"/>
                <a:gd name="connsiteX46" fmla="*/ 90357 w 782516"/>
                <a:gd name="connsiteY46" fmla="*/ 223860 h 761260"/>
                <a:gd name="connsiteX47" fmla="*/ 92749 w 782516"/>
                <a:gd name="connsiteY47" fmla="*/ 221401 h 761260"/>
                <a:gd name="connsiteX48" fmla="*/ 92749 w 782516"/>
                <a:gd name="connsiteY48" fmla="*/ 210103 h 761260"/>
                <a:gd name="connsiteX49" fmla="*/ 81451 w 782516"/>
                <a:gd name="connsiteY49" fmla="*/ 210103 h 761260"/>
                <a:gd name="connsiteX50" fmla="*/ 65303 w 782516"/>
                <a:gd name="connsiteY50" fmla="*/ 226252 h 761260"/>
                <a:gd name="connsiteX51" fmla="*/ 65303 w 782516"/>
                <a:gd name="connsiteY51" fmla="*/ 237550 h 761260"/>
                <a:gd name="connsiteX52" fmla="*/ 76601 w 782516"/>
                <a:gd name="connsiteY52" fmla="*/ 237550 h 761260"/>
                <a:gd name="connsiteX53" fmla="*/ 79060 w 782516"/>
                <a:gd name="connsiteY53" fmla="*/ 235091 h 761260"/>
                <a:gd name="connsiteX54" fmla="*/ 87832 w 782516"/>
                <a:gd name="connsiteY54" fmla="*/ 243863 h 761260"/>
                <a:gd name="connsiteX55" fmla="*/ 76435 w 782516"/>
                <a:gd name="connsiteY55" fmla="*/ 271243 h 761260"/>
                <a:gd name="connsiteX56" fmla="*/ 64008 w 782516"/>
                <a:gd name="connsiteY56" fmla="*/ 271243 h 761260"/>
                <a:gd name="connsiteX57" fmla="*/ 64008 w 782516"/>
                <a:gd name="connsiteY57" fmla="*/ 267854 h 761260"/>
                <a:gd name="connsiteX58" fmla="*/ 55999 w 782516"/>
                <a:gd name="connsiteY58" fmla="*/ 259846 h 761260"/>
                <a:gd name="connsiteX59" fmla="*/ 47991 w 782516"/>
                <a:gd name="connsiteY59" fmla="*/ 267854 h 761260"/>
                <a:gd name="connsiteX60" fmla="*/ 47991 w 782516"/>
                <a:gd name="connsiteY60" fmla="*/ 290649 h 761260"/>
                <a:gd name="connsiteX61" fmla="*/ 55999 w 782516"/>
                <a:gd name="connsiteY61" fmla="*/ 298657 h 761260"/>
                <a:gd name="connsiteX62" fmla="*/ 64008 w 782516"/>
                <a:gd name="connsiteY62" fmla="*/ 290649 h 761260"/>
                <a:gd name="connsiteX63" fmla="*/ 64008 w 782516"/>
                <a:gd name="connsiteY63" fmla="*/ 287259 h 761260"/>
                <a:gd name="connsiteX64" fmla="*/ 76568 w 782516"/>
                <a:gd name="connsiteY64" fmla="*/ 287259 h 761260"/>
                <a:gd name="connsiteX65" fmla="*/ 87965 w 782516"/>
                <a:gd name="connsiteY65" fmla="*/ 314639 h 761260"/>
                <a:gd name="connsiteX66" fmla="*/ 79126 w 782516"/>
                <a:gd name="connsiteY66" fmla="*/ 323677 h 761260"/>
                <a:gd name="connsiteX67" fmla="*/ 76667 w 782516"/>
                <a:gd name="connsiteY67" fmla="*/ 321284 h 761260"/>
                <a:gd name="connsiteX68" fmla="*/ 65369 w 782516"/>
                <a:gd name="connsiteY68" fmla="*/ 321284 h 761260"/>
                <a:gd name="connsiteX69" fmla="*/ 65369 w 782516"/>
                <a:gd name="connsiteY69" fmla="*/ 332582 h 761260"/>
                <a:gd name="connsiteX70" fmla="*/ 81518 w 782516"/>
                <a:gd name="connsiteY70" fmla="*/ 348731 h 761260"/>
                <a:gd name="connsiteX71" fmla="*/ 87134 w 782516"/>
                <a:gd name="connsiteY71" fmla="*/ 351024 h 761260"/>
                <a:gd name="connsiteX72" fmla="*/ 92749 w 782516"/>
                <a:gd name="connsiteY72" fmla="*/ 348632 h 761260"/>
                <a:gd name="connsiteX73" fmla="*/ 92749 w 782516"/>
                <a:gd name="connsiteY73" fmla="*/ 337334 h 761260"/>
                <a:gd name="connsiteX74" fmla="*/ 90290 w 782516"/>
                <a:gd name="connsiteY74" fmla="*/ 334942 h 761260"/>
                <a:gd name="connsiteX75" fmla="*/ 99063 w 782516"/>
                <a:gd name="connsiteY75" fmla="*/ 326169 h 761260"/>
                <a:gd name="connsiteX76" fmla="*/ 126443 w 782516"/>
                <a:gd name="connsiteY76" fmla="*/ 337567 h 761260"/>
                <a:gd name="connsiteX77" fmla="*/ 126443 w 782516"/>
                <a:gd name="connsiteY77" fmla="*/ 349994 h 761260"/>
                <a:gd name="connsiteX78" fmla="*/ 123054 w 782516"/>
                <a:gd name="connsiteY78" fmla="*/ 349994 h 761260"/>
                <a:gd name="connsiteX79" fmla="*/ 115045 w 782516"/>
                <a:gd name="connsiteY79" fmla="*/ 358002 h 761260"/>
                <a:gd name="connsiteX80" fmla="*/ 123054 w 782516"/>
                <a:gd name="connsiteY80" fmla="*/ 366010 h 761260"/>
                <a:gd name="connsiteX81" fmla="*/ 145848 w 782516"/>
                <a:gd name="connsiteY81" fmla="*/ 366010 h 761260"/>
                <a:gd name="connsiteX82" fmla="*/ 153989 w 782516"/>
                <a:gd name="connsiteY82" fmla="*/ 357935 h 761260"/>
                <a:gd name="connsiteX83" fmla="*/ 91952 w 782516"/>
                <a:gd name="connsiteY83" fmla="*/ 279520 h 761260"/>
                <a:gd name="connsiteX84" fmla="*/ 134584 w 782516"/>
                <a:gd name="connsiteY84" fmla="*/ 236888 h 761260"/>
                <a:gd name="connsiteX85" fmla="*/ 177216 w 782516"/>
                <a:gd name="connsiteY85" fmla="*/ 279520 h 761260"/>
                <a:gd name="connsiteX86" fmla="*/ 134584 w 782516"/>
                <a:gd name="connsiteY86" fmla="*/ 322152 h 761260"/>
                <a:gd name="connsiteX87" fmla="*/ 91952 w 782516"/>
                <a:gd name="connsiteY87" fmla="*/ 279520 h 761260"/>
                <a:gd name="connsiteX88" fmla="*/ 121658 w 782516"/>
                <a:gd name="connsiteY88" fmla="*/ 279453 h 761260"/>
                <a:gd name="connsiteX89" fmla="*/ 108798 w 782516"/>
                <a:gd name="connsiteY89" fmla="*/ 266594 h 761260"/>
                <a:gd name="connsiteX90" fmla="*/ 121658 w 782516"/>
                <a:gd name="connsiteY90" fmla="*/ 253734 h 761260"/>
                <a:gd name="connsiteX91" fmla="*/ 134517 w 782516"/>
                <a:gd name="connsiteY91" fmla="*/ 266594 h 761260"/>
                <a:gd name="connsiteX92" fmla="*/ 121658 w 782516"/>
                <a:gd name="connsiteY92" fmla="*/ 279453 h 761260"/>
                <a:gd name="connsiteX93" fmla="*/ 131094 w 782516"/>
                <a:gd name="connsiteY93" fmla="*/ 305305 h 761260"/>
                <a:gd name="connsiteX94" fmla="*/ 122156 w 782516"/>
                <a:gd name="connsiteY94" fmla="*/ 296367 h 761260"/>
                <a:gd name="connsiteX95" fmla="*/ 131094 w 782516"/>
                <a:gd name="connsiteY95" fmla="*/ 287429 h 761260"/>
                <a:gd name="connsiteX96" fmla="*/ 140032 w 782516"/>
                <a:gd name="connsiteY96" fmla="*/ 296367 h 761260"/>
                <a:gd name="connsiteX97" fmla="*/ 131094 w 782516"/>
                <a:gd name="connsiteY97" fmla="*/ 305305 h 761260"/>
                <a:gd name="connsiteX98" fmla="*/ 140365 w 782516"/>
                <a:gd name="connsiteY98" fmla="*/ 277825 h 761260"/>
                <a:gd name="connsiteX99" fmla="*/ 150400 w 782516"/>
                <a:gd name="connsiteY99" fmla="*/ 267790 h 761260"/>
                <a:gd name="connsiteX100" fmla="*/ 160434 w 782516"/>
                <a:gd name="connsiteY100" fmla="*/ 277825 h 761260"/>
                <a:gd name="connsiteX101" fmla="*/ 150400 w 782516"/>
                <a:gd name="connsiteY101" fmla="*/ 287860 h 761260"/>
                <a:gd name="connsiteX102" fmla="*/ 140365 w 782516"/>
                <a:gd name="connsiteY102" fmla="*/ 277825 h 761260"/>
                <a:gd name="connsiteX103" fmla="*/ 733951 w 782516"/>
                <a:gd name="connsiteY103" fmla="*/ 523250 h 761260"/>
                <a:gd name="connsiteX104" fmla="*/ 548603 w 782516"/>
                <a:gd name="connsiteY104" fmla="*/ 237186 h 761260"/>
                <a:gd name="connsiteX105" fmla="*/ 471117 w 782516"/>
                <a:gd name="connsiteY105" fmla="*/ 225290 h 761260"/>
                <a:gd name="connsiteX106" fmla="*/ 448389 w 782516"/>
                <a:gd name="connsiteY106" fmla="*/ 265596 h 761260"/>
                <a:gd name="connsiteX107" fmla="*/ 447359 w 782516"/>
                <a:gd name="connsiteY107" fmla="*/ 329892 h 761260"/>
                <a:gd name="connsiteX108" fmla="*/ 419215 w 782516"/>
                <a:gd name="connsiteY108" fmla="*/ 303509 h 761260"/>
                <a:gd name="connsiteX109" fmla="*/ 419215 w 782516"/>
                <a:gd name="connsiteY109" fmla="*/ 27978 h 761260"/>
                <a:gd name="connsiteX110" fmla="*/ 391236 w 782516"/>
                <a:gd name="connsiteY110" fmla="*/ 0 h 761260"/>
                <a:gd name="connsiteX111" fmla="*/ 363258 w 782516"/>
                <a:gd name="connsiteY111" fmla="*/ 27978 h 761260"/>
                <a:gd name="connsiteX112" fmla="*/ 363258 w 782516"/>
                <a:gd name="connsiteY112" fmla="*/ 303509 h 761260"/>
                <a:gd name="connsiteX113" fmla="*/ 335114 w 782516"/>
                <a:gd name="connsiteY113" fmla="*/ 329892 h 761260"/>
                <a:gd name="connsiteX114" fmla="*/ 334084 w 782516"/>
                <a:gd name="connsiteY114" fmla="*/ 265596 h 761260"/>
                <a:gd name="connsiteX115" fmla="*/ 314512 w 782516"/>
                <a:gd name="connsiteY115" fmla="*/ 227051 h 761260"/>
                <a:gd name="connsiteX116" fmla="*/ 257526 w 782516"/>
                <a:gd name="connsiteY116" fmla="*/ 225190 h 761260"/>
                <a:gd name="connsiteX117" fmla="*/ 134444 w 782516"/>
                <a:gd name="connsiteY117" fmla="*/ 144875 h 761260"/>
                <a:gd name="connsiteX118" fmla="*/ 0 w 782516"/>
                <a:gd name="connsiteY118" fmla="*/ 279518 h 761260"/>
                <a:gd name="connsiteX119" fmla="*/ 88722 w 782516"/>
                <a:gd name="connsiteY119" fmla="*/ 405916 h 761260"/>
                <a:gd name="connsiteX120" fmla="*/ 43299 w 782516"/>
                <a:gd name="connsiteY120" fmla="*/ 616550 h 761260"/>
                <a:gd name="connsiteX121" fmla="*/ 120722 w 782516"/>
                <a:gd name="connsiteY121" fmla="*/ 693110 h 761260"/>
                <a:gd name="connsiteX122" fmla="*/ 123613 w 782516"/>
                <a:gd name="connsiteY122" fmla="*/ 693110 h 761260"/>
                <a:gd name="connsiteX123" fmla="*/ 251039 w 782516"/>
                <a:gd name="connsiteY123" fmla="*/ 654729 h 761260"/>
                <a:gd name="connsiteX124" fmla="*/ 328094 w 782516"/>
                <a:gd name="connsiteY124" fmla="*/ 557408 h 761260"/>
                <a:gd name="connsiteX125" fmla="*/ 335337 w 782516"/>
                <a:gd name="connsiteY125" fmla="*/ 406157 h 761260"/>
                <a:gd name="connsiteX126" fmla="*/ 391294 w 782516"/>
                <a:gd name="connsiteY126" fmla="*/ 353623 h 761260"/>
                <a:gd name="connsiteX127" fmla="*/ 447251 w 782516"/>
                <a:gd name="connsiteY127" fmla="*/ 406024 h 761260"/>
                <a:gd name="connsiteX128" fmla="*/ 454495 w 782516"/>
                <a:gd name="connsiteY128" fmla="*/ 557276 h 761260"/>
                <a:gd name="connsiteX129" fmla="*/ 514472 w 782516"/>
                <a:gd name="connsiteY129" fmla="*/ 643368 h 761260"/>
                <a:gd name="connsiteX130" fmla="*/ 647945 w 782516"/>
                <a:gd name="connsiteY130" fmla="*/ 761261 h 761260"/>
                <a:gd name="connsiteX131" fmla="*/ 782516 w 782516"/>
                <a:gd name="connsiteY131" fmla="*/ 626688 h 761260"/>
                <a:gd name="connsiteX132" fmla="*/ 733937 w 782516"/>
                <a:gd name="connsiteY132" fmla="*/ 523250 h 761260"/>
                <a:gd name="connsiteX133" fmla="*/ 16008 w 782516"/>
                <a:gd name="connsiteY133" fmla="*/ 279526 h 761260"/>
                <a:gd name="connsiteX134" fmla="*/ 134595 w 782516"/>
                <a:gd name="connsiteY134" fmla="*/ 160940 h 761260"/>
                <a:gd name="connsiteX135" fmla="*/ 253182 w 782516"/>
                <a:gd name="connsiteY135" fmla="*/ 279526 h 761260"/>
                <a:gd name="connsiteX136" fmla="*/ 134595 w 782516"/>
                <a:gd name="connsiteY136" fmla="*/ 398113 h 761260"/>
                <a:gd name="connsiteX137" fmla="*/ 16008 w 782516"/>
                <a:gd name="connsiteY137" fmla="*/ 279526 h 761260"/>
                <a:gd name="connsiteX138" fmla="*/ 312202 w 782516"/>
                <a:gd name="connsiteY138" fmla="*/ 554958 h 761260"/>
                <a:gd name="connsiteX139" fmla="*/ 123196 w 782516"/>
                <a:gd name="connsiteY139" fmla="*/ 677040 h 761260"/>
                <a:gd name="connsiteX140" fmla="*/ 59232 w 782516"/>
                <a:gd name="connsiteY140" fmla="*/ 615202 h 761260"/>
                <a:gd name="connsiteX141" fmla="*/ 104322 w 782516"/>
                <a:gd name="connsiteY141" fmla="*/ 410544 h 761260"/>
                <a:gd name="connsiteX142" fmla="*/ 134593 w 782516"/>
                <a:gd name="connsiteY142" fmla="*/ 414133 h 761260"/>
                <a:gd name="connsiteX143" fmla="*/ 269165 w 782516"/>
                <a:gd name="connsiteY143" fmla="*/ 279561 h 761260"/>
                <a:gd name="connsiteX144" fmla="*/ 263284 w 782516"/>
                <a:gd name="connsiteY144" fmla="*/ 240186 h 761260"/>
                <a:gd name="connsiteX145" fmla="*/ 306082 w 782516"/>
                <a:gd name="connsiteY145" fmla="*/ 240684 h 761260"/>
                <a:gd name="connsiteX146" fmla="*/ 318176 w 782516"/>
                <a:gd name="connsiteY146" fmla="*/ 266037 h 761260"/>
                <a:gd name="connsiteX147" fmla="*/ 319273 w 782516"/>
                <a:gd name="connsiteY147" fmla="*/ 344821 h 761260"/>
                <a:gd name="connsiteX148" fmla="*/ 206038 w 782516"/>
                <a:gd name="connsiteY148" fmla="*/ 450684 h 761260"/>
                <a:gd name="connsiteX149" fmla="*/ 197199 w 782516"/>
                <a:gd name="connsiteY149" fmla="*/ 470089 h 761260"/>
                <a:gd name="connsiteX150" fmla="*/ 204676 w 782516"/>
                <a:gd name="connsiteY150" fmla="*/ 490093 h 761260"/>
                <a:gd name="connsiteX151" fmla="*/ 224081 w 782516"/>
                <a:gd name="connsiteY151" fmla="*/ 498932 h 761260"/>
                <a:gd name="connsiteX152" fmla="*/ 225011 w 782516"/>
                <a:gd name="connsiteY152" fmla="*/ 498932 h 761260"/>
                <a:gd name="connsiteX153" fmla="*/ 243985 w 782516"/>
                <a:gd name="connsiteY153" fmla="*/ 491455 h 761260"/>
                <a:gd name="connsiteX154" fmla="*/ 319082 w 782516"/>
                <a:gd name="connsiteY154" fmla="*/ 421177 h 761260"/>
                <a:gd name="connsiteX155" fmla="*/ 312204 w 782516"/>
                <a:gd name="connsiteY155" fmla="*/ 554955 h 761260"/>
                <a:gd name="connsiteX156" fmla="*/ 385868 w 782516"/>
                <a:gd name="connsiteY156" fmla="*/ 336881 h 761260"/>
                <a:gd name="connsiteX157" fmla="*/ 233184 w 782516"/>
                <a:gd name="connsiteY157" fmla="*/ 479697 h 761260"/>
                <a:gd name="connsiteX158" fmla="*/ 224678 w 782516"/>
                <a:gd name="connsiteY158" fmla="*/ 482920 h 761260"/>
                <a:gd name="connsiteX159" fmla="*/ 216437 w 782516"/>
                <a:gd name="connsiteY159" fmla="*/ 479165 h 761260"/>
                <a:gd name="connsiteX160" fmla="*/ 217036 w 782516"/>
                <a:gd name="connsiteY160" fmla="*/ 462418 h 761260"/>
                <a:gd name="connsiteX161" fmla="*/ 376865 w 782516"/>
                <a:gd name="connsiteY161" fmla="*/ 312889 h 761260"/>
                <a:gd name="connsiteX162" fmla="*/ 379423 w 782516"/>
                <a:gd name="connsiteY162" fmla="*/ 307008 h 761260"/>
                <a:gd name="connsiteX163" fmla="*/ 379423 w 782516"/>
                <a:gd name="connsiteY163" fmla="*/ 27990 h 761260"/>
                <a:gd name="connsiteX164" fmla="*/ 391418 w 782516"/>
                <a:gd name="connsiteY164" fmla="*/ 15994 h 761260"/>
                <a:gd name="connsiteX165" fmla="*/ 403414 w 782516"/>
                <a:gd name="connsiteY165" fmla="*/ 27990 h 761260"/>
                <a:gd name="connsiteX166" fmla="*/ 403414 w 782516"/>
                <a:gd name="connsiteY166" fmla="*/ 306909 h 761260"/>
                <a:gd name="connsiteX167" fmla="*/ 405973 w 782516"/>
                <a:gd name="connsiteY167" fmla="*/ 312790 h 761260"/>
                <a:gd name="connsiteX168" fmla="*/ 565695 w 782516"/>
                <a:gd name="connsiteY168" fmla="*/ 462348 h 761260"/>
                <a:gd name="connsiteX169" fmla="*/ 569450 w 782516"/>
                <a:gd name="connsiteY169" fmla="*/ 470588 h 761260"/>
                <a:gd name="connsiteX170" fmla="*/ 566227 w 782516"/>
                <a:gd name="connsiteY170" fmla="*/ 479095 h 761260"/>
                <a:gd name="connsiteX171" fmla="*/ 549480 w 782516"/>
                <a:gd name="connsiteY171" fmla="*/ 479693 h 761260"/>
                <a:gd name="connsiteX172" fmla="*/ 396761 w 782516"/>
                <a:gd name="connsiteY172" fmla="*/ 336877 h 761260"/>
                <a:gd name="connsiteX173" fmla="*/ 385862 w 782516"/>
                <a:gd name="connsiteY173" fmla="*/ 336877 h 761260"/>
                <a:gd name="connsiteX174" fmla="*/ 470436 w 782516"/>
                <a:gd name="connsiteY174" fmla="*/ 554958 h 761260"/>
                <a:gd name="connsiteX175" fmla="*/ 463458 w 782516"/>
                <a:gd name="connsiteY175" fmla="*/ 421081 h 761260"/>
                <a:gd name="connsiteX176" fmla="*/ 538556 w 782516"/>
                <a:gd name="connsiteY176" fmla="*/ 491359 h 761260"/>
                <a:gd name="connsiteX177" fmla="*/ 577931 w 782516"/>
                <a:gd name="connsiteY177" fmla="*/ 490096 h 761260"/>
                <a:gd name="connsiteX178" fmla="*/ 585408 w 782516"/>
                <a:gd name="connsiteY178" fmla="*/ 470093 h 761260"/>
                <a:gd name="connsiteX179" fmla="*/ 576569 w 782516"/>
                <a:gd name="connsiteY179" fmla="*/ 450687 h 761260"/>
                <a:gd name="connsiteX180" fmla="*/ 463298 w 782516"/>
                <a:gd name="connsiteY180" fmla="*/ 344690 h 761260"/>
                <a:gd name="connsiteX181" fmla="*/ 464395 w 782516"/>
                <a:gd name="connsiteY181" fmla="*/ 265906 h 761260"/>
                <a:gd name="connsiteX182" fmla="*/ 478417 w 782516"/>
                <a:gd name="connsiteY182" fmla="*/ 239457 h 761260"/>
                <a:gd name="connsiteX183" fmla="*/ 539657 w 782516"/>
                <a:gd name="connsiteY183" fmla="*/ 250356 h 761260"/>
                <a:gd name="connsiteX184" fmla="*/ 714904 w 782516"/>
                <a:gd name="connsiteY184" fmla="*/ 510064 h 761260"/>
                <a:gd name="connsiteX185" fmla="*/ 647949 w 782516"/>
                <a:gd name="connsiteY185" fmla="*/ 492021 h 761260"/>
                <a:gd name="connsiteX186" fmla="*/ 513540 w 782516"/>
                <a:gd name="connsiteY186" fmla="*/ 622510 h 761260"/>
                <a:gd name="connsiteX187" fmla="*/ 470443 w 782516"/>
                <a:gd name="connsiteY187" fmla="*/ 554957 h 761260"/>
                <a:gd name="connsiteX188" fmla="*/ 648043 w 782516"/>
                <a:gd name="connsiteY188" fmla="*/ 745361 h 761260"/>
                <a:gd name="connsiteX189" fmla="*/ 529457 w 782516"/>
                <a:gd name="connsiteY189" fmla="*/ 626773 h 761260"/>
                <a:gd name="connsiteX190" fmla="*/ 648043 w 782516"/>
                <a:gd name="connsiteY190" fmla="*/ 508187 h 761260"/>
                <a:gd name="connsiteX191" fmla="*/ 766630 w 782516"/>
                <a:gd name="connsiteY191" fmla="*/ 626773 h 761260"/>
                <a:gd name="connsiteX192" fmla="*/ 648043 w 782516"/>
                <a:gd name="connsiteY192" fmla="*/ 745361 h 761260"/>
                <a:gd name="connsiteX193" fmla="*/ 726459 w 782516"/>
                <a:gd name="connsiteY193" fmla="*/ 607301 h 761260"/>
                <a:gd name="connsiteX194" fmla="*/ 718448 w 782516"/>
                <a:gd name="connsiteY194" fmla="*/ 615309 h 761260"/>
                <a:gd name="connsiteX195" fmla="*/ 718448 w 782516"/>
                <a:gd name="connsiteY195" fmla="*/ 618698 h 761260"/>
                <a:gd name="connsiteX196" fmla="*/ 706057 w 782516"/>
                <a:gd name="connsiteY196" fmla="*/ 618698 h 761260"/>
                <a:gd name="connsiteX197" fmla="*/ 694659 w 782516"/>
                <a:gd name="connsiteY197" fmla="*/ 591318 h 761260"/>
                <a:gd name="connsiteX198" fmla="*/ 703435 w 782516"/>
                <a:gd name="connsiteY198" fmla="*/ 582546 h 761260"/>
                <a:gd name="connsiteX199" fmla="*/ 705887 w 782516"/>
                <a:gd name="connsiteY199" fmla="*/ 585005 h 761260"/>
                <a:gd name="connsiteX200" fmla="*/ 717187 w 782516"/>
                <a:gd name="connsiteY200" fmla="*/ 585005 h 761260"/>
                <a:gd name="connsiteX201" fmla="*/ 717187 w 782516"/>
                <a:gd name="connsiteY201" fmla="*/ 573707 h 761260"/>
                <a:gd name="connsiteX202" fmla="*/ 701039 w 782516"/>
                <a:gd name="connsiteY202" fmla="*/ 557558 h 761260"/>
                <a:gd name="connsiteX203" fmla="*/ 689739 w 782516"/>
                <a:gd name="connsiteY203" fmla="*/ 557558 h 761260"/>
                <a:gd name="connsiteX204" fmla="*/ 689739 w 782516"/>
                <a:gd name="connsiteY204" fmla="*/ 568856 h 761260"/>
                <a:gd name="connsiteX205" fmla="*/ 692199 w 782516"/>
                <a:gd name="connsiteY205" fmla="*/ 571248 h 761260"/>
                <a:gd name="connsiteX206" fmla="*/ 683430 w 782516"/>
                <a:gd name="connsiteY206" fmla="*/ 580021 h 761260"/>
                <a:gd name="connsiteX207" fmla="*/ 656049 w 782516"/>
                <a:gd name="connsiteY207" fmla="*/ 568623 h 761260"/>
                <a:gd name="connsiteX208" fmla="*/ 656049 w 782516"/>
                <a:gd name="connsiteY208" fmla="*/ 556196 h 761260"/>
                <a:gd name="connsiteX209" fmla="*/ 659438 w 782516"/>
                <a:gd name="connsiteY209" fmla="*/ 556196 h 761260"/>
                <a:gd name="connsiteX210" fmla="*/ 667446 w 782516"/>
                <a:gd name="connsiteY210" fmla="*/ 548188 h 761260"/>
                <a:gd name="connsiteX211" fmla="*/ 659438 w 782516"/>
                <a:gd name="connsiteY211" fmla="*/ 540180 h 761260"/>
                <a:gd name="connsiteX212" fmla="*/ 636643 w 782516"/>
                <a:gd name="connsiteY212" fmla="*/ 540180 h 761260"/>
                <a:gd name="connsiteX213" fmla="*/ 628635 w 782516"/>
                <a:gd name="connsiteY213" fmla="*/ 548188 h 761260"/>
                <a:gd name="connsiteX214" fmla="*/ 636643 w 782516"/>
                <a:gd name="connsiteY214" fmla="*/ 556196 h 761260"/>
                <a:gd name="connsiteX215" fmla="*/ 640033 w 782516"/>
                <a:gd name="connsiteY215" fmla="*/ 556196 h 761260"/>
                <a:gd name="connsiteX216" fmla="*/ 640033 w 782516"/>
                <a:gd name="connsiteY216" fmla="*/ 568623 h 761260"/>
                <a:gd name="connsiteX217" fmla="*/ 612652 w 782516"/>
                <a:gd name="connsiteY217" fmla="*/ 580021 h 761260"/>
                <a:gd name="connsiteX218" fmla="*/ 603880 w 782516"/>
                <a:gd name="connsiteY218" fmla="*/ 571248 h 761260"/>
                <a:gd name="connsiteX219" fmla="*/ 606273 w 782516"/>
                <a:gd name="connsiteY219" fmla="*/ 568789 h 761260"/>
                <a:gd name="connsiteX220" fmla="*/ 606273 w 782516"/>
                <a:gd name="connsiteY220" fmla="*/ 557491 h 761260"/>
                <a:gd name="connsiteX221" fmla="*/ 594975 w 782516"/>
                <a:gd name="connsiteY221" fmla="*/ 557491 h 761260"/>
                <a:gd name="connsiteX222" fmla="*/ 578826 w 782516"/>
                <a:gd name="connsiteY222" fmla="*/ 573640 h 761260"/>
                <a:gd name="connsiteX223" fmla="*/ 578826 w 782516"/>
                <a:gd name="connsiteY223" fmla="*/ 584938 h 761260"/>
                <a:gd name="connsiteX224" fmla="*/ 590124 w 782516"/>
                <a:gd name="connsiteY224" fmla="*/ 584938 h 761260"/>
                <a:gd name="connsiteX225" fmla="*/ 592583 w 782516"/>
                <a:gd name="connsiteY225" fmla="*/ 582480 h 761260"/>
                <a:gd name="connsiteX226" fmla="*/ 601355 w 782516"/>
                <a:gd name="connsiteY226" fmla="*/ 591252 h 761260"/>
                <a:gd name="connsiteX227" fmla="*/ 589958 w 782516"/>
                <a:gd name="connsiteY227" fmla="*/ 618632 h 761260"/>
                <a:gd name="connsiteX228" fmla="*/ 577597 w 782516"/>
                <a:gd name="connsiteY228" fmla="*/ 618599 h 761260"/>
                <a:gd name="connsiteX229" fmla="*/ 577597 w 782516"/>
                <a:gd name="connsiteY229" fmla="*/ 615210 h 761260"/>
                <a:gd name="connsiteX230" fmla="*/ 569589 w 782516"/>
                <a:gd name="connsiteY230" fmla="*/ 607202 h 761260"/>
                <a:gd name="connsiteX231" fmla="*/ 561580 w 782516"/>
                <a:gd name="connsiteY231" fmla="*/ 615210 h 761260"/>
                <a:gd name="connsiteX232" fmla="*/ 561580 w 782516"/>
                <a:gd name="connsiteY232" fmla="*/ 638004 h 761260"/>
                <a:gd name="connsiteX233" fmla="*/ 569589 w 782516"/>
                <a:gd name="connsiteY233" fmla="*/ 646012 h 761260"/>
                <a:gd name="connsiteX234" fmla="*/ 577597 w 782516"/>
                <a:gd name="connsiteY234" fmla="*/ 638004 h 761260"/>
                <a:gd name="connsiteX235" fmla="*/ 577597 w 782516"/>
                <a:gd name="connsiteY235" fmla="*/ 634614 h 761260"/>
                <a:gd name="connsiteX236" fmla="*/ 590024 w 782516"/>
                <a:gd name="connsiteY236" fmla="*/ 634614 h 761260"/>
                <a:gd name="connsiteX237" fmla="*/ 601421 w 782516"/>
                <a:gd name="connsiteY237" fmla="*/ 661994 h 761260"/>
                <a:gd name="connsiteX238" fmla="*/ 592649 w 782516"/>
                <a:gd name="connsiteY238" fmla="*/ 670767 h 761260"/>
                <a:gd name="connsiteX239" fmla="*/ 590190 w 782516"/>
                <a:gd name="connsiteY239" fmla="*/ 668307 h 761260"/>
                <a:gd name="connsiteX240" fmla="*/ 578892 w 782516"/>
                <a:gd name="connsiteY240" fmla="*/ 668307 h 761260"/>
                <a:gd name="connsiteX241" fmla="*/ 578892 w 782516"/>
                <a:gd name="connsiteY241" fmla="*/ 679606 h 761260"/>
                <a:gd name="connsiteX242" fmla="*/ 595041 w 782516"/>
                <a:gd name="connsiteY242" fmla="*/ 695754 h 761260"/>
                <a:gd name="connsiteX243" fmla="*/ 600656 w 782516"/>
                <a:gd name="connsiteY243" fmla="*/ 698044 h 761260"/>
                <a:gd name="connsiteX244" fmla="*/ 606272 w 782516"/>
                <a:gd name="connsiteY244" fmla="*/ 695655 h 761260"/>
                <a:gd name="connsiteX245" fmla="*/ 606272 w 782516"/>
                <a:gd name="connsiteY245" fmla="*/ 684356 h 761260"/>
                <a:gd name="connsiteX246" fmla="*/ 603879 w 782516"/>
                <a:gd name="connsiteY246" fmla="*/ 681967 h 761260"/>
                <a:gd name="connsiteX247" fmla="*/ 612652 w 782516"/>
                <a:gd name="connsiteY247" fmla="*/ 673191 h 761260"/>
                <a:gd name="connsiteX248" fmla="*/ 640032 w 782516"/>
                <a:gd name="connsiteY248" fmla="*/ 684590 h 761260"/>
                <a:gd name="connsiteX249" fmla="*/ 640032 w 782516"/>
                <a:gd name="connsiteY249" fmla="*/ 697016 h 761260"/>
                <a:gd name="connsiteX250" fmla="*/ 636643 w 782516"/>
                <a:gd name="connsiteY250" fmla="*/ 697016 h 761260"/>
                <a:gd name="connsiteX251" fmla="*/ 628635 w 782516"/>
                <a:gd name="connsiteY251" fmla="*/ 705026 h 761260"/>
                <a:gd name="connsiteX252" fmla="*/ 636643 w 782516"/>
                <a:gd name="connsiteY252" fmla="*/ 713037 h 761260"/>
                <a:gd name="connsiteX253" fmla="*/ 659437 w 782516"/>
                <a:gd name="connsiteY253" fmla="*/ 713037 h 761260"/>
                <a:gd name="connsiteX254" fmla="*/ 667445 w 782516"/>
                <a:gd name="connsiteY254" fmla="*/ 705026 h 761260"/>
                <a:gd name="connsiteX255" fmla="*/ 659437 w 782516"/>
                <a:gd name="connsiteY255" fmla="*/ 697016 h 761260"/>
                <a:gd name="connsiteX256" fmla="*/ 656047 w 782516"/>
                <a:gd name="connsiteY256" fmla="*/ 697016 h 761260"/>
                <a:gd name="connsiteX257" fmla="*/ 656047 w 782516"/>
                <a:gd name="connsiteY257" fmla="*/ 684590 h 761260"/>
                <a:gd name="connsiteX258" fmla="*/ 683430 w 782516"/>
                <a:gd name="connsiteY258" fmla="*/ 673191 h 761260"/>
                <a:gd name="connsiteX259" fmla="*/ 692199 w 782516"/>
                <a:gd name="connsiteY259" fmla="*/ 681967 h 761260"/>
                <a:gd name="connsiteX260" fmla="*/ 689810 w 782516"/>
                <a:gd name="connsiteY260" fmla="*/ 684356 h 761260"/>
                <a:gd name="connsiteX261" fmla="*/ 689810 w 782516"/>
                <a:gd name="connsiteY261" fmla="*/ 695655 h 761260"/>
                <a:gd name="connsiteX262" fmla="*/ 695424 w 782516"/>
                <a:gd name="connsiteY262" fmla="*/ 697945 h 761260"/>
                <a:gd name="connsiteX263" fmla="*/ 701039 w 782516"/>
                <a:gd name="connsiteY263" fmla="*/ 695655 h 761260"/>
                <a:gd name="connsiteX264" fmla="*/ 717187 w 782516"/>
                <a:gd name="connsiteY264" fmla="*/ 679507 h 761260"/>
                <a:gd name="connsiteX265" fmla="*/ 717187 w 782516"/>
                <a:gd name="connsiteY265" fmla="*/ 668208 h 761260"/>
                <a:gd name="connsiteX266" fmla="*/ 705887 w 782516"/>
                <a:gd name="connsiteY266" fmla="*/ 668208 h 761260"/>
                <a:gd name="connsiteX267" fmla="*/ 703428 w 782516"/>
                <a:gd name="connsiteY267" fmla="*/ 670667 h 761260"/>
                <a:gd name="connsiteX268" fmla="*/ 694659 w 782516"/>
                <a:gd name="connsiteY268" fmla="*/ 661895 h 761260"/>
                <a:gd name="connsiteX269" fmla="*/ 706057 w 782516"/>
                <a:gd name="connsiteY269" fmla="*/ 634515 h 761260"/>
                <a:gd name="connsiteX270" fmla="*/ 718484 w 782516"/>
                <a:gd name="connsiteY270" fmla="*/ 634515 h 761260"/>
                <a:gd name="connsiteX271" fmla="*/ 718484 w 782516"/>
                <a:gd name="connsiteY271" fmla="*/ 637904 h 761260"/>
                <a:gd name="connsiteX272" fmla="*/ 726494 w 782516"/>
                <a:gd name="connsiteY272" fmla="*/ 645912 h 761260"/>
                <a:gd name="connsiteX273" fmla="*/ 734497 w 782516"/>
                <a:gd name="connsiteY273" fmla="*/ 637904 h 761260"/>
                <a:gd name="connsiteX274" fmla="*/ 734497 w 782516"/>
                <a:gd name="connsiteY274" fmla="*/ 615110 h 761260"/>
                <a:gd name="connsiteX275" fmla="*/ 726459 w 782516"/>
                <a:gd name="connsiteY275" fmla="*/ 607301 h 761260"/>
                <a:gd name="connsiteX276" fmla="*/ 648043 w 782516"/>
                <a:gd name="connsiteY276" fmla="*/ 669306 h 761260"/>
                <a:gd name="connsiteX277" fmla="*/ 605411 w 782516"/>
                <a:gd name="connsiteY277" fmla="*/ 626673 h 761260"/>
                <a:gd name="connsiteX278" fmla="*/ 648043 w 782516"/>
                <a:gd name="connsiteY278" fmla="*/ 584041 h 761260"/>
                <a:gd name="connsiteX279" fmla="*/ 690675 w 782516"/>
                <a:gd name="connsiteY279" fmla="*/ 626673 h 761260"/>
                <a:gd name="connsiteX280" fmla="*/ 648043 w 782516"/>
                <a:gd name="connsiteY280" fmla="*/ 669306 h 761260"/>
                <a:gd name="connsiteX281" fmla="*/ 635018 w 782516"/>
                <a:gd name="connsiteY281" fmla="*/ 626607 h 761260"/>
                <a:gd name="connsiteX282" fmla="*/ 622158 w 782516"/>
                <a:gd name="connsiteY282" fmla="*/ 613747 h 761260"/>
                <a:gd name="connsiteX283" fmla="*/ 635018 w 782516"/>
                <a:gd name="connsiteY283" fmla="*/ 600888 h 761260"/>
                <a:gd name="connsiteX284" fmla="*/ 647878 w 782516"/>
                <a:gd name="connsiteY284" fmla="*/ 613747 h 761260"/>
                <a:gd name="connsiteX285" fmla="*/ 635018 w 782516"/>
                <a:gd name="connsiteY285" fmla="*/ 626607 h 761260"/>
                <a:gd name="connsiteX286" fmla="*/ 653393 w 782516"/>
                <a:gd name="connsiteY286" fmla="*/ 643520 h 761260"/>
                <a:gd name="connsiteX287" fmla="*/ 644455 w 782516"/>
                <a:gd name="connsiteY287" fmla="*/ 652458 h 761260"/>
                <a:gd name="connsiteX288" fmla="*/ 635517 w 782516"/>
                <a:gd name="connsiteY288" fmla="*/ 643520 h 761260"/>
                <a:gd name="connsiteX289" fmla="*/ 644455 w 782516"/>
                <a:gd name="connsiteY289" fmla="*/ 634582 h 761260"/>
                <a:gd name="connsiteX290" fmla="*/ 653393 w 782516"/>
                <a:gd name="connsiteY290" fmla="*/ 643520 h 761260"/>
                <a:gd name="connsiteX291" fmla="*/ 673829 w 782516"/>
                <a:gd name="connsiteY291" fmla="*/ 624979 h 761260"/>
                <a:gd name="connsiteX292" fmla="*/ 663794 w 782516"/>
                <a:gd name="connsiteY292" fmla="*/ 635013 h 761260"/>
                <a:gd name="connsiteX293" fmla="*/ 653759 w 782516"/>
                <a:gd name="connsiteY293" fmla="*/ 624979 h 761260"/>
                <a:gd name="connsiteX294" fmla="*/ 663794 w 782516"/>
                <a:gd name="connsiteY294" fmla="*/ 614944 h 761260"/>
                <a:gd name="connsiteX295" fmla="*/ 673829 w 782516"/>
                <a:gd name="connsiteY295" fmla="*/ 624979 h 76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782516" h="761260">
                  <a:moveTo>
                    <a:pt x="153989" y="357935"/>
                  </a:moveTo>
                  <a:cubicBezTo>
                    <a:pt x="153989" y="353516"/>
                    <a:pt x="150401" y="349927"/>
                    <a:pt x="145981" y="349927"/>
                  </a:cubicBezTo>
                  <a:lnTo>
                    <a:pt x="142592" y="349927"/>
                  </a:lnTo>
                  <a:lnTo>
                    <a:pt x="142592" y="337500"/>
                  </a:lnTo>
                  <a:cubicBezTo>
                    <a:pt x="152794" y="336137"/>
                    <a:pt x="162163" y="332050"/>
                    <a:pt x="169972" y="326103"/>
                  </a:cubicBezTo>
                  <a:lnTo>
                    <a:pt x="178745" y="334875"/>
                  </a:lnTo>
                  <a:lnTo>
                    <a:pt x="176352" y="337334"/>
                  </a:lnTo>
                  <a:cubicBezTo>
                    <a:pt x="173196" y="340491"/>
                    <a:pt x="173196" y="345508"/>
                    <a:pt x="176352" y="348632"/>
                  </a:cubicBezTo>
                  <a:cubicBezTo>
                    <a:pt x="177880" y="350160"/>
                    <a:pt x="179940" y="350924"/>
                    <a:pt x="181968" y="350924"/>
                  </a:cubicBezTo>
                  <a:cubicBezTo>
                    <a:pt x="183994" y="350924"/>
                    <a:pt x="186054" y="350160"/>
                    <a:pt x="187583" y="348532"/>
                  </a:cubicBezTo>
                  <a:lnTo>
                    <a:pt x="203732" y="332383"/>
                  </a:lnTo>
                  <a:cubicBezTo>
                    <a:pt x="206889" y="329227"/>
                    <a:pt x="206889" y="324209"/>
                    <a:pt x="203732" y="321085"/>
                  </a:cubicBezTo>
                  <a:cubicBezTo>
                    <a:pt x="200576" y="317929"/>
                    <a:pt x="195558" y="317929"/>
                    <a:pt x="192434" y="321085"/>
                  </a:cubicBezTo>
                  <a:lnTo>
                    <a:pt x="189975" y="323478"/>
                  </a:lnTo>
                  <a:lnTo>
                    <a:pt x="181203" y="314705"/>
                  </a:lnTo>
                  <a:cubicBezTo>
                    <a:pt x="187150" y="306864"/>
                    <a:pt x="191171" y="297527"/>
                    <a:pt x="192600" y="287325"/>
                  </a:cubicBezTo>
                  <a:lnTo>
                    <a:pt x="205027" y="287325"/>
                  </a:lnTo>
                  <a:lnTo>
                    <a:pt x="205027" y="290714"/>
                  </a:lnTo>
                  <a:cubicBezTo>
                    <a:pt x="205027" y="295134"/>
                    <a:pt x="208616" y="298723"/>
                    <a:pt x="213035" y="298723"/>
                  </a:cubicBezTo>
                  <a:cubicBezTo>
                    <a:pt x="217455" y="298723"/>
                    <a:pt x="221044" y="295134"/>
                    <a:pt x="221044" y="290714"/>
                  </a:cubicBezTo>
                  <a:lnTo>
                    <a:pt x="221044" y="267920"/>
                  </a:lnTo>
                  <a:cubicBezTo>
                    <a:pt x="221044" y="263501"/>
                    <a:pt x="217455" y="259912"/>
                    <a:pt x="213035" y="259912"/>
                  </a:cubicBezTo>
                  <a:cubicBezTo>
                    <a:pt x="208616" y="259912"/>
                    <a:pt x="205027" y="263501"/>
                    <a:pt x="205027" y="267920"/>
                  </a:cubicBezTo>
                  <a:lnTo>
                    <a:pt x="205027" y="271310"/>
                  </a:lnTo>
                  <a:lnTo>
                    <a:pt x="192600" y="271310"/>
                  </a:lnTo>
                  <a:cubicBezTo>
                    <a:pt x="191238" y="261109"/>
                    <a:pt x="187150" y="251739"/>
                    <a:pt x="181203" y="243930"/>
                  </a:cubicBezTo>
                  <a:lnTo>
                    <a:pt x="189975" y="235157"/>
                  </a:lnTo>
                  <a:lnTo>
                    <a:pt x="192434" y="237616"/>
                  </a:lnTo>
                  <a:cubicBezTo>
                    <a:pt x="195591" y="240772"/>
                    <a:pt x="200608" y="240772"/>
                    <a:pt x="203732" y="237616"/>
                  </a:cubicBezTo>
                  <a:cubicBezTo>
                    <a:pt x="206889" y="234459"/>
                    <a:pt x="206889" y="229442"/>
                    <a:pt x="203732" y="226318"/>
                  </a:cubicBezTo>
                  <a:lnTo>
                    <a:pt x="187583" y="210169"/>
                  </a:lnTo>
                  <a:cubicBezTo>
                    <a:pt x="184427" y="207013"/>
                    <a:pt x="179409" y="207013"/>
                    <a:pt x="176285" y="210169"/>
                  </a:cubicBezTo>
                  <a:cubicBezTo>
                    <a:pt x="173129" y="213326"/>
                    <a:pt x="173129" y="218343"/>
                    <a:pt x="176285" y="221467"/>
                  </a:cubicBezTo>
                  <a:lnTo>
                    <a:pt x="178678" y="223860"/>
                  </a:lnTo>
                  <a:lnTo>
                    <a:pt x="169906" y="232632"/>
                  </a:lnTo>
                  <a:cubicBezTo>
                    <a:pt x="162064" y="226684"/>
                    <a:pt x="152727" y="222664"/>
                    <a:pt x="142526" y="221235"/>
                  </a:cubicBezTo>
                  <a:lnTo>
                    <a:pt x="142526" y="208807"/>
                  </a:lnTo>
                  <a:lnTo>
                    <a:pt x="145915" y="208807"/>
                  </a:lnTo>
                  <a:cubicBezTo>
                    <a:pt x="150334" y="208807"/>
                    <a:pt x="153923" y="205219"/>
                    <a:pt x="153923" y="200799"/>
                  </a:cubicBezTo>
                  <a:cubicBezTo>
                    <a:pt x="153923" y="196380"/>
                    <a:pt x="150334" y="192791"/>
                    <a:pt x="145915" y="192791"/>
                  </a:cubicBezTo>
                  <a:lnTo>
                    <a:pt x="123120" y="192791"/>
                  </a:lnTo>
                  <a:cubicBezTo>
                    <a:pt x="118700" y="192791"/>
                    <a:pt x="115112" y="196380"/>
                    <a:pt x="115112" y="200799"/>
                  </a:cubicBezTo>
                  <a:cubicBezTo>
                    <a:pt x="115112" y="205219"/>
                    <a:pt x="118700" y="208807"/>
                    <a:pt x="123120" y="208807"/>
                  </a:cubicBezTo>
                  <a:lnTo>
                    <a:pt x="126509" y="208807"/>
                  </a:lnTo>
                  <a:lnTo>
                    <a:pt x="126509" y="221235"/>
                  </a:lnTo>
                  <a:cubicBezTo>
                    <a:pt x="116308" y="222597"/>
                    <a:pt x="106938" y="226684"/>
                    <a:pt x="99129" y="232632"/>
                  </a:cubicBezTo>
                  <a:lnTo>
                    <a:pt x="90357" y="223860"/>
                  </a:lnTo>
                  <a:lnTo>
                    <a:pt x="92749" y="221401"/>
                  </a:lnTo>
                  <a:cubicBezTo>
                    <a:pt x="95906" y="218245"/>
                    <a:pt x="95906" y="213227"/>
                    <a:pt x="92749" y="210103"/>
                  </a:cubicBezTo>
                  <a:cubicBezTo>
                    <a:pt x="89593" y="206946"/>
                    <a:pt x="84575" y="206946"/>
                    <a:pt x="81451" y="210103"/>
                  </a:cubicBezTo>
                  <a:lnTo>
                    <a:pt x="65303" y="226252"/>
                  </a:lnTo>
                  <a:cubicBezTo>
                    <a:pt x="62146" y="229409"/>
                    <a:pt x="62146" y="234426"/>
                    <a:pt x="65303" y="237550"/>
                  </a:cubicBezTo>
                  <a:cubicBezTo>
                    <a:pt x="68459" y="240707"/>
                    <a:pt x="73477" y="240707"/>
                    <a:pt x="76601" y="237550"/>
                  </a:cubicBezTo>
                  <a:lnTo>
                    <a:pt x="79060" y="235091"/>
                  </a:lnTo>
                  <a:lnTo>
                    <a:pt x="87832" y="243863"/>
                  </a:lnTo>
                  <a:cubicBezTo>
                    <a:pt x="81884" y="251705"/>
                    <a:pt x="77864" y="261042"/>
                    <a:pt x="76435" y="271243"/>
                  </a:cubicBezTo>
                  <a:lnTo>
                    <a:pt x="64008" y="271243"/>
                  </a:lnTo>
                  <a:lnTo>
                    <a:pt x="64008" y="267854"/>
                  </a:lnTo>
                  <a:cubicBezTo>
                    <a:pt x="64008" y="263434"/>
                    <a:pt x="60419" y="259846"/>
                    <a:pt x="55999" y="259846"/>
                  </a:cubicBezTo>
                  <a:cubicBezTo>
                    <a:pt x="51580" y="259846"/>
                    <a:pt x="47991" y="263434"/>
                    <a:pt x="47991" y="267854"/>
                  </a:cubicBezTo>
                  <a:lnTo>
                    <a:pt x="47991" y="290649"/>
                  </a:lnTo>
                  <a:cubicBezTo>
                    <a:pt x="47991" y="295068"/>
                    <a:pt x="51580" y="298657"/>
                    <a:pt x="55999" y="298657"/>
                  </a:cubicBezTo>
                  <a:cubicBezTo>
                    <a:pt x="60419" y="298657"/>
                    <a:pt x="64008" y="295068"/>
                    <a:pt x="64008" y="290649"/>
                  </a:cubicBezTo>
                  <a:lnTo>
                    <a:pt x="64008" y="287259"/>
                  </a:lnTo>
                  <a:lnTo>
                    <a:pt x="76568" y="287259"/>
                  </a:lnTo>
                  <a:cubicBezTo>
                    <a:pt x="77930" y="297460"/>
                    <a:pt x="82017" y="306830"/>
                    <a:pt x="87965" y="314639"/>
                  </a:cubicBezTo>
                  <a:lnTo>
                    <a:pt x="79126" y="323677"/>
                  </a:lnTo>
                  <a:lnTo>
                    <a:pt x="76667" y="321284"/>
                  </a:lnTo>
                  <a:cubicBezTo>
                    <a:pt x="73511" y="318128"/>
                    <a:pt x="68493" y="318128"/>
                    <a:pt x="65369" y="321284"/>
                  </a:cubicBezTo>
                  <a:cubicBezTo>
                    <a:pt x="62213" y="324441"/>
                    <a:pt x="62213" y="329458"/>
                    <a:pt x="65369" y="332582"/>
                  </a:cubicBezTo>
                  <a:lnTo>
                    <a:pt x="81518" y="348731"/>
                  </a:lnTo>
                  <a:cubicBezTo>
                    <a:pt x="83046" y="350260"/>
                    <a:pt x="85107" y="351024"/>
                    <a:pt x="87134" y="351024"/>
                  </a:cubicBezTo>
                  <a:cubicBezTo>
                    <a:pt x="89160" y="351024"/>
                    <a:pt x="91221" y="350260"/>
                    <a:pt x="92749" y="348632"/>
                  </a:cubicBezTo>
                  <a:cubicBezTo>
                    <a:pt x="95906" y="345475"/>
                    <a:pt x="95906" y="340458"/>
                    <a:pt x="92749" y="337334"/>
                  </a:cubicBezTo>
                  <a:lnTo>
                    <a:pt x="90290" y="334942"/>
                  </a:lnTo>
                  <a:lnTo>
                    <a:pt x="99063" y="326169"/>
                  </a:lnTo>
                  <a:cubicBezTo>
                    <a:pt x="106904" y="332117"/>
                    <a:pt x="116241" y="336137"/>
                    <a:pt x="126443" y="337567"/>
                  </a:cubicBezTo>
                  <a:lnTo>
                    <a:pt x="126443" y="349994"/>
                  </a:lnTo>
                  <a:lnTo>
                    <a:pt x="123054" y="349994"/>
                  </a:lnTo>
                  <a:cubicBezTo>
                    <a:pt x="118634" y="349994"/>
                    <a:pt x="115045" y="353582"/>
                    <a:pt x="115045" y="358002"/>
                  </a:cubicBezTo>
                  <a:cubicBezTo>
                    <a:pt x="115045" y="362421"/>
                    <a:pt x="118634" y="366010"/>
                    <a:pt x="123054" y="366010"/>
                  </a:cubicBezTo>
                  <a:lnTo>
                    <a:pt x="145848" y="366010"/>
                  </a:lnTo>
                  <a:cubicBezTo>
                    <a:pt x="150400" y="365877"/>
                    <a:pt x="153989" y="362288"/>
                    <a:pt x="153989" y="357935"/>
                  </a:cubicBezTo>
                  <a:close/>
                  <a:moveTo>
                    <a:pt x="91952" y="279520"/>
                  </a:moveTo>
                  <a:cubicBezTo>
                    <a:pt x="91952" y="256027"/>
                    <a:pt x="111091" y="236888"/>
                    <a:pt x="134584" y="236888"/>
                  </a:cubicBezTo>
                  <a:cubicBezTo>
                    <a:pt x="158077" y="236888"/>
                    <a:pt x="177216" y="256027"/>
                    <a:pt x="177216" y="279520"/>
                  </a:cubicBezTo>
                  <a:cubicBezTo>
                    <a:pt x="177216" y="303013"/>
                    <a:pt x="158077" y="322152"/>
                    <a:pt x="134584" y="322152"/>
                  </a:cubicBezTo>
                  <a:cubicBezTo>
                    <a:pt x="111091" y="322152"/>
                    <a:pt x="91952" y="303013"/>
                    <a:pt x="91952" y="279520"/>
                  </a:cubicBezTo>
                  <a:close/>
                  <a:moveTo>
                    <a:pt x="121658" y="279453"/>
                  </a:moveTo>
                  <a:cubicBezTo>
                    <a:pt x="114614" y="279453"/>
                    <a:pt x="108798" y="273672"/>
                    <a:pt x="108798" y="266594"/>
                  </a:cubicBezTo>
                  <a:cubicBezTo>
                    <a:pt x="108798" y="259550"/>
                    <a:pt x="114580" y="253734"/>
                    <a:pt x="121658" y="253734"/>
                  </a:cubicBezTo>
                  <a:cubicBezTo>
                    <a:pt x="128703" y="253734"/>
                    <a:pt x="134517" y="259516"/>
                    <a:pt x="134517" y="266594"/>
                  </a:cubicBezTo>
                  <a:cubicBezTo>
                    <a:pt x="134484" y="273672"/>
                    <a:pt x="128703" y="279453"/>
                    <a:pt x="121658" y="279453"/>
                  </a:cubicBezTo>
                  <a:close/>
                  <a:moveTo>
                    <a:pt x="131094" y="305305"/>
                  </a:moveTo>
                  <a:cubicBezTo>
                    <a:pt x="126176" y="305305"/>
                    <a:pt x="122156" y="301318"/>
                    <a:pt x="122156" y="296367"/>
                  </a:cubicBezTo>
                  <a:cubicBezTo>
                    <a:pt x="122156" y="291450"/>
                    <a:pt x="126144" y="287429"/>
                    <a:pt x="131094" y="287429"/>
                  </a:cubicBezTo>
                  <a:cubicBezTo>
                    <a:pt x="136012" y="287429"/>
                    <a:pt x="140032" y="291416"/>
                    <a:pt x="140032" y="296367"/>
                  </a:cubicBezTo>
                  <a:cubicBezTo>
                    <a:pt x="140032" y="301318"/>
                    <a:pt x="136012" y="305305"/>
                    <a:pt x="131094" y="305305"/>
                  </a:cubicBezTo>
                  <a:close/>
                  <a:moveTo>
                    <a:pt x="140365" y="277825"/>
                  </a:moveTo>
                  <a:cubicBezTo>
                    <a:pt x="140365" y="272309"/>
                    <a:pt x="144884" y="267790"/>
                    <a:pt x="150400" y="267790"/>
                  </a:cubicBezTo>
                  <a:cubicBezTo>
                    <a:pt x="155915" y="267790"/>
                    <a:pt x="160434" y="272309"/>
                    <a:pt x="160434" y="277825"/>
                  </a:cubicBezTo>
                  <a:cubicBezTo>
                    <a:pt x="160434" y="283341"/>
                    <a:pt x="155915" y="287860"/>
                    <a:pt x="150400" y="287860"/>
                  </a:cubicBezTo>
                  <a:cubicBezTo>
                    <a:pt x="144884" y="287860"/>
                    <a:pt x="140365" y="283341"/>
                    <a:pt x="140365" y="277825"/>
                  </a:cubicBezTo>
                  <a:close/>
                  <a:moveTo>
                    <a:pt x="733951" y="523250"/>
                  </a:moveTo>
                  <a:cubicBezTo>
                    <a:pt x="712785" y="409774"/>
                    <a:pt x="642075" y="300388"/>
                    <a:pt x="548603" y="237186"/>
                  </a:cubicBezTo>
                  <a:cubicBezTo>
                    <a:pt x="522586" y="219574"/>
                    <a:pt x="491451" y="214823"/>
                    <a:pt x="471117" y="225290"/>
                  </a:cubicBezTo>
                  <a:cubicBezTo>
                    <a:pt x="461082" y="230474"/>
                    <a:pt x="448986" y="241705"/>
                    <a:pt x="448389" y="265596"/>
                  </a:cubicBezTo>
                  <a:cubicBezTo>
                    <a:pt x="448123" y="278023"/>
                    <a:pt x="447625" y="301250"/>
                    <a:pt x="447359" y="329892"/>
                  </a:cubicBezTo>
                  <a:lnTo>
                    <a:pt x="419215" y="303509"/>
                  </a:lnTo>
                  <a:lnTo>
                    <a:pt x="419215" y="27978"/>
                  </a:lnTo>
                  <a:cubicBezTo>
                    <a:pt x="419215" y="12594"/>
                    <a:pt x="406721" y="0"/>
                    <a:pt x="391236" y="0"/>
                  </a:cubicBezTo>
                  <a:cubicBezTo>
                    <a:pt x="375752" y="0"/>
                    <a:pt x="363258" y="12494"/>
                    <a:pt x="363258" y="27978"/>
                  </a:cubicBezTo>
                  <a:lnTo>
                    <a:pt x="363258" y="303509"/>
                  </a:lnTo>
                  <a:lnTo>
                    <a:pt x="335114" y="329892"/>
                  </a:lnTo>
                  <a:cubicBezTo>
                    <a:pt x="334848" y="301150"/>
                    <a:pt x="334349" y="277990"/>
                    <a:pt x="334084" y="265596"/>
                  </a:cubicBezTo>
                  <a:cubicBezTo>
                    <a:pt x="333585" y="243665"/>
                    <a:pt x="323185" y="232500"/>
                    <a:pt x="314512" y="227051"/>
                  </a:cubicBezTo>
                  <a:cubicBezTo>
                    <a:pt x="300058" y="217946"/>
                    <a:pt x="279124" y="217348"/>
                    <a:pt x="257526" y="225190"/>
                  </a:cubicBezTo>
                  <a:cubicBezTo>
                    <a:pt x="236592" y="177973"/>
                    <a:pt x="189374" y="144875"/>
                    <a:pt x="134444" y="144875"/>
                  </a:cubicBezTo>
                  <a:cubicBezTo>
                    <a:pt x="60410" y="144942"/>
                    <a:pt x="0" y="205251"/>
                    <a:pt x="0" y="279518"/>
                  </a:cubicBezTo>
                  <a:cubicBezTo>
                    <a:pt x="0" y="337601"/>
                    <a:pt x="37083" y="387110"/>
                    <a:pt x="88722" y="405916"/>
                  </a:cubicBezTo>
                  <a:cubicBezTo>
                    <a:pt x="53832" y="475231"/>
                    <a:pt x="37684" y="549661"/>
                    <a:pt x="43299" y="616550"/>
                  </a:cubicBezTo>
                  <a:cubicBezTo>
                    <a:pt x="47553" y="667322"/>
                    <a:pt x="73570" y="693110"/>
                    <a:pt x="120722" y="693110"/>
                  </a:cubicBezTo>
                  <a:lnTo>
                    <a:pt x="123613" y="693110"/>
                  </a:lnTo>
                  <a:cubicBezTo>
                    <a:pt x="164617" y="692174"/>
                    <a:pt x="212264" y="677891"/>
                    <a:pt x="251039" y="654729"/>
                  </a:cubicBezTo>
                  <a:cubicBezTo>
                    <a:pt x="295432" y="628180"/>
                    <a:pt x="322848" y="593656"/>
                    <a:pt x="328094" y="557408"/>
                  </a:cubicBezTo>
                  <a:cubicBezTo>
                    <a:pt x="332447" y="527802"/>
                    <a:pt x="334806" y="476930"/>
                    <a:pt x="335337" y="406157"/>
                  </a:cubicBezTo>
                  <a:lnTo>
                    <a:pt x="391294" y="353623"/>
                  </a:lnTo>
                  <a:lnTo>
                    <a:pt x="447251" y="406024"/>
                  </a:lnTo>
                  <a:cubicBezTo>
                    <a:pt x="447749" y="476801"/>
                    <a:pt x="450242" y="527673"/>
                    <a:pt x="454495" y="557276"/>
                  </a:cubicBezTo>
                  <a:cubicBezTo>
                    <a:pt x="459081" y="588743"/>
                    <a:pt x="479848" y="618349"/>
                    <a:pt x="514472" y="643368"/>
                  </a:cubicBezTo>
                  <a:cubicBezTo>
                    <a:pt x="522712" y="709726"/>
                    <a:pt x="579367" y="761261"/>
                    <a:pt x="647945" y="761261"/>
                  </a:cubicBezTo>
                  <a:cubicBezTo>
                    <a:pt x="722106" y="761261"/>
                    <a:pt x="782516" y="700851"/>
                    <a:pt x="782516" y="626688"/>
                  </a:cubicBezTo>
                  <a:cubicBezTo>
                    <a:pt x="782580" y="585153"/>
                    <a:pt x="763611" y="547905"/>
                    <a:pt x="733937" y="523250"/>
                  </a:cubicBezTo>
                  <a:close/>
                  <a:moveTo>
                    <a:pt x="16008" y="279526"/>
                  </a:moveTo>
                  <a:cubicBezTo>
                    <a:pt x="16008" y="214100"/>
                    <a:pt x="69273" y="160940"/>
                    <a:pt x="134595" y="160940"/>
                  </a:cubicBezTo>
                  <a:cubicBezTo>
                    <a:pt x="199921" y="160940"/>
                    <a:pt x="253182" y="214205"/>
                    <a:pt x="253182" y="279526"/>
                  </a:cubicBezTo>
                  <a:cubicBezTo>
                    <a:pt x="253182" y="344953"/>
                    <a:pt x="199916" y="398113"/>
                    <a:pt x="134595" y="398113"/>
                  </a:cubicBezTo>
                  <a:cubicBezTo>
                    <a:pt x="69268" y="398113"/>
                    <a:pt x="16008" y="344948"/>
                    <a:pt x="16008" y="279526"/>
                  </a:cubicBezTo>
                  <a:close/>
                  <a:moveTo>
                    <a:pt x="312202" y="554958"/>
                  </a:moveTo>
                  <a:cubicBezTo>
                    <a:pt x="302499" y="621548"/>
                    <a:pt x="202646" y="675310"/>
                    <a:pt x="123196" y="677040"/>
                  </a:cubicBezTo>
                  <a:cubicBezTo>
                    <a:pt x="82625" y="677905"/>
                    <a:pt x="62787" y="658830"/>
                    <a:pt x="59232" y="615202"/>
                  </a:cubicBezTo>
                  <a:cubicBezTo>
                    <a:pt x="53782" y="550374"/>
                    <a:pt x="69865" y="477901"/>
                    <a:pt x="104322" y="410544"/>
                  </a:cubicBezTo>
                  <a:cubicBezTo>
                    <a:pt x="114091" y="412837"/>
                    <a:pt x="124226" y="414133"/>
                    <a:pt x="134593" y="414133"/>
                  </a:cubicBezTo>
                  <a:cubicBezTo>
                    <a:pt x="208755" y="414133"/>
                    <a:pt x="269165" y="353724"/>
                    <a:pt x="269165" y="279561"/>
                  </a:cubicBezTo>
                  <a:cubicBezTo>
                    <a:pt x="269165" y="265871"/>
                    <a:pt x="267039" y="252580"/>
                    <a:pt x="263284" y="240186"/>
                  </a:cubicBezTo>
                  <a:cubicBezTo>
                    <a:pt x="280031" y="234237"/>
                    <a:pt x="295947" y="234304"/>
                    <a:pt x="306082" y="240684"/>
                  </a:cubicBezTo>
                  <a:cubicBezTo>
                    <a:pt x="313824" y="245601"/>
                    <a:pt x="317911" y="254108"/>
                    <a:pt x="318176" y="266037"/>
                  </a:cubicBezTo>
                  <a:cubicBezTo>
                    <a:pt x="318509" y="280425"/>
                    <a:pt x="319107" y="309434"/>
                    <a:pt x="319273" y="344821"/>
                  </a:cubicBezTo>
                  <a:lnTo>
                    <a:pt x="206038" y="450684"/>
                  </a:lnTo>
                  <a:cubicBezTo>
                    <a:pt x="200588" y="455801"/>
                    <a:pt x="197432" y="462679"/>
                    <a:pt x="197199" y="470089"/>
                  </a:cubicBezTo>
                  <a:cubicBezTo>
                    <a:pt x="196933" y="477499"/>
                    <a:pt x="199592" y="484643"/>
                    <a:pt x="204676" y="490093"/>
                  </a:cubicBezTo>
                  <a:cubicBezTo>
                    <a:pt x="209793" y="495542"/>
                    <a:pt x="216671" y="498699"/>
                    <a:pt x="224081" y="498932"/>
                  </a:cubicBezTo>
                  <a:lnTo>
                    <a:pt x="225011" y="498932"/>
                  </a:lnTo>
                  <a:cubicBezTo>
                    <a:pt x="232056" y="498932"/>
                    <a:pt x="238801" y="496307"/>
                    <a:pt x="243985" y="491455"/>
                  </a:cubicBezTo>
                  <a:lnTo>
                    <a:pt x="319082" y="421177"/>
                  </a:lnTo>
                  <a:cubicBezTo>
                    <a:pt x="318418" y="483247"/>
                    <a:pt x="316126" y="528273"/>
                    <a:pt x="312204" y="554955"/>
                  </a:cubicBezTo>
                  <a:close/>
                  <a:moveTo>
                    <a:pt x="385868" y="336881"/>
                  </a:moveTo>
                  <a:lnTo>
                    <a:pt x="233184" y="479697"/>
                  </a:lnTo>
                  <a:cubicBezTo>
                    <a:pt x="230892" y="481824"/>
                    <a:pt x="227735" y="483020"/>
                    <a:pt x="224678" y="482920"/>
                  </a:cubicBezTo>
                  <a:cubicBezTo>
                    <a:pt x="221521" y="482821"/>
                    <a:pt x="218564" y="481459"/>
                    <a:pt x="216437" y="479165"/>
                  </a:cubicBezTo>
                  <a:cubicBezTo>
                    <a:pt x="211918" y="474414"/>
                    <a:pt x="212184" y="466837"/>
                    <a:pt x="217036" y="462418"/>
                  </a:cubicBezTo>
                  <a:lnTo>
                    <a:pt x="376865" y="312889"/>
                  </a:lnTo>
                  <a:cubicBezTo>
                    <a:pt x="378493" y="311361"/>
                    <a:pt x="379423" y="309234"/>
                    <a:pt x="379423" y="307008"/>
                  </a:cubicBezTo>
                  <a:lnTo>
                    <a:pt x="379423" y="27990"/>
                  </a:lnTo>
                  <a:cubicBezTo>
                    <a:pt x="379423" y="21344"/>
                    <a:pt x="384773" y="15994"/>
                    <a:pt x="391418" y="15994"/>
                  </a:cubicBezTo>
                  <a:cubicBezTo>
                    <a:pt x="398064" y="15994"/>
                    <a:pt x="403414" y="21344"/>
                    <a:pt x="403414" y="27990"/>
                  </a:cubicBezTo>
                  <a:lnTo>
                    <a:pt x="403414" y="306909"/>
                  </a:lnTo>
                  <a:cubicBezTo>
                    <a:pt x="403414" y="309135"/>
                    <a:pt x="404345" y="311262"/>
                    <a:pt x="405973" y="312790"/>
                  </a:cubicBezTo>
                  <a:lnTo>
                    <a:pt x="565695" y="462348"/>
                  </a:lnTo>
                  <a:cubicBezTo>
                    <a:pt x="567988" y="464474"/>
                    <a:pt x="569350" y="467465"/>
                    <a:pt x="569450" y="470588"/>
                  </a:cubicBezTo>
                  <a:cubicBezTo>
                    <a:pt x="569550" y="473745"/>
                    <a:pt x="568420" y="476802"/>
                    <a:pt x="566227" y="479095"/>
                  </a:cubicBezTo>
                  <a:cubicBezTo>
                    <a:pt x="561708" y="483846"/>
                    <a:pt x="554232" y="484112"/>
                    <a:pt x="549480" y="479693"/>
                  </a:cubicBezTo>
                  <a:lnTo>
                    <a:pt x="396761" y="336877"/>
                  </a:lnTo>
                  <a:cubicBezTo>
                    <a:pt x="393704" y="333986"/>
                    <a:pt x="388920" y="333986"/>
                    <a:pt x="385862" y="336877"/>
                  </a:cubicBezTo>
                  <a:close/>
                  <a:moveTo>
                    <a:pt x="470436" y="554958"/>
                  </a:moveTo>
                  <a:cubicBezTo>
                    <a:pt x="466515" y="528242"/>
                    <a:pt x="464222" y="483149"/>
                    <a:pt x="463458" y="421081"/>
                  </a:cubicBezTo>
                  <a:lnTo>
                    <a:pt x="538556" y="491359"/>
                  </a:lnTo>
                  <a:cubicBezTo>
                    <a:pt x="549787" y="501826"/>
                    <a:pt x="567398" y="501228"/>
                    <a:pt x="577931" y="490096"/>
                  </a:cubicBezTo>
                  <a:cubicBezTo>
                    <a:pt x="583049" y="484647"/>
                    <a:pt x="585674" y="477602"/>
                    <a:pt x="585408" y="470093"/>
                  </a:cubicBezTo>
                  <a:cubicBezTo>
                    <a:pt x="585142" y="462683"/>
                    <a:pt x="582019" y="455805"/>
                    <a:pt x="576569" y="450687"/>
                  </a:cubicBezTo>
                  <a:lnTo>
                    <a:pt x="463298" y="344690"/>
                  </a:lnTo>
                  <a:cubicBezTo>
                    <a:pt x="463564" y="309402"/>
                    <a:pt x="464163" y="280293"/>
                    <a:pt x="464395" y="265906"/>
                  </a:cubicBezTo>
                  <a:cubicBezTo>
                    <a:pt x="464661" y="252981"/>
                    <a:pt x="469412" y="244142"/>
                    <a:pt x="478417" y="239457"/>
                  </a:cubicBezTo>
                  <a:cubicBezTo>
                    <a:pt x="493469" y="231715"/>
                    <a:pt x="518657" y="236134"/>
                    <a:pt x="539657" y="250356"/>
                  </a:cubicBezTo>
                  <a:cubicBezTo>
                    <a:pt x="625225" y="308272"/>
                    <a:pt x="691150" y="406463"/>
                    <a:pt x="714904" y="510064"/>
                  </a:cubicBezTo>
                  <a:cubicBezTo>
                    <a:pt x="695169" y="498667"/>
                    <a:pt x="672372" y="492021"/>
                    <a:pt x="647949" y="492021"/>
                  </a:cubicBezTo>
                  <a:cubicBezTo>
                    <a:pt x="575148" y="492021"/>
                    <a:pt x="515766" y="550204"/>
                    <a:pt x="513540" y="622510"/>
                  </a:cubicBezTo>
                  <a:cubicBezTo>
                    <a:pt x="494168" y="606527"/>
                    <a:pt x="474596" y="583733"/>
                    <a:pt x="470443" y="554957"/>
                  </a:cubicBezTo>
                  <a:close/>
                  <a:moveTo>
                    <a:pt x="648043" y="745361"/>
                  </a:moveTo>
                  <a:cubicBezTo>
                    <a:pt x="582617" y="745361"/>
                    <a:pt x="529457" y="692097"/>
                    <a:pt x="529457" y="626773"/>
                  </a:cubicBezTo>
                  <a:cubicBezTo>
                    <a:pt x="529457" y="561347"/>
                    <a:pt x="582722" y="508187"/>
                    <a:pt x="648043" y="508187"/>
                  </a:cubicBezTo>
                  <a:cubicBezTo>
                    <a:pt x="713373" y="508187"/>
                    <a:pt x="766630" y="561452"/>
                    <a:pt x="766630" y="626773"/>
                  </a:cubicBezTo>
                  <a:cubicBezTo>
                    <a:pt x="766630" y="692104"/>
                    <a:pt x="713465" y="745361"/>
                    <a:pt x="648043" y="745361"/>
                  </a:cubicBezTo>
                  <a:close/>
                  <a:moveTo>
                    <a:pt x="726459" y="607301"/>
                  </a:moveTo>
                  <a:cubicBezTo>
                    <a:pt x="722042" y="607301"/>
                    <a:pt x="718448" y="610890"/>
                    <a:pt x="718448" y="615309"/>
                  </a:cubicBezTo>
                  <a:lnTo>
                    <a:pt x="718448" y="618698"/>
                  </a:lnTo>
                  <a:lnTo>
                    <a:pt x="706057" y="618698"/>
                  </a:lnTo>
                  <a:cubicBezTo>
                    <a:pt x="704696" y="608497"/>
                    <a:pt x="700606" y="599127"/>
                    <a:pt x="694659" y="591318"/>
                  </a:cubicBezTo>
                  <a:lnTo>
                    <a:pt x="703435" y="582546"/>
                  </a:lnTo>
                  <a:lnTo>
                    <a:pt x="705887" y="585005"/>
                  </a:lnTo>
                  <a:cubicBezTo>
                    <a:pt x="709049" y="588161"/>
                    <a:pt x="714068" y="588161"/>
                    <a:pt x="717187" y="585005"/>
                  </a:cubicBezTo>
                  <a:cubicBezTo>
                    <a:pt x="720348" y="581848"/>
                    <a:pt x="720348" y="576831"/>
                    <a:pt x="717187" y="573707"/>
                  </a:cubicBezTo>
                  <a:lnTo>
                    <a:pt x="701039" y="557558"/>
                  </a:lnTo>
                  <a:cubicBezTo>
                    <a:pt x="697884" y="554401"/>
                    <a:pt x="692865" y="554401"/>
                    <a:pt x="689739" y="557558"/>
                  </a:cubicBezTo>
                  <a:cubicBezTo>
                    <a:pt x="686585" y="560715"/>
                    <a:pt x="686585" y="565732"/>
                    <a:pt x="689739" y="568856"/>
                  </a:cubicBezTo>
                  <a:lnTo>
                    <a:pt x="692199" y="571248"/>
                  </a:lnTo>
                  <a:lnTo>
                    <a:pt x="683430" y="580021"/>
                  </a:lnTo>
                  <a:cubicBezTo>
                    <a:pt x="675590" y="574073"/>
                    <a:pt x="666250" y="570052"/>
                    <a:pt x="656049" y="568623"/>
                  </a:cubicBezTo>
                  <a:lnTo>
                    <a:pt x="656049" y="556196"/>
                  </a:lnTo>
                  <a:lnTo>
                    <a:pt x="659438" y="556196"/>
                  </a:lnTo>
                  <a:cubicBezTo>
                    <a:pt x="663857" y="556196"/>
                    <a:pt x="667446" y="552608"/>
                    <a:pt x="667446" y="548188"/>
                  </a:cubicBezTo>
                  <a:cubicBezTo>
                    <a:pt x="667446" y="543769"/>
                    <a:pt x="663857" y="540180"/>
                    <a:pt x="659438" y="540180"/>
                  </a:cubicBezTo>
                  <a:lnTo>
                    <a:pt x="636643" y="540180"/>
                  </a:lnTo>
                  <a:cubicBezTo>
                    <a:pt x="632224" y="540180"/>
                    <a:pt x="628635" y="543769"/>
                    <a:pt x="628635" y="548188"/>
                  </a:cubicBezTo>
                  <a:cubicBezTo>
                    <a:pt x="628635" y="552608"/>
                    <a:pt x="632224" y="556196"/>
                    <a:pt x="636643" y="556196"/>
                  </a:cubicBezTo>
                  <a:lnTo>
                    <a:pt x="640033" y="556196"/>
                  </a:lnTo>
                  <a:lnTo>
                    <a:pt x="640033" y="568623"/>
                  </a:lnTo>
                  <a:cubicBezTo>
                    <a:pt x="629831" y="569986"/>
                    <a:pt x="620461" y="574073"/>
                    <a:pt x="612652" y="580021"/>
                  </a:cubicBezTo>
                  <a:lnTo>
                    <a:pt x="603880" y="571248"/>
                  </a:lnTo>
                  <a:lnTo>
                    <a:pt x="606273" y="568789"/>
                  </a:lnTo>
                  <a:cubicBezTo>
                    <a:pt x="609429" y="565633"/>
                    <a:pt x="609429" y="560615"/>
                    <a:pt x="606273" y="557491"/>
                  </a:cubicBezTo>
                  <a:cubicBezTo>
                    <a:pt x="603116" y="554335"/>
                    <a:pt x="598099" y="554335"/>
                    <a:pt x="594975" y="557491"/>
                  </a:cubicBezTo>
                  <a:lnTo>
                    <a:pt x="578826" y="573640"/>
                  </a:lnTo>
                  <a:cubicBezTo>
                    <a:pt x="575669" y="576797"/>
                    <a:pt x="575669" y="581814"/>
                    <a:pt x="578826" y="584938"/>
                  </a:cubicBezTo>
                  <a:cubicBezTo>
                    <a:pt x="581982" y="588095"/>
                    <a:pt x="587000" y="588095"/>
                    <a:pt x="590124" y="584938"/>
                  </a:cubicBezTo>
                  <a:lnTo>
                    <a:pt x="592583" y="582480"/>
                  </a:lnTo>
                  <a:lnTo>
                    <a:pt x="601355" y="591252"/>
                  </a:lnTo>
                  <a:cubicBezTo>
                    <a:pt x="595407" y="599093"/>
                    <a:pt x="591387" y="608431"/>
                    <a:pt x="589958" y="618632"/>
                  </a:cubicBezTo>
                  <a:lnTo>
                    <a:pt x="577597" y="618599"/>
                  </a:lnTo>
                  <a:lnTo>
                    <a:pt x="577597" y="615210"/>
                  </a:lnTo>
                  <a:cubicBezTo>
                    <a:pt x="577597" y="610790"/>
                    <a:pt x="574008" y="607202"/>
                    <a:pt x="569589" y="607202"/>
                  </a:cubicBezTo>
                  <a:cubicBezTo>
                    <a:pt x="565169" y="607202"/>
                    <a:pt x="561580" y="610790"/>
                    <a:pt x="561580" y="615210"/>
                  </a:cubicBezTo>
                  <a:lnTo>
                    <a:pt x="561580" y="638004"/>
                  </a:lnTo>
                  <a:cubicBezTo>
                    <a:pt x="561580" y="642423"/>
                    <a:pt x="565169" y="646012"/>
                    <a:pt x="569589" y="646012"/>
                  </a:cubicBezTo>
                  <a:cubicBezTo>
                    <a:pt x="574008" y="646012"/>
                    <a:pt x="577597" y="642423"/>
                    <a:pt x="577597" y="638004"/>
                  </a:cubicBezTo>
                  <a:lnTo>
                    <a:pt x="577597" y="634614"/>
                  </a:lnTo>
                  <a:lnTo>
                    <a:pt x="590024" y="634614"/>
                  </a:lnTo>
                  <a:cubicBezTo>
                    <a:pt x="591386" y="644816"/>
                    <a:pt x="595473" y="654185"/>
                    <a:pt x="601421" y="661994"/>
                  </a:cubicBezTo>
                  <a:lnTo>
                    <a:pt x="592649" y="670767"/>
                  </a:lnTo>
                  <a:lnTo>
                    <a:pt x="590190" y="668307"/>
                  </a:lnTo>
                  <a:cubicBezTo>
                    <a:pt x="587033" y="665152"/>
                    <a:pt x="582016" y="665152"/>
                    <a:pt x="578892" y="668307"/>
                  </a:cubicBezTo>
                  <a:cubicBezTo>
                    <a:pt x="575735" y="671461"/>
                    <a:pt x="575735" y="676480"/>
                    <a:pt x="578892" y="679606"/>
                  </a:cubicBezTo>
                  <a:lnTo>
                    <a:pt x="595041" y="695754"/>
                  </a:lnTo>
                  <a:cubicBezTo>
                    <a:pt x="596569" y="697285"/>
                    <a:pt x="598629" y="698044"/>
                    <a:pt x="600656" y="698044"/>
                  </a:cubicBezTo>
                  <a:cubicBezTo>
                    <a:pt x="602683" y="698044"/>
                    <a:pt x="604743" y="697285"/>
                    <a:pt x="606272" y="695655"/>
                  </a:cubicBezTo>
                  <a:cubicBezTo>
                    <a:pt x="609428" y="692501"/>
                    <a:pt x="609428" y="687482"/>
                    <a:pt x="606272" y="684356"/>
                  </a:cubicBezTo>
                  <a:lnTo>
                    <a:pt x="603879" y="681967"/>
                  </a:lnTo>
                  <a:lnTo>
                    <a:pt x="612652" y="673191"/>
                  </a:lnTo>
                  <a:cubicBezTo>
                    <a:pt x="620493" y="679138"/>
                    <a:pt x="629830" y="683158"/>
                    <a:pt x="640032" y="684590"/>
                  </a:cubicBezTo>
                  <a:lnTo>
                    <a:pt x="640032" y="697016"/>
                  </a:lnTo>
                  <a:lnTo>
                    <a:pt x="636643" y="697016"/>
                  </a:lnTo>
                  <a:cubicBezTo>
                    <a:pt x="632223" y="697016"/>
                    <a:pt x="628635" y="700603"/>
                    <a:pt x="628635" y="705026"/>
                  </a:cubicBezTo>
                  <a:cubicBezTo>
                    <a:pt x="628635" y="709443"/>
                    <a:pt x="632223" y="713037"/>
                    <a:pt x="636643" y="713037"/>
                  </a:cubicBezTo>
                  <a:lnTo>
                    <a:pt x="659437" y="713037"/>
                  </a:lnTo>
                  <a:cubicBezTo>
                    <a:pt x="663856" y="713037"/>
                    <a:pt x="667445" y="709443"/>
                    <a:pt x="667445" y="705026"/>
                  </a:cubicBezTo>
                  <a:cubicBezTo>
                    <a:pt x="667445" y="700603"/>
                    <a:pt x="663856" y="697016"/>
                    <a:pt x="659437" y="697016"/>
                  </a:cubicBezTo>
                  <a:lnTo>
                    <a:pt x="656047" y="697016"/>
                  </a:lnTo>
                  <a:lnTo>
                    <a:pt x="656047" y="684590"/>
                  </a:lnTo>
                  <a:cubicBezTo>
                    <a:pt x="666249" y="683229"/>
                    <a:pt x="675619" y="679138"/>
                    <a:pt x="683430" y="673191"/>
                  </a:cubicBezTo>
                  <a:lnTo>
                    <a:pt x="692199" y="681967"/>
                  </a:lnTo>
                  <a:lnTo>
                    <a:pt x="689810" y="684356"/>
                  </a:lnTo>
                  <a:cubicBezTo>
                    <a:pt x="686649" y="687517"/>
                    <a:pt x="686649" y="692529"/>
                    <a:pt x="689810" y="695655"/>
                  </a:cubicBezTo>
                  <a:cubicBezTo>
                    <a:pt x="691334" y="697186"/>
                    <a:pt x="693397" y="697945"/>
                    <a:pt x="695424" y="697945"/>
                  </a:cubicBezTo>
                  <a:cubicBezTo>
                    <a:pt x="697452" y="697945"/>
                    <a:pt x="699507" y="697186"/>
                    <a:pt x="701039" y="695655"/>
                  </a:cubicBezTo>
                  <a:lnTo>
                    <a:pt x="717187" y="679507"/>
                  </a:lnTo>
                  <a:cubicBezTo>
                    <a:pt x="720341" y="676353"/>
                    <a:pt x="720341" y="671334"/>
                    <a:pt x="717187" y="668208"/>
                  </a:cubicBezTo>
                  <a:cubicBezTo>
                    <a:pt x="714032" y="665053"/>
                    <a:pt x="709013" y="665053"/>
                    <a:pt x="705887" y="668208"/>
                  </a:cubicBezTo>
                  <a:lnTo>
                    <a:pt x="703428" y="670667"/>
                  </a:lnTo>
                  <a:lnTo>
                    <a:pt x="694659" y="661895"/>
                  </a:lnTo>
                  <a:cubicBezTo>
                    <a:pt x="700606" y="654054"/>
                    <a:pt x="704625" y="644716"/>
                    <a:pt x="706057" y="634515"/>
                  </a:cubicBezTo>
                  <a:lnTo>
                    <a:pt x="718484" y="634515"/>
                  </a:lnTo>
                  <a:lnTo>
                    <a:pt x="718484" y="637904"/>
                  </a:lnTo>
                  <a:cubicBezTo>
                    <a:pt x="718484" y="642323"/>
                    <a:pt x="722071" y="645912"/>
                    <a:pt x="726494" y="645912"/>
                  </a:cubicBezTo>
                  <a:cubicBezTo>
                    <a:pt x="730910" y="645912"/>
                    <a:pt x="734497" y="642323"/>
                    <a:pt x="734497" y="637904"/>
                  </a:cubicBezTo>
                  <a:lnTo>
                    <a:pt x="734497" y="615110"/>
                  </a:lnTo>
                  <a:cubicBezTo>
                    <a:pt x="734363" y="610856"/>
                    <a:pt x="730811" y="607301"/>
                    <a:pt x="726459" y="607301"/>
                  </a:cubicBezTo>
                  <a:close/>
                  <a:moveTo>
                    <a:pt x="648043" y="669306"/>
                  </a:moveTo>
                  <a:cubicBezTo>
                    <a:pt x="624551" y="669306"/>
                    <a:pt x="605411" y="650165"/>
                    <a:pt x="605411" y="626673"/>
                  </a:cubicBezTo>
                  <a:cubicBezTo>
                    <a:pt x="605411" y="603180"/>
                    <a:pt x="624551" y="584041"/>
                    <a:pt x="648043" y="584041"/>
                  </a:cubicBezTo>
                  <a:cubicBezTo>
                    <a:pt x="671536" y="584041"/>
                    <a:pt x="690675" y="603180"/>
                    <a:pt x="690675" y="626673"/>
                  </a:cubicBezTo>
                  <a:cubicBezTo>
                    <a:pt x="690675" y="650265"/>
                    <a:pt x="671536" y="669306"/>
                    <a:pt x="648043" y="669306"/>
                  </a:cubicBezTo>
                  <a:close/>
                  <a:moveTo>
                    <a:pt x="635018" y="626607"/>
                  </a:moveTo>
                  <a:cubicBezTo>
                    <a:pt x="627973" y="626607"/>
                    <a:pt x="622158" y="620825"/>
                    <a:pt x="622158" y="613747"/>
                  </a:cubicBezTo>
                  <a:cubicBezTo>
                    <a:pt x="622158" y="606703"/>
                    <a:pt x="627940" y="600888"/>
                    <a:pt x="635018" y="600888"/>
                  </a:cubicBezTo>
                  <a:cubicBezTo>
                    <a:pt x="642062" y="600888"/>
                    <a:pt x="647878" y="606669"/>
                    <a:pt x="647878" y="613747"/>
                  </a:cubicBezTo>
                  <a:cubicBezTo>
                    <a:pt x="647878" y="620825"/>
                    <a:pt x="642162" y="626607"/>
                    <a:pt x="635018" y="626607"/>
                  </a:cubicBezTo>
                  <a:close/>
                  <a:moveTo>
                    <a:pt x="653393" y="643520"/>
                  </a:moveTo>
                  <a:cubicBezTo>
                    <a:pt x="653393" y="648438"/>
                    <a:pt x="649406" y="652458"/>
                    <a:pt x="644455" y="652458"/>
                  </a:cubicBezTo>
                  <a:cubicBezTo>
                    <a:pt x="639537" y="652458"/>
                    <a:pt x="635517" y="648471"/>
                    <a:pt x="635517" y="643520"/>
                  </a:cubicBezTo>
                  <a:cubicBezTo>
                    <a:pt x="635517" y="638602"/>
                    <a:pt x="639504" y="634582"/>
                    <a:pt x="644455" y="634582"/>
                  </a:cubicBezTo>
                  <a:cubicBezTo>
                    <a:pt x="649406" y="634615"/>
                    <a:pt x="653393" y="638602"/>
                    <a:pt x="653393" y="643520"/>
                  </a:cubicBezTo>
                  <a:close/>
                  <a:moveTo>
                    <a:pt x="673829" y="624979"/>
                  </a:moveTo>
                  <a:cubicBezTo>
                    <a:pt x="673829" y="630494"/>
                    <a:pt x="669310" y="635013"/>
                    <a:pt x="663794" y="635013"/>
                  </a:cubicBezTo>
                  <a:cubicBezTo>
                    <a:pt x="658278" y="635013"/>
                    <a:pt x="653759" y="630494"/>
                    <a:pt x="653759" y="624979"/>
                  </a:cubicBezTo>
                  <a:cubicBezTo>
                    <a:pt x="653759" y="619463"/>
                    <a:pt x="658278" y="614944"/>
                    <a:pt x="663794" y="614944"/>
                  </a:cubicBezTo>
                  <a:cubicBezTo>
                    <a:pt x="669310" y="614944"/>
                    <a:pt x="673829" y="619463"/>
                    <a:pt x="673829" y="624979"/>
                  </a:cubicBezTo>
                  <a:close/>
                </a:path>
              </a:pathLst>
            </a:custGeom>
            <a:solidFill>
              <a:schemeClr val="bg1"/>
            </a:solidFill>
            <a:ln w="706" cap="flat">
              <a:noFill/>
              <a:prstDash val="solid"/>
              <a:miter/>
            </a:ln>
          </p:spPr>
          <p:txBody>
            <a:bodyPr rtlCol="0" anchor="ctr"/>
            <a:lstStyle/>
            <a:p>
              <a:pPr defTabSz="171390">
                <a:defRPr/>
              </a:pPr>
              <a:endParaRPr lang="en-GB" sz="800">
                <a:solidFill>
                  <a:srgbClr val="000000"/>
                </a:solidFill>
                <a:latin typeface="Pfizer Diatype Office"/>
              </a:endParaRPr>
            </a:p>
          </p:txBody>
        </p:sp>
        <p:sp>
          <p:nvSpPr>
            <p:cNvPr id="106" name="TextBox 105">
              <a:extLst>
                <a:ext uri="{FF2B5EF4-FFF2-40B4-BE49-F238E27FC236}">
                  <a16:creationId xmlns:a16="http://schemas.microsoft.com/office/drawing/2014/main" id="{A8A9A66B-B6D5-99EA-1745-FF89AB9FAC7D}"/>
                </a:ext>
              </a:extLst>
            </p:cNvPr>
            <p:cNvSpPr txBox="1"/>
            <p:nvPr/>
          </p:nvSpPr>
          <p:spPr bwMode="gray">
            <a:xfrm>
              <a:off x="2691113" y="2451880"/>
              <a:ext cx="9072262" cy="495007"/>
            </a:xfrm>
            <a:prstGeom prst="rect">
              <a:avLst/>
            </a:prstGeom>
            <a:noFill/>
            <a:ln w="19050">
              <a:noFill/>
            </a:ln>
          </p:spPr>
          <p:txBody>
            <a:bodyPr spcFirstLastPara="1" wrap="square" lIns="0" tIns="0" rIns="0" bIns="0" rtlCol="0" anchor="ctr" anchorCtr="0">
              <a:spAutoFit/>
            </a:bodyPr>
            <a:lstStyle/>
            <a:p>
              <a:pPr marL="130302" indent="-130302" defTabSz="171390">
                <a:spcAft>
                  <a:spcPts val="450"/>
                </a:spcAft>
                <a:buFont typeface="Arial" panose="020B0604020202020204" pitchFamily="34" charset="0"/>
                <a:buChar char="•"/>
                <a:defRPr/>
              </a:pPr>
              <a:r>
                <a:rPr lang="en-US" sz="1400" b="1" dirty="0">
                  <a:solidFill>
                    <a:srgbClr val="FFFFFF"/>
                  </a:solidFill>
                  <a:latin typeface="Pfizer Diatype Office"/>
                </a:rPr>
                <a:t>RSV </a:t>
              </a:r>
              <a:r>
                <a:rPr lang="en-US" sz="1400" b="1" dirty="0" err="1">
                  <a:solidFill>
                    <a:srgbClr val="FFFFFF"/>
                  </a:solidFill>
                  <a:latin typeface="Pfizer Diatype Office"/>
                </a:rPr>
                <a:t>nedeniyle</a:t>
              </a:r>
              <a:r>
                <a:rPr lang="en-US" sz="1400" b="1" dirty="0">
                  <a:solidFill>
                    <a:srgbClr val="FFFFFF"/>
                  </a:solidFill>
                  <a:latin typeface="Pfizer Diatype Office"/>
                </a:rPr>
                <a:t> </a:t>
              </a:r>
              <a:r>
                <a:rPr lang="en-US" sz="1400" b="1" dirty="0" err="1">
                  <a:solidFill>
                    <a:srgbClr val="FFFFFF"/>
                  </a:solidFill>
                  <a:latin typeface="Pfizer Diatype Office"/>
                </a:rPr>
                <a:t>verilen</a:t>
              </a:r>
              <a:r>
                <a:rPr lang="en-US" sz="1400" b="1" dirty="0">
                  <a:solidFill>
                    <a:srgbClr val="FFFFFF"/>
                  </a:solidFill>
                  <a:latin typeface="Pfizer Diatype Office"/>
                </a:rPr>
                <a:t> </a:t>
              </a:r>
              <a:r>
                <a:rPr lang="en-US" sz="1400" b="1" dirty="0" err="1">
                  <a:solidFill>
                    <a:srgbClr val="FFFFFF"/>
                  </a:solidFill>
                  <a:latin typeface="Pfizer Diatype Office"/>
                </a:rPr>
                <a:t>antibiyotik</a:t>
              </a:r>
              <a:r>
                <a:rPr lang="en-US" sz="1400" b="1" dirty="0">
                  <a:solidFill>
                    <a:srgbClr val="FFFFFF"/>
                  </a:solidFill>
                  <a:latin typeface="Pfizer Diatype Office"/>
                </a:rPr>
                <a:t> </a:t>
              </a:r>
              <a:r>
                <a:rPr lang="en-US" sz="1400" b="1" dirty="0" err="1">
                  <a:solidFill>
                    <a:srgbClr val="FFFFFF"/>
                  </a:solidFill>
                  <a:latin typeface="Pfizer Diatype Office"/>
                </a:rPr>
                <a:t>reçeteleri</a:t>
              </a:r>
              <a:r>
                <a:rPr lang="en-US" sz="1400" b="1" dirty="0">
                  <a:solidFill>
                    <a:srgbClr val="FFFFFF"/>
                  </a:solidFill>
                  <a:latin typeface="Pfizer Diatype Office"/>
                </a:rPr>
                <a:t>, </a:t>
              </a:r>
              <a:r>
                <a:rPr lang="en-US" sz="1400" b="1" dirty="0" err="1">
                  <a:solidFill>
                    <a:srgbClr val="FFFFFF"/>
                  </a:solidFill>
                  <a:latin typeface="Pfizer Diatype Office"/>
                </a:rPr>
                <a:t>İngltere’de</a:t>
              </a:r>
              <a:r>
                <a:rPr lang="en-US" sz="1400" b="1" dirty="0">
                  <a:solidFill>
                    <a:srgbClr val="FFFFFF"/>
                  </a:solidFill>
                  <a:latin typeface="Pfizer Diatype Office"/>
                </a:rPr>
                <a:t> 75 </a:t>
              </a:r>
              <a:r>
                <a:rPr lang="en-US" sz="1400" b="1" dirty="0" err="1">
                  <a:solidFill>
                    <a:srgbClr val="FFFFFF"/>
                  </a:solidFill>
                  <a:latin typeface="Pfizer Diatype Office"/>
                </a:rPr>
                <a:t>yaş</a:t>
              </a:r>
              <a:r>
                <a:rPr lang="en-US" sz="1400" b="1" dirty="0">
                  <a:solidFill>
                    <a:srgbClr val="FFFFFF"/>
                  </a:solidFill>
                  <a:latin typeface="Pfizer Diatype Office"/>
                </a:rPr>
                <a:t> </a:t>
              </a:r>
              <a:r>
                <a:rPr lang="en-US" sz="1400" b="1" dirty="0" err="1">
                  <a:solidFill>
                    <a:srgbClr val="FFFFFF"/>
                  </a:solidFill>
                  <a:latin typeface="Pfizer Diatype Office"/>
                </a:rPr>
                <a:t>ve</a:t>
              </a:r>
              <a:r>
                <a:rPr lang="en-US" sz="1400" b="1" dirty="0">
                  <a:solidFill>
                    <a:srgbClr val="FFFFFF"/>
                  </a:solidFill>
                  <a:latin typeface="Pfizer Diatype Office"/>
                </a:rPr>
                <a:t> </a:t>
              </a:r>
              <a:r>
                <a:rPr lang="en-US" sz="1400" b="1" dirty="0" err="1">
                  <a:solidFill>
                    <a:srgbClr val="FFFFFF"/>
                  </a:solidFill>
                  <a:latin typeface="Pfizer Diatype Office"/>
                </a:rPr>
                <a:t>üzeri</a:t>
              </a:r>
              <a:r>
                <a:rPr lang="en-US" sz="1400" b="1" dirty="0">
                  <a:solidFill>
                    <a:srgbClr val="FFFFFF"/>
                  </a:solidFill>
                  <a:latin typeface="Pfizer Diatype Office"/>
                </a:rPr>
                <a:t> </a:t>
              </a:r>
              <a:r>
                <a:rPr lang="en-US" sz="1400" b="1" dirty="0" err="1">
                  <a:solidFill>
                    <a:srgbClr val="FFFFFF"/>
                  </a:solidFill>
                  <a:latin typeface="Pfizer Diatype Office"/>
                </a:rPr>
                <a:t>yetişkinlerde</a:t>
              </a:r>
              <a:r>
                <a:rPr lang="en-US" sz="1400" b="1" dirty="0">
                  <a:solidFill>
                    <a:srgbClr val="FFFFFF"/>
                  </a:solidFill>
                  <a:latin typeface="Pfizer Diatype Office"/>
                </a:rPr>
                <a:t> </a:t>
              </a:r>
              <a:r>
                <a:rPr lang="en-US" sz="1400" b="1" dirty="0" err="1">
                  <a:solidFill>
                    <a:srgbClr val="FFFFFF"/>
                  </a:solidFill>
                  <a:latin typeface="Pfizer Diatype Office"/>
                </a:rPr>
                <a:t>en</a:t>
              </a:r>
              <a:r>
                <a:rPr lang="en-US" sz="1400" b="1" dirty="0">
                  <a:solidFill>
                    <a:srgbClr val="FFFFFF"/>
                  </a:solidFill>
                  <a:latin typeface="Pfizer Diatype Office"/>
                </a:rPr>
                <a:t> </a:t>
              </a:r>
              <a:r>
                <a:rPr lang="en-US" sz="1400" b="1" dirty="0" err="1">
                  <a:solidFill>
                    <a:srgbClr val="FFFFFF"/>
                  </a:solidFill>
                  <a:latin typeface="Pfizer Diatype Office"/>
                </a:rPr>
                <a:t>yüksek</a:t>
              </a:r>
              <a:r>
                <a:rPr lang="en-US" sz="1400" b="1" dirty="0">
                  <a:solidFill>
                    <a:srgbClr val="FFFFFF"/>
                  </a:solidFill>
                  <a:latin typeface="Pfizer Diatype Office"/>
                </a:rPr>
                <a:t> </a:t>
              </a:r>
              <a:r>
                <a:rPr lang="en-US" sz="1400" b="1" dirty="0" err="1">
                  <a:solidFill>
                    <a:srgbClr val="FFFFFF"/>
                  </a:solidFill>
                  <a:latin typeface="Pfizer Diatype Office"/>
                </a:rPr>
                <a:t>düzeydedir</a:t>
              </a:r>
              <a:r>
                <a:rPr lang="en-US" sz="1400" b="1" dirty="0">
                  <a:solidFill>
                    <a:srgbClr val="FFFFFF"/>
                  </a:solidFill>
                  <a:latin typeface="Pfizer Diatype Office"/>
                </a:rPr>
                <a:t> </a:t>
              </a:r>
              <a:r>
                <a:rPr lang="en-US" sz="1400" b="1" dirty="0" err="1">
                  <a:solidFill>
                    <a:srgbClr val="FFFFFF"/>
                  </a:solidFill>
                  <a:latin typeface="Pfizer Diatype Office"/>
                </a:rPr>
                <a:t>ve</a:t>
              </a:r>
              <a:r>
                <a:rPr lang="en-US" sz="1400" b="1" dirty="0">
                  <a:solidFill>
                    <a:srgbClr val="FFFFFF"/>
                  </a:solidFill>
                  <a:latin typeface="Pfizer Diatype Office"/>
                </a:rPr>
                <a:t> </a:t>
              </a:r>
              <a:r>
                <a:rPr lang="en-US" sz="1400" b="1" dirty="0" err="1">
                  <a:solidFill>
                    <a:srgbClr val="FFFFFF"/>
                  </a:solidFill>
                  <a:latin typeface="Pfizer Diatype Office"/>
                </a:rPr>
                <a:t>aşı</a:t>
              </a:r>
              <a:r>
                <a:rPr lang="en-US" sz="1400" b="1" dirty="0">
                  <a:solidFill>
                    <a:srgbClr val="FFFFFF"/>
                  </a:solidFill>
                  <a:latin typeface="Pfizer Diatype Office"/>
                </a:rPr>
                <a:t> </a:t>
              </a:r>
              <a:r>
                <a:rPr lang="en-US" sz="1400" b="1" dirty="0" err="1">
                  <a:solidFill>
                    <a:srgbClr val="FFFFFF"/>
                  </a:solidFill>
                  <a:latin typeface="Pfizer Diatype Office"/>
                </a:rPr>
                <a:t>gibi</a:t>
              </a:r>
              <a:r>
                <a:rPr lang="en-US" sz="1400" b="1" dirty="0">
                  <a:solidFill>
                    <a:srgbClr val="FFFFFF"/>
                  </a:solidFill>
                  <a:latin typeface="Pfizer Diatype Office"/>
                </a:rPr>
                <a:t> </a:t>
              </a:r>
              <a:r>
                <a:rPr lang="en-US" sz="1400" b="1" dirty="0" err="1">
                  <a:solidFill>
                    <a:srgbClr val="FFFFFF"/>
                  </a:solidFill>
                  <a:latin typeface="Pfizer Diatype Office"/>
                </a:rPr>
                <a:t>müdahalelerin</a:t>
              </a:r>
              <a:r>
                <a:rPr lang="en-US" sz="1400" b="1" dirty="0">
                  <a:solidFill>
                    <a:srgbClr val="FFFFFF"/>
                  </a:solidFill>
                  <a:latin typeface="Pfizer Diatype Office"/>
                </a:rPr>
                <a:t>, </a:t>
              </a:r>
              <a:r>
                <a:rPr lang="en-US" sz="1400" b="1" dirty="0" err="1">
                  <a:solidFill>
                    <a:srgbClr val="FFFFFF"/>
                  </a:solidFill>
                  <a:latin typeface="Pfizer Diatype Office"/>
                </a:rPr>
                <a:t>antibiyotik</a:t>
              </a:r>
              <a:r>
                <a:rPr lang="en-US" sz="1400" b="1" dirty="0">
                  <a:solidFill>
                    <a:srgbClr val="FFFFFF"/>
                  </a:solidFill>
                  <a:latin typeface="Pfizer Diatype Office"/>
                </a:rPr>
                <a:t> </a:t>
              </a:r>
              <a:r>
                <a:rPr lang="en-US" sz="1400" b="1" dirty="0" err="1">
                  <a:solidFill>
                    <a:srgbClr val="FFFFFF"/>
                  </a:solidFill>
                  <a:latin typeface="Pfizer Diatype Office"/>
                </a:rPr>
                <a:t>kullanımını</a:t>
              </a:r>
              <a:r>
                <a:rPr lang="en-US" sz="1400" b="1" dirty="0">
                  <a:solidFill>
                    <a:srgbClr val="FFFFFF"/>
                  </a:solidFill>
                  <a:latin typeface="Pfizer Diatype Office"/>
                </a:rPr>
                <a:t> </a:t>
              </a:r>
              <a:r>
                <a:rPr lang="en-US" sz="1400" b="1" dirty="0" err="1">
                  <a:solidFill>
                    <a:srgbClr val="FFFFFF"/>
                  </a:solidFill>
                  <a:latin typeface="Pfizer Diatype Office"/>
                </a:rPr>
                <a:t>azaltma</a:t>
              </a:r>
              <a:r>
                <a:rPr lang="en-US" sz="1400" b="1" dirty="0">
                  <a:solidFill>
                    <a:srgbClr val="FFFFFF"/>
                  </a:solidFill>
                  <a:latin typeface="Pfizer Diatype Office"/>
                </a:rPr>
                <a:t> </a:t>
              </a:r>
              <a:r>
                <a:rPr lang="en-US" sz="1400" b="1" dirty="0" err="1">
                  <a:solidFill>
                    <a:srgbClr val="FFFFFF"/>
                  </a:solidFill>
                  <a:latin typeface="Pfizer Diatype Office"/>
                </a:rPr>
                <a:t>çabalarını</a:t>
              </a:r>
              <a:r>
                <a:rPr lang="en-US" sz="1400" b="1" dirty="0">
                  <a:solidFill>
                    <a:srgbClr val="FFFFFF"/>
                  </a:solidFill>
                  <a:latin typeface="Pfizer Diatype Office"/>
                </a:rPr>
                <a:t> </a:t>
              </a:r>
              <a:r>
                <a:rPr lang="en-US" sz="1400" b="1" dirty="0" err="1">
                  <a:solidFill>
                    <a:srgbClr val="FFFFFF"/>
                  </a:solidFill>
                  <a:latin typeface="Pfizer Diatype Office"/>
                </a:rPr>
                <a:t>detekleyeceği</a:t>
              </a:r>
              <a:r>
                <a:rPr lang="en-US" sz="1400" b="1" dirty="0">
                  <a:solidFill>
                    <a:srgbClr val="FFFFFF"/>
                  </a:solidFill>
                  <a:latin typeface="Pfizer Diatype Office"/>
                </a:rPr>
                <a:t> </a:t>
              </a:r>
              <a:r>
                <a:rPr lang="en-US" sz="1400" b="1" dirty="0" err="1">
                  <a:solidFill>
                    <a:srgbClr val="FFFFFF"/>
                  </a:solidFill>
                  <a:latin typeface="Pfizer Diatype Office"/>
                </a:rPr>
                <a:t>öne</a:t>
              </a:r>
              <a:r>
                <a:rPr lang="en-US" sz="1400" b="1" dirty="0">
                  <a:solidFill>
                    <a:srgbClr val="FFFFFF"/>
                  </a:solidFill>
                  <a:latin typeface="Pfizer Diatype Office"/>
                </a:rPr>
                <a:t> </a:t>
              </a:r>
              <a:r>
                <a:rPr lang="en-US" sz="1400" b="1" dirty="0" err="1">
                  <a:solidFill>
                    <a:srgbClr val="FFFFFF"/>
                  </a:solidFill>
                  <a:latin typeface="Pfizer Diatype Office"/>
                </a:rPr>
                <a:t>sürülmektedir</a:t>
              </a:r>
              <a:r>
                <a:rPr lang="en-US" sz="1400" b="1" dirty="0">
                  <a:solidFill>
                    <a:srgbClr val="FFFFFF"/>
                  </a:solidFill>
                  <a:latin typeface="Pfizer Diatype Office"/>
                </a:rPr>
                <a:t>.</a:t>
              </a:r>
            </a:p>
          </p:txBody>
        </p:sp>
        <p:sp>
          <p:nvSpPr>
            <p:cNvPr id="46" name="TextBox 45">
              <a:extLst>
                <a:ext uri="{FF2B5EF4-FFF2-40B4-BE49-F238E27FC236}">
                  <a16:creationId xmlns:a16="http://schemas.microsoft.com/office/drawing/2014/main" id="{E04B9E38-C364-C48D-CC57-80A83515F804}"/>
                </a:ext>
              </a:extLst>
            </p:cNvPr>
            <p:cNvSpPr txBox="1"/>
            <p:nvPr/>
          </p:nvSpPr>
          <p:spPr>
            <a:xfrm>
              <a:off x="613152" y="3956266"/>
              <a:ext cx="11302622" cy="731520"/>
            </a:xfrm>
            <a:prstGeom prst="roundRect">
              <a:avLst>
                <a:gd name="adj" fmla="val 9297"/>
              </a:avLst>
            </a:prstGeom>
            <a:solidFill>
              <a:srgbClr val="0070BF"/>
            </a:solidFill>
          </p:spPr>
          <p:txBody>
            <a:bodyPr wrap="square" lIns="68580" tIns="0" rIns="0" bIns="0" rtlCol="0" anchor="ctr" anchorCtr="0">
              <a:noAutofit/>
            </a:bodyPr>
            <a:lstStyle>
              <a:defPPr>
                <a:defRPr lang="en-US"/>
              </a:defPPr>
              <a:lvl1pPr marL="630238" marR="0" lvl="0" indent="0" defTabSz="914400" fontAlgn="auto">
                <a:lnSpc>
                  <a:spcPct val="100000"/>
                </a:lnSpc>
                <a:spcBef>
                  <a:spcPts val="0"/>
                </a:spcBef>
                <a:spcAft>
                  <a:spcPts val="0"/>
                </a:spcAft>
                <a:buClrTx/>
                <a:buSzTx/>
                <a:buFontTx/>
                <a:buNone/>
                <a:tabLst/>
                <a:defRPr kumimoji="0" sz="1800" b="1" i="0" u="none" strike="noStrike" cap="none" spc="0" normalizeH="0" baseline="0">
                  <a:ln>
                    <a:noFill/>
                  </a:ln>
                  <a:solidFill>
                    <a:srgbClr val="FFFFFF"/>
                  </a:solidFill>
                  <a:effectLst/>
                  <a:uLnTx/>
                  <a:uFillTx/>
                  <a:latin typeface="Pfizer Tomorrow"/>
                </a:defRPr>
              </a:lvl1pPr>
            </a:lstStyle>
            <a:p>
              <a:pPr marL="800100" defTabSz="685800">
                <a:defRPr/>
              </a:pPr>
              <a:r>
                <a:rPr lang="en-US" sz="1400" b="0" dirty="0">
                  <a:latin typeface="Arial" panose="020B0604020202020204" pitchFamily="34" charset="0"/>
                </a:rPr>
                <a:t>COVID-19</a:t>
              </a:r>
              <a:r>
                <a:rPr lang="en-US" sz="1400" b="0" baseline="30000" dirty="0">
                  <a:latin typeface="Arial" panose="020B0604020202020204" pitchFamily="34" charset="0"/>
                </a:rPr>
                <a:t>4</a:t>
              </a:r>
            </a:p>
          </p:txBody>
        </p:sp>
        <p:sp>
          <p:nvSpPr>
            <p:cNvPr id="55" name="TextBox 54">
              <a:extLst>
                <a:ext uri="{FF2B5EF4-FFF2-40B4-BE49-F238E27FC236}">
                  <a16:creationId xmlns:a16="http://schemas.microsoft.com/office/drawing/2014/main" id="{69919A72-8C00-0D5D-4AD1-8D89FD0E37C7}"/>
                </a:ext>
              </a:extLst>
            </p:cNvPr>
            <p:cNvSpPr txBox="1"/>
            <p:nvPr/>
          </p:nvSpPr>
          <p:spPr bwMode="gray">
            <a:xfrm>
              <a:off x="2691113" y="4119903"/>
              <a:ext cx="9072262" cy="495007"/>
            </a:xfrm>
            <a:prstGeom prst="rect">
              <a:avLst/>
            </a:prstGeom>
            <a:noFill/>
            <a:ln w="19050">
              <a:noFill/>
            </a:ln>
          </p:spPr>
          <p:txBody>
            <a:bodyPr spcFirstLastPara="1" wrap="square" lIns="0" tIns="0" rIns="0" bIns="0" rtlCol="0" anchor="ctr" anchorCtr="0">
              <a:spAutoFit/>
            </a:bodyPr>
            <a:lstStyle/>
            <a:p>
              <a:pPr marL="130302" indent="-130302" defTabSz="171390">
                <a:spcAft>
                  <a:spcPts val="450"/>
                </a:spcAft>
                <a:buFont typeface="Arial" panose="020B0604020202020204" pitchFamily="34" charset="0"/>
                <a:buChar char="•"/>
                <a:defRPr/>
              </a:pPr>
              <a:r>
                <a:rPr lang="en-US" sz="1400" b="1" dirty="0">
                  <a:solidFill>
                    <a:srgbClr val="FFFFFF"/>
                  </a:solidFill>
                  <a:latin typeface="Pfizer Diatype Office"/>
                </a:rPr>
                <a:t>65 </a:t>
              </a:r>
              <a:r>
                <a:rPr lang="en-US" sz="1400" b="1" dirty="0" err="1">
                  <a:solidFill>
                    <a:srgbClr val="FFFFFF"/>
                  </a:solidFill>
                  <a:latin typeface="Pfizer Diatype Office"/>
                </a:rPr>
                <a:t>yaş</a:t>
              </a:r>
              <a:r>
                <a:rPr lang="en-US" sz="1400" b="1" dirty="0">
                  <a:solidFill>
                    <a:srgbClr val="FFFFFF"/>
                  </a:solidFill>
                  <a:latin typeface="Pfizer Diatype Office"/>
                </a:rPr>
                <a:t> </a:t>
              </a:r>
              <a:r>
                <a:rPr lang="en-US" sz="1400" b="1" dirty="0" err="1">
                  <a:solidFill>
                    <a:srgbClr val="FFFFFF"/>
                  </a:solidFill>
                  <a:latin typeface="Pfizer Diatype Office"/>
                </a:rPr>
                <a:t>ve</a:t>
              </a:r>
              <a:r>
                <a:rPr lang="en-US" sz="1400" b="1" dirty="0">
                  <a:solidFill>
                    <a:srgbClr val="FFFFFF"/>
                  </a:solidFill>
                  <a:latin typeface="Pfizer Diatype Office"/>
                </a:rPr>
                <a:t> </a:t>
              </a:r>
              <a:r>
                <a:rPr lang="en-US" sz="1400" b="1" dirty="0" err="1">
                  <a:solidFill>
                    <a:srgbClr val="FFFFFF"/>
                  </a:solidFill>
                  <a:latin typeface="Pfizer Diatype Office"/>
                </a:rPr>
                <a:t>üzeri</a:t>
              </a:r>
              <a:r>
                <a:rPr lang="en-US" sz="1400" b="1" dirty="0">
                  <a:solidFill>
                    <a:srgbClr val="FFFFFF"/>
                  </a:solidFill>
                  <a:latin typeface="Pfizer Diatype Office"/>
                </a:rPr>
                <a:t> </a:t>
              </a:r>
              <a:r>
                <a:rPr lang="en-US" sz="1400" b="1" dirty="0" err="1">
                  <a:solidFill>
                    <a:srgbClr val="FFFFFF"/>
                  </a:solidFill>
                  <a:latin typeface="Pfizer Diatype Office"/>
                </a:rPr>
                <a:t>yetişkinlerde</a:t>
              </a:r>
              <a:r>
                <a:rPr lang="en-US" sz="1400" b="1" dirty="0">
                  <a:solidFill>
                    <a:srgbClr val="FFFFFF"/>
                  </a:solidFill>
                  <a:latin typeface="Pfizer Diatype Office"/>
                </a:rPr>
                <a:t>, COVID-19 </a:t>
              </a:r>
              <a:r>
                <a:rPr lang="en-US" sz="1400" b="1" dirty="0" err="1">
                  <a:solidFill>
                    <a:srgbClr val="FFFFFF"/>
                  </a:solidFill>
                  <a:latin typeface="Pfizer Diatype Office"/>
                </a:rPr>
                <a:t>aşılaması</a:t>
              </a:r>
              <a:r>
                <a:rPr lang="en-US" sz="1400" b="1" dirty="0">
                  <a:solidFill>
                    <a:srgbClr val="FFFFFF"/>
                  </a:solidFill>
                  <a:latin typeface="Pfizer Diatype Office"/>
                </a:rPr>
                <a:t> </a:t>
              </a:r>
              <a:r>
                <a:rPr lang="en-US" sz="1400" b="1" dirty="0" err="1">
                  <a:solidFill>
                    <a:srgbClr val="FFFFFF"/>
                  </a:solidFill>
                  <a:latin typeface="Pfizer Diatype Office"/>
                </a:rPr>
                <a:t>sonrası</a:t>
              </a:r>
              <a:r>
                <a:rPr lang="en-US" sz="1400" b="1" dirty="0">
                  <a:solidFill>
                    <a:srgbClr val="FFFFFF"/>
                  </a:solidFill>
                  <a:latin typeface="Pfizer Diatype Office"/>
                </a:rPr>
                <a:t> </a:t>
              </a:r>
              <a:r>
                <a:rPr lang="en-US" sz="1400" b="1" dirty="0" err="1">
                  <a:solidFill>
                    <a:srgbClr val="FFFFFF"/>
                  </a:solidFill>
                  <a:latin typeface="Pfizer Diatype Office"/>
                </a:rPr>
                <a:t>dönemde</a:t>
              </a:r>
              <a:r>
                <a:rPr lang="en-US" sz="1400" b="1" dirty="0">
                  <a:solidFill>
                    <a:srgbClr val="FFFFFF"/>
                  </a:solidFill>
                  <a:latin typeface="Pfizer Diatype Office"/>
                </a:rPr>
                <a:t> </a:t>
              </a:r>
              <a:r>
                <a:rPr lang="en-US" sz="1400" b="1" dirty="0" err="1">
                  <a:solidFill>
                    <a:srgbClr val="FFFFFF"/>
                  </a:solidFill>
                  <a:latin typeface="Pfizer Diatype Office"/>
                </a:rPr>
                <a:t>solunum</a:t>
              </a:r>
              <a:r>
                <a:rPr lang="en-US" sz="1400" b="1" dirty="0">
                  <a:solidFill>
                    <a:srgbClr val="FFFFFF"/>
                  </a:solidFill>
                  <a:latin typeface="Pfizer Diatype Office"/>
                </a:rPr>
                <a:t> </a:t>
              </a:r>
              <a:r>
                <a:rPr lang="en-US" sz="1400" b="1" dirty="0" err="1">
                  <a:solidFill>
                    <a:srgbClr val="FFFFFF"/>
                  </a:solidFill>
                  <a:latin typeface="Pfizer Diatype Office"/>
                </a:rPr>
                <a:t>yolu</a:t>
              </a:r>
              <a:r>
                <a:rPr lang="en-US" sz="1400" b="1" dirty="0">
                  <a:solidFill>
                    <a:srgbClr val="FFFFFF"/>
                  </a:solidFill>
                  <a:latin typeface="Pfizer Diatype Office"/>
                </a:rPr>
                <a:t> </a:t>
              </a:r>
              <a:r>
                <a:rPr lang="en-US" sz="1400" b="1" dirty="0" err="1">
                  <a:solidFill>
                    <a:srgbClr val="FFFFFF"/>
                  </a:solidFill>
                  <a:latin typeface="Pfizer Diatype Office"/>
                </a:rPr>
                <a:t>antibiyotiği</a:t>
              </a:r>
              <a:r>
                <a:rPr lang="en-US" sz="1400" b="1" dirty="0">
                  <a:solidFill>
                    <a:srgbClr val="FFFFFF"/>
                  </a:solidFill>
                  <a:latin typeface="Pfizer Diatype Office"/>
                </a:rPr>
                <a:t> </a:t>
              </a:r>
              <a:r>
                <a:rPr lang="en-US" sz="1400" b="1" dirty="0" err="1">
                  <a:solidFill>
                    <a:srgbClr val="FFFFFF"/>
                  </a:solidFill>
                  <a:latin typeface="Pfizer Diatype Office"/>
                </a:rPr>
                <a:t>reçetesi</a:t>
              </a:r>
              <a:r>
                <a:rPr lang="en-US" sz="1400" b="1" dirty="0">
                  <a:solidFill>
                    <a:srgbClr val="FFFFFF"/>
                  </a:solidFill>
                  <a:latin typeface="Pfizer Diatype Office"/>
                </a:rPr>
                <a:t> alma </a:t>
              </a:r>
              <a:r>
                <a:rPr lang="en-US" sz="1400" b="1" dirty="0" err="1">
                  <a:solidFill>
                    <a:srgbClr val="FFFFFF"/>
                  </a:solidFill>
                  <a:latin typeface="Pfizer Diatype Office"/>
                </a:rPr>
                <a:t>olasılığı</a:t>
              </a:r>
              <a:r>
                <a:rPr lang="en-US" sz="1400" b="1" dirty="0">
                  <a:solidFill>
                    <a:srgbClr val="FFFFFF"/>
                  </a:solidFill>
                  <a:latin typeface="Pfizer Diatype Office"/>
                </a:rPr>
                <a:t> </a:t>
              </a:r>
              <a:r>
                <a:rPr lang="en-US" sz="1400" b="1" dirty="0" err="1">
                  <a:solidFill>
                    <a:srgbClr val="FFFFFF"/>
                  </a:solidFill>
                  <a:latin typeface="Pfizer Diatype Office"/>
                </a:rPr>
                <a:t>azalmıştır</a:t>
              </a:r>
              <a:r>
                <a:rPr lang="en-US" sz="1400" b="1" baseline="30000" dirty="0">
                  <a:solidFill>
                    <a:srgbClr val="FFFFFF"/>
                  </a:solidFill>
                  <a:latin typeface="Pfizer Diatype Office"/>
                </a:rPr>
                <a:t>†</a:t>
              </a:r>
              <a:endParaRPr lang="en-IN" sz="1400" b="1" baseline="30000" dirty="0">
                <a:solidFill>
                  <a:srgbClr val="FFFFFF"/>
                </a:solidFill>
                <a:latin typeface="Pfizer Diatype Office"/>
              </a:endParaRPr>
            </a:p>
          </p:txBody>
        </p:sp>
        <p:sp>
          <p:nvSpPr>
            <p:cNvPr id="60" name="Freeform: Shape 111">
              <a:extLst>
                <a:ext uri="{FF2B5EF4-FFF2-40B4-BE49-F238E27FC236}">
                  <a16:creationId xmlns:a16="http://schemas.microsoft.com/office/drawing/2014/main" id="{3615C2E4-111C-503A-96A5-DF1AD3D84B66}"/>
                </a:ext>
              </a:extLst>
            </p:cNvPr>
            <p:cNvSpPr/>
            <p:nvPr/>
          </p:nvSpPr>
          <p:spPr>
            <a:xfrm>
              <a:off x="747471" y="4047706"/>
              <a:ext cx="548640" cy="548640"/>
            </a:xfrm>
            <a:custGeom>
              <a:avLst/>
              <a:gdLst>
                <a:gd name="connsiteX0" fmla="*/ 223488 w 458148"/>
                <a:gd name="connsiteY0" fmla="*/ 574 h 456788"/>
                <a:gd name="connsiteX1" fmla="*/ 254724 w 458148"/>
                <a:gd name="connsiteY1" fmla="*/ 20907 h 456788"/>
                <a:gd name="connsiteX2" fmla="*/ 248755 w 458148"/>
                <a:gd name="connsiteY2" fmla="*/ 43957 h 456788"/>
                <a:gd name="connsiteX3" fmla="*/ 240246 w 458148"/>
                <a:gd name="connsiteY3" fmla="*/ 69040 h 456788"/>
                <a:gd name="connsiteX4" fmla="*/ 252120 w 458148"/>
                <a:gd name="connsiteY4" fmla="*/ 97488 h 456788"/>
                <a:gd name="connsiteX5" fmla="*/ 274409 w 458148"/>
                <a:gd name="connsiteY5" fmla="*/ 103520 h 456788"/>
                <a:gd name="connsiteX6" fmla="*/ 298983 w 458148"/>
                <a:gd name="connsiteY6" fmla="*/ 84788 h 456788"/>
                <a:gd name="connsiteX7" fmla="*/ 304127 w 458148"/>
                <a:gd name="connsiteY7" fmla="*/ 58816 h 456788"/>
                <a:gd name="connsiteX8" fmla="*/ 307048 w 458148"/>
                <a:gd name="connsiteY8" fmla="*/ 40465 h 456788"/>
                <a:gd name="connsiteX9" fmla="*/ 309651 w 458148"/>
                <a:gd name="connsiteY9" fmla="*/ 36737 h 456788"/>
                <a:gd name="connsiteX10" fmla="*/ 346862 w 458148"/>
                <a:gd name="connsiteY10" fmla="*/ 33416 h 456788"/>
                <a:gd name="connsiteX11" fmla="*/ 355181 w 458148"/>
                <a:gd name="connsiteY11" fmla="*/ 61420 h 456788"/>
                <a:gd name="connsiteX12" fmla="*/ 338798 w 458148"/>
                <a:gd name="connsiteY12" fmla="*/ 78438 h 456788"/>
                <a:gd name="connsiteX13" fmla="*/ 318478 w 458148"/>
                <a:gd name="connsiteY13" fmla="*/ 96027 h 456788"/>
                <a:gd name="connsiteX14" fmla="*/ 314477 w 458148"/>
                <a:gd name="connsiteY14" fmla="*/ 126507 h 456788"/>
                <a:gd name="connsiteX15" fmla="*/ 330987 w 458148"/>
                <a:gd name="connsiteY15" fmla="*/ 143081 h 456788"/>
                <a:gd name="connsiteX16" fmla="*/ 361467 w 458148"/>
                <a:gd name="connsiteY16" fmla="*/ 139080 h 456788"/>
                <a:gd name="connsiteX17" fmla="*/ 378866 w 458148"/>
                <a:gd name="connsiteY17" fmla="*/ 119205 h 456788"/>
                <a:gd name="connsiteX18" fmla="*/ 386118 w 458148"/>
                <a:gd name="connsiteY18" fmla="*/ 107984 h 456788"/>
                <a:gd name="connsiteX19" fmla="*/ 423443 w 458148"/>
                <a:gd name="connsiteY19" fmla="*/ 109635 h 456788"/>
                <a:gd name="connsiteX20" fmla="*/ 421792 w 458148"/>
                <a:gd name="connsiteY20" fmla="*/ 146954 h 456788"/>
                <a:gd name="connsiteX21" fmla="*/ 399123 w 458148"/>
                <a:gd name="connsiteY21" fmla="*/ 153304 h 456788"/>
                <a:gd name="connsiteX22" fmla="*/ 372707 w 458148"/>
                <a:gd name="connsiteY22" fmla="*/ 158384 h 456788"/>
                <a:gd name="connsiteX23" fmla="*/ 354116 w 458148"/>
                <a:gd name="connsiteY23" fmla="*/ 182666 h 456788"/>
                <a:gd name="connsiteX24" fmla="*/ 354038 w 458148"/>
                <a:gd name="connsiteY24" fmla="*/ 182387 h 456788"/>
                <a:gd name="connsiteX25" fmla="*/ 354038 w 458148"/>
                <a:gd name="connsiteY25" fmla="*/ 182768 h 456788"/>
                <a:gd name="connsiteX26" fmla="*/ 354116 w 458148"/>
                <a:gd name="connsiteY26" fmla="*/ 182666 h 456788"/>
                <a:gd name="connsiteX27" fmla="*/ 360388 w 458148"/>
                <a:gd name="connsiteY27" fmla="*/ 205184 h 456788"/>
                <a:gd name="connsiteX28" fmla="*/ 388709 w 458148"/>
                <a:gd name="connsiteY28" fmla="*/ 216995 h 456788"/>
                <a:gd name="connsiteX29" fmla="*/ 413791 w 458148"/>
                <a:gd name="connsiteY29" fmla="*/ 208486 h 456788"/>
                <a:gd name="connsiteX30" fmla="*/ 436905 w 458148"/>
                <a:gd name="connsiteY30" fmla="*/ 202453 h 456788"/>
                <a:gd name="connsiteX31" fmla="*/ 457162 w 458148"/>
                <a:gd name="connsiteY31" fmla="*/ 223599 h 456788"/>
                <a:gd name="connsiteX32" fmla="*/ 449872 w 458148"/>
                <a:gd name="connsiteY32" fmla="*/ 249875 h 456788"/>
                <a:gd name="connsiteX33" fmla="*/ 412712 w 458148"/>
                <a:gd name="connsiteY33" fmla="*/ 248745 h 456788"/>
                <a:gd name="connsiteX34" fmla="*/ 387312 w 458148"/>
                <a:gd name="connsiteY34" fmla="*/ 239982 h 456788"/>
                <a:gd name="connsiteX35" fmla="*/ 358991 w 458148"/>
                <a:gd name="connsiteY35" fmla="*/ 251729 h 456788"/>
                <a:gd name="connsiteX36" fmla="*/ 352958 w 458148"/>
                <a:gd name="connsiteY36" fmla="*/ 274335 h 456788"/>
                <a:gd name="connsiteX37" fmla="*/ 371627 w 458148"/>
                <a:gd name="connsiteY37" fmla="*/ 298719 h 456788"/>
                <a:gd name="connsiteX38" fmla="*/ 397599 w 458148"/>
                <a:gd name="connsiteY38" fmla="*/ 303863 h 456788"/>
                <a:gd name="connsiteX39" fmla="*/ 411855 w 458148"/>
                <a:gd name="connsiteY39" fmla="*/ 304593 h 456788"/>
                <a:gd name="connsiteX40" fmla="*/ 428460 w 458148"/>
                <a:gd name="connsiteY40" fmla="*/ 338057 h 456788"/>
                <a:gd name="connsiteX41" fmla="*/ 394995 w 458148"/>
                <a:gd name="connsiteY41" fmla="*/ 354663 h 456788"/>
                <a:gd name="connsiteX42" fmla="*/ 377977 w 458148"/>
                <a:gd name="connsiteY42" fmla="*/ 338280 h 456788"/>
                <a:gd name="connsiteX43" fmla="*/ 360324 w 458148"/>
                <a:gd name="connsiteY43" fmla="*/ 317960 h 456788"/>
                <a:gd name="connsiteX44" fmla="*/ 330035 w 458148"/>
                <a:gd name="connsiteY44" fmla="*/ 313959 h 456788"/>
                <a:gd name="connsiteX45" fmla="*/ 313398 w 458148"/>
                <a:gd name="connsiteY45" fmla="*/ 330596 h 456788"/>
                <a:gd name="connsiteX46" fmla="*/ 317398 w 458148"/>
                <a:gd name="connsiteY46" fmla="*/ 360822 h 456788"/>
                <a:gd name="connsiteX47" fmla="*/ 337337 w 458148"/>
                <a:gd name="connsiteY47" fmla="*/ 378221 h 456788"/>
                <a:gd name="connsiteX48" fmla="*/ 348132 w 458148"/>
                <a:gd name="connsiteY48" fmla="*/ 385200 h 456788"/>
                <a:gd name="connsiteX49" fmla="*/ 346831 w 458148"/>
                <a:gd name="connsiteY49" fmla="*/ 422443 h 456788"/>
                <a:gd name="connsiteX50" fmla="*/ 309588 w 458148"/>
                <a:gd name="connsiteY50" fmla="*/ 421147 h 456788"/>
                <a:gd name="connsiteX51" fmla="*/ 303238 w 458148"/>
                <a:gd name="connsiteY51" fmla="*/ 398478 h 456788"/>
                <a:gd name="connsiteX52" fmla="*/ 298094 w 458148"/>
                <a:gd name="connsiteY52" fmla="*/ 372062 h 456788"/>
                <a:gd name="connsiteX53" fmla="*/ 273837 w 458148"/>
                <a:gd name="connsiteY53" fmla="*/ 353393 h 456788"/>
                <a:gd name="connsiteX54" fmla="*/ 251231 w 458148"/>
                <a:gd name="connsiteY54" fmla="*/ 359743 h 456788"/>
                <a:gd name="connsiteX55" fmla="*/ 239547 w 458148"/>
                <a:gd name="connsiteY55" fmla="*/ 388000 h 456788"/>
                <a:gd name="connsiteX56" fmla="*/ 248056 w 458148"/>
                <a:gd name="connsiteY56" fmla="*/ 413019 h 456788"/>
                <a:gd name="connsiteX57" fmla="*/ 254235 w 458148"/>
                <a:gd name="connsiteY57" fmla="*/ 434971 h 456788"/>
                <a:gd name="connsiteX58" fmla="*/ 223736 w 458148"/>
                <a:gd name="connsiteY58" fmla="*/ 456390 h 456788"/>
                <a:gd name="connsiteX59" fmla="*/ 202527 w 458148"/>
                <a:gd name="connsiteY59" fmla="*/ 436324 h 456788"/>
                <a:gd name="connsiteX60" fmla="*/ 208242 w 458148"/>
                <a:gd name="connsiteY60" fmla="*/ 413400 h 456788"/>
                <a:gd name="connsiteX61" fmla="*/ 217005 w 458148"/>
                <a:gd name="connsiteY61" fmla="*/ 388000 h 456788"/>
                <a:gd name="connsiteX62" fmla="*/ 205321 w 458148"/>
                <a:gd name="connsiteY62" fmla="*/ 359679 h 456788"/>
                <a:gd name="connsiteX63" fmla="*/ 182905 w 458148"/>
                <a:gd name="connsiteY63" fmla="*/ 353647 h 456788"/>
                <a:gd name="connsiteX64" fmla="*/ 158585 w 458148"/>
                <a:gd name="connsiteY64" fmla="*/ 372316 h 456788"/>
                <a:gd name="connsiteX65" fmla="*/ 153441 w 458148"/>
                <a:gd name="connsiteY65" fmla="*/ 398732 h 456788"/>
                <a:gd name="connsiteX66" fmla="*/ 150393 w 458148"/>
                <a:gd name="connsiteY66" fmla="*/ 416575 h 456788"/>
                <a:gd name="connsiteX67" fmla="*/ 136017 w 458148"/>
                <a:gd name="connsiteY67" fmla="*/ 428386 h 456788"/>
                <a:gd name="connsiteX68" fmla="*/ 102597 w 458148"/>
                <a:gd name="connsiteY68" fmla="*/ 411895 h 456788"/>
                <a:gd name="connsiteX69" fmla="*/ 119088 w 458148"/>
                <a:gd name="connsiteY69" fmla="*/ 378475 h 456788"/>
                <a:gd name="connsiteX70" fmla="*/ 139027 w 458148"/>
                <a:gd name="connsiteY70" fmla="*/ 361076 h 456788"/>
                <a:gd name="connsiteX71" fmla="*/ 143027 w 458148"/>
                <a:gd name="connsiteY71" fmla="*/ 330850 h 456788"/>
                <a:gd name="connsiteX72" fmla="*/ 126390 w 458148"/>
                <a:gd name="connsiteY72" fmla="*/ 314213 h 456788"/>
                <a:gd name="connsiteX73" fmla="*/ 96101 w 458148"/>
                <a:gd name="connsiteY73" fmla="*/ 318214 h 456788"/>
                <a:gd name="connsiteX74" fmla="*/ 78448 w 458148"/>
                <a:gd name="connsiteY74" fmla="*/ 338534 h 456788"/>
                <a:gd name="connsiteX75" fmla="*/ 66954 w 458148"/>
                <a:gd name="connsiteY75" fmla="*/ 352504 h 456788"/>
                <a:gd name="connsiteX76" fmla="*/ 48584 w 458148"/>
                <a:gd name="connsiteY76" fmla="*/ 355552 h 456788"/>
                <a:gd name="connsiteX77" fmla="*/ 27889 w 458148"/>
                <a:gd name="connsiteY77" fmla="*/ 324551 h 456788"/>
                <a:gd name="connsiteX78" fmla="*/ 58890 w 458148"/>
                <a:gd name="connsiteY78" fmla="*/ 303863 h 456788"/>
                <a:gd name="connsiteX79" fmla="*/ 84861 w 458148"/>
                <a:gd name="connsiteY79" fmla="*/ 298719 h 456788"/>
                <a:gd name="connsiteX80" fmla="*/ 103467 w 458148"/>
                <a:gd name="connsiteY80" fmla="*/ 274335 h 456788"/>
                <a:gd name="connsiteX81" fmla="*/ 97117 w 458148"/>
                <a:gd name="connsiteY81" fmla="*/ 251729 h 456788"/>
                <a:gd name="connsiteX82" fmla="*/ 68796 w 458148"/>
                <a:gd name="connsiteY82" fmla="*/ 239982 h 456788"/>
                <a:gd name="connsiteX83" fmla="*/ 43396 w 458148"/>
                <a:gd name="connsiteY83" fmla="*/ 248745 h 456788"/>
                <a:gd name="connsiteX84" fmla="*/ 26441 w 458148"/>
                <a:gd name="connsiteY84" fmla="*/ 255095 h 456788"/>
                <a:gd name="connsiteX85" fmla="*/ 641 w 458148"/>
                <a:gd name="connsiteY85" fmla="*/ 234438 h 456788"/>
                <a:gd name="connsiteX86" fmla="*/ 20663 w 458148"/>
                <a:gd name="connsiteY86" fmla="*/ 202898 h 456788"/>
                <a:gd name="connsiteX87" fmla="*/ 43777 w 458148"/>
                <a:gd name="connsiteY87" fmla="*/ 208930 h 456788"/>
                <a:gd name="connsiteX88" fmla="*/ 69177 w 458148"/>
                <a:gd name="connsiteY88" fmla="*/ 217439 h 456788"/>
                <a:gd name="connsiteX89" fmla="*/ 97561 w 458148"/>
                <a:gd name="connsiteY89" fmla="*/ 205628 h 456788"/>
                <a:gd name="connsiteX90" fmla="*/ 103833 w 458148"/>
                <a:gd name="connsiteY90" fmla="*/ 183111 h 456788"/>
                <a:gd name="connsiteX91" fmla="*/ 103911 w 458148"/>
                <a:gd name="connsiteY91" fmla="*/ 183213 h 456788"/>
                <a:gd name="connsiteX92" fmla="*/ 103911 w 458148"/>
                <a:gd name="connsiteY92" fmla="*/ 182832 h 456788"/>
                <a:gd name="connsiteX93" fmla="*/ 103833 w 458148"/>
                <a:gd name="connsiteY93" fmla="*/ 183111 h 456788"/>
                <a:gd name="connsiteX94" fmla="*/ 85242 w 458148"/>
                <a:gd name="connsiteY94" fmla="*/ 158829 h 456788"/>
                <a:gd name="connsiteX95" fmla="*/ 58890 w 458148"/>
                <a:gd name="connsiteY95" fmla="*/ 153749 h 456788"/>
                <a:gd name="connsiteX96" fmla="*/ 41046 w 458148"/>
                <a:gd name="connsiteY96" fmla="*/ 150764 h 456788"/>
                <a:gd name="connsiteX97" fmla="*/ 29096 w 458148"/>
                <a:gd name="connsiteY97" fmla="*/ 120145 h 456788"/>
                <a:gd name="connsiteX98" fmla="*/ 62128 w 458148"/>
                <a:gd name="connsiteY98" fmla="*/ 102695 h 456788"/>
                <a:gd name="connsiteX99" fmla="*/ 79146 w 458148"/>
                <a:gd name="connsiteY99" fmla="*/ 119459 h 456788"/>
                <a:gd name="connsiteX100" fmla="*/ 96609 w 458148"/>
                <a:gd name="connsiteY100" fmla="*/ 139334 h 456788"/>
                <a:gd name="connsiteX101" fmla="*/ 127025 w 458148"/>
                <a:gd name="connsiteY101" fmla="*/ 143335 h 456788"/>
                <a:gd name="connsiteX102" fmla="*/ 143599 w 458148"/>
                <a:gd name="connsiteY102" fmla="*/ 126761 h 456788"/>
                <a:gd name="connsiteX103" fmla="*/ 139598 w 458148"/>
                <a:gd name="connsiteY103" fmla="*/ 96281 h 456788"/>
                <a:gd name="connsiteX104" fmla="*/ 119278 w 458148"/>
                <a:gd name="connsiteY104" fmla="*/ 78692 h 456788"/>
                <a:gd name="connsiteX105" fmla="*/ 108737 w 458148"/>
                <a:gd name="connsiteY105" fmla="*/ 71681 h 456788"/>
                <a:gd name="connsiteX106" fmla="*/ 110369 w 458148"/>
                <a:gd name="connsiteY106" fmla="*/ 34451 h 456788"/>
                <a:gd name="connsiteX107" fmla="*/ 147599 w 458148"/>
                <a:gd name="connsiteY107" fmla="*/ 36083 h 456788"/>
                <a:gd name="connsiteX108" fmla="*/ 153949 w 458148"/>
                <a:gd name="connsiteY108" fmla="*/ 59070 h 456788"/>
                <a:gd name="connsiteX109" fmla="*/ 159156 w 458148"/>
                <a:gd name="connsiteY109" fmla="*/ 85042 h 456788"/>
                <a:gd name="connsiteX110" fmla="*/ 183667 w 458148"/>
                <a:gd name="connsiteY110" fmla="*/ 103774 h 456788"/>
                <a:gd name="connsiteX111" fmla="*/ 206718 w 458148"/>
                <a:gd name="connsiteY111" fmla="*/ 97424 h 456788"/>
                <a:gd name="connsiteX112" fmla="*/ 205956 w 458148"/>
                <a:gd name="connsiteY112" fmla="*/ 97424 h 456788"/>
                <a:gd name="connsiteX113" fmla="*/ 217703 w 458148"/>
                <a:gd name="connsiteY113" fmla="*/ 69040 h 456788"/>
                <a:gd name="connsiteX114" fmla="*/ 208940 w 458148"/>
                <a:gd name="connsiteY114" fmla="*/ 43640 h 456788"/>
                <a:gd name="connsiteX115" fmla="*/ 202590 w 458148"/>
                <a:gd name="connsiteY115" fmla="*/ 26622 h 456788"/>
                <a:gd name="connsiteX116" fmla="*/ 223488 w 458148"/>
                <a:gd name="connsiteY116" fmla="*/ 574 h 456788"/>
                <a:gd name="connsiteX117" fmla="*/ 229387 w 458148"/>
                <a:gd name="connsiteY117" fmla="*/ 124030 h 456788"/>
                <a:gd name="connsiteX118" fmla="*/ 206146 w 458148"/>
                <a:gd name="connsiteY118" fmla="*/ 147144 h 456788"/>
                <a:gd name="connsiteX119" fmla="*/ 206146 w 458148"/>
                <a:gd name="connsiteY119" fmla="*/ 147208 h 456788"/>
                <a:gd name="connsiteX120" fmla="*/ 229197 w 458148"/>
                <a:gd name="connsiteY120" fmla="*/ 170385 h 456788"/>
                <a:gd name="connsiteX121" fmla="*/ 229260 w 458148"/>
                <a:gd name="connsiteY121" fmla="*/ 170385 h 456788"/>
                <a:gd name="connsiteX122" fmla="*/ 252501 w 458148"/>
                <a:gd name="connsiteY122" fmla="*/ 147271 h 456788"/>
                <a:gd name="connsiteX123" fmla="*/ 229387 w 458148"/>
                <a:gd name="connsiteY123" fmla="*/ 124030 h 456788"/>
                <a:gd name="connsiteX124" fmla="*/ 305262 w 458148"/>
                <a:gd name="connsiteY124" fmla="*/ 165197 h 456788"/>
                <a:gd name="connsiteX125" fmla="*/ 287667 w 458148"/>
                <a:gd name="connsiteY125" fmla="*/ 167464 h 456788"/>
                <a:gd name="connsiteX126" fmla="*/ 287553 w 458148"/>
                <a:gd name="connsiteY126" fmla="*/ 167528 h 456788"/>
                <a:gd name="connsiteX127" fmla="*/ 279266 w 458148"/>
                <a:gd name="connsiteY127" fmla="*/ 199151 h 456788"/>
                <a:gd name="connsiteX128" fmla="*/ 310889 w 458148"/>
                <a:gd name="connsiteY128" fmla="*/ 207431 h 456788"/>
                <a:gd name="connsiteX129" fmla="*/ 319303 w 458148"/>
                <a:gd name="connsiteY129" fmla="*/ 176037 h 456788"/>
                <a:gd name="connsiteX130" fmla="*/ 305262 w 458148"/>
                <a:gd name="connsiteY130" fmla="*/ 165197 h 456788"/>
                <a:gd name="connsiteX131" fmla="*/ 153422 w 458148"/>
                <a:gd name="connsiteY131" fmla="*/ 165277 h 456788"/>
                <a:gd name="connsiteX132" fmla="*/ 139420 w 458148"/>
                <a:gd name="connsiteY132" fmla="*/ 176094 h 456788"/>
                <a:gd name="connsiteX133" fmla="*/ 147986 w 458148"/>
                <a:gd name="connsiteY133" fmla="*/ 207641 h 456788"/>
                <a:gd name="connsiteX134" fmla="*/ 179412 w 458148"/>
                <a:gd name="connsiteY134" fmla="*/ 199278 h 456788"/>
                <a:gd name="connsiteX135" fmla="*/ 171062 w 458148"/>
                <a:gd name="connsiteY135" fmla="*/ 167585 h 456788"/>
                <a:gd name="connsiteX136" fmla="*/ 170967 w 458148"/>
                <a:gd name="connsiteY136" fmla="*/ 167528 h 456788"/>
                <a:gd name="connsiteX137" fmla="*/ 153422 w 458148"/>
                <a:gd name="connsiteY137" fmla="*/ 165277 h 456788"/>
                <a:gd name="connsiteX138" fmla="*/ 229260 w 458148"/>
                <a:gd name="connsiteY138" fmla="*/ 198199 h 456788"/>
                <a:gd name="connsiteX139" fmla="*/ 200050 w 458148"/>
                <a:gd name="connsiteY139" fmla="*/ 227409 h 456788"/>
                <a:gd name="connsiteX140" fmla="*/ 229260 w 458148"/>
                <a:gd name="connsiteY140" fmla="*/ 256619 h 456788"/>
                <a:gd name="connsiteX141" fmla="*/ 258470 w 458148"/>
                <a:gd name="connsiteY141" fmla="*/ 227409 h 456788"/>
                <a:gd name="connsiteX142" fmla="*/ 229260 w 458148"/>
                <a:gd name="connsiteY142" fmla="*/ 198199 h 456788"/>
                <a:gd name="connsiteX143" fmla="*/ 293115 w 458148"/>
                <a:gd name="connsiteY143" fmla="*/ 246027 h 456788"/>
                <a:gd name="connsiteX144" fmla="*/ 279139 w 458148"/>
                <a:gd name="connsiteY144" fmla="*/ 256873 h 456788"/>
                <a:gd name="connsiteX145" fmla="*/ 287782 w 458148"/>
                <a:gd name="connsiteY145" fmla="*/ 288400 h 456788"/>
                <a:gd name="connsiteX146" fmla="*/ 319176 w 458148"/>
                <a:gd name="connsiteY146" fmla="*/ 279987 h 456788"/>
                <a:gd name="connsiteX147" fmla="*/ 311004 w 458148"/>
                <a:gd name="connsiteY147" fmla="*/ 248427 h 456788"/>
                <a:gd name="connsiteX148" fmla="*/ 310667 w 458148"/>
                <a:gd name="connsiteY148" fmla="*/ 248237 h 456788"/>
                <a:gd name="connsiteX149" fmla="*/ 293115 w 458148"/>
                <a:gd name="connsiteY149" fmla="*/ 246027 h 456788"/>
                <a:gd name="connsiteX150" fmla="*/ 165604 w 458148"/>
                <a:gd name="connsiteY150" fmla="*/ 245867 h 456788"/>
                <a:gd name="connsiteX151" fmla="*/ 148057 w 458148"/>
                <a:gd name="connsiteY151" fmla="*/ 248116 h 456788"/>
                <a:gd name="connsiteX152" fmla="*/ 147854 w 458148"/>
                <a:gd name="connsiteY152" fmla="*/ 248236 h 456788"/>
                <a:gd name="connsiteX153" fmla="*/ 139611 w 458148"/>
                <a:gd name="connsiteY153" fmla="*/ 279866 h 456788"/>
                <a:gd name="connsiteX154" fmla="*/ 171241 w 458148"/>
                <a:gd name="connsiteY154" fmla="*/ 288108 h 456788"/>
                <a:gd name="connsiteX155" fmla="*/ 179604 w 458148"/>
                <a:gd name="connsiteY155" fmla="*/ 256682 h 456788"/>
                <a:gd name="connsiteX156" fmla="*/ 165604 w 458148"/>
                <a:gd name="connsiteY156" fmla="*/ 245867 h 456788"/>
                <a:gd name="connsiteX157" fmla="*/ 229260 w 458148"/>
                <a:gd name="connsiteY157" fmla="*/ 285447 h 456788"/>
                <a:gd name="connsiteX158" fmla="*/ 206019 w 458148"/>
                <a:gd name="connsiteY158" fmla="*/ 308561 h 456788"/>
                <a:gd name="connsiteX159" fmla="*/ 229133 w 458148"/>
                <a:gd name="connsiteY159" fmla="*/ 331802 h 456788"/>
                <a:gd name="connsiteX160" fmla="*/ 252374 w 458148"/>
                <a:gd name="connsiteY160" fmla="*/ 308688 h 456788"/>
                <a:gd name="connsiteX161" fmla="*/ 252374 w 458148"/>
                <a:gd name="connsiteY161" fmla="*/ 308561 h 456788"/>
                <a:gd name="connsiteX162" fmla="*/ 229260 w 458148"/>
                <a:gd name="connsiteY162" fmla="*/ 285447 h 45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58148" h="456788">
                  <a:moveTo>
                    <a:pt x="223488" y="574"/>
                  </a:moveTo>
                  <a:cubicBezTo>
                    <a:pt x="237731" y="-2436"/>
                    <a:pt x="251714" y="6670"/>
                    <a:pt x="254724" y="20907"/>
                  </a:cubicBezTo>
                  <a:cubicBezTo>
                    <a:pt x="256578" y="29105"/>
                    <a:pt x="254355" y="37690"/>
                    <a:pt x="248755" y="43957"/>
                  </a:cubicBezTo>
                  <a:cubicBezTo>
                    <a:pt x="243072" y="51069"/>
                    <a:pt x="240062" y="59940"/>
                    <a:pt x="240246" y="69040"/>
                  </a:cubicBezTo>
                  <a:cubicBezTo>
                    <a:pt x="239852" y="79803"/>
                    <a:pt x="244195" y="90198"/>
                    <a:pt x="252120" y="97488"/>
                  </a:cubicBezTo>
                  <a:cubicBezTo>
                    <a:pt x="259715" y="98840"/>
                    <a:pt x="267170" y="100860"/>
                    <a:pt x="274409" y="103520"/>
                  </a:cubicBezTo>
                  <a:cubicBezTo>
                    <a:pt x="284937" y="101152"/>
                    <a:pt x="293910" y="94313"/>
                    <a:pt x="298983" y="84788"/>
                  </a:cubicBezTo>
                  <a:cubicBezTo>
                    <a:pt x="303689" y="77003"/>
                    <a:pt x="305511" y="67808"/>
                    <a:pt x="304127" y="58816"/>
                  </a:cubicBezTo>
                  <a:cubicBezTo>
                    <a:pt x="302819" y="52549"/>
                    <a:pt x="303854" y="46015"/>
                    <a:pt x="307048" y="40465"/>
                  </a:cubicBezTo>
                  <a:cubicBezTo>
                    <a:pt x="307810" y="39150"/>
                    <a:pt x="308680" y="37906"/>
                    <a:pt x="309651" y="36737"/>
                  </a:cubicBezTo>
                  <a:cubicBezTo>
                    <a:pt x="319011" y="25549"/>
                    <a:pt x="335667" y="24056"/>
                    <a:pt x="346862" y="33416"/>
                  </a:cubicBezTo>
                  <a:cubicBezTo>
                    <a:pt x="354939" y="40274"/>
                    <a:pt x="358203" y="51260"/>
                    <a:pt x="355181" y="61420"/>
                  </a:cubicBezTo>
                  <a:cubicBezTo>
                    <a:pt x="352730" y="69370"/>
                    <a:pt x="346646" y="75688"/>
                    <a:pt x="338798" y="78438"/>
                  </a:cubicBezTo>
                  <a:cubicBezTo>
                    <a:pt x="330130" y="81664"/>
                    <a:pt x="322910" y="87912"/>
                    <a:pt x="318478" y="96027"/>
                  </a:cubicBezTo>
                  <a:cubicBezTo>
                    <a:pt x="312807" y="105133"/>
                    <a:pt x="311347" y="116246"/>
                    <a:pt x="314477" y="126507"/>
                  </a:cubicBezTo>
                  <a:cubicBezTo>
                    <a:pt x="320465" y="131530"/>
                    <a:pt x="325990" y="137074"/>
                    <a:pt x="330987" y="143081"/>
                  </a:cubicBezTo>
                  <a:cubicBezTo>
                    <a:pt x="341243" y="146243"/>
                    <a:pt x="352374" y="144783"/>
                    <a:pt x="361467" y="139080"/>
                  </a:cubicBezTo>
                  <a:cubicBezTo>
                    <a:pt x="369411" y="134692"/>
                    <a:pt x="375571" y="127663"/>
                    <a:pt x="378866" y="119205"/>
                  </a:cubicBezTo>
                  <a:cubicBezTo>
                    <a:pt x="380282" y="114906"/>
                    <a:pt x="382778" y="111039"/>
                    <a:pt x="386118" y="107984"/>
                  </a:cubicBezTo>
                  <a:cubicBezTo>
                    <a:pt x="396881" y="98135"/>
                    <a:pt x="413594" y="98872"/>
                    <a:pt x="423443" y="109635"/>
                  </a:cubicBezTo>
                  <a:cubicBezTo>
                    <a:pt x="433292" y="120392"/>
                    <a:pt x="432556" y="137105"/>
                    <a:pt x="421792" y="146954"/>
                  </a:cubicBezTo>
                  <a:cubicBezTo>
                    <a:pt x="415684" y="152568"/>
                    <a:pt x="407257" y="154930"/>
                    <a:pt x="399123" y="153304"/>
                  </a:cubicBezTo>
                  <a:cubicBezTo>
                    <a:pt x="389992" y="151793"/>
                    <a:pt x="380625" y="153596"/>
                    <a:pt x="372707" y="158384"/>
                  </a:cubicBezTo>
                  <a:lnTo>
                    <a:pt x="354116" y="182666"/>
                  </a:lnTo>
                  <a:lnTo>
                    <a:pt x="354038" y="182387"/>
                  </a:lnTo>
                  <a:lnTo>
                    <a:pt x="354038" y="182768"/>
                  </a:lnTo>
                  <a:lnTo>
                    <a:pt x="354116" y="182666"/>
                  </a:lnTo>
                  <a:lnTo>
                    <a:pt x="360388" y="205184"/>
                  </a:lnTo>
                  <a:cubicBezTo>
                    <a:pt x="367659" y="213051"/>
                    <a:pt x="378003" y="217363"/>
                    <a:pt x="388709" y="216995"/>
                  </a:cubicBezTo>
                  <a:cubicBezTo>
                    <a:pt x="397808" y="217192"/>
                    <a:pt x="406686" y="214175"/>
                    <a:pt x="413791" y="208486"/>
                  </a:cubicBezTo>
                  <a:cubicBezTo>
                    <a:pt x="420059" y="202840"/>
                    <a:pt x="428676" y="200593"/>
                    <a:pt x="436905" y="202453"/>
                  </a:cubicBezTo>
                  <a:cubicBezTo>
                    <a:pt x="447268" y="204835"/>
                    <a:pt x="455231" y="213140"/>
                    <a:pt x="457162" y="223599"/>
                  </a:cubicBezTo>
                  <a:cubicBezTo>
                    <a:pt x="459822" y="233035"/>
                    <a:pt x="457009" y="243163"/>
                    <a:pt x="449872" y="249875"/>
                  </a:cubicBezTo>
                  <a:cubicBezTo>
                    <a:pt x="439299" y="259825"/>
                    <a:pt x="422662" y="259317"/>
                    <a:pt x="412712" y="248745"/>
                  </a:cubicBezTo>
                  <a:cubicBezTo>
                    <a:pt x="405568" y="242877"/>
                    <a:pt x="396557" y="239766"/>
                    <a:pt x="387312" y="239982"/>
                  </a:cubicBezTo>
                  <a:cubicBezTo>
                    <a:pt x="376618" y="239620"/>
                    <a:pt x="366287" y="243906"/>
                    <a:pt x="358991" y="251729"/>
                  </a:cubicBezTo>
                  <a:cubicBezTo>
                    <a:pt x="357676" y="259432"/>
                    <a:pt x="355657" y="267001"/>
                    <a:pt x="352958" y="274335"/>
                  </a:cubicBezTo>
                  <a:cubicBezTo>
                    <a:pt x="355308" y="284806"/>
                    <a:pt x="362134" y="293715"/>
                    <a:pt x="371627" y="298719"/>
                  </a:cubicBezTo>
                  <a:cubicBezTo>
                    <a:pt x="379406" y="303444"/>
                    <a:pt x="388607" y="305266"/>
                    <a:pt x="397599" y="303863"/>
                  </a:cubicBezTo>
                  <a:cubicBezTo>
                    <a:pt x="402330" y="302796"/>
                    <a:pt x="407264" y="303043"/>
                    <a:pt x="411855" y="304593"/>
                  </a:cubicBezTo>
                  <a:cubicBezTo>
                    <a:pt x="425685" y="309248"/>
                    <a:pt x="433114" y="324233"/>
                    <a:pt x="428460" y="338057"/>
                  </a:cubicBezTo>
                  <a:cubicBezTo>
                    <a:pt x="423805" y="351881"/>
                    <a:pt x="408819" y="359317"/>
                    <a:pt x="394995" y="354663"/>
                  </a:cubicBezTo>
                  <a:cubicBezTo>
                    <a:pt x="387032" y="352231"/>
                    <a:pt x="380714" y="346141"/>
                    <a:pt x="377977" y="338280"/>
                  </a:cubicBezTo>
                  <a:cubicBezTo>
                    <a:pt x="374707" y="329618"/>
                    <a:pt x="368446" y="322411"/>
                    <a:pt x="360324" y="317960"/>
                  </a:cubicBezTo>
                  <a:cubicBezTo>
                    <a:pt x="351282" y="312315"/>
                    <a:pt x="340233" y="310854"/>
                    <a:pt x="330035" y="313959"/>
                  </a:cubicBezTo>
                  <a:cubicBezTo>
                    <a:pt x="324974" y="319973"/>
                    <a:pt x="319411" y="325535"/>
                    <a:pt x="313398" y="330596"/>
                  </a:cubicBezTo>
                  <a:cubicBezTo>
                    <a:pt x="310331" y="340782"/>
                    <a:pt x="311785" y="351792"/>
                    <a:pt x="317398" y="360822"/>
                  </a:cubicBezTo>
                  <a:cubicBezTo>
                    <a:pt x="321805" y="368779"/>
                    <a:pt x="328860" y="374932"/>
                    <a:pt x="337337" y="378221"/>
                  </a:cubicBezTo>
                  <a:cubicBezTo>
                    <a:pt x="341452" y="379618"/>
                    <a:pt x="345161" y="382019"/>
                    <a:pt x="348132" y="385200"/>
                  </a:cubicBezTo>
                  <a:cubicBezTo>
                    <a:pt x="358057" y="395842"/>
                    <a:pt x="357473" y="412518"/>
                    <a:pt x="346831" y="422443"/>
                  </a:cubicBezTo>
                  <a:cubicBezTo>
                    <a:pt x="336188" y="432368"/>
                    <a:pt x="319513" y="431790"/>
                    <a:pt x="309588" y="421147"/>
                  </a:cubicBezTo>
                  <a:cubicBezTo>
                    <a:pt x="303974" y="415039"/>
                    <a:pt x="301612" y="406612"/>
                    <a:pt x="303238" y="398478"/>
                  </a:cubicBezTo>
                  <a:cubicBezTo>
                    <a:pt x="304755" y="389340"/>
                    <a:pt x="302927" y="379961"/>
                    <a:pt x="298094" y="372062"/>
                  </a:cubicBezTo>
                  <a:cubicBezTo>
                    <a:pt x="293084" y="362626"/>
                    <a:pt x="284239" y="355818"/>
                    <a:pt x="273837" y="353393"/>
                  </a:cubicBezTo>
                  <a:cubicBezTo>
                    <a:pt x="266503" y="356161"/>
                    <a:pt x="258940" y="358289"/>
                    <a:pt x="251231" y="359743"/>
                  </a:cubicBezTo>
                  <a:cubicBezTo>
                    <a:pt x="243440" y="367033"/>
                    <a:pt x="239179" y="377339"/>
                    <a:pt x="239547" y="388000"/>
                  </a:cubicBezTo>
                  <a:cubicBezTo>
                    <a:pt x="239363" y="397081"/>
                    <a:pt x="242373" y="405933"/>
                    <a:pt x="248056" y="413019"/>
                  </a:cubicBezTo>
                  <a:cubicBezTo>
                    <a:pt x="253339" y="419020"/>
                    <a:pt x="255613" y="427097"/>
                    <a:pt x="254235" y="434971"/>
                  </a:cubicBezTo>
                  <a:cubicBezTo>
                    <a:pt x="251727" y="449310"/>
                    <a:pt x="238074" y="458898"/>
                    <a:pt x="223736" y="456390"/>
                  </a:cubicBezTo>
                  <a:cubicBezTo>
                    <a:pt x="213309" y="454510"/>
                    <a:pt x="204984" y="446630"/>
                    <a:pt x="202527" y="436324"/>
                  </a:cubicBezTo>
                  <a:cubicBezTo>
                    <a:pt x="200666" y="428208"/>
                    <a:pt x="202787" y="419693"/>
                    <a:pt x="208242" y="413400"/>
                  </a:cubicBezTo>
                  <a:cubicBezTo>
                    <a:pt x="214090" y="406244"/>
                    <a:pt x="217195" y="397239"/>
                    <a:pt x="217005" y="388000"/>
                  </a:cubicBezTo>
                  <a:cubicBezTo>
                    <a:pt x="217360" y="377320"/>
                    <a:pt x="213100" y="367001"/>
                    <a:pt x="205321" y="359679"/>
                  </a:cubicBezTo>
                  <a:cubicBezTo>
                    <a:pt x="197675" y="358365"/>
                    <a:pt x="190176" y="356345"/>
                    <a:pt x="182905" y="353647"/>
                  </a:cubicBezTo>
                  <a:cubicBezTo>
                    <a:pt x="172472" y="356047"/>
                    <a:pt x="163601" y="362861"/>
                    <a:pt x="158585" y="372316"/>
                  </a:cubicBezTo>
                  <a:cubicBezTo>
                    <a:pt x="153778" y="380228"/>
                    <a:pt x="151955" y="389594"/>
                    <a:pt x="153441" y="398732"/>
                  </a:cubicBezTo>
                  <a:cubicBezTo>
                    <a:pt x="154622" y="404853"/>
                    <a:pt x="153536" y="411190"/>
                    <a:pt x="150393" y="416575"/>
                  </a:cubicBezTo>
                  <a:cubicBezTo>
                    <a:pt x="147199" y="422132"/>
                    <a:pt x="142087" y="426329"/>
                    <a:pt x="136017" y="428386"/>
                  </a:cubicBezTo>
                  <a:cubicBezTo>
                    <a:pt x="122237" y="433060"/>
                    <a:pt x="107270" y="425681"/>
                    <a:pt x="102597" y="411895"/>
                  </a:cubicBezTo>
                  <a:cubicBezTo>
                    <a:pt x="97923" y="398116"/>
                    <a:pt x="105302" y="383149"/>
                    <a:pt x="119088" y="378475"/>
                  </a:cubicBezTo>
                  <a:cubicBezTo>
                    <a:pt x="127565" y="375186"/>
                    <a:pt x="134620" y="369033"/>
                    <a:pt x="139027" y="361076"/>
                  </a:cubicBezTo>
                  <a:cubicBezTo>
                    <a:pt x="144672" y="352053"/>
                    <a:pt x="146132" y="341029"/>
                    <a:pt x="143027" y="330850"/>
                  </a:cubicBezTo>
                  <a:cubicBezTo>
                    <a:pt x="137033" y="325777"/>
                    <a:pt x="131464" y="320208"/>
                    <a:pt x="126390" y="314213"/>
                  </a:cubicBezTo>
                  <a:cubicBezTo>
                    <a:pt x="116192" y="311115"/>
                    <a:pt x="105150" y="312575"/>
                    <a:pt x="96101" y="318214"/>
                  </a:cubicBezTo>
                  <a:cubicBezTo>
                    <a:pt x="87992" y="322684"/>
                    <a:pt x="81737" y="329885"/>
                    <a:pt x="78448" y="338534"/>
                  </a:cubicBezTo>
                  <a:cubicBezTo>
                    <a:pt x="76429" y="344427"/>
                    <a:pt x="72345" y="349386"/>
                    <a:pt x="66954" y="352504"/>
                  </a:cubicBezTo>
                  <a:cubicBezTo>
                    <a:pt x="61404" y="355723"/>
                    <a:pt x="54870" y="356803"/>
                    <a:pt x="48584" y="355552"/>
                  </a:cubicBezTo>
                  <a:cubicBezTo>
                    <a:pt x="34309" y="352701"/>
                    <a:pt x="25044" y="338826"/>
                    <a:pt x="27889" y="324551"/>
                  </a:cubicBezTo>
                  <a:cubicBezTo>
                    <a:pt x="30740" y="310276"/>
                    <a:pt x="44615" y="301018"/>
                    <a:pt x="58890" y="303863"/>
                  </a:cubicBezTo>
                  <a:cubicBezTo>
                    <a:pt x="67881" y="305247"/>
                    <a:pt x="77076" y="303425"/>
                    <a:pt x="84861" y="298719"/>
                  </a:cubicBezTo>
                  <a:cubicBezTo>
                    <a:pt x="94323" y="293696"/>
                    <a:pt x="101124" y="284787"/>
                    <a:pt x="103467" y="274335"/>
                  </a:cubicBezTo>
                  <a:cubicBezTo>
                    <a:pt x="100717" y="266995"/>
                    <a:pt x="98590" y="259432"/>
                    <a:pt x="97117" y="251729"/>
                  </a:cubicBezTo>
                  <a:cubicBezTo>
                    <a:pt x="89827" y="243893"/>
                    <a:pt x="79496" y="239601"/>
                    <a:pt x="68796" y="239982"/>
                  </a:cubicBezTo>
                  <a:cubicBezTo>
                    <a:pt x="59557" y="239772"/>
                    <a:pt x="50546" y="242884"/>
                    <a:pt x="43396" y="248745"/>
                  </a:cubicBezTo>
                  <a:cubicBezTo>
                    <a:pt x="38684" y="252815"/>
                    <a:pt x="32671" y="255069"/>
                    <a:pt x="26441" y="255095"/>
                  </a:cubicBezTo>
                  <a:cubicBezTo>
                    <a:pt x="14065" y="255107"/>
                    <a:pt x="3340" y="246516"/>
                    <a:pt x="641" y="234438"/>
                  </a:cubicBezTo>
                  <a:cubicBezTo>
                    <a:pt x="-2540" y="220195"/>
                    <a:pt x="6426" y="206079"/>
                    <a:pt x="20663" y="202898"/>
                  </a:cubicBezTo>
                  <a:cubicBezTo>
                    <a:pt x="28892" y="201037"/>
                    <a:pt x="37509" y="203285"/>
                    <a:pt x="43777" y="208930"/>
                  </a:cubicBezTo>
                  <a:cubicBezTo>
                    <a:pt x="50965" y="214690"/>
                    <a:pt x="59969" y="217706"/>
                    <a:pt x="69177" y="217439"/>
                  </a:cubicBezTo>
                  <a:cubicBezTo>
                    <a:pt x="79902" y="217795"/>
                    <a:pt x="90252" y="213489"/>
                    <a:pt x="97561" y="205628"/>
                  </a:cubicBezTo>
                  <a:lnTo>
                    <a:pt x="103833" y="183111"/>
                  </a:lnTo>
                  <a:lnTo>
                    <a:pt x="103911" y="183213"/>
                  </a:lnTo>
                  <a:lnTo>
                    <a:pt x="103911" y="182832"/>
                  </a:lnTo>
                  <a:lnTo>
                    <a:pt x="103833" y="183111"/>
                  </a:lnTo>
                  <a:lnTo>
                    <a:pt x="85242" y="158829"/>
                  </a:lnTo>
                  <a:cubicBezTo>
                    <a:pt x="77343" y="154047"/>
                    <a:pt x="67996" y="152250"/>
                    <a:pt x="58890" y="153749"/>
                  </a:cubicBezTo>
                  <a:cubicBezTo>
                    <a:pt x="52775" y="154904"/>
                    <a:pt x="46450" y="153850"/>
                    <a:pt x="41046" y="150764"/>
                  </a:cubicBezTo>
                  <a:cubicBezTo>
                    <a:pt x="30423" y="144579"/>
                    <a:pt x="25470" y="131886"/>
                    <a:pt x="29096" y="120145"/>
                  </a:cubicBezTo>
                  <a:cubicBezTo>
                    <a:pt x="33401" y="106206"/>
                    <a:pt x="48190" y="98390"/>
                    <a:pt x="62128" y="102695"/>
                  </a:cubicBezTo>
                  <a:cubicBezTo>
                    <a:pt x="70174" y="105203"/>
                    <a:pt x="76511" y="111451"/>
                    <a:pt x="79146" y="119459"/>
                  </a:cubicBezTo>
                  <a:cubicBezTo>
                    <a:pt x="82442" y="127936"/>
                    <a:pt x="88627" y="134972"/>
                    <a:pt x="96609" y="139334"/>
                  </a:cubicBezTo>
                  <a:cubicBezTo>
                    <a:pt x="105683" y="145036"/>
                    <a:pt x="116789" y="146497"/>
                    <a:pt x="127025" y="143335"/>
                  </a:cubicBezTo>
                  <a:cubicBezTo>
                    <a:pt x="132029" y="137315"/>
                    <a:pt x="137579" y="131765"/>
                    <a:pt x="143599" y="126761"/>
                  </a:cubicBezTo>
                  <a:cubicBezTo>
                    <a:pt x="146698" y="116500"/>
                    <a:pt x="145237" y="105400"/>
                    <a:pt x="139598" y="96281"/>
                  </a:cubicBezTo>
                  <a:cubicBezTo>
                    <a:pt x="135134" y="88185"/>
                    <a:pt x="127927" y="81949"/>
                    <a:pt x="119278" y="78692"/>
                  </a:cubicBezTo>
                  <a:cubicBezTo>
                    <a:pt x="115246" y="77250"/>
                    <a:pt x="111627" y="74844"/>
                    <a:pt x="108737" y="71681"/>
                  </a:cubicBezTo>
                  <a:cubicBezTo>
                    <a:pt x="98907" y="60950"/>
                    <a:pt x="99638" y="44281"/>
                    <a:pt x="110369" y="34451"/>
                  </a:cubicBezTo>
                  <a:cubicBezTo>
                    <a:pt x="121101" y="24622"/>
                    <a:pt x="137769" y="25352"/>
                    <a:pt x="147599" y="36083"/>
                  </a:cubicBezTo>
                  <a:cubicBezTo>
                    <a:pt x="153327" y="42255"/>
                    <a:pt x="155696" y="50834"/>
                    <a:pt x="153949" y="59070"/>
                  </a:cubicBezTo>
                  <a:cubicBezTo>
                    <a:pt x="152616" y="68068"/>
                    <a:pt x="154457" y="77250"/>
                    <a:pt x="159156" y="85042"/>
                  </a:cubicBezTo>
                  <a:cubicBezTo>
                    <a:pt x="164217" y="94548"/>
                    <a:pt x="173164" y="101387"/>
                    <a:pt x="183667" y="103774"/>
                  </a:cubicBezTo>
                  <a:cubicBezTo>
                    <a:pt x="191135" y="100942"/>
                    <a:pt x="198850" y="98821"/>
                    <a:pt x="206718" y="97424"/>
                  </a:cubicBezTo>
                  <a:lnTo>
                    <a:pt x="205956" y="97424"/>
                  </a:lnTo>
                  <a:cubicBezTo>
                    <a:pt x="213792" y="90103"/>
                    <a:pt x="218072" y="79752"/>
                    <a:pt x="217703" y="69040"/>
                  </a:cubicBezTo>
                  <a:cubicBezTo>
                    <a:pt x="217894" y="59800"/>
                    <a:pt x="214789" y="50796"/>
                    <a:pt x="208940" y="43640"/>
                  </a:cubicBezTo>
                  <a:cubicBezTo>
                    <a:pt x="204851" y="38915"/>
                    <a:pt x="202597" y="32870"/>
                    <a:pt x="202590" y="26622"/>
                  </a:cubicBezTo>
                  <a:cubicBezTo>
                    <a:pt x="202463" y="14068"/>
                    <a:pt x="211207" y="3171"/>
                    <a:pt x="223488" y="574"/>
                  </a:cubicBezTo>
                  <a:close/>
                  <a:moveTo>
                    <a:pt x="229387" y="124030"/>
                  </a:moveTo>
                  <a:cubicBezTo>
                    <a:pt x="216585" y="123998"/>
                    <a:pt x="206184" y="134342"/>
                    <a:pt x="206146" y="147144"/>
                  </a:cubicBezTo>
                  <a:cubicBezTo>
                    <a:pt x="206146" y="147163"/>
                    <a:pt x="206146" y="147189"/>
                    <a:pt x="206146" y="147208"/>
                  </a:cubicBezTo>
                  <a:cubicBezTo>
                    <a:pt x="206108" y="159971"/>
                    <a:pt x="216433" y="170347"/>
                    <a:pt x="229197" y="170385"/>
                  </a:cubicBezTo>
                  <a:cubicBezTo>
                    <a:pt x="229216" y="170385"/>
                    <a:pt x="229241" y="170385"/>
                    <a:pt x="229260" y="170385"/>
                  </a:cubicBezTo>
                  <a:cubicBezTo>
                    <a:pt x="242062" y="170423"/>
                    <a:pt x="252463" y="160073"/>
                    <a:pt x="252501" y="147271"/>
                  </a:cubicBezTo>
                  <a:cubicBezTo>
                    <a:pt x="252539" y="134469"/>
                    <a:pt x="242189" y="124068"/>
                    <a:pt x="229387" y="124030"/>
                  </a:cubicBezTo>
                  <a:close/>
                  <a:moveTo>
                    <a:pt x="305262" y="165197"/>
                  </a:moveTo>
                  <a:cubicBezTo>
                    <a:pt x="299537" y="163646"/>
                    <a:pt x="293221" y="164280"/>
                    <a:pt x="287667" y="167464"/>
                  </a:cubicBezTo>
                  <a:cubicBezTo>
                    <a:pt x="287629" y="167483"/>
                    <a:pt x="287591" y="167509"/>
                    <a:pt x="287553" y="167528"/>
                  </a:cubicBezTo>
                  <a:cubicBezTo>
                    <a:pt x="276536" y="173973"/>
                    <a:pt x="272821" y="188127"/>
                    <a:pt x="279266" y="199151"/>
                  </a:cubicBezTo>
                  <a:cubicBezTo>
                    <a:pt x="285712" y="210168"/>
                    <a:pt x="299872" y="213876"/>
                    <a:pt x="310889" y="207431"/>
                  </a:cubicBezTo>
                  <a:cubicBezTo>
                    <a:pt x="321824" y="201043"/>
                    <a:pt x="325571" y="187041"/>
                    <a:pt x="319303" y="176037"/>
                  </a:cubicBezTo>
                  <a:cubicBezTo>
                    <a:pt x="316119" y="170484"/>
                    <a:pt x="310986" y="166748"/>
                    <a:pt x="305262" y="165197"/>
                  </a:cubicBezTo>
                  <a:close/>
                  <a:moveTo>
                    <a:pt x="153422" y="165277"/>
                  </a:moveTo>
                  <a:cubicBezTo>
                    <a:pt x="147713" y="166826"/>
                    <a:pt x="142595" y="170554"/>
                    <a:pt x="139420" y="176094"/>
                  </a:cubicBezTo>
                  <a:cubicBezTo>
                    <a:pt x="133076" y="187169"/>
                    <a:pt x="136905" y="201291"/>
                    <a:pt x="147986" y="207641"/>
                  </a:cubicBezTo>
                  <a:cubicBezTo>
                    <a:pt x="158978" y="213940"/>
                    <a:pt x="172999" y="210213"/>
                    <a:pt x="179412" y="199278"/>
                  </a:cubicBezTo>
                  <a:cubicBezTo>
                    <a:pt x="185858" y="188216"/>
                    <a:pt x="182117" y="174030"/>
                    <a:pt x="171062" y="167585"/>
                  </a:cubicBezTo>
                  <a:cubicBezTo>
                    <a:pt x="171030" y="167566"/>
                    <a:pt x="170999" y="167547"/>
                    <a:pt x="170967" y="167528"/>
                  </a:cubicBezTo>
                  <a:cubicBezTo>
                    <a:pt x="165429" y="164356"/>
                    <a:pt x="159130" y="163727"/>
                    <a:pt x="153422" y="165277"/>
                  </a:cubicBezTo>
                  <a:close/>
                  <a:moveTo>
                    <a:pt x="229260" y="198199"/>
                  </a:moveTo>
                  <a:cubicBezTo>
                    <a:pt x="213125" y="198199"/>
                    <a:pt x="200050" y="211274"/>
                    <a:pt x="200050" y="227409"/>
                  </a:cubicBezTo>
                  <a:cubicBezTo>
                    <a:pt x="200050" y="243544"/>
                    <a:pt x="213125" y="256619"/>
                    <a:pt x="229260" y="256619"/>
                  </a:cubicBezTo>
                  <a:cubicBezTo>
                    <a:pt x="245395" y="256619"/>
                    <a:pt x="258470" y="243544"/>
                    <a:pt x="258470" y="227409"/>
                  </a:cubicBezTo>
                  <a:cubicBezTo>
                    <a:pt x="258470" y="211280"/>
                    <a:pt x="245395" y="198199"/>
                    <a:pt x="229260" y="198199"/>
                  </a:cubicBezTo>
                  <a:close/>
                  <a:moveTo>
                    <a:pt x="293115" y="246027"/>
                  </a:moveTo>
                  <a:cubicBezTo>
                    <a:pt x="287410" y="247590"/>
                    <a:pt x="282302" y="251329"/>
                    <a:pt x="279139" y="256873"/>
                  </a:cubicBezTo>
                  <a:cubicBezTo>
                    <a:pt x="272821" y="267966"/>
                    <a:pt x="276688" y="282082"/>
                    <a:pt x="287782" y="288400"/>
                  </a:cubicBezTo>
                  <a:cubicBezTo>
                    <a:pt x="298780" y="294674"/>
                    <a:pt x="312782" y="290921"/>
                    <a:pt x="319176" y="279987"/>
                  </a:cubicBezTo>
                  <a:cubicBezTo>
                    <a:pt x="325634" y="269014"/>
                    <a:pt x="321970" y="254885"/>
                    <a:pt x="311004" y="248427"/>
                  </a:cubicBezTo>
                  <a:cubicBezTo>
                    <a:pt x="310889" y="248364"/>
                    <a:pt x="310781" y="248300"/>
                    <a:pt x="310667" y="248237"/>
                  </a:cubicBezTo>
                  <a:cubicBezTo>
                    <a:pt x="305121" y="245078"/>
                    <a:pt x="298820" y="244465"/>
                    <a:pt x="293115" y="246027"/>
                  </a:cubicBezTo>
                  <a:close/>
                  <a:moveTo>
                    <a:pt x="165604" y="245867"/>
                  </a:moveTo>
                  <a:cubicBezTo>
                    <a:pt x="159895" y="244317"/>
                    <a:pt x="153594" y="244944"/>
                    <a:pt x="148057" y="248116"/>
                  </a:cubicBezTo>
                  <a:cubicBezTo>
                    <a:pt x="147987" y="248160"/>
                    <a:pt x="147923" y="248198"/>
                    <a:pt x="147854" y="248236"/>
                  </a:cubicBezTo>
                  <a:cubicBezTo>
                    <a:pt x="136843" y="254694"/>
                    <a:pt x="133153" y="268855"/>
                    <a:pt x="139611" y="279866"/>
                  </a:cubicBezTo>
                  <a:cubicBezTo>
                    <a:pt x="146069" y="290877"/>
                    <a:pt x="160230" y="294572"/>
                    <a:pt x="171241" y="288108"/>
                  </a:cubicBezTo>
                  <a:cubicBezTo>
                    <a:pt x="182175" y="281701"/>
                    <a:pt x="185903" y="267680"/>
                    <a:pt x="179604" y="256682"/>
                  </a:cubicBezTo>
                  <a:cubicBezTo>
                    <a:pt x="176432" y="251145"/>
                    <a:pt x="171314" y="247417"/>
                    <a:pt x="165604" y="245867"/>
                  </a:cubicBezTo>
                  <a:close/>
                  <a:moveTo>
                    <a:pt x="229260" y="285447"/>
                  </a:moveTo>
                  <a:cubicBezTo>
                    <a:pt x="216459" y="285409"/>
                    <a:pt x="206057" y="295760"/>
                    <a:pt x="206019" y="308561"/>
                  </a:cubicBezTo>
                  <a:cubicBezTo>
                    <a:pt x="205987" y="321363"/>
                    <a:pt x="216332" y="331764"/>
                    <a:pt x="229133" y="331802"/>
                  </a:cubicBezTo>
                  <a:cubicBezTo>
                    <a:pt x="241935" y="331840"/>
                    <a:pt x="252336" y="321490"/>
                    <a:pt x="252374" y="308688"/>
                  </a:cubicBezTo>
                  <a:cubicBezTo>
                    <a:pt x="252374" y="308644"/>
                    <a:pt x="252374" y="308606"/>
                    <a:pt x="252374" y="308561"/>
                  </a:cubicBezTo>
                  <a:cubicBezTo>
                    <a:pt x="252374" y="295798"/>
                    <a:pt x="242024" y="285447"/>
                    <a:pt x="229260" y="285447"/>
                  </a:cubicBezTo>
                  <a:close/>
                </a:path>
              </a:pathLst>
            </a:custGeom>
            <a:solidFill>
              <a:schemeClr val="bg1"/>
            </a:solidFill>
            <a:ln w="6350" cap="flat">
              <a:noFill/>
              <a:prstDash val="solid"/>
              <a:miter/>
            </a:ln>
          </p:spPr>
          <p:txBody>
            <a:bodyPr wrap="square" rtlCol="0" anchor="ctr">
              <a:noAutofit/>
            </a:bodyPr>
            <a:lstStyle/>
            <a:p>
              <a:pPr algn="ctr" defTabSz="685578">
                <a:buClr>
                  <a:srgbClr val="000000"/>
                </a:buClr>
                <a:defRPr/>
              </a:pPr>
              <a:endParaRPr lang="en-GB" sz="1400" kern="0">
                <a:solidFill>
                  <a:prstClr val="black"/>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2" name="TextBox 1">
            <a:extLst>
              <a:ext uri="{FF2B5EF4-FFF2-40B4-BE49-F238E27FC236}">
                <a16:creationId xmlns:a16="http://schemas.microsoft.com/office/drawing/2014/main" id="{D973BE0B-2F49-8F59-1455-69E4E3637970}"/>
              </a:ext>
            </a:extLst>
          </p:cNvPr>
          <p:cNvSpPr txBox="1"/>
          <p:nvPr/>
        </p:nvSpPr>
        <p:spPr>
          <a:xfrm>
            <a:off x="613151" y="5938959"/>
            <a:ext cx="8146251" cy="184666"/>
          </a:xfrm>
          <a:prstGeom prst="rect">
            <a:avLst/>
          </a:prstGeom>
          <a:noFill/>
        </p:spPr>
        <p:txBody>
          <a:bodyPr wrap="square" lIns="0" tIns="0" rIns="0" bIns="0" rtlCol="0" anchor="b">
            <a:spAutoFit/>
          </a:bodyPr>
          <a:lstStyle/>
          <a:p>
            <a:pPr lvl="0">
              <a:defRPr/>
            </a:pPr>
            <a:r>
              <a:rPr lang="en-GB" sz="600" dirty="0"/>
              <a:t>1. Vaccines Europe. Vaccines Europe pipeline review 2023. Innovating for tomorrow, today. </a:t>
            </a:r>
            <a:r>
              <a:rPr lang="en-GB" sz="600" dirty="0">
                <a:hlinkClick r:id="rId3">
                  <a:extLst>
                    <a:ext uri="{A12FA001-AC4F-418D-AE19-62706E023703}">
                      <ahyp:hlinkClr xmlns:ahyp="http://schemas.microsoft.com/office/drawing/2018/hyperlinkcolor" val="tx"/>
                    </a:ext>
                  </a:extLst>
                </a:hlinkClick>
              </a:rPr>
              <a:t>https://www.vaccineseurope.eu/wp-content/uploads/2023/11/VaccinesEurope-PipelineReview2023.pdf</a:t>
            </a:r>
            <a:r>
              <a:rPr lang="en-GB" sz="600" dirty="0"/>
              <a:t>. Accessed 13 March 2025; 2. Miller L, et al. </a:t>
            </a:r>
            <a:r>
              <a:rPr lang="en-GB" sz="600" i="1" dirty="0"/>
              <a:t>J </a:t>
            </a:r>
            <a:r>
              <a:rPr lang="en-GB" sz="600" i="1" dirty="0" err="1"/>
              <a:t>Antimicrob</a:t>
            </a:r>
            <a:r>
              <a:rPr lang="en-GB" sz="600" i="1" dirty="0"/>
              <a:t> </a:t>
            </a:r>
            <a:r>
              <a:rPr lang="en-GB" sz="600" i="1" dirty="0" err="1"/>
              <a:t>Chemother</a:t>
            </a:r>
            <a:r>
              <a:rPr lang="en-GB" sz="600" dirty="0"/>
              <a:t>. 2025;80(4):1116-1126; 3. van Heuvel L, et al. </a:t>
            </a:r>
            <a:r>
              <a:rPr lang="en-GB" sz="600" i="1" dirty="0" err="1"/>
              <a:t>Antimicrob</a:t>
            </a:r>
            <a:r>
              <a:rPr lang="en-GB" sz="600" i="1" dirty="0"/>
              <a:t> Resist Infect Control</a:t>
            </a:r>
            <a:r>
              <a:rPr lang="en-GB" sz="600" dirty="0"/>
              <a:t>. 2023;12(1):70; 4. </a:t>
            </a:r>
            <a:r>
              <a:rPr lang="fr-FR" sz="600" dirty="0"/>
              <a:t>Jorgensen SCJ, et al. </a:t>
            </a:r>
            <a:r>
              <a:rPr lang="fr-FR" sz="600" i="1" dirty="0"/>
              <a:t>Clin Infect Dis</a:t>
            </a:r>
            <a:r>
              <a:rPr lang="fr-FR" sz="600" dirty="0"/>
              <a:t>. 2024;79(2):375-381.</a:t>
            </a:r>
            <a:endParaRPr lang="en-GB" sz="600" dirty="0"/>
          </a:p>
        </p:txBody>
      </p:sp>
      <p:sp>
        <p:nvSpPr>
          <p:cNvPr id="5" name="TextBox 4">
            <a:extLst>
              <a:ext uri="{FF2B5EF4-FFF2-40B4-BE49-F238E27FC236}">
                <a16:creationId xmlns:a16="http://schemas.microsoft.com/office/drawing/2014/main" id="{66C2738A-BDDD-067F-24B3-15AFECAC5FC8}"/>
              </a:ext>
            </a:extLst>
          </p:cNvPr>
          <p:cNvSpPr txBox="1"/>
          <p:nvPr/>
        </p:nvSpPr>
        <p:spPr>
          <a:xfrm>
            <a:off x="613151" y="5638453"/>
            <a:ext cx="8990175" cy="276999"/>
          </a:xfrm>
          <a:prstGeom prst="rect">
            <a:avLst/>
          </a:prstGeom>
          <a:noFill/>
        </p:spPr>
        <p:txBody>
          <a:bodyPr wrap="square">
            <a:spAutoFit/>
          </a:bodyPr>
          <a:lstStyle/>
          <a:p>
            <a:pPr lvl="0">
              <a:defRPr/>
            </a:pPr>
            <a:r>
              <a:rPr lang="en-GB" sz="600" dirty="0">
                <a:latin typeface="Pfizer Diatype Office"/>
              </a:rPr>
              <a:t>*</a:t>
            </a:r>
            <a:r>
              <a:rPr lang="en-GB" sz="600" dirty="0" err="1">
                <a:latin typeface="Pfizer Diatype Office"/>
              </a:rPr>
              <a:t>Sistematik</a:t>
            </a:r>
            <a:r>
              <a:rPr lang="en-GB" sz="600" dirty="0">
                <a:latin typeface="Pfizer Diatype Office"/>
              </a:rPr>
              <a:t> </a:t>
            </a:r>
            <a:r>
              <a:rPr lang="en-GB" sz="600" dirty="0" err="1">
                <a:latin typeface="Pfizer Diatype Office"/>
              </a:rPr>
              <a:t>literatür</a:t>
            </a:r>
            <a:r>
              <a:rPr lang="en-GB" sz="600" dirty="0">
                <a:latin typeface="Pfizer Diatype Office"/>
              </a:rPr>
              <a:t> </a:t>
            </a:r>
            <a:r>
              <a:rPr lang="en-GB" sz="600" dirty="0" err="1">
                <a:latin typeface="Pfizer Diatype Office"/>
              </a:rPr>
              <a:t>incelemesi</a:t>
            </a:r>
            <a:r>
              <a:rPr lang="en-GB" sz="600" dirty="0">
                <a:latin typeface="Pfizer Diatype Office"/>
              </a:rPr>
              <a:t> </a:t>
            </a:r>
            <a:r>
              <a:rPr lang="en-GB" sz="600" dirty="0" err="1">
                <a:latin typeface="Pfizer Diatype Office"/>
              </a:rPr>
              <a:t>ve</a:t>
            </a:r>
            <a:r>
              <a:rPr lang="en-GB" sz="600" dirty="0">
                <a:latin typeface="Pfizer Diatype Office"/>
              </a:rPr>
              <a:t> randomize </a:t>
            </a:r>
            <a:r>
              <a:rPr lang="en-GB" sz="600" dirty="0" err="1">
                <a:latin typeface="Pfizer Diatype Office"/>
              </a:rPr>
              <a:t>kontrollü</a:t>
            </a:r>
            <a:r>
              <a:rPr lang="en-GB" sz="600" dirty="0">
                <a:latin typeface="Pfizer Diatype Office"/>
              </a:rPr>
              <a:t> </a:t>
            </a:r>
            <a:r>
              <a:rPr lang="en-GB" sz="600" dirty="0" err="1">
                <a:latin typeface="Pfizer Diatype Office"/>
              </a:rPr>
              <a:t>çalışmaların</a:t>
            </a:r>
            <a:r>
              <a:rPr lang="en-GB" sz="600" dirty="0">
                <a:latin typeface="Pfizer Diatype Office"/>
              </a:rPr>
              <a:t> meta </a:t>
            </a:r>
            <a:r>
              <a:rPr lang="en-GB" sz="600" dirty="0" err="1">
                <a:latin typeface="Pfizer Diatype Office"/>
              </a:rPr>
              <a:t>analizi</a:t>
            </a:r>
            <a:r>
              <a:rPr lang="en-GB" sz="600" dirty="0">
                <a:latin typeface="Pfizer Diatype Office"/>
              </a:rPr>
              <a:t>; </a:t>
            </a:r>
            <a:r>
              <a:rPr lang="en-GB" sz="600" baseline="30000" dirty="0"/>
              <a:t> </a:t>
            </a:r>
            <a:r>
              <a:rPr lang="en-GB" sz="600" dirty="0">
                <a:latin typeface="Pfizer Diatype Office"/>
              </a:rPr>
              <a:t>COVID</a:t>
            </a:r>
            <a:r>
              <a:rPr lang="en-GB" sz="600" baseline="30000" dirty="0">
                <a:latin typeface="Pfizer Diatype Office"/>
              </a:rPr>
              <a:t>-</a:t>
            </a:r>
            <a:r>
              <a:rPr lang="en-GB" sz="600" dirty="0">
                <a:latin typeface="Pfizer Diatype Office"/>
              </a:rPr>
              <a:t>19 </a:t>
            </a:r>
            <a:r>
              <a:rPr lang="en-GB" sz="600" dirty="0" err="1">
                <a:latin typeface="Pfizer Diatype Office"/>
              </a:rPr>
              <a:t>aşılama</a:t>
            </a:r>
            <a:r>
              <a:rPr lang="en-GB" sz="600" dirty="0">
                <a:latin typeface="Pfizer Diatype Office"/>
              </a:rPr>
              <a:t> </a:t>
            </a:r>
            <a:r>
              <a:rPr lang="en-GB" sz="600" dirty="0" err="1">
                <a:latin typeface="Pfizer Diatype Office"/>
              </a:rPr>
              <a:t>öncesi</a:t>
            </a:r>
            <a:r>
              <a:rPr lang="en-GB" sz="600" dirty="0">
                <a:latin typeface="Pfizer Diatype Office"/>
              </a:rPr>
              <a:t> </a:t>
            </a:r>
            <a:r>
              <a:rPr lang="en-GB" sz="600" dirty="0" err="1">
                <a:latin typeface="Pfizer Diatype Office"/>
              </a:rPr>
              <a:t>dönemle</a:t>
            </a:r>
            <a:r>
              <a:rPr lang="en-GB" sz="600" dirty="0">
                <a:latin typeface="Pfizer Diatype Office"/>
              </a:rPr>
              <a:t> </a:t>
            </a:r>
            <a:r>
              <a:rPr lang="en-GB" sz="600" dirty="0" err="1">
                <a:latin typeface="Pfizer Diatype Office"/>
              </a:rPr>
              <a:t>karşılaştırıldığında</a:t>
            </a:r>
            <a:r>
              <a:rPr lang="en-GB" sz="600" dirty="0">
                <a:latin typeface="Pfizer Diatype Office"/>
              </a:rPr>
              <a:t>.</a:t>
            </a:r>
            <a:br>
              <a:rPr lang="en-GB" sz="600" dirty="0">
                <a:latin typeface="Pfizer Diatype Office"/>
              </a:rPr>
            </a:br>
            <a:r>
              <a:rPr lang="en-GB" sz="600" dirty="0">
                <a:latin typeface="Pfizer Diatype Office"/>
              </a:rPr>
              <a:t>AMD, </a:t>
            </a:r>
            <a:r>
              <a:rPr lang="en-GB" sz="600" dirty="0" err="1">
                <a:latin typeface="Pfizer Diatype Office"/>
              </a:rPr>
              <a:t>antimikrobiyal</a:t>
            </a:r>
            <a:r>
              <a:rPr lang="en-GB" sz="600" dirty="0">
                <a:latin typeface="Pfizer Diatype Office"/>
              </a:rPr>
              <a:t> </a:t>
            </a:r>
            <a:r>
              <a:rPr lang="en-GB" sz="600" dirty="0" err="1">
                <a:latin typeface="Pfizer Diatype Office"/>
              </a:rPr>
              <a:t>direnç</a:t>
            </a:r>
            <a:r>
              <a:rPr lang="en-GB" sz="600" dirty="0">
                <a:latin typeface="Pfizer Diatype Office"/>
              </a:rPr>
              <a:t>; RSV, </a:t>
            </a:r>
            <a:r>
              <a:rPr lang="en-GB" sz="600" dirty="0" err="1">
                <a:latin typeface="Pfizer Diatype Office"/>
              </a:rPr>
              <a:t>solunum</a:t>
            </a:r>
            <a:r>
              <a:rPr lang="en-GB" sz="600" dirty="0">
                <a:latin typeface="Pfizer Diatype Office"/>
              </a:rPr>
              <a:t> </a:t>
            </a:r>
            <a:r>
              <a:rPr lang="en-GB" sz="600" dirty="0" err="1">
                <a:latin typeface="Pfizer Diatype Office"/>
              </a:rPr>
              <a:t>sinsityal</a:t>
            </a:r>
            <a:r>
              <a:rPr lang="en-GB" sz="600" dirty="0">
                <a:latin typeface="Pfizer Diatype Office"/>
              </a:rPr>
              <a:t> </a:t>
            </a:r>
            <a:r>
              <a:rPr lang="en-GB" sz="600" dirty="0" err="1">
                <a:latin typeface="Pfizer Diatype Office"/>
              </a:rPr>
              <a:t>virüsü</a:t>
            </a:r>
            <a:r>
              <a:rPr lang="en-GB" sz="600" dirty="0">
                <a:latin typeface="Pfizer Diatype Office"/>
              </a:rPr>
              <a:t>. </a:t>
            </a:r>
          </a:p>
        </p:txBody>
      </p:sp>
      <p:sp>
        <p:nvSpPr>
          <p:cNvPr id="7" name="Title 6">
            <a:extLst>
              <a:ext uri="{FF2B5EF4-FFF2-40B4-BE49-F238E27FC236}">
                <a16:creationId xmlns:a16="http://schemas.microsoft.com/office/drawing/2014/main" id="{A4054E9A-772C-D2BF-AE86-A9134B25FB97}"/>
              </a:ext>
            </a:extLst>
          </p:cNvPr>
          <p:cNvSpPr>
            <a:spLocks noGrp="1"/>
          </p:cNvSpPr>
          <p:nvPr>
            <p:ph type="title"/>
          </p:nvPr>
        </p:nvSpPr>
        <p:spPr>
          <a:xfrm>
            <a:off x="613152" y="195684"/>
            <a:ext cx="11256268" cy="842156"/>
          </a:xfrm>
        </p:spPr>
        <p:txBody>
          <a:bodyPr>
            <a:normAutofit fontScale="90000"/>
          </a:bodyPr>
          <a:lstStyle/>
          <a:p>
            <a:r>
              <a:rPr lang="tr-TR" dirty="0"/>
              <a:t>Aşılama, AMD ile mücadeleye doğrudan ve dolaylı olarak katkı sağlayabilir</a:t>
            </a:r>
          </a:p>
        </p:txBody>
      </p:sp>
      <p:pic>
        <p:nvPicPr>
          <p:cNvPr id="18" name="Picture 17" descr="A yellow and blue logo&#10;&#10;Description automatically generated">
            <a:extLst>
              <a:ext uri="{FF2B5EF4-FFF2-40B4-BE49-F238E27FC236}">
                <a16:creationId xmlns:a16="http://schemas.microsoft.com/office/drawing/2014/main" id="{93C41EFE-39F5-85A6-9FBF-52A7AA48040B}"/>
              </a:ext>
            </a:extLst>
          </p:cNvPr>
          <p:cNvPicPr>
            <a:picLocks noChangeAspect="1"/>
          </p:cNvPicPr>
          <p:nvPr/>
        </p:nvPicPr>
        <p:blipFill>
          <a:blip r:embed="rId4">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pic>
        <p:nvPicPr>
          <p:cNvPr id="19" name="Picture 18" descr="A black and blue logo&#10;&#10;AI-generated content may be incorrect.">
            <a:extLst>
              <a:ext uri="{FF2B5EF4-FFF2-40B4-BE49-F238E27FC236}">
                <a16:creationId xmlns:a16="http://schemas.microsoft.com/office/drawing/2014/main" id="{7FC25BA2-6CEA-6662-E790-82B5C6FC047B}"/>
              </a:ext>
            </a:extLst>
          </p:cNvPr>
          <p:cNvPicPr>
            <a:picLocks noChangeAspect="1"/>
          </p:cNvPicPr>
          <p:nvPr/>
        </p:nvPicPr>
        <p:blipFill>
          <a:blip r:embed="rId5"/>
          <a:stretch>
            <a:fillRect/>
          </a:stretch>
        </p:blipFill>
        <p:spPr>
          <a:xfrm>
            <a:off x="9513903" y="6494969"/>
            <a:ext cx="981021" cy="204067"/>
          </a:xfrm>
          <a:prstGeom prst="rect">
            <a:avLst/>
          </a:prstGeom>
        </p:spPr>
      </p:pic>
    </p:spTree>
    <p:extLst>
      <p:ext uri="{BB962C8B-B14F-4D97-AF65-F5344CB8AC3E}">
        <p14:creationId xmlns:p14="http://schemas.microsoft.com/office/powerpoint/2010/main" val="972846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Aşı Geliştirme Süreci</a:t>
            </a:r>
          </a:p>
        </p:txBody>
      </p:sp>
      <p:sp>
        <p:nvSpPr>
          <p:cNvPr id="3" name="Content Placeholder 2"/>
          <p:cNvSpPr>
            <a:spLocks noGrp="1"/>
          </p:cNvSpPr>
          <p:nvPr>
            <p:ph idx="4294967295"/>
          </p:nvPr>
        </p:nvSpPr>
        <p:spPr>
          <a:xfrm>
            <a:off x="613152" y="1355459"/>
            <a:ext cx="9902448" cy="3372298"/>
          </a:xfrm>
        </p:spPr>
        <p:txBody>
          <a:bodyPr vert="horz" lIns="91440" tIns="45720" rIns="91440" bIns="45720" rtlCol="0" anchor="ctr">
            <a:normAutofit/>
          </a:bodyPr>
          <a:lstStyle/>
          <a:p>
            <a:pPr>
              <a:lnSpc>
                <a:spcPct val="100000"/>
              </a:lnSpc>
              <a:spcBef>
                <a:spcPts val="1200"/>
              </a:spcBef>
              <a:spcAft>
                <a:spcPts val="1200"/>
              </a:spcAft>
            </a:pPr>
            <a:r>
              <a:rPr lang="tr-TR" sz="3200" dirty="0"/>
              <a:t>Pnömokok: Polisakkarit antijenlerin proteinlere konjugasyonu ile T-hücresi yanıtı oluşturulur.</a:t>
            </a:r>
          </a:p>
          <a:p>
            <a:pPr>
              <a:lnSpc>
                <a:spcPct val="100000"/>
              </a:lnSpc>
              <a:spcBef>
                <a:spcPts val="1200"/>
              </a:spcBef>
              <a:spcAft>
                <a:spcPts val="1200"/>
              </a:spcAft>
            </a:pPr>
            <a:r>
              <a:rPr lang="tr-TR" sz="3200" dirty="0"/>
              <a:t>RSV: Prefüzyon F proteini hedeflenerek nötralizan antikor üretimi artırılır.</a:t>
            </a:r>
          </a:p>
        </p:txBody>
      </p:sp>
      <p:sp>
        <p:nvSpPr>
          <p:cNvPr id="4" name="TextBox 3">
            <a:extLst>
              <a:ext uri="{FF2B5EF4-FFF2-40B4-BE49-F238E27FC236}">
                <a16:creationId xmlns:a16="http://schemas.microsoft.com/office/drawing/2014/main" id="{D85A35B8-7CBB-77D6-D1B9-65A753226A38}"/>
              </a:ext>
            </a:extLst>
          </p:cNvPr>
          <p:cNvSpPr txBox="1"/>
          <p:nvPr/>
        </p:nvSpPr>
        <p:spPr>
          <a:xfrm>
            <a:off x="613152" y="6002723"/>
            <a:ext cx="85901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dirty="0">
                <a:latin typeface="Arial"/>
                <a:cs typeface="Segoe UI"/>
              </a:rPr>
              <a:t>1.Roux A, et al. </a:t>
            </a:r>
            <a:r>
              <a:rPr lang="en-US" sz="700" i="1" dirty="0">
                <a:latin typeface="Arial"/>
                <a:cs typeface="Segoe UI"/>
              </a:rPr>
              <a:t>Clin Infect Dis</a:t>
            </a:r>
            <a:r>
              <a:rPr lang="en-US" sz="700" dirty="0">
                <a:latin typeface="Arial"/>
                <a:cs typeface="Segoe UI"/>
              </a:rPr>
              <a:t>. 2008;46(7):1015-1023. </a:t>
            </a:r>
            <a:r>
              <a:rPr lang="en-US" sz="700" b="1" dirty="0">
                <a:latin typeface="Arial"/>
                <a:cs typeface="Segoe UI"/>
              </a:rPr>
              <a:t>2. </a:t>
            </a:r>
            <a:r>
              <a:rPr lang="en-US" sz="700" dirty="0">
                <a:latin typeface="Arial"/>
                <a:cs typeface="Segoe UI"/>
              </a:rPr>
              <a:t>Clutterbuck EA, et al. </a:t>
            </a:r>
            <a:r>
              <a:rPr lang="en-US" sz="700" i="1" dirty="0">
                <a:latin typeface="Arial"/>
                <a:cs typeface="Segoe UI"/>
              </a:rPr>
              <a:t>Immunology.</a:t>
            </a:r>
            <a:r>
              <a:rPr lang="en-US" sz="700" dirty="0">
                <a:latin typeface="Arial"/>
                <a:cs typeface="Segoe UI"/>
              </a:rPr>
              <a:t> 2006;119(3):328-337. </a:t>
            </a:r>
            <a:r>
              <a:rPr lang="en-US" sz="700" b="1" dirty="0">
                <a:latin typeface="Arial"/>
                <a:cs typeface="Segoe UI"/>
              </a:rPr>
              <a:t>3. </a:t>
            </a:r>
            <a:r>
              <a:rPr lang="en-US" sz="700" dirty="0">
                <a:latin typeface="Arial"/>
                <a:cs typeface="Segoe UI"/>
              </a:rPr>
              <a:t>Pollard AJ, et al. </a:t>
            </a:r>
            <a:r>
              <a:rPr lang="en-US" sz="700" i="1" dirty="0">
                <a:latin typeface="Arial"/>
                <a:cs typeface="Segoe UI"/>
              </a:rPr>
              <a:t>Nat Rev Immunol</a:t>
            </a:r>
            <a:r>
              <a:rPr lang="en-US" sz="700" dirty="0">
                <a:latin typeface="Arial"/>
                <a:cs typeface="Segoe UI"/>
              </a:rPr>
              <a:t>. 2009;9(3):213-220. </a:t>
            </a:r>
            <a:r>
              <a:rPr lang="en-US" sz="700" b="1" dirty="0">
                <a:latin typeface="Arial"/>
                <a:cs typeface="Segoe UI"/>
              </a:rPr>
              <a:t>4. </a:t>
            </a:r>
            <a:r>
              <a:rPr lang="en-US" sz="700" dirty="0">
                <a:latin typeface="Arial"/>
                <a:cs typeface="Segoe UI"/>
              </a:rPr>
              <a:t>Clutterbuck EA, et al. </a:t>
            </a:r>
            <a:r>
              <a:rPr lang="en-US" sz="700" i="1" dirty="0">
                <a:latin typeface="Arial"/>
                <a:cs typeface="Segoe UI"/>
              </a:rPr>
              <a:t>J Infect Dis. </a:t>
            </a:r>
            <a:r>
              <a:rPr lang="en-US" sz="700" dirty="0">
                <a:latin typeface="Arial"/>
                <a:cs typeface="Segoe UI"/>
              </a:rPr>
              <a:t>2012;205(9):1408-1416. </a:t>
            </a:r>
            <a:r>
              <a:rPr lang="en-US" sz="700" b="1" dirty="0">
                <a:latin typeface="Arial"/>
                <a:cs typeface="Segoe UI"/>
              </a:rPr>
              <a:t>5. </a:t>
            </a:r>
            <a:r>
              <a:rPr lang="en-US" sz="700" dirty="0">
                <a:latin typeface="Arial"/>
                <a:cs typeface="Segoe UI"/>
              </a:rPr>
              <a:t>Pletz MW, et al. </a:t>
            </a:r>
            <a:r>
              <a:rPr lang="en-US" sz="700" i="1" dirty="0">
                <a:latin typeface="Arial"/>
                <a:cs typeface="Segoe UI"/>
              </a:rPr>
              <a:t>Int J </a:t>
            </a:r>
            <a:r>
              <a:rPr lang="en-US" sz="700" i="1" dirty="0" err="1">
                <a:latin typeface="Arial"/>
                <a:cs typeface="Segoe UI"/>
              </a:rPr>
              <a:t>Antimicrob</a:t>
            </a:r>
            <a:r>
              <a:rPr lang="en-US" sz="700" i="1" dirty="0">
                <a:latin typeface="Arial"/>
                <a:cs typeface="Segoe UI"/>
              </a:rPr>
              <a:t> Agents. </a:t>
            </a:r>
            <a:r>
              <a:rPr lang="en-US" sz="700" dirty="0">
                <a:latin typeface="Arial"/>
                <a:cs typeface="Segoe UI"/>
              </a:rPr>
              <a:t>2008;32(3):199-206.</a:t>
            </a:r>
            <a:r>
              <a:rPr lang="en-US" sz="700" dirty="0">
                <a:latin typeface="Arial"/>
                <a:cs typeface="Arial"/>
              </a:rPr>
              <a:t>​</a:t>
            </a:r>
            <a:endParaRPr lang="en-US" sz="700" dirty="0">
              <a:ea typeface="Calibri"/>
              <a:cs typeface="Calibri"/>
            </a:endParaRPr>
          </a:p>
        </p:txBody>
      </p:sp>
      <p:pic>
        <p:nvPicPr>
          <p:cNvPr id="7" name="Picture 6" descr="A yellow and blue logo&#10;&#10;Description automatically generated">
            <a:extLst>
              <a:ext uri="{FF2B5EF4-FFF2-40B4-BE49-F238E27FC236}">
                <a16:creationId xmlns:a16="http://schemas.microsoft.com/office/drawing/2014/main" id="{AF8DA88A-8D16-A11C-7180-4EFF3CDBC65E}"/>
              </a:ext>
            </a:extLst>
          </p:cNvPr>
          <p:cNvPicPr>
            <a:picLocks noChangeAspect="1"/>
          </p:cNvPicPr>
          <p:nvPr/>
        </p:nvPicPr>
        <p:blipFill>
          <a:blip r:embed="rId2">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pic>
        <p:nvPicPr>
          <p:cNvPr id="8" name="Picture 7" descr="A black and blue logo&#10;&#10;AI-generated content may be incorrect.">
            <a:extLst>
              <a:ext uri="{FF2B5EF4-FFF2-40B4-BE49-F238E27FC236}">
                <a16:creationId xmlns:a16="http://schemas.microsoft.com/office/drawing/2014/main" id="{031A4E16-4C86-562F-44FD-05E1E0875041}"/>
              </a:ext>
            </a:extLst>
          </p:cNvPr>
          <p:cNvPicPr>
            <a:picLocks noChangeAspect="1"/>
          </p:cNvPicPr>
          <p:nvPr/>
        </p:nvPicPr>
        <p:blipFill>
          <a:blip r:embed="rId3"/>
          <a:stretch>
            <a:fillRect/>
          </a:stretch>
        </p:blipFill>
        <p:spPr>
          <a:xfrm>
            <a:off x="9513903" y="6494969"/>
            <a:ext cx="981021" cy="20406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E8FAB-2E3A-A8ED-ABE5-9F466A6B5243}"/>
            </a:ext>
          </a:extLst>
        </p:cNvPr>
        <p:cNvGrpSpPr/>
        <p:nvPr/>
      </p:nvGrpSpPr>
      <p:grpSpPr>
        <a:xfrm>
          <a:off x="0" y="0"/>
          <a:ext cx="0" cy="0"/>
          <a:chOff x="0" y="0"/>
          <a:chExt cx="0" cy="0"/>
        </a:xfrm>
      </p:grpSpPr>
      <p:pic>
        <p:nvPicPr>
          <p:cNvPr id="3" name="Picture 2" descr="A yellow and blue logo&#10;&#10;Description automatically generated">
            <a:extLst>
              <a:ext uri="{FF2B5EF4-FFF2-40B4-BE49-F238E27FC236}">
                <a16:creationId xmlns:a16="http://schemas.microsoft.com/office/drawing/2014/main" id="{1357E25C-D754-03E4-60AC-0BBE089538A9}"/>
              </a:ext>
            </a:extLst>
          </p:cNvPr>
          <p:cNvPicPr>
            <a:picLocks noChangeAspect="1"/>
          </p:cNvPicPr>
          <p:nvPr/>
        </p:nvPicPr>
        <p:blipFill>
          <a:blip r:embed="rId2">
            <a:extLst>
              <a:ext uri="{28A0092B-C50C-407E-A947-70E740481C1C}">
                <a14:useLocalDpi xmlns:a14="http://schemas.microsoft.com/office/drawing/2010/main" val="0"/>
              </a:ext>
            </a:extLst>
          </a:blip>
          <a:srcRect r="8351"/>
          <a:stretch>
            <a:fillRect/>
          </a:stretch>
        </p:blipFill>
        <p:spPr>
          <a:xfrm>
            <a:off x="4151770" y="1988995"/>
            <a:ext cx="4772170" cy="2523468"/>
          </a:xfrm>
          <a:prstGeom prst="rect">
            <a:avLst/>
          </a:prstGeom>
        </p:spPr>
      </p:pic>
    </p:spTree>
    <p:extLst>
      <p:ext uri="{BB962C8B-B14F-4D97-AF65-F5344CB8AC3E}">
        <p14:creationId xmlns:p14="http://schemas.microsoft.com/office/powerpoint/2010/main" val="76041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B61E-295D-687B-E519-4E1B5ACE8009}"/>
              </a:ext>
            </a:extLst>
          </p:cNvPr>
          <p:cNvSpPr>
            <a:spLocks noGrp="1"/>
          </p:cNvSpPr>
          <p:nvPr>
            <p:ph type="title"/>
          </p:nvPr>
        </p:nvSpPr>
        <p:spPr>
          <a:xfrm>
            <a:off x="259190" y="200519"/>
            <a:ext cx="10969218" cy="842156"/>
          </a:xfrm>
        </p:spPr>
        <p:txBody>
          <a:bodyPr>
            <a:noAutofit/>
          </a:bodyPr>
          <a:lstStyle/>
          <a:p>
            <a:r>
              <a:rPr lang="tr-TR" sz="3200" dirty="0"/>
              <a:t>Konjuge aşılar, B, T ve bellek B hücrelerini aktive ederek polisakkarit aşılardan daha güçlü bir bağışıklık tepkisi sağlar</a:t>
            </a:r>
          </a:p>
        </p:txBody>
      </p:sp>
      <p:sp>
        <p:nvSpPr>
          <p:cNvPr id="6" name="Text Placeholder 25">
            <a:extLst>
              <a:ext uri="{FF2B5EF4-FFF2-40B4-BE49-F238E27FC236}">
                <a16:creationId xmlns:a16="http://schemas.microsoft.com/office/drawing/2014/main" id="{ADC7CEA5-EF99-C778-B6E2-BE7C02E00302}"/>
              </a:ext>
            </a:extLst>
          </p:cNvPr>
          <p:cNvSpPr txBox="1">
            <a:spLocks/>
          </p:cNvSpPr>
          <p:nvPr/>
        </p:nvSpPr>
        <p:spPr>
          <a:xfrm>
            <a:off x="605086" y="6081615"/>
            <a:ext cx="8534400" cy="167930"/>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335" indent="0">
              <a:lnSpc>
                <a:spcPct val="100000"/>
              </a:lnSpc>
              <a:buNone/>
            </a:pPr>
            <a:r>
              <a:rPr lang="en-US" sz="700" b="1" dirty="0">
                <a:latin typeface="Arial" panose="020B0604020202020204" pitchFamily="34" charset="0"/>
                <a:cs typeface="Arial" panose="020B0604020202020204" pitchFamily="34" charset="0"/>
              </a:rPr>
              <a:t>1. </a:t>
            </a:r>
            <a:r>
              <a:rPr lang="en-US" sz="700" dirty="0">
                <a:latin typeface="Arial" panose="020B0604020202020204" pitchFamily="34" charset="0"/>
                <a:cs typeface="Arial" panose="020B0604020202020204" pitchFamily="34" charset="0"/>
              </a:rPr>
              <a:t>de Roux A, et al. </a:t>
            </a:r>
            <a:r>
              <a:rPr lang="en-US" sz="700" i="1" dirty="0">
                <a:latin typeface="Arial" panose="020B0604020202020204" pitchFamily="34" charset="0"/>
                <a:cs typeface="Arial" panose="020B0604020202020204" pitchFamily="34" charset="0"/>
              </a:rPr>
              <a:t>Clin Infect Dis</a:t>
            </a:r>
            <a:r>
              <a:rPr lang="en-US" sz="700" dirty="0">
                <a:latin typeface="Arial" panose="020B0604020202020204" pitchFamily="34" charset="0"/>
                <a:cs typeface="Arial" panose="020B0604020202020204" pitchFamily="34" charset="0"/>
              </a:rPr>
              <a:t>. 2008;46(7):1015-1023. </a:t>
            </a:r>
            <a:r>
              <a:rPr lang="en-US" sz="700" b="1" dirty="0">
                <a:latin typeface="Arial" panose="020B0604020202020204" pitchFamily="34" charset="0"/>
                <a:cs typeface="Arial" panose="020B0604020202020204" pitchFamily="34" charset="0"/>
              </a:rPr>
              <a:t>2. </a:t>
            </a:r>
            <a:r>
              <a:rPr lang="en-US" sz="700" dirty="0">
                <a:latin typeface="Arial" panose="020B0604020202020204" pitchFamily="34" charset="0"/>
                <a:cs typeface="Arial" panose="020B0604020202020204" pitchFamily="34" charset="0"/>
              </a:rPr>
              <a:t>Clutterbuck EA, et al. </a:t>
            </a:r>
            <a:r>
              <a:rPr lang="en-US" sz="700" i="1" dirty="0">
                <a:latin typeface="Arial" panose="020B0604020202020204" pitchFamily="34" charset="0"/>
                <a:cs typeface="Arial" panose="020B0604020202020204" pitchFamily="34" charset="0"/>
              </a:rPr>
              <a:t>Immunology.</a:t>
            </a:r>
            <a:r>
              <a:rPr lang="en-US" sz="700" dirty="0">
                <a:latin typeface="Arial" panose="020B0604020202020204" pitchFamily="34" charset="0"/>
                <a:cs typeface="Arial" panose="020B0604020202020204" pitchFamily="34" charset="0"/>
              </a:rPr>
              <a:t> 2006;119(3):328-337. </a:t>
            </a:r>
            <a:r>
              <a:rPr lang="en-US" sz="700" b="1" dirty="0">
                <a:latin typeface="Arial" panose="020B0604020202020204" pitchFamily="34" charset="0"/>
                <a:cs typeface="Arial" panose="020B0604020202020204" pitchFamily="34" charset="0"/>
              </a:rPr>
              <a:t>3. </a:t>
            </a:r>
            <a:r>
              <a:rPr lang="en-US" sz="700" dirty="0">
                <a:latin typeface="Arial" panose="020B0604020202020204" pitchFamily="34" charset="0"/>
                <a:cs typeface="Arial" panose="020B0604020202020204" pitchFamily="34" charset="0"/>
              </a:rPr>
              <a:t>Pollard AJ, et al. </a:t>
            </a:r>
            <a:r>
              <a:rPr lang="en-US" sz="700" i="1" dirty="0">
                <a:latin typeface="Arial" panose="020B0604020202020204" pitchFamily="34" charset="0"/>
                <a:cs typeface="Arial" panose="020B0604020202020204" pitchFamily="34" charset="0"/>
              </a:rPr>
              <a:t>Nat Rev Immunol</a:t>
            </a:r>
            <a:r>
              <a:rPr lang="en-US" sz="700" dirty="0">
                <a:latin typeface="Arial" panose="020B0604020202020204" pitchFamily="34" charset="0"/>
                <a:cs typeface="Arial" panose="020B0604020202020204" pitchFamily="34" charset="0"/>
              </a:rPr>
              <a:t>. 2009;9(3):213-220. </a:t>
            </a:r>
            <a:r>
              <a:rPr lang="en-US" sz="700" b="1" dirty="0">
                <a:latin typeface="Arial" panose="020B0604020202020204" pitchFamily="34" charset="0"/>
                <a:cs typeface="Arial" panose="020B0604020202020204" pitchFamily="34" charset="0"/>
              </a:rPr>
              <a:t>4. </a:t>
            </a:r>
            <a:r>
              <a:rPr lang="en-US" sz="700" dirty="0">
                <a:latin typeface="Arial" panose="020B0604020202020204" pitchFamily="34" charset="0"/>
                <a:cs typeface="Arial" panose="020B0604020202020204" pitchFamily="34" charset="0"/>
              </a:rPr>
              <a:t>Clutterbuck EA, et al. </a:t>
            </a:r>
            <a:r>
              <a:rPr lang="en-US" sz="700" i="1" dirty="0">
                <a:latin typeface="Arial" panose="020B0604020202020204" pitchFamily="34" charset="0"/>
                <a:cs typeface="Arial" panose="020B0604020202020204" pitchFamily="34" charset="0"/>
              </a:rPr>
              <a:t>J Infect Dis. </a:t>
            </a:r>
            <a:r>
              <a:rPr lang="en-US" sz="700" dirty="0">
                <a:latin typeface="Arial" panose="020B0604020202020204" pitchFamily="34" charset="0"/>
                <a:cs typeface="Arial" panose="020B0604020202020204" pitchFamily="34" charset="0"/>
              </a:rPr>
              <a:t>2012;205(9):1408-1416. </a:t>
            </a:r>
            <a:r>
              <a:rPr lang="en-US" sz="700" b="1" dirty="0">
                <a:latin typeface="Arial" panose="020B0604020202020204" pitchFamily="34" charset="0"/>
                <a:cs typeface="Arial" panose="020B0604020202020204" pitchFamily="34" charset="0"/>
              </a:rPr>
              <a:t>5. </a:t>
            </a:r>
            <a:r>
              <a:rPr lang="en-US" sz="700" dirty="0">
                <a:latin typeface="Arial" panose="020B0604020202020204" pitchFamily="34" charset="0"/>
                <a:cs typeface="Arial" panose="020B0604020202020204" pitchFamily="34" charset="0"/>
              </a:rPr>
              <a:t>Pletz MW, et al. </a:t>
            </a:r>
            <a:r>
              <a:rPr lang="en-US" sz="700" i="1" dirty="0">
                <a:latin typeface="Arial" panose="020B0604020202020204" pitchFamily="34" charset="0"/>
                <a:cs typeface="Arial" panose="020B0604020202020204" pitchFamily="34" charset="0"/>
              </a:rPr>
              <a:t>Int J </a:t>
            </a:r>
            <a:r>
              <a:rPr lang="en-US" sz="700" i="1" dirty="0" err="1">
                <a:latin typeface="Arial" panose="020B0604020202020204" pitchFamily="34" charset="0"/>
                <a:cs typeface="Arial" panose="020B0604020202020204" pitchFamily="34" charset="0"/>
              </a:rPr>
              <a:t>Antimicrob</a:t>
            </a:r>
            <a:r>
              <a:rPr lang="en-US" sz="700" i="1" dirty="0">
                <a:latin typeface="Arial" panose="020B0604020202020204" pitchFamily="34" charset="0"/>
                <a:cs typeface="Arial" panose="020B0604020202020204" pitchFamily="34" charset="0"/>
              </a:rPr>
              <a:t> Agents. </a:t>
            </a:r>
            <a:r>
              <a:rPr lang="en-US" sz="700" dirty="0">
                <a:latin typeface="Arial" panose="020B0604020202020204" pitchFamily="34" charset="0"/>
                <a:cs typeface="Arial" panose="020B0604020202020204" pitchFamily="34" charset="0"/>
              </a:rPr>
              <a:t>2008;32(3):199-206.</a:t>
            </a:r>
          </a:p>
          <a:p>
            <a:pPr>
              <a:lnSpc>
                <a:spcPct val="100000"/>
              </a:lnSpc>
            </a:pPr>
            <a:endParaRPr lang="en-US" sz="100" dirty="0"/>
          </a:p>
        </p:txBody>
      </p:sp>
      <p:sp>
        <p:nvSpPr>
          <p:cNvPr id="7" name="Rounded Rectangle 8">
            <a:extLst>
              <a:ext uri="{FF2B5EF4-FFF2-40B4-BE49-F238E27FC236}">
                <a16:creationId xmlns:a16="http://schemas.microsoft.com/office/drawing/2014/main" id="{73F4C1C5-0D0F-4838-66E7-84B7E9B4A0D9}"/>
              </a:ext>
            </a:extLst>
          </p:cNvPr>
          <p:cNvSpPr/>
          <p:nvPr/>
        </p:nvSpPr>
        <p:spPr bwMode="auto">
          <a:xfrm>
            <a:off x="1865025" y="1670356"/>
            <a:ext cx="3703122" cy="526846"/>
          </a:xfrm>
          <a:prstGeom prst="roundRect">
            <a:avLst>
              <a:gd name="adj" fmla="val 50000"/>
            </a:avLst>
          </a:prstGeom>
          <a:solidFill>
            <a:srgbClr val="0102C9"/>
          </a:solidFill>
          <a:ln>
            <a:noFill/>
          </a:ln>
          <a:effectLst>
            <a:outerShdw blurRad="63500" dist="38099" dir="2700000" algn="ctr" rotWithShape="0">
              <a:schemeClr val="bg2">
                <a:alpha val="74998"/>
              </a:schemeClr>
            </a:outerShdw>
          </a:effectLst>
          <a:scene3d>
            <a:camera prst="orthographicFront"/>
            <a:lightRig rig="threePt" dir="t"/>
          </a:scene3d>
          <a:sp3d>
            <a:bevelT/>
          </a:sp3d>
        </p:spPr>
        <p:txBody>
          <a:bodyPr vert="horz" wrap="square" lIns="68562" tIns="34281" rIns="68562" bIns="34281" numCol="1" rtlCol="0" anchor="t" anchorCtr="0" compatLnSpc="1">
            <a:prstTxWarp prst="textNoShape">
              <a:avLst/>
            </a:prstTxWarp>
          </a:bodyPr>
          <a:lstStyle/>
          <a:p>
            <a:pPr algn="ctr" defTabSz="685595" fontAlgn="base">
              <a:spcBef>
                <a:spcPct val="0"/>
              </a:spcBef>
              <a:spcAft>
                <a:spcPct val="0"/>
              </a:spcAft>
              <a:defRPr/>
            </a:pPr>
            <a:endParaRPr lang="en-US" sz="1649" kern="0" dirty="0">
              <a:solidFill>
                <a:srgbClr val="333333"/>
              </a:solidFill>
              <a:latin typeface="Arial" panose="020B0604020202020204" pitchFamily="34" charset="0"/>
              <a:ea typeface="ヒラギノ角ゴ ProN W3" charset="0"/>
              <a:cs typeface="ヒラギノ角ゴ ProN W3" charset="0"/>
              <a:sym typeface="Helvetica Neue Light" charset="0"/>
            </a:endParaRPr>
          </a:p>
        </p:txBody>
      </p:sp>
      <p:sp>
        <p:nvSpPr>
          <p:cNvPr id="8" name="TextBox 7">
            <a:extLst>
              <a:ext uri="{FF2B5EF4-FFF2-40B4-BE49-F238E27FC236}">
                <a16:creationId xmlns:a16="http://schemas.microsoft.com/office/drawing/2014/main" id="{BCE390C0-53CE-B372-2858-261D643C5893}"/>
              </a:ext>
            </a:extLst>
          </p:cNvPr>
          <p:cNvSpPr txBox="1"/>
          <p:nvPr/>
        </p:nvSpPr>
        <p:spPr>
          <a:xfrm>
            <a:off x="1920726" y="1765077"/>
            <a:ext cx="3591722" cy="350737"/>
          </a:xfrm>
          <a:prstGeom prst="rect">
            <a:avLst/>
          </a:prstGeom>
          <a:noFill/>
        </p:spPr>
        <p:txBody>
          <a:bodyPr wrap="square" rtlCol="0">
            <a:spAutoFit/>
          </a:bodyPr>
          <a:lstStyle/>
          <a:p>
            <a:pPr algn="ctr" defTabSz="685595">
              <a:lnSpc>
                <a:spcPct val="80000"/>
              </a:lnSpc>
              <a:buClr>
                <a:srgbClr val="000000"/>
              </a:buClr>
              <a:defRPr/>
            </a:pPr>
            <a:r>
              <a:rPr lang="en-US" sz="2099" kern="0" spc="-75" err="1">
                <a:solidFill>
                  <a:srgbClr val="FFFFFF"/>
                </a:solidFill>
                <a:latin typeface="Arial"/>
                <a:cs typeface="Arial"/>
                <a:sym typeface="Arial"/>
              </a:rPr>
              <a:t>Polisakkari</a:t>
            </a:r>
            <a:r>
              <a:rPr lang="tr-TR" sz="2099" kern="0" spc="-75">
                <a:solidFill>
                  <a:srgbClr val="FFFFFF"/>
                </a:solidFill>
                <a:latin typeface="Arial"/>
                <a:cs typeface="Arial"/>
                <a:sym typeface="Arial"/>
              </a:rPr>
              <a:t>d</a:t>
            </a:r>
            <a:r>
              <a:rPr lang="en-US" sz="2099" kern="0" spc="-75">
                <a:solidFill>
                  <a:srgbClr val="FFFFFF"/>
                </a:solidFill>
                <a:latin typeface="Arial"/>
                <a:cs typeface="Arial"/>
                <a:sym typeface="Arial"/>
              </a:rPr>
              <a:t> Aşılar</a:t>
            </a:r>
            <a:r>
              <a:rPr lang="en-US" sz="1424" kern="0" spc="-75" baseline="60000">
                <a:solidFill>
                  <a:srgbClr val="FFFFFF"/>
                </a:solidFill>
                <a:latin typeface="Arial"/>
                <a:cs typeface="Arial"/>
                <a:sym typeface="Arial"/>
              </a:rPr>
              <a:t>1,2</a:t>
            </a:r>
          </a:p>
        </p:txBody>
      </p:sp>
      <p:sp>
        <p:nvSpPr>
          <p:cNvPr id="9" name="Rounded Rectangle 10">
            <a:extLst>
              <a:ext uri="{FF2B5EF4-FFF2-40B4-BE49-F238E27FC236}">
                <a16:creationId xmlns:a16="http://schemas.microsoft.com/office/drawing/2014/main" id="{471F226F-437B-BBA8-35A6-DC251AC82404}"/>
              </a:ext>
            </a:extLst>
          </p:cNvPr>
          <p:cNvSpPr/>
          <p:nvPr/>
        </p:nvSpPr>
        <p:spPr bwMode="auto">
          <a:xfrm>
            <a:off x="6275578" y="1670356"/>
            <a:ext cx="3703122" cy="526846"/>
          </a:xfrm>
          <a:prstGeom prst="roundRect">
            <a:avLst>
              <a:gd name="adj" fmla="val 50000"/>
            </a:avLst>
          </a:prstGeom>
          <a:solidFill>
            <a:srgbClr val="0395FF"/>
          </a:solidFill>
          <a:ln>
            <a:noFill/>
          </a:ln>
          <a:effectLst>
            <a:outerShdw blurRad="63500" dist="38099" dir="2700000" algn="ctr" rotWithShape="0">
              <a:schemeClr val="bg2">
                <a:alpha val="74998"/>
              </a:schemeClr>
            </a:outerShdw>
          </a:effectLst>
          <a:scene3d>
            <a:camera prst="orthographicFront"/>
            <a:lightRig rig="threePt" dir="t"/>
          </a:scene3d>
          <a:sp3d>
            <a:bevelT/>
          </a:sp3d>
        </p:spPr>
        <p:txBody>
          <a:bodyPr vert="horz" wrap="square" lIns="68562" tIns="34281" rIns="68562" bIns="34281" numCol="1" rtlCol="0" anchor="t" anchorCtr="0" compatLnSpc="1">
            <a:prstTxWarp prst="textNoShape">
              <a:avLst/>
            </a:prstTxWarp>
          </a:bodyPr>
          <a:lstStyle/>
          <a:p>
            <a:pPr algn="ctr" defTabSz="685595" fontAlgn="base">
              <a:spcBef>
                <a:spcPct val="0"/>
              </a:spcBef>
              <a:spcAft>
                <a:spcPct val="0"/>
              </a:spcAft>
              <a:defRPr/>
            </a:pPr>
            <a:endParaRPr lang="en-US" sz="1649" kern="0" dirty="0">
              <a:solidFill>
                <a:srgbClr val="333333"/>
              </a:solidFill>
              <a:latin typeface="Arial" panose="020B0604020202020204" pitchFamily="34" charset="0"/>
              <a:ea typeface="ヒラギノ角ゴ ProN W3" charset="0"/>
              <a:cs typeface="ヒラギノ角ゴ ProN W3" charset="0"/>
              <a:sym typeface="Helvetica Neue Light" charset="0"/>
            </a:endParaRPr>
          </a:p>
        </p:txBody>
      </p:sp>
      <p:sp>
        <p:nvSpPr>
          <p:cNvPr id="10" name="TextBox 9">
            <a:extLst>
              <a:ext uri="{FF2B5EF4-FFF2-40B4-BE49-F238E27FC236}">
                <a16:creationId xmlns:a16="http://schemas.microsoft.com/office/drawing/2014/main" id="{183F9068-F2B0-A11D-E0A5-F3604DB3BF87}"/>
              </a:ext>
            </a:extLst>
          </p:cNvPr>
          <p:cNvSpPr txBox="1"/>
          <p:nvPr/>
        </p:nvSpPr>
        <p:spPr>
          <a:xfrm>
            <a:off x="6599387" y="1765077"/>
            <a:ext cx="3055504" cy="350737"/>
          </a:xfrm>
          <a:prstGeom prst="rect">
            <a:avLst/>
          </a:prstGeom>
          <a:noFill/>
        </p:spPr>
        <p:txBody>
          <a:bodyPr wrap="square" rtlCol="0">
            <a:spAutoFit/>
          </a:bodyPr>
          <a:lstStyle/>
          <a:p>
            <a:pPr algn="ctr" defTabSz="685595">
              <a:lnSpc>
                <a:spcPct val="80000"/>
              </a:lnSpc>
              <a:buClr>
                <a:srgbClr val="000000"/>
              </a:buClr>
              <a:defRPr/>
            </a:pPr>
            <a:r>
              <a:rPr lang="en-US" sz="2099" kern="0" spc="-75" err="1">
                <a:solidFill>
                  <a:srgbClr val="FFFFFF"/>
                </a:solidFill>
                <a:latin typeface="Arial"/>
                <a:cs typeface="Arial"/>
                <a:sym typeface="Arial"/>
              </a:rPr>
              <a:t>Konjuge</a:t>
            </a:r>
            <a:r>
              <a:rPr lang="en-US" sz="2099" kern="0" spc="-75">
                <a:solidFill>
                  <a:srgbClr val="FFFFFF"/>
                </a:solidFill>
                <a:latin typeface="Arial"/>
                <a:cs typeface="Arial"/>
                <a:sym typeface="Arial"/>
              </a:rPr>
              <a:t> Aşılar</a:t>
            </a:r>
            <a:r>
              <a:rPr lang="en-US" sz="1424" kern="0" spc="-75" baseline="60000">
                <a:solidFill>
                  <a:srgbClr val="FFFFFF"/>
                </a:solidFill>
                <a:latin typeface="Arial" panose="020B0604020202020204" pitchFamily="34" charset="0"/>
                <a:cs typeface="Arial" panose="020B0604020202020204" pitchFamily="34" charset="0"/>
                <a:sym typeface="Arial"/>
              </a:rPr>
              <a:t>1-3</a:t>
            </a:r>
            <a:endParaRPr lang="en-US" sz="1424" kern="0" spc="-75" baseline="60000">
              <a:solidFill>
                <a:srgbClr val="FFFFFF"/>
              </a:solidFill>
              <a:latin typeface="Arial"/>
              <a:cs typeface="Arial"/>
              <a:sym typeface="Arial"/>
            </a:endParaRPr>
          </a:p>
        </p:txBody>
      </p:sp>
      <p:grpSp>
        <p:nvGrpSpPr>
          <p:cNvPr id="11" name="Group 10">
            <a:extLst>
              <a:ext uri="{FF2B5EF4-FFF2-40B4-BE49-F238E27FC236}">
                <a16:creationId xmlns:a16="http://schemas.microsoft.com/office/drawing/2014/main" id="{08D1F881-B1FE-2E38-DBE7-07FA3756CBE8}"/>
              </a:ext>
            </a:extLst>
          </p:cNvPr>
          <p:cNvGrpSpPr/>
          <p:nvPr/>
        </p:nvGrpSpPr>
        <p:grpSpPr>
          <a:xfrm>
            <a:off x="5967145" y="2394473"/>
            <a:ext cx="4474067" cy="2972290"/>
            <a:chOff x="6091566" y="2779899"/>
            <a:chExt cx="5966976" cy="3365182"/>
          </a:xfrm>
        </p:grpSpPr>
        <p:pic>
          <p:nvPicPr>
            <p:cNvPr id="12" name="Picture 11" descr="protein-1.png">
              <a:extLst>
                <a:ext uri="{FF2B5EF4-FFF2-40B4-BE49-F238E27FC236}">
                  <a16:creationId xmlns:a16="http://schemas.microsoft.com/office/drawing/2014/main" id="{2D83FE1C-B424-A1D1-5792-E5D4724CF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3554" y="2891659"/>
              <a:ext cx="4076701" cy="515630"/>
            </a:xfrm>
            <a:prstGeom prst="rect">
              <a:avLst/>
            </a:prstGeom>
          </p:spPr>
        </p:pic>
        <p:pic>
          <p:nvPicPr>
            <p:cNvPr id="13" name="Picture 12">
              <a:extLst>
                <a:ext uri="{FF2B5EF4-FFF2-40B4-BE49-F238E27FC236}">
                  <a16:creationId xmlns:a16="http://schemas.microsoft.com/office/drawing/2014/main" id="{72E9B872-172A-0BC2-D6F4-2B17177D4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1906" y="2779899"/>
              <a:ext cx="647699" cy="647699"/>
            </a:xfrm>
            <a:prstGeom prst="rect">
              <a:avLst/>
            </a:prstGeom>
          </p:spPr>
        </p:pic>
        <p:sp>
          <p:nvSpPr>
            <p:cNvPr id="14" name="TextBox 13">
              <a:extLst>
                <a:ext uri="{FF2B5EF4-FFF2-40B4-BE49-F238E27FC236}">
                  <a16:creationId xmlns:a16="http://schemas.microsoft.com/office/drawing/2014/main" id="{E563CE1D-E993-7ECC-56DB-5808C3B8ACD0}"/>
                </a:ext>
              </a:extLst>
            </p:cNvPr>
            <p:cNvSpPr txBox="1"/>
            <p:nvPr/>
          </p:nvSpPr>
          <p:spPr>
            <a:xfrm>
              <a:off x="7174728" y="3374430"/>
              <a:ext cx="3245171" cy="452999"/>
            </a:xfrm>
            <a:prstGeom prst="rect">
              <a:avLst/>
            </a:prstGeom>
            <a:noFill/>
          </p:spPr>
          <p:txBody>
            <a:bodyPr wrap="square" rtlCol="0">
              <a:spAutoFit/>
            </a:bodyPr>
            <a:lstStyle/>
            <a:p>
              <a:pPr algn="ctr" defTabSz="685595">
                <a:buClr>
                  <a:srgbClr val="000000"/>
                </a:buClr>
                <a:defRPr/>
              </a:pPr>
              <a:r>
                <a:rPr lang="tr-TR" sz="1000" b="1" kern="0">
                  <a:latin typeface="Arial" panose="020B0604020202020204" pitchFamily="34" charset="0"/>
                  <a:cs typeface="Arial"/>
                  <a:sym typeface="Arial"/>
                </a:rPr>
                <a:t>Taşıyıcı proteine kovalent bağlı </a:t>
              </a:r>
              <a:r>
                <a:rPr lang="tr-TR" sz="1000" b="1" kern="0" err="1">
                  <a:latin typeface="Arial" panose="020B0604020202020204" pitchFamily="34" charset="0"/>
                  <a:cs typeface="Arial"/>
                  <a:sym typeface="Arial"/>
                </a:rPr>
                <a:t>polisakkarid</a:t>
              </a:r>
              <a:r>
                <a:rPr lang="tr-TR" sz="1000" b="1" kern="0">
                  <a:latin typeface="Arial" panose="020B0604020202020204" pitchFamily="34" charset="0"/>
                  <a:cs typeface="Arial"/>
                  <a:sym typeface="Arial"/>
                </a:rPr>
                <a:t> antijenler</a:t>
              </a:r>
              <a:endParaRPr lang="en-US" sz="1000" b="1" kern="0">
                <a:latin typeface="Arial" panose="020B0604020202020204" pitchFamily="34" charset="0"/>
                <a:cs typeface="Arial"/>
                <a:sym typeface="Arial"/>
              </a:endParaRPr>
            </a:p>
          </p:txBody>
        </p:sp>
        <p:sp>
          <p:nvSpPr>
            <p:cNvPr id="15" name="TextBox 14">
              <a:extLst>
                <a:ext uri="{FF2B5EF4-FFF2-40B4-BE49-F238E27FC236}">
                  <a16:creationId xmlns:a16="http://schemas.microsoft.com/office/drawing/2014/main" id="{EA4BD1BB-06E7-2FFD-9F0D-F87134BC338E}"/>
                </a:ext>
              </a:extLst>
            </p:cNvPr>
            <p:cNvSpPr txBox="1"/>
            <p:nvPr/>
          </p:nvSpPr>
          <p:spPr>
            <a:xfrm>
              <a:off x="9056271" y="3997202"/>
              <a:ext cx="3002271" cy="1569812"/>
            </a:xfrm>
            <a:prstGeom prst="rect">
              <a:avLst/>
            </a:prstGeom>
            <a:noFill/>
          </p:spPr>
          <p:txBody>
            <a:bodyPr wrap="square" rtlCol="0">
              <a:spAutoFit/>
            </a:bodyPr>
            <a:lstStyle/>
            <a:p>
              <a:pPr marL="128549" indent="-128549" defTabSz="685595">
                <a:lnSpc>
                  <a:spcPct val="80000"/>
                </a:lnSpc>
                <a:spcAft>
                  <a:spcPts val="900"/>
                </a:spcAft>
                <a:buClr>
                  <a:srgbClr val="000000">
                    <a:lumMod val="65000"/>
                    <a:lumOff val="35000"/>
                  </a:srgbClr>
                </a:buClr>
                <a:buFont typeface="Wingdings" pitchFamily="2" charset="2"/>
                <a:buChar char="§"/>
                <a:defRPr/>
              </a:pPr>
              <a:r>
                <a:rPr lang="en-US" sz="1100" b="1" kern="0">
                  <a:solidFill>
                    <a:srgbClr val="000000">
                      <a:lumMod val="65000"/>
                      <a:lumOff val="35000"/>
                    </a:srgbClr>
                  </a:solidFill>
                  <a:latin typeface="Arial" panose="020B0604020202020204" pitchFamily="34" charset="0"/>
                  <a:cs typeface="Arial"/>
                  <a:sym typeface="Arial"/>
                </a:rPr>
                <a:t>B</a:t>
              </a:r>
              <a:r>
                <a:rPr lang="tr-TR" sz="1100" b="1" kern="0">
                  <a:solidFill>
                    <a:srgbClr val="000000">
                      <a:lumMod val="65000"/>
                      <a:lumOff val="35000"/>
                    </a:srgbClr>
                  </a:solidFill>
                  <a:latin typeface="Arial" panose="020B0604020202020204" pitchFamily="34" charset="0"/>
                  <a:cs typeface="Arial"/>
                  <a:sym typeface="Arial"/>
                </a:rPr>
                <a:t>-hücre</a:t>
              </a:r>
              <a:r>
                <a:rPr lang="en-US" sz="1100" b="1" kern="0">
                  <a:solidFill>
                    <a:srgbClr val="000000">
                      <a:lumMod val="65000"/>
                      <a:lumOff val="35000"/>
                    </a:srgbClr>
                  </a:solidFill>
                  <a:latin typeface="Arial" panose="020B0604020202020204" pitchFamily="34" charset="0"/>
                  <a:cs typeface="Arial"/>
                  <a:sym typeface="Arial"/>
                </a:rPr>
                <a:t> </a:t>
              </a:r>
              <a:r>
                <a:rPr lang="tr-TR" sz="1100" b="1" kern="0">
                  <a:solidFill>
                    <a:srgbClr val="000000">
                      <a:lumMod val="65000"/>
                      <a:lumOff val="35000"/>
                    </a:srgbClr>
                  </a:solidFill>
                  <a:latin typeface="Arial" panose="020B0604020202020204" pitchFamily="34" charset="0"/>
                  <a:cs typeface="Arial"/>
                  <a:sym typeface="Arial"/>
                </a:rPr>
                <a:t>aktivasyonu ve antikor üretimi</a:t>
              </a:r>
              <a:endParaRPr lang="en-US" sz="1100" b="1" kern="0">
                <a:solidFill>
                  <a:srgbClr val="000000">
                    <a:lumMod val="65000"/>
                    <a:lumOff val="35000"/>
                  </a:srgbClr>
                </a:solidFill>
                <a:latin typeface="Arial" panose="020B0604020202020204" pitchFamily="34" charset="0"/>
                <a:cs typeface="Arial"/>
                <a:sym typeface="Arial"/>
              </a:endParaRPr>
            </a:p>
            <a:p>
              <a:pPr marL="128549" indent="-128549" defTabSz="685595">
                <a:lnSpc>
                  <a:spcPct val="80000"/>
                </a:lnSpc>
                <a:spcAft>
                  <a:spcPts val="900"/>
                </a:spcAft>
                <a:buClr>
                  <a:srgbClr val="000000">
                    <a:lumMod val="65000"/>
                    <a:lumOff val="35000"/>
                  </a:srgbClr>
                </a:buClr>
                <a:buFont typeface="Wingdings" pitchFamily="2" charset="2"/>
                <a:buChar char="§"/>
                <a:defRPr/>
              </a:pPr>
              <a:r>
                <a:rPr lang="en-US" sz="1100" b="1" kern="0">
                  <a:solidFill>
                    <a:srgbClr val="000000">
                      <a:lumMod val="65000"/>
                      <a:lumOff val="35000"/>
                    </a:srgbClr>
                  </a:solidFill>
                  <a:latin typeface="Arial" panose="020B0604020202020204" pitchFamily="34" charset="0"/>
                  <a:cs typeface="Arial"/>
                  <a:sym typeface="Arial"/>
                </a:rPr>
                <a:t>T-</a:t>
              </a:r>
              <a:r>
                <a:rPr lang="tr-TR" sz="1100" b="1" kern="0">
                  <a:solidFill>
                    <a:srgbClr val="000000">
                      <a:lumMod val="65000"/>
                      <a:lumOff val="35000"/>
                    </a:srgbClr>
                  </a:solidFill>
                  <a:latin typeface="Arial" panose="020B0604020202020204" pitchFamily="34" charset="0"/>
                  <a:cs typeface="Arial"/>
                  <a:sym typeface="Arial"/>
                </a:rPr>
                <a:t>hücre bağımlı</a:t>
              </a:r>
              <a:r>
                <a:rPr lang="en-US" sz="1100" b="1" kern="0">
                  <a:solidFill>
                    <a:srgbClr val="000000">
                      <a:lumMod val="65000"/>
                      <a:lumOff val="35000"/>
                    </a:srgbClr>
                  </a:solidFill>
                  <a:latin typeface="Arial" panose="020B0604020202020204" pitchFamily="34" charset="0"/>
                  <a:cs typeface="Arial"/>
                  <a:sym typeface="Arial"/>
                </a:rPr>
                <a:t> </a:t>
              </a:r>
              <a:r>
                <a:rPr lang="en-US" sz="1100" b="1" kern="0" err="1">
                  <a:solidFill>
                    <a:srgbClr val="000000">
                      <a:lumMod val="65000"/>
                      <a:lumOff val="35000"/>
                    </a:srgbClr>
                  </a:solidFill>
                  <a:latin typeface="Arial" panose="020B0604020202020204" pitchFamily="34" charset="0"/>
                  <a:cs typeface="Arial"/>
                  <a:sym typeface="Arial"/>
                </a:rPr>
                <a:t>im</a:t>
              </a:r>
              <a:r>
                <a:rPr lang="tr-TR" sz="1100" b="1" kern="0" err="1">
                  <a:solidFill>
                    <a:srgbClr val="000000">
                      <a:lumMod val="65000"/>
                      <a:lumOff val="35000"/>
                    </a:srgbClr>
                  </a:solidFill>
                  <a:latin typeface="Arial" panose="020B0604020202020204" pitchFamily="34" charset="0"/>
                  <a:cs typeface="Arial"/>
                  <a:sym typeface="Arial"/>
                </a:rPr>
                <a:t>mün</a:t>
              </a:r>
              <a:r>
                <a:rPr lang="tr-TR" sz="1100" b="1" kern="0">
                  <a:solidFill>
                    <a:srgbClr val="000000">
                      <a:lumMod val="65000"/>
                      <a:lumOff val="35000"/>
                    </a:srgbClr>
                  </a:solidFill>
                  <a:latin typeface="Arial" panose="020B0604020202020204" pitchFamily="34" charset="0"/>
                  <a:cs typeface="Arial"/>
                  <a:sym typeface="Arial"/>
                </a:rPr>
                <a:t> yanıt ve tekrar aşılama ile </a:t>
              </a:r>
              <a:r>
                <a:rPr lang="tr-TR" sz="1100" b="1" kern="0" err="1">
                  <a:solidFill>
                    <a:srgbClr val="000000">
                      <a:lumMod val="65000"/>
                      <a:lumOff val="35000"/>
                    </a:srgbClr>
                  </a:solidFill>
                  <a:latin typeface="Arial" panose="020B0604020202020204" pitchFamily="34" charset="0"/>
                  <a:cs typeface="Arial"/>
                  <a:sym typeface="Arial"/>
                </a:rPr>
                <a:t>boosting</a:t>
              </a:r>
              <a:endParaRPr lang="en-US" sz="1100" b="1" kern="0">
                <a:solidFill>
                  <a:srgbClr val="000000">
                    <a:lumMod val="65000"/>
                    <a:lumOff val="35000"/>
                  </a:srgbClr>
                </a:solidFill>
                <a:latin typeface="Arial" panose="020B0604020202020204" pitchFamily="34" charset="0"/>
                <a:cs typeface="Arial"/>
                <a:sym typeface="Arial"/>
              </a:endParaRPr>
            </a:p>
            <a:p>
              <a:pPr marL="128549" indent="-128549" defTabSz="685595">
                <a:lnSpc>
                  <a:spcPct val="80000"/>
                </a:lnSpc>
                <a:spcAft>
                  <a:spcPts val="900"/>
                </a:spcAft>
                <a:buClr>
                  <a:srgbClr val="000000">
                    <a:lumMod val="65000"/>
                    <a:lumOff val="35000"/>
                  </a:srgbClr>
                </a:buClr>
                <a:buFont typeface="Wingdings" pitchFamily="2" charset="2"/>
                <a:buChar char="§"/>
                <a:defRPr/>
              </a:pPr>
              <a:r>
                <a:rPr lang="tr-TR" sz="1100" b="1" kern="0">
                  <a:solidFill>
                    <a:srgbClr val="000000">
                      <a:lumMod val="65000"/>
                      <a:lumOff val="35000"/>
                    </a:srgbClr>
                  </a:solidFill>
                  <a:latin typeface="Arial" panose="020B0604020202020204" pitchFamily="34" charset="0"/>
                  <a:cs typeface="Arial"/>
                  <a:sym typeface="Arial"/>
                </a:rPr>
                <a:t>Hafıza</a:t>
              </a:r>
              <a:r>
                <a:rPr lang="en-US" sz="1100" b="1" kern="0">
                  <a:solidFill>
                    <a:srgbClr val="000000">
                      <a:lumMod val="65000"/>
                      <a:lumOff val="35000"/>
                    </a:srgbClr>
                  </a:solidFill>
                  <a:latin typeface="Arial" panose="020B0604020202020204" pitchFamily="34" charset="0"/>
                  <a:cs typeface="Arial"/>
                  <a:sym typeface="Arial"/>
                </a:rPr>
                <a:t> B-</a:t>
              </a:r>
              <a:r>
                <a:rPr lang="tr-TR" sz="1100" b="1" kern="0">
                  <a:solidFill>
                    <a:srgbClr val="000000">
                      <a:lumMod val="65000"/>
                      <a:lumOff val="35000"/>
                    </a:srgbClr>
                  </a:solidFill>
                  <a:latin typeface="Arial" panose="020B0604020202020204" pitchFamily="34" charset="0"/>
                  <a:cs typeface="Arial"/>
                  <a:sym typeface="Arial"/>
                </a:rPr>
                <a:t>hücre aktivasyonu</a:t>
              </a:r>
              <a:r>
                <a:rPr lang="en-US" sz="1100" b="1" kern="0" baseline="30000">
                  <a:solidFill>
                    <a:srgbClr val="000000">
                      <a:lumMod val="65000"/>
                      <a:lumOff val="35000"/>
                    </a:srgbClr>
                  </a:solidFill>
                  <a:latin typeface="Arial" panose="020B0604020202020204" pitchFamily="34" charset="0"/>
                  <a:cs typeface="Arial"/>
                  <a:sym typeface="Arial"/>
                </a:rPr>
                <a:t>4</a:t>
              </a:r>
              <a:endParaRPr lang="en-US" sz="1100" b="1" kern="0">
                <a:solidFill>
                  <a:srgbClr val="000000">
                    <a:lumMod val="65000"/>
                    <a:lumOff val="35000"/>
                  </a:srgbClr>
                </a:solidFill>
                <a:latin typeface="Arial" panose="020B0604020202020204" pitchFamily="34" charset="0"/>
                <a:cs typeface="Arial"/>
                <a:sym typeface="Arial"/>
              </a:endParaRPr>
            </a:p>
            <a:p>
              <a:pPr marL="128549" indent="-128549" defTabSz="685595">
                <a:lnSpc>
                  <a:spcPct val="80000"/>
                </a:lnSpc>
                <a:spcAft>
                  <a:spcPts val="900"/>
                </a:spcAft>
                <a:buClr>
                  <a:srgbClr val="000000">
                    <a:lumMod val="65000"/>
                    <a:lumOff val="35000"/>
                  </a:srgbClr>
                </a:buClr>
                <a:buFont typeface="Wingdings" pitchFamily="2" charset="2"/>
                <a:buChar char="§"/>
                <a:defRPr/>
              </a:pPr>
              <a:r>
                <a:rPr lang="en-US" sz="1100" b="1" kern="0">
                  <a:solidFill>
                    <a:srgbClr val="000000">
                      <a:lumMod val="65000"/>
                      <a:lumOff val="35000"/>
                    </a:srgbClr>
                  </a:solidFill>
                  <a:latin typeface="Arial" panose="020B0604020202020204" pitchFamily="34" charset="0"/>
                  <a:cs typeface="Arial"/>
                  <a:sym typeface="Arial"/>
                </a:rPr>
                <a:t>Mu</a:t>
              </a:r>
              <a:r>
                <a:rPr lang="tr-TR" sz="1100" b="1" kern="0">
                  <a:solidFill>
                    <a:srgbClr val="000000">
                      <a:lumMod val="65000"/>
                      <a:lumOff val="35000"/>
                    </a:srgbClr>
                  </a:solidFill>
                  <a:latin typeface="Arial" panose="020B0604020202020204" pitchFamily="34" charset="0"/>
                  <a:cs typeface="Arial"/>
                  <a:sym typeface="Arial"/>
                </a:rPr>
                <a:t>k</a:t>
              </a:r>
              <a:r>
                <a:rPr lang="en-US" sz="1100" b="1" kern="0">
                  <a:solidFill>
                    <a:srgbClr val="000000">
                      <a:lumMod val="65000"/>
                      <a:lumOff val="35000"/>
                    </a:srgbClr>
                  </a:solidFill>
                  <a:latin typeface="Arial" panose="020B0604020202020204" pitchFamily="34" charset="0"/>
                  <a:cs typeface="Arial"/>
                  <a:sym typeface="Arial"/>
                </a:rPr>
                <a:t>o</a:t>
              </a:r>
              <a:r>
                <a:rPr lang="tr-TR" sz="1100" b="1" kern="0">
                  <a:solidFill>
                    <a:srgbClr val="000000">
                      <a:lumMod val="65000"/>
                      <a:lumOff val="35000"/>
                    </a:srgbClr>
                  </a:solidFill>
                  <a:latin typeface="Arial" panose="020B0604020202020204" pitchFamily="34" charset="0"/>
                  <a:cs typeface="Arial"/>
                  <a:sym typeface="Arial"/>
                </a:rPr>
                <a:t>z</a:t>
              </a:r>
              <a:r>
                <a:rPr lang="en-US" sz="1100" b="1" kern="0">
                  <a:solidFill>
                    <a:srgbClr val="000000">
                      <a:lumMod val="65000"/>
                      <a:lumOff val="35000"/>
                    </a:srgbClr>
                  </a:solidFill>
                  <a:latin typeface="Arial" panose="020B0604020202020204" pitchFamily="34" charset="0"/>
                  <a:cs typeface="Arial"/>
                  <a:sym typeface="Arial"/>
                </a:rPr>
                <a:t>al </a:t>
              </a:r>
              <a:r>
                <a:rPr lang="tr-TR" sz="1100" b="1" kern="0">
                  <a:solidFill>
                    <a:srgbClr val="000000">
                      <a:lumMod val="65000"/>
                      <a:lumOff val="35000"/>
                    </a:srgbClr>
                  </a:solidFill>
                  <a:latin typeface="Arial" panose="020B0604020202020204" pitchFamily="34" charset="0"/>
                  <a:cs typeface="Arial"/>
                  <a:sym typeface="Arial"/>
                </a:rPr>
                <a:t>yanıt oluşur</a:t>
              </a:r>
              <a:r>
                <a:rPr lang="en-US" sz="1100" b="1" kern="0" baseline="30000">
                  <a:solidFill>
                    <a:srgbClr val="000000">
                      <a:lumMod val="65000"/>
                      <a:lumOff val="35000"/>
                    </a:srgbClr>
                  </a:solidFill>
                  <a:latin typeface="Arial" panose="020B0604020202020204" pitchFamily="34" charset="0"/>
                  <a:cs typeface="Arial"/>
                  <a:sym typeface="Arial"/>
                </a:rPr>
                <a:t>5</a:t>
              </a:r>
              <a:endParaRPr lang="en-US" sz="1100" b="1" kern="0">
                <a:solidFill>
                  <a:srgbClr val="000000">
                    <a:lumMod val="65000"/>
                    <a:lumOff val="35000"/>
                  </a:srgbClr>
                </a:solidFill>
                <a:latin typeface="Arial" panose="020B0604020202020204" pitchFamily="34" charset="0"/>
                <a:cs typeface="Arial"/>
                <a:sym typeface="Arial"/>
              </a:endParaRPr>
            </a:p>
          </p:txBody>
        </p:sp>
        <p:pic>
          <p:nvPicPr>
            <p:cNvPr id="16" name="Picture 15" descr="BandT-Cells.png">
              <a:extLst>
                <a:ext uri="{FF2B5EF4-FFF2-40B4-BE49-F238E27FC236}">
                  <a16:creationId xmlns:a16="http://schemas.microsoft.com/office/drawing/2014/main" id="{8D1464AF-113C-BD2C-72ED-77F030545F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1566" y="3883657"/>
              <a:ext cx="2892519" cy="2261424"/>
            </a:xfrm>
            <a:prstGeom prst="rect">
              <a:avLst/>
            </a:prstGeom>
          </p:spPr>
        </p:pic>
        <p:grpSp>
          <p:nvGrpSpPr>
            <p:cNvPr id="17" name="Group 16">
              <a:extLst>
                <a:ext uri="{FF2B5EF4-FFF2-40B4-BE49-F238E27FC236}">
                  <a16:creationId xmlns:a16="http://schemas.microsoft.com/office/drawing/2014/main" id="{87B43247-4E51-92BB-1999-33827D47282C}"/>
                </a:ext>
              </a:extLst>
            </p:cNvPr>
            <p:cNvGrpSpPr/>
            <p:nvPr/>
          </p:nvGrpSpPr>
          <p:grpSpPr>
            <a:xfrm>
              <a:off x="6236212" y="4011066"/>
              <a:ext cx="1883194" cy="1781156"/>
              <a:chOff x="5870223" y="3991589"/>
              <a:chExt cx="2120889" cy="2005971"/>
            </a:xfrm>
          </p:grpSpPr>
          <p:sp>
            <p:nvSpPr>
              <p:cNvPr id="18" name="TextBox 17">
                <a:extLst>
                  <a:ext uri="{FF2B5EF4-FFF2-40B4-BE49-F238E27FC236}">
                    <a16:creationId xmlns:a16="http://schemas.microsoft.com/office/drawing/2014/main" id="{2FC67993-5242-6E45-99D5-3F1958A1D4FA}"/>
                  </a:ext>
                </a:extLst>
              </p:cNvPr>
              <p:cNvSpPr txBox="1"/>
              <p:nvPr/>
            </p:nvSpPr>
            <p:spPr>
              <a:xfrm>
                <a:off x="7097183" y="3991589"/>
                <a:ext cx="719666" cy="7456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85595">
                  <a:buClr>
                    <a:srgbClr val="000000"/>
                  </a:buClr>
                  <a:defRPr/>
                </a:pPr>
                <a:r>
                  <a:rPr lang="en-US" sz="3200" kern="0" dirty="0">
                    <a:solidFill>
                      <a:srgbClr val="FFFFFF"/>
                    </a:solidFill>
                    <a:latin typeface="Arial" panose="020B0604020202020204" pitchFamily="34" charset="0"/>
                    <a:cs typeface="Arial" panose="020B0604020202020204" pitchFamily="34" charset="0"/>
                    <a:sym typeface="Arial"/>
                  </a:rPr>
                  <a:t>B</a:t>
                </a:r>
              </a:p>
            </p:txBody>
          </p:sp>
          <p:sp>
            <p:nvSpPr>
              <p:cNvPr id="19" name="TextBox 18">
                <a:extLst>
                  <a:ext uri="{FF2B5EF4-FFF2-40B4-BE49-F238E27FC236}">
                    <a16:creationId xmlns:a16="http://schemas.microsoft.com/office/drawing/2014/main" id="{390C89D8-57BA-0991-C796-F7F631081B51}"/>
                  </a:ext>
                </a:extLst>
              </p:cNvPr>
              <p:cNvSpPr txBox="1"/>
              <p:nvPr/>
            </p:nvSpPr>
            <p:spPr>
              <a:xfrm>
                <a:off x="7099323" y="5195975"/>
                <a:ext cx="719666" cy="7456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85595">
                  <a:buClr>
                    <a:srgbClr val="000000"/>
                  </a:buClr>
                  <a:defRPr/>
                </a:pPr>
                <a:r>
                  <a:rPr lang="en-US" sz="3200" kern="0" dirty="0">
                    <a:solidFill>
                      <a:srgbClr val="FFFFFF"/>
                    </a:solidFill>
                    <a:latin typeface="Arial" panose="020B0604020202020204" pitchFamily="34" charset="0"/>
                    <a:cs typeface="Arial" panose="020B0604020202020204" pitchFamily="34" charset="0"/>
                    <a:sym typeface="Arial"/>
                  </a:rPr>
                  <a:t>B</a:t>
                </a:r>
              </a:p>
            </p:txBody>
          </p:sp>
          <p:sp>
            <p:nvSpPr>
              <p:cNvPr id="20" name="TextBox 19">
                <a:extLst>
                  <a:ext uri="{FF2B5EF4-FFF2-40B4-BE49-F238E27FC236}">
                    <a16:creationId xmlns:a16="http://schemas.microsoft.com/office/drawing/2014/main" id="{03747A63-9258-B5B4-CDF8-6CEB779776F7}"/>
                  </a:ext>
                </a:extLst>
              </p:cNvPr>
              <p:cNvSpPr txBox="1"/>
              <p:nvPr/>
            </p:nvSpPr>
            <p:spPr>
              <a:xfrm>
                <a:off x="5870223" y="4973723"/>
                <a:ext cx="719666" cy="7456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85595">
                  <a:buClr>
                    <a:srgbClr val="000000"/>
                  </a:buClr>
                  <a:defRPr/>
                </a:pPr>
                <a:r>
                  <a:rPr lang="en-US" sz="3200" kern="0" dirty="0">
                    <a:solidFill>
                      <a:srgbClr val="FFFFFF"/>
                    </a:solidFill>
                    <a:latin typeface="Arial" panose="020B0604020202020204" pitchFamily="34" charset="0"/>
                    <a:cs typeface="Arial" panose="020B0604020202020204" pitchFamily="34" charset="0"/>
                    <a:sym typeface="Arial"/>
                  </a:rPr>
                  <a:t>T</a:t>
                </a:r>
              </a:p>
            </p:txBody>
          </p:sp>
          <p:sp>
            <p:nvSpPr>
              <p:cNvPr id="21" name="TextBox 20">
                <a:extLst>
                  <a:ext uri="{FF2B5EF4-FFF2-40B4-BE49-F238E27FC236}">
                    <a16:creationId xmlns:a16="http://schemas.microsoft.com/office/drawing/2014/main" id="{563A4045-6498-2287-B9A5-28FBFCE5C4DC}"/>
                  </a:ext>
                </a:extLst>
              </p:cNvPr>
              <p:cNvSpPr txBox="1"/>
              <p:nvPr/>
            </p:nvSpPr>
            <p:spPr>
              <a:xfrm>
                <a:off x="6927198" y="5722850"/>
                <a:ext cx="1063914" cy="2747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85595">
                  <a:buClr>
                    <a:srgbClr val="000000"/>
                  </a:buClr>
                  <a:defRPr/>
                </a:pPr>
                <a:r>
                  <a:rPr lang="en-US" sz="800" kern="0" dirty="0">
                    <a:solidFill>
                      <a:srgbClr val="FFFFFF"/>
                    </a:solidFill>
                    <a:latin typeface="Arial" panose="020B0604020202020204" pitchFamily="34" charset="0"/>
                    <a:cs typeface="Arial" panose="020B0604020202020204" pitchFamily="34" charset="0"/>
                    <a:sym typeface="Arial"/>
                  </a:rPr>
                  <a:t>MEMORY</a:t>
                </a:r>
              </a:p>
            </p:txBody>
          </p:sp>
        </p:grpSp>
      </p:grpSp>
      <p:grpSp>
        <p:nvGrpSpPr>
          <p:cNvPr id="22" name="Group 21">
            <a:extLst>
              <a:ext uri="{FF2B5EF4-FFF2-40B4-BE49-F238E27FC236}">
                <a16:creationId xmlns:a16="http://schemas.microsoft.com/office/drawing/2014/main" id="{8E4EC8C9-AEE3-0B27-1839-2F28800AFB71}"/>
              </a:ext>
            </a:extLst>
          </p:cNvPr>
          <p:cNvGrpSpPr/>
          <p:nvPr/>
        </p:nvGrpSpPr>
        <p:grpSpPr>
          <a:xfrm>
            <a:off x="1618004" y="2435553"/>
            <a:ext cx="3937548" cy="2703054"/>
            <a:chOff x="574268" y="2871339"/>
            <a:chExt cx="4833550" cy="2851508"/>
          </a:xfrm>
        </p:grpSpPr>
        <p:pic>
          <p:nvPicPr>
            <p:cNvPr id="23" name="Picture 22" descr="protein-1.png">
              <a:extLst>
                <a:ext uri="{FF2B5EF4-FFF2-40B4-BE49-F238E27FC236}">
                  <a16:creationId xmlns:a16="http://schemas.microsoft.com/office/drawing/2014/main" id="{A921672E-8739-5967-B955-482043AF23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286" y="2871339"/>
              <a:ext cx="4076701" cy="515630"/>
            </a:xfrm>
            <a:prstGeom prst="rect">
              <a:avLst/>
            </a:prstGeom>
          </p:spPr>
        </p:pic>
        <p:sp>
          <p:nvSpPr>
            <p:cNvPr id="24" name="TextBox 23">
              <a:extLst>
                <a:ext uri="{FF2B5EF4-FFF2-40B4-BE49-F238E27FC236}">
                  <a16:creationId xmlns:a16="http://schemas.microsoft.com/office/drawing/2014/main" id="{D0330EDD-AFEA-E61A-4F28-CDE96D81820B}"/>
                </a:ext>
              </a:extLst>
            </p:cNvPr>
            <p:cNvSpPr txBox="1"/>
            <p:nvPr/>
          </p:nvSpPr>
          <p:spPr>
            <a:xfrm>
              <a:off x="1365586" y="3450713"/>
              <a:ext cx="2731105" cy="227276"/>
            </a:xfrm>
            <a:prstGeom prst="rect">
              <a:avLst/>
            </a:prstGeom>
            <a:noFill/>
          </p:spPr>
          <p:txBody>
            <a:bodyPr wrap="square" rtlCol="0">
              <a:spAutoFit/>
            </a:bodyPr>
            <a:lstStyle/>
            <a:p>
              <a:pPr algn="ctr" defTabSz="685595">
                <a:lnSpc>
                  <a:spcPct val="80000"/>
                </a:lnSpc>
                <a:buClr>
                  <a:srgbClr val="000000"/>
                </a:buClr>
                <a:defRPr/>
              </a:pPr>
              <a:r>
                <a:rPr lang="en-US" sz="1000" b="1" kern="0">
                  <a:latin typeface="Arial" panose="020B0604020202020204" pitchFamily="34" charset="0"/>
                  <a:cs typeface="Arial"/>
                  <a:sym typeface="Arial"/>
                </a:rPr>
                <a:t>Pol</a:t>
              </a:r>
              <a:r>
                <a:rPr lang="tr-TR" sz="1000" b="1" kern="0" err="1">
                  <a:latin typeface="Arial" panose="020B0604020202020204" pitchFamily="34" charset="0"/>
                  <a:cs typeface="Arial"/>
                  <a:sym typeface="Arial"/>
                </a:rPr>
                <a:t>isakkarid</a:t>
              </a:r>
              <a:r>
                <a:rPr lang="tr-TR" sz="1000" b="1" kern="0">
                  <a:latin typeface="Arial" panose="020B0604020202020204" pitchFamily="34" charset="0"/>
                  <a:cs typeface="Arial"/>
                  <a:sym typeface="Arial"/>
                </a:rPr>
                <a:t> antijenler</a:t>
              </a:r>
              <a:endParaRPr lang="en-US" sz="1000" b="1" kern="0">
                <a:latin typeface="Arial" panose="020B0604020202020204" pitchFamily="34" charset="0"/>
                <a:cs typeface="Arial"/>
                <a:sym typeface="Arial"/>
              </a:endParaRPr>
            </a:p>
          </p:txBody>
        </p:sp>
        <p:sp>
          <p:nvSpPr>
            <p:cNvPr id="25" name="TextBox 24">
              <a:extLst>
                <a:ext uri="{FF2B5EF4-FFF2-40B4-BE49-F238E27FC236}">
                  <a16:creationId xmlns:a16="http://schemas.microsoft.com/office/drawing/2014/main" id="{2D22F00C-1475-6256-C333-A872C80FCDA4}"/>
                </a:ext>
              </a:extLst>
            </p:cNvPr>
            <p:cNvSpPr txBox="1"/>
            <p:nvPr/>
          </p:nvSpPr>
          <p:spPr>
            <a:xfrm>
              <a:off x="2418028" y="3997202"/>
              <a:ext cx="2989790" cy="1319824"/>
            </a:xfrm>
            <a:prstGeom prst="rect">
              <a:avLst/>
            </a:prstGeom>
            <a:noFill/>
          </p:spPr>
          <p:txBody>
            <a:bodyPr wrap="square" rtlCol="0">
              <a:spAutoFit/>
            </a:bodyPr>
            <a:lstStyle/>
            <a:p>
              <a:pPr marL="128549" indent="-128549" defTabSz="685595">
                <a:lnSpc>
                  <a:spcPct val="80000"/>
                </a:lnSpc>
                <a:spcAft>
                  <a:spcPts val="900"/>
                </a:spcAft>
                <a:buClr>
                  <a:srgbClr val="000000">
                    <a:lumMod val="65000"/>
                    <a:lumOff val="35000"/>
                  </a:srgbClr>
                </a:buClr>
                <a:buFont typeface="Wingdings" charset="2"/>
                <a:buChar char="§"/>
                <a:defRPr/>
              </a:pPr>
              <a:r>
                <a:rPr lang="en-US" sz="1100" b="1" kern="0">
                  <a:solidFill>
                    <a:srgbClr val="000000">
                      <a:lumMod val="65000"/>
                      <a:lumOff val="35000"/>
                    </a:srgbClr>
                  </a:solidFill>
                  <a:latin typeface="Arial" panose="020B0604020202020204" pitchFamily="34" charset="0"/>
                  <a:cs typeface="Arial"/>
                  <a:sym typeface="Arial"/>
                </a:rPr>
                <a:t>B-</a:t>
              </a:r>
              <a:r>
                <a:rPr lang="tr-TR" sz="1100" b="1" kern="0">
                  <a:solidFill>
                    <a:srgbClr val="000000">
                      <a:lumMod val="65000"/>
                      <a:lumOff val="35000"/>
                    </a:srgbClr>
                  </a:solidFill>
                  <a:latin typeface="Arial" panose="020B0604020202020204" pitchFamily="34" charset="0"/>
                  <a:cs typeface="Arial"/>
                  <a:sym typeface="Arial"/>
                </a:rPr>
                <a:t>hücre aktivasyonu ve antikor üretimi</a:t>
              </a:r>
              <a:endParaRPr lang="en-US" sz="1100" b="1" kern="0">
                <a:solidFill>
                  <a:srgbClr val="000000">
                    <a:lumMod val="65000"/>
                    <a:lumOff val="35000"/>
                  </a:srgbClr>
                </a:solidFill>
                <a:latin typeface="Arial" panose="020B0604020202020204" pitchFamily="34" charset="0"/>
                <a:cs typeface="Arial"/>
                <a:sym typeface="Arial"/>
              </a:endParaRPr>
            </a:p>
            <a:p>
              <a:pPr marL="128549" indent="-128549" defTabSz="685595">
                <a:lnSpc>
                  <a:spcPct val="80000"/>
                </a:lnSpc>
                <a:spcAft>
                  <a:spcPts val="900"/>
                </a:spcAft>
                <a:buClr>
                  <a:srgbClr val="000000">
                    <a:lumMod val="65000"/>
                    <a:lumOff val="35000"/>
                  </a:srgbClr>
                </a:buClr>
                <a:buFont typeface="Wingdings" charset="2"/>
                <a:buChar char="§"/>
                <a:defRPr/>
              </a:pPr>
              <a:r>
                <a:rPr lang="en-US" sz="1100" b="1" kern="0">
                  <a:solidFill>
                    <a:srgbClr val="000000">
                      <a:lumMod val="65000"/>
                      <a:lumOff val="35000"/>
                    </a:srgbClr>
                  </a:solidFill>
                  <a:latin typeface="Arial" panose="020B0604020202020204" pitchFamily="34" charset="0"/>
                  <a:cs typeface="Arial"/>
                  <a:sym typeface="Arial"/>
                </a:rPr>
                <a:t>T-</a:t>
              </a:r>
              <a:r>
                <a:rPr lang="tr-TR" sz="1100" b="1" kern="0">
                  <a:solidFill>
                    <a:srgbClr val="000000">
                      <a:lumMod val="65000"/>
                      <a:lumOff val="35000"/>
                    </a:srgbClr>
                  </a:solidFill>
                  <a:latin typeface="Arial" panose="020B0604020202020204" pitchFamily="34" charset="0"/>
                  <a:cs typeface="Arial"/>
                  <a:sym typeface="Arial"/>
                </a:rPr>
                <a:t>hücre bağımsız</a:t>
              </a:r>
              <a:br>
                <a:rPr lang="en-US" sz="1100" b="1" kern="0">
                  <a:solidFill>
                    <a:srgbClr val="000000">
                      <a:lumMod val="65000"/>
                      <a:lumOff val="35000"/>
                    </a:srgbClr>
                  </a:solidFill>
                  <a:latin typeface="Arial" panose="020B0604020202020204" pitchFamily="34" charset="0"/>
                  <a:cs typeface="Arial"/>
                  <a:sym typeface="Arial"/>
                </a:rPr>
              </a:br>
              <a:r>
                <a:rPr lang="tr-TR" sz="1100" b="1" kern="0">
                  <a:solidFill>
                    <a:srgbClr val="000000">
                      <a:lumMod val="65000"/>
                      <a:lumOff val="35000"/>
                    </a:srgbClr>
                  </a:solidFill>
                  <a:latin typeface="Arial" panose="020B0604020202020204" pitchFamily="34" charset="0"/>
                  <a:cs typeface="Arial"/>
                  <a:sym typeface="Arial"/>
                </a:rPr>
                <a:t>immün yanıt, </a:t>
              </a:r>
              <a:r>
                <a:rPr lang="tr-TR" sz="1100" b="1" kern="0" err="1">
                  <a:solidFill>
                    <a:srgbClr val="000000">
                      <a:lumMod val="65000"/>
                      <a:lumOff val="35000"/>
                    </a:srgbClr>
                  </a:solidFill>
                  <a:latin typeface="Arial" panose="020B0604020202020204" pitchFamily="34" charset="0"/>
                  <a:cs typeface="Arial"/>
                  <a:sym typeface="Arial"/>
                </a:rPr>
                <a:t>boost</a:t>
              </a:r>
              <a:r>
                <a:rPr lang="tr-TR" sz="1100" b="1" kern="0">
                  <a:solidFill>
                    <a:srgbClr val="000000">
                      <a:lumMod val="65000"/>
                      <a:lumOff val="35000"/>
                    </a:srgbClr>
                  </a:solidFill>
                  <a:latin typeface="Arial" panose="020B0604020202020204" pitchFamily="34" charset="0"/>
                  <a:cs typeface="Arial"/>
                  <a:sym typeface="Arial"/>
                </a:rPr>
                <a:t> edilemeyen</a:t>
              </a:r>
              <a:endParaRPr lang="en-US" sz="1100" b="1" kern="0">
                <a:solidFill>
                  <a:srgbClr val="000000">
                    <a:lumMod val="65000"/>
                    <a:lumOff val="35000"/>
                  </a:srgbClr>
                </a:solidFill>
                <a:latin typeface="Arial" panose="020B0604020202020204" pitchFamily="34" charset="0"/>
                <a:cs typeface="Arial"/>
                <a:sym typeface="Arial"/>
              </a:endParaRPr>
            </a:p>
            <a:p>
              <a:pPr marL="128549" indent="-128549" defTabSz="685595">
                <a:lnSpc>
                  <a:spcPct val="80000"/>
                </a:lnSpc>
                <a:spcAft>
                  <a:spcPts val="900"/>
                </a:spcAft>
                <a:buClr>
                  <a:srgbClr val="000000">
                    <a:lumMod val="65000"/>
                    <a:lumOff val="35000"/>
                  </a:srgbClr>
                </a:buClr>
                <a:buFont typeface="Wingdings" charset="2"/>
                <a:buChar char="§"/>
                <a:defRPr/>
              </a:pPr>
              <a:r>
                <a:rPr lang="tr-TR" sz="1100" b="1" kern="0">
                  <a:solidFill>
                    <a:srgbClr val="000000">
                      <a:lumMod val="65000"/>
                      <a:lumOff val="35000"/>
                    </a:srgbClr>
                  </a:solidFill>
                  <a:latin typeface="Arial" panose="020B0604020202020204" pitchFamily="34" charset="0"/>
                  <a:cs typeface="Arial"/>
                  <a:sym typeface="Arial"/>
                </a:rPr>
                <a:t>Hafıza </a:t>
              </a:r>
              <a:r>
                <a:rPr lang="en-US" sz="1100" b="1" kern="0">
                  <a:solidFill>
                    <a:srgbClr val="000000">
                      <a:lumMod val="65000"/>
                      <a:lumOff val="35000"/>
                    </a:srgbClr>
                  </a:solidFill>
                  <a:latin typeface="Arial" panose="020B0604020202020204" pitchFamily="34" charset="0"/>
                  <a:cs typeface="Arial"/>
                  <a:sym typeface="Arial"/>
                </a:rPr>
                <a:t>B </a:t>
              </a:r>
              <a:r>
                <a:rPr lang="tr-TR" sz="1100" b="1" kern="0">
                  <a:solidFill>
                    <a:srgbClr val="000000">
                      <a:lumMod val="65000"/>
                      <a:lumOff val="35000"/>
                    </a:srgbClr>
                  </a:solidFill>
                  <a:latin typeface="Arial" panose="020B0604020202020204" pitchFamily="34" charset="0"/>
                  <a:cs typeface="Arial"/>
                  <a:sym typeface="Arial"/>
                </a:rPr>
                <a:t>hücreleri tükenebilir</a:t>
              </a:r>
              <a:r>
                <a:rPr lang="en-US" sz="1100" b="1" kern="0" baseline="30000">
                  <a:solidFill>
                    <a:srgbClr val="000000">
                      <a:lumMod val="65000"/>
                      <a:lumOff val="35000"/>
                    </a:srgbClr>
                  </a:solidFill>
                  <a:latin typeface="Arial" panose="020B0604020202020204" pitchFamily="34" charset="0"/>
                  <a:cs typeface="Arial"/>
                  <a:sym typeface="Arial"/>
                </a:rPr>
                <a:t>4</a:t>
              </a:r>
            </a:p>
            <a:p>
              <a:pPr marL="128549" indent="-128549" defTabSz="685595">
                <a:lnSpc>
                  <a:spcPct val="80000"/>
                </a:lnSpc>
                <a:spcAft>
                  <a:spcPts val="900"/>
                </a:spcAft>
                <a:buClr>
                  <a:srgbClr val="000000">
                    <a:lumMod val="65000"/>
                    <a:lumOff val="35000"/>
                  </a:srgbClr>
                </a:buClr>
                <a:buFont typeface="Wingdings" charset="2"/>
                <a:buChar char="§"/>
                <a:defRPr/>
              </a:pPr>
              <a:r>
                <a:rPr lang="tr-TR" sz="1100" b="1" kern="0">
                  <a:solidFill>
                    <a:srgbClr val="000000">
                      <a:lumMod val="65000"/>
                      <a:lumOff val="35000"/>
                    </a:srgbClr>
                  </a:solidFill>
                  <a:latin typeface="Arial" panose="020B0604020202020204" pitchFamily="34" charset="0"/>
                  <a:cs typeface="Arial"/>
                  <a:sym typeface="Arial"/>
                </a:rPr>
                <a:t>Mukozal yanıt oluşmaz</a:t>
              </a:r>
              <a:r>
                <a:rPr lang="en-US" sz="1100" b="1" kern="0" baseline="30000">
                  <a:solidFill>
                    <a:srgbClr val="000000">
                      <a:lumMod val="65000"/>
                      <a:lumOff val="35000"/>
                    </a:srgbClr>
                  </a:solidFill>
                  <a:latin typeface="Arial" panose="020B0604020202020204" pitchFamily="34" charset="0"/>
                  <a:cs typeface="Arial"/>
                  <a:sym typeface="Arial"/>
                </a:rPr>
                <a:t>5</a:t>
              </a:r>
            </a:p>
          </p:txBody>
        </p:sp>
        <p:grpSp>
          <p:nvGrpSpPr>
            <p:cNvPr id="26" name="Group 25">
              <a:extLst>
                <a:ext uri="{FF2B5EF4-FFF2-40B4-BE49-F238E27FC236}">
                  <a16:creationId xmlns:a16="http://schemas.microsoft.com/office/drawing/2014/main" id="{C8E3E229-927F-3D89-2ECA-2CB87AFC194E}"/>
                </a:ext>
              </a:extLst>
            </p:cNvPr>
            <p:cNvGrpSpPr/>
            <p:nvPr/>
          </p:nvGrpSpPr>
          <p:grpSpPr>
            <a:xfrm>
              <a:off x="574268" y="3995088"/>
              <a:ext cx="1785844" cy="1095160"/>
              <a:chOff x="548135" y="4346440"/>
              <a:chExt cx="2011251" cy="1233390"/>
            </a:xfrm>
          </p:grpSpPr>
          <p:pic>
            <p:nvPicPr>
              <p:cNvPr id="30" name="Picture 29">
                <a:extLst>
                  <a:ext uri="{FF2B5EF4-FFF2-40B4-BE49-F238E27FC236}">
                    <a16:creationId xmlns:a16="http://schemas.microsoft.com/office/drawing/2014/main" id="{ED28F312-215F-9C5F-B95F-4E0B936B02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135" y="4346440"/>
                <a:ext cx="2011251" cy="1233390"/>
              </a:xfrm>
              <a:prstGeom prst="rect">
                <a:avLst/>
              </a:prstGeom>
            </p:spPr>
          </p:pic>
          <p:sp>
            <p:nvSpPr>
              <p:cNvPr id="31" name="TextBox 30">
                <a:extLst>
                  <a:ext uri="{FF2B5EF4-FFF2-40B4-BE49-F238E27FC236}">
                    <a16:creationId xmlns:a16="http://schemas.microsoft.com/office/drawing/2014/main" id="{20BC1E24-897C-8C8F-CEF4-4354F832425C}"/>
                  </a:ext>
                </a:extLst>
              </p:cNvPr>
              <p:cNvSpPr txBox="1"/>
              <p:nvPr/>
            </p:nvSpPr>
            <p:spPr>
              <a:xfrm>
                <a:off x="719666" y="4512996"/>
                <a:ext cx="719666" cy="694755"/>
              </a:xfrm>
              <a:prstGeom prst="rect">
                <a:avLst/>
              </a:prstGeom>
              <a:noFill/>
            </p:spPr>
            <p:txBody>
              <a:bodyPr wrap="square" rtlCol="0">
                <a:spAutoFit/>
              </a:bodyPr>
              <a:lstStyle/>
              <a:p>
                <a:pPr algn="ctr" defTabSz="685595">
                  <a:buClr>
                    <a:srgbClr val="000000"/>
                  </a:buClr>
                  <a:defRPr/>
                </a:pPr>
                <a:r>
                  <a:rPr lang="en-US" sz="3200" kern="0" dirty="0">
                    <a:solidFill>
                      <a:srgbClr val="FFFFFF"/>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sym typeface="Arial"/>
                  </a:rPr>
                  <a:t>B</a:t>
                </a:r>
              </a:p>
            </p:txBody>
          </p:sp>
        </p:grpSp>
        <p:pic>
          <p:nvPicPr>
            <p:cNvPr id="27" name="Picture 26">
              <a:extLst>
                <a:ext uri="{FF2B5EF4-FFF2-40B4-BE49-F238E27FC236}">
                  <a16:creationId xmlns:a16="http://schemas.microsoft.com/office/drawing/2014/main" id="{29CF90B0-2340-4E1B-A744-0DCA9CBB8A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210" y="5105840"/>
              <a:ext cx="617007" cy="617007"/>
            </a:xfrm>
            <a:prstGeom prst="rect">
              <a:avLst/>
            </a:prstGeom>
          </p:spPr>
        </p:pic>
        <p:sp>
          <p:nvSpPr>
            <p:cNvPr id="28" name="TextBox 27">
              <a:extLst>
                <a:ext uri="{FF2B5EF4-FFF2-40B4-BE49-F238E27FC236}">
                  <a16:creationId xmlns:a16="http://schemas.microsoft.com/office/drawing/2014/main" id="{2A62F29D-E2B3-255D-4D53-2480B0EBC37A}"/>
                </a:ext>
              </a:extLst>
            </p:cNvPr>
            <p:cNvSpPr txBox="1"/>
            <p:nvPr/>
          </p:nvSpPr>
          <p:spPr>
            <a:xfrm>
              <a:off x="1091208" y="5076436"/>
              <a:ext cx="639010" cy="4870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85595">
                <a:buClr>
                  <a:srgbClr val="000000"/>
                </a:buClr>
                <a:defRPr/>
              </a:pPr>
              <a:r>
                <a:rPr lang="en-US" sz="2400" kern="0" dirty="0">
                  <a:solidFill>
                    <a:srgbClr val="000000">
                      <a:alpha val="30000"/>
                    </a:srgbClr>
                  </a:solidFill>
                  <a:latin typeface="Arial" panose="020B0604020202020204" pitchFamily="34" charset="0"/>
                  <a:cs typeface="Arial" panose="020B0604020202020204" pitchFamily="34" charset="0"/>
                  <a:sym typeface="Arial"/>
                </a:rPr>
                <a:t>B</a:t>
              </a:r>
            </a:p>
          </p:txBody>
        </p:sp>
        <p:sp>
          <p:nvSpPr>
            <p:cNvPr id="29" name="TextBox 28">
              <a:extLst>
                <a:ext uri="{FF2B5EF4-FFF2-40B4-BE49-F238E27FC236}">
                  <a16:creationId xmlns:a16="http://schemas.microsoft.com/office/drawing/2014/main" id="{D8CBF233-2BB0-52C9-F1AB-14E0916CC429}"/>
                </a:ext>
              </a:extLst>
            </p:cNvPr>
            <p:cNvSpPr txBox="1"/>
            <p:nvPr/>
          </p:nvSpPr>
          <p:spPr>
            <a:xfrm>
              <a:off x="938374" y="5408943"/>
              <a:ext cx="944678" cy="21104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85595">
                <a:buClr>
                  <a:srgbClr val="000000"/>
                </a:buClr>
                <a:defRPr/>
              </a:pPr>
              <a:r>
                <a:rPr lang="en-US" sz="700" kern="0" dirty="0">
                  <a:solidFill>
                    <a:srgbClr val="000000">
                      <a:alpha val="30000"/>
                    </a:srgbClr>
                  </a:solidFill>
                  <a:latin typeface="Arial" panose="020B0604020202020204" pitchFamily="34" charset="0"/>
                  <a:cs typeface="Arial" panose="020B0604020202020204" pitchFamily="34" charset="0"/>
                  <a:sym typeface="Arial"/>
                </a:rPr>
                <a:t>MEMORY</a:t>
              </a:r>
            </a:p>
          </p:txBody>
        </p:sp>
      </p:grpSp>
      <p:pic>
        <p:nvPicPr>
          <p:cNvPr id="4" name="Picture 3" descr="A yellow and blue logo&#10;&#10;Description automatically generated">
            <a:extLst>
              <a:ext uri="{FF2B5EF4-FFF2-40B4-BE49-F238E27FC236}">
                <a16:creationId xmlns:a16="http://schemas.microsoft.com/office/drawing/2014/main" id="{228B0D2E-950D-E7A1-5626-BF37975FAB76}"/>
              </a:ext>
            </a:extLst>
          </p:cNvPr>
          <p:cNvPicPr>
            <a:picLocks noChangeAspect="1"/>
          </p:cNvPicPr>
          <p:nvPr/>
        </p:nvPicPr>
        <p:blipFill>
          <a:blip r:embed="rId8">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spTree>
    <p:extLst>
      <p:ext uri="{BB962C8B-B14F-4D97-AF65-F5344CB8AC3E}">
        <p14:creationId xmlns:p14="http://schemas.microsoft.com/office/powerpoint/2010/main" val="1722433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7016B-3115-2E92-4B28-71E1F9AD4D34}"/>
              </a:ext>
            </a:extLst>
          </p:cNvPr>
          <p:cNvSpPr>
            <a:spLocks noGrp="1"/>
          </p:cNvSpPr>
          <p:nvPr>
            <p:ph type="title"/>
          </p:nvPr>
        </p:nvSpPr>
        <p:spPr/>
        <p:txBody>
          <a:bodyPr>
            <a:noAutofit/>
          </a:bodyPr>
          <a:lstStyle/>
          <a:p>
            <a:r>
              <a:rPr lang="en-US" sz="2800" err="1"/>
              <a:t>Pnömokok</a:t>
            </a:r>
            <a:r>
              <a:rPr lang="en-US" sz="2800"/>
              <a:t> </a:t>
            </a:r>
            <a:r>
              <a:rPr lang="en-US" sz="2800" err="1"/>
              <a:t>aşıları</a:t>
            </a:r>
            <a:r>
              <a:rPr lang="en-US" sz="2800"/>
              <a:t> </a:t>
            </a:r>
            <a:r>
              <a:rPr lang="en-US" sz="2800" err="1"/>
              <a:t>tipik</a:t>
            </a:r>
            <a:r>
              <a:rPr lang="en-US" sz="2800"/>
              <a:t> </a:t>
            </a:r>
            <a:r>
              <a:rPr lang="en-US" sz="2800" err="1"/>
              <a:t>olarak</a:t>
            </a:r>
            <a:r>
              <a:rPr lang="en-US" sz="2800"/>
              <a:t> </a:t>
            </a:r>
            <a:r>
              <a:rPr lang="en-US" sz="2800" err="1"/>
              <a:t>mevcut</a:t>
            </a:r>
            <a:r>
              <a:rPr lang="en-US" sz="2800"/>
              <a:t> </a:t>
            </a:r>
            <a:r>
              <a:rPr lang="en-US" sz="2800" err="1"/>
              <a:t>olanlara</a:t>
            </a:r>
            <a:r>
              <a:rPr lang="en-US" sz="2800"/>
              <a:t> yeni </a:t>
            </a:r>
            <a:r>
              <a:rPr lang="en-US" sz="2800" err="1"/>
              <a:t>serotipler</a:t>
            </a:r>
            <a:r>
              <a:rPr lang="en-US" sz="2800"/>
              <a:t> </a:t>
            </a:r>
            <a:r>
              <a:rPr lang="en-US" sz="2800" err="1"/>
              <a:t>eklenerek</a:t>
            </a:r>
            <a:r>
              <a:rPr lang="en-US" sz="2800"/>
              <a:t> </a:t>
            </a:r>
            <a:r>
              <a:rPr lang="en-US" sz="2800" err="1"/>
              <a:t>evrimleşmiştir</a:t>
            </a:r>
            <a:endParaRPr lang="en-US" sz="2800" strike="sngStrike"/>
          </a:p>
        </p:txBody>
      </p:sp>
      <p:sp>
        <p:nvSpPr>
          <p:cNvPr id="36" name="Rectangle 35">
            <a:extLst>
              <a:ext uri="{FF2B5EF4-FFF2-40B4-BE49-F238E27FC236}">
                <a16:creationId xmlns:a16="http://schemas.microsoft.com/office/drawing/2014/main" id="{C242C30A-2220-EBFA-7E62-12749EAC406B}"/>
              </a:ext>
            </a:extLst>
          </p:cNvPr>
          <p:cNvSpPr/>
          <p:nvPr/>
        </p:nvSpPr>
        <p:spPr>
          <a:xfrm>
            <a:off x="1076704" y="2227324"/>
            <a:ext cx="3060178" cy="2710440"/>
          </a:xfrm>
          <a:prstGeom prst="rect">
            <a:avLst/>
          </a:prstGeom>
          <a:solidFill>
            <a:schemeClr val="bg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a:solidFill>
                <a:srgbClr val="FFFFFF"/>
              </a:solidFill>
              <a:latin typeface="Arial" panose="020B0604020202020204"/>
            </a:endParaRPr>
          </a:p>
        </p:txBody>
      </p:sp>
      <p:sp>
        <p:nvSpPr>
          <p:cNvPr id="37" name="Rectangle 36">
            <a:extLst>
              <a:ext uri="{FF2B5EF4-FFF2-40B4-BE49-F238E27FC236}">
                <a16:creationId xmlns:a16="http://schemas.microsoft.com/office/drawing/2014/main" id="{2CC89702-36C4-4E8F-2B85-9E9741A8FDE8}"/>
              </a:ext>
            </a:extLst>
          </p:cNvPr>
          <p:cNvSpPr/>
          <p:nvPr/>
        </p:nvSpPr>
        <p:spPr>
          <a:xfrm>
            <a:off x="4561216" y="2222945"/>
            <a:ext cx="3060178" cy="2715367"/>
          </a:xfrm>
          <a:prstGeom prst="rect">
            <a:avLst/>
          </a:prstGeom>
          <a:solidFill>
            <a:schemeClr val="bg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a:solidFill>
                <a:srgbClr val="FFFFFF"/>
              </a:solidFill>
              <a:latin typeface="Arial" panose="020B0604020202020204"/>
            </a:endParaRPr>
          </a:p>
        </p:txBody>
      </p:sp>
      <p:sp>
        <p:nvSpPr>
          <p:cNvPr id="38" name="Rectangle 37">
            <a:extLst>
              <a:ext uri="{FF2B5EF4-FFF2-40B4-BE49-F238E27FC236}">
                <a16:creationId xmlns:a16="http://schemas.microsoft.com/office/drawing/2014/main" id="{6B64B720-2881-AEF0-920C-81E04732BFA7}"/>
              </a:ext>
            </a:extLst>
          </p:cNvPr>
          <p:cNvSpPr/>
          <p:nvPr/>
        </p:nvSpPr>
        <p:spPr>
          <a:xfrm>
            <a:off x="7779198" y="2222945"/>
            <a:ext cx="3060178" cy="2715367"/>
          </a:xfrm>
          <a:prstGeom prst="rect">
            <a:avLst/>
          </a:prstGeom>
          <a:solidFill>
            <a:schemeClr val="bg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a:solidFill>
                <a:srgbClr val="FFFFFF"/>
              </a:solidFill>
              <a:latin typeface="Arial" panose="020B0604020202020204"/>
            </a:endParaRPr>
          </a:p>
        </p:txBody>
      </p:sp>
      <p:sp>
        <p:nvSpPr>
          <p:cNvPr id="5" name="Parallelogram 4">
            <a:extLst>
              <a:ext uri="{FF2B5EF4-FFF2-40B4-BE49-F238E27FC236}">
                <a16:creationId xmlns:a16="http://schemas.microsoft.com/office/drawing/2014/main" id="{E95C3A2E-830C-E650-38F9-118D215EAAFD}"/>
              </a:ext>
            </a:extLst>
          </p:cNvPr>
          <p:cNvSpPr/>
          <p:nvPr/>
        </p:nvSpPr>
        <p:spPr>
          <a:xfrm>
            <a:off x="1533432" y="2360333"/>
            <a:ext cx="1829202" cy="302826"/>
          </a:xfrm>
          <a:prstGeom prst="parallelogram">
            <a:avLst/>
          </a:prstGeom>
          <a:solidFill>
            <a:srgbClr val="CCEAFF"/>
          </a:solidFill>
          <a:ln w="9525">
            <a:noFill/>
          </a:ln>
          <a:effectLst>
            <a:outerShdw blurRad="127000" dist="63500" dir="54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400">
                <a:solidFill>
                  <a:srgbClr val="353B3E">
                    <a:lumMod val="50000"/>
                  </a:srgbClr>
                </a:solidFill>
                <a:latin typeface="Arial" panose="020B0604020202020204"/>
              </a:rPr>
              <a:t>PPSA4</a:t>
            </a:r>
            <a:r>
              <a:rPr lang="en-US" sz="1400" baseline="30000">
                <a:solidFill>
                  <a:srgbClr val="353B3E">
                    <a:lumMod val="50000"/>
                  </a:srgbClr>
                </a:solidFill>
                <a:latin typeface="Arial" panose="020B0604020202020204"/>
              </a:rPr>
              <a:t>1</a:t>
            </a:r>
            <a:endParaRPr lang="en-US" sz="1400">
              <a:solidFill>
                <a:srgbClr val="353B3E">
                  <a:lumMod val="50000"/>
                </a:srgbClr>
              </a:solidFill>
              <a:latin typeface="Arial" panose="020B0604020202020204"/>
            </a:endParaRPr>
          </a:p>
        </p:txBody>
      </p:sp>
      <p:sp>
        <p:nvSpPr>
          <p:cNvPr id="6" name="Parallelogram 5">
            <a:extLst>
              <a:ext uri="{FF2B5EF4-FFF2-40B4-BE49-F238E27FC236}">
                <a16:creationId xmlns:a16="http://schemas.microsoft.com/office/drawing/2014/main" id="{DC4A1B4D-E606-4A50-E984-6063AC9DFE7F}"/>
              </a:ext>
            </a:extLst>
          </p:cNvPr>
          <p:cNvSpPr/>
          <p:nvPr/>
        </p:nvSpPr>
        <p:spPr>
          <a:xfrm>
            <a:off x="1533431" y="2921807"/>
            <a:ext cx="1829202" cy="302826"/>
          </a:xfrm>
          <a:prstGeom prst="parallelogram">
            <a:avLst/>
          </a:prstGeom>
          <a:solidFill>
            <a:srgbClr val="CCEAFF"/>
          </a:solidFill>
          <a:ln w="9525">
            <a:noFill/>
          </a:ln>
          <a:effectLst>
            <a:outerShdw blurRad="127000" dist="63500" dir="54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400">
                <a:solidFill>
                  <a:srgbClr val="353B3E">
                    <a:lumMod val="50000"/>
                  </a:srgbClr>
                </a:solidFill>
                <a:latin typeface="Arial" panose="020B0604020202020204"/>
              </a:rPr>
              <a:t>PPSA14</a:t>
            </a:r>
            <a:r>
              <a:rPr lang="en-US" sz="1400" baseline="30000">
                <a:solidFill>
                  <a:srgbClr val="353B3E">
                    <a:lumMod val="50000"/>
                  </a:srgbClr>
                </a:solidFill>
                <a:latin typeface="Arial" panose="020B0604020202020204"/>
              </a:rPr>
              <a:t>1</a:t>
            </a:r>
            <a:endParaRPr lang="en-US" sz="1400">
              <a:solidFill>
                <a:srgbClr val="353B3E">
                  <a:lumMod val="50000"/>
                </a:srgbClr>
              </a:solidFill>
              <a:latin typeface="Arial" panose="020B0604020202020204"/>
            </a:endParaRPr>
          </a:p>
        </p:txBody>
      </p:sp>
      <p:sp>
        <p:nvSpPr>
          <p:cNvPr id="7" name="Parallelogram 6">
            <a:extLst>
              <a:ext uri="{FF2B5EF4-FFF2-40B4-BE49-F238E27FC236}">
                <a16:creationId xmlns:a16="http://schemas.microsoft.com/office/drawing/2014/main" id="{8C87D71E-119E-E9C6-4BDE-DCED92DD4B58}"/>
              </a:ext>
            </a:extLst>
          </p:cNvPr>
          <p:cNvSpPr/>
          <p:nvPr/>
        </p:nvSpPr>
        <p:spPr>
          <a:xfrm>
            <a:off x="1330992" y="3483282"/>
            <a:ext cx="2031642" cy="524506"/>
          </a:xfrm>
          <a:prstGeom prst="parallelogram">
            <a:avLst/>
          </a:prstGeom>
          <a:solidFill>
            <a:srgbClr val="CCEAFF"/>
          </a:solidFill>
          <a:ln w="9525">
            <a:noFill/>
          </a:ln>
          <a:effectLst>
            <a:outerShdw blurRad="127000" dist="63500" dir="54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400">
                <a:solidFill>
                  <a:srgbClr val="353B3E">
                    <a:lumMod val="50000"/>
                  </a:srgbClr>
                </a:solidFill>
                <a:latin typeface="Arial" panose="020B0604020202020204"/>
              </a:rPr>
              <a:t>PPSA23</a:t>
            </a:r>
            <a:r>
              <a:rPr lang="en-US" sz="1400" baseline="30000">
                <a:solidFill>
                  <a:srgbClr val="353B3E">
                    <a:lumMod val="50000"/>
                  </a:srgbClr>
                </a:solidFill>
                <a:latin typeface="Arial" panose="020B0604020202020204"/>
              </a:rPr>
              <a:t>1</a:t>
            </a:r>
          </a:p>
          <a:p>
            <a:pPr algn="ctr" defTabSz="685800">
              <a:defRPr/>
            </a:pPr>
            <a:r>
              <a:rPr lang="en-US" sz="1400">
                <a:solidFill>
                  <a:srgbClr val="353B3E">
                    <a:lumMod val="50000"/>
                  </a:srgbClr>
                </a:solidFill>
                <a:latin typeface="Arial" panose="020B0604020202020204"/>
              </a:rPr>
              <a:t>2 y</a:t>
            </a:r>
            <a:r>
              <a:rPr lang="tr-TR" sz="1400">
                <a:solidFill>
                  <a:srgbClr val="353B3E">
                    <a:lumMod val="50000"/>
                  </a:srgbClr>
                </a:solidFill>
                <a:latin typeface="Arial" panose="020B0604020202020204"/>
              </a:rPr>
              <a:t>aş ve üzeri</a:t>
            </a:r>
            <a:endParaRPr lang="en-US" sz="1400">
              <a:solidFill>
                <a:srgbClr val="353B3E">
                  <a:lumMod val="50000"/>
                </a:srgbClr>
              </a:solidFill>
              <a:latin typeface="Arial" panose="020B0604020202020204"/>
            </a:endParaRPr>
          </a:p>
        </p:txBody>
      </p:sp>
      <p:sp>
        <p:nvSpPr>
          <p:cNvPr id="8" name="Parallelogram 7">
            <a:extLst>
              <a:ext uri="{FF2B5EF4-FFF2-40B4-BE49-F238E27FC236}">
                <a16:creationId xmlns:a16="http://schemas.microsoft.com/office/drawing/2014/main" id="{8CA6EA4A-885F-C985-B3BF-D849F2FFEBEB}"/>
              </a:ext>
            </a:extLst>
          </p:cNvPr>
          <p:cNvSpPr/>
          <p:nvPr/>
        </p:nvSpPr>
        <p:spPr>
          <a:xfrm>
            <a:off x="4788193" y="2310621"/>
            <a:ext cx="1832635" cy="302826"/>
          </a:xfrm>
          <a:prstGeom prst="parallelogram">
            <a:avLst/>
          </a:prstGeom>
          <a:solidFill>
            <a:schemeClr val="accent1"/>
          </a:solidFill>
          <a:ln w="9525">
            <a:noFill/>
          </a:ln>
          <a:effectLst>
            <a:outerShdw blurRad="127000" dist="63500" dir="54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400">
                <a:solidFill>
                  <a:srgbClr val="FFFFFF"/>
                </a:solidFill>
                <a:latin typeface="Arial" panose="020B0604020202020204"/>
              </a:rPr>
              <a:t>KPA</a:t>
            </a:r>
            <a:r>
              <a:rPr lang="en-US" sz="1400" baseline="30000">
                <a:solidFill>
                  <a:srgbClr val="FFFFFF"/>
                </a:solidFill>
                <a:latin typeface="Arial" panose="020B0604020202020204"/>
              </a:rPr>
              <a:t>1</a:t>
            </a:r>
            <a:endParaRPr lang="en-US" sz="1400">
              <a:solidFill>
                <a:srgbClr val="FFFFFF"/>
              </a:solidFill>
              <a:latin typeface="Arial" panose="020B0604020202020204"/>
            </a:endParaRPr>
          </a:p>
        </p:txBody>
      </p:sp>
      <p:sp>
        <p:nvSpPr>
          <p:cNvPr id="9" name="Parallelogram 8">
            <a:extLst>
              <a:ext uri="{FF2B5EF4-FFF2-40B4-BE49-F238E27FC236}">
                <a16:creationId xmlns:a16="http://schemas.microsoft.com/office/drawing/2014/main" id="{97A9BDB8-B601-C937-5CF7-BA78E0A3D539}"/>
              </a:ext>
            </a:extLst>
          </p:cNvPr>
          <p:cNvSpPr/>
          <p:nvPr/>
        </p:nvSpPr>
        <p:spPr>
          <a:xfrm>
            <a:off x="4788193" y="2801957"/>
            <a:ext cx="1832635" cy="302826"/>
          </a:xfrm>
          <a:prstGeom prst="parallelogram">
            <a:avLst/>
          </a:prstGeom>
          <a:solidFill>
            <a:schemeClr val="accent1"/>
          </a:solidFill>
          <a:ln w="9525">
            <a:noFill/>
          </a:ln>
          <a:effectLst>
            <a:outerShdw blurRad="127000" dist="63500" dir="54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400">
                <a:solidFill>
                  <a:srgbClr val="FFFFFF"/>
                </a:solidFill>
                <a:latin typeface="Arial" panose="020B0604020202020204"/>
              </a:rPr>
              <a:t>KPA 10</a:t>
            </a:r>
            <a:r>
              <a:rPr lang="en-US" sz="1400" baseline="30000">
                <a:solidFill>
                  <a:srgbClr val="FFFFFF"/>
                </a:solidFill>
                <a:latin typeface="Arial" panose="020B0604020202020204"/>
              </a:rPr>
              <a:t>2</a:t>
            </a:r>
            <a:endParaRPr lang="en-US" sz="1400">
              <a:solidFill>
                <a:srgbClr val="FFFFFF"/>
              </a:solidFill>
              <a:latin typeface="Arial" panose="020B0604020202020204"/>
            </a:endParaRPr>
          </a:p>
        </p:txBody>
      </p:sp>
      <p:sp>
        <p:nvSpPr>
          <p:cNvPr id="10" name="Parallelogram 9">
            <a:extLst>
              <a:ext uri="{FF2B5EF4-FFF2-40B4-BE49-F238E27FC236}">
                <a16:creationId xmlns:a16="http://schemas.microsoft.com/office/drawing/2014/main" id="{38330FF4-3777-773D-369D-ACD33C7DDB24}"/>
              </a:ext>
            </a:extLst>
          </p:cNvPr>
          <p:cNvSpPr/>
          <p:nvPr/>
        </p:nvSpPr>
        <p:spPr>
          <a:xfrm>
            <a:off x="4788193" y="3301085"/>
            <a:ext cx="1832635" cy="302826"/>
          </a:xfrm>
          <a:prstGeom prst="parallelogram">
            <a:avLst/>
          </a:prstGeom>
          <a:solidFill>
            <a:schemeClr val="accent1"/>
          </a:solidFill>
          <a:ln w="9525">
            <a:noFill/>
          </a:ln>
          <a:effectLst>
            <a:outerShdw blurRad="127000" dist="63500" dir="54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400">
                <a:solidFill>
                  <a:srgbClr val="FFFFFF"/>
                </a:solidFill>
                <a:latin typeface="Arial" panose="020B0604020202020204"/>
              </a:rPr>
              <a:t>KPA 13</a:t>
            </a:r>
            <a:r>
              <a:rPr lang="en-US" sz="1400" baseline="30000">
                <a:solidFill>
                  <a:srgbClr val="FFFFFF"/>
                </a:solidFill>
                <a:latin typeface="Arial" panose="020B0604020202020204"/>
              </a:rPr>
              <a:t>1</a:t>
            </a:r>
            <a:endParaRPr lang="en-US" sz="1400">
              <a:solidFill>
                <a:srgbClr val="FFFFFF"/>
              </a:solidFill>
              <a:latin typeface="Arial" panose="020B0604020202020204"/>
            </a:endParaRPr>
          </a:p>
        </p:txBody>
      </p:sp>
      <p:sp>
        <p:nvSpPr>
          <p:cNvPr id="11" name="Parallelogram 10">
            <a:extLst>
              <a:ext uri="{FF2B5EF4-FFF2-40B4-BE49-F238E27FC236}">
                <a16:creationId xmlns:a16="http://schemas.microsoft.com/office/drawing/2014/main" id="{09335A65-8B55-D46C-A8E9-EB1DD1BD409F}"/>
              </a:ext>
            </a:extLst>
          </p:cNvPr>
          <p:cNvSpPr/>
          <p:nvPr/>
        </p:nvSpPr>
        <p:spPr>
          <a:xfrm>
            <a:off x="4788193" y="3823594"/>
            <a:ext cx="1832635" cy="302826"/>
          </a:xfrm>
          <a:prstGeom prst="parallelogram">
            <a:avLst/>
          </a:prstGeom>
          <a:solidFill>
            <a:schemeClr val="accent1"/>
          </a:solidFill>
          <a:ln w="9525">
            <a:noFill/>
          </a:ln>
          <a:effectLst>
            <a:outerShdw blurRad="127000" dist="63500" dir="54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400">
                <a:solidFill>
                  <a:srgbClr val="FFFFFF"/>
                </a:solidFill>
                <a:latin typeface="Arial" panose="020B0604020202020204"/>
              </a:rPr>
              <a:t>KPA 15 </a:t>
            </a:r>
            <a:r>
              <a:rPr lang="en-US" sz="1400" baseline="30000">
                <a:solidFill>
                  <a:srgbClr val="FFFFFF"/>
                </a:solidFill>
                <a:latin typeface="Arial" panose="020B0604020202020204"/>
              </a:rPr>
              <a:t>7,8</a:t>
            </a:r>
            <a:endParaRPr lang="en-US" sz="1400">
              <a:solidFill>
                <a:srgbClr val="FFFFFF"/>
              </a:solidFill>
              <a:latin typeface="Arial" panose="020B0604020202020204"/>
            </a:endParaRPr>
          </a:p>
        </p:txBody>
      </p:sp>
      <p:sp>
        <p:nvSpPr>
          <p:cNvPr id="12" name="Parallelogram 11">
            <a:extLst>
              <a:ext uri="{FF2B5EF4-FFF2-40B4-BE49-F238E27FC236}">
                <a16:creationId xmlns:a16="http://schemas.microsoft.com/office/drawing/2014/main" id="{D315B288-A5EA-F435-9603-8C2BC8742008}"/>
              </a:ext>
            </a:extLst>
          </p:cNvPr>
          <p:cNvSpPr/>
          <p:nvPr/>
        </p:nvSpPr>
        <p:spPr>
          <a:xfrm>
            <a:off x="4788193" y="4322723"/>
            <a:ext cx="1832635" cy="302826"/>
          </a:xfrm>
          <a:prstGeom prst="parallelogram">
            <a:avLst/>
          </a:prstGeom>
          <a:solidFill>
            <a:schemeClr val="accent1"/>
          </a:solidFill>
          <a:ln w="9525">
            <a:noFill/>
          </a:ln>
          <a:effectLst>
            <a:outerShdw blurRad="127000" dist="63500" dir="54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400">
                <a:solidFill>
                  <a:srgbClr val="FFFFFF"/>
                </a:solidFill>
                <a:latin typeface="Arial" panose="020B0604020202020204"/>
              </a:rPr>
              <a:t>KPA 20 </a:t>
            </a:r>
            <a:r>
              <a:rPr lang="en-US" sz="1400" baseline="30000">
                <a:solidFill>
                  <a:srgbClr val="FFFFFF"/>
                </a:solidFill>
                <a:latin typeface="Arial" panose="020B0604020202020204"/>
              </a:rPr>
              <a:t>9</a:t>
            </a:r>
            <a:endParaRPr lang="en-US" sz="1400">
              <a:solidFill>
                <a:srgbClr val="FFFFFF"/>
              </a:solidFill>
              <a:latin typeface="Arial" panose="020B0604020202020204"/>
            </a:endParaRPr>
          </a:p>
        </p:txBody>
      </p:sp>
      <p:sp>
        <p:nvSpPr>
          <p:cNvPr id="13" name="Parallelogram 12">
            <a:extLst>
              <a:ext uri="{FF2B5EF4-FFF2-40B4-BE49-F238E27FC236}">
                <a16:creationId xmlns:a16="http://schemas.microsoft.com/office/drawing/2014/main" id="{99817F49-D239-BAE2-38BA-E896CBB30FD3}"/>
              </a:ext>
            </a:extLst>
          </p:cNvPr>
          <p:cNvSpPr/>
          <p:nvPr/>
        </p:nvSpPr>
        <p:spPr>
          <a:xfrm>
            <a:off x="7975939" y="2287244"/>
            <a:ext cx="1832635" cy="302826"/>
          </a:xfrm>
          <a:prstGeom prst="parallelogram">
            <a:avLst/>
          </a:prstGeom>
          <a:solidFill>
            <a:schemeClr val="accent2"/>
          </a:solidFill>
          <a:ln w="9525">
            <a:noFill/>
          </a:ln>
          <a:effectLst>
            <a:outerShdw blurRad="127000" dist="63500" dir="54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400">
                <a:solidFill>
                  <a:srgbClr val="FFFFFF"/>
                </a:solidFill>
                <a:latin typeface="Arial" panose="020B0604020202020204"/>
              </a:rPr>
              <a:t>KPA 13</a:t>
            </a:r>
            <a:r>
              <a:rPr lang="en-US" sz="1400" baseline="30000">
                <a:solidFill>
                  <a:srgbClr val="FFFFFF"/>
                </a:solidFill>
                <a:latin typeface="Arial" panose="020B0604020202020204"/>
              </a:rPr>
              <a:t>1</a:t>
            </a:r>
            <a:endParaRPr lang="en-US" sz="1400">
              <a:solidFill>
                <a:srgbClr val="FFFFFF"/>
              </a:solidFill>
              <a:latin typeface="Arial" panose="020B0604020202020204"/>
            </a:endParaRPr>
          </a:p>
        </p:txBody>
      </p:sp>
      <p:sp>
        <p:nvSpPr>
          <p:cNvPr id="14" name="Parallelogram 13">
            <a:extLst>
              <a:ext uri="{FF2B5EF4-FFF2-40B4-BE49-F238E27FC236}">
                <a16:creationId xmlns:a16="http://schemas.microsoft.com/office/drawing/2014/main" id="{90AF1873-5F79-7901-11C8-279F6A2192E3}"/>
              </a:ext>
            </a:extLst>
          </p:cNvPr>
          <p:cNvSpPr/>
          <p:nvPr/>
        </p:nvSpPr>
        <p:spPr>
          <a:xfrm>
            <a:off x="7975939" y="2848719"/>
            <a:ext cx="1832635" cy="302826"/>
          </a:xfrm>
          <a:prstGeom prst="parallelogram">
            <a:avLst/>
          </a:prstGeom>
          <a:solidFill>
            <a:schemeClr val="accent2"/>
          </a:solidFill>
          <a:ln w="9525">
            <a:noFill/>
          </a:ln>
          <a:effectLst>
            <a:outerShdw blurRad="127000" dist="63500" dir="54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400">
                <a:solidFill>
                  <a:srgbClr val="FFFFFF"/>
                </a:solidFill>
                <a:latin typeface="Arial" panose="020B0604020202020204"/>
              </a:rPr>
              <a:t>KPA15</a:t>
            </a:r>
            <a:r>
              <a:rPr lang="en-US" sz="1400" baseline="30000">
                <a:solidFill>
                  <a:srgbClr val="FFFFFF"/>
                </a:solidFill>
                <a:latin typeface="Arial" panose="020B0604020202020204"/>
              </a:rPr>
              <a:t>3,4</a:t>
            </a:r>
            <a:endParaRPr lang="en-US" sz="1400">
              <a:solidFill>
                <a:srgbClr val="FFFFFF"/>
              </a:solidFill>
              <a:latin typeface="Arial" panose="020B0604020202020204"/>
            </a:endParaRPr>
          </a:p>
        </p:txBody>
      </p:sp>
      <p:sp>
        <p:nvSpPr>
          <p:cNvPr id="15" name="Parallelogram 14">
            <a:extLst>
              <a:ext uri="{FF2B5EF4-FFF2-40B4-BE49-F238E27FC236}">
                <a16:creationId xmlns:a16="http://schemas.microsoft.com/office/drawing/2014/main" id="{00772FAE-C4BA-EFAE-7506-AC1F62808D1D}"/>
              </a:ext>
            </a:extLst>
          </p:cNvPr>
          <p:cNvSpPr/>
          <p:nvPr/>
        </p:nvSpPr>
        <p:spPr>
          <a:xfrm>
            <a:off x="7975939" y="3410194"/>
            <a:ext cx="1832635" cy="302826"/>
          </a:xfrm>
          <a:prstGeom prst="parallelogram">
            <a:avLst/>
          </a:prstGeom>
          <a:solidFill>
            <a:schemeClr val="accent2"/>
          </a:solidFill>
          <a:ln w="9525">
            <a:noFill/>
          </a:ln>
          <a:effectLst>
            <a:outerShdw blurRad="127000" dist="63500" dir="54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r>
              <a:rPr lang="en-US" sz="1400">
                <a:solidFill>
                  <a:srgbClr val="FFFFFF"/>
                </a:solidFill>
                <a:latin typeface="Arial" panose="020B0604020202020204"/>
              </a:rPr>
              <a:t>KPA 20</a:t>
            </a:r>
            <a:r>
              <a:rPr lang="en-US" sz="1400" baseline="30000">
                <a:solidFill>
                  <a:srgbClr val="FFFFFF"/>
                </a:solidFill>
                <a:latin typeface="Arial" panose="020B0604020202020204"/>
              </a:rPr>
              <a:t>5,6</a:t>
            </a:r>
            <a:endParaRPr lang="en-US" sz="1400">
              <a:solidFill>
                <a:srgbClr val="FFFFFF"/>
              </a:solidFill>
              <a:latin typeface="Arial" panose="020B0604020202020204"/>
            </a:endParaRPr>
          </a:p>
        </p:txBody>
      </p:sp>
      <p:cxnSp>
        <p:nvCxnSpPr>
          <p:cNvPr id="17" name="Straight Arrow Connector 16">
            <a:extLst>
              <a:ext uri="{FF2B5EF4-FFF2-40B4-BE49-F238E27FC236}">
                <a16:creationId xmlns:a16="http://schemas.microsoft.com/office/drawing/2014/main" id="{CB101085-64DF-72FA-5D27-BFB4C70E7FF1}"/>
              </a:ext>
            </a:extLst>
          </p:cNvPr>
          <p:cNvCxnSpPr>
            <a:cxnSpLocks/>
          </p:cNvCxnSpPr>
          <p:nvPr/>
        </p:nvCxnSpPr>
        <p:spPr>
          <a:xfrm>
            <a:off x="2448031" y="2672740"/>
            <a:ext cx="0" cy="231542"/>
          </a:xfrm>
          <a:prstGeom prst="straightConnector1">
            <a:avLst/>
          </a:prstGeom>
          <a:ln w="31750" cap="rnd">
            <a:solidFill>
              <a:schemeClr val="bg2">
                <a:lumMod val="75000"/>
              </a:schemeClr>
            </a:solidFill>
            <a:tailEnd type="arrow" w="med" len="sm"/>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4C9824E2-20CD-0607-FDF1-BD07ADAC2176}"/>
              </a:ext>
            </a:extLst>
          </p:cNvPr>
          <p:cNvCxnSpPr>
            <a:cxnSpLocks/>
          </p:cNvCxnSpPr>
          <p:nvPr/>
        </p:nvCxnSpPr>
        <p:spPr>
          <a:xfrm flipH="1">
            <a:off x="2448030" y="3234215"/>
            <a:ext cx="2" cy="231542"/>
          </a:xfrm>
          <a:prstGeom prst="straightConnector1">
            <a:avLst/>
          </a:prstGeom>
          <a:ln w="31750" cap="rnd">
            <a:solidFill>
              <a:schemeClr val="bg2">
                <a:lumMod val="75000"/>
              </a:schemeClr>
            </a:solidFill>
            <a:tailEnd type="arrow" w="med" len="sm"/>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E1A51302-5086-0E61-7F50-CD7D3EA0DDC2}"/>
              </a:ext>
            </a:extLst>
          </p:cNvPr>
          <p:cNvCxnSpPr>
            <a:cxnSpLocks/>
          </p:cNvCxnSpPr>
          <p:nvPr/>
        </p:nvCxnSpPr>
        <p:spPr>
          <a:xfrm>
            <a:off x="5704511" y="3067605"/>
            <a:ext cx="2" cy="231542"/>
          </a:xfrm>
          <a:prstGeom prst="straightConnector1">
            <a:avLst/>
          </a:prstGeom>
          <a:ln w="31750" cap="rnd">
            <a:solidFill>
              <a:schemeClr val="bg2">
                <a:lumMod val="75000"/>
              </a:schemeClr>
            </a:solidFill>
            <a:tailEnd type="arrow" w="med" len="sm"/>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5672DB06-4A64-7A64-FE05-D88382F6CECA}"/>
              </a:ext>
            </a:extLst>
          </p:cNvPr>
          <p:cNvCxnSpPr>
            <a:cxnSpLocks/>
          </p:cNvCxnSpPr>
          <p:nvPr/>
        </p:nvCxnSpPr>
        <p:spPr>
          <a:xfrm>
            <a:off x="5704511" y="3582320"/>
            <a:ext cx="2" cy="231542"/>
          </a:xfrm>
          <a:prstGeom prst="straightConnector1">
            <a:avLst/>
          </a:prstGeom>
          <a:ln w="31750" cap="rnd">
            <a:solidFill>
              <a:schemeClr val="bg2">
                <a:lumMod val="75000"/>
              </a:schemeClr>
            </a:solidFill>
            <a:tailEnd type="arrow" w="med" len="sm"/>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4DAB8DE7-8A55-7558-B8A6-C9D4162D207B}"/>
              </a:ext>
            </a:extLst>
          </p:cNvPr>
          <p:cNvCxnSpPr>
            <a:cxnSpLocks/>
          </p:cNvCxnSpPr>
          <p:nvPr/>
        </p:nvCxnSpPr>
        <p:spPr>
          <a:xfrm>
            <a:off x="5704511" y="4104828"/>
            <a:ext cx="2" cy="231542"/>
          </a:xfrm>
          <a:prstGeom prst="straightConnector1">
            <a:avLst/>
          </a:prstGeom>
          <a:ln w="31750" cap="rnd">
            <a:solidFill>
              <a:schemeClr val="bg2">
                <a:lumMod val="75000"/>
              </a:schemeClr>
            </a:solidFill>
            <a:tailEnd type="arrow" w="med" len="sm"/>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6E883E9E-39B9-9CE8-109F-1B7E2465BDAC}"/>
              </a:ext>
            </a:extLst>
          </p:cNvPr>
          <p:cNvCxnSpPr>
            <a:cxnSpLocks/>
          </p:cNvCxnSpPr>
          <p:nvPr/>
        </p:nvCxnSpPr>
        <p:spPr>
          <a:xfrm>
            <a:off x="8892256" y="2599652"/>
            <a:ext cx="2" cy="231542"/>
          </a:xfrm>
          <a:prstGeom prst="straightConnector1">
            <a:avLst/>
          </a:prstGeom>
          <a:ln w="31750" cap="rnd">
            <a:solidFill>
              <a:schemeClr val="bg2">
                <a:lumMod val="75000"/>
              </a:schemeClr>
            </a:solidFill>
            <a:tailEnd type="arrow" w="med" len="sm"/>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16E76C8A-2060-D7E1-9341-BFE1C8ACB685}"/>
              </a:ext>
            </a:extLst>
          </p:cNvPr>
          <p:cNvCxnSpPr>
            <a:cxnSpLocks/>
          </p:cNvCxnSpPr>
          <p:nvPr/>
        </p:nvCxnSpPr>
        <p:spPr>
          <a:xfrm>
            <a:off x="8892256" y="3161127"/>
            <a:ext cx="2" cy="231542"/>
          </a:xfrm>
          <a:prstGeom prst="straightConnector1">
            <a:avLst/>
          </a:prstGeom>
          <a:ln w="31750" cap="rnd">
            <a:solidFill>
              <a:schemeClr val="bg2">
                <a:lumMod val="75000"/>
              </a:schemeClr>
            </a:solidFill>
            <a:tailEnd type="arrow" w="med" len="sm"/>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AEAD2D9D-2EC2-ADEC-708B-815BED6DB2A3}"/>
              </a:ext>
            </a:extLst>
          </p:cNvPr>
          <p:cNvSpPr txBox="1"/>
          <p:nvPr/>
        </p:nvSpPr>
        <p:spPr>
          <a:xfrm>
            <a:off x="3349745" y="2442010"/>
            <a:ext cx="568744" cy="246221"/>
          </a:xfrm>
          <a:prstGeom prst="rect">
            <a:avLst/>
          </a:prstGeom>
          <a:noFill/>
        </p:spPr>
        <p:txBody>
          <a:bodyPr wrap="square" rtlCol="0">
            <a:spAutoFit/>
          </a:bodyPr>
          <a:lstStyle/>
          <a:p>
            <a:pPr defTabSz="685800">
              <a:defRPr/>
            </a:pPr>
            <a:r>
              <a:rPr lang="en-US" sz="1000">
                <a:solidFill>
                  <a:srgbClr val="353B3E"/>
                </a:solidFill>
                <a:latin typeface="Arial" panose="020B0604020202020204"/>
              </a:rPr>
              <a:t>1945</a:t>
            </a:r>
          </a:p>
        </p:txBody>
      </p:sp>
      <p:sp>
        <p:nvSpPr>
          <p:cNvPr id="27" name="TextBox 26">
            <a:extLst>
              <a:ext uri="{FF2B5EF4-FFF2-40B4-BE49-F238E27FC236}">
                <a16:creationId xmlns:a16="http://schemas.microsoft.com/office/drawing/2014/main" id="{C83798C0-DD09-E78D-4184-87B42E4A176A}"/>
              </a:ext>
            </a:extLst>
          </p:cNvPr>
          <p:cNvSpPr txBox="1"/>
          <p:nvPr/>
        </p:nvSpPr>
        <p:spPr>
          <a:xfrm>
            <a:off x="3349744" y="3003035"/>
            <a:ext cx="568744" cy="246221"/>
          </a:xfrm>
          <a:prstGeom prst="rect">
            <a:avLst/>
          </a:prstGeom>
          <a:noFill/>
        </p:spPr>
        <p:txBody>
          <a:bodyPr wrap="square" rtlCol="0">
            <a:spAutoFit/>
          </a:bodyPr>
          <a:lstStyle/>
          <a:p>
            <a:pPr defTabSz="685800">
              <a:defRPr/>
            </a:pPr>
            <a:r>
              <a:rPr lang="en-US" sz="1000">
                <a:solidFill>
                  <a:srgbClr val="353B3E"/>
                </a:solidFill>
                <a:latin typeface="Arial" panose="020B0604020202020204"/>
              </a:rPr>
              <a:t>1977</a:t>
            </a:r>
          </a:p>
        </p:txBody>
      </p:sp>
      <p:sp>
        <p:nvSpPr>
          <p:cNvPr id="28" name="TextBox 27">
            <a:extLst>
              <a:ext uri="{FF2B5EF4-FFF2-40B4-BE49-F238E27FC236}">
                <a16:creationId xmlns:a16="http://schemas.microsoft.com/office/drawing/2014/main" id="{901E7EE3-9257-0D7B-BD8E-8B82A53AAE58}"/>
              </a:ext>
            </a:extLst>
          </p:cNvPr>
          <p:cNvSpPr txBox="1"/>
          <p:nvPr/>
        </p:nvSpPr>
        <p:spPr>
          <a:xfrm>
            <a:off x="3349744" y="3633216"/>
            <a:ext cx="568744" cy="246221"/>
          </a:xfrm>
          <a:prstGeom prst="rect">
            <a:avLst/>
          </a:prstGeom>
          <a:noFill/>
        </p:spPr>
        <p:txBody>
          <a:bodyPr wrap="square" rtlCol="0">
            <a:spAutoFit/>
          </a:bodyPr>
          <a:lstStyle/>
          <a:p>
            <a:pPr defTabSz="685800">
              <a:defRPr/>
            </a:pPr>
            <a:r>
              <a:rPr lang="en-US" sz="1000">
                <a:solidFill>
                  <a:srgbClr val="353B3E"/>
                </a:solidFill>
                <a:latin typeface="Arial" panose="020B0604020202020204"/>
              </a:rPr>
              <a:t>1983</a:t>
            </a:r>
          </a:p>
        </p:txBody>
      </p:sp>
      <p:sp>
        <p:nvSpPr>
          <p:cNvPr id="29" name="TextBox 28">
            <a:extLst>
              <a:ext uri="{FF2B5EF4-FFF2-40B4-BE49-F238E27FC236}">
                <a16:creationId xmlns:a16="http://schemas.microsoft.com/office/drawing/2014/main" id="{97F43499-C33D-E445-E222-2A91010F2811}"/>
              </a:ext>
            </a:extLst>
          </p:cNvPr>
          <p:cNvSpPr txBox="1"/>
          <p:nvPr/>
        </p:nvSpPr>
        <p:spPr>
          <a:xfrm>
            <a:off x="6628921" y="2272036"/>
            <a:ext cx="1090352" cy="400110"/>
          </a:xfrm>
          <a:prstGeom prst="rect">
            <a:avLst/>
          </a:prstGeom>
          <a:noFill/>
        </p:spPr>
        <p:txBody>
          <a:bodyPr wrap="square" rtlCol="0">
            <a:spAutoFit/>
          </a:bodyPr>
          <a:lstStyle/>
          <a:p>
            <a:pPr defTabSz="685800">
              <a:defRPr/>
            </a:pPr>
            <a:r>
              <a:rPr lang="en-US" sz="1000">
                <a:solidFill>
                  <a:srgbClr val="353B3E"/>
                </a:solidFill>
                <a:latin typeface="Arial" panose="020B0604020202020204"/>
              </a:rPr>
              <a:t>2000 ABD</a:t>
            </a:r>
          </a:p>
          <a:p>
            <a:pPr defTabSz="685800">
              <a:defRPr/>
            </a:pPr>
            <a:r>
              <a:rPr lang="en-US" sz="1000">
                <a:solidFill>
                  <a:srgbClr val="353B3E"/>
                </a:solidFill>
                <a:latin typeface="Arial" panose="020B0604020202020204"/>
              </a:rPr>
              <a:t>2001 EMA</a:t>
            </a:r>
          </a:p>
        </p:txBody>
      </p:sp>
      <p:cxnSp>
        <p:nvCxnSpPr>
          <p:cNvPr id="31" name="Straight Arrow Connector 30">
            <a:extLst>
              <a:ext uri="{FF2B5EF4-FFF2-40B4-BE49-F238E27FC236}">
                <a16:creationId xmlns:a16="http://schemas.microsoft.com/office/drawing/2014/main" id="{45A8D74C-76BC-FB8D-93E3-D05151B346D5}"/>
              </a:ext>
            </a:extLst>
          </p:cNvPr>
          <p:cNvCxnSpPr>
            <a:cxnSpLocks/>
          </p:cNvCxnSpPr>
          <p:nvPr/>
        </p:nvCxnSpPr>
        <p:spPr>
          <a:xfrm>
            <a:off x="5704511" y="2584062"/>
            <a:ext cx="2" cy="231542"/>
          </a:xfrm>
          <a:prstGeom prst="straightConnector1">
            <a:avLst/>
          </a:prstGeom>
          <a:ln w="31750" cap="rnd">
            <a:solidFill>
              <a:schemeClr val="bg2">
                <a:lumMod val="75000"/>
              </a:schemeClr>
            </a:solidFill>
            <a:tailEnd type="arrow" w="med" len="sm"/>
          </a:ln>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2930A4A7-4687-2EBF-DDCD-374AE4F2ECBB}"/>
              </a:ext>
            </a:extLst>
          </p:cNvPr>
          <p:cNvSpPr txBox="1"/>
          <p:nvPr/>
        </p:nvSpPr>
        <p:spPr>
          <a:xfrm>
            <a:off x="6663268" y="2851076"/>
            <a:ext cx="1031334" cy="246221"/>
          </a:xfrm>
          <a:prstGeom prst="rect">
            <a:avLst/>
          </a:prstGeom>
          <a:noFill/>
        </p:spPr>
        <p:txBody>
          <a:bodyPr wrap="square" rtlCol="0">
            <a:spAutoFit/>
          </a:bodyPr>
          <a:lstStyle/>
          <a:p>
            <a:pPr defTabSz="685800">
              <a:defRPr/>
            </a:pPr>
            <a:r>
              <a:rPr lang="en-US" sz="1000">
                <a:solidFill>
                  <a:srgbClr val="353B3E"/>
                </a:solidFill>
                <a:latin typeface="Arial" panose="020B0604020202020204"/>
              </a:rPr>
              <a:t>2009 EMA</a:t>
            </a:r>
          </a:p>
        </p:txBody>
      </p:sp>
      <p:sp>
        <p:nvSpPr>
          <p:cNvPr id="16" name="TextBox 15">
            <a:extLst>
              <a:ext uri="{FF2B5EF4-FFF2-40B4-BE49-F238E27FC236}">
                <a16:creationId xmlns:a16="http://schemas.microsoft.com/office/drawing/2014/main" id="{6925AC15-403D-E4E9-28B3-3900854E70F4}"/>
              </a:ext>
            </a:extLst>
          </p:cNvPr>
          <p:cNvSpPr txBox="1"/>
          <p:nvPr/>
        </p:nvSpPr>
        <p:spPr>
          <a:xfrm>
            <a:off x="6663269" y="3260826"/>
            <a:ext cx="1154864" cy="400110"/>
          </a:xfrm>
          <a:prstGeom prst="rect">
            <a:avLst/>
          </a:prstGeom>
          <a:noFill/>
        </p:spPr>
        <p:txBody>
          <a:bodyPr wrap="square" rtlCol="0">
            <a:spAutoFit/>
          </a:bodyPr>
          <a:lstStyle/>
          <a:p>
            <a:pPr defTabSz="685800">
              <a:defRPr/>
            </a:pPr>
            <a:r>
              <a:rPr lang="en-US" sz="1000">
                <a:solidFill>
                  <a:srgbClr val="353B3E"/>
                </a:solidFill>
                <a:latin typeface="Arial" panose="020B0604020202020204"/>
              </a:rPr>
              <a:t>2010 ABD</a:t>
            </a:r>
          </a:p>
          <a:p>
            <a:pPr defTabSz="685800">
              <a:defRPr/>
            </a:pPr>
            <a:r>
              <a:rPr lang="en-US" sz="1000">
                <a:solidFill>
                  <a:srgbClr val="353B3E"/>
                </a:solidFill>
                <a:latin typeface="Arial" panose="020B0604020202020204"/>
              </a:rPr>
              <a:t>2009 EMA</a:t>
            </a:r>
          </a:p>
        </p:txBody>
      </p:sp>
      <p:sp>
        <p:nvSpPr>
          <p:cNvPr id="19" name="TextBox 18">
            <a:extLst>
              <a:ext uri="{FF2B5EF4-FFF2-40B4-BE49-F238E27FC236}">
                <a16:creationId xmlns:a16="http://schemas.microsoft.com/office/drawing/2014/main" id="{9A6E48C7-E935-302B-5D6F-538686669F85}"/>
              </a:ext>
            </a:extLst>
          </p:cNvPr>
          <p:cNvSpPr txBox="1"/>
          <p:nvPr/>
        </p:nvSpPr>
        <p:spPr>
          <a:xfrm>
            <a:off x="6703708" y="3782175"/>
            <a:ext cx="1015568" cy="400110"/>
          </a:xfrm>
          <a:prstGeom prst="rect">
            <a:avLst/>
          </a:prstGeom>
          <a:noFill/>
        </p:spPr>
        <p:txBody>
          <a:bodyPr wrap="square" rtlCol="0">
            <a:spAutoFit/>
          </a:bodyPr>
          <a:lstStyle/>
          <a:p>
            <a:pPr defTabSz="685800">
              <a:defRPr/>
            </a:pPr>
            <a:r>
              <a:rPr lang="en-US" sz="1000">
                <a:solidFill>
                  <a:srgbClr val="353B3E"/>
                </a:solidFill>
                <a:latin typeface="Arial" panose="020B0604020202020204"/>
              </a:rPr>
              <a:t>2022 ABD</a:t>
            </a:r>
          </a:p>
          <a:p>
            <a:pPr defTabSz="685800">
              <a:defRPr/>
            </a:pPr>
            <a:r>
              <a:rPr lang="en-US" sz="1000">
                <a:solidFill>
                  <a:srgbClr val="353B3E"/>
                </a:solidFill>
                <a:latin typeface="Arial" panose="020B0604020202020204"/>
              </a:rPr>
              <a:t>2022 EMA</a:t>
            </a:r>
          </a:p>
        </p:txBody>
      </p:sp>
      <p:sp>
        <p:nvSpPr>
          <p:cNvPr id="20" name="TextBox 19">
            <a:extLst>
              <a:ext uri="{FF2B5EF4-FFF2-40B4-BE49-F238E27FC236}">
                <a16:creationId xmlns:a16="http://schemas.microsoft.com/office/drawing/2014/main" id="{6FBD7781-35B1-AB25-B328-D2E8A1F186D7}"/>
              </a:ext>
            </a:extLst>
          </p:cNvPr>
          <p:cNvSpPr txBox="1"/>
          <p:nvPr/>
        </p:nvSpPr>
        <p:spPr>
          <a:xfrm>
            <a:off x="6689130" y="4366849"/>
            <a:ext cx="1346217" cy="246221"/>
          </a:xfrm>
          <a:prstGeom prst="rect">
            <a:avLst/>
          </a:prstGeom>
          <a:noFill/>
        </p:spPr>
        <p:txBody>
          <a:bodyPr wrap="square" rtlCol="0">
            <a:spAutoFit/>
          </a:bodyPr>
          <a:lstStyle/>
          <a:p>
            <a:pPr defTabSz="685800">
              <a:defRPr/>
            </a:pPr>
            <a:r>
              <a:rPr lang="en-US" sz="1000">
                <a:solidFill>
                  <a:srgbClr val="353B3E"/>
                </a:solidFill>
                <a:latin typeface="Arial" panose="020B0604020202020204"/>
              </a:rPr>
              <a:t>2023 ABD</a:t>
            </a:r>
          </a:p>
        </p:txBody>
      </p:sp>
      <p:sp>
        <p:nvSpPr>
          <p:cNvPr id="30" name="TextBox 29">
            <a:extLst>
              <a:ext uri="{FF2B5EF4-FFF2-40B4-BE49-F238E27FC236}">
                <a16:creationId xmlns:a16="http://schemas.microsoft.com/office/drawing/2014/main" id="{90F2F8E7-5530-D8FE-139E-1491B2995074}"/>
              </a:ext>
            </a:extLst>
          </p:cNvPr>
          <p:cNvSpPr txBox="1"/>
          <p:nvPr/>
        </p:nvSpPr>
        <p:spPr>
          <a:xfrm>
            <a:off x="9893167" y="2244540"/>
            <a:ext cx="1404195" cy="400110"/>
          </a:xfrm>
          <a:prstGeom prst="rect">
            <a:avLst/>
          </a:prstGeom>
          <a:noFill/>
        </p:spPr>
        <p:txBody>
          <a:bodyPr wrap="square" rtlCol="0">
            <a:spAutoFit/>
          </a:bodyPr>
          <a:lstStyle/>
          <a:p>
            <a:pPr defTabSz="685800">
              <a:defRPr/>
            </a:pPr>
            <a:r>
              <a:rPr lang="en-US" sz="1000">
                <a:solidFill>
                  <a:srgbClr val="353B3E"/>
                </a:solidFill>
                <a:latin typeface="Arial" panose="020B0604020202020204"/>
              </a:rPr>
              <a:t>2011 ABD</a:t>
            </a:r>
          </a:p>
          <a:p>
            <a:pPr defTabSz="685800">
              <a:defRPr/>
            </a:pPr>
            <a:r>
              <a:rPr lang="en-US" sz="1000">
                <a:solidFill>
                  <a:srgbClr val="353B3E"/>
                </a:solidFill>
                <a:latin typeface="Arial" panose="020B0604020202020204"/>
              </a:rPr>
              <a:t>2011 EMA</a:t>
            </a:r>
          </a:p>
        </p:txBody>
      </p:sp>
      <p:sp>
        <p:nvSpPr>
          <p:cNvPr id="33" name="TextBox 32">
            <a:extLst>
              <a:ext uri="{FF2B5EF4-FFF2-40B4-BE49-F238E27FC236}">
                <a16:creationId xmlns:a16="http://schemas.microsoft.com/office/drawing/2014/main" id="{07981B9A-2C29-03D9-0A4D-53D2E2FA0953}"/>
              </a:ext>
            </a:extLst>
          </p:cNvPr>
          <p:cNvSpPr txBox="1"/>
          <p:nvPr/>
        </p:nvSpPr>
        <p:spPr>
          <a:xfrm>
            <a:off x="9893167" y="2810134"/>
            <a:ext cx="1074117" cy="400110"/>
          </a:xfrm>
          <a:prstGeom prst="rect">
            <a:avLst/>
          </a:prstGeom>
          <a:noFill/>
        </p:spPr>
        <p:txBody>
          <a:bodyPr wrap="square" rtlCol="0">
            <a:spAutoFit/>
          </a:bodyPr>
          <a:lstStyle/>
          <a:p>
            <a:pPr defTabSz="685800">
              <a:defRPr/>
            </a:pPr>
            <a:r>
              <a:rPr lang="en-US" sz="1000">
                <a:solidFill>
                  <a:srgbClr val="353B3E"/>
                </a:solidFill>
                <a:latin typeface="Arial" panose="020B0604020202020204"/>
              </a:rPr>
              <a:t>2021 ABD</a:t>
            </a:r>
          </a:p>
          <a:p>
            <a:pPr defTabSz="685800">
              <a:defRPr/>
            </a:pPr>
            <a:r>
              <a:rPr lang="en-US" sz="1000">
                <a:solidFill>
                  <a:srgbClr val="353B3E"/>
                </a:solidFill>
                <a:latin typeface="Arial" panose="020B0604020202020204"/>
              </a:rPr>
              <a:t>2021 EMA</a:t>
            </a:r>
          </a:p>
        </p:txBody>
      </p:sp>
      <p:sp>
        <p:nvSpPr>
          <p:cNvPr id="34" name="TextBox 33">
            <a:extLst>
              <a:ext uri="{FF2B5EF4-FFF2-40B4-BE49-F238E27FC236}">
                <a16:creationId xmlns:a16="http://schemas.microsoft.com/office/drawing/2014/main" id="{213DF9ED-E7A2-6C3E-68EE-FB171712B62D}"/>
              </a:ext>
            </a:extLst>
          </p:cNvPr>
          <p:cNvSpPr txBox="1"/>
          <p:nvPr/>
        </p:nvSpPr>
        <p:spPr>
          <a:xfrm>
            <a:off x="9893167" y="3375729"/>
            <a:ext cx="1104012" cy="400110"/>
          </a:xfrm>
          <a:prstGeom prst="rect">
            <a:avLst/>
          </a:prstGeom>
          <a:noFill/>
        </p:spPr>
        <p:txBody>
          <a:bodyPr wrap="square" rtlCol="0">
            <a:spAutoFit/>
          </a:bodyPr>
          <a:lstStyle/>
          <a:p>
            <a:pPr defTabSz="685800">
              <a:defRPr/>
            </a:pPr>
            <a:r>
              <a:rPr lang="en-US" sz="1000">
                <a:solidFill>
                  <a:srgbClr val="353B3E"/>
                </a:solidFill>
                <a:latin typeface="Arial" panose="020B0604020202020204"/>
              </a:rPr>
              <a:t>2021 ABD</a:t>
            </a:r>
          </a:p>
          <a:p>
            <a:pPr defTabSz="685800">
              <a:defRPr/>
            </a:pPr>
            <a:r>
              <a:rPr lang="en-US" sz="1000">
                <a:solidFill>
                  <a:srgbClr val="353B3E"/>
                </a:solidFill>
                <a:latin typeface="Arial" panose="020B0604020202020204"/>
              </a:rPr>
              <a:t>2022 EMA</a:t>
            </a:r>
          </a:p>
        </p:txBody>
      </p:sp>
      <p:sp>
        <p:nvSpPr>
          <p:cNvPr id="3" name="Rectangle 2">
            <a:extLst>
              <a:ext uri="{FF2B5EF4-FFF2-40B4-BE49-F238E27FC236}">
                <a16:creationId xmlns:a16="http://schemas.microsoft.com/office/drawing/2014/main" id="{5C5BCC41-A5D1-D6A3-21AA-E8F625B25211}"/>
              </a:ext>
            </a:extLst>
          </p:cNvPr>
          <p:cNvSpPr/>
          <p:nvPr/>
        </p:nvSpPr>
        <p:spPr>
          <a:xfrm>
            <a:off x="604403" y="1438355"/>
            <a:ext cx="4054680" cy="301621"/>
          </a:xfrm>
          <a:prstGeom prst="rect">
            <a:avLst/>
          </a:prstGeom>
        </p:spPr>
        <p:txBody>
          <a:bodyPr wrap="square">
            <a:spAutoFit/>
          </a:bodyPr>
          <a:lstStyle/>
          <a:p>
            <a:pPr lvl="0" algn="ctr">
              <a:lnSpc>
                <a:spcPct val="80000"/>
              </a:lnSpc>
              <a:buClr>
                <a:srgbClr val="000000"/>
              </a:buClr>
              <a:defRPr/>
            </a:pPr>
            <a:r>
              <a:rPr lang="en-US" sz="1600" b="1" kern="0" spc="-75" dirty="0" err="1">
                <a:solidFill>
                  <a:srgbClr val="353B3E"/>
                </a:solidFill>
                <a:cs typeface="Arial"/>
                <a:sym typeface="Arial"/>
              </a:rPr>
              <a:t>Polisakkarit</a:t>
            </a:r>
            <a:r>
              <a:rPr lang="en-US" sz="1600" b="1" kern="0" spc="-75" dirty="0">
                <a:solidFill>
                  <a:srgbClr val="353B3E"/>
                </a:solidFill>
                <a:cs typeface="Arial"/>
                <a:sym typeface="Arial"/>
              </a:rPr>
              <a:t> </a:t>
            </a:r>
            <a:r>
              <a:rPr lang="en-US" sz="1600" b="1" kern="0" spc="-75" dirty="0" err="1">
                <a:solidFill>
                  <a:srgbClr val="353B3E"/>
                </a:solidFill>
                <a:cs typeface="Arial"/>
                <a:sym typeface="Arial"/>
              </a:rPr>
              <a:t>Pnömokok</a:t>
            </a:r>
            <a:r>
              <a:rPr lang="en-US" sz="1600" b="1" kern="0" spc="-75" dirty="0">
                <a:solidFill>
                  <a:srgbClr val="353B3E"/>
                </a:solidFill>
                <a:cs typeface="Arial"/>
                <a:sym typeface="Arial"/>
              </a:rPr>
              <a:t> </a:t>
            </a:r>
            <a:r>
              <a:rPr lang="en-US" sz="1600" b="1" kern="0" spc="-75" dirty="0" err="1">
                <a:solidFill>
                  <a:srgbClr val="353B3E"/>
                </a:solidFill>
                <a:cs typeface="Arial"/>
                <a:sym typeface="Arial"/>
              </a:rPr>
              <a:t>Aşıları</a:t>
            </a:r>
            <a:r>
              <a:rPr lang="en-US" sz="1600" b="1" kern="0" spc="-75" dirty="0">
                <a:solidFill>
                  <a:srgbClr val="353B3E"/>
                </a:solidFill>
                <a:cs typeface="Arial"/>
                <a:sym typeface="Arial"/>
              </a:rPr>
              <a:t> (PPSA)</a:t>
            </a:r>
            <a:endParaRPr lang="en-US" sz="3200" b="1" kern="0" dirty="0">
              <a:solidFill>
                <a:srgbClr val="353B3E"/>
              </a:solidFill>
              <a:latin typeface="Arial"/>
              <a:cs typeface="Arial"/>
              <a:sym typeface="Arial"/>
            </a:endParaRPr>
          </a:p>
        </p:txBody>
      </p:sp>
      <p:sp>
        <p:nvSpPr>
          <p:cNvPr id="39" name="Rectangle 38">
            <a:extLst>
              <a:ext uri="{FF2B5EF4-FFF2-40B4-BE49-F238E27FC236}">
                <a16:creationId xmlns:a16="http://schemas.microsoft.com/office/drawing/2014/main" id="{9A197D20-B873-F3EA-D58F-84DD7700762F}"/>
              </a:ext>
            </a:extLst>
          </p:cNvPr>
          <p:cNvSpPr/>
          <p:nvPr/>
        </p:nvSpPr>
        <p:spPr>
          <a:xfrm>
            <a:off x="4561216" y="1421263"/>
            <a:ext cx="6278160" cy="327782"/>
          </a:xfrm>
          <a:prstGeom prst="rect">
            <a:avLst/>
          </a:prstGeom>
          <a:solidFill>
            <a:srgbClr val="F9F9F9"/>
          </a:solidFill>
        </p:spPr>
        <p:txBody>
          <a:bodyPr wrap="square">
            <a:spAutoFit/>
          </a:bodyPr>
          <a:lstStyle/>
          <a:p>
            <a:pPr lvl="0" algn="ctr">
              <a:lnSpc>
                <a:spcPct val="80000"/>
              </a:lnSpc>
              <a:buClr>
                <a:srgbClr val="000000"/>
              </a:buClr>
              <a:defRPr/>
            </a:pPr>
            <a:r>
              <a:rPr lang="en-US" sz="1800" b="1" kern="0" spc="-75" dirty="0" err="1">
                <a:solidFill>
                  <a:srgbClr val="353B3E"/>
                </a:solidFill>
                <a:cs typeface="Arial"/>
                <a:sym typeface="Arial"/>
              </a:rPr>
              <a:t>Konjuge</a:t>
            </a:r>
            <a:r>
              <a:rPr lang="en-US" sz="1800" b="1" kern="0" spc="-75" dirty="0">
                <a:solidFill>
                  <a:srgbClr val="353B3E"/>
                </a:solidFill>
                <a:cs typeface="Arial"/>
                <a:sym typeface="Arial"/>
              </a:rPr>
              <a:t> </a:t>
            </a:r>
            <a:r>
              <a:rPr lang="en-US" sz="1800" b="1" kern="0" spc="-75" dirty="0" err="1">
                <a:solidFill>
                  <a:srgbClr val="353B3E"/>
                </a:solidFill>
                <a:cs typeface="Arial"/>
                <a:sym typeface="Arial"/>
              </a:rPr>
              <a:t>Pnömokok</a:t>
            </a:r>
            <a:r>
              <a:rPr lang="en-US" sz="1800" b="1" kern="0" spc="-75" dirty="0">
                <a:solidFill>
                  <a:srgbClr val="353B3E"/>
                </a:solidFill>
                <a:cs typeface="Arial"/>
                <a:sym typeface="Arial"/>
              </a:rPr>
              <a:t> </a:t>
            </a:r>
            <a:r>
              <a:rPr lang="en-US" sz="1800" b="1" kern="0" spc="-75" dirty="0" err="1">
                <a:solidFill>
                  <a:srgbClr val="353B3E"/>
                </a:solidFill>
                <a:cs typeface="Arial"/>
                <a:sym typeface="Arial"/>
              </a:rPr>
              <a:t>Aşıları</a:t>
            </a:r>
            <a:r>
              <a:rPr lang="en-US" sz="1800" b="1" kern="0" spc="-75" dirty="0">
                <a:solidFill>
                  <a:srgbClr val="353B3E"/>
                </a:solidFill>
                <a:cs typeface="Arial"/>
                <a:sym typeface="Arial"/>
              </a:rPr>
              <a:t> (KPA</a:t>
            </a:r>
            <a:r>
              <a:rPr lang="en-US" sz="1800" b="1" kern="0" spc="-75" dirty="0">
                <a:solidFill>
                  <a:srgbClr val="353B3E"/>
                </a:solidFill>
                <a:latin typeface="Arial"/>
                <a:cs typeface="Arial"/>
                <a:sym typeface="Arial"/>
              </a:rPr>
              <a:t>)</a:t>
            </a:r>
            <a:endParaRPr lang="en-US" sz="3600" b="1" kern="0" dirty="0">
              <a:solidFill>
                <a:srgbClr val="353B3E"/>
              </a:solidFill>
              <a:latin typeface="Arial"/>
              <a:cs typeface="Arial"/>
              <a:sym typeface="Arial"/>
            </a:endParaRPr>
          </a:p>
        </p:txBody>
      </p:sp>
      <p:sp>
        <p:nvSpPr>
          <p:cNvPr id="40" name="Rectangle 39">
            <a:extLst>
              <a:ext uri="{FF2B5EF4-FFF2-40B4-BE49-F238E27FC236}">
                <a16:creationId xmlns:a16="http://schemas.microsoft.com/office/drawing/2014/main" id="{3DFAAEBC-8104-33E9-5AC9-E2AE695ED137}"/>
              </a:ext>
            </a:extLst>
          </p:cNvPr>
          <p:cNvSpPr/>
          <p:nvPr/>
        </p:nvSpPr>
        <p:spPr>
          <a:xfrm>
            <a:off x="4856309" y="1799183"/>
            <a:ext cx="2381858" cy="210058"/>
          </a:xfrm>
          <a:prstGeom prst="rect">
            <a:avLst/>
          </a:prstGeom>
        </p:spPr>
        <p:txBody>
          <a:bodyPr wrap="square">
            <a:spAutoFit/>
          </a:bodyPr>
          <a:lstStyle/>
          <a:p>
            <a:pPr lvl="0" algn="ctr">
              <a:lnSpc>
                <a:spcPct val="80000"/>
              </a:lnSpc>
              <a:buClr>
                <a:srgbClr val="000000"/>
              </a:buClr>
              <a:defRPr/>
            </a:pPr>
            <a:r>
              <a:rPr lang="en-US" kern="0" spc="-75" err="1">
                <a:solidFill>
                  <a:srgbClr val="0000C9">
                    <a:lumMod val="75000"/>
                  </a:srgbClr>
                </a:solidFill>
                <a:cs typeface="Arial"/>
                <a:sym typeface="Arial"/>
              </a:rPr>
              <a:t>Pediatrik</a:t>
            </a:r>
            <a:r>
              <a:rPr lang="en-US" kern="0" spc="-75">
                <a:solidFill>
                  <a:srgbClr val="0000C9">
                    <a:lumMod val="75000"/>
                  </a:srgbClr>
                </a:solidFill>
                <a:cs typeface="Arial"/>
                <a:sym typeface="Arial"/>
              </a:rPr>
              <a:t> </a:t>
            </a:r>
            <a:r>
              <a:rPr lang="en-US" kern="0" spc="-75" err="1">
                <a:solidFill>
                  <a:srgbClr val="0000C9">
                    <a:lumMod val="75000"/>
                  </a:srgbClr>
                </a:solidFill>
                <a:cs typeface="Arial"/>
                <a:sym typeface="Arial"/>
              </a:rPr>
              <a:t>endikasyon</a:t>
            </a:r>
            <a:endParaRPr lang="en-US" sz="1400" kern="0">
              <a:solidFill>
                <a:srgbClr val="0000C9">
                  <a:lumMod val="75000"/>
                </a:srgbClr>
              </a:solidFill>
              <a:latin typeface="Arial"/>
              <a:cs typeface="Arial"/>
              <a:sym typeface="Arial"/>
            </a:endParaRPr>
          </a:p>
        </p:txBody>
      </p:sp>
      <p:sp>
        <p:nvSpPr>
          <p:cNvPr id="41" name="Rectangle 40">
            <a:extLst>
              <a:ext uri="{FF2B5EF4-FFF2-40B4-BE49-F238E27FC236}">
                <a16:creationId xmlns:a16="http://schemas.microsoft.com/office/drawing/2014/main" id="{65C10BDF-AFEF-403E-4603-66C28ECDF7D8}"/>
              </a:ext>
            </a:extLst>
          </p:cNvPr>
          <p:cNvSpPr/>
          <p:nvPr/>
        </p:nvSpPr>
        <p:spPr>
          <a:xfrm>
            <a:off x="8174908" y="1816275"/>
            <a:ext cx="2144189" cy="210058"/>
          </a:xfrm>
          <a:prstGeom prst="rect">
            <a:avLst/>
          </a:prstGeom>
        </p:spPr>
        <p:txBody>
          <a:bodyPr wrap="square">
            <a:spAutoFit/>
          </a:bodyPr>
          <a:lstStyle/>
          <a:p>
            <a:pPr lvl="0" algn="ctr">
              <a:lnSpc>
                <a:spcPct val="80000"/>
              </a:lnSpc>
              <a:buClr>
                <a:srgbClr val="000000"/>
              </a:buClr>
              <a:defRPr/>
            </a:pPr>
            <a:r>
              <a:rPr lang="en-US" kern="0" spc="-75" err="1">
                <a:solidFill>
                  <a:srgbClr val="0070C0"/>
                </a:solidFill>
                <a:cs typeface="Arial"/>
                <a:sym typeface="Arial"/>
              </a:rPr>
              <a:t>Erişkin</a:t>
            </a:r>
            <a:r>
              <a:rPr lang="en-US" kern="0" spc="-75">
                <a:solidFill>
                  <a:srgbClr val="0070C0"/>
                </a:solidFill>
                <a:cs typeface="Arial"/>
                <a:sym typeface="Arial"/>
              </a:rPr>
              <a:t> </a:t>
            </a:r>
            <a:r>
              <a:rPr lang="en-US" kern="0" spc="-75" err="1">
                <a:solidFill>
                  <a:srgbClr val="0070C0"/>
                </a:solidFill>
                <a:cs typeface="Arial"/>
                <a:sym typeface="Arial"/>
              </a:rPr>
              <a:t>endikasyon</a:t>
            </a:r>
            <a:endParaRPr lang="en-US" sz="1400" kern="0">
              <a:solidFill>
                <a:srgbClr val="0070C0"/>
              </a:solidFill>
              <a:latin typeface="Arial"/>
              <a:cs typeface="Arial"/>
              <a:sym typeface="Arial"/>
            </a:endParaRPr>
          </a:p>
        </p:txBody>
      </p:sp>
      <p:sp>
        <p:nvSpPr>
          <p:cNvPr id="46" name="TextBox 45">
            <a:extLst>
              <a:ext uri="{FF2B5EF4-FFF2-40B4-BE49-F238E27FC236}">
                <a16:creationId xmlns:a16="http://schemas.microsoft.com/office/drawing/2014/main" id="{B69042B9-0607-0050-544E-46ABA0CEE520}"/>
              </a:ext>
            </a:extLst>
          </p:cNvPr>
          <p:cNvSpPr txBox="1"/>
          <p:nvPr/>
        </p:nvSpPr>
        <p:spPr>
          <a:xfrm>
            <a:off x="636592" y="5036569"/>
            <a:ext cx="5039268" cy="609325"/>
          </a:xfrm>
          <a:prstGeom prst="rect">
            <a:avLst/>
          </a:prstGeom>
          <a:solidFill>
            <a:schemeClr val="accent1"/>
          </a:solidFill>
        </p:spPr>
        <p:txBody>
          <a:bodyPr wrap="square" lIns="754380" rtlCol="0" anchor="ctr">
            <a:noAutofit/>
          </a:bodyPr>
          <a:lstStyle/>
          <a:p>
            <a:pPr defTabSz="685800">
              <a:lnSpc>
                <a:spcPct val="90000"/>
              </a:lnSpc>
              <a:defRPr/>
            </a:pPr>
            <a:endParaRPr lang="en-US" sz="1600" baseline="30000">
              <a:solidFill>
                <a:srgbClr val="FFFFFF"/>
              </a:solidFill>
              <a:latin typeface="Arial" panose="020B0604020202020204"/>
            </a:endParaRPr>
          </a:p>
        </p:txBody>
      </p:sp>
      <p:sp>
        <p:nvSpPr>
          <p:cNvPr id="44" name="Rectangle 43">
            <a:extLst>
              <a:ext uri="{FF2B5EF4-FFF2-40B4-BE49-F238E27FC236}">
                <a16:creationId xmlns:a16="http://schemas.microsoft.com/office/drawing/2014/main" id="{33BC9C2C-C33F-A9DA-EEC7-0EB9A7B124FD}"/>
              </a:ext>
            </a:extLst>
          </p:cNvPr>
          <p:cNvSpPr/>
          <p:nvPr/>
        </p:nvSpPr>
        <p:spPr>
          <a:xfrm>
            <a:off x="688655" y="5079622"/>
            <a:ext cx="5023086" cy="523219"/>
          </a:xfrm>
          <a:prstGeom prst="rect">
            <a:avLst/>
          </a:prstGeom>
        </p:spPr>
        <p:txBody>
          <a:bodyPr wrap="square" anchor="ctr">
            <a:spAutoFit/>
          </a:bodyPr>
          <a:lstStyle/>
          <a:p>
            <a:pPr marL="192024">
              <a:buClr>
                <a:srgbClr val="000000"/>
              </a:buClr>
              <a:defRPr/>
            </a:pPr>
            <a:r>
              <a:rPr lang="en-US" sz="1400" b="1" kern="0" spc="-75" dirty="0" err="1">
                <a:solidFill>
                  <a:srgbClr val="FFFFFF"/>
                </a:solidFill>
                <a:cs typeface="Arial"/>
                <a:sym typeface="Arial"/>
              </a:rPr>
              <a:t>Aşı</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serotipleri</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tipik</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olarak</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epidemiyolojik</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ve</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klinik</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öneme</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göre</a:t>
            </a:r>
            <a:r>
              <a:rPr lang="en-US" sz="1400" b="1" kern="0" spc="-75" dirty="0">
                <a:solidFill>
                  <a:srgbClr val="FFFFFF"/>
                </a:solidFill>
                <a:cs typeface="Arial"/>
                <a:sym typeface="Arial"/>
              </a:rPr>
              <a:t> seçilir</a:t>
            </a:r>
            <a:r>
              <a:rPr lang="en-US" sz="1400" b="1" kern="0" spc="-75" baseline="30000" dirty="0">
                <a:solidFill>
                  <a:srgbClr val="FFFFFF"/>
                </a:solidFill>
                <a:latin typeface="Arial"/>
                <a:cs typeface="Arial"/>
                <a:sym typeface="Arial"/>
              </a:rPr>
              <a:t>10</a:t>
            </a:r>
            <a:endParaRPr lang="en-US" sz="1050" b="1" kern="0" baseline="30000" dirty="0">
              <a:solidFill>
                <a:srgbClr val="FFFFFF"/>
              </a:solidFill>
              <a:latin typeface="Arial"/>
              <a:cs typeface="Arial"/>
              <a:sym typeface="Arial"/>
            </a:endParaRPr>
          </a:p>
        </p:txBody>
      </p:sp>
      <p:grpSp>
        <p:nvGrpSpPr>
          <p:cNvPr id="67" name="Group 66">
            <a:extLst>
              <a:ext uri="{FF2B5EF4-FFF2-40B4-BE49-F238E27FC236}">
                <a16:creationId xmlns:a16="http://schemas.microsoft.com/office/drawing/2014/main" id="{92E87E3D-A7FC-AA94-DDDC-D82CD7DD4BE7}"/>
              </a:ext>
            </a:extLst>
          </p:cNvPr>
          <p:cNvGrpSpPr/>
          <p:nvPr/>
        </p:nvGrpSpPr>
        <p:grpSpPr>
          <a:xfrm flipH="1" flipV="1">
            <a:off x="5898332" y="5054634"/>
            <a:ext cx="5527421" cy="573195"/>
            <a:chOff x="1106192" y="1549400"/>
            <a:chExt cx="6274685" cy="547891"/>
          </a:xfrm>
        </p:grpSpPr>
        <p:sp>
          <p:nvSpPr>
            <p:cNvPr id="68" name="TextBox 67">
              <a:extLst>
                <a:ext uri="{FF2B5EF4-FFF2-40B4-BE49-F238E27FC236}">
                  <a16:creationId xmlns:a16="http://schemas.microsoft.com/office/drawing/2014/main" id="{42747EDA-B2B2-0978-C438-CD6E020CE0A9}"/>
                </a:ext>
              </a:extLst>
            </p:cNvPr>
            <p:cNvSpPr txBox="1"/>
            <p:nvPr/>
          </p:nvSpPr>
          <p:spPr>
            <a:xfrm>
              <a:off x="6717262" y="1549400"/>
              <a:ext cx="607122" cy="547890"/>
            </a:xfrm>
            <a:prstGeom prst="parallelogram">
              <a:avLst>
                <a:gd name="adj" fmla="val 26449"/>
              </a:avLst>
            </a:prstGeom>
            <a:solidFill>
              <a:schemeClr val="accent1"/>
            </a:solidFill>
          </p:spPr>
          <p:txBody>
            <a:bodyPr wrap="square" rtlCol="0" anchor="ctr">
              <a:noAutofit/>
            </a:bodyPr>
            <a:lstStyle/>
            <a:p>
              <a:pPr defTabSz="685800">
                <a:lnSpc>
                  <a:spcPct val="90000"/>
                </a:lnSpc>
                <a:defRPr/>
              </a:pPr>
              <a:endParaRPr lang="en-US" sz="1600" baseline="30000">
                <a:solidFill>
                  <a:srgbClr val="FFFFFF"/>
                </a:solidFill>
                <a:latin typeface="Arial" panose="020B0604020202020204"/>
              </a:endParaRPr>
            </a:p>
          </p:txBody>
        </p:sp>
        <p:sp>
          <p:nvSpPr>
            <p:cNvPr id="69" name="TextBox 68">
              <a:extLst>
                <a:ext uri="{FF2B5EF4-FFF2-40B4-BE49-F238E27FC236}">
                  <a16:creationId xmlns:a16="http://schemas.microsoft.com/office/drawing/2014/main" id="{28DEEE2A-5A3B-262A-73EA-C5576C00B231}"/>
                </a:ext>
              </a:extLst>
            </p:cNvPr>
            <p:cNvSpPr txBox="1"/>
            <p:nvPr/>
          </p:nvSpPr>
          <p:spPr>
            <a:xfrm>
              <a:off x="1106192" y="1549401"/>
              <a:ext cx="6274685" cy="547890"/>
            </a:xfrm>
            <a:prstGeom prst="rect">
              <a:avLst/>
            </a:prstGeom>
            <a:solidFill>
              <a:schemeClr val="accent1"/>
            </a:solidFill>
          </p:spPr>
          <p:txBody>
            <a:bodyPr wrap="square" lIns="754380" rtlCol="0" anchor="ctr">
              <a:noAutofit/>
            </a:bodyPr>
            <a:lstStyle/>
            <a:p>
              <a:pPr defTabSz="685800">
                <a:lnSpc>
                  <a:spcPct val="90000"/>
                </a:lnSpc>
                <a:defRPr/>
              </a:pPr>
              <a:endParaRPr lang="en-US" sz="1600" baseline="30000">
                <a:solidFill>
                  <a:srgbClr val="FFFFFF"/>
                </a:solidFill>
                <a:latin typeface="Arial" panose="020B0604020202020204"/>
              </a:endParaRPr>
            </a:p>
          </p:txBody>
        </p:sp>
      </p:grpSp>
      <p:sp>
        <p:nvSpPr>
          <p:cNvPr id="66" name="Rectangle 65">
            <a:extLst>
              <a:ext uri="{FF2B5EF4-FFF2-40B4-BE49-F238E27FC236}">
                <a16:creationId xmlns:a16="http://schemas.microsoft.com/office/drawing/2014/main" id="{09AF3830-07C8-A4FB-E73E-C17448ADAD4C}"/>
              </a:ext>
            </a:extLst>
          </p:cNvPr>
          <p:cNvSpPr/>
          <p:nvPr/>
        </p:nvSpPr>
        <p:spPr>
          <a:xfrm>
            <a:off x="5670220" y="5079621"/>
            <a:ext cx="5988380" cy="523220"/>
          </a:xfrm>
          <a:prstGeom prst="rect">
            <a:avLst/>
          </a:prstGeom>
        </p:spPr>
        <p:txBody>
          <a:bodyPr wrap="square" anchor="ctr">
            <a:spAutoFit/>
          </a:bodyPr>
          <a:lstStyle/>
          <a:p>
            <a:pPr marL="274320">
              <a:buClr>
                <a:srgbClr val="000000"/>
              </a:buClr>
              <a:defRPr/>
            </a:pPr>
            <a:r>
              <a:rPr lang="en-US" sz="1400" b="1" kern="0" spc="-75" dirty="0" err="1">
                <a:solidFill>
                  <a:srgbClr val="FFFFFF"/>
                </a:solidFill>
                <a:cs typeface="Arial"/>
                <a:sym typeface="Arial"/>
              </a:rPr>
              <a:t>Serotip</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ekleme</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yaklaşımı</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en</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sık</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izole</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ediilen</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serotiplerden</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bazılarının</a:t>
            </a:r>
            <a:r>
              <a:rPr lang="en-US" sz="1400" b="1" kern="0" spc="-75" dirty="0">
                <a:solidFill>
                  <a:srgbClr val="FFFFFF"/>
                </a:solidFill>
                <a:cs typeface="Arial"/>
                <a:sym typeface="Arial"/>
              </a:rPr>
              <a:t> hem </a:t>
            </a:r>
            <a:r>
              <a:rPr lang="en-US" sz="1400" b="1" kern="0" spc="-75" dirty="0" err="1">
                <a:solidFill>
                  <a:srgbClr val="FFFFFF"/>
                </a:solidFill>
                <a:cs typeface="Arial"/>
                <a:sym typeface="Arial"/>
              </a:rPr>
              <a:t>korunmasını</a:t>
            </a:r>
            <a:r>
              <a:rPr lang="en-US" sz="1400" b="1" kern="0" spc="-75" dirty="0">
                <a:solidFill>
                  <a:srgbClr val="FFFFFF"/>
                </a:solidFill>
                <a:cs typeface="Arial"/>
                <a:sym typeface="Arial"/>
              </a:rPr>
              <a:t> hem de </a:t>
            </a:r>
            <a:r>
              <a:rPr lang="en-US" sz="1400" b="1" kern="0" spc="-75" dirty="0" err="1">
                <a:solidFill>
                  <a:srgbClr val="FFFFFF"/>
                </a:solidFill>
                <a:cs typeface="Arial"/>
                <a:sym typeface="Arial"/>
              </a:rPr>
              <a:t>kapsamının</a:t>
            </a:r>
            <a:r>
              <a:rPr lang="en-US" sz="1400" b="1" kern="0" spc="-75" dirty="0">
                <a:solidFill>
                  <a:srgbClr val="FFFFFF"/>
                </a:solidFill>
                <a:cs typeface="Arial"/>
                <a:sym typeface="Arial"/>
              </a:rPr>
              <a:t> </a:t>
            </a:r>
            <a:r>
              <a:rPr lang="en-US" sz="1400" b="1" kern="0" spc="-75" dirty="0" err="1">
                <a:solidFill>
                  <a:srgbClr val="FFFFFF"/>
                </a:solidFill>
                <a:cs typeface="Arial"/>
                <a:sym typeface="Arial"/>
              </a:rPr>
              <a:t>genişletilmesini</a:t>
            </a:r>
            <a:r>
              <a:rPr lang="en-US" sz="1400" b="1" kern="0" spc="-75" dirty="0">
                <a:solidFill>
                  <a:srgbClr val="FFFFFF"/>
                </a:solidFill>
                <a:cs typeface="Arial"/>
                <a:sym typeface="Arial"/>
              </a:rPr>
              <a:t> sağlar</a:t>
            </a:r>
            <a:r>
              <a:rPr lang="en-US" sz="1400" b="1" kern="0" spc="-75" baseline="30000" dirty="0">
                <a:solidFill>
                  <a:srgbClr val="FFFFFF"/>
                </a:solidFill>
                <a:latin typeface="Arial"/>
                <a:cs typeface="Arial"/>
                <a:sym typeface="Arial"/>
              </a:rPr>
              <a:t>10</a:t>
            </a:r>
            <a:endParaRPr lang="en-US" sz="1050" b="1" kern="0" baseline="30000" dirty="0">
              <a:solidFill>
                <a:srgbClr val="FFFFFF"/>
              </a:solidFill>
              <a:latin typeface="Arial"/>
              <a:cs typeface="Arial"/>
              <a:sym typeface="Arial"/>
            </a:endParaRPr>
          </a:p>
        </p:txBody>
      </p:sp>
      <p:sp>
        <p:nvSpPr>
          <p:cNvPr id="42" name="TextBox 41">
            <a:extLst>
              <a:ext uri="{FF2B5EF4-FFF2-40B4-BE49-F238E27FC236}">
                <a16:creationId xmlns:a16="http://schemas.microsoft.com/office/drawing/2014/main" id="{AF7B56E6-390D-73B8-1E1F-8CE3BD26254A}"/>
              </a:ext>
            </a:extLst>
          </p:cNvPr>
          <p:cNvSpPr txBox="1"/>
          <p:nvPr/>
        </p:nvSpPr>
        <p:spPr>
          <a:xfrm>
            <a:off x="604403" y="5752464"/>
            <a:ext cx="11308739" cy="630942"/>
          </a:xfrm>
          <a:prstGeom prst="rect">
            <a:avLst/>
          </a:prstGeom>
          <a:noFill/>
        </p:spPr>
        <p:txBody>
          <a:bodyPr wrap="square">
            <a:spAutoFit/>
          </a:bodyPr>
          <a:lstStyle/>
          <a:p>
            <a:pPr lvl="0" algn="r">
              <a:defRPr/>
            </a:pPr>
            <a:r>
              <a:rPr lang="en-US" sz="500" dirty="0">
                <a:latin typeface="Arial" panose="020B0604020202020204"/>
              </a:rPr>
              <a:t>ABD: Amerika </a:t>
            </a:r>
            <a:r>
              <a:rPr lang="en-US" sz="500" dirty="0" err="1">
                <a:latin typeface="Arial" panose="020B0604020202020204"/>
              </a:rPr>
              <a:t>Birleşik</a:t>
            </a:r>
            <a:r>
              <a:rPr lang="en-US" sz="500" dirty="0">
                <a:latin typeface="Arial" panose="020B0604020202020204"/>
              </a:rPr>
              <a:t> </a:t>
            </a:r>
            <a:r>
              <a:rPr lang="en-US" sz="500" dirty="0" err="1">
                <a:latin typeface="Arial" panose="020B0604020202020204"/>
              </a:rPr>
              <a:t>Devletleri</a:t>
            </a:r>
            <a:r>
              <a:rPr lang="en-US" sz="500" dirty="0">
                <a:latin typeface="Arial" panose="020B0604020202020204"/>
              </a:rPr>
              <a:t>, EMA: </a:t>
            </a:r>
            <a:r>
              <a:rPr lang="en-US" sz="500" dirty="0" err="1">
                <a:latin typeface="Arial" panose="020B0604020202020204"/>
              </a:rPr>
              <a:t>Avrupa</a:t>
            </a:r>
            <a:r>
              <a:rPr lang="en-US" sz="500" dirty="0">
                <a:latin typeface="Arial" panose="020B0604020202020204"/>
              </a:rPr>
              <a:t> İlaç </a:t>
            </a:r>
            <a:r>
              <a:rPr lang="en-US" sz="500" dirty="0" err="1">
                <a:latin typeface="Arial" panose="020B0604020202020204"/>
              </a:rPr>
              <a:t>Ajans</a:t>
            </a:r>
            <a:r>
              <a:rPr lang="en-US" sz="500" b="1" kern="0" dirty="0">
                <a:sym typeface="Arial"/>
              </a:rPr>
              <a:t> </a:t>
            </a:r>
            <a:endParaRPr lang="tr-TR" sz="500" b="1" kern="0" dirty="0">
              <a:sym typeface="Arial"/>
            </a:endParaRPr>
          </a:p>
          <a:p>
            <a:pPr lvl="0">
              <a:defRPr/>
            </a:pPr>
            <a:r>
              <a:rPr lang="en-US" sz="500" b="1" kern="0" dirty="0">
                <a:sym typeface="Arial"/>
              </a:rPr>
              <a:t>1. </a:t>
            </a:r>
            <a:r>
              <a:rPr lang="en-US" sz="500" kern="0" dirty="0">
                <a:sym typeface="Arial"/>
              </a:rPr>
              <a:t>Sings HL. </a:t>
            </a:r>
            <a:r>
              <a:rPr lang="en-US" sz="500" i="1" kern="0" dirty="0">
                <a:sym typeface="Arial"/>
              </a:rPr>
              <a:t>Vaccine.</a:t>
            </a:r>
            <a:r>
              <a:rPr lang="en-US" sz="500" kern="0" dirty="0">
                <a:sym typeface="Arial"/>
              </a:rPr>
              <a:t> 2017;35(40):5406-5417. </a:t>
            </a:r>
            <a:r>
              <a:rPr lang="en-US" sz="500" b="1" kern="0" dirty="0">
                <a:sym typeface="Arial"/>
              </a:rPr>
              <a:t>2.</a:t>
            </a:r>
            <a:r>
              <a:rPr lang="en-US" sz="500" kern="0" dirty="0">
                <a:sym typeface="Arial"/>
              </a:rPr>
              <a:t> European Medicines Agency. </a:t>
            </a:r>
            <a:r>
              <a:rPr lang="en-US" sz="500" kern="0" dirty="0" err="1">
                <a:sym typeface="Arial"/>
              </a:rPr>
              <a:t>Synflorix</a:t>
            </a:r>
            <a:r>
              <a:rPr lang="en-US" sz="500" kern="0" dirty="0">
                <a:sym typeface="Arial"/>
              </a:rPr>
              <a:t>. Accessed October 2, 2024. https://www.ema.europa.eu/en/medicines/human/EPAR/synflorix#authorisation-details-section </a:t>
            </a:r>
            <a:r>
              <a:rPr lang="en-US" sz="500" b="1" kern="0" dirty="0">
                <a:sym typeface="Arial"/>
              </a:rPr>
              <a:t>3. </a:t>
            </a:r>
            <a:r>
              <a:rPr lang="en-US" sz="500" kern="0" dirty="0">
                <a:sym typeface="Arial"/>
              </a:rPr>
              <a:t>US Food and Drug Administration. </a:t>
            </a:r>
            <a:r>
              <a:rPr lang="en-US" sz="500" kern="0" dirty="0" err="1">
                <a:sym typeface="Arial"/>
              </a:rPr>
              <a:t>Vaxneuvance</a:t>
            </a:r>
            <a:r>
              <a:rPr lang="en-US" sz="500" kern="0" dirty="0">
                <a:sym typeface="Arial"/>
              </a:rPr>
              <a:t> BLA approval letter. Accessed October 2, 2024. https://www.fda.gov/media/150820/download </a:t>
            </a:r>
            <a:r>
              <a:rPr lang="en-US" sz="500" b="1" kern="0" dirty="0">
                <a:sym typeface="Arial"/>
              </a:rPr>
              <a:t>4. </a:t>
            </a:r>
            <a:r>
              <a:rPr lang="en-US" sz="500" kern="0" dirty="0">
                <a:sym typeface="Arial"/>
              </a:rPr>
              <a:t>European Commission approves Merck’s VAXNEUVANCE</a:t>
            </a:r>
            <a:r>
              <a:rPr lang="en-US" sz="500" kern="0" baseline="30000" dirty="0">
                <a:sym typeface="Arial"/>
              </a:rPr>
              <a:t>TM </a:t>
            </a:r>
            <a:r>
              <a:rPr lang="en-US" sz="500" kern="0" dirty="0">
                <a:sym typeface="Arial"/>
              </a:rPr>
              <a:t>(pneumococcal 15-valent  conjugate vaccine) for individuals 18 years of age and older. Accessed October 2, 2024.  https://www.merck.com/news/european-commission-approves-mercks-vaxneuvance-pneumococcal-15-valent-conjugate-vaccine-for-individuals-18-years-of-age-and-older/  </a:t>
            </a:r>
            <a:r>
              <a:rPr lang="en-US" sz="500" b="1" kern="0" dirty="0">
                <a:sym typeface="Arial"/>
              </a:rPr>
              <a:t>5.</a:t>
            </a:r>
            <a:r>
              <a:rPr lang="en-US" sz="500" kern="0" dirty="0">
                <a:sym typeface="Arial"/>
              </a:rPr>
              <a:t> US Food and Drug Administration. Prevnar 20 BLA approval letter. Accessed October 2, 2024. https://www.fda.gov/media/150021/download </a:t>
            </a:r>
            <a:r>
              <a:rPr lang="en-US" sz="500" b="1" kern="0" dirty="0">
                <a:sym typeface="Arial"/>
              </a:rPr>
              <a:t>6.</a:t>
            </a:r>
            <a:r>
              <a:rPr lang="en-US" sz="500" kern="0" dirty="0">
                <a:sym typeface="Arial"/>
              </a:rPr>
              <a:t>. </a:t>
            </a:r>
            <a:r>
              <a:rPr lang="en-US" sz="500" dirty="0"/>
              <a:t>European Medicines Agency approves Pfizer’s 20-valent pneumococcal conjugate vaccine against IPD and pneumonia in adults. News release. Accessed October 21, 2022. https://www.pfizer.com/news/press-release/press-release-detail/european-medicines-agency-approves-pfizers-20-valent. </a:t>
            </a:r>
            <a:r>
              <a:rPr lang="en-US" sz="500" b="1" dirty="0"/>
              <a:t>7.</a:t>
            </a:r>
            <a:r>
              <a:rPr lang="en-US" sz="500" dirty="0"/>
              <a:t> </a:t>
            </a:r>
            <a:r>
              <a:rPr lang="en-US" sz="500" kern="0" dirty="0">
                <a:sym typeface="Arial"/>
              </a:rPr>
              <a:t>European Commission expands Merck’s VAXNEUVANCE™ (pneumococcal 15-valent conjugate vaccine) indication to include infants, children and adolescents New release.</a:t>
            </a:r>
            <a:r>
              <a:rPr lang="en-GB" sz="500" dirty="0"/>
              <a:t> Accessed October 2, 2024. https://www.merck.com/news/european-commission-expands-mercks-vaxneuvance-pneumococcal-15-valent-conjugate-vaccine-indication-to-include-infants-children-and-adolescents/ </a:t>
            </a:r>
            <a:r>
              <a:rPr lang="en-US" sz="500" b="1" kern="0" dirty="0">
                <a:sym typeface="Arial"/>
              </a:rPr>
              <a:t>8. </a:t>
            </a:r>
            <a:r>
              <a:rPr lang="en-GB" sz="500" dirty="0"/>
              <a:t>U.S. FDA Approves Merck’s VAXNEUVANCE™ (pneumococcal 15-valent conjugate vaccine) for the prevention of invasive pneumococcal disease in infants and children. News release. Accessed October 2, 2024. https://www.merck.com/news/u-s-fda-approves-mercks-vaxneuvance-pneumococcal-15-valent-conjugate-vaccine-for-the-prevention-of-invasive-pneumococcal-disease-in-infants-and-children/</a:t>
            </a:r>
            <a:r>
              <a:rPr lang="en-US" sz="500" kern="0" dirty="0">
                <a:sym typeface="Arial"/>
              </a:rPr>
              <a:t> </a:t>
            </a:r>
            <a:r>
              <a:rPr lang="en-US" sz="500" b="1" kern="0" dirty="0">
                <a:sym typeface="Arial"/>
              </a:rPr>
              <a:t>9</a:t>
            </a:r>
            <a:r>
              <a:rPr lang="en-US" sz="500" kern="0" dirty="0">
                <a:sym typeface="Arial"/>
              </a:rPr>
              <a:t>. </a:t>
            </a:r>
            <a:r>
              <a:rPr lang="en-US" sz="500" dirty="0"/>
              <a:t>U.S. FDA Approves PREVNAR 20</a:t>
            </a:r>
            <a:r>
              <a:rPr lang="en-US" sz="500" baseline="30000" dirty="0"/>
              <a:t>®</a:t>
            </a:r>
            <a:r>
              <a:rPr lang="en-US" sz="500" dirty="0"/>
              <a:t>, Pfizer’s 20-valent pneumococcal conjugate vaccine for infants and children. News release. Accessed October 2, 2024. https://www.pfizer.com/news/press-release/press-release-detail/us-fda-approves-prevnar-20r-pfizers-20-valent-pneumococcal. </a:t>
            </a:r>
            <a:r>
              <a:rPr lang="en-US" sz="500" b="1" dirty="0"/>
              <a:t>10</a:t>
            </a:r>
            <a:r>
              <a:rPr lang="en-US" sz="500" dirty="0"/>
              <a:t>. </a:t>
            </a:r>
            <a:r>
              <a:rPr lang="en-US" sz="500" dirty="0" err="1"/>
              <a:t>Micoli</a:t>
            </a:r>
            <a:r>
              <a:rPr lang="en-US" sz="500" dirty="0"/>
              <a:t> F, et al. </a:t>
            </a:r>
            <a:r>
              <a:rPr lang="en-US" sz="500" i="1" dirty="0" err="1"/>
              <a:t>Glycoconj</a:t>
            </a:r>
            <a:r>
              <a:rPr lang="en-US" sz="500" i="1" dirty="0"/>
              <a:t> J</a:t>
            </a:r>
            <a:r>
              <a:rPr lang="en-US" sz="500" dirty="0"/>
              <a:t>, 2023:40(2):135-148 </a:t>
            </a:r>
            <a:r>
              <a:rPr lang="en-US" sz="500" dirty="0">
                <a:latin typeface="Arial" panose="020B0604020202020204"/>
              </a:rPr>
              <a:t>ı</a:t>
            </a:r>
          </a:p>
        </p:txBody>
      </p:sp>
      <p:pic>
        <p:nvPicPr>
          <p:cNvPr id="54" name="Picture 53" descr="A yellow and blue logo&#10;&#10;Description automatically generated">
            <a:extLst>
              <a:ext uri="{FF2B5EF4-FFF2-40B4-BE49-F238E27FC236}">
                <a16:creationId xmlns:a16="http://schemas.microsoft.com/office/drawing/2014/main" id="{E004A0F4-377C-39EA-FAEF-2ECF1785CF3D}"/>
              </a:ext>
            </a:extLst>
          </p:cNvPr>
          <p:cNvPicPr>
            <a:picLocks noChangeAspect="1"/>
          </p:cNvPicPr>
          <p:nvPr/>
        </p:nvPicPr>
        <p:blipFill>
          <a:blip r:embed="rId3">
            <a:extLst>
              <a:ext uri="{28A0092B-C50C-407E-A947-70E740481C1C}">
                <a14:useLocalDpi xmlns:a14="http://schemas.microsoft.com/office/drawing/2010/main" val="0"/>
              </a:ext>
            </a:extLst>
          </a:blip>
          <a:srcRect r="8351"/>
          <a:stretch>
            <a:fillRect/>
          </a:stretch>
        </p:blipFill>
        <p:spPr>
          <a:xfrm>
            <a:off x="10551014" y="6320005"/>
            <a:ext cx="858315" cy="453867"/>
          </a:xfrm>
          <a:prstGeom prst="rect">
            <a:avLst/>
          </a:prstGeom>
        </p:spPr>
      </p:pic>
    </p:spTree>
    <p:extLst>
      <p:ext uri="{BB962C8B-B14F-4D97-AF65-F5344CB8AC3E}">
        <p14:creationId xmlns:p14="http://schemas.microsoft.com/office/powerpoint/2010/main" val="928601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RESENTATION TITLE">
  <a:themeElements>
    <a:clrScheme name="Pfizer Color Theme">
      <a:dk1>
        <a:srgbClr val="000000"/>
      </a:dk1>
      <a:lt1>
        <a:srgbClr val="FFFFFF"/>
      </a:lt1>
      <a:dk2>
        <a:srgbClr val="000067"/>
      </a:dk2>
      <a:lt2>
        <a:srgbClr val="E0E0E0"/>
      </a:lt2>
      <a:accent1>
        <a:srgbClr val="0000C9"/>
      </a:accent1>
      <a:accent2>
        <a:srgbClr val="0095FF"/>
      </a:accent2>
      <a:accent3>
        <a:srgbClr val="AEE3FF"/>
      </a:accent3>
      <a:accent4>
        <a:srgbClr val="68D1FF"/>
      </a:accent4>
      <a:accent5>
        <a:srgbClr val="00B7A5"/>
      </a:accent5>
      <a:accent6>
        <a:srgbClr val="A68AFF"/>
      </a:accent6>
      <a:hlink>
        <a:srgbClr val="0095FF"/>
      </a:hlink>
      <a:folHlink>
        <a:srgbClr val="0000C9"/>
      </a:folHlink>
    </a:clrScheme>
    <a:fontScheme name="Pfizer Fonts">
      <a:majorFont>
        <a:latin typeface="Pfizer Tomorrow"/>
        <a:ea typeface=""/>
        <a:cs typeface=""/>
      </a:majorFont>
      <a:minorFont>
        <a:latin typeface="Pfizer Diatype Offic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TION BREAKERS">
  <a:themeElements>
    <a:clrScheme name="Pfizer Color Theme">
      <a:dk1>
        <a:srgbClr val="000000"/>
      </a:dk1>
      <a:lt1>
        <a:srgbClr val="FFFFFF"/>
      </a:lt1>
      <a:dk2>
        <a:srgbClr val="000067"/>
      </a:dk2>
      <a:lt2>
        <a:srgbClr val="E0E0E0"/>
      </a:lt2>
      <a:accent1>
        <a:srgbClr val="0000C9"/>
      </a:accent1>
      <a:accent2>
        <a:srgbClr val="0095FF"/>
      </a:accent2>
      <a:accent3>
        <a:srgbClr val="AEE3FF"/>
      </a:accent3>
      <a:accent4>
        <a:srgbClr val="68D1FF"/>
      </a:accent4>
      <a:accent5>
        <a:srgbClr val="00B7A5"/>
      </a:accent5>
      <a:accent6>
        <a:srgbClr val="A68AFF"/>
      </a:accent6>
      <a:hlink>
        <a:srgbClr val="0095FF"/>
      </a:hlink>
      <a:folHlink>
        <a:srgbClr val="0000C9"/>
      </a:folHlink>
    </a:clrScheme>
    <a:fontScheme name="Pfizer Fonts">
      <a:majorFont>
        <a:latin typeface="Pfizer Tomorrow"/>
        <a:ea typeface=""/>
        <a:cs typeface=""/>
      </a:majorFont>
      <a:minorFont>
        <a:latin typeface="Pfizer Diatype Offic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QUOTES">
  <a:themeElements>
    <a:clrScheme name="Pfizer Color Theme">
      <a:dk1>
        <a:srgbClr val="000000"/>
      </a:dk1>
      <a:lt1>
        <a:srgbClr val="FFFFFF"/>
      </a:lt1>
      <a:dk2>
        <a:srgbClr val="000067"/>
      </a:dk2>
      <a:lt2>
        <a:srgbClr val="E0E0E0"/>
      </a:lt2>
      <a:accent1>
        <a:srgbClr val="0000C9"/>
      </a:accent1>
      <a:accent2>
        <a:srgbClr val="0095FF"/>
      </a:accent2>
      <a:accent3>
        <a:srgbClr val="AEE3FF"/>
      </a:accent3>
      <a:accent4>
        <a:srgbClr val="68D1FF"/>
      </a:accent4>
      <a:accent5>
        <a:srgbClr val="00B7A5"/>
      </a:accent5>
      <a:accent6>
        <a:srgbClr val="A68AFF"/>
      </a:accent6>
      <a:hlink>
        <a:srgbClr val="0095FF"/>
      </a:hlink>
      <a:folHlink>
        <a:srgbClr val="0000C9"/>
      </a:folHlink>
    </a:clrScheme>
    <a:fontScheme name="Pfizer Fonts">
      <a:majorFont>
        <a:latin typeface="Pfizer Tomorrow"/>
        <a:ea typeface=""/>
        <a:cs typeface=""/>
      </a:majorFont>
      <a:minorFont>
        <a:latin typeface="Pfizer Diatype Offic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EXT">
  <a:themeElements>
    <a:clrScheme name="Pfizer Color Theme">
      <a:dk1>
        <a:srgbClr val="000000"/>
      </a:dk1>
      <a:lt1>
        <a:srgbClr val="FFFFFF"/>
      </a:lt1>
      <a:dk2>
        <a:srgbClr val="000067"/>
      </a:dk2>
      <a:lt2>
        <a:srgbClr val="E0E0E0"/>
      </a:lt2>
      <a:accent1>
        <a:srgbClr val="0000C9"/>
      </a:accent1>
      <a:accent2>
        <a:srgbClr val="0095FF"/>
      </a:accent2>
      <a:accent3>
        <a:srgbClr val="AEE3FF"/>
      </a:accent3>
      <a:accent4>
        <a:srgbClr val="68D1FF"/>
      </a:accent4>
      <a:accent5>
        <a:srgbClr val="00B7A5"/>
      </a:accent5>
      <a:accent6>
        <a:srgbClr val="A68AFF"/>
      </a:accent6>
      <a:hlink>
        <a:srgbClr val="0095FF"/>
      </a:hlink>
      <a:folHlink>
        <a:srgbClr val="0000C9"/>
      </a:folHlink>
    </a:clrScheme>
    <a:fontScheme name="Pfizer Fonts">
      <a:majorFont>
        <a:latin typeface="Pfizer Tomorrow"/>
        <a:ea typeface=""/>
        <a:cs typeface=""/>
      </a:majorFont>
      <a:minorFont>
        <a:latin typeface="Pfizer Diatype Offic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AGENDA">
  <a:themeElements>
    <a:clrScheme name="Pfizer Brand">
      <a:dk1>
        <a:srgbClr val="000000"/>
      </a:dk1>
      <a:lt1>
        <a:srgbClr val="FFFFFF"/>
      </a:lt1>
      <a:dk2>
        <a:srgbClr val="000067"/>
      </a:dk2>
      <a:lt2>
        <a:srgbClr val="E0E0E0"/>
      </a:lt2>
      <a:accent1>
        <a:srgbClr val="0000C9"/>
      </a:accent1>
      <a:accent2>
        <a:srgbClr val="0095FF"/>
      </a:accent2>
      <a:accent3>
        <a:srgbClr val="AEE3FF"/>
      </a:accent3>
      <a:accent4>
        <a:srgbClr val="68D1FF"/>
      </a:accent4>
      <a:accent5>
        <a:srgbClr val="7EDB71"/>
      </a:accent5>
      <a:accent6>
        <a:srgbClr val="A68AFF"/>
      </a:accent6>
      <a:hlink>
        <a:srgbClr val="0095FF"/>
      </a:hlink>
      <a:folHlink>
        <a:srgbClr val="0000C9"/>
      </a:folHlink>
    </a:clrScheme>
    <a:fontScheme name="Pfizer Fonts">
      <a:majorFont>
        <a:latin typeface="Pfizer Tomorrow"/>
        <a:ea typeface=""/>
        <a:cs typeface=""/>
      </a:majorFont>
      <a:minorFont>
        <a:latin typeface="Pfizer Diatype Offic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TEXT WITH IMAGES">
  <a:themeElements>
    <a:clrScheme name="Pfizer Color Theme">
      <a:dk1>
        <a:srgbClr val="000000"/>
      </a:dk1>
      <a:lt1>
        <a:srgbClr val="FFFFFF"/>
      </a:lt1>
      <a:dk2>
        <a:srgbClr val="000067"/>
      </a:dk2>
      <a:lt2>
        <a:srgbClr val="E0E0E0"/>
      </a:lt2>
      <a:accent1>
        <a:srgbClr val="0000C9"/>
      </a:accent1>
      <a:accent2>
        <a:srgbClr val="0095FF"/>
      </a:accent2>
      <a:accent3>
        <a:srgbClr val="AEE3FF"/>
      </a:accent3>
      <a:accent4>
        <a:srgbClr val="68D1FF"/>
      </a:accent4>
      <a:accent5>
        <a:srgbClr val="00B7A5"/>
      </a:accent5>
      <a:accent6>
        <a:srgbClr val="A68AFF"/>
      </a:accent6>
      <a:hlink>
        <a:srgbClr val="0095FF"/>
      </a:hlink>
      <a:folHlink>
        <a:srgbClr val="0000C9"/>
      </a:folHlink>
    </a:clrScheme>
    <a:fontScheme name="Pfizer Fonts">
      <a:majorFont>
        <a:latin typeface="Pfizer Tomorrow"/>
        <a:ea typeface=""/>
        <a:cs typeface=""/>
      </a:majorFont>
      <a:minorFont>
        <a:latin typeface="Pfizer Diatype Offic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CHARTS AND OVERVIEWS">
  <a:themeElements>
    <a:clrScheme name="Pfizer Color Theme">
      <a:dk1>
        <a:srgbClr val="000000"/>
      </a:dk1>
      <a:lt1>
        <a:srgbClr val="FFFFFF"/>
      </a:lt1>
      <a:dk2>
        <a:srgbClr val="000067"/>
      </a:dk2>
      <a:lt2>
        <a:srgbClr val="E0E0E0"/>
      </a:lt2>
      <a:accent1>
        <a:srgbClr val="0000C9"/>
      </a:accent1>
      <a:accent2>
        <a:srgbClr val="0095FF"/>
      </a:accent2>
      <a:accent3>
        <a:srgbClr val="AEE3FF"/>
      </a:accent3>
      <a:accent4>
        <a:srgbClr val="68D1FF"/>
      </a:accent4>
      <a:accent5>
        <a:srgbClr val="00B7A5"/>
      </a:accent5>
      <a:accent6>
        <a:srgbClr val="A68AFF"/>
      </a:accent6>
      <a:hlink>
        <a:srgbClr val="0095FF"/>
      </a:hlink>
      <a:folHlink>
        <a:srgbClr val="0000C9"/>
      </a:folHlink>
    </a:clrScheme>
    <a:fontScheme name="Pfizer Fonts">
      <a:majorFont>
        <a:latin typeface="Pfizer Tomorrow"/>
        <a:ea typeface=""/>
        <a:cs typeface=""/>
      </a:majorFont>
      <a:minorFont>
        <a:latin typeface="Pfizer Diatype Offic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BLANK">
  <a:themeElements>
    <a:clrScheme name="Pfizer Color Theme">
      <a:dk1>
        <a:srgbClr val="000000"/>
      </a:dk1>
      <a:lt1>
        <a:srgbClr val="FFFFFF"/>
      </a:lt1>
      <a:dk2>
        <a:srgbClr val="000067"/>
      </a:dk2>
      <a:lt2>
        <a:srgbClr val="E0E0E0"/>
      </a:lt2>
      <a:accent1>
        <a:srgbClr val="0000C9"/>
      </a:accent1>
      <a:accent2>
        <a:srgbClr val="0095FF"/>
      </a:accent2>
      <a:accent3>
        <a:srgbClr val="AEE3FF"/>
      </a:accent3>
      <a:accent4>
        <a:srgbClr val="68D1FF"/>
      </a:accent4>
      <a:accent5>
        <a:srgbClr val="00B7A5"/>
      </a:accent5>
      <a:accent6>
        <a:srgbClr val="A68AFF"/>
      </a:accent6>
      <a:hlink>
        <a:srgbClr val="0095FF"/>
      </a:hlink>
      <a:folHlink>
        <a:srgbClr val="0000C9"/>
      </a:folHlink>
    </a:clrScheme>
    <a:fontScheme name="Pfizer Fonts">
      <a:majorFont>
        <a:latin typeface="Pfizer Tomorrow"/>
        <a:ea typeface=""/>
        <a:cs typeface=""/>
      </a:majorFont>
      <a:minorFont>
        <a:latin typeface="Pfizer Diatype Offic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THANK YOU">
  <a:themeElements>
    <a:clrScheme name="Pfizer Color Theme">
      <a:dk1>
        <a:srgbClr val="000000"/>
      </a:dk1>
      <a:lt1>
        <a:srgbClr val="FFFFFF"/>
      </a:lt1>
      <a:dk2>
        <a:srgbClr val="000067"/>
      </a:dk2>
      <a:lt2>
        <a:srgbClr val="E0E0E0"/>
      </a:lt2>
      <a:accent1>
        <a:srgbClr val="0000C9"/>
      </a:accent1>
      <a:accent2>
        <a:srgbClr val="0095FF"/>
      </a:accent2>
      <a:accent3>
        <a:srgbClr val="AEE3FF"/>
      </a:accent3>
      <a:accent4>
        <a:srgbClr val="68D1FF"/>
      </a:accent4>
      <a:accent5>
        <a:srgbClr val="00B7A5"/>
      </a:accent5>
      <a:accent6>
        <a:srgbClr val="A68AFF"/>
      </a:accent6>
      <a:hlink>
        <a:srgbClr val="0095FF"/>
      </a:hlink>
      <a:folHlink>
        <a:srgbClr val="0000C9"/>
      </a:folHlink>
    </a:clrScheme>
    <a:fontScheme name="Pfizer Fonts">
      <a:majorFont>
        <a:latin typeface="Pfizer Tomorrow"/>
        <a:ea typeface=""/>
        <a:cs typeface=""/>
      </a:majorFont>
      <a:minorFont>
        <a:latin typeface="Pfizer Diatype Offic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fizer ">
    <a:dk1>
      <a:srgbClr val="000000"/>
    </a:dk1>
    <a:lt1>
      <a:srgbClr val="FFFFFF"/>
    </a:lt1>
    <a:dk2>
      <a:srgbClr val="00004E"/>
    </a:dk2>
    <a:lt2>
      <a:srgbClr val="0095FF"/>
    </a:lt2>
    <a:accent1>
      <a:srgbClr val="0000C9"/>
    </a:accent1>
    <a:accent2>
      <a:srgbClr val="000483"/>
    </a:accent2>
    <a:accent3>
      <a:srgbClr val="0DBDBA"/>
    </a:accent3>
    <a:accent4>
      <a:srgbClr val="67BB6E"/>
    </a:accent4>
    <a:accent5>
      <a:srgbClr val="9D73F7"/>
    </a:accent5>
    <a:accent6>
      <a:srgbClr val="D95776"/>
    </a:accent6>
    <a:hlink>
      <a:srgbClr val="F39C34"/>
    </a:hlink>
    <a:folHlink>
      <a:srgbClr val="F8DF5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fizer ">
    <a:dk1>
      <a:srgbClr val="000000"/>
    </a:dk1>
    <a:lt1>
      <a:srgbClr val="FFFFFF"/>
    </a:lt1>
    <a:dk2>
      <a:srgbClr val="00004E"/>
    </a:dk2>
    <a:lt2>
      <a:srgbClr val="0095FF"/>
    </a:lt2>
    <a:accent1>
      <a:srgbClr val="0000C9"/>
    </a:accent1>
    <a:accent2>
      <a:srgbClr val="000483"/>
    </a:accent2>
    <a:accent3>
      <a:srgbClr val="0DBDBA"/>
    </a:accent3>
    <a:accent4>
      <a:srgbClr val="67BB6E"/>
    </a:accent4>
    <a:accent5>
      <a:srgbClr val="9D73F7"/>
    </a:accent5>
    <a:accent6>
      <a:srgbClr val="D95776"/>
    </a:accent6>
    <a:hlink>
      <a:srgbClr val="F39C34"/>
    </a:hlink>
    <a:folHlink>
      <a:srgbClr val="F8DF5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fizer ">
    <a:dk1>
      <a:srgbClr val="000000"/>
    </a:dk1>
    <a:lt1>
      <a:srgbClr val="FFFFFF"/>
    </a:lt1>
    <a:dk2>
      <a:srgbClr val="00004E"/>
    </a:dk2>
    <a:lt2>
      <a:srgbClr val="0095FF"/>
    </a:lt2>
    <a:accent1>
      <a:srgbClr val="0000C9"/>
    </a:accent1>
    <a:accent2>
      <a:srgbClr val="000483"/>
    </a:accent2>
    <a:accent3>
      <a:srgbClr val="0DBDBA"/>
    </a:accent3>
    <a:accent4>
      <a:srgbClr val="67BB6E"/>
    </a:accent4>
    <a:accent5>
      <a:srgbClr val="9D73F7"/>
    </a:accent5>
    <a:accent6>
      <a:srgbClr val="D95776"/>
    </a:accent6>
    <a:hlink>
      <a:srgbClr val="F39C34"/>
    </a:hlink>
    <a:folHlink>
      <a:srgbClr val="F8DF5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Pfizer ">
    <a:dk1>
      <a:srgbClr val="000000"/>
    </a:dk1>
    <a:lt1>
      <a:srgbClr val="FFFFFF"/>
    </a:lt1>
    <a:dk2>
      <a:srgbClr val="00004E"/>
    </a:dk2>
    <a:lt2>
      <a:srgbClr val="0095FF"/>
    </a:lt2>
    <a:accent1>
      <a:srgbClr val="0000C9"/>
    </a:accent1>
    <a:accent2>
      <a:srgbClr val="000483"/>
    </a:accent2>
    <a:accent3>
      <a:srgbClr val="0DBDBA"/>
    </a:accent3>
    <a:accent4>
      <a:srgbClr val="67BB6E"/>
    </a:accent4>
    <a:accent5>
      <a:srgbClr val="9D73F7"/>
    </a:accent5>
    <a:accent6>
      <a:srgbClr val="D95776"/>
    </a:accent6>
    <a:hlink>
      <a:srgbClr val="F39C34"/>
    </a:hlink>
    <a:folHlink>
      <a:srgbClr val="F8DF5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Pfizer ">
    <a:dk1>
      <a:srgbClr val="000000"/>
    </a:dk1>
    <a:lt1>
      <a:srgbClr val="FFFFFF"/>
    </a:lt1>
    <a:dk2>
      <a:srgbClr val="00004E"/>
    </a:dk2>
    <a:lt2>
      <a:srgbClr val="0095FF"/>
    </a:lt2>
    <a:accent1>
      <a:srgbClr val="0000C9"/>
    </a:accent1>
    <a:accent2>
      <a:srgbClr val="000483"/>
    </a:accent2>
    <a:accent3>
      <a:srgbClr val="0DBDBA"/>
    </a:accent3>
    <a:accent4>
      <a:srgbClr val="67BB6E"/>
    </a:accent4>
    <a:accent5>
      <a:srgbClr val="9D73F7"/>
    </a:accent5>
    <a:accent6>
      <a:srgbClr val="D95776"/>
    </a:accent6>
    <a:hlink>
      <a:srgbClr val="F39C34"/>
    </a:hlink>
    <a:folHlink>
      <a:srgbClr val="F8DF5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Pfizer ">
    <a:dk1>
      <a:srgbClr val="000000"/>
    </a:dk1>
    <a:lt1>
      <a:srgbClr val="FFFFFF"/>
    </a:lt1>
    <a:dk2>
      <a:srgbClr val="00004E"/>
    </a:dk2>
    <a:lt2>
      <a:srgbClr val="0095FF"/>
    </a:lt2>
    <a:accent1>
      <a:srgbClr val="0000C9"/>
    </a:accent1>
    <a:accent2>
      <a:srgbClr val="000483"/>
    </a:accent2>
    <a:accent3>
      <a:srgbClr val="0DBDBA"/>
    </a:accent3>
    <a:accent4>
      <a:srgbClr val="67BB6E"/>
    </a:accent4>
    <a:accent5>
      <a:srgbClr val="9D73F7"/>
    </a:accent5>
    <a:accent6>
      <a:srgbClr val="D95776"/>
    </a:accent6>
    <a:hlink>
      <a:srgbClr val="F39C34"/>
    </a:hlink>
    <a:folHlink>
      <a:srgbClr val="F8DF5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PFE2021">
    <a:dk1>
      <a:srgbClr val="000000"/>
    </a:dk1>
    <a:lt1>
      <a:srgbClr val="FFFFFF"/>
    </a:lt1>
    <a:dk2>
      <a:srgbClr val="F49C34"/>
    </a:dk2>
    <a:lt2>
      <a:srgbClr val="F8DF5A"/>
    </a:lt2>
    <a:accent1>
      <a:srgbClr val="0000C9"/>
    </a:accent1>
    <a:accent2>
      <a:srgbClr val="0095FF"/>
    </a:accent2>
    <a:accent3>
      <a:srgbClr val="0DBDBA"/>
    </a:accent3>
    <a:accent4>
      <a:srgbClr val="67BB6E"/>
    </a:accent4>
    <a:accent5>
      <a:srgbClr val="9D73F7"/>
    </a:accent5>
    <a:accent6>
      <a:srgbClr val="D95776"/>
    </a:accent6>
    <a:hlink>
      <a:srgbClr val="0095FF"/>
    </a:hlink>
    <a:folHlink>
      <a:srgbClr val="A1AA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2078768-e010-496c-be91-13abd3bf1d00" xsi:nil="true"/>
    <lcf76f155ced4ddcb4097134ff3c332f xmlns="b636c289-89ec-4aac-a5a7-fae3efcce21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Belge" ma:contentTypeID="0x0101008EB410E7384FD544926ED72B5900EAF6" ma:contentTypeVersion="14" ma:contentTypeDescription="Yeni belge oluşturun." ma:contentTypeScope="" ma:versionID="ee3b467df7de9d1b498d84e13587d71a">
  <xsd:schema xmlns:xsd="http://www.w3.org/2001/XMLSchema" xmlns:xs="http://www.w3.org/2001/XMLSchema" xmlns:p="http://schemas.microsoft.com/office/2006/metadata/properties" xmlns:ns2="b636c289-89ec-4aac-a5a7-fae3efcce21f" xmlns:ns3="12078768-e010-496c-be91-13abd3bf1d00" targetNamespace="http://schemas.microsoft.com/office/2006/metadata/properties" ma:root="true" ma:fieldsID="1445dff4ae24a478bb1b27fd6f0ffa69" ns2:_="" ns3:_="">
    <xsd:import namespace="b636c289-89ec-4aac-a5a7-fae3efcce21f"/>
    <xsd:import namespace="12078768-e010-496c-be91-13abd3bf1d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c289-89ec-4aac-a5a7-fae3efcce2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f08ca68a-84f9-4e39-b925-9c0f4131acb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78768-e010-496c-be91-13abd3bf1d0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2bcbba-ecaf-438c-8d17-d96268f593a6}" ma:internalName="TaxCatchAll" ma:showField="CatchAllData" ma:web="12078768-e010-496c-be91-13abd3bf1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AF75C0-5102-4070-A026-E23CAC59105A}">
  <ds:schemaRefs>
    <ds:schemaRef ds:uri="7a1af199-fb35-42da-bd81-c1a192cbf1c8"/>
    <ds:schemaRef ds:uri="953a2bde-318d-4fb7-8ab5-7c681ea549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D7C206D-D4FF-42B1-BB48-D90C27584D44}">
  <ds:schemaRefs>
    <ds:schemaRef ds:uri="http://schemas.microsoft.com/sharepoint/v3/contenttype/forms"/>
  </ds:schemaRefs>
</ds:datastoreItem>
</file>

<file path=customXml/itemProps3.xml><?xml version="1.0" encoding="utf-8"?>
<ds:datastoreItem xmlns:ds="http://schemas.openxmlformats.org/officeDocument/2006/customXml" ds:itemID="{62CF96E8-2F25-4216-9494-C8A6B4693DEA}"/>
</file>

<file path=docProps/app.xml><?xml version="1.0" encoding="utf-8"?>
<Properties xmlns="http://schemas.openxmlformats.org/officeDocument/2006/extended-properties" xmlns:vt="http://schemas.openxmlformats.org/officeDocument/2006/docPropsVTypes">
  <TotalTime>489</TotalTime>
  <Words>7557</Words>
  <Application>Microsoft Office PowerPoint</Application>
  <PresentationFormat>Geniş ekran</PresentationFormat>
  <Paragraphs>1030</Paragraphs>
  <Slides>41</Slides>
  <Notes>18</Notes>
  <HiddenSlides>0</HiddenSlides>
  <MMClips>0</MMClips>
  <ScaleCrop>false</ScaleCrop>
  <HeadingPairs>
    <vt:vector size="8" baseType="variant">
      <vt:variant>
        <vt:lpstr>Kullanılan Yazı Tipleri</vt:lpstr>
      </vt:variant>
      <vt:variant>
        <vt:i4>11</vt:i4>
      </vt:variant>
      <vt:variant>
        <vt:lpstr>Tema</vt:lpstr>
      </vt:variant>
      <vt:variant>
        <vt:i4>9</vt:i4>
      </vt:variant>
      <vt:variant>
        <vt:lpstr>Eklenmiş OLE Hizmet Programları</vt:lpstr>
      </vt:variant>
      <vt:variant>
        <vt:i4>1</vt:i4>
      </vt:variant>
      <vt:variant>
        <vt:lpstr>Slayt Başlıkları</vt:lpstr>
      </vt:variant>
      <vt:variant>
        <vt:i4>41</vt:i4>
      </vt:variant>
    </vt:vector>
  </HeadingPairs>
  <TitlesOfParts>
    <vt:vector size="62" baseType="lpstr">
      <vt:lpstr>Avenir</vt:lpstr>
      <vt:lpstr>Calibri</vt:lpstr>
      <vt:lpstr>Pfizer Tomorrow</vt:lpstr>
      <vt:lpstr>Wingdings</vt:lpstr>
      <vt:lpstr>Calibri Light</vt:lpstr>
      <vt:lpstr>Pfizer Diatype</vt:lpstr>
      <vt:lpstr>Source Sans Pro</vt:lpstr>
      <vt:lpstr>Pfizer Diatype Office</vt:lpstr>
      <vt:lpstr>Symbol</vt:lpstr>
      <vt:lpstr>Nunito</vt:lpstr>
      <vt:lpstr>Arial</vt:lpstr>
      <vt:lpstr>PRESENTATION TITLE</vt:lpstr>
      <vt:lpstr>SECTION BREAKERS</vt:lpstr>
      <vt:lpstr>QUOTES</vt:lpstr>
      <vt:lpstr>TEXT</vt:lpstr>
      <vt:lpstr>AGENDA</vt:lpstr>
      <vt:lpstr>TEXT WITH IMAGES</vt:lpstr>
      <vt:lpstr>CHARTS AND OVERVIEWS</vt:lpstr>
      <vt:lpstr>BLANK</vt:lpstr>
      <vt:lpstr>THANK YOU</vt:lpstr>
      <vt:lpstr>think-cell Slide</vt:lpstr>
      <vt:lpstr>Pfizer Prevenar 20  ve ABRYSVO Aşıları  Geriatrik Popülasyonda Güncel Klinik Veriler ve Halk Sağlığı Perspektifi</vt:lpstr>
      <vt:lpstr>Giriş</vt:lpstr>
      <vt:lpstr>Kronik komorbiditeler ve bazı durumlar, şiddetli solunum yolu enfeksiyonları geliştirme riskini artırır1</vt:lpstr>
      <vt:lpstr>AMD ile ilişkili maliyetlerin ve sağlık yüklerinin artması beklenmektedir1</vt:lpstr>
      <vt:lpstr>Aşılama, AMD ile mücadeleye doğrudan ve dolaylı olarak katkı sağlayabilir</vt:lpstr>
      <vt:lpstr>Aşı Geliştirme Süreci</vt:lpstr>
      <vt:lpstr>PowerPoint Sunusu</vt:lpstr>
      <vt:lpstr>Konjuge aşılar, B, T ve bellek B hücrelerini aktive ederek polisakkarit aşılardan daha güçlü bir bağışıklık tepkisi sağlar</vt:lpstr>
      <vt:lpstr>Pnömokok aşıları tipik olarak mevcut olanlara yeni serotipler eklenerek evrimleşmiştir</vt:lpstr>
      <vt:lpstr>Onaylı Erişkin Pnömokok Aşıları</vt:lpstr>
      <vt:lpstr>KPA20’ye dahil edilen ek serotipler;</vt:lpstr>
      <vt:lpstr>Türkiye’de pnömokokal hastalıkları olan erişkinlerde Streptococcus pneumoniae'nin serotip kapsama oranları: 2015-2018</vt:lpstr>
      <vt:lpstr>Pfizer Prevenar 20 (PCV20)</vt:lpstr>
      <vt:lpstr>KPA20 Klinik Geliştirme Programının Özeti</vt:lpstr>
      <vt:lpstr>KPA20, KPA13 ve PPSA23 ile İmmünolojik Karşılaştırmalara Dayalı Olarak Ruhsat almıştır1-3</vt:lpstr>
      <vt:lpstr>B7471007: Daha önce Pnömokok Aşısı Olmayan erişkinlerde Bildirilen Advers Reaksiyonlar</vt:lpstr>
      <vt:lpstr>PowerPoint Sunusu</vt:lpstr>
      <vt:lpstr>KPA20 Uygulama Şeması (ACIP) ‡ </vt:lpstr>
      <vt:lpstr>PowerPoint Sunusu</vt:lpstr>
      <vt:lpstr>RSV Aşıları - Genel Bakış</vt:lpstr>
      <vt:lpstr>RSV F proteini, viral giriş sırasında virüsün konak hücreye füzyonuna aracılık eder ve enfeksiyon için çok önemlidir</vt:lpstr>
      <vt:lpstr>RSV, A ve B olmak üzere 2 alt gruptan oluşur ve bir mevsim içinde coğrafi değişkenlik gösterir.</vt:lpstr>
      <vt:lpstr>Bivalan RSV Aşısı | Karşılanan İhtiyaç</vt:lpstr>
      <vt:lpstr>Maternal ve Erişkin Endikasyonları için Klinik Geliştirme Programı </vt:lpstr>
      <vt:lpstr>Etkinliğin değerlendirilmesi: Temel çalışma tanımları1,2</vt:lpstr>
      <vt:lpstr>RSVpreF aşısı ≥60 yaş yetişkinlerde RSV-ASYH’ye karşı istatistiki anlamlı etkinlik göstermiştir</vt:lpstr>
      <vt:lpstr>RSV genelinde ve A ve B alt gruplarında tutarlı aşı etkinliği gözlenmiştir</vt:lpstr>
      <vt:lpstr>Yaş grupları arasında tutarlı aşı etkinliği gözlenmiştir</vt:lpstr>
      <vt:lpstr>Lokal ve sistemik olaylar çoğunlukla hafif ile orta şiddetli olup 1 -2 gün içinde düzelmiştir</vt:lpstr>
      <vt:lpstr>İskoçya ve İngiltere'de RSV Aşılama Programı (Birleşik Krallık)</vt:lpstr>
      <vt:lpstr>Sonuçlar: İskoçya'da Yaşa Göre RSV ile ilgili Hastaneye Yatışlar</vt:lpstr>
      <vt:lpstr>Sonuçlar: İngiltere'de Yaşa göre RSV ile ilişkili Hastaneye Yatışlar</vt:lpstr>
      <vt:lpstr>RSV Bivalan Prefüzyon Aşısı (RSV-PreF)</vt:lpstr>
      <vt:lpstr>Rehberler</vt:lpstr>
      <vt:lpstr>Klinik Uygulama ve Halk Sağlığı Etkisi</vt:lpstr>
      <vt:lpstr>Tek doz KPA'nin uygulanması daha kolay olabilir ve sıralı aşılama ile ilgili sorunları önleyebilir.</vt:lpstr>
      <vt:lpstr>Eşzamanlı Uygulama   </vt:lpstr>
      <vt:lpstr>Aşı Kararsızlığı ve Eğitim</vt:lpstr>
      <vt:lpstr>Geleceğe Bakış</vt:lpstr>
      <vt:lpstr>Sonuç</vt:lpstr>
      <vt:lpstr>Kaynaklar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Steinkamp, Theodore</dc:creator>
  <cp:lastModifiedBy>loq4</cp:lastModifiedBy>
  <cp:revision>12</cp:revision>
  <dcterms:modified xsi:type="dcterms:W3CDTF">2025-10-18T08:34:01Z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0x0101008EB410E7384FD544926ED72B5900EAF6</vt:lpwstr>
  </property>
  <property fmtid="{D5CDD505-2E9C-101B-9397-08002B2CF9AE}" pid="4" name="MSIP_Label_68f72598-90ab-4748-9618-88402b5e95d2_Enabled">
    <vt:lpwstr>true</vt:lpwstr>
  </property>
  <property fmtid="{D5CDD505-2E9C-101B-9397-08002B2CF9AE}" pid="5" name="MSIP_Label_68f72598-90ab-4748-9618-88402b5e95d2_SetDate">
    <vt:lpwstr>2025-09-18T13:51:55Z</vt:lpwstr>
  </property>
  <property fmtid="{D5CDD505-2E9C-101B-9397-08002B2CF9AE}" pid="6" name="MSIP_Label_68f72598-90ab-4748-9618-88402b5e95d2_Method">
    <vt:lpwstr>Privileged</vt:lpwstr>
  </property>
  <property fmtid="{D5CDD505-2E9C-101B-9397-08002B2CF9AE}" pid="7" name="MSIP_Label_68f72598-90ab-4748-9618-88402b5e95d2_Name">
    <vt:lpwstr>68f72598-90ab-4748-9618-88402b5e95d2</vt:lpwstr>
  </property>
  <property fmtid="{D5CDD505-2E9C-101B-9397-08002B2CF9AE}" pid="8" name="MSIP_Label_68f72598-90ab-4748-9618-88402b5e95d2_SiteId">
    <vt:lpwstr>7a916015-20ae-4ad1-9170-eefd915e9272</vt:lpwstr>
  </property>
  <property fmtid="{D5CDD505-2E9C-101B-9397-08002B2CF9AE}" pid="9" name="MSIP_Label_68f72598-90ab-4748-9618-88402b5e95d2_ActionId">
    <vt:lpwstr>a0da7c04-2dc5-4ca7-9353-9e51e0063459</vt:lpwstr>
  </property>
  <property fmtid="{D5CDD505-2E9C-101B-9397-08002B2CF9AE}" pid="10" name="MSIP_Label_68f72598-90ab-4748-9618-88402b5e95d2_ContentBits">
    <vt:lpwstr>0</vt:lpwstr>
  </property>
  <property fmtid="{D5CDD505-2E9C-101B-9397-08002B2CF9AE}" pid="11" name="MSIP_Label_68f72598-90ab-4748-9618-88402b5e95d2_Tag">
    <vt:lpwstr>10, 0, 1, 1</vt:lpwstr>
  </property>
</Properties>
</file>