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7"/>
  </p:notesMasterIdLst>
  <p:sldIdLst>
    <p:sldId id="256" r:id="rId4"/>
    <p:sldId id="355" r:id="rId5"/>
    <p:sldId id="258" r:id="rId6"/>
    <p:sldId id="259" r:id="rId7"/>
    <p:sldId id="260" r:id="rId8"/>
    <p:sldId id="261" r:id="rId9"/>
    <p:sldId id="263" r:id="rId10"/>
    <p:sldId id="262" r:id="rId11"/>
    <p:sldId id="264" r:id="rId12"/>
    <p:sldId id="265" r:id="rId13"/>
    <p:sldId id="266" r:id="rId14"/>
    <p:sldId id="267" r:id="rId15"/>
    <p:sldId id="268" r:id="rId16"/>
    <p:sldId id="269" r:id="rId17"/>
    <p:sldId id="270" r:id="rId18"/>
    <p:sldId id="379" r:id="rId19"/>
    <p:sldId id="320" r:id="rId20"/>
    <p:sldId id="380" r:id="rId21"/>
    <p:sldId id="321" r:id="rId22"/>
    <p:sldId id="323" r:id="rId23"/>
    <p:sldId id="356" r:id="rId24"/>
    <p:sldId id="371" r:id="rId25"/>
    <p:sldId id="275" r:id="rId26"/>
    <p:sldId id="274" r:id="rId27"/>
    <p:sldId id="273" r:id="rId28"/>
    <p:sldId id="277" r:id="rId29"/>
    <p:sldId id="278" r:id="rId30"/>
    <p:sldId id="279" r:id="rId31"/>
    <p:sldId id="372" r:id="rId32"/>
    <p:sldId id="373" r:id="rId33"/>
    <p:sldId id="374" r:id="rId34"/>
    <p:sldId id="388" r:id="rId35"/>
    <p:sldId id="390" r:id="rId36"/>
    <p:sldId id="382" r:id="rId37"/>
    <p:sldId id="383" r:id="rId38"/>
    <p:sldId id="384" r:id="rId39"/>
    <p:sldId id="385" r:id="rId40"/>
    <p:sldId id="386" r:id="rId41"/>
    <p:sldId id="387" r:id="rId42"/>
    <p:sldId id="324" r:id="rId43"/>
    <p:sldId id="325" r:id="rId44"/>
    <p:sldId id="330" r:id="rId45"/>
    <p:sldId id="326" r:id="rId46"/>
    <p:sldId id="327" r:id="rId47"/>
    <p:sldId id="328" r:id="rId48"/>
    <p:sldId id="329" r:id="rId49"/>
    <p:sldId id="354" r:id="rId50"/>
    <p:sldId id="381" r:id="rId51"/>
    <p:sldId id="332" r:id="rId52"/>
    <p:sldId id="358" r:id="rId53"/>
    <p:sldId id="342" r:id="rId54"/>
    <p:sldId id="357" r:id="rId55"/>
    <p:sldId id="344" r:id="rId56"/>
    <p:sldId id="361" r:id="rId57"/>
    <p:sldId id="338" r:id="rId58"/>
    <p:sldId id="376" r:id="rId59"/>
    <p:sldId id="339" r:id="rId60"/>
    <p:sldId id="360" r:id="rId61"/>
    <p:sldId id="362" r:id="rId62"/>
    <p:sldId id="359" r:id="rId63"/>
    <p:sldId id="366" r:id="rId64"/>
    <p:sldId id="363" r:id="rId65"/>
    <p:sldId id="364" r:id="rId66"/>
    <p:sldId id="336" r:id="rId67"/>
    <p:sldId id="350" r:id="rId68"/>
    <p:sldId id="346" r:id="rId69"/>
    <p:sldId id="347" r:id="rId70"/>
    <p:sldId id="349" r:id="rId71"/>
    <p:sldId id="368" r:id="rId72"/>
    <p:sldId id="369" r:id="rId73"/>
    <p:sldId id="378" r:id="rId74"/>
    <p:sldId id="377" r:id="rId75"/>
    <p:sldId id="35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37CD3-EDCD-45E2-A5FB-232A272B7E26}" v="51" dt="2025-10-18T05:24:33.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866" autoAdjust="0"/>
  </p:normalViewPr>
  <p:slideViewPr>
    <p:cSldViewPr snapToGrid="0">
      <p:cViewPr varScale="1">
        <p:scale>
          <a:sx n="33" d="100"/>
          <a:sy n="33" d="100"/>
        </p:scale>
        <p:origin x="194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customXml" Target="../customXml/item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86"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dar Özkök" userId="40ef2e9956deba02" providerId="LiveId" clId="{882C6E3C-21A2-474C-9E66-175FAAA1520E}"/>
    <pc:docChg chg="undo custSel addSld delSld modSld sldOrd">
      <pc:chgData name="Serdar Özkök" userId="40ef2e9956deba02" providerId="LiveId" clId="{882C6E3C-21A2-474C-9E66-175FAAA1520E}" dt="2025-10-18T06:02:51.519" v="7346"/>
      <pc:docMkLst>
        <pc:docMk/>
      </pc:docMkLst>
      <pc:sldChg chg="addSp modSp mod">
        <pc:chgData name="Serdar Özkök" userId="40ef2e9956deba02" providerId="LiveId" clId="{882C6E3C-21A2-474C-9E66-175FAAA1520E}" dt="2025-10-18T05:22:56.984" v="7297" actId="1076"/>
        <pc:sldMkLst>
          <pc:docMk/>
          <pc:sldMk cId="2538662177" sldId="256"/>
        </pc:sldMkLst>
        <pc:spChg chg="mod">
          <ac:chgData name="Serdar Özkök" userId="40ef2e9956deba02" providerId="LiveId" clId="{882C6E3C-21A2-474C-9E66-175FAAA1520E}" dt="2025-10-18T05:22:53.113" v="7296" actId="1076"/>
          <ac:spMkLst>
            <pc:docMk/>
            <pc:sldMk cId="2538662177" sldId="256"/>
            <ac:spMk id="2" creationId="{574BA2A0-0F71-2B69-46E4-0CBB9F2F6B10}"/>
          </ac:spMkLst>
        </pc:spChg>
        <pc:spChg chg="mod">
          <ac:chgData name="Serdar Özkök" userId="40ef2e9956deba02" providerId="LiveId" clId="{882C6E3C-21A2-474C-9E66-175FAAA1520E}" dt="2025-10-18T05:22:56.984" v="7297" actId="1076"/>
          <ac:spMkLst>
            <pc:docMk/>
            <pc:sldMk cId="2538662177" sldId="256"/>
            <ac:spMk id="3" creationId="{6CCD2396-7F4C-F669-6A13-655C3345FF34}"/>
          </ac:spMkLst>
        </pc:spChg>
        <pc:picChg chg="add mod">
          <ac:chgData name="Serdar Özkök" userId="40ef2e9956deba02" providerId="LiveId" clId="{882C6E3C-21A2-474C-9E66-175FAAA1520E}" dt="2025-10-18T05:16:13.263" v="7294" actId="1076"/>
          <ac:picMkLst>
            <pc:docMk/>
            <pc:sldMk cId="2538662177" sldId="256"/>
            <ac:picMk id="4" creationId="{66DD3461-C7FC-1F0A-1767-086D31A03638}"/>
          </ac:picMkLst>
        </pc:picChg>
        <pc:picChg chg="add mod">
          <ac:chgData name="Serdar Özkök" userId="40ef2e9956deba02" providerId="LiveId" clId="{882C6E3C-21A2-474C-9E66-175FAAA1520E}" dt="2025-10-18T05:16:08.791" v="7292" actId="1076"/>
          <ac:picMkLst>
            <pc:docMk/>
            <pc:sldMk cId="2538662177" sldId="256"/>
            <ac:picMk id="5" creationId="{51F2F33C-A611-834D-4325-35578E11C720}"/>
          </ac:picMkLst>
        </pc:picChg>
        <pc:picChg chg="add mod">
          <ac:chgData name="Serdar Özkök" userId="40ef2e9956deba02" providerId="LiveId" clId="{882C6E3C-21A2-474C-9E66-175FAAA1520E}" dt="2025-10-18T05:16:15.408" v="7295" actId="1076"/>
          <ac:picMkLst>
            <pc:docMk/>
            <pc:sldMk cId="2538662177" sldId="256"/>
            <ac:picMk id="6" creationId="{FA05ABD6-49FC-62F3-30C9-9A3A465C68EA}"/>
          </ac:picMkLst>
        </pc:picChg>
      </pc:sldChg>
      <pc:sldChg chg="add del">
        <pc:chgData name="Serdar Özkök" userId="40ef2e9956deba02" providerId="LiveId" clId="{882C6E3C-21A2-474C-9E66-175FAAA1520E}" dt="2025-10-16T11:52:05.324" v="218"/>
        <pc:sldMkLst>
          <pc:docMk/>
          <pc:sldMk cId="286094964" sldId="257"/>
        </pc:sldMkLst>
      </pc:sldChg>
      <pc:sldChg chg="new del">
        <pc:chgData name="Serdar Özkök" userId="40ef2e9956deba02" providerId="LiveId" clId="{882C6E3C-21A2-474C-9E66-175FAAA1520E}" dt="2025-10-16T11:49:23.135" v="204" actId="2696"/>
        <pc:sldMkLst>
          <pc:docMk/>
          <pc:sldMk cId="1018599571" sldId="257"/>
        </pc:sldMkLst>
      </pc:sldChg>
      <pc:sldChg chg="modSp add mod">
        <pc:chgData name="Serdar Özkök" userId="40ef2e9956deba02" providerId="LiveId" clId="{882C6E3C-21A2-474C-9E66-175FAAA1520E}" dt="2025-10-16T15:36:51.237" v="5021" actId="207"/>
        <pc:sldMkLst>
          <pc:docMk/>
          <pc:sldMk cId="2524393098" sldId="258"/>
        </pc:sldMkLst>
        <pc:spChg chg="mod">
          <ac:chgData name="Serdar Özkök" userId="40ef2e9956deba02" providerId="LiveId" clId="{882C6E3C-21A2-474C-9E66-175FAAA1520E}" dt="2025-10-16T15:36:51.237" v="5021" actId="207"/>
          <ac:spMkLst>
            <pc:docMk/>
            <pc:sldMk cId="2524393098" sldId="258"/>
            <ac:spMk id="3" creationId="{927F17A5-F086-09CC-AEDE-8B3B1C70B82E}"/>
          </ac:spMkLst>
        </pc:spChg>
      </pc:sldChg>
      <pc:sldChg chg="modSp add mod">
        <pc:chgData name="Serdar Özkök" userId="40ef2e9956deba02" providerId="LiveId" clId="{882C6E3C-21A2-474C-9E66-175FAAA1520E}" dt="2025-10-16T15:36:59.973" v="5022" actId="207"/>
        <pc:sldMkLst>
          <pc:docMk/>
          <pc:sldMk cId="1934838398" sldId="259"/>
        </pc:sldMkLst>
        <pc:spChg chg="mod">
          <ac:chgData name="Serdar Özkök" userId="40ef2e9956deba02" providerId="LiveId" clId="{882C6E3C-21A2-474C-9E66-175FAAA1520E}" dt="2025-10-16T15:36:59.973" v="5022" actId="207"/>
          <ac:spMkLst>
            <pc:docMk/>
            <pc:sldMk cId="1934838398" sldId="259"/>
            <ac:spMk id="3" creationId="{690B3885-FAEC-9278-11DE-B186633A8763}"/>
          </ac:spMkLst>
        </pc:spChg>
      </pc:sldChg>
      <pc:sldChg chg="add mod modShow">
        <pc:chgData name="Serdar Özkök" userId="40ef2e9956deba02" providerId="LiveId" clId="{882C6E3C-21A2-474C-9E66-175FAAA1520E}" dt="2025-10-16T12:39:26.278" v="3314" actId="729"/>
        <pc:sldMkLst>
          <pc:docMk/>
          <pc:sldMk cId="3185116846" sldId="260"/>
        </pc:sldMkLst>
      </pc:sldChg>
      <pc:sldChg chg="add mod modShow">
        <pc:chgData name="Serdar Özkök" userId="40ef2e9956deba02" providerId="LiveId" clId="{882C6E3C-21A2-474C-9E66-175FAAA1520E}" dt="2025-10-16T12:39:28.708" v="3315" actId="729"/>
        <pc:sldMkLst>
          <pc:docMk/>
          <pc:sldMk cId="3791230835" sldId="261"/>
        </pc:sldMkLst>
      </pc:sldChg>
      <pc:sldChg chg="add mod modShow">
        <pc:chgData name="Serdar Özkök" userId="40ef2e9956deba02" providerId="LiveId" clId="{882C6E3C-21A2-474C-9E66-175FAAA1520E}" dt="2025-10-16T11:50:12.989" v="205" actId="729"/>
        <pc:sldMkLst>
          <pc:docMk/>
          <pc:sldMk cId="3484129558" sldId="262"/>
        </pc:sldMkLst>
      </pc:sldChg>
      <pc:sldChg chg="modSp add mod">
        <pc:chgData name="Serdar Özkök" userId="40ef2e9956deba02" providerId="LiveId" clId="{882C6E3C-21A2-474C-9E66-175FAAA1520E}" dt="2025-10-17T11:48:49.293" v="5029" actId="207"/>
        <pc:sldMkLst>
          <pc:docMk/>
          <pc:sldMk cId="1596364237" sldId="263"/>
        </pc:sldMkLst>
        <pc:spChg chg="mod">
          <ac:chgData name="Serdar Özkök" userId="40ef2e9956deba02" providerId="LiveId" clId="{882C6E3C-21A2-474C-9E66-175FAAA1520E}" dt="2025-10-17T11:48:49.293" v="5029" actId="207"/>
          <ac:spMkLst>
            <pc:docMk/>
            <pc:sldMk cId="1596364237" sldId="263"/>
            <ac:spMk id="3" creationId="{51DB5039-0E53-9715-5BD0-5BAA0F448282}"/>
          </ac:spMkLst>
        </pc:spChg>
      </pc:sldChg>
      <pc:sldChg chg="add mod modShow">
        <pc:chgData name="Serdar Özkök" userId="40ef2e9956deba02" providerId="LiveId" clId="{882C6E3C-21A2-474C-9E66-175FAAA1520E}" dt="2025-10-16T11:50:16.662" v="206" actId="729"/>
        <pc:sldMkLst>
          <pc:docMk/>
          <pc:sldMk cId="4207377537" sldId="264"/>
        </pc:sldMkLst>
      </pc:sldChg>
      <pc:sldChg chg="add mod modShow">
        <pc:chgData name="Serdar Özkök" userId="40ef2e9956deba02" providerId="LiveId" clId="{882C6E3C-21A2-474C-9E66-175FAAA1520E}" dt="2025-10-16T11:50:20.955" v="207" actId="729"/>
        <pc:sldMkLst>
          <pc:docMk/>
          <pc:sldMk cId="1876349811" sldId="265"/>
        </pc:sldMkLst>
      </pc:sldChg>
      <pc:sldChg chg="add mod modShow">
        <pc:chgData name="Serdar Özkök" userId="40ef2e9956deba02" providerId="LiveId" clId="{882C6E3C-21A2-474C-9E66-175FAAA1520E}" dt="2025-10-16T11:50:31.804" v="208" actId="729"/>
        <pc:sldMkLst>
          <pc:docMk/>
          <pc:sldMk cId="2917359318" sldId="266"/>
        </pc:sldMkLst>
      </pc:sldChg>
      <pc:sldChg chg="modSp add mod">
        <pc:chgData name="Serdar Özkök" userId="40ef2e9956deba02" providerId="LiveId" clId="{882C6E3C-21A2-474C-9E66-175FAAA1520E}" dt="2025-10-17T11:49:09.349" v="5030" actId="207"/>
        <pc:sldMkLst>
          <pc:docMk/>
          <pc:sldMk cId="1715116310" sldId="267"/>
        </pc:sldMkLst>
        <pc:spChg chg="mod">
          <ac:chgData name="Serdar Özkök" userId="40ef2e9956deba02" providerId="LiveId" clId="{882C6E3C-21A2-474C-9E66-175FAAA1520E}" dt="2025-10-17T11:49:09.349" v="5030" actId="207"/>
          <ac:spMkLst>
            <pc:docMk/>
            <pc:sldMk cId="1715116310" sldId="267"/>
            <ac:spMk id="3" creationId="{7A0105A4-1985-B09A-5E46-641A4E29FE93}"/>
          </ac:spMkLst>
        </pc:spChg>
      </pc:sldChg>
      <pc:sldChg chg="add mod modShow">
        <pc:chgData name="Serdar Özkök" userId="40ef2e9956deba02" providerId="LiveId" clId="{882C6E3C-21A2-474C-9E66-175FAAA1520E}" dt="2025-10-16T12:40:34.584" v="3316" actId="729"/>
        <pc:sldMkLst>
          <pc:docMk/>
          <pc:sldMk cId="4090979188" sldId="268"/>
        </pc:sldMkLst>
      </pc:sldChg>
      <pc:sldChg chg="add mod modShow">
        <pc:chgData name="Serdar Özkök" userId="40ef2e9956deba02" providerId="LiveId" clId="{882C6E3C-21A2-474C-9E66-175FAAA1520E}" dt="2025-10-16T11:51:06.756" v="216" actId="729"/>
        <pc:sldMkLst>
          <pc:docMk/>
          <pc:sldMk cId="3942501747" sldId="269"/>
        </pc:sldMkLst>
      </pc:sldChg>
      <pc:sldChg chg="add">
        <pc:chgData name="Serdar Özkök" userId="40ef2e9956deba02" providerId="LiveId" clId="{882C6E3C-21A2-474C-9E66-175FAAA1520E}" dt="2025-10-16T11:49:16.258" v="203"/>
        <pc:sldMkLst>
          <pc:docMk/>
          <pc:sldMk cId="3566337876" sldId="270"/>
        </pc:sldMkLst>
      </pc:sldChg>
      <pc:sldChg chg="modSp add mod ord">
        <pc:chgData name="Serdar Özkök" userId="40ef2e9956deba02" providerId="LiveId" clId="{882C6E3C-21A2-474C-9E66-175FAAA1520E}" dt="2025-10-16T12:57:09.835" v="3607"/>
        <pc:sldMkLst>
          <pc:docMk/>
          <pc:sldMk cId="4282663918" sldId="273"/>
        </pc:sldMkLst>
        <pc:spChg chg="mod">
          <ac:chgData name="Serdar Özkök" userId="40ef2e9956deba02" providerId="LiveId" clId="{882C6E3C-21A2-474C-9E66-175FAAA1520E}" dt="2025-10-16T12:57:09.835" v="3607"/>
          <ac:spMkLst>
            <pc:docMk/>
            <pc:sldMk cId="4282663918" sldId="273"/>
            <ac:spMk id="2" creationId="{97B6710A-566D-0C42-DC76-518795BE2D17}"/>
          </ac:spMkLst>
        </pc:spChg>
      </pc:sldChg>
      <pc:sldChg chg="modSp add mod">
        <pc:chgData name="Serdar Özkök" userId="40ef2e9956deba02" providerId="LiveId" clId="{882C6E3C-21A2-474C-9E66-175FAAA1520E}" dt="2025-10-16T12:56:53.514" v="3606" actId="1076"/>
        <pc:sldMkLst>
          <pc:docMk/>
          <pc:sldMk cId="720942114" sldId="274"/>
        </pc:sldMkLst>
        <pc:spChg chg="mod">
          <ac:chgData name="Serdar Özkök" userId="40ef2e9956deba02" providerId="LiveId" clId="{882C6E3C-21A2-474C-9E66-175FAAA1520E}" dt="2025-10-16T12:56:53.514" v="3606" actId="1076"/>
          <ac:spMkLst>
            <pc:docMk/>
            <pc:sldMk cId="720942114" sldId="274"/>
            <ac:spMk id="2" creationId="{67BE597D-0AF9-7568-AAE5-08680CC5ADE5}"/>
          </ac:spMkLst>
        </pc:spChg>
      </pc:sldChg>
      <pc:sldChg chg="add">
        <pc:chgData name="Serdar Özkök" userId="40ef2e9956deba02" providerId="LiveId" clId="{882C6E3C-21A2-474C-9E66-175FAAA1520E}" dt="2025-10-16T12:54:22.817" v="3513"/>
        <pc:sldMkLst>
          <pc:docMk/>
          <pc:sldMk cId="4102243527" sldId="275"/>
        </pc:sldMkLst>
      </pc:sldChg>
      <pc:sldChg chg="modSp add mod">
        <pc:chgData name="Serdar Özkök" userId="40ef2e9956deba02" providerId="LiveId" clId="{882C6E3C-21A2-474C-9E66-175FAAA1520E}" dt="2025-10-16T12:57:55.631" v="3613" actId="1076"/>
        <pc:sldMkLst>
          <pc:docMk/>
          <pc:sldMk cId="571778748" sldId="277"/>
        </pc:sldMkLst>
        <pc:spChg chg="mod">
          <ac:chgData name="Serdar Özkök" userId="40ef2e9956deba02" providerId="LiveId" clId="{882C6E3C-21A2-474C-9E66-175FAAA1520E}" dt="2025-10-16T12:57:55.631" v="3613" actId="1076"/>
          <ac:spMkLst>
            <pc:docMk/>
            <pc:sldMk cId="571778748" sldId="277"/>
            <ac:spMk id="2" creationId="{2CAA3CC3-AA28-9EA1-FE8A-EF1DD1486F65}"/>
          </ac:spMkLst>
        </pc:spChg>
      </pc:sldChg>
      <pc:sldChg chg="modSp add mod modShow">
        <pc:chgData name="Serdar Özkök" userId="40ef2e9956deba02" providerId="LiveId" clId="{882C6E3C-21A2-474C-9E66-175FAAA1520E}" dt="2025-10-18T05:56:30.796" v="7302" actId="729"/>
        <pc:sldMkLst>
          <pc:docMk/>
          <pc:sldMk cId="4150949169" sldId="278"/>
        </pc:sldMkLst>
        <pc:spChg chg="mod">
          <ac:chgData name="Serdar Özkök" userId="40ef2e9956deba02" providerId="LiveId" clId="{882C6E3C-21A2-474C-9E66-175FAAA1520E}" dt="2025-10-16T12:58:16.579" v="3620" actId="1076"/>
          <ac:spMkLst>
            <pc:docMk/>
            <pc:sldMk cId="4150949169" sldId="278"/>
            <ac:spMk id="2" creationId="{A67ADFBE-0E87-6572-C664-2377A17ACBC4}"/>
          </ac:spMkLst>
        </pc:spChg>
      </pc:sldChg>
      <pc:sldChg chg="modSp add mod modShow">
        <pc:chgData name="Serdar Özkök" userId="40ef2e9956deba02" providerId="LiveId" clId="{882C6E3C-21A2-474C-9E66-175FAAA1520E}" dt="2025-10-18T05:56:34.165" v="7303" actId="729"/>
        <pc:sldMkLst>
          <pc:docMk/>
          <pc:sldMk cId="3346093089" sldId="279"/>
        </pc:sldMkLst>
        <pc:spChg chg="mod">
          <ac:chgData name="Serdar Özkök" userId="40ef2e9956deba02" providerId="LiveId" clId="{882C6E3C-21A2-474C-9E66-175FAAA1520E}" dt="2025-10-16T12:58:55.951" v="3627" actId="1076"/>
          <ac:spMkLst>
            <pc:docMk/>
            <pc:sldMk cId="3346093089" sldId="279"/>
            <ac:spMk id="2" creationId="{93E71858-376B-660B-146B-E67A28624DEE}"/>
          </ac:spMkLst>
        </pc:spChg>
      </pc:sldChg>
      <pc:sldChg chg="add">
        <pc:chgData name="Serdar Özkök" userId="40ef2e9956deba02" providerId="LiveId" clId="{882C6E3C-21A2-474C-9E66-175FAAA1520E}" dt="2025-10-16T11:49:16.258" v="203"/>
        <pc:sldMkLst>
          <pc:docMk/>
          <pc:sldMk cId="3931112843" sldId="320"/>
        </pc:sldMkLst>
      </pc:sldChg>
      <pc:sldChg chg="add">
        <pc:chgData name="Serdar Özkök" userId="40ef2e9956deba02" providerId="LiveId" clId="{882C6E3C-21A2-474C-9E66-175FAAA1520E}" dt="2025-10-16T11:49:16.258" v="203"/>
        <pc:sldMkLst>
          <pc:docMk/>
          <pc:sldMk cId="1528546791" sldId="321"/>
        </pc:sldMkLst>
      </pc:sldChg>
      <pc:sldChg chg="add">
        <pc:chgData name="Serdar Özkök" userId="40ef2e9956deba02" providerId="LiveId" clId="{882C6E3C-21A2-474C-9E66-175FAAA1520E}" dt="2025-10-16T11:49:16.258" v="203"/>
        <pc:sldMkLst>
          <pc:docMk/>
          <pc:sldMk cId="2413098871" sldId="323"/>
        </pc:sldMkLst>
      </pc:sldChg>
      <pc:sldChg chg="add">
        <pc:chgData name="Serdar Özkök" userId="40ef2e9956deba02" providerId="LiveId" clId="{882C6E3C-21A2-474C-9E66-175FAAA1520E}" dt="2025-10-16T11:58:36.937" v="325"/>
        <pc:sldMkLst>
          <pc:docMk/>
          <pc:sldMk cId="508631097" sldId="324"/>
        </pc:sldMkLst>
      </pc:sldChg>
      <pc:sldChg chg="add">
        <pc:chgData name="Serdar Özkök" userId="40ef2e9956deba02" providerId="LiveId" clId="{882C6E3C-21A2-474C-9E66-175FAAA1520E}" dt="2025-10-16T11:58:36.937" v="325"/>
        <pc:sldMkLst>
          <pc:docMk/>
          <pc:sldMk cId="2733095679" sldId="325"/>
        </pc:sldMkLst>
      </pc:sldChg>
      <pc:sldChg chg="add">
        <pc:chgData name="Serdar Özkök" userId="40ef2e9956deba02" providerId="LiveId" clId="{882C6E3C-21A2-474C-9E66-175FAAA1520E}" dt="2025-10-16T11:58:36.937" v="325"/>
        <pc:sldMkLst>
          <pc:docMk/>
          <pc:sldMk cId="2611744068" sldId="326"/>
        </pc:sldMkLst>
      </pc:sldChg>
      <pc:sldChg chg="add">
        <pc:chgData name="Serdar Özkök" userId="40ef2e9956deba02" providerId="LiveId" clId="{882C6E3C-21A2-474C-9E66-175FAAA1520E}" dt="2025-10-16T11:58:36.937" v="325"/>
        <pc:sldMkLst>
          <pc:docMk/>
          <pc:sldMk cId="1674034242" sldId="327"/>
        </pc:sldMkLst>
      </pc:sldChg>
      <pc:sldChg chg="add">
        <pc:chgData name="Serdar Özkök" userId="40ef2e9956deba02" providerId="LiveId" clId="{882C6E3C-21A2-474C-9E66-175FAAA1520E}" dt="2025-10-16T11:58:36.937" v="325"/>
        <pc:sldMkLst>
          <pc:docMk/>
          <pc:sldMk cId="4133163861" sldId="328"/>
        </pc:sldMkLst>
      </pc:sldChg>
      <pc:sldChg chg="add">
        <pc:chgData name="Serdar Özkök" userId="40ef2e9956deba02" providerId="LiveId" clId="{882C6E3C-21A2-474C-9E66-175FAAA1520E}" dt="2025-10-16T11:58:36.937" v="325"/>
        <pc:sldMkLst>
          <pc:docMk/>
          <pc:sldMk cId="967925031" sldId="329"/>
        </pc:sldMkLst>
      </pc:sldChg>
      <pc:sldChg chg="add">
        <pc:chgData name="Serdar Özkök" userId="40ef2e9956deba02" providerId="LiveId" clId="{882C6E3C-21A2-474C-9E66-175FAAA1520E}" dt="2025-10-16T11:58:36.937" v="325"/>
        <pc:sldMkLst>
          <pc:docMk/>
          <pc:sldMk cId="403073333" sldId="330"/>
        </pc:sldMkLst>
      </pc:sldChg>
      <pc:sldChg chg="add">
        <pc:chgData name="Serdar Özkök" userId="40ef2e9956deba02" providerId="LiveId" clId="{882C6E3C-21A2-474C-9E66-175FAAA1520E}" dt="2025-10-16T12:13:47.748" v="326"/>
        <pc:sldMkLst>
          <pc:docMk/>
          <pc:sldMk cId="2345265264" sldId="332"/>
        </pc:sldMkLst>
      </pc:sldChg>
      <pc:sldChg chg="addSp delSp modSp add mod">
        <pc:chgData name="Serdar Özkök" userId="40ef2e9956deba02" providerId="LiveId" clId="{882C6E3C-21A2-474C-9E66-175FAAA1520E}" dt="2025-10-16T14:55:41.288" v="4059" actId="1076"/>
        <pc:sldMkLst>
          <pc:docMk/>
          <pc:sldMk cId="1952081454" sldId="336"/>
        </pc:sldMkLst>
        <pc:spChg chg="mod">
          <ac:chgData name="Serdar Özkök" userId="40ef2e9956deba02" providerId="LiveId" clId="{882C6E3C-21A2-474C-9E66-175FAAA1520E}" dt="2025-10-16T14:55:36.150" v="4056" actId="14100"/>
          <ac:spMkLst>
            <pc:docMk/>
            <pc:sldMk cId="1952081454" sldId="336"/>
            <ac:spMk id="2" creationId="{B53C2401-D0C3-C3A6-273C-46907E44BC9C}"/>
          </ac:spMkLst>
        </pc:spChg>
        <pc:picChg chg="add mod">
          <ac:chgData name="Serdar Özkök" userId="40ef2e9956deba02" providerId="LiveId" clId="{882C6E3C-21A2-474C-9E66-175FAAA1520E}" dt="2025-10-16T14:55:19.148" v="4050" actId="1076"/>
          <ac:picMkLst>
            <pc:docMk/>
            <pc:sldMk cId="1952081454" sldId="336"/>
            <ac:picMk id="5" creationId="{3DC79430-4191-B4F6-D1FB-4AA6DECB3353}"/>
          </ac:picMkLst>
        </pc:picChg>
        <pc:picChg chg="add mod">
          <ac:chgData name="Serdar Özkök" userId="40ef2e9956deba02" providerId="LiveId" clId="{882C6E3C-21A2-474C-9E66-175FAAA1520E}" dt="2025-10-16T14:55:41.288" v="4059" actId="1076"/>
          <ac:picMkLst>
            <pc:docMk/>
            <pc:sldMk cId="1952081454" sldId="336"/>
            <ac:picMk id="6" creationId="{CE4BDDE2-6344-A137-3825-AC9D81174404}"/>
          </ac:picMkLst>
        </pc:picChg>
        <pc:picChg chg="add mod">
          <ac:chgData name="Serdar Özkök" userId="40ef2e9956deba02" providerId="LiveId" clId="{882C6E3C-21A2-474C-9E66-175FAAA1520E}" dt="2025-10-16T14:55:39.966" v="4058" actId="1076"/>
          <ac:picMkLst>
            <pc:docMk/>
            <pc:sldMk cId="1952081454" sldId="336"/>
            <ac:picMk id="9" creationId="{418C3774-8AE5-F163-A314-34AD502F724B}"/>
          </ac:picMkLst>
        </pc:picChg>
      </pc:sldChg>
      <pc:sldChg chg="delSp modSp add mod">
        <pc:chgData name="Serdar Özkök" userId="40ef2e9956deba02" providerId="LiveId" clId="{882C6E3C-21A2-474C-9E66-175FAAA1520E}" dt="2025-10-16T12:23:57.595" v="1428" actId="478"/>
        <pc:sldMkLst>
          <pc:docMk/>
          <pc:sldMk cId="3043037762" sldId="338"/>
        </pc:sldMkLst>
        <pc:spChg chg="mod">
          <ac:chgData name="Serdar Özkök" userId="40ef2e9956deba02" providerId="LiveId" clId="{882C6E3C-21A2-474C-9E66-175FAAA1520E}" dt="2025-10-16T12:23:53.170" v="1427" actId="20577"/>
          <ac:spMkLst>
            <pc:docMk/>
            <pc:sldMk cId="3043037762" sldId="338"/>
            <ac:spMk id="3" creationId="{45C94720-F3CD-01A4-5CCA-158BB3F63187}"/>
          </ac:spMkLst>
        </pc:spChg>
      </pc:sldChg>
      <pc:sldChg chg="modSp add mod">
        <pc:chgData name="Serdar Özkök" userId="40ef2e9956deba02" providerId="LiveId" clId="{882C6E3C-21A2-474C-9E66-175FAAA1520E}" dt="2025-10-17T12:29:28.218" v="5854" actId="20577"/>
        <pc:sldMkLst>
          <pc:docMk/>
          <pc:sldMk cId="3345724229" sldId="339"/>
        </pc:sldMkLst>
        <pc:spChg chg="mod">
          <ac:chgData name="Serdar Özkök" userId="40ef2e9956deba02" providerId="LiveId" clId="{882C6E3C-21A2-474C-9E66-175FAAA1520E}" dt="2025-10-17T12:29:28.218" v="5854" actId="20577"/>
          <ac:spMkLst>
            <pc:docMk/>
            <pc:sldMk cId="3345724229" sldId="339"/>
            <ac:spMk id="3" creationId="{743D0D0E-63D7-936B-BC41-1B1458BD82B9}"/>
          </ac:spMkLst>
        </pc:spChg>
      </pc:sldChg>
      <pc:sldChg chg="modSp add mod">
        <pc:chgData name="Serdar Özkök" userId="40ef2e9956deba02" providerId="LiveId" clId="{882C6E3C-21A2-474C-9E66-175FAAA1520E}" dt="2025-10-16T12:19:08.835" v="642" actId="20577"/>
        <pc:sldMkLst>
          <pc:docMk/>
          <pc:sldMk cId="3079690013" sldId="342"/>
        </pc:sldMkLst>
        <pc:spChg chg="mod">
          <ac:chgData name="Serdar Özkök" userId="40ef2e9956deba02" providerId="LiveId" clId="{882C6E3C-21A2-474C-9E66-175FAAA1520E}" dt="2025-10-16T12:19:08.835" v="642" actId="20577"/>
          <ac:spMkLst>
            <pc:docMk/>
            <pc:sldMk cId="3079690013" sldId="342"/>
            <ac:spMk id="3" creationId="{24C866E6-60A4-664C-CADF-6DCE3B10D96B}"/>
          </ac:spMkLst>
        </pc:spChg>
      </pc:sldChg>
      <pc:sldChg chg="modSp add mod">
        <pc:chgData name="Serdar Özkök" userId="40ef2e9956deba02" providerId="LiveId" clId="{882C6E3C-21A2-474C-9E66-175FAAA1520E}" dt="2025-10-16T12:20:17.443" v="921" actId="20577"/>
        <pc:sldMkLst>
          <pc:docMk/>
          <pc:sldMk cId="2186788000" sldId="344"/>
        </pc:sldMkLst>
        <pc:spChg chg="mod">
          <ac:chgData name="Serdar Özkök" userId="40ef2e9956deba02" providerId="LiveId" clId="{882C6E3C-21A2-474C-9E66-175FAAA1520E}" dt="2025-10-16T12:20:17.443" v="921" actId="20577"/>
          <ac:spMkLst>
            <pc:docMk/>
            <pc:sldMk cId="2186788000" sldId="344"/>
            <ac:spMk id="3" creationId="{734C813C-3EBC-C6A8-6FE2-334558099B3A}"/>
          </ac:spMkLst>
        </pc:spChg>
      </pc:sldChg>
      <pc:sldChg chg="addSp delSp modSp add mod modShow">
        <pc:chgData name="Serdar Özkök" userId="40ef2e9956deba02" providerId="LiveId" clId="{882C6E3C-21A2-474C-9E66-175FAAA1520E}" dt="2025-10-17T14:55:37.190" v="7205" actId="729"/>
        <pc:sldMkLst>
          <pc:docMk/>
          <pc:sldMk cId="3115015557" sldId="346"/>
        </pc:sldMkLst>
        <pc:spChg chg="mod">
          <ac:chgData name="Serdar Özkök" userId="40ef2e9956deba02" providerId="LiveId" clId="{882C6E3C-21A2-474C-9E66-175FAAA1520E}" dt="2025-10-17T12:14:34.788" v="5798" actId="313"/>
          <ac:spMkLst>
            <pc:docMk/>
            <pc:sldMk cId="3115015557" sldId="346"/>
            <ac:spMk id="2" creationId="{F51D876C-0971-592A-2B2D-9DE877B77CC3}"/>
          </ac:spMkLst>
        </pc:spChg>
        <pc:spChg chg="del mod">
          <ac:chgData name="Serdar Özkök" userId="40ef2e9956deba02" providerId="LiveId" clId="{882C6E3C-21A2-474C-9E66-175FAAA1520E}" dt="2025-10-17T12:22:58.009" v="5804" actId="478"/>
          <ac:spMkLst>
            <pc:docMk/>
            <pc:sldMk cId="3115015557" sldId="346"/>
            <ac:spMk id="3" creationId="{56D515DD-036C-F4DC-2ED6-8762489F598F}"/>
          </ac:spMkLst>
        </pc:spChg>
        <pc:spChg chg="add del mod">
          <ac:chgData name="Serdar Özkök" userId="40ef2e9956deba02" providerId="LiveId" clId="{882C6E3C-21A2-474C-9E66-175FAAA1520E}" dt="2025-10-17T12:23:00.248" v="5805" actId="478"/>
          <ac:spMkLst>
            <pc:docMk/>
            <pc:sldMk cId="3115015557" sldId="346"/>
            <ac:spMk id="5" creationId="{409BFC2A-E746-6496-D6DF-FA66E34D446B}"/>
          </ac:spMkLst>
        </pc:spChg>
        <pc:picChg chg="add mod">
          <ac:chgData name="Serdar Özkök" userId="40ef2e9956deba02" providerId="LiveId" clId="{882C6E3C-21A2-474C-9E66-175FAAA1520E}" dt="2025-10-17T12:23:53.477" v="5812" actId="1076"/>
          <ac:picMkLst>
            <pc:docMk/>
            <pc:sldMk cId="3115015557" sldId="346"/>
            <ac:picMk id="7" creationId="{E2C2D75D-94F4-AD75-B815-53E77EDCDDB9}"/>
          </ac:picMkLst>
        </pc:picChg>
        <pc:picChg chg="add mod">
          <ac:chgData name="Serdar Özkök" userId="40ef2e9956deba02" providerId="LiveId" clId="{882C6E3C-21A2-474C-9E66-175FAAA1520E}" dt="2025-10-17T12:24:50.015" v="5819" actId="1076"/>
          <ac:picMkLst>
            <pc:docMk/>
            <pc:sldMk cId="3115015557" sldId="346"/>
            <ac:picMk id="9" creationId="{A6EC5176-F6EF-66E5-5DA2-89C967978F51}"/>
          </ac:picMkLst>
        </pc:picChg>
        <pc:picChg chg="add mod">
          <ac:chgData name="Serdar Özkök" userId="40ef2e9956deba02" providerId="LiveId" clId="{882C6E3C-21A2-474C-9E66-175FAAA1520E}" dt="2025-10-17T12:24:55.140" v="5821" actId="1076"/>
          <ac:picMkLst>
            <pc:docMk/>
            <pc:sldMk cId="3115015557" sldId="346"/>
            <ac:picMk id="11" creationId="{7EDDF121-3524-B044-0C84-E76EF5FE4CB1}"/>
          </ac:picMkLst>
        </pc:picChg>
        <pc:picChg chg="add mod">
          <ac:chgData name="Serdar Özkök" userId="40ef2e9956deba02" providerId="LiveId" clId="{882C6E3C-21A2-474C-9E66-175FAAA1520E}" dt="2025-10-17T12:26:06.673" v="5830" actId="1076"/>
          <ac:picMkLst>
            <pc:docMk/>
            <pc:sldMk cId="3115015557" sldId="346"/>
            <ac:picMk id="13" creationId="{428DE11D-06FC-9B70-F2AC-E5BF78DDB586}"/>
          </ac:picMkLst>
        </pc:picChg>
      </pc:sldChg>
      <pc:sldChg chg="modSp add mod modShow">
        <pc:chgData name="Serdar Özkök" userId="40ef2e9956deba02" providerId="LiveId" clId="{882C6E3C-21A2-474C-9E66-175FAAA1520E}" dt="2025-10-17T14:55:32.729" v="7204" actId="729"/>
        <pc:sldMkLst>
          <pc:docMk/>
          <pc:sldMk cId="1244531868" sldId="347"/>
        </pc:sldMkLst>
        <pc:spChg chg="mod">
          <ac:chgData name="Serdar Özkök" userId="40ef2e9956deba02" providerId="LiveId" clId="{882C6E3C-21A2-474C-9E66-175FAAA1520E}" dt="2025-10-16T12:33:38.795" v="2616" actId="20577"/>
          <ac:spMkLst>
            <pc:docMk/>
            <pc:sldMk cId="1244531868" sldId="347"/>
            <ac:spMk id="2" creationId="{194B2B53-2544-190F-3331-F757862D2711}"/>
          </ac:spMkLst>
        </pc:spChg>
        <pc:spChg chg="mod">
          <ac:chgData name="Serdar Özkök" userId="40ef2e9956deba02" providerId="LiveId" clId="{882C6E3C-21A2-474C-9E66-175FAAA1520E}" dt="2025-10-16T12:34:25.796" v="2736" actId="1076"/>
          <ac:spMkLst>
            <pc:docMk/>
            <pc:sldMk cId="1244531868" sldId="347"/>
            <ac:spMk id="3" creationId="{A840C320-8B46-40E5-2553-01D78C53F578}"/>
          </ac:spMkLst>
        </pc:spChg>
      </pc:sldChg>
      <pc:sldChg chg="modSp add mod">
        <pc:chgData name="Serdar Özkök" userId="40ef2e9956deba02" providerId="LiveId" clId="{882C6E3C-21A2-474C-9E66-175FAAA1520E}" dt="2025-10-16T15:19:51.483" v="4154" actId="20577"/>
        <pc:sldMkLst>
          <pc:docMk/>
          <pc:sldMk cId="3090405668" sldId="349"/>
        </pc:sldMkLst>
        <pc:spChg chg="mod">
          <ac:chgData name="Serdar Özkök" userId="40ef2e9956deba02" providerId="LiveId" clId="{882C6E3C-21A2-474C-9E66-175FAAA1520E}" dt="2025-10-16T12:34:38.969" v="2749" actId="20577"/>
          <ac:spMkLst>
            <pc:docMk/>
            <pc:sldMk cId="3090405668" sldId="349"/>
            <ac:spMk id="2" creationId="{EF13A194-CA71-19A3-EAF6-32A10DD53386}"/>
          </ac:spMkLst>
        </pc:spChg>
        <pc:spChg chg="mod">
          <ac:chgData name="Serdar Özkök" userId="40ef2e9956deba02" providerId="LiveId" clId="{882C6E3C-21A2-474C-9E66-175FAAA1520E}" dt="2025-10-16T15:19:51.483" v="4154" actId="20577"/>
          <ac:spMkLst>
            <pc:docMk/>
            <pc:sldMk cId="3090405668" sldId="349"/>
            <ac:spMk id="3" creationId="{FB552E1D-61D1-1362-0BD4-0F1F172049DC}"/>
          </ac:spMkLst>
        </pc:spChg>
      </pc:sldChg>
      <pc:sldChg chg="addSp delSp modSp add mod">
        <pc:chgData name="Serdar Özkök" userId="40ef2e9956deba02" providerId="LiveId" clId="{882C6E3C-21A2-474C-9E66-175FAAA1520E}" dt="2025-10-16T14:56:54.936" v="4073" actId="14100"/>
        <pc:sldMkLst>
          <pc:docMk/>
          <pc:sldMk cId="2544695478" sldId="350"/>
        </pc:sldMkLst>
        <pc:spChg chg="mod">
          <ac:chgData name="Serdar Özkök" userId="40ef2e9956deba02" providerId="LiveId" clId="{882C6E3C-21A2-474C-9E66-175FAAA1520E}" dt="2025-10-16T14:56:17.470" v="4064" actId="1076"/>
          <ac:spMkLst>
            <pc:docMk/>
            <pc:sldMk cId="2544695478" sldId="350"/>
            <ac:spMk id="2" creationId="{7C5C86C4-FB0E-C459-DC4E-D5B5AB5D47E2}"/>
          </ac:spMkLst>
        </pc:spChg>
        <pc:spChg chg="mod">
          <ac:chgData name="Serdar Özkök" userId="40ef2e9956deba02" providerId="LiveId" clId="{882C6E3C-21A2-474C-9E66-175FAAA1520E}" dt="2025-10-16T14:56:14.237" v="4063" actId="1076"/>
          <ac:spMkLst>
            <pc:docMk/>
            <pc:sldMk cId="2544695478" sldId="350"/>
            <ac:spMk id="3" creationId="{4B0A1555-79A9-A9BF-4E9C-BF8A8D2A40ED}"/>
          </ac:spMkLst>
        </pc:spChg>
        <pc:picChg chg="add mod">
          <ac:chgData name="Serdar Özkök" userId="40ef2e9956deba02" providerId="LiveId" clId="{882C6E3C-21A2-474C-9E66-175FAAA1520E}" dt="2025-10-16T14:56:54.936" v="4073" actId="14100"/>
          <ac:picMkLst>
            <pc:docMk/>
            <pc:sldMk cId="2544695478" sldId="350"/>
            <ac:picMk id="5" creationId="{B26A2792-3FB8-EC86-4039-8E9EF3B94845}"/>
          </ac:picMkLst>
        </pc:picChg>
        <pc:picChg chg="add mod">
          <ac:chgData name="Serdar Özkök" userId="40ef2e9956deba02" providerId="LiveId" clId="{882C6E3C-21A2-474C-9E66-175FAAA1520E}" dt="2025-10-16T14:56:44.485" v="4070" actId="1076"/>
          <ac:picMkLst>
            <pc:docMk/>
            <pc:sldMk cId="2544695478" sldId="350"/>
            <ac:picMk id="6" creationId="{627F3EBD-A685-56BA-8E63-313A867D551B}"/>
          </ac:picMkLst>
        </pc:picChg>
        <pc:picChg chg="add mod">
          <ac:chgData name="Serdar Özkök" userId="40ef2e9956deba02" providerId="LiveId" clId="{882C6E3C-21A2-474C-9E66-175FAAA1520E}" dt="2025-10-16T14:56:41.102" v="4069" actId="1076"/>
          <ac:picMkLst>
            <pc:docMk/>
            <pc:sldMk cId="2544695478" sldId="350"/>
            <ac:picMk id="8" creationId="{A563618D-D2DC-86A8-E80D-0643D5131549}"/>
          </ac:picMkLst>
        </pc:picChg>
      </pc:sldChg>
      <pc:sldChg chg="add">
        <pc:chgData name="Serdar Özkök" userId="40ef2e9956deba02" providerId="LiveId" clId="{882C6E3C-21A2-474C-9E66-175FAAA1520E}" dt="2025-10-16T12:44:47.548" v="3364"/>
        <pc:sldMkLst>
          <pc:docMk/>
          <pc:sldMk cId="1057283663" sldId="352"/>
        </pc:sldMkLst>
      </pc:sldChg>
      <pc:sldChg chg="modSp add mod">
        <pc:chgData name="Serdar Özkök" userId="40ef2e9956deba02" providerId="LiveId" clId="{882C6E3C-21A2-474C-9E66-175FAAA1520E}" dt="2025-10-17T14:42:42.948" v="7202" actId="20577"/>
        <pc:sldMkLst>
          <pc:docMk/>
          <pc:sldMk cId="3626491508" sldId="354"/>
        </pc:sldMkLst>
        <pc:spChg chg="mod">
          <ac:chgData name="Serdar Özkök" userId="40ef2e9956deba02" providerId="LiveId" clId="{882C6E3C-21A2-474C-9E66-175FAAA1520E}" dt="2025-10-16T11:42:09.781" v="45" actId="20577"/>
          <ac:spMkLst>
            <pc:docMk/>
            <pc:sldMk cId="3626491508" sldId="354"/>
            <ac:spMk id="2" creationId="{5ABF902A-37E0-729E-C8EB-36AB28FF8B71}"/>
          </ac:spMkLst>
        </pc:spChg>
        <pc:spChg chg="mod">
          <ac:chgData name="Serdar Özkök" userId="40ef2e9956deba02" providerId="LiveId" clId="{882C6E3C-21A2-474C-9E66-175FAAA1520E}" dt="2025-10-17T14:42:42.948" v="7202" actId="20577"/>
          <ac:spMkLst>
            <pc:docMk/>
            <pc:sldMk cId="3626491508" sldId="354"/>
            <ac:spMk id="3" creationId="{0D77D82F-6A93-D3A9-55E8-3A4DC54BC15C}"/>
          </ac:spMkLst>
        </pc:spChg>
      </pc:sldChg>
      <pc:sldChg chg="modSp add mod">
        <pc:chgData name="Serdar Özkök" userId="40ef2e9956deba02" providerId="LiveId" clId="{882C6E3C-21A2-474C-9E66-175FAAA1520E}" dt="2025-10-18T05:24:35.737" v="7298"/>
        <pc:sldMkLst>
          <pc:docMk/>
          <pc:sldMk cId="1622098703" sldId="355"/>
        </pc:sldMkLst>
        <pc:spChg chg="mod">
          <ac:chgData name="Serdar Özkök" userId="40ef2e9956deba02" providerId="LiveId" clId="{882C6E3C-21A2-474C-9E66-175FAAA1520E}" dt="2025-10-18T05:24:35.737" v="7298"/>
          <ac:spMkLst>
            <pc:docMk/>
            <pc:sldMk cId="1622098703" sldId="355"/>
            <ac:spMk id="3" creationId="{800E654F-257D-D58E-19A9-FBAB1A53FE46}"/>
          </ac:spMkLst>
        </pc:spChg>
      </pc:sldChg>
      <pc:sldChg chg="add del">
        <pc:chgData name="Serdar Özkök" userId="40ef2e9956deba02" providerId="LiveId" clId="{882C6E3C-21A2-474C-9E66-175FAAA1520E}" dt="2025-10-16T11:52:05.324" v="218"/>
        <pc:sldMkLst>
          <pc:docMk/>
          <pc:sldMk cId="2194763201" sldId="356"/>
        </pc:sldMkLst>
      </pc:sldChg>
      <pc:sldChg chg="modSp new mod ord">
        <pc:chgData name="Serdar Özkök" userId="40ef2e9956deba02" providerId="LiveId" clId="{882C6E3C-21A2-474C-9E66-175FAAA1520E}" dt="2025-10-17T11:53:40.173" v="5056" actId="207"/>
        <pc:sldMkLst>
          <pc:docMk/>
          <pc:sldMk cId="2595551263" sldId="356"/>
        </pc:sldMkLst>
        <pc:spChg chg="mod">
          <ac:chgData name="Serdar Özkök" userId="40ef2e9956deba02" providerId="LiveId" clId="{882C6E3C-21A2-474C-9E66-175FAAA1520E}" dt="2025-10-16T12:51:05.165" v="3376" actId="122"/>
          <ac:spMkLst>
            <pc:docMk/>
            <pc:sldMk cId="2595551263" sldId="356"/>
            <ac:spMk id="2" creationId="{153D3A1D-BBA9-5708-9883-178F59CEE155}"/>
          </ac:spMkLst>
        </pc:spChg>
        <pc:spChg chg="mod">
          <ac:chgData name="Serdar Özkök" userId="40ef2e9956deba02" providerId="LiveId" clId="{882C6E3C-21A2-474C-9E66-175FAAA1520E}" dt="2025-10-17T11:53:40.173" v="5056" actId="207"/>
          <ac:spMkLst>
            <pc:docMk/>
            <pc:sldMk cId="2595551263" sldId="356"/>
            <ac:spMk id="3" creationId="{5BFE7986-2137-9E79-BCF1-D9EF5BA15B0F}"/>
          </ac:spMkLst>
        </pc:spChg>
      </pc:sldChg>
      <pc:sldChg chg="modSp new del mod">
        <pc:chgData name="Serdar Özkök" userId="40ef2e9956deba02" providerId="LiveId" clId="{882C6E3C-21A2-474C-9E66-175FAAA1520E}" dt="2025-10-16T12:43:26.376" v="3342" actId="2696"/>
        <pc:sldMkLst>
          <pc:docMk/>
          <pc:sldMk cId="381816797" sldId="357"/>
        </pc:sldMkLst>
      </pc:sldChg>
      <pc:sldChg chg="add del">
        <pc:chgData name="Serdar Özkök" userId="40ef2e9956deba02" providerId="LiveId" clId="{882C6E3C-21A2-474C-9E66-175FAAA1520E}" dt="2025-10-16T11:52:05.324" v="218"/>
        <pc:sldMkLst>
          <pc:docMk/>
          <pc:sldMk cId="1100932039" sldId="357"/>
        </pc:sldMkLst>
      </pc:sldChg>
      <pc:sldChg chg="modSp add mod">
        <pc:chgData name="Serdar Özkök" userId="40ef2e9956deba02" providerId="LiveId" clId="{882C6E3C-21A2-474C-9E66-175FAAA1520E}" dt="2025-10-16T15:17:28.835" v="4150" actId="20577"/>
        <pc:sldMkLst>
          <pc:docMk/>
          <pc:sldMk cId="3074954384" sldId="357"/>
        </pc:sldMkLst>
        <pc:spChg chg="mod">
          <ac:chgData name="Serdar Özkök" userId="40ef2e9956deba02" providerId="LiveId" clId="{882C6E3C-21A2-474C-9E66-175FAAA1520E}" dt="2025-10-16T15:17:28.835" v="4150" actId="20577"/>
          <ac:spMkLst>
            <pc:docMk/>
            <pc:sldMk cId="3074954384" sldId="357"/>
            <ac:spMk id="2" creationId="{3CEDF691-6DA7-FB3A-43FE-180D225E4D1C}"/>
          </ac:spMkLst>
        </pc:spChg>
        <pc:spChg chg="mod">
          <ac:chgData name="Serdar Özkök" userId="40ef2e9956deba02" providerId="LiveId" clId="{882C6E3C-21A2-474C-9E66-175FAAA1520E}" dt="2025-10-16T15:17:03.221" v="4132" actId="20577"/>
          <ac:spMkLst>
            <pc:docMk/>
            <pc:sldMk cId="3074954384" sldId="357"/>
            <ac:spMk id="10" creationId="{88C23ED3-3C1D-3A30-88AB-806561116019}"/>
          </ac:spMkLst>
        </pc:spChg>
      </pc:sldChg>
      <pc:sldChg chg="modSp add mod">
        <pc:chgData name="Serdar Özkök" userId="40ef2e9956deba02" providerId="LiveId" clId="{882C6E3C-21A2-474C-9E66-175FAAA1520E}" dt="2025-10-16T12:17:18.890" v="349" actId="20577"/>
        <pc:sldMkLst>
          <pc:docMk/>
          <pc:sldMk cId="1127072858" sldId="358"/>
        </pc:sldMkLst>
        <pc:spChg chg="mod">
          <ac:chgData name="Serdar Özkök" userId="40ef2e9956deba02" providerId="LiveId" clId="{882C6E3C-21A2-474C-9E66-175FAAA1520E}" dt="2025-10-16T12:17:18.890" v="349" actId="20577"/>
          <ac:spMkLst>
            <pc:docMk/>
            <pc:sldMk cId="1127072858" sldId="358"/>
            <ac:spMk id="3" creationId="{28CC979C-2857-2C9F-CFBE-D993DA1F61EE}"/>
          </ac:spMkLst>
        </pc:spChg>
      </pc:sldChg>
      <pc:sldChg chg="add del">
        <pc:chgData name="Serdar Özkök" userId="40ef2e9956deba02" providerId="LiveId" clId="{882C6E3C-21A2-474C-9E66-175FAAA1520E}" dt="2025-10-16T12:15:35.007" v="330"/>
        <pc:sldMkLst>
          <pc:docMk/>
          <pc:sldMk cId="3916373981" sldId="358"/>
        </pc:sldMkLst>
      </pc:sldChg>
      <pc:sldChg chg="add del">
        <pc:chgData name="Serdar Özkök" userId="40ef2e9956deba02" providerId="LiveId" clId="{882C6E3C-21A2-474C-9E66-175FAAA1520E}" dt="2025-10-16T12:15:23.029" v="328" actId="2696"/>
        <pc:sldMkLst>
          <pc:docMk/>
          <pc:sldMk cId="4047124932" sldId="358"/>
        </pc:sldMkLst>
      </pc:sldChg>
      <pc:sldChg chg="add del">
        <pc:chgData name="Serdar Özkök" userId="40ef2e9956deba02" providerId="LiveId" clId="{882C6E3C-21A2-474C-9E66-175FAAA1520E}" dt="2025-10-16T11:52:05.324" v="218"/>
        <pc:sldMkLst>
          <pc:docMk/>
          <pc:sldMk cId="4054074980" sldId="358"/>
        </pc:sldMkLst>
      </pc:sldChg>
      <pc:sldChg chg="add ord">
        <pc:chgData name="Serdar Özkök" userId="40ef2e9956deba02" providerId="LiveId" clId="{882C6E3C-21A2-474C-9E66-175FAAA1520E}" dt="2025-10-18T06:02:31.936" v="7338"/>
        <pc:sldMkLst>
          <pc:docMk/>
          <pc:sldMk cId="3098975726" sldId="359"/>
        </pc:sldMkLst>
      </pc:sldChg>
      <pc:sldChg chg="add del">
        <pc:chgData name="Serdar Özkök" userId="40ef2e9956deba02" providerId="LiveId" clId="{882C6E3C-21A2-474C-9E66-175FAAA1520E}" dt="2025-10-16T11:52:05.324" v="218"/>
        <pc:sldMkLst>
          <pc:docMk/>
          <pc:sldMk cId="3480888217" sldId="359"/>
        </pc:sldMkLst>
      </pc:sldChg>
      <pc:sldChg chg="add ord">
        <pc:chgData name="Serdar Özkök" userId="40ef2e9956deba02" providerId="LiveId" clId="{882C6E3C-21A2-474C-9E66-175FAAA1520E}" dt="2025-10-18T06:02:51.519" v="7346"/>
        <pc:sldMkLst>
          <pc:docMk/>
          <pc:sldMk cId="1190876988" sldId="360"/>
        </pc:sldMkLst>
      </pc:sldChg>
      <pc:sldChg chg="add del">
        <pc:chgData name="Serdar Özkök" userId="40ef2e9956deba02" providerId="LiveId" clId="{882C6E3C-21A2-474C-9E66-175FAAA1520E}" dt="2025-10-16T11:52:05.324" v="218"/>
        <pc:sldMkLst>
          <pc:docMk/>
          <pc:sldMk cId="2730052602" sldId="360"/>
        </pc:sldMkLst>
      </pc:sldChg>
      <pc:sldChg chg="modSp add mod">
        <pc:chgData name="Serdar Özkök" userId="40ef2e9956deba02" providerId="LiveId" clId="{882C6E3C-21A2-474C-9E66-175FAAA1520E}" dt="2025-10-16T12:22:56.725" v="1273" actId="20577"/>
        <pc:sldMkLst>
          <pc:docMk/>
          <pc:sldMk cId="1221447592" sldId="361"/>
        </pc:sldMkLst>
        <pc:spChg chg="mod">
          <ac:chgData name="Serdar Özkök" userId="40ef2e9956deba02" providerId="LiveId" clId="{882C6E3C-21A2-474C-9E66-175FAAA1520E}" dt="2025-10-16T12:20:27.505" v="935" actId="20577"/>
          <ac:spMkLst>
            <pc:docMk/>
            <pc:sldMk cId="1221447592" sldId="361"/>
            <ac:spMk id="2" creationId="{CA2FB270-2ACD-6D10-5F10-0BF5C5264D10}"/>
          </ac:spMkLst>
        </pc:spChg>
        <pc:spChg chg="mod">
          <ac:chgData name="Serdar Özkök" userId="40ef2e9956deba02" providerId="LiveId" clId="{882C6E3C-21A2-474C-9E66-175FAAA1520E}" dt="2025-10-16T12:22:56.725" v="1273" actId="20577"/>
          <ac:spMkLst>
            <pc:docMk/>
            <pc:sldMk cId="1221447592" sldId="361"/>
            <ac:spMk id="3" creationId="{9E475A3A-4D3A-0244-87FE-D4DFA440CB47}"/>
          </ac:spMkLst>
        </pc:spChg>
      </pc:sldChg>
      <pc:sldChg chg="add del">
        <pc:chgData name="Serdar Özkök" userId="40ef2e9956deba02" providerId="LiveId" clId="{882C6E3C-21A2-474C-9E66-175FAAA1520E}" dt="2025-10-16T11:52:05.324" v="218"/>
        <pc:sldMkLst>
          <pc:docMk/>
          <pc:sldMk cId="1471596939" sldId="361"/>
        </pc:sldMkLst>
      </pc:sldChg>
      <pc:sldChg chg="add ord">
        <pc:chgData name="Serdar Özkök" userId="40ef2e9956deba02" providerId="LiveId" clId="{882C6E3C-21A2-474C-9E66-175FAAA1520E}" dt="2025-10-18T06:02:44.927" v="7344"/>
        <pc:sldMkLst>
          <pc:docMk/>
          <pc:sldMk cId="141578661" sldId="362"/>
        </pc:sldMkLst>
      </pc:sldChg>
      <pc:sldChg chg="add del">
        <pc:chgData name="Serdar Özkök" userId="40ef2e9956deba02" providerId="LiveId" clId="{882C6E3C-21A2-474C-9E66-175FAAA1520E}" dt="2025-10-16T11:52:05.324" v="218"/>
        <pc:sldMkLst>
          <pc:docMk/>
          <pc:sldMk cId="2848670425" sldId="362"/>
        </pc:sldMkLst>
      </pc:sldChg>
      <pc:sldChg chg="add del">
        <pc:chgData name="Serdar Özkök" userId="40ef2e9956deba02" providerId="LiveId" clId="{882C6E3C-21A2-474C-9E66-175FAAA1520E}" dt="2025-10-16T11:52:05.324" v="218"/>
        <pc:sldMkLst>
          <pc:docMk/>
          <pc:sldMk cId="340889477" sldId="363"/>
        </pc:sldMkLst>
      </pc:sldChg>
      <pc:sldChg chg="add ord">
        <pc:chgData name="Serdar Özkök" userId="40ef2e9956deba02" providerId="LiveId" clId="{882C6E3C-21A2-474C-9E66-175FAAA1520E}" dt="2025-10-18T06:02:33.642" v="7340"/>
        <pc:sldMkLst>
          <pc:docMk/>
          <pc:sldMk cId="361828771" sldId="363"/>
        </pc:sldMkLst>
      </pc:sldChg>
      <pc:sldChg chg="add del">
        <pc:chgData name="Serdar Özkök" userId="40ef2e9956deba02" providerId="LiveId" clId="{882C6E3C-21A2-474C-9E66-175FAAA1520E}" dt="2025-10-16T11:52:05.324" v="218"/>
        <pc:sldMkLst>
          <pc:docMk/>
          <pc:sldMk cId="2917341554" sldId="364"/>
        </pc:sldMkLst>
      </pc:sldChg>
      <pc:sldChg chg="modSp add mod">
        <pc:chgData name="Serdar Özkök" userId="40ef2e9956deba02" providerId="LiveId" clId="{882C6E3C-21A2-474C-9E66-175FAAA1520E}" dt="2025-10-16T12:27:28.695" v="1955" actId="20577"/>
        <pc:sldMkLst>
          <pc:docMk/>
          <pc:sldMk cId="3158529694" sldId="364"/>
        </pc:sldMkLst>
        <pc:spChg chg="mod">
          <ac:chgData name="Serdar Özkök" userId="40ef2e9956deba02" providerId="LiveId" clId="{882C6E3C-21A2-474C-9E66-175FAAA1520E}" dt="2025-10-16T12:27:28.695" v="1955" actId="20577"/>
          <ac:spMkLst>
            <pc:docMk/>
            <pc:sldMk cId="3158529694" sldId="364"/>
            <ac:spMk id="3" creationId="{C9FF95DE-4209-7A7A-87FD-192E1228D758}"/>
          </ac:spMkLst>
        </pc:spChg>
      </pc:sldChg>
      <pc:sldChg chg="add del">
        <pc:chgData name="Serdar Özkök" userId="40ef2e9956deba02" providerId="LiveId" clId="{882C6E3C-21A2-474C-9E66-175FAAA1520E}" dt="2025-10-16T11:52:05.324" v="218"/>
        <pc:sldMkLst>
          <pc:docMk/>
          <pc:sldMk cId="986872758" sldId="365"/>
        </pc:sldMkLst>
      </pc:sldChg>
      <pc:sldChg chg="add del">
        <pc:chgData name="Serdar Özkök" userId="40ef2e9956deba02" providerId="LiveId" clId="{882C6E3C-21A2-474C-9E66-175FAAA1520E}" dt="2025-10-16T12:24:06.172" v="1429" actId="2696"/>
        <pc:sldMkLst>
          <pc:docMk/>
          <pc:sldMk cId="1383301407" sldId="365"/>
        </pc:sldMkLst>
      </pc:sldChg>
      <pc:sldChg chg="add del">
        <pc:chgData name="Serdar Özkök" userId="40ef2e9956deba02" providerId="LiveId" clId="{882C6E3C-21A2-474C-9E66-175FAAA1520E}" dt="2025-10-16T11:52:05.324" v="218"/>
        <pc:sldMkLst>
          <pc:docMk/>
          <pc:sldMk cId="3010581170" sldId="366"/>
        </pc:sldMkLst>
      </pc:sldChg>
      <pc:sldChg chg="addSp delSp modSp add mod ord">
        <pc:chgData name="Serdar Özkök" userId="40ef2e9956deba02" providerId="LiveId" clId="{882C6E3C-21A2-474C-9E66-175FAAA1520E}" dt="2025-10-18T06:02:40.563" v="7342"/>
        <pc:sldMkLst>
          <pc:docMk/>
          <pc:sldMk cId="3345899325" sldId="366"/>
        </pc:sldMkLst>
      </pc:sldChg>
      <pc:sldChg chg="add del ord">
        <pc:chgData name="Serdar Özkök" userId="40ef2e9956deba02" providerId="LiveId" clId="{882C6E3C-21A2-474C-9E66-175FAAA1520E}" dt="2025-10-17T12:13:46.929" v="5790" actId="2696"/>
        <pc:sldMkLst>
          <pc:docMk/>
          <pc:sldMk cId="1748163319" sldId="367"/>
        </pc:sldMkLst>
      </pc:sldChg>
      <pc:sldChg chg="add del">
        <pc:chgData name="Serdar Özkök" userId="40ef2e9956deba02" providerId="LiveId" clId="{882C6E3C-21A2-474C-9E66-175FAAA1520E}" dt="2025-10-16T11:52:05.324" v="218"/>
        <pc:sldMkLst>
          <pc:docMk/>
          <pc:sldMk cId="1766520871" sldId="367"/>
        </pc:sldMkLst>
      </pc:sldChg>
      <pc:sldChg chg="add del">
        <pc:chgData name="Serdar Özkök" userId="40ef2e9956deba02" providerId="LiveId" clId="{882C6E3C-21A2-474C-9E66-175FAAA1520E}" dt="2025-10-16T11:52:05.324" v="218"/>
        <pc:sldMkLst>
          <pc:docMk/>
          <pc:sldMk cId="1222011981" sldId="368"/>
        </pc:sldMkLst>
      </pc:sldChg>
      <pc:sldChg chg="add mod modShow">
        <pc:chgData name="Serdar Özkök" userId="40ef2e9956deba02" providerId="LiveId" clId="{882C6E3C-21A2-474C-9E66-175FAAA1520E}" dt="2025-10-16T12:35:58.533" v="2858" actId="729"/>
        <pc:sldMkLst>
          <pc:docMk/>
          <pc:sldMk cId="2769803783" sldId="368"/>
        </pc:sldMkLst>
      </pc:sldChg>
      <pc:sldChg chg="add del">
        <pc:chgData name="Serdar Özkök" userId="40ef2e9956deba02" providerId="LiveId" clId="{882C6E3C-21A2-474C-9E66-175FAAA1520E}" dt="2025-10-16T11:52:05.324" v="218"/>
        <pc:sldMkLst>
          <pc:docMk/>
          <pc:sldMk cId="168806489" sldId="369"/>
        </pc:sldMkLst>
      </pc:sldChg>
      <pc:sldChg chg="modSp add mod modShow">
        <pc:chgData name="Serdar Özkök" userId="40ef2e9956deba02" providerId="LiveId" clId="{882C6E3C-21A2-474C-9E66-175FAAA1520E}" dt="2025-10-17T14:55:54.390" v="7206" actId="729"/>
        <pc:sldMkLst>
          <pc:docMk/>
          <pc:sldMk cId="434041861" sldId="369"/>
        </pc:sldMkLst>
        <pc:spChg chg="mod">
          <ac:chgData name="Serdar Özkök" userId="40ef2e9956deba02" providerId="LiveId" clId="{882C6E3C-21A2-474C-9E66-175FAAA1520E}" dt="2025-10-16T12:36:06.271" v="2884" actId="20577"/>
          <ac:spMkLst>
            <pc:docMk/>
            <pc:sldMk cId="434041861" sldId="369"/>
            <ac:spMk id="2" creationId="{9B2E51B4-1AEB-2ECD-F4FB-C7C9BCBB88CC}"/>
          </ac:spMkLst>
        </pc:spChg>
        <pc:spChg chg="mod">
          <ac:chgData name="Serdar Özkök" userId="40ef2e9956deba02" providerId="LiveId" clId="{882C6E3C-21A2-474C-9E66-175FAAA1520E}" dt="2025-10-16T12:38:12.422" v="3313" actId="27636"/>
          <ac:spMkLst>
            <pc:docMk/>
            <pc:sldMk cId="434041861" sldId="369"/>
            <ac:spMk id="3" creationId="{78C6C99A-2168-4D7F-0ADB-DB27535E0BE6}"/>
          </ac:spMkLst>
        </pc:spChg>
      </pc:sldChg>
      <pc:sldChg chg="add del">
        <pc:chgData name="Serdar Özkök" userId="40ef2e9956deba02" providerId="LiveId" clId="{882C6E3C-21A2-474C-9E66-175FAAA1520E}" dt="2025-10-16T11:52:05.324" v="218"/>
        <pc:sldMkLst>
          <pc:docMk/>
          <pc:sldMk cId="549164202" sldId="370"/>
        </pc:sldMkLst>
      </pc:sldChg>
      <pc:sldChg chg="new del">
        <pc:chgData name="Serdar Özkök" userId="40ef2e9956deba02" providerId="LiveId" clId="{882C6E3C-21A2-474C-9E66-175FAAA1520E}" dt="2025-10-16T12:40:58.162" v="3318" actId="680"/>
        <pc:sldMkLst>
          <pc:docMk/>
          <pc:sldMk cId="1142653304" sldId="370"/>
        </pc:sldMkLst>
      </pc:sldChg>
      <pc:sldChg chg="modSp new del mod">
        <pc:chgData name="Serdar Özkök" userId="40ef2e9956deba02" providerId="LiveId" clId="{882C6E3C-21A2-474C-9E66-175FAAA1520E}" dt="2025-10-16T13:02:22.964" v="3923" actId="2696"/>
        <pc:sldMkLst>
          <pc:docMk/>
          <pc:sldMk cId="3848073398" sldId="370"/>
        </pc:sldMkLst>
      </pc:sldChg>
      <pc:sldChg chg="addSp delSp modSp new mod modNotesTx">
        <pc:chgData name="Serdar Özkök" userId="40ef2e9956deba02" providerId="LiveId" clId="{882C6E3C-21A2-474C-9E66-175FAAA1520E}" dt="2025-10-17T12:07:27.360" v="5786" actId="20577"/>
        <pc:sldMkLst>
          <pc:docMk/>
          <pc:sldMk cId="1805163729" sldId="371"/>
        </pc:sldMkLst>
        <pc:spChg chg="mod">
          <ac:chgData name="Serdar Özkök" userId="40ef2e9956deba02" providerId="LiveId" clId="{882C6E3C-21A2-474C-9E66-175FAAA1520E}" dt="2025-10-16T12:52:47.403" v="3508" actId="20577"/>
          <ac:spMkLst>
            <pc:docMk/>
            <pc:sldMk cId="1805163729" sldId="371"/>
            <ac:spMk id="2" creationId="{4EB02232-29EC-BAE5-331C-B41046CBCA1C}"/>
          </ac:spMkLst>
        </pc:spChg>
        <pc:spChg chg="del">
          <ac:chgData name="Serdar Özkök" userId="40ef2e9956deba02" providerId="LiveId" clId="{882C6E3C-21A2-474C-9E66-175FAAA1520E}" dt="2025-10-17T12:01:49.860" v="5057" actId="478"/>
          <ac:spMkLst>
            <pc:docMk/>
            <pc:sldMk cId="1805163729" sldId="371"/>
            <ac:spMk id="3" creationId="{F67F61B1-F36F-D32D-650D-696BD431B25F}"/>
          </ac:spMkLst>
        </pc:spChg>
        <pc:picChg chg="add del mod">
          <ac:chgData name="Serdar Özkök" userId="40ef2e9956deba02" providerId="LiveId" clId="{882C6E3C-21A2-474C-9E66-175FAAA1520E}" dt="2025-10-17T12:01:56.183" v="5060" actId="478"/>
          <ac:picMkLst>
            <pc:docMk/>
            <pc:sldMk cId="1805163729" sldId="371"/>
            <ac:picMk id="4" creationId="{05937892-0DA6-37CE-7862-55FA049CAE19}"/>
          </ac:picMkLst>
        </pc:picChg>
        <pc:picChg chg="add mod">
          <ac:chgData name="Serdar Özkök" userId="40ef2e9956deba02" providerId="LiveId" clId="{882C6E3C-21A2-474C-9E66-175FAAA1520E}" dt="2025-10-17T12:02:03.979" v="5064" actId="1076"/>
          <ac:picMkLst>
            <pc:docMk/>
            <pc:sldMk cId="1805163729" sldId="371"/>
            <ac:picMk id="6" creationId="{239A9B8D-B5F6-687A-4BB9-E6C8DB5C436D}"/>
          </ac:picMkLst>
        </pc:picChg>
      </pc:sldChg>
      <pc:sldChg chg="modSp new del mod">
        <pc:chgData name="Serdar Özkök" userId="40ef2e9956deba02" providerId="LiveId" clId="{882C6E3C-21A2-474C-9E66-175FAAA1520E}" dt="2025-10-16T12:44:50.322" v="3365" actId="2696"/>
        <pc:sldMkLst>
          <pc:docMk/>
          <pc:sldMk cId="3029530891" sldId="371"/>
        </pc:sldMkLst>
      </pc:sldChg>
      <pc:sldChg chg="add del">
        <pc:chgData name="Serdar Özkök" userId="40ef2e9956deba02" providerId="LiveId" clId="{882C6E3C-21A2-474C-9E66-175FAAA1520E}" dt="2025-10-16T11:52:05.324" v="218"/>
        <pc:sldMkLst>
          <pc:docMk/>
          <pc:sldMk cId="3422648782" sldId="371"/>
        </pc:sldMkLst>
      </pc:sldChg>
      <pc:sldChg chg="modSp add mod modShow modNotesTx">
        <pc:chgData name="Serdar Özkök" userId="40ef2e9956deba02" providerId="LiveId" clId="{882C6E3C-21A2-474C-9E66-175FAAA1520E}" dt="2025-10-17T13:40:26.094" v="6074" actId="729"/>
        <pc:sldMkLst>
          <pc:docMk/>
          <pc:sldMk cId="3985910352" sldId="372"/>
        </pc:sldMkLst>
        <pc:spChg chg="mod">
          <ac:chgData name="Serdar Özkök" userId="40ef2e9956deba02" providerId="LiveId" clId="{882C6E3C-21A2-474C-9E66-175FAAA1520E}" dt="2025-10-16T13:02:30.904" v="3924" actId="1076"/>
          <ac:spMkLst>
            <pc:docMk/>
            <pc:sldMk cId="3985910352" sldId="372"/>
            <ac:spMk id="8" creationId="{B1C094D6-B1C9-428C-228F-1B95D61F522B}"/>
          </ac:spMkLst>
        </pc:spChg>
      </pc:sldChg>
      <pc:sldChg chg="modSp add mod modShow">
        <pc:chgData name="Serdar Özkök" userId="40ef2e9956deba02" providerId="LiveId" clId="{882C6E3C-21A2-474C-9E66-175FAAA1520E}" dt="2025-10-17T13:40:31.809" v="6075" actId="729"/>
        <pc:sldMkLst>
          <pc:docMk/>
          <pc:sldMk cId="2427523482" sldId="373"/>
        </pc:sldMkLst>
        <pc:spChg chg="mod">
          <ac:chgData name="Serdar Özkök" userId="40ef2e9956deba02" providerId="LiveId" clId="{882C6E3C-21A2-474C-9E66-175FAAA1520E}" dt="2025-10-16T12:59:38.141" v="3661" actId="20577"/>
          <ac:spMkLst>
            <pc:docMk/>
            <pc:sldMk cId="2427523482" sldId="373"/>
            <ac:spMk id="2" creationId="{039F7487-CB38-E67E-9766-910E79BBC920}"/>
          </ac:spMkLst>
        </pc:spChg>
        <pc:spChg chg="mod">
          <ac:chgData name="Serdar Özkök" userId="40ef2e9956deba02" providerId="LiveId" clId="{882C6E3C-21A2-474C-9E66-175FAAA1520E}" dt="2025-10-16T13:02:13.735" v="3922" actId="20577"/>
          <ac:spMkLst>
            <pc:docMk/>
            <pc:sldMk cId="2427523482" sldId="373"/>
            <ac:spMk id="5" creationId="{39F7A584-270D-13C3-048F-C08D0E53ED89}"/>
          </ac:spMkLst>
        </pc:spChg>
        <pc:picChg chg="mod">
          <ac:chgData name="Serdar Özkök" userId="40ef2e9956deba02" providerId="LiveId" clId="{882C6E3C-21A2-474C-9E66-175FAAA1520E}" dt="2025-10-16T12:59:40.583" v="3662" actId="1076"/>
          <ac:picMkLst>
            <pc:docMk/>
            <pc:sldMk cId="2427523482" sldId="373"/>
            <ac:picMk id="7" creationId="{9EEA8059-2125-886E-03B2-2A81CDC25658}"/>
          </ac:picMkLst>
        </pc:picChg>
      </pc:sldChg>
      <pc:sldChg chg="addSp delSp modSp new mod">
        <pc:chgData name="Serdar Özkök" userId="40ef2e9956deba02" providerId="LiveId" clId="{882C6E3C-21A2-474C-9E66-175FAAA1520E}" dt="2025-10-18T05:59:55.327" v="7305" actId="22"/>
        <pc:sldMkLst>
          <pc:docMk/>
          <pc:sldMk cId="2134363061" sldId="374"/>
        </pc:sldMkLst>
        <pc:spChg chg="mod">
          <ac:chgData name="Serdar Özkök" userId="40ef2e9956deba02" providerId="LiveId" clId="{882C6E3C-21A2-474C-9E66-175FAAA1520E}" dt="2025-10-16T14:49:04.196" v="3993" actId="20577"/>
          <ac:spMkLst>
            <pc:docMk/>
            <pc:sldMk cId="2134363061" sldId="374"/>
            <ac:spMk id="2" creationId="{8586E796-CF8C-81FF-CD95-2528C36D5E0B}"/>
          </ac:spMkLst>
        </pc:spChg>
        <pc:picChg chg="add del">
          <ac:chgData name="Serdar Özkök" userId="40ef2e9956deba02" providerId="LiveId" clId="{882C6E3C-21A2-474C-9E66-175FAAA1520E}" dt="2025-10-18T05:59:55.327" v="7305" actId="22"/>
          <ac:picMkLst>
            <pc:docMk/>
            <pc:sldMk cId="2134363061" sldId="374"/>
            <ac:picMk id="4" creationId="{9F765ABF-07AA-2A02-BDA3-B9997F7CA2B1}"/>
          </ac:picMkLst>
        </pc:picChg>
        <pc:picChg chg="add mod ord">
          <ac:chgData name="Serdar Özkök" userId="40ef2e9956deba02" providerId="LiveId" clId="{882C6E3C-21A2-474C-9E66-175FAAA1520E}" dt="2025-10-16T14:46:36.474" v="3987" actId="1076"/>
          <ac:picMkLst>
            <pc:docMk/>
            <pc:sldMk cId="2134363061" sldId="374"/>
            <ac:picMk id="5" creationId="{AE39B20C-0765-D3D5-13AF-64623D4B1457}"/>
          </ac:picMkLst>
        </pc:picChg>
        <pc:picChg chg="add mod">
          <ac:chgData name="Serdar Özkök" userId="40ef2e9956deba02" providerId="LiveId" clId="{882C6E3C-21A2-474C-9E66-175FAAA1520E}" dt="2025-10-16T14:46:43.746" v="3990" actId="1076"/>
          <ac:picMkLst>
            <pc:docMk/>
            <pc:sldMk cId="2134363061" sldId="374"/>
            <ac:picMk id="9" creationId="{91EEAB3B-361D-6390-35A1-BF1B8BBEE58E}"/>
          </ac:picMkLst>
        </pc:picChg>
      </pc:sldChg>
      <pc:sldChg chg="new del">
        <pc:chgData name="Serdar Özkök" userId="40ef2e9956deba02" providerId="LiveId" clId="{882C6E3C-21A2-474C-9E66-175FAAA1520E}" dt="2025-10-17T12:12:31.514" v="5787" actId="2696"/>
        <pc:sldMkLst>
          <pc:docMk/>
          <pc:sldMk cId="533443585" sldId="375"/>
        </pc:sldMkLst>
      </pc:sldChg>
      <pc:sldChg chg="modSp add mod ord">
        <pc:chgData name="Serdar Özkök" userId="40ef2e9956deba02" providerId="LiveId" clId="{882C6E3C-21A2-474C-9E66-175FAAA1520E}" dt="2025-10-16T15:16:05.163" v="4123" actId="1076"/>
        <pc:sldMkLst>
          <pc:docMk/>
          <pc:sldMk cId="2996223084" sldId="376"/>
        </pc:sldMkLst>
        <pc:spChg chg="mod">
          <ac:chgData name="Serdar Özkök" userId="40ef2e9956deba02" providerId="LiveId" clId="{882C6E3C-21A2-474C-9E66-175FAAA1520E}" dt="2025-10-16T14:59:13.101" v="4122" actId="1076"/>
          <ac:spMkLst>
            <pc:docMk/>
            <pc:sldMk cId="2996223084" sldId="376"/>
            <ac:spMk id="2" creationId="{4F4EB6D1-FBAD-E1DE-A53C-D10A0EF5384E}"/>
          </ac:spMkLst>
        </pc:spChg>
        <pc:picChg chg="mod">
          <ac:chgData name="Serdar Özkök" userId="40ef2e9956deba02" providerId="LiveId" clId="{882C6E3C-21A2-474C-9E66-175FAAA1520E}" dt="2025-10-16T14:59:03.535" v="4119" actId="1076"/>
          <ac:picMkLst>
            <pc:docMk/>
            <pc:sldMk cId="2996223084" sldId="376"/>
            <ac:picMk id="4" creationId="{1D23D374-D8AA-2F33-8797-7B68CBBC9872}"/>
          </ac:picMkLst>
        </pc:picChg>
        <pc:picChg chg="mod">
          <ac:chgData name="Serdar Özkök" userId="40ef2e9956deba02" providerId="LiveId" clId="{882C6E3C-21A2-474C-9E66-175FAAA1520E}" dt="2025-10-16T14:59:05.763" v="4120" actId="1076"/>
          <ac:picMkLst>
            <pc:docMk/>
            <pc:sldMk cId="2996223084" sldId="376"/>
            <ac:picMk id="8" creationId="{072F37FF-F6D9-09C5-EF27-35ED0F8D182F}"/>
          </ac:picMkLst>
        </pc:picChg>
        <pc:picChg chg="mod">
          <ac:chgData name="Serdar Özkök" userId="40ef2e9956deba02" providerId="LiveId" clId="{882C6E3C-21A2-474C-9E66-175FAAA1520E}" dt="2025-10-16T15:16:05.163" v="4123" actId="1076"/>
          <ac:picMkLst>
            <pc:docMk/>
            <pc:sldMk cId="2996223084" sldId="376"/>
            <ac:picMk id="10" creationId="{AB4BA2D0-9AD4-FD32-D598-18E37A80757A}"/>
          </ac:picMkLst>
        </pc:picChg>
      </pc:sldChg>
      <pc:sldChg chg="delSp modSp add mod modShow">
        <pc:chgData name="Serdar Özkök" userId="40ef2e9956deba02" providerId="LiveId" clId="{882C6E3C-21A2-474C-9E66-175FAAA1520E}" dt="2025-10-17T14:53:14.164" v="7203" actId="729"/>
        <pc:sldMkLst>
          <pc:docMk/>
          <pc:sldMk cId="4091560212" sldId="377"/>
        </pc:sldMkLst>
        <pc:spChg chg="mod">
          <ac:chgData name="Serdar Özkök" userId="40ef2e9956deba02" providerId="LiveId" clId="{882C6E3C-21A2-474C-9E66-175FAAA1520E}" dt="2025-10-16T15:22:53.652" v="4207" actId="1076"/>
          <ac:spMkLst>
            <pc:docMk/>
            <pc:sldMk cId="4091560212" sldId="377"/>
            <ac:spMk id="15" creationId="{4DAC83DE-C96A-259D-5F96-CBB188028A70}"/>
          </ac:spMkLst>
        </pc:spChg>
        <pc:picChg chg="mod">
          <ac:chgData name="Serdar Özkök" userId="40ef2e9956deba02" providerId="LiveId" clId="{882C6E3C-21A2-474C-9E66-175FAAA1520E}" dt="2025-10-16T15:22:19.904" v="4161" actId="1076"/>
          <ac:picMkLst>
            <pc:docMk/>
            <pc:sldMk cId="4091560212" sldId="377"/>
            <ac:picMk id="5" creationId="{D865F455-3E04-CC33-9F29-CDB60264E172}"/>
          </ac:picMkLst>
        </pc:picChg>
      </pc:sldChg>
      <pc:sldChg chg="modSp new mod">
        <pc:chgData name="Serdar Özkök" userId="40ef2e9956deba02" providerId="LiveId" clId="{882C6E3C-21A2-474C-9E66-175FAAA1520E}" dt="2025-10-17T12:28:27.782" v="5852" actId="20577"/>
        <pc:sldMkLst>
          <pc:docMk/>
          <pc:sldMk cId="331744110" sldId="378"/>
        </pc:sldMkLst>
        <pc:spChg chg="mod">
          <ac:chgData name="Serdar Özkök" userId="40ef2e9956deba02" providerId="LiveId" clId="{882C6E3C-21A2-474C-9E66-175FAAA1520E}" dt="2025-10-16T15:27:45.063" v="4226" actId="122"/>
          <ac:spMkLst>
            <pc:docMk/>
            <pc:sldMk cId="331744110" sldId="378"/>
            <ac:spMk id="2" creationId="{7C74888C-B088-DDA7-B480-39FE2A07F25A}"/>
          </ac:spMkLst>
        </pc:spChg>
        <pc:spChg chg="mod">
          <ac:chgData name="Serdar Özkök" userId="40ef2e9956deba02" providerId="LiveId" clId="{882C6E3C-21A2-474C-9E66-175FAAA1520E}" dt="2025-10-17T12:28:27.782" v="5852" actId="20577"/>
          <ac:spMkLst>
            <pc:docMk/>
            <pc:sldMk cId="331744110" sldId="378"/>
            <ac:spMk id="3" creationId="{54FF2EC8-D856-465F-9889-F080E2E96FF4}"/>
          </ac:spMkLst>
        </pc:spChg>
      </pc:sldChg>
      <pc:sldChg chg="addSp delSp modSp add mod">
        <pc:chgData name="Serdar Özkök" userId="40ef2e9956deba02" providerId="LiveId" clId="{882C6E3C-21A2-474C-9E66-175FAAA1520E}" dt="2025-10-17T11:52:10.437" v="5048" actId="478"/>
        <pc:sldMkLst>
          <pc:docMk/>
          <pc:sldMk cId="3857751883" sldId="379"/>
        </pc:sldMkLst>
        <pc:spChg chg="add del mod">
          <ac:chgData name="Serdar Özkök" userId="40ef2e9956deba02" providerId="LiveId" clId="{882C6E3C-21A2-474C-9E66-175FAAA1520E}" dt="2025-10-17T11:50:52.239" v="5033" actId="22"/>
          <ac:spMkLst>
            <pc:docMk/>
            <pc:sldMk cId="3857751883" sldId="379"/>
            <ac:spMk id="4" creationId="{C1F9190C-61A8-6816-86D4-A0A82363BFC2}"/>
          </ac:spMkLst>
        </pc:spChg>
        <pc:spChg chg="add del mod">
          <ac:chgData name="Serdar Özkök" userId="40ef2e9956deba02" providerId="LiveId" clId="{882C6E3C-21A2-474C-9E66-175FAAA1520E}" dt="2025-10-17T11:52:10.437" v="5048" actId="478"/>
          <ac:spMkLst>
            <pc:docMk/>
            <pc:sldMk cId="3857751883" sldId="379"/>
            <ac:spMk id="10" creationId="{75AB8AF5-0D76-5202-B5DD-5D11CFC84020}"/>
          </ac:spMkLst>
        </pc:spChg>
        <pc:picChg chg="del">
          <ac:chgData name="Serdar Özkök" userId="40ef2e9956deba02" providerId="LiveId" clId="{882C6E3C-21A2-474C-9E66-175FAAA1520E}" dt="2025-10-17T11:50:50.565" v="5032" actId="478"/>
          <ac:picMkLst>
            <pc:docMk/>
            <pc:sldMk cId="3857751883" sldId="379"/>
            <ac:picMk id="5" creationId="{68FDBE16-E571-D8EA-6304-68FCE8777B37}"/>
          </ac:picMkLst>
        </pc:picChg>
        <pc:picChg chg="add del mod ord">
          <ac:chgData name="Serdar Özkök" userId="40ef2e9956deba02" providerId="LiveId" clId="{882C6E3C-21A2-474C-9E66-175FAAA1520E}" dt="2025-10-17T11:51:35.464" v="5040" actId="478"/>
          <ac:picMkLst>
            <pc:docMk/>
            <pc:sldMk cId="3857751883" sldId="379"/>
            <ac:picMk id="8" creationId="{5F13860D-D494-B426-AE43-336130A27D80}"/>
          </ac:picMkLst>
        </pc:picChg>
        <pc:picChg chg="add mod">
          <ac:chgData name="Serdar Özkök" userId="40ef2e9956deba02" providerId="LiveId" clId="{882C6E3C-21A2-474C-9E66-175FAAA1520E}" dt="2025-10-17T11:51:58.531" v="5047" actId="1076"/>
          <ac:picMkLst>
            <pc:docMk/>
            <pc:sldMk cId="3857751883" sldId="379"/>
            <ac:picMk id="12" creationId="{5E8CF737-1009-7BCF-D7EA-61B4605D1744}"/>
          </ac:picMkLst>
        </pc:picChg>
      </pc:sldChg>
      <pc:sldChg chg="delSp modSp add mod ord">
        <pc:chgData name="Serdar Özkök" userId="40ef2e9956deba02" providerId="LiveId" clId="{882C6E3C-21A2-474C-9E66-175FAAA1520E}" dt="2025-10-17T11:52:50.609" v="5055" actId="1076"/>
        <pc:sldMkLst>
          <pc:docMk/>
          <pc:sldMk cId="4265869650" sldId="380"/>
        </pc:sldMkLst>
        <pc:spChg chg="del mod">
          <ac:chgData name="Serdar Özkök" userId="40ef2e9956deba02" providerId="LiveId" clId="{882C6E3C-21A2-474C-9E66-175FAAA1520E}" dt="2025-10-17T11:52:47.874" v="5053" actId="478"/>
          <ac:spMkLst>
            <pc:docMk/>
            <pc:sldMk cId="4265869650" sldId="380"/>
            <ac:spMk id="2" creationId="{65596D13-3B30-7279-C28B-E6B91A2C60FE}"/>
          </ac:spMkLst>
        </pc:spChg>
        <pc:picChg chg="mod">
          <ac:chgData name="Serdar Özkök" userId="40ef2e9956deba02" providerId="LiveId" clId="{882C6E3C-21A2-474C-9E66-175FAAA1520E}" dt="2025-10-17T11:52:50.609" v="5055" actId="1076"/>
          <ac:picMkLst>
            <pc:docMk/>
            <pc:sldMk cId="4265869650" sldId="380"/>
            <ac:picMk id="5" creationId="{9FB4D31B-FE32-EEF4-2919-EC10E828CF07}"/>
          </ac:picMkLst>
        </pc:picChg>
        <pc:picChg chg="del">
          <ac:chgData name="Serdar Özkök" userId="40ef2e9956deba02" providerId="LiveId" clId="{882C6E3C-21A2-474C-9E66-175FAAA1520E}" dt="2025-10-17T11:52:49.202" v="5054" actId="478"/>
          <ac:picMkLst>
            <pc:docMk/>
            <pc:sldMk cId="4265869650" sldId="380"/>
            <ac:picMk id="7" creationId="{0F1CEF84-AAA4-903E-0F29-5D2B21909155}"/>
          </ac:picMkLst>
        </pc:picChg>
      </pc:sldChg>
      <pc:sldChg chg="addSp delSp modSp new mod">
        <pc:chgData name="Serdar Özkök" userId="40ef2e9956deba02" providerId="LiveId" clId="{882C6E3C-21A2-474C-9E66-175FAAA1520E}" dt="2025-10-17T12:54:51.660" v="6073" actId="14100"/>
        <pc:sldMkLst>
          <pc:docMk/>
          <pc:sldMk cId="2378804528" sldId="381"/>
        </pc:sldMkLst>
        <pc:spChg chg="mod">
          <ac:chgData name="Serdar Özkök" userId="40ef2e9956deba02" providerId="LiveId" clId="{882C6E3C-21A2-474C-9E66-175FAAA1520E}" dt="2025-10-17T12:54:38.891" v="6072" actId="20577"/>
          <ac:spMkLst>
            <pc:docMk/>
            <pc:sldMk cId="2378804528" sldId="381"/>
            <ac:spMk id="2" creationId="{8026DBD7-9B56-A707-1688-EF3CC6A40465}"/>
          </ac:spMkLst>
        </pc:spChg>
        <pc:spChg chg="del">
          <ac:chgData name="Serdar Özkök" userId="40ef2e9956deba02" providerId="LiveId" clId="{882C6E3C-21A2-474C-9E66-175FAAA1520E}" dt="2025-10-17T12:47:23.229" v="5964" actId="1957"/>
          <ac:spMkLst>
            <pc:docMk/>
            <pc:sldMk cId="2378804528" sldId="381"/>
            <ac:spMk id="3" creationId="{FBA60797-D436-AD77-AD13-4375D9939C3E}"/>
          </ac:spMkLst>
        </pc:spChg>
        <pc:spChg chg="add mod">
          <ac:chgData name="Serdar Özkök" userId="40ef2e9956deba02" providerId="LiveId" clId="{882C6E3C-21A2-474C-9E66-175FAAA1520E}" dt="2025-10-17T12:54:28.398" v="6057" actId="207"/>
          <ac:spMkLst>
            <pc:docMk/>
            <pc:sldMk cId="2378804528" sldId="381"/>
            <ac:spMk id="7" creationId="{7E1E1131-10B7-6531-84B8-1CFD52EFD58C}"/>
          </ac:spMkLst>
        </pc:spChg>
        <pc:graphicFrameChg chg="add mod">
          <ac:chgData name="Serdar Özkök" userId="40ef2e9956deba02" providerId="LiveId" clId="{882C6E3C-21A2-474C-9E66-175FAAA1520E}" dt="2025-10-17T12:54:51.660" v="6073" actId="14100"/>
          <ac:graphicFrameMkLst>
            <pc:docMk/>
            <pc:sldMk cId="2378804528" sldId="381"/>
            <ac:graphicFrameMk id="6" creationId="{EA6BE37C-3C33-C492-D89B-9E2F50961E2A}"/>
          </ac:graphicFrameMkLst>
        </pc:graphicFrameChg>
      </pc:sldChg>
      <pc:sldChg chg="addSp delSp modSp new mod modNotesTx">
        <pc:chgData name="Serdar Özkök" userId="40ef2e9956deba02" providerId="LiveId" clId="{882C6E3C-21A2-474C-9E66-175FAAA1520E}" dt="2025-10-18T05:24:58.077" v="7299"/>
        <pc:sldMkLst>
          <pc:docMk/>
          <pc:sldMk cId="381698421" sldId="382"/>
        </pc:sldMkLst>
        <pc:spChg chg="mod">
          <ac:chgData name="Serdar Özkök" userId="40ef2e9956deba02" providerId="LiveId" clId="{882C6E3C-21A2-474C-9E66-175FAAA1520E}" dt="2025-10-18T05:24:58.077" v="7299"/>
          <ac:spMkLst>
            <pc:docMk/>
            <pc:sldMk cId="381698421" sldId="382"/>
            <ac:spMk id="2" creationId="{76E3B5E5-0922-862F-0F6A-ECDD13AC1058}"/>
          </ac:spMkLst>
        </pc:spChg>
        <pc:spChg chg="del">
          <ac:chgData name="Serdar Özkök" userId="40ef2e9956deba02" providerId="LiveId" clId="{882C6E3C-21A2-474C-9E66-175FAAA1520E}" dt="2025-10-17T14:00:38.486" v="6232" actId="22"/>
          <ac:spMkLst>
            <pc:docMk/>
            <pc:sldMk cId="381698421" sldId="382"/>
            <ac:spMk id="3" creationId="{6EB60BA9-0102-AB7F-6D16-DCE3D59476A1}"/>
          </ac:spMkLst>
        </pc:spChg>
        <pc:spChg chg="add mod">
          <ac:chgData name="Serdar Özkök" userId="40ef2e9956deba02" providerId="LiveId" clId="{882C6E3C-21A2-474C-9E66-175FAAA1520E}" dt="2025-10-17T14:56:54.669" v="7277" actId="1076"/>
          <ac:spMkLst>
            <pc:docMk/>
            <pc:sldMk cId="381698421" sldId="382"/>
            <ac:spMk id="6" creationId="{42A19BFB-1A31-7BC3-2DD6-0CCEAC403916}"/>
          </ac:spMkLst>
        </pc:spChg>
        <pc:picChg chg="add mod ord">
          <ac:chgData name="Serdar Özkök" userId="40ef2e9956deba02" providerId="LiveId" clId="{882C6E3C-21A2-474C-9E66-175FAAA1520E}" dt="2025-10-17T14:56:49.732" v="7276" actId="1076"/>
          <ac:picMkLst>
            <pc:docMk/>
            <pc:sldMk cId="381698421" sldId="382"/>
            <ac:picMk id="5" creationId="{73794C07-B402-2A8B-41F6-53495CEC761E}"/>
          </ac:picMkLst>
        </pc:picChg>
      </pc:sldChg>
      <pc:sldChg chg="addSp delSp modSp new mod modNotesTx">
        <pc:chgData name="Serdar Özkök" userId="40ef2e9956deba02" providerId="LiveId" clId="{882C6E3C-21A2-474C-9E66-175FAAA1520E}" dt="2025-10-18T05:25:06.966" v="7300"/>
        <pc:sldMkLst>
          <pc:docMk/>
          <pc:sldMk cId="1278245272" sldId="383"/>
        </pc:sldMkLst>
        <pc:spChg chg="del">
          <ac:chgData name="Serdar Özkök" userId="40ef2e9956deba02" providerId="LiveId" clId="{882C6E3C-21A2-474C-9E66-175FAAA1520E}" dt="2025-10-17T14:05:43.781" v="6293" actId="478"/>
          <ac:spMkLst>
            <pc:docMk/>
            <pc:sldMk cId="1278245272" sldId="383"/>
            <ac:spMk id="2" creationId="{CC7634FD-9811-BF05-8BA8-E1484165A0CF}"/>
          </ac:spMkLst>
        </pc:spChg>
        <pc:spChg chg="mod">
          <ac:chgData name="Serdar Özkök" userId="40ef2e9956deba02" providerId="LiveId" clId="{882C6E3C-21A2-474C-9E66-175FAAA1520E}" dt="2025-10-17T14:07:01.593" v="6384" actId="14100"/>
          <ac:spMkLst>
            <pc:docMk/>
            <pc:sldMk cId="1278245272" sldId="383"/>
            <ac:spMk id="3" creationId="{2893AF36-8C4E-DE80-1F49-8DF84E63E896}"/>
          </ac:spMkLst>
        </pc:spChg>
        <pc:spChg chg="add mod">
          <ac:chgData name="Serdar Özkök" userId="40ef2e9956deba02" providerId="LiveId" clId="{882C6E3C-21A2-474C-9E66-175FAAA1520E}" dt="2025-10-18T05:25:06.966" v="7300"/>
          <ac:spMkLst>
            <pc:docMk/>
            <pc:sldMk cId="1278245272" sldId="383"/>
            <ac:spMk id="4" creationId="{D3CE894F-4C1B-6D58-4F70-C1960C77EE03}"/>
          </ac:spMkLst>
        </pc:spChg>
      </pc:sldChg>
      <pc:sldChg chg="modSp new mod modNotesTx">
        <pc:chgData name="Serdar Özkök" userId="40ef2e9956deba02" providerId="LiveId" clId="{882C6E3C-21A2-474C-9E66-175FAAA1520E}" dt="2025-10-17T14:26:30.626" v="7200" actId="404"/>
        <pc:sldMkLst>
          <pc:docMk/>
          <pc:sldMk cId="772288240" sldId="384"/>
        </pc:sldMkLst>
        <pc:spChg chg="mod">
          <ac:chgData name="Serdar Özkök" userId="40ef2e9956deba02" providerId="LiveId" clId="{882C6E3C-21A2-474C-9E66-175FAAA1520E}" dt="2025-10-17T14:10:50.824" v="6481" actId="122"/>
          <ac:spMkLst>
            <pc:docMk/>
            <pc:sldMk cId="772288240" sldId="384"/>
            <ac:spMk id="2" creationId="{67A743CB-1318-4B32-05B7-631A7C7BCB4C}"/>
          </ac:spMkLst>
        </pc:spChg>
        <pc:spChg chg="mod">
          <ac:chgData name="Serdar Özkök" userId="40ef2e9956deba02" providerId="LiveId" clId="{882C6E3C-21A2-474C-9E66-175FAAA1520E}" dt="2025-10-17T14:26:30.626" v="7200" actId="404"/>
          <ac:spMkLst>
            <pc:docMk/>
            <pc:sldMk cId="772288240" sldId="384"/>
            <ac:spMk id="3" creationId="{368F82F6-15FF-43B8-DD6F-9226ADED681D}"/>
          </ac:spMkLst>
        </pc:spChg>
      </pc:sldChg>
      <pc:sldChg chg="addSp delSp modSp new mod">
        <pc:chgData name="Serdar Özkök" userId="40ef2e9956deba02" providerId="LiveId" clId="{882C6E3C-21A2-474C-9E66-175FAAA1520E}" dt="2025-10-17T14:21:33.323" v="7120" actId="1076"/>
        <pc:sldMkLst>
          <pc:docMk/>
          <pc:sldMk cId="2212992615" sldId="385"/>
        </pc:sldMkLst>
        <pc:spChg chg="mod">
          <ac:chgData name="Serdar Özkök" userId="40ef2e9956deba02" providerId="LiveId" clId="{882C6E3C-21A2-474C-9E66-175FAAA1520E}" dt="2025-10-17T14:20:28.116" v="7115" actId="113"/>
          <ac:spMkLst>
            <pc:docMk/>
            <pc:sldMk cId="2212992615" sldId="385"/>
            <ac:spMk id="2" creationId="{2FE749BC-F0BD-3F0A-A094-FA0CD9F86443}"/>
          </ac:spMkLst>
        </pc:spChg>
        <pc:spChg chg="del">
          <ac:chgData name="Serdar Özkök" userId="40ef2e9956deba02" providerId="LiveId" clId="{882C6E3C-21A2-474C-9E66-175FAAA1520E}" dt="2025-10-17T14:20:58.989" v="7116" actId="22"/>
          <ac:spMkLst>
            <pc:docMk/>
            <pc:sldMk cId="2212992615" sldId="385"/>
            <ac:spMk id="3" creationId="{FBC3D5F1-087A-1BA3-459C-ADB59197D632}"/>
          </ac:spMkLst>
        </pc:spChg>
        <pc:picChg chg="add mod ord">
          <ac:chgData name="Serdar Özkök" userId="40ef2e9956deba02" providerId="LiveId" clId="{882C6E3C-21A2-474C-9E66-175FAAA1520E}" dt="2025-10-17T14:21:03.989" v="7117" actId="1076"/>
          <ac:picMkLst>
            <pc:docMk/>
            <pc:sldMk cId="2212992615" sldId="385"/>
            <ac:picMk id="5" creationId="{7EF171DB-2505-7C77-BC80-ACF9DA300E4B}"/>
          </ac:picMkLst>
        </pc:picChg>
        <pc:picChg chg="add mod">
          <ac:chgData name="Serdar Özkök" userId="40ef2e9956deba02" providerId="LiveId" clId="{882C6E3C-21A2-474C-9E66-175FAAA1520E}" dt="2025-10-17T14:21:33.323" v="7120" actId="1076"/>
          <ac:picMkLst>
            <pc:docMk/>
            <pc:sldMk cId="2212992615" sldId="385"/>
            <ac:picMk id="7" creationId="{8FC739DB-67B5-B31E-B71F-965D5C7D7A10}"/>
          </ac:picMkLst>
        </pc:picChg>
      </pc:sldChg>
      <pc:sldChg chg="addSp delSp modSp add mod">
        <pc:chgData name="Serdar Özkök" userId="40ef2e9956deba02" providerId="LiveId" clId="{882C6E3C-21A2-474C-9E66-175FAAA1520E}" dt="2025-10-17T14:23:29.434" v="7125" actId="22"/>
        <pc:sldMkLst>
          <pc:docMk/>
          <pc:sldMk cId="352117952" sldId="386"/>
        </pc:sldMkLst>
        <pc:spChg chg="add del mod">
          <ac:chgData name="Serdar Özkök" userId="40ef2e9956deba02" providerId="LiveId" clId="{882C6E3C-21A2-474C-9E66-175FAAA1520E}" dt="2025-10-17T14:23:29.434" v="7125" actId="22"/>
          <ac:spMkLst>
            <pc:docMk/>
            <pc:sldMk cId="352117952" sldId="386"/>
            <ac:spMk id="4" creationId="{A1E2455A-38C8-6582-210C-AC9A59E00B2F}"/>
          </ac:spMkLst>
        </pc:spChg>
        <pc:picChg chg="del">
          <ac:chgData name="Serdar Özkök" userId="40ef2e9956deba02" providerId="LiveId" clId="{882C6E3C-21A2-474C-9E66-175FAAA1520E}" dt="2025-10-17T14:22:23.644" v="7122" actId="478"/>
          <ac:picMkLst>
            <pc:docMk/>
            <pc:sldMk cId="352117952" sldId="386"/>
            <ac:picMk id="5" creationId="{9ECFEE58-B09F-8895-6503-84C11FCF9DB9}"/>
          </ac:picMkLst>
        </pc:picChg>
        <pc:picChg chg="add mod ord">
          <ac:chgData name="Serdar Özkök" userId="40ef2e9956deba02" providerId="LiveId" clId="{882C6E3C-21A2-474C-9E66-175FAAA1520E}" dt="2025-10-17T14:23:29.434" v="7125" actId="22"/>
          <ac:picMkLst>
            <pc:docMk/>
            <pc:sldMk cId="352117952" sldId="386"/>
            <ac:picMk id="8" creationId="{91BCF2E3-1A53-FF72-972D-5E247426BA6B}"/>
          </ac:picMkLst>
        </pc:picChg>
      </pc:sldChg>
      <pc:sldChg chg="add del">
        <pc:chgData name="Serdar Özkök" userId="40ef2e9956deba02" providerId="LiveId" clId="{882C6E3C-21A2-474C-9E66-175FAAA1520E}" dt="2025-10-17T14:22:53.386" v="7124" actId="2696"/>
        <pc:sldMkLst>
          <pc:docMk/>
          <pc:sldMk cId="1174500364" sldId="387"/>
        </pc:sldMkLst>
      </pc:sldChg>
      <pc:sldChg chg="addSp delSp modSp add mod">
        <pc:chgData name="Serdar Özkök" userId="40ef2e9956deba02" providerId="LiveId" clId="{882C6E3C-21A2-474C-9E66-175FAAA1520E}" dt="2025-10-17T14:25:15.826" v="7129" actId="166"/>
        <pc:sldMkLst>
          <pc:docMk/>
          <pc:sldMk cId="2380549311" sldId="387"/>
        </pc:sldMkLst>
        <pc:spChg chg="add del mod">
          <ac:chgData name="Serdar Özkök" userId="40ef2e9956deba02" providerId="LiveId" clId="{882C6E3C-21A2-474C-9E66-175FAAA1520E}" dt="2025-10-17T14:25:04.006" v="7128" actId="22"/>
          <ac:spMkLst>
            <pc:docMk/>
            <pc:sldMk cId="2380549311" sldId="387"/>
            <ac:spMk id="4" creationId="{D762BCCB-F37D-8CB2-3D71-39CABE275747}"/>
          </ac:spMkLst>
        </pc:spChg>
        <pc:picChg chg="add mod ord">
          <ac:chgData name="Serdar Özkök" userId="40ef2e9956deba02" providerId="LiveId" clId="{882C6E3C-21A2-474C-9E66-175FAAA1520E}" dt="2025-10-17T14:25:04.006" v="7128" actId="22"/>
          <ac:picMkLst>
            <pc:docMk/>
            <pc:sldMk cId="2380549311" sldId="387"/>
            <ac:picMk id="6" creationId="{BF4540A5-078D-3460-63B3-4D7F63EC7B97}"/>
          </ac:picMkLst>
        </pc:picChg>
        <pc:picChg chg="ord">
          <ac:chgData name="Serdar Özkök" userId="40ef2e9956deba02" providerId="LiveId" clId="{882C6E3C-21A2-474C-9E66-175FAAA1520E}" dt="2025-10-17T14:25:15.826" v="7129" actId="166"/>
          <ac:picMkLst>
            <pc:docMk/>
            <pc:sldMk cId="2380549311" sldId="387"/>
            <ac:picMk id="7" creationId="{114C5CCA-1A68-A5F0-3D8F-B71348CC8A67}"/>
          </ac:picMkLst>
        </pc:picChg>
        <pc:picChg chg="del">
          <ac:chgData name="Serdar Özkök" userId="40ef2e9956deba02" providerId="LiveId" clId="{882C6E3C-21A2-474C-9E66-175FAAA1520E}" dt="2025-10-17T14:25:01.914" v="7127" actId="478"/>
          <ac:picMkLst>
            <pc:docMk/>
            <pc:sldMk cId="2380549311" sldId="387"/>
            <ac:picMk id="8" creationId="{FCE11E07-8A00-F89F-5929-1B9AC88A01B1}"/>
          </ac:picMkLst>
        </pc:picChg>
      </pc:sldChg>
      <pc:sldChg chg="addSp delSp modSp new mod">
        <pc:chgData name="Serdar Özkök" userId="40ef2e9956deba02" providerId="LiveId" clId="{882C6E3C-21A2-474C-9E66-175FAAA1520E}" dt="2025-10-18T06:01:24.362" v="7335" actId="122"/>
        <pc:sldMkLst>
          <pc:docMk/>
          <pc:sldMk cId="2790853077" sldId="388"/>
        </pc:sldMkLst>
        <pc:spChg chg="mod">
          <ac:chgData name="Serdar Özkök" userId="40ef2e9956deba02" providerId="LiveId" clId="{882C6E3C-21A2-474C-9E66-175FAAA1520E}" dt="2025-10-18T06:01:24.362" v="7335" actId="122"/>
          <ac:spMkLst>
            <pc:docMk/>
            <pc:sldMk cId="2790853077" sldId="388"/>
            <ac:spMk id="2" creationId="{E010D2E5-1EA0-E6A6-5826-454C4EBDB490}"/>
          </ac:spMkLst>
        </pc:spChg>
        <pc:spChg chg="del">
          <ac:chgData name="Serdar Özkök" userId="40ef2e9956deba02" providerId="LiveId" clId="{882C6E3C-21A2-474C-9E66-175FAAA1520E}" dt="2025-10-18T05:59:59.857" v="7307" actId="22"/>
          <ac:spMkLst>
            <pc:docMk/>
            <pc:sldMk cId="2790853077" sldId="388"/>
            <ac:spMk id="3" creationId="{E8BA2980-6BAE-D4A8-C1D6-8C60FADB9EC1}"/>
          </ac:spMkLst>
        </pc:spChg>
        <pc:picChg chg="add mod ord">
          <ac:chgData name="Serdar Özkök" userId="40ef2e9956deba02" providerId="LiveId" clId="{882C6E3C-21A2-474C-9E66-175FAAA1520E}" dt="2025-10-18T05:59:59.857" v="7307" actId="22"/>
          <ac:picMkLst>
            <pc:docMk/>
            <pc:sldMk cId="2790853077" sldId="388"/>
            <ac:picMk id="5" creationId="{5478AEA5-7206-0691-9E13-4C4F01E1AA69}"/>
          </ac:picMkLst>
        </pc:picChg>
      </pc:sldChg>
      <pc:sldChg chg="new del">
        <pc:chgData name="Serdar Özkök" userId="40ef2e9956deba02" providerId="LiveId" clId="{882C6E3C-21A2-474C-9E66-175FAAA1520E}" dt="2025-10-18T06:00:25.296" v="7328" actId="2696"/>
        <pc:sldMkLst>
          <pc:docMk/>
          <pc:sldMk cId="1333946852" sldId="389"/>
        </pc:sldMkLst>
      </pc:sldChg>
      <pc:sldChg chg="addSp delSp modSp add mod">
        <pc:chgData name="Serdar Özkök" userId="40ef2e9956deba02" providerId="LiveId" clId="{882C6E3C-21A2-474C-9E66-175FAAA1520E}" dt="2025-10-18T06:01:28.525" v="7336" actId="122"/>
        <pc:sldMkLst>
          <pc:docMk/>
          <pc:sldMk cId="1219559901" sldId="390"/>
        </pc:sldMkLst>
        <pc:spChg chg="mod">
          <ac:chgData name="Serdar Özkök" userId="40ef2e9956deba02" providerId="LiveId" clId="{882C6E3C-21A2-474C-9E66-175FAAA1520E}" dt="2025-10-18T06:01:28.525" v="7336" actId="122"/>
          <ac:spMkLst>
            <pc:docMk/>
            <pc:sldMk cId="1219559901" sldId="390"/>
            <ac:spMk id="2" creationId="{EB30B4B3-C181-AD0F-13F6-1D782343CAB5}"/>
          </ac:spMkLst>
        </pc:spChg>
        <pc:spChg chg="add del mod">
          <ac:chgData name="Serdar Özkök" userId="40ef2e9956deba02" providerId="LiveId" clId="{882C6E3C-21A2-474C-9E66-175FAAA1520E}" dt="2025-10-18T06:01:03.141" v="7330" actId="22"/>
          <ac:spMkLst>
            <pc:docMk/>
            <pc:sldMk cId="1219559901" sldId="390"/>
            <ac:spMk id="4" creationId="{3B2B8A05-F100-7C9E-6368-F4F923B006B2}"/>
          </ac:spMkLst>
        </pc:spChg>
        <pc:picChg chg="del">
          <ac:chgData name="Serdar Özkök" userId="40ef2e9956deba02" providerId="LiveId" clId="{882C6E3C-21A2-474C-9E66-175FAAA1520E}" dt="2025-10-18T06:00:27.440" v="7329" actId="478"/>
          <ac:picMkLst>
            <pc:docMk/>
            <pc:sldMk cId="1219559901" sldId="390"/>
            <ac:picMk id="5" creationId="{96B0FFD2-17EE-E8A5-954C-94CDC10A1B9E}"/>
          </ac:picMkLst>
        </pc:picChg>
        <pc:picChg chg="add mod ord">
          <ac:chgData name="Serdar Özkök" userId="40ef2e9956deba02" providerId="LiveId" clId="{882C6E3C-21A2-474C-9E66-175FAAA1520E}" dt="2025-10-18T06:01:11.576" v="7334" actId="1076"/>
          <ac:picMkLst>
            <pc:docMk/>
            <pc:sldMk cId="1219559901" sldId="390"/>
            <ac:picMk id="7" creationId="{205A7F6E-0A61-4224-02BA-37BC67D70E0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Üye sayısı</c:v>
                </c:pt>
              </c:strCache>
            </c:strRef>
          </c:tx>
          <c:spPr>
            <a:solidFill>
              <a:schemeClr val="accent1"/>
            </a:solidFill>
            <a:ln>
              <a:noFill/>
            </a:ln>
            <a:effectLst/>
          </c:spPr>
          <c:invertIfNegative val="0"/>
          <c:cat>
            <c:strRef>
              <c:f>Sayfa1!$A$2:$A$19</c:f>
              <c:strCache>
                <c:ptCount val="18"/>
                <c:pt idx="0">
                  <c:v>Türkiye</c:v>
                </c:pt>
                <c:pt idx="1">
                  <c:v>İspanya</c:v>
                </c:pt>
                <c:pt idx="2">
                  <c:v>Portekiz</c:v>
                </c:pt>
                <c:pt idx="3">
                  <c:v>İtalya</c:v>
                </c:pt>
                <c:pt idx="4">
                  <c:v>Almanya</c:v>
                </c:pt>
                <c:pt idx="5">
                  <c:v>Birleşik Krallık</c:v>
                </c:pt>
                <c:pt idx="6">
                  <c:v>İrlanda</c:v>
                </c:pt>
                <c:pt idx="7">
                  <c:v>İsviçre</c:v>
                </c:pt>
                <c:pt idx="8">
                  <c:v>Polonya</c:v>
                </c:pt>
                <c:pt idx="9">
                  <c:v>Belarus</c:v>
                </c:pt>
                <c:pt idx="10">
                  <c:v>Danimarka</c:v>
                </c:pt>
                <c:pt idx="11">
                  <c:v>Fransa</c:v>
                </c:pt>
                <c:pt idx="12">
                  <c:v>Malta</c:v>
                </c:pt>
                <c:pt idx="13">
                  <c:v>Norveç</c:v>
                </c:pt>
                <c:pt idx="14">
                  <c:v>Romanya</c:v>
                </c:pt>
                <c:pt idx="15">
                  <c:v>Rusya</c:v>
                </c:pt>
                <c:pt idx="16">
                  <c:v>Suudi Arabistan</c:v>
                </c:pt>
                <c:pt idx="17">
                  <c:v>Yunanistan</c:v>
                </c:pt>
              </c:strCache>
            </c:strRef>
          </c:cat>
          <c:val>
            <c:numRef>
              <c:f>Sayfa1!$B$2:$B$19</c:f>
              <c:numCache>
                <c:formatCode>General</c:formatCode>
                <c:ptCount val="18"/>
                <c:pt idx="0">
                  <c:v>16</c:v>
                </c:pt>
                <c:pt idx="1">
                  <c:v>10</c:v>
                </c:pt>
                <c:pt idx="2">
                  <c:v>6</c:v>
                </c:pt>
                <c:pt idx="3">
                  <c:v>6</c:v>
                </c:pt>
                <c:pt idx="4">
                  <c:v>2</c:v>
                </c:pt>
                <c:pt idx="5">
                  <c:v>2</c:v>
                </c:pt>
                <c:pt idx="6">
                  <c:v>2</c:v>
                </c:pt>
                <c:pt idx="7">
                  <c:v>2</c:v>
                </c:pt>
                <c:pt idx="8">
                  <c:v>2</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96F3-4387-A20B-D76B3935FB05}"/>
            </c:ext>
          </c:extLst>
        </c:ser>
        <c:dLbls>
          <c:showLegendKey val="0"/>
          <c:showVal val="0"/>
          <c:showCatName val="0"/>
          <c:showSerName val="0"/>
          <c:showPercent val="0"/>
          <c:showBubbleSize val="0"/>
        </c:dLbls>
        <c:gapWidth val="219"/>
        <c:overlap val="-27"/>
        <c:axId val="1327796080"/>
        <c:axId val="1327794160"/>
      </c:barChart>
      <c:catAx>
        <c:axId val="132779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7794160"/>
        <c:crosses val="autoZero"/>
        <c:auto val="1"/>
        <c:lblAlgn val="ctr"/>
        <c:lblOffset val="100"/>
        <c:noMultiLvlLbl val="0"/>
      </c:catAx>
      <c:valAx>
        <c:axId val="1327794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7796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D9E66-FECB-4691-9912-1DF0E2A86347}" type="datetimeFigureOut">
              <a:rPr lang="en-US" smtClean="0"/>
              <a:t>10/18/2025</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8FD47-77E3-4701-9943-F2C78D549A22}" type="slidenum">
              <a:rPr lang="en-US" smtClean="0"/>
              <a:t>‹#›</a:t>
            </a:fld>
            <a:endParaRPr lang="en-US"/>
          </a:p>
        </p:txBody>
      </p:sp>
    </p:spTree>
    <p:extLst>
      <p:ext uri="{BB962C8B-B14F-4D97-AF65-F5344CB8AC3E}">
        <p14:creationId xmlns:p14="http://schemas.microsoft.com/office/powerpoint/2010/main" val="315426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en-US" dirty="0"/>
              <a:t>Her ne </a:t>
            </a:r>
            <a:r>
              <a:rPr lang="en-US" dirty="0" err="1"/>
              <a:t>kadar</a:t>
            </a:r>
            <a:r>
              <a:rPr lang="en-US" dirty="0"/>
              <a:t> </a:t>
            </a:r>
            <a:r>
              <a:rPr lang="en-US" dirty="0" err="1"/>
              <a:t>SIG’ler</a:t>
            </a:r>
            <a:r>
              <a:rPr lang="en-US" dirty="0"/>
              <a:t> </a:t>
            </a:r>
            <a:r>
              <a:rPr lang="en-US" dirty="0" err="1"/>
              <a:t>kendi</a:t>
            </a:r>
            <a:r>
              <a:rPr lang="en-US" dirty="0"/>
              <a:t> </a:t>
            </a:r>
            <a:r>
              <a:rPr lang="en-US" dirty="0" err="1"/>
              <a:t>kendini</a:t>
            </a:r>
            <a:r>
              <a:rPr lang="en-US" dirty="0"/>
              <a:t> </a:t>
            </a:r>
            <a:r>
              <a:rPr lang="en-US" dirty="0" err="1"/>
              <a:t>finanse</a:t>
            </a:r>
            <a:r>
              <a:rPr lang="en-US" dirty="0"/>
              <a:t> </a:t>
            </a:r>
            <a:r>
              <a:rPr lang="en-US" dirty="0" err="1"/>
              <a:t>etse</a:t>
            </a:r>
            <a:r>
              <a:rPr lang="en-US" dirty="0"/>
              <a:t> de, </a:t>
            </a:r>
            <a:r>
              <a:rPr lang="en-US" dirty="0" err="1"/>
              <a:t>EuGMS</a:t>
            </a:r>
            <a:r>
              <a:rPr lang="en-US" dirty="0"/>
              <a:t> </a:t>
            </a:r>
            <a:r>
              <a:rPr lang="en-US" dirty="0" err="1"/>
              <a:t>sınırlı</a:t>
            </a:r>
            <a:r>
              <a:rPr lang="en-US" dirty="0"/>
              <a:t> </a:t>
            </a:r>
            <a:r>
              <a:rPr lang="en-US" dirty="0" err="1"/>
              <a:t>bir</a:t>
            </a:r>
            <a:r>
              <a:rPr lang="en-US" dirty="0"/>
              <a:t> </a:t>
            </a:r>
            <a:r>
              <a:rPr lang="en-US" dirty="0" err="1"/>
              <a:t>yıllık</a:t>
            </a:r>
            <a:r>
              <a:rPr lang="en-US" dirty="0"/>
              <a:t> </a:t>
            </a:r>
            <a:r>
              <a:rPr lang="en-US" dirty="0" err="1"/>
              <a:t>mali</a:t>
            </a:r>
            <a:r>
              <a:rPr lang="en-US" dirty="0"/>
              <a:t> </a:t>
            </a:r>
            <a:r>
              <a:rPr lang="en-US" dirty="0" err="1"/>
              <a:t>destek</a:t>
            </a:r>
            <a:r>
              <a:rPr lang="en-US" dirty="0"/>
              <a:t> </a:t>
            </a:r>
            <a:r>
              <a:rPr lang="en-US" dirty="0" err="1"/>
              <a:t>sağlar</a:t>
            </a:r>
            <a:r>
              <a:rPr lang="en-US" dirty="0"/>
              <a:t>. Bu </a:t>
            </a:r>
            <a:r>
              <a:rPr lang="en-US" dirty="0" err="1"/>
              <a:t>tutar</a:t>
            </a:r>
            <a:r>
              <a:rPr lang="en-US" dirty="0"/>
              <a:t>, </a:t>
            </a:r>
            <a:r>
              <a:rPr lang="en-US" dirty="0" err="1"/>
              <a:t>bir</a:t>
            </a:r>
            <a:r>
              <a:rPr lang="en-US" dirty="0"/>
              <a:t> </a:t>
            </a:r>
            <a:r>
              <a:rPr lang="en-US" dirty="0" err="1"/>
              <a:t>sonraki</a:t>
            </a:r>
            <a:r>
              <a:rPr lang="en-US" dirty="0"/>
              <a:t> </a:t>
            </a:r>
            <a:r>
              <a:rPr lang="en-US" dirty="0" err="1"/>
              <a:t>yıl</a:t>
            </a:r>
            <a:r>
              <a:rPr lang="en-US" dirty="0"/>
              <a:t> </a:t>
            </a:r>
            <a:r>
              <a:rPr lang="en-US" dirty="0" err="1"/>
              <a:t>için</a:t>
            </a:r>
            <a:r>
              <a:rPr lang="en-US" dirty="0"/>
              <a:t> </a:t>
            </a:r>
            <a:r>
              <a:rPr lang="en-US" dirty="0" err="1"/>
              <a:t>bütçe</a:t>
            </a:r>
            <a:r>
              <a:rPr lang="en-US" dirty="0"/>
              <a:t> </a:t>
            </a:r>
            <a:r>
              <a:rPr lang="en-US" dirty="0" err="1"/>
              <a:t>hazırlanırken</a:t>
            </a:r>
            <a:r>
              <a:rPr lang="en-US" dirty="0"/>
              <a:t> </a:t>
            </a:r>
            <a:r>
              <a:rPr lang="en-US" dirty="0" err="1"/>
              <a:t>İcra</a:t>
            </a:r>
            <a:r>
              <a:rPr lang="en-US" dirty="0"/>
              <a:t> </a:t>
            </a:r>
            <a:r>
              <a:rPr lang="en-US" dirty="0" err="1"/>
              <a:t>Kurulu</a:t>
            </a:r>
            <a:r>
              <a:rPr lang="en-US" dirty="0"/>
              <a:t> </a:t>
            </a:r>
            <a:r>
              <a:rPr lang="en-US" dirty="0" err="1"/>
              <a:t>tarafından</a:t>
            </a:r>
            <a:r>
              <a:rPr lang="en-US" dirty="0"/>
              <a:t> </a:t>
            </a:r>
            <a:r>
              <a:rPr lang="en-US" dirty="0" err="1"/>
              <a:t>yıllık</a:t>
            </a:r>
            <a:r>
              <a:rPr lang="en-US" dirty="0"/>
              <a:t> </a:t>
            </a:r>
            <a:r>
              <a:rPr lang="en-US" dirty="0" err="1"/>
              <a:t>olarak</a:t>
            </a:r>
            <a:r>
              <a:rPr lang="en-US" dirty="0"/>
              <a:t> </a:t>
            </a:r>
            <a:r>
              <a:rPr lang="en-US" dirty="0" err="1"/>
              <a:t>gözden</a:t>
            </a:r>
            <a:r>
              <a:rPr lang="en-US" dirty="0"/>
              <a:t> </a:t>
            </a:r>
            <a:r>
              <a:rPr lang="en-US" dirty="0" err="1"/>
              <a:t>geçirilir</a:t>
            </a:r>
            <a:r>
              <a:rPr lang="en-US" dirty="0"/>
              <a:t>.</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3753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tr-TR" dirty="0"/>
              <a:t>ECGI-Blog </a:t>
            </a:r>
            <a:r>
              <a:rPr lang="tr-TR" dirty="0" err="1"/>
              <a:t>chairs</a:t>
            </a:r>
            <a:r>
              <a:rPr lang="tr-TR" dirty="0"/>
              <a:t> </a:t>
            </a:r>
            <a:r>
              <a:rPr lang="tr-TR" dirty="0" err="1"/>
              <a:t>directed</a:t>
            </a:r>
            <a:r>
              <a:rPr lang="tr-TR" dirty="0"/>
              <a:t> </a:t>
            </a:r>
            <a:r>
              <a:rPr lang="tr-TR" dirty="0" err="1"/>
              <a:t>questions</a:t>
            </a:r>
            <a:r>
              <a:rPr lang="tr-TR" dirty="0"/>
              <a:t> </a:t>
            </a:r>
            <a:r>
              <a:rPr lang="tr-TR" dirty="0" err="1"/>
              <a:t>coming</a:t>
            </a:r>
            <a:r>
              <a:rPr lang="tr-TR" dirty="0"/>
              <a:t> </a:t>
            </a:r>
            <a:r>
              <a:rPr lang="tr-TR" dirty="0" err="1"/>
              <a:t>from</a:t>
            </a:r>
            <a:r>
              <a:rPr lang="tr-TR" dirty="0"/>
              <a:t> ECGI </a:t>
            </a:r>
            <a:r>
              <a:rPr lang="tr-TR" dirty="0" err="1"/>
              <a:t>members</a:t>
            </a:r>
            <a:r>
              <a:rPr lang="tr-TR" dirty="0"/>
              <a:t> </a:t>
            </a:r>
            <a:r>
              <a:rPr lang="tr-TR" dirty="0" err="1"/>
              <a:t>to</a:t>
            </a:r>
            <a:r>
              <a:rPr lang="tr-TR" dirty="0"/>
              <a:t> JPM </a:t>
            </a:r>
            <a:r>
              <a:rPr lang="tr-TR" dirty="0" err="1"/>
              <a:t>and</a:t>
            </a:r>
            <a:r>
              <a:rPr lang="tr-TR" dirty="0"/>
              <a:t> had a nice </a:t>
            </a:r>
            <a:r>
              <a:rPr lang="tr-TR" dirty="0" err="1"/>
              <a:t>and</a:t>
            </a:r>
            <a:r>
              <a:rPr lang="tr-TR" dirty="0"/>
              <a:t> </a:t>
            </a:r>
            <a:r>
              <a:rPr lang="tr-TR" dirty="0" err="1"/>
              <a:t>inspiring</a:t>
            </a:r>
            <a:r>
              <a:rPr lang="tr-TR" dirty="0"/>
              <a:t> </a:t>
            </a:r>
            <a:r>
              <a:rPr lang="tr-TR" dirty="0" err="1"/>
              <a:t>conversation</a:t>
            </a:r>
            <a:r>
              <a:rPr lang="tr-TR" dirty="0"/>
              <a:t> </a:t>
            </a:r>
            <a:r>
              <a:rPr lang="tr-TR" dirty="0" err="1"/>
              <a:t>about</a:t>
            </a:r>
            <a:r>
              <a:rPr lang="tr-TR" dirty="0"/>
              <a:t> his </a:t>
            </a:r>
            <a:r>
              <a:rPr lang="tr-TR" dirty="0" err="1"/>
              <a:t>achievements</a:t>
            </a:r>
            <a:r>
              <a:rPr lang="tr-TR" dirty="0"/>
              <a:t>, </a:t>
            </a:r>
            <a:r>
              <a:rPr lang="tr-TR" dirty="0" err="1"/>
              <a:t>healthy</a:t>
            </a:r>
            <a:r>
              <a:rPr lang="tr-TR" dirty="0"/>
              <a:t> </a:t>
            </a:r>
            <a:r>
              <a:rPr lang="tr-TR" dirty="0" err="1"/>
              <a:t>ageing</a:t>
            </a:r>
            <a:r>
              <a:rPr lang="tr-TR" dirty="0"/>
              <a:t>, </a:t>
            </a:r>
            <a:r>
              <a:rPr lang="tr-TR" dirty="0" err="1"/>
              <a:t>and</a:t>
            </a:r>
            <a:r>
              <a:rPr lang="tr-TR" dirty="0"/>
              <a:t> </a:t>
            </a:r>
            <a:r>
              <a:rPr lang="tr-TR" dirty="0" err="1"/>
              <a:t>the</a:t>
            </a:r>
            <a:r>
              <a:rPr lang="tr-TR" dirty="0"/>
              <a:t> </a:t>
            </a:r>
            <a:r>
              <a:rPr lang="tr-TR" dirty="0" err="1"/>
              <a:t>future</a:t>
            </a:r>
            <a:r>
              <a:rPr lang="tr-TR" dirty="0"/>
              <a:t> of </a:t>
            </a:r>
            <a:r>
              <a:rPr lang="tr-TR" dirty="0" err="1"/>
              <a:t>geriatric</a:t>
            </a:r>
            <a:r>
              <a:rPr lang="tr-TR" dirty="0"/>
              <a:t> </a:t>
            </a:r>
            <a:r>
              <a:rPr lang="tr-TR" dirty="0" err="1"/>
              <a:t>medicine</a:t>
            </a:r>
            <a:r>
              <a:rPr lang="tr-TR" dirty="0"/>
              <a:t>. </a:t>
            </a:r>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E28BA-91BE-4F57-89B1-5617712C03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2589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924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63EC-F3B6-3394-D282-2FF022C3B23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A824AAD-2D82-5BF6-AA7A-6A5D33271D6A}"/>
              </a:ext>
            </a:extLst>
          </p:cNvPr>
          <p:cNvSpPr>
            <a:spLocks noGrp="1" noRot="1" noChangeAspect="1"/>
          </p:cNvSpPr>
          <p:nvPr>
            <p:ph type="sldImg"/>
          </p:nvPr>
        </p:nvSpPr>
        <p:spPr/>
        <p:txBody>
          <a:bodyPr/>
          <a:lstStyle/>
          <a:p>
            <a:endParaRPr lang="en-US"/>
          </a:p>
        </p:txBody>
      </p:sp>
      <p:sp>
        <p:nvSpPr>
          <p:cNvPr id="3" name="Not Yer Tutucusu 2">
            <a:extLst>
              <a:ext uri="{FF2B5EF4-FFF2-40B4-BE49-F238E27FC236}">
                <a16:creationId xmlns:a16="http://schemas.microsoft.com/office/drawing/2014/main" id="{6D830207-365B-29EE-1AE7-744061307AFA}"/>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25646D8E-B14F-1910-4CBB-C352DE5E76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0820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FB758-BA78-827C-67C1-07237CF65BD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49F2061-5C08-10C1-25E7-1AD1AD517277}"/>
              </a:ext>
            </a:extLst>
          </p:cNvPr>
          <p:cNvSpPr>
            <a:spLocks noGrp="1" noRot="1" noChangeAspect="1"/>
          </p:cNvSpPr>
          <p:nvPr>
            <p:ph type="sldImg"/>
          </p:nvPr>
        </p:nvSpPr>
        <p:spPr/>
        <p:txBody>
          <a:bodyPr/>
          <a:lstStyle/>
          <a:p>
            <a:endParaRPr lang="en-US"/>
          </a:p>
        </p:txBody>
      </p:sp>
      <p:sp>
        <p:nvSpPr>
          <p:cNvPr id="3" name="Not Yer Tutucusu 2">
            <a:extLst>
              <a:ext uri="{FF2B5EF4-FFF2-40B4-BE49-F238E27FC236}">
                <a16:creationId xmlns:a16="http://schemas.microsoft.com/office/drawing/2014/main" id="{874C3CC7-9CBF-C362-5DD2-3408AF43EA93}"/>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453B088C-7713-00B1-9858-9F6FC6966C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1871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60BA1-144F-E391-3D26-F905A4AF505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3AE7B33-569D-D835-872B-8A46F0E59D2F}"/>
              </a:ext>
            </a:extLst>
          </p:cNvPr>
          <p:cNvSpPr>
            <a:spLocks noGrp="1" noRot="1" noChangeAspect="1"/>
          </p:cNvSpPr>
          <p:nvPr>
            <p:ph type="sldImg"/>
          </p:nvPr>
        </p:nvSpPr>
        <p:spPr/>
        <p:txBody>
          <a:bodyPr/>
          <a:lstStyle/>
          <a:p>
            <a:endParaRPr lang="en-US"/>
          </a:p>
        </p:txBody>
      </p:sp>
      <p:sp>
        <p:nvSpPr>
          <p:cNvPr id="3" name="Not Yer Tutucusu 2">
            <a:extLst>
              <a:ext uri="{FF2B5EF4-FFF2-40B4-BE49-F238E27FC236}">
                <a16:creationId xmlns:a16="http://schemas.microsoft.com/office/drawing/2014/main" id="{119F9554-B1E6-243D-5F18-5966BB9F4E98}"/>
              </a:ext>
            </a:extLst>
          </p:cNvPr>
          <p:cNvSpPr>
            <a:spLocks noGrp="1"/>
          </p:cNvSpPr>
          <p:nvPr>
            <p:ph type="body" idx="1"/>
          </p:nvPr>
        </p:nvSpPr>
        <p:spPr/>
        <p:txBody>
          <a:bodyPr/>
          <a:lstStyle/>
          <a:p>
            <a:r>
              <a:rPr lang="tr-TR" dirty="0"/>
              <a:t>Akademik kurul ve EGM baş editörünün her ay seçtiği bir </a:t>
            </a:r>
            <a:r>
              <a:rPr lang="tr-TR" dirty="0" err="1"/>
              <a:t>makalenn</a:t>
            </a:r>
            <a:r>
              <a:rPr lang="tr-TR" dirty="0"/>
              <a:t> öne çıkan yanlarının sosyal medya için kısaca özetlenmesi</a:t>
            </a:r>
            <a:endParaRPr lang="en-US" dirty="0"/>
          </a:p>
        </p:txBody>
      </p:sp>
      <p:sp>
        <p:nvSpPr>
          <p:cNvPr id="4" name="Slayt Numarası Yer Tutucusu 3">
            <a:extLst>
              <a:ext uri="{FF2B5EF4-FFF2-40B4-BE49-F238E27FC236}">
                <a16:creationId xmlns:a16="http://schemas.microsoft.com/office/drawing/2014/main" id="{292555CC-05E0-B066-C1FF-F1FF116067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8589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4BC7-562F-9503-3CD5-902BB054C09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BE09037-098F-EE07-70D0-45D47F9BB2D0}"/>
              </a:ext>
            </a:extLst>
          </p:cNvPr>
          <p:cNvSpPr>
            <a:spLocks noGrp="1" noRot="1" noChangeAspect="1"/>
          </p:cNvSpPr>
          <p:nvPr>
            <p:ph type="sldImg"/>
          </p:nvPr>
        </p:nvSpPr>
        <p:spPr/>
        <p:txBody>
          <a:bodyPr/>
          <a:lstStyle/>
          <a:p>
            <a:endParaRPr lang="en-US"/>
          </a:p>
        </p:txBody>
      </p:sp>
      <p:sp>
        <p:nvSpPr>
          <p:cNvPr id="3" name="Not Yer Tutucusu 2">
            <a:extLst>
              <a:ext uri="{FF2B5EF4-FFF2-40B4-BE49-F238E27FC236}">
                <a16:creationId xmlns:a16="http://schemas.microsoft.com/office/drawing/2014/main" id="{E8A4AFDB-58BE-5035-C556-AC3D2578204F}"/>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11EDAC45-72E6-86D2-AB99-BB8EE0DE66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679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382E-81C0-C2BE-C3B0-3E03B9BA4D6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1FC5907-0477-93B3-459D-BA8178C7426F}"/>
              </a:ext>
            </a:extLst>
          </p:cNvPr>
          <p:cNvSpPr>
            <a:spLocks noGrp="1" noRot="1" noChangeAspect="1"/>
          </p:cNvSpPr>
          <p:nvPr>
            <p:ph type="sldImg"/>
          </p:nvPr>
        </p:nvSpPr>
        <p:spPr/>
        <p:txBody>
          <a:bodyPr/>
          <a:lstStyle/>
          <a:p>
            <a:endParaRPr lang="en-US"/>
          </a:p>
        </p:txBody>
      </p:sp>
      <p:sp>
        <p:nvSpPr>
          <p:cNvPr id="3" name="Not Yer Tutucusu 2">
            <a:extLst>
              <a:ext uri="{FF2B5EF4-FFF2-40B4-BE49-F238E27FC236}">
                <a16:creationId xmlns:a16="http://schemas.microsoft.com/office/drawing/2014/main" id="{466088F8-22DC-C3D5-FB79-B8A3F7AE3452}"/>
              </a:ext>
            </a:extLst>
          </p:cNvPr>
          <p:cNvSpPr>
            <a:spLocks noGrp="1"/>
          </p:cNvSpPr>
          <p:nvPr>
            <p:ph type="body" idx="1"/>
          </p:nvPr>
        </p:nvSpPr>
        <p:spPr/>
        <p:txBody>
          <a:bodyPr/>
          <a:lstStyle/>
          <a:p>
            <a:r>
              <a:rPr lang="en-US" dirty="0" err="1"/>
              <a:t>Yaşlanmaya</a:t>
            </a:r>
            <a:r>
              <a:rPr lang="en-US" dirty="0"/>
              <a:t> </a:t>
            </a:r>
            <a:r>
              <a:rPr lang="en-US" dirty="0" err="1"/>
              <a:t>ilişkin</a:t>
            </a:r>
            <a:r>
              <a:rPr lang="en-US" dirty="0"/>
              <a:t> </a:t>
            </a:r>
            <a:r>
              <a:rPr lang="en-US" dirty="0" err="1"/>
              <a:t>öznel</a:t>
            </a:r>
            <a:r>
              <a:rPr lang="en-US" dirty="0"/>
              <a:t> </a:t>
            </a:r>
            <a:r>
              <a:rPr lang="en-US" dirty="0" err="1"/>
              <a:t>algılar</a:t>
            </a:r>
            <a:r>
              <a:rPr lang="en-US" dirty="0"/>
              <a:t> </a:t>
            </a:r>
            <a:r>
              <a:rPr lang="en-US" dirty="0" err="1"/>
              <a:t>ve</a:t>
            </a:r>
            <a:r>
              <a:rPr lang="en-US" dirty="0"/>
              <a:t> </a:t>
            </a:r>
            <a:r>
              <a:rPr lang="en-US" dirty="0" err="1"/>
              <a:t>psikolojik</a:t>
            </a:r>
            <a:r>
              <a:rPr lang="en-US" dirty="0"/>
              <a:t> </a:t>
            </a:r>
            <a:r>
              <a:rPr lang="en-US" dirty="0" err="1"/>
              <a:t>dayanıklılığın</a:t>
            </a:r>
            <a:r>
              <a:rPr lang="en-US" dirty="0"/>
              <a:t>, </a:t>
            </a:r>
            <a:r>
              <a:rPr lang="en-US" dirty="0" err="1"/>
              <a:t>yaş</a:t>
            </a:r>
            <a:r>
              <a:rPr lang="en-US" dirty="0"/>
              <a:t> </a:t>
            </a:r>
            <a:r>
              <a:rPr lang="en-US" dirty="0" err="1"/>
              <a:t>gruplarına</a:t>
            </a:r>
            <a:r>
              <a:rPr lang="en-US" dirty="0"/>
              <a:t> </a:t>
            </a:r>
            <a:r>
              <a:rPr lang="en-US" dirty="0" err="1"/>
              <a:t>göre</a:t>
            </a:r>
            <a:r>
              <a:rPr lang="en-US" dirty="0"/>
              <a:t> </a:t>
            </a:r>
            <a:r>
              <a:rPr lang="en-US" dirty="0" err="1"/>
              <a:t>geriatristlerde</a:t>
            </a:r>
            <a:r>
              <a:rPr lang="en-US" dirty="0"/>
              <a:t> </a:t>
            </a:r>
            <a:r>
              <a:rPr lang="en-US" dirty="0" err="1"/>
              <a:t>sağlıklı</a:t>
            </a:r>
            <a:r>
              <a:rPr lang="en-US" dirty="0"/>
              <a:t> </a:t>
            </a:r>
            <a:r>
              <a:rPr lang="en-US" dirty="0" err="1"/>
              <a:t>yaşam</a:t>
            </a:r>
            <a:r>
              <a:rPr lang="en-US" dirty="0"/>
              <a:t> </a:t>
            </a:r>
            <a:r>
              <a:rPr lang="en-US" dirty="0" err="1"/>
              <a:t>davranışlarına</a:t>
            </a:r>
            <a:r>
              <a:rPr lang="en-US" dirty="0"/>
              <a:t> </a:t>
            </a:r>
            <a:r>
              <a:rPr lang="en-US" dirty="0" err="1"/>
              <a:t>etkisi</a:t>
            </a:r>
            <a:endParaRPr lang="en-US" dirty="0"/>
          </a:p>
        </p:txBody>
      </p:sp>
      <p:sp>
        <p:nvSpPr>
          <p:cNvPr id="4" name="Slayt Numarası Yer Tutucusu 3">
            <a:extLst>
              <a:ext uri="{FF2B5EF4-FFF2-40B4-BE49-F238E27FC236}">
                <a16:creationId xmlns:a16="http://schemas.microsoft.com/office/drawing/2014/main" id="{220ED2CF-4273-EF05-77C7-7EC3178FC4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805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tr-TR" dirty="0"/>
              <a:t>Direkt sekreteryaya gönderebileceğiniz bir mail açılıyor. </a:t>
            </a:r>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656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tr-TR" dirty="0"/>
              <a:t>SPRIN-G toplantıları her yıl </a:t>
            </a:r>
            <a:r>
              <a:rPr lang="tr-TR" dirty="0" err="1"/>
              <a:t>GEI’nin</a:t>
            </a:r>
            <a:r>
              <a:rPr lang="tr-TR" dirty="0"/>
              <a:t> düzenlediği ve Geriatrik tıbbın gelişmekte olduğu bir </a:t>
            </a:r>
            <a:r>
              <a:rPr lang="tr-TR" dirty="0" err="1"/>
              <a:t>Avruap</a:t>
            </a:r>
            <a:r>
              <a:rPr lang="tr-TR" dirty="0"/>
              <a:t> veya Akdeniz ülkesinde organize edilen, o bölge özelinde geriatrik tıbbın sorunları ve iyi uygulama örneklerinin tartışıldığı ve öğrenildiği 2-3 günlük bir eğitim toplantısıdır. </a:t>
            </a:r>
          </a:p>
          <a:p>
            <a:endParaRPr lang="tr-TR" dirty="0"/>
          </a:p>
          <a:p>
            <a:r>
              <a:rPr lang="tr-TR" dirty="0"/>
              <a:t>Her yıl bu organizasyon için spesifik bir konsept belirlenir. 2024 yılındaki konsept Optimal ilaç kullanımının yaşlanma seyrine etkisi üzerineydi. </a:t>
            </a:r>
            <a:endParaRPr lang="en-US" dirty="0"/>
          </a:p>
        </p:txBody>
      </p:sp>
      <p:sp>
        <p:nvSpPr>
          <p:cNvPr id="4" name="Slayt Numarası Yer Tutucusu 3"/>
          <p:cNvSpPr>
            <a:spLocks noGrp="1"/>
          </p:cNvSpPr>
          <p:nvPr>
            <p:ph type="sldNum" sz="quarter" idx="5"/>
          </p:nvPr>
        </p:nvSpPr>
        <p:spPr/>
        <p:txBody>
          <a:bodyPr/>
          <a:lstStyle/>
          <a:p>
            <a:fld id="{4BA8FD47-77E3-4701-9943-F2C78D549A22}" type="slidenum">
              <a:rPr lang="en-US" smtClean="0"/>
              <a:t>22</a:t>
            </a:fld>
            <a:endParaRPr lang="en-US"/>
          </a:p>
        </p:txBody>
      </p:sp>
    </p:spTree>
    <p:extLst>
      <p:ext uri="{BB962C8B-B14F-4D97-AF65-F5344CB8AC3E}">
        <p14:creationId xmlns:p14="http://schemas.microsoft.com/office/powerpoint/2010/main" val="2641963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en-US" dirty="0"/>
              <a:t>We had the opportunity to witness a wide range of services, from </a:t>
            </a:r>
            <a:r>
              <a:rPr lang="tr-TR" dirty="0" err="1"/>
              <a:t>medical</a:t>
            </a:r>
            <a:r>
              <a:rPr lang="en-US" dirty="0"/>
              <a:t> and social s</a:t>
            </a:r>
            <a:r>
              <a:rPr lang="tr-TR" dirty="0" err="1"/>
              <a:t>ervices</a:t>
            </a:r>
            <a:r>
              <a:rPr lang="en-US" dirty="0"/>
              <a:t> to lifelong learning activities, and from sports centers to wellness facilities such as salt rooms, music and therapy rooms. It was an exciting and enlightening experience for the local organizing committee as well."</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3079-0902-48F4-A125-81883B4B85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325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tr-TR" dirty="0"/>
              <a:t>İkinci gün ise </a:t>
            </a:r>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3079-0902-48F4-A125-81883B4B85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28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en-US"/>
              <a:t>The </a:t>
            </a:r>
            <a:r>
              <a:rPr lang="en-US" dirty="0"/>
              <a:t>Social Security Institution is a public agency responsible for managing social insurance programs such as pensions, health coverage, and disability benefits to protect individuals against social and economic risks.</a:t>
            </a:r>
            <a:endParaRPr lang="tr-TR" dirty="0"/>
          </a:p>
          <a:p>
            <a:endParaRPr lang="tr-TR" dirty="0"/>
          </a:p>
          <a:p>
            <a:r>
              <a:rPr lang="en-US" b="1" dirty="0"/>
              <a:t>The Social Security Institution is responsible for determining and regulating the reimbursement of medications covered under public health insurance in Türkiye.</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3079-0902-48F4-A125-81883B4B85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749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tr-TR" dirty="0"/>
              <a:t>COST: </a:t>
            </a:r>
            <a:r>
              <a:rPr lang="tr-TR" dirty="0" err="1"/>
              <a:t>European</a:t>
            </a:r>
            <a:r>
              <a:rPr lang="tr-TR" dirty="0"/>
              <a:t> </a:t>
            </a:r>
            <a:r>
              <a:rPr lang="tr-TR" dirty="0" err="1"/>
              <a:t>Science</a:t>
            </a:r>
            <a:r>
              <a:rPr lang="tr-TR" dirty="0"/>
              <a:t> </a:t>
            </a:r>
            <a:r>
              <a:rPr lang="tr-TR" dirty="0" err="1"/>
              <a:t>and</a:t>
            </a:r>
            <a:r>
              <a:rPr lang="tr-TR" dirty="0"/>
              <a:t> </a:t>
            </a:r>
            <a:r>
              <a:rPr lang="tr-TR" dirty="0" err="1"/>
              <a:t>Technology</a:t>
            </a:r>
            <a:r>
              <a:rPr lang="tr-TR" dirty="0"/>
              <a:t> </a:t>
            </a:r>
            <a:r>
              <a:rPr lang="tr-TR" dirty="0" err="1"/>
              <a:t>Cooperation</a:t>
            </a:r>
            <a:endParaRPr lang="en-US" dirty="0"/>
          </a:p>
        </p:txBody>
      </p:sp>
      <p:sp>
        <p:nvSpPr>
          <p:cNvPr id="4" name="Slayt Numarası Yer Tutucusu 3"/>
          <p:cNvSpPr>
            <a:spLocks noGrp="1"/>
          </p:cNvSpPr>
          <p:nvPr>
            <p:ph type="sldNum" sz="quarter" idx="5"/>
          </p:nvPr>
        </p:nvSpPr>
        <p:spPr/>
        <p:txBody>
          <a:bodyPr/>
          <a:lstStyle/>
          <a:p>
            <a:fld id="{4BA8FD47-77E3-4701-9943-F2C78D549A22}" type="slidenum">
              <a:rPr lang="en-US" smtClean="0"/>
              <a:t>34</a:t>
            </a:fld>
            <a:endParaRPr lang="en-US"/>
          </a:p>
        </p:txBody>
      </p:sp>
    </p:spTree>
    <p:extLst>
      <p:ext uri="{BB962C8B-B14F-4D97-AF65-F5344CB8AC3E}">
        <p14:creationId xmlns:p14="http://schemas.microsoft.com/office/powerpoint/2010/main" val="321528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tr-TR" dirty="0"/>
              <a:t>Yaşlı nüfus</a:t>
            </a:r>
          </a:p>
          <a:p>
            <a:r>
              <a:rPr lang="tr-TR" dirty="0"/>
              <a:t>Düşük maliyetli ve </a:t>
            </a:r>
            <a:r>
              <a:rPr lang="tr-TR" dirty="0" err="1"/>
              <a:t>sürdürülebilri</a:t>
            </a:r>
            <a:r>
              <a:rPr lang="tr-TR" dirty="0"/>
              <a:t> bir çözüm</a:t>
            </a:r>
            <a:endParaRPr lang="en-US" dirty="0"/>
          </a:p>
        </p:txBody>
      </p:sp>
      <p:sp>
        <p:nvSpPr>
          <p:cNvPr id="4" name="Slayt Numarası Yer Tutucusu 3"/>
          <p:cNvSpPr>
            <a:spLocks noGrp="1"/>
          </p:cNvSpPr>
          <p:nvPr>
            <p:ph type="sldNum" sz="quarter" idx="5"/>
          </p:nvPr>
        </p:nvSpPr>
        <p:spPr/>
        <p:txBody>
          <a:bodyPr/>
          <a:lstStyle/>
          <a:p>
            <a:fld id="{4BA8FD47-77E3-4701-9943-F2C78D549A22}" type="slidenum">
              <a:rPr lang="en-US" smtClean="0"/>
              <a:t>35</a:t>
            </a:fld>
            <a:endParaRPr lang="en-US"/>
          </a:p>
        </p:txBody>
      </p:sp>
    </p:spTree>
    <p:extLst>
      <p:ext uri="{BB962C8B-B14F-4D97-AF65-F5344CB8AC3E}">
        <p14:creationId xmlns:p14="http://schemas.microsoft.com/office/powerpoint/2010/main" val="401267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en-US" dirty="0"/>
              <a:t>WG2: Definition of the content of the training courses in GM destined for professionals working</a:t>
            </a:r>
            <a:r>
              <a:rPr lang="tr-TR" dirty="0"/>
              <a:t> </a:t>
            </a:r>
            <a:r>
              <a:rPr lang="en-US" dirty="0"/>
              <a:t>in ambulatory settings and home care networks</a:t>
            </a:r>
            <a:endParaRPr lang="tr-TR" dirty="0"/>
          </a:p>
          <a:p>
            <a:endParaRPr lang="tr-TR" dirty="0"/>
          </a:p>
          <a:p>
            <a:r>
              <a:rPr lang="tr-TR" dirty="0"/>
              <a:t>WG3: </a:t>
            </a:r>
            <a:r>
              <a:rPr lang="en-US" dirty="0"/>
              <a:t>Definition of the content of the training courses in GM destined for professionals working</a:t>
            </a:r>
            <a:r>
              <a:rPr lang="tr-TR" dirty="0"/>
              <a:t> </a:t>
            </a:r>
            <a:r>
              <a:rPr lang="en-US" dirty="0"/>
              <a:t>in acute/subacute and long-term care settings</a:t>
            </a:r>
            <a:endParaRPr lang="tr-TR" dirty="0"/>
          </a:p>
          <a:p>
            <a:endParaRPr lang="tr-TR" dirty="0"/>
          </a:p>
          <a:p>
            <a:r>
              <a:rPr lang="tr-TR" dirty="0"/>
              <a:t>WG4: </a:t>
            </a:r>
            <a:r>
              <a:rPr lang="en-US" dirty="0"/>
              <a:t>Framework for training methods</a:t>
            </a:r>
            <a:endParaRPr lang="tr-TR" dirty="0"/>
          </a:p>
          <a:p>
            <a:endParaRPr lang="tr-TR" dirty="0"/>
          </a:p>
          <a:p>
            <a:r>
              <a:rPr lang="tr-TR" dirty="0"/>
              <a:t>WG5: </a:t>
            </a:r>
            <a:r>
              <a:rPr lang="en-US" dirty="0"/>
              <a:t>Dissemination and impact maximization</a:t>
            </a:r>
            <a:endParaRPr lang="tr-TR" dirty="0"/>
          </a:p>
          <a:p>
            <a:endParaRPr lang="tr-TR" dirty="0"/>
          </a:p>
          <a:p>
            <a:endParaRPr lang="en-US" dirty="0"/>
          </a:p>
        </p:txBody>
      </p:sp>
      <p:sp>
        <p:nvSpPr>
          <p:cNvPr id="4" name="Slayt Numarası Yer Tutucusu 3"/>
          <p:cNvSpPr>
            <a:spLocks noGrp="1"/>
          </p:cNvSpPr>
          <p:nvPr>
            <p:ph type="sldNum" sz="quarter" idx="5"/>
          </p:nvPr>
        </p:nvSpPr>
        <p:spPr/>
        <p:txBody>
          <a:bodyPr/>
          <a:lstStyle/>
          <a:p>
            <a:fld id="{4BA8FD47-77E3-4701-9943-F2C78D549A22}" type="slidenum">
              <a:rPr lang="en-US" smtClean="0"/>
              <a:t>36</a:t>
            </a:fld>
            <a:endParaRPr lang="en-US"/>
          </a:p>
        </p:txBody>
      </p:sp>
    </p:spTree>
    <p:extLst>
      <p:ext uri="{BB962C8B-B14F-4D97-AF65-F5344CB8AC3E}">
        <p14:creationId xmlns:p14="http://schemas.microsoft.com/office/powerpoint/2010/main" val="4186494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en-US"/>
          </a:p>
        </p:txBody>
      </p:sp>
      <p:sp>
        <p:nvSpPr>
          <p:cNvPr id="3" name="Not Yer Tutucusu 2"/>
          <p:cNvSpPr>
            <a:spLocks noGrp="1"/>
          </p:cNvSpPr>
          <p:nvPr>
            <p:ph type="body" idx="1"/>
          </p:nvPr>
        </p:nvSpPr>
        <p:spPr/>
        <p:txBody>
          <a:bodyPr/>
          <a:lstStyle/>
          <a:p>
            <a:r>
              <a:rPr lang="tr-TR" dirty="0"/>
              <a:t>I</a:t>
            </a:r>
            <a:r>
              <a:rPr lang="en-US" dirty="0"/>
              <a:t>n countries where geriatrics is not a specialty, a resident in internal medicine or family medicine could be considered an ECGI if this is the purpose of the training and is consistent with his or her professional goals.</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F0EDD-5CC5-4461-871F-C9CFBF773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250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AF6F73-5210-EBD1-E397-247FEADC7832}"/>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CC148B58-E46C-DFA3-5E5B-B2DBD86BB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4136C6B6-A922-70AB-6B33-C7F686CD106E}"/>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5" name="Alt Bilgi Yer Tutucusu 4">
            <a:extLst>
              <a:ext uri="{FF2B5EF4-FFF2-40B4-BE49-F238E27FC236}">
                <a16:creationId xmlns:a16="http://schemas.microsoft.com/office/drawing/2014/main" id="{2C374EC6-4FA8-70D4-D53E-170949F6CA4A}"/>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884433F-0846-73A1-908C-965EA5CCAF83}"/>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39440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881937-9BBD-FE09-B371-B395A11B7A18}"/>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FD25735-92EB-2713-0C39-F73820380CE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50607A3-FC47-DD21-4A64-8613F279AA46}"/>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5" name="Alt Bilgi Yer Tutucusu 4">
            <a:extLst>
              <a:ext uri="{FF2B5EF4-FFF2-40B4-BE49-F238E27FC236}">
                <a16:creationId xmlns:a16="http://schemas.microsoft.com/office/drawing/2014/main" id="{C24DC271-D78A-81AC-E21D-87A74EE75442}"/>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B0573B61-24D0-1FC5-58A2-8DBA8CDA347E}"/>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256699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E5A0232C-1DF8-F9F0-1FA8-EBA705B01DC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D38E1B6C-D554-4D64-7763-1F81D4EA2F90}"/>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7421D0AC-E072-BA25-8864-B436F4C8DC56}"/>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5" name="Alt Bilgi Yer Tutucusu 4">
            <a:extLst>
              <a:ext uri="{FF2B5EF4-FFF2-40B4-BE49-F238E27FC236}">
                <a16:creationId xmlns:a16="http://schemas.microsoft.com/office/drawing/2014/main" id="{1073D271-7759-2443-DB49-D58862FC8ED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6B5C213-9FC0-996C-8A65-E4BF55AA9FE1}"/>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249408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7BAABE-B2BC-24F2-5E05-709E48C6856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03FD4A09-4B94-113E-DEF2-C76C622F1F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2568F227-C415-43DD-F185-B1769377966D}"/>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5" name="Alt Bilgi Yer Tutucusu 4">
            <a:extLst>
              <a:ext uri="{FF2B5EF4-FFF2-40B4-BE49-F238E27FC236}">
                <a16:creationId xmlns:a16="http://schemas.microsoft.com/office/drawing/2014/main" id="{F253CA5B-58B3-C639-DD5D-3338380C78AA}"/>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DAC2F80-05CB-E74C-7997-2572C4D65132}"/>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553894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B7F5C2-4F99-7350-E508-F4A9B369BAAF}"/>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F9409BD5-5B23-333B-CCBE-67149A0485A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E6B084C7-FBAE-7668-7186-59A0B29DE22A}"/>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5" name="Alt Bilgi Yer Tutucusu 4">
            <a:extLst>
              <a:ext uri="{FF2B5EF4-FFF2-40B4-BE49-F238E27FC236}">
                <a16:creationId xmlns:a16="http://schemas.microsoft.com/office/drawing/2014/main" id="{69896CB2-3D4A-5FD3-EC2C-CD92B3E9DFCD}"/>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CF9508CC-157C-E0D8-F94B-2562CDA845C6}"/>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1893596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92327F-E84E-1AD4-6824-9E2DF9B4A2B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AB66A711-A2B8-166F-4FDE-896DFA687F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1CBC7BA-8C6A-454E-624D-DE1300A11BB2}"/>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5" name="Alt Bilgi Yer Tutucusu 4">
            <a:extLst>
              <a:ext uri="{FF2B5EF4-FFF2-40B4-BE49-F238E27FC236}">
                <a16:creationId xmlns:a16="http://schemas.microsoft.com/office/drawing/2014/main" id="{6DF30114-355E-D85E-BD80-DBEF820B2789}"/>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D0220773-CBA1-5457-3B14-4DAA797AAF4C}"/>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1258202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632C8F-2A23-26D8-2A74-41FD11E4777B}"/>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FBD4DBF5-29A6-493F-12AA-F35372C1E6D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F8B71BFF-46EE-555A-B6CB-26204F3719A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24C5AA20-2F90-B1A6-1E1F-EF8CF6549184}"/>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6" name="Alt Bilgi Yer Tutucusu 5">
            <a:extLst>
              <a:ext uri="{FF2B5EF4-FFF2-40B4-BE49-F238E27FC236}">
                <a16:creationId xmlns:a16="http://schemas.microsoft.com/office/drawing/2014/main" id="{34571D4F-B647-722F-767B-D0D02A5D0819}"/>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D44C3EE3-C2FF-2095-F406-07AD1189E9D2}"/>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264991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6197CB-FA35-D575-56DC-6E28DF829FDF}"/>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FBCFB35A-0FDD-9FE8-8969-CFBCFE03A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949A3D14-77AF-15BD-E456-098B5215BD8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43FBF0CD-E3E5-3A7F-E939-0AB4BAE233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3AA9E6B-708B-89F4-7327-D8A9C1E4552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346304F2-D07F-A2F6-9548-C90C74732810}"/>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8" name="Alt Bilgi Yer Tutucusu 7">
            <a:extLst>
              <a:ext uri="{FF2B5EF4-FFF2-40B4-BE49-F238E27FC236}">
                <a16:creationId xmlns:a16="http://schemas.microsoft.com/office/drawing/2014/main" id="{CDAD39E8-E5F2-30D4-1CE0-6DA48EFF097E}"/>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F404EEAC-7604-E8E4-EACB-8D5B39B3D348}"/>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2005784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A633DC-9023-ACF7-4B2E-D15215C154B2}"/>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D4F52E44-1F25-49F2-FC08-4AA09BF52DDF}"/>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4" name="Alt Bilgi Yer Tutucusu 3">
            <a:extLst>
              <a:ext uri="{FF2B5EF4-FFF2-40B4-BE49-F238E27FC236}">
                <a16:creationId xmlns:a16="http://schemas.microsoft.com/office/drawing/2014/main" id="{C3B32229-0080-918C-DAAD-23077ED9DFBB}"/>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6089B529-290E-5B3E-2FEF-8103D5963F17}"/>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57808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11D3BE1-5961-2A5E-94E7-B0008C36E27B}"/>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3" name="Alt Bilgi Yer Tutucusu 2">
            <a:extLst>
              <a:ext uri="{FF2B5EF4-FFF2-40B4-BE49-F238E27FC236}">
                <a16:creationId xmlns:a16="http://schemas.microsoft.com/office/drawing/2014/main" id="{5511E102-D6A3-F81C-6E84-72C26A3BA97F}"/>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5A929BAA-8B70-2DA3-50B7-99FF93F4FA9F}"/>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2729454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20418F-262E-60DA-D487-823CDC1EA2E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10C9F778-8AA5-714E-0C5A-EB49CBACE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5198CBBC-B90E-4346-6384-64CFBD40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9A5AB3E-160E-8B97-4A37-3E24D77980AA}"/>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6" name="Alt Bilgi Yer Tutucusu 5">
            <a:extLst>
              <a:ext uri="{FF2B5EF4-FFF2-40B4-BE49-F238E27FC236}">
                <a16:creationId xmlns:a16="http://schemas.microsoft.com/office/drawing/2014/main" id="{4688F4BB-8440-C376-210C-436C74BBA6FD}"/>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7BB71271-39E0-3DE1-57EE-F8DF2246EADD}"/>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225662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435319-4691-9C74-2E40-B09B848FF5B5}"/>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7326BC6D-A8BD-21FF-4E5E-E6F2AA1A9A9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C972F6C1-195C-2D91-B6B7-0A98EAA1962C}"/>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5" name="Alt Bilgi Yer Tutucusu 4">
            <a:extLst>
              <a:ext uri="{FF2B5EF4-FFF2-40B4-BE49-F238E27FC236}">
                <a16:creationId xmlns:a16="http://schemas.microsoft.com/office/drawing/2014/main" id="{719474C9-6D3D-80BE-872B-E5053B5DC6F7}"/>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1AF91CD0-F0C9-8835-E50B-A4BEA2632A92}"/>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4206897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5743C1-917E-C56D-DFD6-7457F9B99F8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5450B7AA-7D4A-6672-E14A-68B0B316E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A28DDD99-0F69-F9A7-DC3B-041E9C361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4E841B5-ABA5-36EA-3EF3-2A2094052AD2}"/>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6" name="Alt Bilgi Yer Tutucusu 5">
            <a:extLst>
              <a:ext uri="{FF2B5EF4-FFF2-40B4-BE49-F238E27FC236}">
                <a16:creationId xmlns:a16="http://schemas.microsoft.com/office/drawing/2014/main" id="{D0CE3A19-590B-7419-20C1-48B0BD29CC36}"/>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899AB437-E71B-7542-6573-80DBDEF369C0}"/>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1134483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CB0B38-F48E-305D-A29D-58CAD412E443}"/>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3F0CF863-98D3-6AC8-6C49-C5C1961586B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7DEBE23B-2D15-D88A-F510-7B52A45AC8D3}"/>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5" name="Alt Bilgi Yer Tutucusu 4">
            <a:extLst>
              <a:ext uri="{FF2B5EF4-FFF2-40B4-BE49-F238E27FC236}">
                <a16:creationId xmlns:a16="http://schemas.microsoft.com/office/drawing/2014/main" id="{8998334C-BFE8-D2C9-FD9A-E01BF983369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BD3C06E-69AB-20AF-45CA-D4F6310BFC5A}"/>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2622504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6251A16-2171-A703-C825-35E17023011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C20B2914-C5E7-9E89-9FB6-40522F25A5F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506DFEF9-B7DA-1068-4C63-A766EAC3AA7B}"/>
              </a:ext>
            </a:extLst>
          </p:cNvPr>
          <p:cNvSpPr>
            <a:spLocks noGrp="1"/>
          </p:cNvSpPr>
          <p:nvPr>
            <p:ph type="dt" sz="half" idx="10"/>
          </p:nvPr>
        </p:nvSpPr>
        <p:spPr/>
        <p:txBody>
          <a:bodyPr/>
          <a:lstStyle/>
          <a:p>
            <a:fld id="{CF89889E-F805-4BF8-9515-546300579F49}" type="datetimeFigureOut">
              <a:rPr lang="en-US" smtClean="0"/>
              <a:t>10/18/2025</a:t>
            </a:fld>
            <a:endParaRPr lang="en-US"/>
          </a:p>
        </p:txBody>
      </p:sp>
      <p:sp>
        <p:nvSpPr>
          <p:cNvPr id="5" name="Alt Bilgi Yer Tutucusu 4">
            <a:extLst>
              <a:ext uri="{FF2B5EF4-FFF2-40B4-BE49-F238E27FC236}">
                <a16:creationId xmlns:a16="http://schemas.microsoft.com/office/drawing/2014/main" id="{2C050199-F466-0692-70CB-E26CB2C78AA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9CB39A5-4C42-A81E-F92F-A2EDE466A816}"/>
              </a:ext>
            </a:extLst>
          </p:cNvPr>
          <p:cNvSpPr>
            <a:spLocks noGrp="1"/>
          </p:cNvSpPr>
          <p:nvPr>
            <p:ph type="sldNum" sz="quarter" idx="12"/>
          </p:nvPr>
        </p:nvSpPr>
        <p:spPr/>
        <p:txBody>
          <a:bodyPr/>
          <a:lstStyle/>
          <a:p>
            <a:fld id="{7A14FA36-1FF2-48E6-85DD-42CED5C96CE7}" type="slidenum">
              <a:rPr lang="en-US" smtClean="0"/>
              <a:t>‹#›</a:t>
            </a:fld>
            <a:endParaRPr lang="en-US"/>
          </a:p>
        </p:txBody>
      </p:sp>
    </p:spTree>
    <p:extLst>
      <p:ext uri="{BB962C8B-B14F-4D97-AF65-F5344CB8AC3E}">
        <p14:creationId xmlns:p14="http://schemas.microsoft.com/office/powerpoint/2010/main" val="4087571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45EE42-FC90-3ACC-F3CC-653C72F55EA0}"/>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259589D-AD84-FA7B-796B-1A8A9669E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2BFC8DA-F986-FBFD-7ED2-D58AE2A9B136}"/>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5" name="Symbol zastępczy stopki 4">
            <a:extLst>
              <a:ext uri="{FF2B5EF4-FFF2-40B4-BE49-F238E27FC236}">
                <a16:creationId xmlns:a16="http://schemas.microsoft.com/office/drawing/2014/main" id="{77A2A8AE-C99F-5462-AC75-FA86C2C509B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1963F8F-3472-4C0B-34EB-4AC29FF3B054}"/>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1661469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E09DDB-40BC-97A4-F3AF-71E81243DAD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9D26FA9-3CF3-01FB-B7EB-1601EA5FE284}"/>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79F7D9A-DA37-8B07-2BA1-800C7705691F}"/>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5" name="Symbol zastępczy stopki 4">
            <a:extLst>
              <a:ext uri="{FF2B5EF4-FFF2-40B4-BE49-F238E27FC236}">
                <a16:creationId xmlns:a16="http://schemas.microsoft.com/office/drawing/2014/main" id="{03AD970F-56D9-A80D-43E4-A6CE8E2C349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CEBCF72-B448-C0D1-FA74-F87397350B3E}"/>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89096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2015A4-21E3-7E2B-07BB-73D5988E81D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E0D5996-B058-B1C4-9C96-6E0741749C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5337A74E-E34D-69D0-72BA-4E5F24206FF0}"/>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5" name="Symbol zastępczy stopki 4">
            <a:extLst>
              <a:ext uri="{FF2B5EF4-FFF2-40B4-BE49-F238E27FC236}">
                <a16:creationId xmlns:a16="http://schemas.microsoft.com/office/drawing/2014/main" id="{9B0199A2-117C-CAB7-D3BE-15E7B9F94E7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3FE95D0-0347-7D9F-08A7-A0BEE883AC48}"/>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3163094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466D20-2A88-C735-048B-A95B2DCCCCE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03E0673-E954-9FD4-783D-652227E0194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1F18107C-7AE2-1AF3-C379-ECCCB21447FA}"/>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762E224-E850-95D9-9A94-8F46D60E367D}"/>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6" name="Symbol zastępczy stopki 5">
            <a:extLst>
              <a:ext uri="{FF2B5EF4-FFF2-40B4-BE49-F238E27FC236}">
                <a16:creationId xmlns:a16="http://schemas.microsoft.com/office/drawing/2014/main" id="{CB7707FA-FC17-6E45-24A9-18457FD84E0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163EE8D-0BC8-4786-21D4-76B96918BB7D}"/>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3210146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2CAD5A-FC56-8B38-3203-9DE0105C9680}"/>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C7EE9DD-5904-743B-DA49-1F217BFD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FD2748F-975D-D187-E743-C44156646AC9}"/>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136E66F9-3C11-5FCA-C17B-149EE7679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93F681A8-E43E-4672-31D9-68A573188D34}"/>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5E8ED00E-EF86-8D99-D967-7B5BB9468B35}"/>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8" name="Symbol zastępczy stopki 7">
            <a:extLst>
              <a:ext uri="{FF2B5EF4-FFF2-40B4-BE49-F238E27FC236}">
                <a16:creationId xmlns:a16="http://schemas.microsoft.com/office/drawing/2014/main" id="{8375FD8E-084D-0D9B-4A8B-7A6A8BE01AC3}"/>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3AFBA461-D890-7441-0CA9-11B80B0D3A89}"/>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2640768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C65BDE-9AB1-14CB-F30D-2DB8A0065FD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B6A95A17-250E-93F1-EE13-F935312699A3}"/>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4" name="Symbol zastępczy stopki 3">
            <a:extLst>
              <a:ext uri="{FF2B5EF4-FFF2-40B4-BE49-F238E27FC236}">
                <a16:creationId xmlns:a16="http://schemas.microsoft.com/office/drawing/2014/main" id="{1C9A7D62-32AD-1FBD-5187-C2E6104BC2A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595C5754-905F-6025-60F6-9D99DDF46960}"/>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357730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4D905034-BB52-FF52-E78D-4A0C1A9C84B8}"/>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3" name="Symbol zastępczy stopki 2">
            <a:extLst>
              <a:ext uri="{FF2B5EF4-FFF2-40B4-BE49-F238E27FC236}">
                <a16:creationId xmlns:a16="http://schemas.microsoft.com/office/drawing/2014/main" id="{88CDE5BB-6DC0-C67B-CB5A-75F6F1DEAB49}"/>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243469C-985D-25FC-3A77-D4719FADBD96}"/>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31055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CAAE8C-613B-ECED-124D-F331890B48B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DFD703EB-7010-63D0-F5A8-CE9749454E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15ED382-B849-3ABA-ED78-F3EE14C356F6}"/>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5" name="Alt Bilgi Yer Tutucusu 4">
            <a:extLst>
              <a:ext uri="{FF2B5EF4-FFF2-40B4-BE49-F238E27FC236}">
                <a16:creationId xmlns:a16="http://schemas.microsoft.com/office/drawing/2014/main" id="{39311FA7-5E64-8FE6-C774-EB650701E34A}"/>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0CFA048C-BC9F-71B3-AF63-02A2EBDF9138}"/>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3106505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83F399-BC17-A387-2610-BD1DD0D689D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BAD4B5C6-042F-8DCC-5BD3-B337EBD5F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7EF8658-2001-8518-06AB-68C1857B6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09C2D17-9B0D-EC6F-6A14-249CD19C867C}"/>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6" name="Symbol zastępczy stopki 5">
            <a:extLst>
              <a:ext uri="{FF2B5EF4-FFF2-40B4-BE49-F238E27FC236}">
                <a16:creationId xmlns:a16="http://schemas.microsoft.com/office/drawing/2014/main" id="{4DFFB1C3-421E-45BA-EED9-3573F707332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67BF678-A0A5-8554-75E0-70D51EC8D17F}"/>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1503981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CB4D17-E6F1-CB4D-68DB-DCAA6E05229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74D9E5C-1602-DD86-B299-F6E4E693CC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AD30FC2-2BA1-1960-FFD0-E2AA64503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D96214D-071A-E18D-982F-3CE45039B69A}"/>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6" name="Symbol zastępczy stopki 5">
            <a:extLst>
              <a:ext uri="{FF2B5EF4-FFF2-40B4-BE49-F238E27FC236}">
                <a16:creationId xmlns:a16="http://schemas.microsoft.com/office/drawing/2014/main" id="{057876F5-D6B5-5910-E669-013A7B125B0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0CEC181-E3D2-04B6-6C16-07546ED7058E}"/>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3159925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39AC1B-4845-2F43-D636-4E5CDC74692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FFC7410F-0260-189F-749E-DA15A6C4439E}"/>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FAD42DA-397E-2271-86CB-E61372A4BBF9}"/>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5" name="Symbol zastępczy stopki 4">
            <a:extLst>
              <a:ext uri="{FF2B5EF4-FFF2-40B4-BE49-F238E27FC236}">
                <a16:creationId xmlns:a16="http://schemas.microsoft.com/office/drawing/2014/main" id="{A97AB24C-76A0-B290-8FD0-88C1500CE65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6E4DC34-1AE1-8B13-72AF-297F6812CE60}"/>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2754760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CD65CFC-3D28-136B-76E6-8F3592597328}"/>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7F55B845-75D9-F44D-7B1C-EB181A788667}"/>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9532F03-1BFD-8EC7-7427-79303AB32F73}"/>
              </a:ext>
            </a:extLst>
          </p:cNvPr>
          <p:cNvSpPr>
            <a:spLocks noGrp="1"/>
          </p:cNvSpPr>
          <p:nvPr>
            <p:ph type="dt" sz="half" idx="10"/>
          </p:nvPr>
        </p:nvSpPr>
        <p:spPr/>
        <p:txBody>
          <a:bodyPr/>
          <a:lstStyle/>
          <a:p>
            <a:fld id="{5DF8ED9B-15DF-47DA-8E2C-9B0EB40D9FDA}" type="datetimeFigureOut">
              <a:rPr lang="pl-PL" smtClean="0"/>
              <a:t>18.10.2025</a:t>
            </a:fld>
            <a:endParaRPr lang="pl-PL"/>
          </a:p>
        </p:txBody>
      </p:sp>
      <p:sp>
        <p:nvSpPr>
          <p:cNvPr id="5" name="Symbol zastępczy stopki 4">
            <a:extLst>
              <a:ext uri="{FF2B5EF4-FFF2-40B4-BE49-F238E27FC236}">
                <a16:creationId xmlns:a16="http://schemas.microsoft.com/office/drawing/2014/main" id="{07837165-EA4F-102F-58F5-F69AEB30F44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54F7645-3B1D-CF1D-DE8D-F8C81CBA0A1D}"/>
              </a:ext>
            </a:extLst>
          </p:cNvPr>
          <p:cNvSpPr>
            <a:spLocks noGrp="1"/>
          </p:cNvSpPr>
          <p:nvPr>
            <p:ph type="sldNum" sz="quarter" idx="12"/>
          </p:nvPr>
        </p:nvSpPr>
        <p:spPr/>
        <p:txBody>
          <a:bodyPr/>
          <a:lstStyle/>
          <a:p>
            <a:fld id="{7700D6DF-F604-4ABB-AA89-0CFA9536ADFB}" type="slidenum">
              <a:rPr lang="pl-PL" smtClean="0"/>
              <a:t>‹#›</a:t>
            </a:fld>
            <a:endParaRPr lang="pl-PL"/>
          </a:p>
        </p:txBody>
      </p:sp>
    </p:spTree>
    <p:extLst>
      <p:ext uri="{BB962C8B-B14F-4D97-AF65-F5344CB8AC3E}">
        <p14:creationId xmlns:p14="http://schemas.microsoft.com/office/powerpoint/2010/main" val="298594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89AEF3-A0C7-06EC-3EEA-793D3C362987}"/>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6A16F089-91E4-BA4B-8BC0-0F4729BDFD0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6C055D40-8ADC-A402-CB9D-65373649B76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0EA51DF9-0595-99EB-21D6-506849A10FC9}"/>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6" name="Alt Bilgi Yer Tutucusu 5">
            <a:extLst>
              <a:ext uri="{FF2B5EF4-FFF2-40B4-BE49-F238E27FC236}">
                <a16:creationId xmlns:a16="http://schemas.microsoft.com/office/drawing/2014/main" id="{2AFBF3E3-609E-2A55-01CF-FAC744F484C5}"/>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22DAE605-BB9B-5708-36C0-FB52F3B1FF74}"/>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242695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BA1486-E012-7EFD-F559-31B528626C71}"/>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80EAEAD8-6985-A9F0-E397-88F8FC3F70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35F48CC-34CB-0FCF-F500-4E1FDA3A783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EAFF32E7-98F2-F4C0-79E1-8975A5859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200AF1B6-8F3A-52E4-B381-92C62CBA9A6C}"/>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3877C010-D032-713A-E9E0-1129A56D2730}"/>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8" name="Alt Bilgi Yer Tutucusu 7">
            <a:extLst>
              <a:ext uri="{FF2B5EF4-FFF2-40B4-BE49-F238E27FC236}">
                <a16:creationId xmlns:a16="http://schemas.microsoft.com/office/drawing/2014/main" id="{271EED9D-6515-19E8-C4EA-D6614B9B7839}"/>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5DAEC957-5EA4-BF28-EF20-5D7AC7BB6DF9}"/>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124217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4DB4D5-DE06-2086-0CD1-65AC1B76E449}"/>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699EB235-8A62-BC6F-C83E-93E0D4D1401E}"/>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4" name="Alt Bilgi Yer Tutucusu 3">
            <a:extLst>
              <a:ext uri="{FF2B5EF4-FFF2-40B4-BE49-F238E27FC236}">
                <a16:creationId xmlns:a16="http://schemas.microsoft.com/office/drawing/2014/main" id="{EB8ED561-8340-5F5D-DA2C-C12E0C646C25}"/>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22F5FA77-96FF-3322-8A08-E6A8C822E774}"/>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2591399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7FE22A8-E018-8B22-BC2A-56D93FC172C7}"/>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3" name="Alt Bilgi Yer Tutucusu 2">
            <a:extLst>
              <a:ext uri="{FF2B5EF4-FFF2-40B4-BE49-F238E27FC236}">
                <a16:creationId xmlns:a16="http://schemas.microsoft.com/office/drawing/2014/main" id="{71D5738E-9821-6D12-8D2D-61FD6458CB13}"/>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E8B41BC6-034E-6E4F-D49D-EEBED6C37F55}"/>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395032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6E3545-F9AA-8B02-CB74-E35E34175E8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99E38C1B-D5B5-B9BF-A0A3-1D98191FA9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53CC912B-528E-D631-4854-2491FA76C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B630C63-7C98-6065-1C23-0D4A53625DAE}"/>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6" name="Alt Bilgi Yer Tutucusu 5">
            <a:extLst>
              <a:ext uri="{FF2B5EF4-FFF2-40B4-BE49-F238E27FC236}">
                <a16:creationId xmlns:a16="http://schemas.microsoft.com/office/drawing/2014/main" id="{5032359E-306D-9F8A-06A0-081CC060C8DD}"/>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35C4E8B0-8E84-8DE0-B3FB-6A010E8465B8}"/>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313508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790EA3-08E4-0B75-5D93-BD9ED8BE233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8C850D8B-0250-D27D-1B1C-7D974E40C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986A44F2-CBA6-6BD0-6ADB-513672E27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BEFF930-A84F-72C7-A893-15946610960E}"/>
              </a:ext>
            </a:extLst>
          </p:cNvPr>
          <p:cNvSpPr>
            <a:spLocks noGrp="1"/>
          </p:cNvSpPr>
          <p:nvPr>
            <p:ph type="dt" sz="half" idx="10"/>
          </p:nvPr>
        </p:nvSpPr>
        <p:spPr/>
        <p:txBody>
          <a:bodyPr/>
          <a:lstStyle/>
          <a:p>
            <a:fld id="{BCB3904E-144E-4856-98E0-1F8C15C3581A}" type="datetimeFigureOut">
              <a:rPr lang="en-US" smtClean="0"/>
              <a:t>10/18/2025</a:t>
            </a:fld>
            <a:endParaRPr lang="en-US"/>
          </a:p>
        </p:txBody>
      </p:sp>
      <p:sp>
        <p:nvSpPr>
          <p:cNvPr id="6" name="Alt Bilgi Yer Tutucusu 5">
            <a:extLst>
              <a:ext uri="{FF2B5EF4-FFF2-40B4-BE49-F238E27FC236}">
                <a16:creationId xmlns:a16="http://schemas.microsoft.com/office/drawing/2014/main" id="{1A480CD3-EB52-712E-A629-3BCA6914C729}"/>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F0E67A46-9A8C-A51F-6AA8-263F80CF93F2}"/>
              </a:ext>
            </a:extLst>
          </p:cNvPr>
          <p:cNvSpPr>
            <a:spLocks noGrp="1"/>
          </p:cNvSpPr>
          <p:nvPr>
            <p:ph type="sldNum" sz="quarter" idx="12"/>
          </p:nvPr>
        </p:nvSpPr>
        <p:spPr/>
        <p:txBody>
          <a:bodyPr/>
          <a:lstStyle/>
          <a:p>
            <a:fld id="{4F10375D-FA1B-46D3-AEAE-F1BC6E6E9B09}" type="slidenum">
              <a:rPr lang="en-US" smtClean="0"/>
              <a:t>‹#›</a:t>
            </a:fld>
            <a:endParaRPr lang="en-US"/>
          </a:p>
        </p:txBody>
      </p:sp>
    </p:spTree>
    <p:extLst>
      <p:ext uri="{BB962C8B-B14F-4D97-AF65-F5344CB8AC3E}">
        <p14:creationId xmlns:p14="http://schemas.microsoft.com/office/powerpoint/2010/main" val="195961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A5C2DEC-C177-1198-C523-8CFFEEB2F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91AB30A-5F70-5840-75B4-4ED3C3E43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75652BB7-0B29-104C-C569-5BA5DDD687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B3904E-144E-4856-98E0-1F8C15C3581A}" type="datetimeFigureOut">
              <a:rPr lang="en-US" smtClean="0"/>
              <a:t>10/18/2025</a:t>
            </a:fld>
            <a:endParaRPr lang="en-US"/>
          </a:p>
        </p:txBody>
      </p:sp>
      <p:sp>
        <p:nvSpPr>
          <p:cNvPr id="5" name="Alt Bilgi Yer Tutucusu 4">
            <a:extLst>
              <a:ext uri="{FF2B5EF4-FFF2-40B4-BE49-F238E27FC236}">
                <a16:creationId xmlns:a16="http://schemas.microsoft.com/office/drawing/2014/main" id="{D1473B66-2719-14EA-99F2-CC159611E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ayt Numarası Yer Tutucusu 5">
            <a:extLst>
              <a:ext uri="{FF2B5EF4-FFF2-40B4-BE49-F238E27FC236}">
                <a16:creationId xmlns:a16="http://schemas.microsoft.com/office/drawing/2014/main" id="{268EDC22-E38B-5907-9F62-37B6FCD45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10375D-FA1B-46D3-AEAE-F1BC6E6E9B09}" type="slidenum">
              <a:rPr lang="en-US" smtClean="0"/>
              <a:t>‹#›</a:t>
            </a:fld>
            <a:endParaRPr lang="en-US"/>
          </a:p>
        </p:txBody>
      </p:sp>
    </p:spTree>
    <p:extLst>
      <p:ext uri="{BB962C8B-B14F-4D97-AF65-F5344CB8AC3E}">
        <p14:creationId xmlns:p14="http://schemas.microsoft.com/office/powerpoint/2010/main" val="1472169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ABC6A43-4A1E-DF8B-60B3-B9240DD20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AE486BD5-9ECC-9BC4-F51B-459C63039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5A744BC-524C-295D-B9B8-D5221D2A86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89889E-F805-4BF8-9515-546300579F49}" type="datetimeFigureOut">
              <a:rPr lang="en-US" smtClean="0"/>
              <a:t>10/18/2025</a:t>
            </a:fld>
            <a:endParaRPr lang="en-US"/>
          </a:p>
        </p:txBody>
      </p:sp>
      <p:sp>
        <p:nvSpPr>
          <p:cNvPr id="5" name="Alt Bilgi Yer Tutucusu 4">
            <a:extLst>
              <a:ext uri="{FF2B5EF4-FFF2-40B4-BE49-F238E27FC236}">
                <a16:creationId xmlns:a16="http://schemas.microsoft.com/office/drawing/2014/main" id="{2DA2E34E-5620-7613-563A-D1BEAC120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ayt Numarası Yer Tutucusu 5">
            <a:extLst>
              <a:ext uri="{FF2B5EF4-FFF2-40B4-BE49-F238E27FC236}">
                <a16:creationId xmlns:a16="http://schemas.microsoft.com/office/drawing/2014/main" id="{B1EFE776-0513-CEEA-DF9F-4D6EC8888C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14FA36-1FF2-48E6-85DD-42CED5C96CE7}" type="slidenum">
              <a:rPr lang="en-US" smtClean="0"/>
              <a:t>‹#›</a:t>
            </a:fld>
            <a:endParaRPr lang="en-US"/>
          </a:p>
        </p:txBody>
      </p:sp>
    </p:spTree>
    <p:extLst>
      <p:ext uri="{BB962C8B-B14F-4D97-AF65-F5344CB8AC3E}">
        <p14:creationId xmlns:p14="http://schemas.microsoft.com/office/powerpoint/2010/main" val="3022307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64D1A95-4F78-C644-5C7C-3A11F812E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1DEA2258-5C65-F0F5-9D31-79BCB690F6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18D34FD-EBB4-C70F-ECB4-1EF262BAD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F8ED9B-15DF-47DA-8E2C-9B0EB40D9FDA}" type="datetimeFigureOut">
              <a:rPr lang="pl-PL" smtClean="0"/>
              <a:t>18.10.2025</a:t>
            </a:fld>
            <a:endParaRPr lang="pl-PL"/>
          </a:p>
        </p:txBody>
      </p:sp>
      <p:sp>
        <p:nvSpPr>
          <p:cNvPr id="5" name="Symbol zastępczy stopki 4">
            <a:extLst>
              <a:ext uri="{FF2B5EF4-FFF2-40B4-BE49-F238E27FC236}">
                <a16:creationId xmlns:a16="http://schemas.microsoft.com/office/drawing/2014/main" id="{4D016D6B-C570-C2CC-B3AC-E0D0F0692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C9604604-B6F9-F08D-4E85-160CE30FC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00D6DF-F604-4ABB-AA89-0CFA9536ADFB}" type="slidenum">
              <a:rPr lang="pl-PL" smtClean="0"/>
              <a:t>‹#›</a:t>
            </a:fld>
            <a:endParaRPr lang="pl-PL"/>
          </a:p>
        </p:txBody>
      </p:sp>
    </p:spTree>
    <p:extLst>
      <p:ext uri="{BB962C8B-B14F-4D97-AF65-F5344CB8AC3E}">
        <p14:creationId xmlns:p14="http://schemas.microsoft.com/office/powerpoint/2010/main" val="963171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4BA2A0-0F71-2B69-46E4-0CBB9F2F6B10}"/>
              </a:ext>
            </a:extLst>
          </p:cNvPr>
          <p:cNvSpPr>
            <a:spLocks noGrp="1"/>
          </p:cNvSpPr>
          <p:nvPr>
            <p:ph type="ctrTitle"/>
          </p:nvPr>
        </p:nvSpPr>
        <p:spPr>
          <a:xfrm>
            <a:off x="1524000" y="2375431"/>
            <a:ext cx="9144000" cy="2633333"/>
          </a:xfrm>
        </p:spPr>
        <p:txBody>
          <a:bodyPr>
            <a:normAutofit/>
          </a:bodyPr>
          <a:lstStyle/>
          <a:p>
            <a:r>
              <a:rPr lang="tr-TR" b="1" dirty="0"/>
              <a:t>BİR GERİATRİSTİN GÖZÜNDEN YURT DIŞI DENEYİMLERİ</a:t>
            </a:r>
            <a:endParaRPr lang="en-US" b="1" dirty="0"/>
          </a:p>
        </p:txBody>
      </p:sp>
      <p:sp>
        <p:nvSpPr>
          <p:cNvPr id="3" name="Alt Başlık 2">
            <a:extLst>
              <a:ext uri="{FF2B5EF4-FFF2-40B4-BE49-F238E27FC236}">
                <a16:creationId xmlns:a16="http://schemas.microsoft.com/office/drawing/2014/main" id="{6CCD2396-7F4C-F669-6A13-655C3345FF34}"/>
              </a:ext>
            </a:extLst>
          </p:cNvPr>
          <p:cNvSpPr>
            <a:spLocks noGrp="1"/>
          </p:cNvSpPr>
          <p:nvPr>
            <p:ph type="subTitle" idx="1"/>
          </p:nvPr>
        </p:nvSpPr>
        <p:spPr>
          <a:xfrm>
            <a:off x="3754394" y="5296604"/>
            <a:ext cx="4683211" cy="1241810"/>
          </a:xfrm>
        </p:spPr>
        <p:txBody>
          <a:bodyPr>
            <a:normAutofit/>
          </a:bodyPr>
          <a:lstStyle/>
          <a:p>
            <a:r>
              <a:rPr lang="tr-TR" sz="1800" b="1" dirty="0"/>
              <a:t>Serdar ÖZKÖK, Doç. </a:t>
            </a:r>
            <a:r>
              <a:rPr lang="tr-TR" sz="1800" b="1" dirty="0" err="1"/>
              <a:t>Dr</a:t>
            </a:r>
            <a:endParaRPr lang="tr-TR" sz="1800" b="1" dirty="0"/>
          </a:p>
          <a:p>
            <a:r>
              <a:rPr lang="tr-TR" sz="1800" b="1" dirty="0"/>
              <a:t>İstanbul Üniversitesi, İstanbul Tıp Fakültesi</a:t>
            </a:r>
          </a:p>
          <a:p>
            <a:r>
              <a:rPr lang="tr-TR" sz="1800" b="1" dirty="0"/>
              <a:t>İç Hastalıkları AD, Geriatri BD</a:t>
            </a:r>
            <a:endParaRPr lang="en-US" sz="1800" b="1" dirty="0"/>
          </a:p>
        </p:txBody>
      </p:sp>
      <p:pic>
        <p:nvPicPr>
          <p:cNvPr id="4" name="Picture 5" descr="http://www.istanbul.edu.tr/muh/insaat/logo/Istanbul_Universitesi_R.png">
            <a:extLst>
              <a:ext uri="{FF2B5EF4-FFF2-40B4-BE49-F238E27FC236}">
                <a16:creationId xmlns:a16="http://schemas.microsoft.com/office/drawing/2014/main" id="{66DD3461-C7FC-1F0A-1767-086D31A036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426" y="583895"/>
            <a:ext cx="1490811" cy="133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51F2F33C-A611-834D-4325-35578E11C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859" y="266523"/>
            <a:ext cx="3281043" cy="182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akademikperspektif.com/wp-content/uploads/2012/09/istanbul-universitesi-karakalem.jpg">
            <a:extLst>
              <a:ext uri="{FF2B5EF4-FFF2-40B4-BE49-F238E27FC236}">
                <a16:creationId xmlns:a16="http://schemas.microsoft.com/office/drawing/2014/main" id="{FA05ABD6-49FC-62F3-30C9-9A3A465C68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8709" y="583895"/>
            <a:ext cx="2705213" cy="133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662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20BD7FD-3E8B-BB7C-029F-704E03FCE88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14BD260-35EA-7AC5-6759-A07565B6A3D8}"/>
              </a:ext>
            </a:extLst>
          </p:cNvPr>
          <p:cNvSpPr>
            <a:spLocks noGrp="1"/>
          </p:cNvSpPr>
          <p:nvPr>
            <p:ph type="title"/>
          </p:nvPr>
        </p:nvSpPr>
        <p:spPr/>
        <p:txBody>
          <a:bodyPr/>
          <a:lstStyle/>
          <a:p>
            <a:pPr algn="ctr"/>
            <a:r>
              <a:rPr lang="tr-TR" b="1" dirty="0"/>
              <a:t>SIG Başkanlarının Sorumlulukları</a:t>
            </a:r>
            <a:endParaRPr lang="en-US" b="1" dirty="0"/>
          </a:p>
        </p:txBody>
      </p:sp>
      <p:sp>
        <p:nvSpPr>
          <p:cNvPr id="3" name="İçerik Yer Tutucusu 2">
            <a:extLst>
              <a:ext uri="{FF2B5EF4-FFF2-40B4-BE49-F238E27FC236}">
                <a16:creationId xmlns:a16="http://schemas.microsoft.com/office/drawing/2014/main" id="{7327DF61-D894-E1CC-BEAF-CF38E88BEFEF}"/>
              </a:ext>
            </a:extLst>
          </p:cNvPr>
          <p:cNvSpPr>
            <a:spLocks noGrp="1"/>
          </p:cNvSpPr>
          <p:nvPr>
            <p:ph idx="1"/>
          </p:nvPr>
        </p:nvSpPr>
        <p:spPr>
          <a:xfrm>
            <a:off x="838200" y="2085117"/>
            <a:ext cx="10515600" cy="3537207"/>
          </a:xfrm>
        </p:spPr>
        <p:txBody>
          <a:bodyPr>
            <a:normAutofit/>
          </a:bodyPr>
          <a:lstStyle/>
          <a:p>
            <a:pPr marL="0" indent="0" algn="ctr">
              <a:buNone/>
            </a:pPr>
            <a:r>
              <a:rPr lang="en-US" dirty="0" err="1"/>
              <a:t>Grubun</a:t>
            </a:r>
            <a:r>
              <a:rPr lang="en-US" dirty="0"/>
              <a:t> </a:t>
            </a:r>
            <a:r>
              <a:rPr lang="en-US" dirty="0" err="1"/>
              <a:t>çalışmalarına</a:t>
            </a:r>
            <a:r>
              <a:rPr lang="en-US" dirty="0"/>
              <a:t> </a:t>
            </a:r>
            <a:r>
              <a:rPr lang="en-US" dirty="0" err="1"/>
              <a:t>dair</a:t>
            </a:r>
            <a:r>
              <a:rPr lang="en-US" dirty="0"/>
              <a:t> </a:t>
            </a:r>
            <a:r>
              <a:rPr lang="en-US" dirty="0" err="1"/>
              <a:t>lojistik</a:t>
            </a:r>
            <a:r>
              <a:rPr lang="en-US" dirty="0"/>
              <a:t> </a:t>
            </a:r>
            <a:r>
              <a:rPr lang="en-US" dirty="0" err="1"/>
              <a:t>ve</a:t>
            </a:r>
            <a:r>
              <a:rPr lang="en-US" dirty="0"/>
              <a:t> </a:t>
            </a:r>
            <a:r>
              <a:rPr lang="en-US" dirty="0" err="1"/>
              <a:t>prosedürel</a:t>
            </a:r>
            <a:r>
              <a:rPr lang="en-US" dirty="0"/>
              <a:t> </a:t>
            </a:r>
            <a:r>
              <a:rPr lang="en-US" dirty="0" err="1"/>
              <a:t>konularda</a:t>
            </a:r>
            <a:r>
              <a:rPr lang="en-US" dirty="0"/>
              <a:t> </a:t>
            </a:r>
            <a:r>
              <a:rPr lang="en-US" dirty="0" err="1"/>
              <a:t>EuGMS</a:t>
            </a:r>
            <a:r>
              <a:rPr lang="en-US" dirty="0"/>
              <a:t> </a:t>
            </a:r>
            <a:r>
              <a:rPr lang="en-US" dirty="0" err="1"/>
              <a:t>sekreteryası</a:t>
            </a:r>
            <a:r>
              <a:rPr lang="en-US" dirty="0"/>
              <a:t> </a:t>
            </a:r>
            <a:r>
              <a:rPr lang="en-US" dirty="0" err="1"/>
              <a:t>ile</a:t>
            </a:r>
            <a:r>
              <a:rPr lang="en-US" dirty="0"/>
              <a:t> </a:t>
            </a:r>
            <a:r>
              <a:rPr lang="en-US" dirty="0" err="1"/>
              <a:t>iletişim</a:t>
            </a:r>
            <a:endParaRPr lang="tr-TR" dirty="0"/>
          </a:p>
          <a:p>
            <a:pPr marL="0" indent="0" algn="ctr">
              <a:buNone/>
            </a:pPr>
            <a:endParaRPr lang="tr-TR" dirty="0"/>
          </a:p>
          <a:p>
            <a:pPr marL="0" indent="0" algn="ctr">
              <a:buNone/>
            </a:pPr>
            <a:r>
              <a:rPr lang="en-US" dirty="0"/>
              <a:t>Her </a:t>
            </a:r>
            <a:r>
              <a:rPr lang="en-US" dirty="0" err="1"/>
              <a:t>yıl</a:t>
            </a:r>
            <a:r>
              <a:rPr lang="en-US" dirty="0"/>
              <a:t> </a:t>
            </a:r>
            <a:r>
              <a:rPr lang="en-US" dirty="0" err="1"/>
              <a:t>düzenlenen</a:t>
            </a:r>
            <a:r>
              <a:rPr lang="en-US" dirty="0"/>
              <a:t> </a:t>
            </a:r>
            <a:r>
              <a:rPr lang="en-US" dirty="0" err="1"/>
              <a:t>tüm</a:t>
            </a:r>
            <a:r>
              <a:rPr lang="en-US" dirty="0"/>
              <a:t> </a:t>
            </a:r>
            <a:r>
              <a:rPr lang="en-US" dirty="0" err="1"/>
              <a:t>EuGMS</a:t>
            </a:r>
            <a:r>
              <a:rPr lang="en-US" dirty="0"/>
              <a:t> SIG </a:t>
            </a:r>
            <a:r>
              <a:rPr lang="en-US" dirty="0" err="1"/>
              <a:t>başkanları</a:t>
            </a:r>
            <a:r>
              <a:rPr lang="en-US" dirty="0"/>
              <a:t> </a:t>
            </a:r>
            <a:r>
              <a:rPr lang="en-US" dirty="0" err="1"/>
              <a:t>toplantısına</a:t>
            </a:r>
            <a:r>
              <a:rPr lang="en-US" dirty="0"/>
              <a:t> </a:t>
            </a:r>
            <a:r>
              <a:rPr lang="en-US" dirty="0" err="1"/>
              <a:t>katılmak</a:t>
            </a:r>
            <a:endParaRPr lang="tr-TR" dirty="0"/>
          </a:p>
          <a:p>
            <a:pPr marL="0" indent="0" algn="ctr">
              <a:buNone/>
            </a:pPr>
            <a:endParaRPr lang="tr-TR" dirty="0"/>
          </a:p>
          <a:p>
            <a:pPr marL="0" indent="0" algn="ctr">
              <a:buNone/>
            </a:pPr>
            <a:r>
              <a:rPr lang="en-US" dirty="0" err="1"/>
              <a:t>Başkanlar</a:t>
            </a:r>
            <a:r>
              <a:rPr lang="en-US" dirty="0"/>
              <a:t> </a:t>
            </a:r>
            <a:r>
              <a:rPr lang="en-US" dirty="0" err="1"/>
              <a:t>ayrıca</a:t>
            </a:r>
            <a:r>
              <a:rPr lang="en-US" dirty="0"/>
              <a:t> </a:t>
            </a:r>
            <a:r>
              <a:rPr lang="en-US" dirty="0" err="1"/>
              <a:t>grup</a:t>
            </a:r>
            <a:r>
              <a:rPr lang="en-US" dirty="0"/>
              <a:t> </a:t>
            </a:r>
            <a:r>
              <a:rPr lang="en-US" dirty="0" err="1"/>
              <a:t>içinde</a:t>
            </a:r>
            <a:r>
              <a:rPr lang="en-US" dirty="0"/>
              <a:t> </a:t>
            </a:r>
            <a:r>
              <a:rPr lang="en-US" dirty="0" err="1"/>
              <a:t>sekreter</a:t>
            </a:r>
            <a:r>
              <a:rPr lang="en-US" dirty="0"/>
              <a:t>, </a:t>
            </a:r>
            <a:r>
              <a:rPr lang="en-US" dirty="0" err="1"/>
              <a:t>sosyal</a:t>
            </a:r>
            <a:r>
              <a:rPr lang="en-US" dirty="0"/>
              <a:t> </a:t>
            </a:r>
            <a:r>
              <a:rPr lang="en-US" dirty="0" err="1"/>
              <a:t>medya</a:t>
            </a:r>
            <a:r>
              <a:rPr lang="en-US" dirty="0"/>
              <a:t> </a:t>
            </a:r>
            <a:r>
              <a:rPr lang="en-US" dirty="0" err="1"/>
              <a:t>yöneticisi</a:t>
            </a:r>
            <a:r>
              <a:rPr lang="en-US" dirty="0"/>
              <a:t> </a:t>
            </a:r>
            <a:r>
              <a:rPr lang="en-US" dirty="0" err="1"/>
              <a:t>veya</a:t>
            </a:r>
            <a:r>
              <a:rPr lang="en-US" dirty="0"/>
              <a:t> </a:t>
            </a:r>
            <a:r>
              <a:rPr lang="en-US" dirty="0" err="1"/>
              <a:t>mali</a:t>
            </a:r>
            <a:r>
              <a:rPr lang="en-US" dirty="0"/>
              <a:t> </a:t>
            </a:r>
            <a:r>
              <a:rPr lang="en-US" dirty="0" err="1"/>
              <a:t>işler</a:t>
            </a:r>
            <a:r>
              <a:rPr lang="en-US" dirty="0"/>
              <a:t> </a:t>
            </a:r>
            <a:r>
              <a:rPr lang="en-US" dirty="0" err="1"/>
              <a:t>sorumlusu</a:t>
            </a:r>
            <a:r>
              <a:rPr lang="en-US" dirty="0"/>
              <a:t> </a:t>
            </a:r>
            <a:r>
              <a:rPr lang="en-US" dirty="0" err="1"/>
              <a:t>gibi</a:t>
            </a:r>
            <a:r>
              <a:rPr lang="en-US" dirty="0"/>
              <a:t> ek </a:t>
            </a:r>
            <a:r>
              <a:rPr lang="en-US" dirty="0" err="1"/>
              <a:t>görevliler</a:t>
            </a:r>
            <a:r>
              <a:rPr lang="en-US" dirty="0"/>
              <a:t> </a:t>
            </a:r>
            <a:r>
              <a:rPr lang="en-US" dirty="0" err="1"/>
              <a:t>atayabilir</a:t>
            </a:r>
            <a:endParaRPr lang="tr-TR" dirty="0"/>
          </a:p>
        </p:txBody>
      </p:sp>
    </p:spTree>
    <p:extLst>
      <p:ext uri="{BB962C8B-B14F-4D97-AF65-F5344CB8AC3E}">
        <p14:creationId xmlns:p14="http://schemas.microsoft.com/office/powerpoint/2010/main" val="1876349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38ECFD-1F3B-F3EC-D7EF-F0225F42EB2A}"/>
              </a:ext>
            </a:extLst>
          </p:cNvPr>
          <p:cNvSpPr>
            <a:spLocks noGrp="1"/>
          </p:cNvSpPr>
          <p:nvPr>
            <p:ph type="title"/>
          </p:nvPr>
        </p:nvSpPr>
        <p:spPr/>
        <p:txBody>
          <a:bodyPr/>
          <a:lstStyle/>
          <a:p>
            <a:pPr algn="ctr"/>
            <a:r>
              <a:rPr lang="tr-TR" b="1" dirty="0"/>
              <a:t>SIG Faaliyetleri ve Bunların Raporlanması</a:t>
            </a:r>
            <a:endParaRPr lang="en-US" b="1" dirty="0"/>
          </a:p>
        </p:txBody>
      </p:sp>
      <p:sp>
        <p:nvSpPr>
          <p:cNvPr id="3" name="İçerik Yer Tutucusu 2">
            <a:extLst>
              <a:ext uri="{FF2B5EF4-FFF2-40B4-BE49-F238E27FC236}">
                <a16:creationId xmlns:a16="http://schemas.microsoft.com/office/drawing/2014/main" id="{A79D325D-405B-E50D-D7E8-59BA0748932C}"/>
              </a:ext>
            </a:extLst>
          </p:cNvPr>
          <p:cNvSpPr>
            <a:spLocks noGrp="1"/>
          </p:cNvSpPr>
          <p:nvPr>
            <p:ph idx="1"/>
          </p:nvPr>
        </p:nvSpPr>
        <p:spPr/>
        <p:txBody>
          <a:bodyPr/>
          <a:lstStyle/>
          <a:p>
            <a:pPr marL="0" indent="0" algn="ctr">
              <a:buNone/>
            </a:pPr>
            <a:r>
              <a:rPr lang="en-US" dirty="0"/>
              <a:t>Her </a:t>
            </a:r>
            <a:r>
              <a:rPr lang="en-US" dirty="0" err="1"/>
              <a:t>takvim</a:t>
            </a:r>
            <a:r>
              <a:rPr lang="en-US" dirty="0"/>
              <a:t> </a:t>
            </a:r>
            <a:r>
              <a:rPr lang="en-US" dirty="0" err="1"/>
              <a:t>yılında</a:t>
            </a:r>
            <a:r>
              <a:rPr lang="en-US" dirty="0"/>
              <a:t> </a:t>
            </a:r>
            <a:r>
              <a:rPr lang="en-US" dirty="0" err="1"/>
              <a:t>en</a:t>
            </a:r>
            <a:r>
              <a:rPr lang="en-US" dirty="0"/>
              <a:t> </a:t>
            </a:r>
            <a:r>
              <a:rPr lang="en-US" dirty="0" err="1"/>
              <a:t>az</a:t>
            </a:r>
            <a:r>
              <a:rPr lang="en-US" dirty="0"/>
              <a:t> </a:t>
            </a:r>
            <a:r>
              <a:rPr lang="en-US" dirty="0" err="1"/>
              <a:t>bir</a:t>
            </a:r>
            <a:r>
              <a:rPr lang="en-US" dirty="0"/>
              <a:t> </a:t>
            </a:r>
            <a:r>
              <a:rPr lang="en-US" dirty="0" err="1"/>
              <a:t>genel</a:t>
            </a:r>
            <a:r>
              <a:rPr lang="en-US" dirty="0"/>
              <a:t> </a:t>
            </a:r>
            <a:r>
              <a:rPr lang="en-US" dirty="0" err="1"/>
              <a:t>toplantı</a:t>
            </a:r>
            <a:r>
              <a:rPr lang="en-US" dirty="0"/>
              <a:t> (</a:t>
            </a:r>
            <a:r>
              <a:rPr lang="en-US" dirty="0" err="1"/>
              <a:t>bu</a:t>
            </a:r>
            <a:r>
              <a:rPr lang="en-US" dirty="0"/>
              <a:t> </a:t>
            </a:r>
            <a:r>
              <a:rPr lang="en-US" dirty="0" err="1"/>
              <a:t>toplantıda</a:t>
            </a:r>
            <a:r>
              <a:rPr lang="en-US" dirty="0"/>
              <a:t> </a:t>
            </a:r>
            <a:r>
              <a:rPr lang="en-US" dirty="0" err="1"/>
              <a:t>yıllık</a:t>
            </a:r>
            <a:r>
              <a:rPr lang="en-US" dirty="0"/>
              <a:t> </a:t>
            </a:r>
            <a:r>
              <a:rPr lang="en-US" dirty="0" err="1"/>
              <a:t>hesaplar</a:t>
            </a:r>
            <a:r>
              <a:rPr lang="en-US" dirty="0"/>
              <a:t> </a:t>
            </a:r>
            <a:r>
              <a:rPr lang="en-US" dirty="0" err="1"/>
              <a:t>onaylanır</a:t>
            </a:r>
            <a:r>
              <a:rPr lang="en-US" dirty="0"/>
              <a:t>, </a:t>
            </a:r>
            <a:r>
              <a:rPr lang="en-US" dirty="0" err="1"/>
              <a:t>strateji</a:t>
            </a:r>
            <a:r>
              <a:rPr lang="en-US" dirty="0"/>
              <a:t> </a:t>
            </a:r>
            <a:r>
              <a:rPr lang="en-US" dirty="0" err="1"/>
              <a:t>ve</a:t>
            </a:r>
            <a:r>
              <a:rPr lang="en-US" dirty="0"/>
              <a:t> </a:t>
            </a:r>
            <a:r>
              <a:rPr lang="en-US" dirty="0" err="1"/>
              <a:t>çalışma</a:t>
            </a:r>
            <a:r>
              <a:rPr lang="en-US" dirty="0"/>
              <a:t> </a:t>
            </a:r>
            <a:r>
              <a:rPr lang="en-US" dirty="0" err="1"/>
              <a:t>şekli</a:t>
            </a:r>
            <a:r>
              <a:rPr lang="en-US" dirty="0"/>
              <a:t> </a:t>
            </a:r>
            <a:r>
              <a:rPr lang="en-US" dirty="0" err="1"/>
              <a:t>kararlaştırılır</a:t>
            </a:r>
            <a:r>
              <a:rPr lang="en-US" dirty="0"/>
              <a:t> </a:t>
            </a:r>
            <a:r>
              <a:rPr lang="en-US" dirty="0" err="1"/>
              <a:t>ve</a:t>
            </a:r>
            <a:r>
              <a:rPr lang="en-US" dirty="0"/>
              <a:t> her </a:t>
            </a:r>
            <a:r>
              <a:rPr lang="en-US" dirty="0" err="1"/>
              <a:t>iki</a:t>
            </a:r>
            <a:r>
              <a:rPr lang="en-US" dirty="0"/>
              <a:t> </a:t>
            </a:r>
            <a:r>
              <a:rPr lang="en-US" dirty="0" err="1"/>
              <a:t>yılda</a:t>
            </a:r>
            <a:r>
              <a:rPr lang="en-US" dirty="0"/>
              <a:t> </a:t>
            </a:r>
            <a:r>
              <a:rPr lang="en-US" dirty="0" err="1"/>
              <a:t>bir</a:t>
            </a:r>
            <a:r>
              <a:rPr lang="en-US" dirty="0"/>
              <a:t> </a:t>
            </a:r>
            <a:r>
              <a:rPr lang="en-US" dirty="0" err="1"/>
              <a:t>başkan</a:t>
            </a:r>
            <a:r>
              <a:rPr lang="en-US" dirty="0"/>
              <a:t> </a:t>
            </a:r>
            <a:r>
              <a:rPr lang="en-US" dirty="0" err="1"/>
              <a:t>ve</a:t>
            </a:r>
            <a:r>
              <a:rPr lang="en-US" dirty="0"/>
              <a:t> </a:t>
            </a:r>
            <a:r>
              <a:rPr lang="en-US" dirty="0" err="1"/>
              <a:t>görevlilerin</a:t>
            </a:r>
            <a:r>
              <a:rPr lang="en-US" dirty="0"/>
              <a:t> </a:t>
            </a:r>
            <a:r>
              <a:rPr lang="en-US" dirty="0" err="1"/>
              <a:t>seçim</a:t>
            </a:r>
            <a:r>
              <a:rPr lang="en-US" dirty="0"/>
              <a:t>/</a:t>
            </a:r>
            <a:r>
              <a:rPr lang="en-US" dirty="0" err="1"/>
              <a:t>yeniden</a:t>
            </a:r>
            <a:r>
              <a:rPr lang="en-US" dirty="0"/>
              <a:t> </a:t>
            </a:r>
            <a:r>
              <a:rPr lang="en-US" dirty="0" err="1"/>
              <a:t>ataması</a:t>
            </a:r>
            <a:r>
              <a:rPr lang="en-US" dirty="0"/>
              <a:t> </a:t>
            </a:r>
            <a:r>
              <a:rPr lang="en-US" dirty="0" err="1"/>
              <a:t>yapılır</a:t>
            </a:r>
            <a:r>
              <a:rPr lang="en-US" dirty="0"/>
              <a:t>)</a:t>
            </a:r>
            <a:endParaRPr lang="tr-TR" dirty="0"/>
          </a:p>
          <a:p>
            <a:pPr marL="0" indent="0" algn="ctr">
              <a:buNone/>
            </a:pPr>
            <a:endParaRPr lang="tr-TR" dirty="0"/>
          </a:p>
          <a:p>
            <a:pPr marL="0" indent="0" algn="ctr">
              <a:buNone/>
            </a:pPr>
            <a:r>
              <a:rPr lang="en-US" dirty="0" err="1"/>
              <a:t>Yılda</a:t>
            </a:r>
            <a:r>
              <a:rPr lang="en-US" dirty="0"/>
              <a:t> </a:t>
            </a:r>
            <a:r>
              <a:rPr lang="en-US" dirty="0" err="1"/>
              <a:t>en</a:t>
            </a:r>
            <a:r>
              <a:rPr lang="en-US" dirty="0"/>
              <a:t> </a:t>
            </a:r>
            <a:r>
              <a:rPr lang="en-US" dirty="0" err="1"/>
              <a:t>az</a:t>
            </a:r>
            <a:r>
              <a:rPr lang="en-US" dirty="0"/>
              <a:t> 2 </a:t>
            </a:r>
            <a:r>
              <a:rPr lang="en-US" dirty="0" err="1"/>
              <a:t>etkinlik</a:t>
            </a:r>
            <a:r>
              <a:rPr lang="en-US" dirty="0"/>
              <a:t> (</a:t>
            </a:r>
            <a:r>
              <a:rPr lang="en-US" dirty="0" err="1"/>
              <a:t>seminer</a:t>
            </a:r>
            <a:r>
              <a:rPr lang="en-US" dirty="0"/>
              <a:t>, </a:t>
            </a:r>
            <a:r>
              <a:rPr lang="en-US" dirty="0" err="1"/>
              <a:t>çalıştay</a:t>
            </a:r>
            <a:r>
              <a:rPr lang="en-US" dirty="0"/>
              <a:t>, </a:t>
            </a:r>
            <a:r>
              <a:rPr lang="en-US" dirty="0" err="1"/>
              <a:t>sempozyum</a:t>
            </a:r>
            <a:r>
              <a:rPr lang="en-US" dirty="0"/>
              <a:t> – </a:t>
            </a:r>
            <a:r>
              <a:rPr lang="en-US" dirty="0" err="1"/>
              <a:t>çevrimiçi</a:t>
            </a:r>
            <a:r>
              <a:rPr lang="en-US" dirty="0"/>
              <a:t> </a:t>
            </a:r>
            <a:r>
              <a:rPr lang="en-US" dirty="0" err="1"/>
              <a:t>veya</a:t>
            </a:r>
            <a:r>
              <a:rPr lang="en-US" dirty="0"/>
              <a:t> </a:t>
            </a:r>
            <a:r>
              <a:rPr lang="en-US" dirty="0" err="1"/>
              <a:t>yüz</a:t>
            </a:r>
            <a:r>
              <a:rPr lang="en-US" dirty="0"/>
              <a:t> </a:t>
            </a:r>
            <a:r>
              <a:rPr lang="en-US" dirty="0" err="1"/>
              <a:t>yüze</a:t>
            </a:r>
            <a:r>
              <a:rPr lang="en-US" dirty="0"/>
              <a:t>)</a:t>
            </a:r>
            <a:endParaRPr lang="tr-TR" dirty="0"/>
          </a:p>
          <a:p>
            <a:pPr marL="0" indent="0" algn="ctr">
              <a:buNone/>
            </a:pPr>
            <a:endParaRPr lang="tr-TR" dirty="0"/>
          </a:p>
          <a:p>
            <a:pPr marL="0" indent="0" algn="ctr">
              <a:buNone/>
            </a:pPr>
            <a:r>
              <a:rPr lang="en-US" dirty="0" err="1"/>
              <a:t>Kısa</a:t>
            </a:r>
            <a:r>
              <a:rPr lang="en-US" dirty="0"/>
              <a:t> </a:t>
            </a:r>
            <a:r>
              <a:rPr lang="en-US" dirty="0" err="1"/>
              <a:t>yıllık</a:t>
            </a:r>
            <a:r>
              <a:rPr lang="en-US" dirty="0"/>
              <a:t> </a:t>
            </a:r>
            <a:r>
              <a:rPr lang="en-US" dirty="0" err="1"/>
              <a:t>faaliyet</a:t>
            </a:r>
            <a:r>
              <a:rPr lang="en-US" dirty="0"/>
              <a:t> </a:t>
            </a:r>
            <a:r>
              <a:rPr lang="en-US" dirty="0" err="1"/>
              <a:t>raporu</a:t>
            </a:r>
            <a:endParaRPr lang="tr-TR" dirty="0"/>
          </a:p>
          <a:p>
            <a:pPr marL="0" indent="0" algn="ctr">
              <a:buNone/>
            </a:pPr>
            <a:r>
              <a:rPr lang="en-US" sz="2000" dirty="0"/>
              <a:t>Akademik </a:t>
            </a:r>
            <a:r>
              <a:rPr lang="en-US" sz="2000" dirty="0" err="1"/>
              <a:t>Kurul</a:t>
            </a:r>
            <a:r>
              <a:rPr lang="en-US" sz="2000" dirty="0"/>
              <a:t> </a:t>
            </a:r>
            <a:r>
              <a:rPr lang="en-US" sz="2000" dirty="0" err="1"/>
              <a:t>tarafından</a:t>
            </a:r>
            <a:r>
              <a:rPr lang="en-US" sz="2000" dirty="0"/>
              <a:t> </a:t>
            </a:r>
            <a:r>
              <a:rPr lang="en-US" sz="2000" dirty="0" err="1"/>
              <a:t>onaylanır</a:t>
            </a:r>
            <a:endParaRPr lang="en-US" sz="2000" dirty="0"/>
          </a:p>
        </p:txBody>
      </p:sp>
    </p:spTree>
    <p:extLst>
      <p:ext uri="{BB962C8B-B14F-4D97-AF65-F5344CB8AC3E}">
        <p14:creationId xmlns:p14="http://schemas.microsoft.com/office/powerpoint/2010/main" val="291735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3F863-7D9E-CDC0-DD4E-3FF6724B128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9D4E05D-17B1-F9CC-3785-1D9C1C65BD42}"/>
              </a:ext>
            </a:extLst>
          </p:cNvPr>
          <p:cNvSpPr>
            <a:spLocks noGrp="1"/>
          </p:cNvSpPr>
          <p:nvPr>
            <p:ph type="title"/>
          </p:nvPr>
        </p:nvSpPr>
        <p:spPr/>
        <p:txBody>
          <a:bodyPr/>
          <a:lstStyle/>
          <a:p>
            <a:pPr algn="ctr"/>
            <a:r>
              <a:rPr lang="tr-TR" b="1" dirty="0"/>
              <a:t>SIG Faaliyetleri ve Bunların Raporlanması</a:t>
            </a:r>
            <a:endParaRPr lang="en-US" b="1" dirty="0"/>
          </a:p>
        </p:txBody>
      </p:sp>
      <p:sp>
        <p:nvSpPr>
          <p:cNvPr id="3" name="İçerik Yer Tutucusu 2">
            <a:extLst>
              <a:ext uri="{FF2B5EF4-FFF2-40B4-BE49-F238E27FC236}">
                <a16:creationId xmlns:a16="http://schemas.microsoft.com/office/drawing/2014/main" id="{7A0105A4-1985-B09A-5E46-641A4E29FE93}"/>
              </a:ext>
            </a:extLst>
          </p:cNvPr>
          <p:cNvSpPr>
            <a:spLocks noGrp="1"/>
          </p:cNvSpPr>
          <p:nvPr>
            <p:ph idx="1"/>
          </p:nvPr>
        </p:nvSpPr>
        <p:spPr>
          <a:solidFill>
            <a:schemeClr val="accent5">
              <a:lumMod val="20000"/>
              <a:lumOff val="80000"/>
            </a:schemeClr>
          </a:solidFill>
        </p:spPr>
        <p:txBody>
          <a:bodyPr>
            <a:normAutofit fontScale="85000" lnSpcReduction="20000"/>
          </a:bodyPr>
          <a:lstStyle/>
          <a:p>
            <a:pPr marL="0" indent="0" algn="ctr">
              <a:buNone/>
            </a:pPr>
            <a:r>
              <a:rPr lang="en-US" sz="3500" dirty="0" err="1"/>
              <a:t>SIG’ler</a:t>
            </a:r>
            <a:r>
              <a:rPr lang="en-US" sz="3500" dirty="0"/>
              <a:t> </a:t>
            </a:r>
            <a:r>
              <a:rPr lang="en-US" sz="3500" dirty="0" err="1"/>
              <a:t>şu</a:t>
            </a:r>
            <a:r>
              <a:rPr lang="en-US" sz="3500" dirty="0"/>
              <a:t> </a:t>
            </a:r>
            <a:r>
              <a:rPr lang="en-US" sz="3500" dirty="0" err="1"/>
              <a:t>çıktılarla</a:t>
            </a:r>
            <a:r>
              <a:rPr lang="en-US" sz="3500" dirty="0"/>
              <a:t> </a:t>
            </a:r>
            <a:r>
              <a:rPr lang="en-US" sz="3500" dirty="0" err="1"/>
              <a:t>etkinliğini</a:t>
            </a:r>
            <a:r>
              <a:rPr lang="en-US" sz="3500" dirty="0"/>
              <a:t> </a:t>
            </a:r>
            <a:r>
              <a:rPr lang="en-US" sz="3500" dirty="0" err="1"/>
              <a:t>göstermelidir</a:t>
            </a:r>
            <a:r>
              <a:rPr lang="en-US" sz="3500" dirty="0"/>
              <a:t>:</a:t>
            </a:r>
            <a:endParaRPr lang="tr-TR" sz="3500" dirty="0"/>
          </a:p>
          <a:p>
            <a:pPr marL="0" indent="0" algn="ctr">
              <a:buNone/>
            </a:pPr>
            <a:endParaRPr lang="tr-TR" sz="2000" dirty="0"/>
          </a:p>
          <a:p>
            <a:pPr marL="0" indent="0" algn="ctr">
              <a:buNone/>
            </a:pPr>
            <a:r>
              <a:rPr lang="en-US" sz="2600" b="1" dirty="0" err="1"/>
              <a:t>EuGMS</a:t>
            </a:r>
            <a:r>
              <a:rPr lang="en-US" sz="2600" b="1" dirty="0"/>
              <a:t> </a:t>
            </a:r>
            <a:r>
              <a:rPr lang="en-US" sz="2600" b="1" dirty="0" err="1"/>
              <a:t>kongresine</a:t>
            </a:r>
            <a:r>
              <a:rPr lang="en-US" sz="2600" b="1" dirty="0"/>
              <a:t> </a:t>
            </a:r>
            <a:r>
              <a:rPr lang="en-US" sz="2600" b="1" dirty="0" err="1"/>
              <a:t>katkı</a:t>
            </a:r>
            <a:r>
              <a:rPr lang="en-US" sz="2600" b="1" dirty="0"/>
              <a:t> </a:t>
            </a:r>
            <a:endParaRPr lang="tr-TR" sz="2600" b="1" dirty="0"/>
          </a:p>
          <a:p>
            <a:pPr marL="0" indent="0" algn="ctr">
              <a:buNone/>
            </a:pPr>
            <a:r>
              <a:rPr lang="tr-TR" sz="2100" b="1" dirty="0" err="1"/>
              <a:t>abstract</a:t>
            </a:r>
            <a:r>
              <a:rPr lang="en-US" sz="2100" b="1" dirty="0"/>
              <a:t> </a:t>
            </a:r>
            <a:r>
              <a:rPr lang="en-US" sz="2100" b="1" dirty="0" err="1"/>
              <a:t>veya</a:t>
            </a:r>
            <a:r>
              <a:rPr lang="en-US" sz="2100" b="1" dirty="0"/>
              <a:t> </a:t>
            </a:r>
            <a:r>
              <a:rPr lang="en-US" sz="2100" b="1" dirty="0" err="1"/>
              <a:t>sempozyum</a:t>
            </a:r>
            <a:r>
              <a:rPr lang="en-US" sz="2100" b="1" dirty="0"/>
              <a:t> </a:t>
            </a:r>
            <a:r>
              <a:rPr lang="en-US" sz="2100" b="1" dirty="0" err="1"/>
              <a:t>başvurusu</a:t>
            </a:r>
            <a:endParaRPr lang="tr-TR" sz="2100" b="1" dirty="0"/>
          </a:p>
          <a:p>
            <a:pPr marL="0" indent="0" algn="ctr">
              <a:buNone/>
            </a:pPr>
            <a:endParaRPr lang="tr-TR" sz="2600" b="1" dirty="0"/>
          </a:p>
          <a:p>
            <a:pPr marL="0" indent="0" algn="ctr">
              <a:buNone/>
            </a:pPr>
            <a:r>
              <a:rPr lang="en-US" sz="2600" b="1" dirty="0" err="1"/>
              <a:t>Araştırma</a:t>
            </a:r>
            <a:r>
              <a:rPr lang="en-US" sz="2600" b="1" dirty="0"/>
              <a:t> </a:t>
            </a:r>
            <a:r>
              <a:rPr lang="en-US" sz="2600" b="1" dirty="0" err="1"/>
              <a:t>projeleri</a:t>
            </a:r>
            <a:endParaRPr lang="tr-TR" sz="2600" b="1" dirty="0"/>
          </a:p>
          <a:p>
            <a:pPr marL="0" indent="0" algn="ctr">
              <a:buNone/>
            </a:pPr>
            <a:endParaRPr lang="tr-TR" sz="2600" b="1" dirty="0"/>
          </a:p>
          <a:p>
            <a:pPr marL="0" indent="0" algn="ctr">
              <a:buNone/>
            </a:pPr>
            <a:r>
              <a:rPr lang="en-US" sz="2600" b="1" dirty="0" err="1"/>
              <a:t>Yayınlar</a:t>
            </a:r>
            <a:endParaRPr lang="tr-TR" sz="2600" b="1" dirty="0"/>
          </a:p>
          <a:p>
            <a:pPr marL="0" indent="0" algn="ctr">
              <a:buNone/>
            </a:pPr>
            <a:endParaRPr lang="tr-TR" sz="2600" b="1" dirty="0"/>
          </a:p>
          <a:p>
            <a:pPr marL="0" indent="0" algn="ctr">
              <a:buNone/>
            </a:pPr>
            <a:r>
              <a:rPr lang="en-US" sz="2600" b="1" dirty="0" err="1"/>
              <a:t>Anket</a:t>
            </a:r>
            <a:r>
              <a:rPr lang="en-US" sz="2600" b="1" dirty="0"/>
              <a:t> </a:t>
            </a:r>
            <a:r>
              <a:rPr lang="en-US" sz="2600" b="1" dirty="0" err="1"/>
              <a:t>çalışmaları</a:t>
            </a:r>
            <a:endParaRPr lang="tr-TR" sz="2600" b="1" dirty="0"/>
          </a:p>
          <a:p>
            <a:pPr marL="0" indent="0" algn="ctr">
              <a:buNone/>
            </a:pPr>
            <a:endParaRPr lang="tr-TR" sz="2600" b="1" dirty="0"/>
          </a:p>
          <a:p>
            <a:pPr marL="0" indent="0" algn="ctr">
              <a:buNone/>
            </a:pPr>
            <a:r>
              <a:rPr lang="en-US" sz="2600" b="1" dirty="0" err="1"/>
              <a:t>Avrupa</a:t>
            </a:r>
            <a:r>
              <a:rPr lang="en-US" sz="2600" b="1" dirty="0"/>
              <a:t> </a:t>
            </a:r>
            <a:r>
              <a:rPr lang="en-US" sz="2600" b="1" dirty="0" err="1"/>
              <a:t>projelerine</a:t>
            </a:r>
            <a:r>
              <a:rPr lang="en-US" sz="2600" b="1" dirty="0"/>
              <a:t> </a:t>
            </a:r>
            <a:r>
              <a:rPr lang="en-US" sz="2600" b="1" dirty="0" err="1"/>
              <a:t>katılım</a:t>
            </a:r>
            <a:endParaRPr lang="en-US" sz="2600" b="1" dirty="0"/>
          </a:p>
        </p:txBody>
      </p:sp>
    </p:spTree>
    <p:extLst>
      <p:ext uri="{BB962C8B-B14F-4D97-AF65-F5344CB8AC3E}">
        <p14:creationId xmlns:p14="http://schemas.microsoft.com/office/powerpoint/2010/main" val="171511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04782A-C9F0-184E-D6C5-9EDC8D3DECF0}"/>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B11EF3FC-B4A8-01DB-0AA7-1EA9DF48AD1D}"/>
              </a:ext>
            </a:extLst>
          </p:cNvPr>
          <p:cNvSpPr>
            <a:spLocks noGrp="1"/>
          </p:cNvSpPr>
          <p:nvPr>
            <p:ph idx="1"/>
          </p:nvPr>
        </p:nvSpPr>
        <p:spPr/>
        <p:txBody>
          <a:bodyPr>
            <a:normAutofit/>
          </a:bodyPr>
          <a:lstStyle/>
          <a:p>
            <a:pPr marL="0" indent="0" algn="ctr">
              <a:buNone/>
            </a:pPr>
            <a:r>
              <a:rPr lang="en-US" dirty="0" err="1"/>
              <a:t>SIG’ler</a:t>
            </a:r>
            <a:r>
              <a:rPr lang="en-US" dirty="0"/>
              <a:t>, </a:t>
            </a:r>
            <a:r>
              <a:rPr lang="en-US" dirty="0" err="1"/>
              <a:t>EuGMS</a:t>
            </a:r>
            <a:r>
              <a:rPr lang="en-US" dirty="0"/>
              <a:t> </a:t>
            </a:r>
            <a:r>
              <a:rPr lang="en-US" dirty="0" err="1"/>
              <a:t>resmi</a:t>
            </a:r>
            <a:r>
              <a:rPr lang="en-US" dirty="0"/>
              <a:t> </a:t>
            </a:r>
            <a:r>
              <a:rPr lang="en-US" dirty="0" err="1"/>
              <a:t>dergisi</a:t>
            </a:r>
            <a:r>
              <a:rPr lang="en-US" dirty="0"/>
              <a:t> </a:t>
            </a:r>
            <a:r>
              <a:rPr lang="en-US" dirty="0" err="1"/>
              <a:t>olan</a:t>
            </a:r>
            <a:r>
              <a:rPr lang="en-US" dirty="0"/>
              <a:t> European Geriatric Medicine </a:t>
            </a:r>
            <a:r>
              <a:rPr lang="en-US" dirty="0" err="1"/>
              <a:t>ile</a:t>
            </a:r>
            <a:r>
              <a:rPr lang="en-US" dirty="0"/>
              <a:t> </a:t>
            </a:r>
            <a:r>
              <a:rPr lang="en-US" dirty="0" err="1"/>
              <a:t>özel</a:t>
            </a:r>
            <a:r>
              <a:rPr lang="en-US" dirty="0"/>
              <a:t> </a:t>
            </a:r>
            <a:r>
              <a:rPr lang="en-US" dirty="0" err="1"/>
              <a:t>sayılar</a:t>
            </a:r>
            <a:r>
              <a:rPr lang="en-US" dirty="0"/>
              <a:t> </a:t>
            </a:r>
            <a:r>
              <a:rPr lang="en-US" dirty="0" err="1"/>
              <a:t>yayımlayabilir</a:t>
            </a:r>
            <a:r>
              <a:rPr lang="tr-TR" dirty="0"/>
              <a:t>.</a:t>
            </a:r>
          </a:p>
          <a:p>
            <a:pPr marL="0" indent="0" algn="ctr">
              <a:buNone/>
            </a:pPr>
            <a:r>
              <a:rPr lang="en-US" sz="2200" dirty="0" err="1"/>
              <a:t>Tüm</a:t>
            </a:r>
            <a:r>
              <a:rPr lang="en-US" sz="2200" dirty="0"/>
              <a:t> </a:t>
            </a:r>
            <a:r>
              <a:rPr lang="en-US" sz="2200" dirty="0" err="1"/>
              <a:t>bilimsel</a:t>
            </a:r>
            <a:r>
              <a:rPr lang="en-US" sz="2200" dirty="0"/>
              <a:t> </a:t>
            </a:r>
            <a:r>
              <a:rPr lang="en-US" sz="2200" dirty="0" err="1"/>
              <a:t>yayınlarda</a:t>
            </a:r>
            <a:r>
              <a:rPr lang="en-US" sz="2200" dirty="0"/>
              <a:t> </a:t>
            </a:r>
            <a:r>
              <a:rPr lang="en-US" sz="2200" dirty="0" err="1"/>
              <a:t>bu</a:t>
            </a:r>
            <a:r>
              <a:rPr lang="en-US" sz="2200" dirty="0"/>
              <a:t> </a:t>
            </a:r>
            <a:r>
              <a:rPr lang="en-US" sz="2200" dirty="0" err="1"/>
              <a:t>dergi</a:t>
            </a:r>
            <a:r>
              <a:rPr lang="en-US" sz="2200" dirty="0"/>
              <a:t> </a:t>
            </a:r>
            <a:r>
              <a:rPr lang="en-US" sz="2200" dirty="0" err="1"/>
              <a:t>öncelikli</a:t>
            </a:r>
            <a:r>
              <a:rPr lang="en-US" sz="2200" dirty="0"/>
              <a:t> platform </a:t>
            </a:r>
            <a:r>
              <a:rPr lang="en-US" sz="2200" dirty="0" err="1"/>
              <a:t>olmalıdır</a:t>
            </a:r>
            <a:r>
              <a:rPr lang="en-US" sz="2200" dirty="0"/>
              <a:t>.</a:t>
            </a:r>
            <a:endParaRPr lang="tr-TR" sz="2200" dirty="0"/>
          </a:p>
          <a:p>
            <a:pPr marL="0" indent="0" algn="ctr">
              <a:buNone/>
            </a:pPr>
            <a:endParaRPr lang="tr-TR" sz="2200" dirty="0"/>
          </a:p>
          <a:p>
            <a:pPr marL="0" indent="0" algn="ctr">
              <a:buNone/>
            </a:pPr>
            <a:r>
              <a:rPr lang="en-US" dirty="0"/>
              <a:t>Her yeni </a:t>
            </a:r>
            <a:r>
              <a:rPr lang="en-US" dirty="0" err="1"/>
              <a:t>proje</a:t>
            </a:r>
            <a:r>
              <a:rPr lang="en-US" dirty="0"/>
              <a:t>, </a:t>
            </a:r>
            <a:r>
              <a:rPr lang="en-US" dirty="0" err="1"/>
              <a:t>EuGMS</a:t>
            </a:r>
            <a:r>
              <a:rPr lang="en-US" dirty="0"/>
              <a:t>’</a:t>
            </a:r>
            <a:r>
              <a:rPr lang="tr-TR" dirty="0"/>
              <a:t>n</a:t>
            </a:r>
            <a:r>
              <a:rPr lang="en-US" dirty="0"/>
              <a:t>in </a:t>
            </a:r>
            <a:r>
              <a:rPr lang="en-US" dirty="0" err="1"/>
              <a:t>standart</a:t>
            </a:r>
            <a:r>
              <a:rPr lang="en-US" dirty="0"/>
              <a:t> </a:t>
            </a:r>
            <a:r>
              <a:rPr lang="en-US" dirty="0" err="1"/>
              <a:t>proje</a:t>
            </a:r>
            <a:r>
              <a:rPr lang="en-US" dirty="0"/>
              <a:t> </a:t>
            </a:r>
            <a:r>
              <a:rPr lang="en-US" dirty="0" err="1"/>
              <a:t>başvuru</a:t>
            </a:r>
            <a:r>
              <a:rPr lang="en-US" dirty="0"/>
              <a:t> </a:t>
            </a:r>
            <a:r>
              <a:rPr lang="en-US" dirty="0" err="1"/>
              <a:t>formu</a:t>
            </a:r>
            <a:r>
              <a:rPr lang="en-US" dirty="0"/>
              <a:t> </a:t>
            </a:r>
            <a:r>
              <a:rPr lang="en-US" dirty="0" err="1"/>
              <a:t>ile</a:t>
            </a:r>
            <a:r>
              <a:rPr lang="en-US" dirty="0"/>
              <a:t> Akademik </a:t>
            </a:r>
            <a:r>
              <a:rPr lang="en-US" dirty="0" err="1"/>
              <a:t>Kurul’a</a:t>
            </a:r>
            <a:r>
              <a:rPr lang="en-US" dirty="0"/>
              <a:t> </a:t>
            </a:r>
            <a:r>
              <a:rPr lang="en-US" dirty="0" err="1"/>
              <a:t>sunu</a:t>
            </a:r>
            <a:r>
              <a:rPr lang="tr-TR" dirty="0" err="1"/>
              <a:t>lur</a:t>
            </a:r>
            <a:r>
              <a:rPr lang="tr-TR" dirty="0"/>
              <a:t>.</a:t>
            </a:r>
          </a:p>
          <a:p>
            <a:pPr marL="0" indent="0" algn="ctr">
              <a:buNone/>
            </a:pPr>
            <a:endParaRPr lang="tr-TR" dirty="0"/>
          </a:p>
          <a:p>
            <a:pPr marL="0" indent="0" algn="ctr">
              <a:buNone/>
            </a:pPr>
            <a:r>
              <a:rPr lang="en-US" dirty="0" err="1"/>
              <a:t>Pozisyon</a:t>
            </a:r>
            <a:r>
              <a:rPr lang="en-US" dirty="0"/>
              <a:t> b</a:t>
            </a:r>
            <a:r>
              <a:rPr lang="tr-TR" dirty="0" err="1"/>
              <a:t>ildiri</a:t>
            </a:r>
            <a:r>
              <a:rPr lang="en-US" dirty="0" err="1"/>
              <a:t>leri</a:t>
            </a:r>
            <a:r>
              <a:rPr lang="en-US" dirty="0"/>
              <a:t> </a:t>
            </a:r>
            <a:r>
              <a:rPr lang="en-US" dirty="0" err="1"/>
              <a:t>ve</a:t>
            </a:r>
            <a:r>
              <a:rPr lang="en-US" dirty="0"/>
              <a:t> </a:t>
            </a:r>
            <a:r>
              <a:rPr lang="en-US" dirty="0" err="1"/>
              <a:t>dış</a:t>
            </a:r>
            <a:r>
              <a:rPr lang="en-US" dirty="0"/>
              <a:t> </a:t>
            </a:r>
            <a:r>
              <a:rPr lang="en-US" dirty="0" err="1"/>
              <a:t>kılavuzlara</a:t>
            </a:r>
            <a:r>
              <a:rPr lang="en-US" dirty="0"/>
              <a:t> </a:t>
            </a:r>
            <a:r>
              <a:rPr lang="en-US" dirty="0" err="1"/>
              <a:t>katkılar</a:t>
            </a:r>
            <a:r>
              <a:rPr lang="en-US" dirty="0"/>
              <a:t> Akademik </a:t>
            </a:r>
            <a:r>
              <a:rPr lang="en-US" dirty="0" err="1"/>
              <a:t>ve</a:t>
            </a:r>
            <a:r>
              <a:rPr lang="en-US" dirty="0"/>
              <a:t> </a:t>
            </a:r>
            <a:r>
              <a:rPr lang="tr-TR" dirty="0"/>
              <a:t>Yönetim</a:t>
            </a:r>
            <a:r>
              <a:rPr lang="en-US" dirty="0"/>
              <a:t> </a:t>
            </a:r>
            <a:r>
              <a:rPr lang="en-US" dirty="0" err="1"/>
              <a:t>Kurulları</a:t>
            </a:r>
            <a:r>
              <a:rPr lang="en-US" dirty="0"/>
              <a:t> </a:t>
            </a:r>
            <a:r>
              <a:rPr lang="en-US" dirty="0" err="1"/>
              <a:t>tarafından</a:t>
            </a:r>
            <a:r>
              <a:rPr lang="en-US" dirty="0"/>
              <a:t> </a:t>
            </a:r>
            <a:r>
              <a:rPr lang="en-US" dirty="0" err="1"/>
              <a:t>onaylanmadan</a:t>
            </a:r>
            <a:r>
              <a:rPr lang="en-US" dirty="0"/>
              <a:t> </a:t>
            </a:r>
            <a:r>
              <a:rPr lang="en-US" dirty="0" err="1"/>
              <a:t>yayımlanamaz</a:t>
            </a:r>
            <a:r>
              <a:rPr lang="en-US" dirty="0"/>
              <a:t>. </a:t>
            </a:r>
          </a:p>
        </p:txBody>
      </p:sp>
    </p:spTree>
    <p:extLst>
      <p:ext uri="{BB962C8B-B14F-4D97-AF65-F5344CB8AC3E}">
        <p14:creationId xmlns:p14="http://schemas.microsoft.com/office/powerpoint/2010/main" val="409097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9F1D7D-E2BA-B90F-939E-F218B7302A99}"/>
              </a:ext>
            </a:extLst>
          </p:cNvPr>
          <p:cNvSpPr>
            <a:spLocks noGrp="1"/>
          </p:cNvSpPr>
          <p:nvPr>
            <p:ph type="title"/>
          </p:nvPr>
        </p:nvSpPr>
        <p:spPr/>
        <p:txBody>
          <a:bodyPr/>
          <a:lstStyle/>
          <a:p>
            <a:pPr algn="ctr"/>
            <a:r>
              <a:rPr lang="tr-TR" b="1" dirty="0"/>
              <a:t>EuGMS </a:t>
            </a:r>
            <a:r>
              <a:rPr lang="tr-TR" b="1" dirty="0" err="1"/>
              <a:t>SIG’leri</a:t>
            </a:r>
            <a:r>
              <a:rPr lang="tr-TR" b="1" dirty="0"/>
              <a:t> nasıl destekler?</a:t>
            </a:r>
            <a:endParaRPr lang="en-US" b="1" dirty="0"/>
          </a:p>
        </p:txBody>
      </p:sp>
      <p:sp>
        <p:nvSpPr>
          <p:cNvPr id="3" name="İçerik Yer Tutucusu 2">
            <a:extLst>
              <a:ext uri="{FF2B5EF4-FFF2-40B4-BE49-F238E27FC236}">
                <a16:creationId xmlns:a16="http://schemas.microsoft.com/office/drawing/2014/main" id="{FF29173D-6FE5-E87F-A32C-EDF6018BBC64}"/>
              </a:ext>
            </a:extLst>
          </p:cNvPr>
          <p:cNvSpPr>
            <a:spLocks noGrp="1"/>
          </p:cNvSpPr>
          <p:nvPr>
            <p:ph idx="1"/>
          </p:nvPr>
        </p:nvSpPr>
        <p:spPr/>
        <p:txBody>
          <a:bodyPr>
            <a:normAutofit fontScale="85000" lnSpcReduction="10000"/>
          </a:bodyPr>
          <a:lstStyle/>
          <a:p>
            <a:pPr marL="0" indent="0" algn="ctr">
              <a:buNone/>
            </a:pPr>
            <a:r>
              <a:rPr lang="tr-TR" dirty="0"/>
              <a:t>T</a:t>
            </a:r>
            <a:r>
              <a:rPr lang="en-US" dirty="0" err="1"/>
              <a:t>üm</a:t>
            </a:r>
            <a:r>
              <a:rPr lang="en-US" dirty="0"/>
              <a:t> </a:t>
            </a:r>
            <a:r>
              <a:rPr lang="en-US" dirty="0" err="1"/>
              <a:t>SIG’ler</a:t>
            </a:r>
            <a:r>
              <a:rPr lang="en-US" dirty="0"/>
              <a:t> </a:t>
            </a:r>
            <a:r>
              <a:rPr lang="en-US" dirty="0" err="1"/>
              <a:t>için</a:t>
            </a:r>
            <a:r>
              <a:rPr lang="en-US" dirty="0"/>
              <a:t> </a:t>
            </a:r>
            <a:r>
              <a:rPr lang="en-US" dirty="0" err="1"/>
              <a:t>adil</a:t>
            </a:r>
            <a:r>
              <a:rPr lang="en-US" dirty="0"/>
              <a:t> </a:t>
            </a:r>
            <a:r>
              <a:rPr lang="en-US" dirty="0" err="1"/>
              <a:t>ve</a:t>
            </a:r>
            <a:r>
              <a:rPr lang="en-US" dirty="0"/>
              <a:t> </a:t>
            </a:r>
            <a:r>
              <a:rPr lang="en-US" dirty="0" err="1"/>
              <a:t>uygulanabilir</a:t>
            </a:r>
            <a:r>
              <a:rPr lang="en-US" dirty="0"/>
              <a:t> </a:t>
            </a:r>
            <a:r>
              <a:rPr lang="en-US" dirty="0" err="1"/>
              <a:t>olacak</a:t>
            </a:r>
            <a:r>
              <a:rPr lang="en-US" dirty="0"/>
              <a:t> </a:t>
            </a:r>
            <a:r>
              <a:rPr lang="en-US" dirty="0" err="1"/>
              <a:t>şekilde</a:t>
            </a:r>
            <a:r>
              <a:rPr lang="en-US" dirty="0"/>
              <a:t> </a:t>
            </a:r>
            <a:r>
              <a:rPr lang="en-US" dirty="0" err="1"/>
              <a:t>çevrimiçi</a:t>
            </a:r>
            <a:r>
              <a:rPr lang="en-US" dirty="0"/>
              <a:t> </a:t>
            </a:r>
            <a:r>
              <a:rPr lang="en-US" dirty="0" err="1"/>
              <a:t>ya</a:t>
            </a:r>
            <a:r>
              <a:rPr lang="en-US" dirty="0"/>
              <a:t> da </a:t>
            </a:r>
            <a:r>
              <a:rPr lang="en-US" dirty="0" err="1"/>
              <a:t>yüz</a:t>
            </a:r>
            <a:r>
              <a:rPr lang="en-US" dirty="0"/>
              <a:t> </a:t>
            </a:r>
            <a:r>
              <a:rPr lang="en-US" dirty="0" err="1"/>
              <a:t>yüze</a:t>
            </a:r>
            <a:r>
              <a:rPr lang="en-US" dirty="0"/>
              <a:t> </a:t>
            </a:r>
            <a:r>
              <a:rPr lang="en-US" dirty="0" err="1"/>
              <a:t>toplantılar</a:t>
            </a:r>
            <a:r>
              <a:rPr lang="en-US" dirty="0"/>
              <a:t> </a:t>
            </a:r>
            <a:r>
              <a:rPr lang="en-US" dirty="0" err="1"/>
              <a:t>ve</a:t>
            </a:r>
            <a:r>
              <a:rPr lang="en-US" dirty="0"/>
              <a:t> </a:t>
            </a:r>
            <a:r>
              <a:rPr lang="en-US" dirty="0" err="1"/>
              <a:t>faaliyetlerde</a:t>
            </a:r>
            <a:r>
              <a:rPr lang="en-US" dirty="0"/>
              <a:t> </a:t>
            </a:r>
            <a:r>
              <a:rPr lang="en-US" dirty="0" err="1"/>
              <a:t>lojistik</a:t>
            </a:r>
            <a:r>
              <a:rPr lang="en-US" dirty="0"/>
              <a:t> </a:t>
            </a:r>
            <a:r>
              <a:rPr lang="en-US" dirty="0" err="1"/>
              <a:t>destek</a:t>
            </a:r>
            <a:r>
              <a:rPr lang="en-US" dirty="0"/>
              <a:t> </a:t>
            </a:r>
            <a:r>
              <a:rPr lang="en-US" dirty="0" err="1"/>
              <a:t>sağlamak</a:t>
            </a:r>
            <a:endParaRPr lang="tr-TR" dirty="0"/>
          </a:p>
          <a:p>
            <a:pPr marL="0" indent="0" algn="ctr">
              <a:buNone/>
            </a:pPr>
            <a:endParaRPr lang="tr-TR" dirty="0"/>
          </a:p>
          <a:p>
            <a:pPr marL="0" indent="0" algn="ctr">
              <a:buNone/>
            </a:pPr>
            <a:r>
              <a:rPr lang="en-US" dirty="0"/>
              <a:t> </a:t>
            </a:r>
            <a:r>
              <a:rPr lang="en-US" dirty="0" err="1"/>
              <a:t>Finansal</a:t>
            </a:r>
            <a:r>
              <a:rPr lang="en-US" dirty="0"/>
              <a:t> </a:t>
            </a:r>
            <a:r>
              <a:rPr lang="en-US" dirty="0" err="1"/>
              <a:t>destek</a:t>
            </a:r>
            <a:r>
              <a:rPr lang="en-US" dirty="0"/>
              <a:t> </a:t>
            </a:r>
            <a:r>
              <a:rPr lang="en-US" dirty="0" err="1"/>
              <a:t>bulmalarına</a:t>
            </a:r>
            <a:r>
              <a:rPr lang="en-US" dirty="0"/>
              <a:t> </a:t>
            </a:r>
            <a:r>
              <a:rPr lang="en-US" dirty="0" err="1"/>
              <a:t>yardımcı</a:t>
            </a:r>
            <a:r>
              <a:rPr lang="en-US" dirty="0"/>
              <a:t> </a:t>
            </a:r>
            <a:r>
              <a:rPr lang="en-US" dirty="0" err="1"/>
              <a:t>olacak</a:t>
            </a:r>
            <a:r>
              <a:rPr lang="en-US" dirty="0"/>
              <a:t> </a:t>
            </a:r>
            <a:r>
              <a:rPr lang="en-US" dirty="0" err="1"/>
              <a:t>diğer</a:t>
            </a:r>
            <a:r>
              <a:rPr lang="en-US" dirty="0"/>
              <a:t> </a:t>
            </a:r>
            <a:r>
              <a:rPr lang="en-US" dirty="0" err="1"/>
              <a:t>topluluk</a:t>
            </a:r>
            <a:r>
              <a:rPr lang="en-US" dirty="0"/>
              <a:t> </a:t>
            </a:r>
            <a:r>
              <a:rPr lang="en-US" dirty="0" err="1"/>
              <a:t>ve</a:t>
            </a:r>
            <a:r>
              <a:rPr lang="en-US" dirty="0"/>
              <a:t> </a:t>
            </a:r>
            <a:r>
              <a:rPr lang="en-US" dirty="0" err="1"/>
              <a:t>kuruluşlarla</a:t>
            </a:r>
            <a:r>
              <a:rPr lang="en-US" dirty="0"/>
              <a:t> </a:t>
            </a:r>
            <a:r>
              <a:rPr lang="en-US" dirty="0" err="1"/>
              <a:t>bağlantı</a:t>
            </a:r>
            <a:r>
              <a:rPr lang="en-US" dirty="0"/>
              <a:t> </a:t>
            </a:r>
            <a:r>
              <a:rPr lang="en-US" dirty="0" err="1"/>
              <a:t>kurmaları</a:t>
            </a:r>
            <a:r>
              <a:rPr lang="en-US" dirty="0"/>
              <a:t> </a:t>
            </a:r>
            <a:r>
              <a:rPr lang="en-US" dirty="0" err="1"/>
              <a:t>için</a:t>
            </a:r>
            <a:r>
              <a:rPr lang="en-US" dirty="0"/>
              <a:t> SIG </a:t>
            </a:r>
            <a:r>
              <a:rPr lang="en-US" dirty="0" err="1"/>
              <a:t>üyelerine</a:t>
            </a:r>
            <a:r>
              <a:rPr lang="en-US" dirty="0"/>
              <a:t> </a:t>
            </a:r>
            <a:r>
              <a:rPr lang="en-US" dirty="0" err="1"/>
              <a:t>destek</a:t>
            </a:r>
            <a:r>
              <a:rPr lang="en-US" dirty="0"/>
              <a:t> </a:t>
            </a:r>
            <a:r>
              <a:rPr lang="en-US" dirty="0" err="1"/>
              <a:t>olmak</a:t>
            </a:r>
            <a:endParaRPr lang="tr-TR" dirty="0"/>
          </a:p>
          <a:p>
            <a:pPr marL="0" indent="0" algn="ctr">
              <a:buNone/>
            </a:pPr>
            <a:endParaRPr lang="tr-TR" dirty="0"/>
          </a:p>
          <a:p>
            <a:pPr marL="0" indent="0" algn="ctr">
              <a:buNone/>
            </a:pPr>
            <a:r>
              <a:rPr lang="en-US" dirty="0"/>
              <a:t> </a:t>
            </a:r>
            <a:r>
              <a:rPr lang="en-US" dirty="0" err="1"/>
              <a:t>EuGMS</a:t>
            </a:r>
            <a:r>
              <a:rPr lang="en-US" dirty="0"/>
              <a:t> </a:t>
            </a:r>
            <a:r>
              <a:rPr lang="en-US" dirty="0" err="1"/>
              <a:t>bünyesinde</a:t>
            </a:r>
            <a:r>
              <a:rPr lang="en-US" dirty="0"/>
              <a:t> </a:t>
            </a:r>
            <a:r>
              <a:rPr lang="en-US" dirty="0" err="1"/>
              <a:t>mevcut</a:t>
            </a:r>
            <a:r>
              <a:rPr lang="en-US" dirty="0"/>
              <a:t> </a:t>
            </a:r>
            <a:r>
              <a:rPr lang="en-US" dirty="0" err="1"/>
              <a:t>olan</a:t>
            </a:r>
            <a:r>
              <a:rPr lang="en-US" dirty="0"/>
              <a:t> </a:t>
            </a:r>
            <a:r>
              <a:rPr lang="en-US" dirty="0" err="1"/>
              <a:t>ve</a:t>
            </a:r>
            <a:r>
              <a:rPr lang="en-US" dirty="0"/>
              <a:t> </a:t>
            </a:r>
            <a:r>
              <a:rPr lang="en-US" dirty="0" err="1"/>
              <a:t>ilgili</a:t>
            </a:r>
            <a:r>
              <a:rPr lang="en-US" dirty="0"/>
              <a:t> </a:t>
            </a:r>
            <a:r>
              <a:rPr lang="en-US" dirty="0" err="1"/>
              <a:t>olabilecek</a:t>
            </a:r>
            <a:r>
              <a:rPr lang="en-US" dirty="0"/>
              <a:t> </a:t>
            </a:r>
            <a:r>
              <a:rPr lang="en-US" dirty="0" err="1"/>
              <a:t>bilgileri</a:t>
            </a:r>
            <a:r>
              <a:rPr lang="en-US" dirty="0"/>
              <a:t> SIG </a:t>
            </a:r>
            <a:r>
              <a:rPr lang="en-US" dirty="0" err="1"/>
              <a:t>ile</a:t>
            </a:r>
            <a:r>
              <a:rPr lang="en-US" dirty="0"/>
              <a:t> </a:t>
            </a:r>
            <a:r>
              <a:rPr lang="en-US" dirty="0" err="1"/>
              <a:t>paylaşmak</a:t>
            </a:r>
            <a:endParaRPr lang="tr-TR" dirty="0"/>
          </a:p>
          <a:p>
            <a:pPr marL="0" indent="0" algn="ctr">
              <a:buNone/>
            </a:pPr>
            <a:endParaRPr lang="tr-TR" dirty="0"/>
          </a:p>
          <a:p>
            <a:pPr marL="0" indent="0" algn="ctr">
              <a:buNone/>
            </a:pPr>
            <a:r>
              <a:rPr lang="en-US" dirty="0" err="1"/>
              <a:t>İlgili</a:t>
            </a:r>
            <a:r>
              <a:rPr lang="en-US" dirty="0"/>
              <a:t> </a:t>
            </a:r>
            <a:r>
              <a:rPr lang="en-US" dirty="0" err="1"/>
              <a:t>bilimsel</a:t>
            </a:r>
            <a:r>
              <a:rPr lang="en-US" dirty="0"/>
              <a:t> </a:t>
            </a:r>
            <a:r>
              <a:rPr lang="en-US" dirty="0" err="1"/>
              <a:t>faaliyetlerde</a:t>
            </a:r>
            <a:r>
              <a:rPr lang="en-US" dirty="0"/>
              <a:t>, ilk </a:t>
            </a:r>
            <a:r>
              <a:rPr lang="en-US" dirty="0" err="1"/>
              <a:t>temas</a:t>
            </a:r>
            <a:r>
              <a:rPr lang="en-US" dirty="0"/>
              <a:t> </a:t>
            </a:r>
            <a:r>
              <a:rPr lang="en-US" dirty="0" err="1"/>
              <a:t>noktası</a:t>
            </a:r>
            <a:r>
              <a:rPr lang="en-US" dirty="0"/>
              <a:t> </a:t>
            </a:r>
            <a:r>
              <a:rPr lang="en-US" dirty="0" err="1"/>
              <a:t>olarak</a:t>
            </a:r>
            <a:r>
              <a:rPr lang="en-US" dirty="0"/>
              <a:t> SIG </a:t>
            </a:r>
            <a:r>
              <a:rPr lang="en-US" dirty="0" err="1"/>
              <a:t>üyelerine</a:t>
            </a:r>
            <a:r>
              <a:rPr lang="en-US" dirty="0"/>
              <a:t> </a:t>
            </a:r>
            <a:r>
              <a:rPr lang="en-US" dirty="0" err="1"/>
              <a:t>başvurmak</a:t>
            </a:r>
            <a:endParaRPr lang="tr-TR" dirty="0"/>
          </a:p>
          <a:p>
            <a:pPr marL="0" indent="0" algn="ctr">
              <a:buNone/>
            </a:pPr>
            <a:endParaRPr lang="tr-TR" dirty="0"/>
          </a:p>
          <a:p>
            <a:pPr marL="0" indent="0" algn="ctr">
              <a:buNone/>
            </a:pPr>
            <a:r>
              <a:rPr lang="en-US" dirty="0"/>
              <a:t>SIG </a:t>
            </a:r>
            <a:r>
              <a:rPr lang="en-US" dirty="0" err="1"/>
              <a:t>ihtiyaçlarına</a:t>
            </a:r>
            <a:r>
              <a:rPr lang="en-US" dirty="0"/>
              <a:t> </a:t>
            </a:r>
            <a:r>
              <a:rPr lang="en-US" dirty="0" err="1"/>
              <a:t>uygun</a:t>
            </a:r>
            <a:r>
              <a:rPr lang="en-US" dirty="0"/>
              <a:t> </a:t>
            </a:r>
            <a:r>
              <a:rPr lang="en-US" dirty="0" err="1"/>
              <a:t>şekilde</a:t>
            </a:r>
            <a:r>
              <a:rPr lang="en-US" dirty="0"/>
              <a:t> </a:t>
            </a:r>
            <a:r>
              <a:rPr lang="en-US" dirty="0" err="1"/>
              <a:t>EuGMS</a:t>
            </a:r>
            <a:r>
              <a:rPr lang="en-US" dirty="0"/>
              <a:t> web </a:t>
            </a:r>
            <a:r>
              <a:rPr lang="en-US" dirty="0" err="1"/>
              <a:t>sitesinde</a:t>
            </a:r>
            <a:r>
              <a:rPr lang="en-US" dirty="0"/>
              <a:t> </a:t>
            </a:r>
            <a:r>
              <a:rPr lang="en-US" dirty="0" err="1"/>
              <a:t>özel</a:t>
            </a:r>
            <a:r>
              <a:rPr lang="en-US" dirty="0"/>
              <a:t> </a:t>
            </a:r>
            <a:r>
              <a:rPr lang="en-US" dirty="0" err="1"/>
              <a:t>bir</a:t>
            </a:r>
            <a:r>
              <a:rPr lang="en-US" dirty="0"/>
              <a:t> </a:t>
            </a:r>
            <a:r>
              <a:rPr lang="en-US" dirty="0" err="1"/>
              <a:t>alan</a:t>
            </a:r>
            <a:endParaRPr lang="en-US" dirty="0"/>
          </a:p>
        </p:txBody>
      </p:sp>
    </p:spTree>
    <p:extLst>
      <p:ext uri="{BB962C8B-B14F-4D97-AF65-F5344CB8AC3E}">
        <p14:creationId xmlns:p14="http://schemas.microsoft.com/office/powerpoint/2010/main" val="3942501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430F88-8898-5205-94C3-CE7256E2D3C2}"/>
              </a:ext>
            </a:extLst>
          </p:cNvPr>
          <p:cNvSpPr>
            <a:spLocks noGrp="1"/>
          </p:cNvSpPr>
          <p:nvPr>
            <p:ph type="title"/>
          </p:nvPr>
        </p:nvSpPr>
        <p:spPr/>
        <p:txBody>
          <a:bodyPr/>
          <a:lstStyle/>
          <a:p>
            <a:pPr algn="ctr"/>
            <a:r>
              <a:rPr lang="tr-TR" b="1" dirty="0"/>
              <a:t>EuGMS Bünyesindeki </a:t>
            </a:r>
            <a:r>
              <a:rPr lang="tr-TR" b="1" dirty="0" err="1"/>
              <a:t>SIGler</a:t>
            </a:r>
            <a:endParaRPr lang="en-US" b="1" dirty="0"/>
          </a:p>
        </p:txBody>
      </p:sp>
      <p:pic>
        <p:nvPicPr>
          <p:cNvPr id="5" name="İçerik Yer Tutucusu 4">
            <a:extLst>
              <a:ext uri="{FF2B5EF4-FFF2-40B4-BE49-F238E27FC236}">
                <a16:creationId xmlns:a16="http://schemas.microsoft.com/office/drawing/2014/main" id="{56E9AE40-E002-147A-5D36-6072A2D1E511}"/>
              </a:ext>
            </a:extLst>
          </p:cNvPr>
          <p:cNvPicPr>
            <a:picLocks noGrp="1" noChangeAspect="1"/>
          </p:cNvPicPr>
          <p:nvPr>
            <p:ph idx="1"/>
          </p:nvPr>
        </p:nvPicPr>
        <p:blipFill>
          <a:blip r:embed="rId2"/>
          <a:stretch>
            <a:fillRect/>
          </a:stretch>
        </p:blipFill>
        <p:spPr>
          <a:xfrm>
            <a:off x="1983783" y="1825624"/>
            <a:ext cx="7919634" cy="4869643"/>
          </a:xfrm>
        </p:spPr>
      </p:pic>
      <p:pic>
        <p:nvPicPr>
          <p:cNvPr id="7" name="Resim 6">
            <a:extLst>
              <a:ext uri="{FF2B5EF4-FFF2-40B4-BE49-F238E27FC236}">
                <a16:creationId xmlns:a16="http://schemas.microsoft.com/office/drawing/2014/main" id="{996AE175-8F97-94F7-56B6-EDA28F7DCE5A}"/>
              </a:ext>
            </a:extLst>
          </p:cNvPr>
          <p:cNvPicPr>
            <a:picLocks noChangeAspect="1"/>
          </p:cNvPicPr>
          <p:nvPr/>
        </p:nvPicPr>
        <p:blipFill>
          <a:blip r:embed="rId3"/>
          <a:stretch>
            <a:fillRect/>
          </a:stretch>
        </p:blipFill>
        <p:spPr>
          <a:xfrm>
            <a:off x="10368367" y="3066437"/>
            <a:ext cx="1197728" cy="1194008"/>
          </a:xfrm>
          <a:prstGeom prst="rect">
            <a:avLst/>
          </a:prstGeom>
        </p:spPr>
      </p:pic>
    </p:spTree>
    <p:extLst>
      <p:ext uri="{BB962C8B-B14F-4D97-AF65-F5344CB8AC3E}">
        <p14:creationId xmlns:p14="http://schemas.microsoft.com/office/powerpoint/2010/main" val="3566337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815C0-ADA1-FB2C-8DDD-A579F3F6A1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A5613FD-B8B6-4C36-8B84-F3499E423E49}"/>
              </a:ext>
            </a:extLst>
          </p:cNvPr>
          <p:cNvSpPr>
            <a:spLocks noGrp="1"/>
          </p:cNvSpPr>
          <p:nvPr>
            <p:ph type="title"/>
          </p:nvPr>
        </p:nvSpPr>
        <p:spPr/>
        <p:txBody>
          <a:bodyPr/>
          <a:lstStyle/>
          <a:p>
            <a:pPr algn="ctr"/>
            <a:r>
              <a:rPr lang="tr-TR" b="1" dirty="0"/>
              <a:t>EuGMS Bünyesindeki </a:t>
            </a:r>
            <a:r>
              <a:rPr lang="tr-TR" b="1" dirty="0" err="1"/>
              <a:t>SIGler</a:t>
            </a:r>
            <a:endParaRPr lang="en-US" b="1" dirty="0"/>
          </a:p>
        </p:txBody>
      </p:sp>
      <p:pic>
        <p:nvPicPr>
          <p:cNvPr id="7" name="Resim 6">
            <a:extLst>
              <a:ext uri="{FF2B5EF4-FFF2-40B4-BE49-F238E27FC236}">
                <a16:creationId xmlns:a16="http://schemas.microsoft.com/office/drawing/2014/main" id="{058FF300-D11A-31FB-10BC-C8D486A83BA8}"/>
              </a:ext>
            </a:extLst>
          </p:cNvPr>
          <p:cNvPicPr>
            <a:picLocks noChangeAspect="1"/>
          </p:cNvPicPr>
          <p:nvPr/>
        </p:nvPicPr>
        <p:blipFill>
          <a:blip r:embed="rId2"/>
          <a:stretch>
            <a:fillRect/>
          </a:stretch>
        </p:blipFill>
        <p:spPr>
          <a:xfrm>
            <a:off x="10368367" y="3066437"/>
            <a:ext cx="1197728" cy="1194008"/>
          </a:xfrm>
          <a:prstGeom prst="rect">
            <a:avLst/>
          </a:prstGeom>
        </p:spPr>
      </p:pic>
      <p:pic>
        <p:nvPicPr>
          <p:cNvPr id="12" name="Resim 11">
            <a:extLst>
              <a:ext uri="{FF2B5EF4-FFF2-40B4-BE49-F238E27FC236}">
                <a16:creationId xmlns:a16="http://schemas.microsoft.com/office/drawing/2014/main" id="{5E8CF737-1009-7BCF-D7EA-61B4605D1744}"/>
              </a:ext>
            </a:extLst>
          </p:cNvPr>
          <p:cNvPicPr>
            <a:picLocks noChangeAspect="1"/>
          </p:cNvPicPr>
          <p:nvPr/>
        </p:nvPicPr>
        <p:blipFill>
          <a:blip r:embed="rId3"/>
          <a:stretch>
            <a:fillRect/>
          </a:stretch>
        </p:blipFill>
        <p:spPr>
          <a:xfrm>
            <a:off x="2240691" y="1825625"/>
            <a:ext cx="7710617" cy="4646141"/>
          </a:xfrm>
          <a:prstGeom prst="rect">
            <a:avLst/>
          </a:prstGeom>
        </p:spPr>
      </p:pic>
    </p:spTree>
    <p:extLst>
      <p:ext uri="{BB962C8B-B14F-4D97-AF65-F5344CB8AC3E}">
        <p14:creationId xmlns:p14="http://schemas.microsoft.com/office/powerpoint/2010/main" val="385775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D36026-8DF5-DCE6-3EE8-C257E688BFF4}"/>
              </a:ext>
            </a:extLst>
          </p:cNvPr>
          <p:cNvSpPr>
            <a:spLocks noGrp="1"/>
          </p:cNvSpPr>
          <p:nvPr>
            <p:ph type="title"/>
          </p:nvPr>
        </p:nvSpPr>
        <p:spPr/>
        <p:txBody>
          <a:bodyPr/>
          <a:lstStyle/>
          <a:p>
            <a:pPr algn="ctr"/>
            <a:r>
              <a:rPr lang="tr-TR" b="1" dirty="0"/>
              <a:t>Nasıl üye olunur?</a:t>
            </a:r>
            <a:endParaRPr lang="en-US" b="1" dirty="0"/>
          </a:p>
        </p:txBody>
      </p:sp>
      <p:pic>
        <p:nvPicPr>
          <p:cNvPr id="5" name="İçerik Yer Tutucusu 4">
            <a:extLst>
              <a:ext uri="{FF2B5EF4-FFF2-40B4-BE49-F238E27FC236}">
                <a16:creationId xmlns:a16="http://schemas.microsoft.com/office/drawing/2014/main" id="{BDAAEC5A-757F-AA74-537A-A217FDE2EF90}"/>
              </a:ext>
            </a:extLst>
          </p:cNvPr>
          <p:cNvPicPr>
            <a:picLocks noGrp="1" noChangeAspect="1"/>
          </p:cNvPicPr>
          <p:nvPr>
            <p:ph idx="1"/>
          </p:nvPr>
        </p:nvPicPr>
        <p:blipFill>
          <a:blip r:embed="rId2"/>
          <a:stretch>
            <a:fillRect/>
          </a:stretch>
        </p:blipFill>
        <p:spPr>
          <a:xfrm>
            <a:off x="838200" y="2040473"/>
            <a:ext cx="10515600" cy="4452401"/>
          </a:xfrm>
        </p:spPr>
      </p:pic>
    </p:spTree>
    <p:extLst>
      <p:ext uri="{BB962C8B-B14F-4D97-AF65-F5344CB8AC3E}">
        <p14:creationId xmlns:p14="http://schemas.microsoft.com/office/powerpoint/2010/main" val="393111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C47A9-C1FA-EED9-DE87-88CDCD6A8639}"/>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9FB4D31B-FE32-EEF4-2919-EC10E828CF07}"/>
              </a:ext>
            </a:extLst>
          </p:cNvPr>
          <p:cNvPicPr>
            <a:picLocks noGrp="1" noChangeAspect="1"/>
          </p:cNvPicPr>
          <p:nvPr>
            <p:ph idx="1"/>
          </p:nvPr>
        </p:nvPicPr>
        <p:blipFill>
          <a:blip r:embed="rId2"/>
          <a:stretch>
            <a:fillRect/>
          </a:stretch>
        </p:blipFill>
        <p:spPr>
          <a:xfrm>
            <a:off x="1996139" y="994178"/>
            <a:ext cx="7919634" cy="4869643"/>
          </a:xfrm>
        </p:spPr>
      </p:pic>
    </p:spTree>
    <p:extLst>
      <p:ext uri="{BB962C8B-B14F-4D97-AF65-F5344CB8AC3E}">
        <p14:creationId xmlns:p14="http://schemas.microsoft.com/office/powerpoint/2010/main" val="4265869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A62F6-F7A4-6CAC-11B2-C5BBBAE128B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2073D4-E688-66F9-94B9-D84B51D69084}"/>
              </a:ext>
            </a:extLst>
          </p:cNvPr>
          <p:cNvSpPr>
            <a:spLocks noGrp="1"/>
          </p:cNvSpPr>
          <p:nvPr>
            <p:ph type="title"/>
          </p:nvPr>
        </p:nvSpPr>
        <p:spPr/>
        <p:txBody>
          <a:bodyPr/>
          <a:lstStyle/>
          <a:p>
            <a:pPr algn="ctr"/>
            <a:r>
              <a:rPr lang="tr-TR" b="1" dirty="0"/>
              <a:t>Nasıl üye olunur?</a:t>
            </a:r>
            <a:endParaRPr lang="en-US" b="1" dirty="0"/>
          </a:p>
        </p:txBody>
      </p:sp>
      <p:sp>
        <p:nvSpPr>
          <p:cNvPr id="4" name="İçerik Yer Tutucusu 3">
            <a:extLst>
              <a:ext uri="{FF2B5EF4-FFF2-40B4-BE49-F238E27FC236}">
                <a16:creationId xmlns:a16="http://schemas.microsoft.com/office/drawing/2014/main" id="{C3F137C4-8BAF-29D4-C6DA-E5C6212103E6}"/>
              </a:ext>
            </a:extLst>
          </p:cNvPr>
          <p:cNvSpPr>
            <a:spLocks noGrp="1"/>
          </p:cNvSpPr>
          <p:nvPr>
            <p:ph idx="1"/>
          </p:nvPr>
        </p:nvSpPr>
        <p:spPr/>
        <p:txBody>
          <a:bodyPr/>
          <a:lstStyle/>
          <a:p>
            <a:endParaRPr lang="en-US"/>
          </a:p>
        </p:txBody>
      </p:sp>
      <p:pic>
        <p:nvPicPr>
          <p:cNvPr id="7" name="Resim 6">
            <a:extLst>
              <a:ext uri="{FF2B5EF4-FFF2-40B4-BE49-F238E27FC236}">
                <a16:creationId xmlns:a16="http://schemas.microsoft.com/office/drawing/2014/main" id="{A95E5EE2-2DB1-F2E5-B839-547A3AA7C44A}"/>
              </a:ext>
            </a:extLst>
          </p:cNvPr>
          <p:cNvPicPr>
            <a:picLocks noChangeAspect="1"/>
          </p:cNvPicPr>
          <p:nvPr/>
        </p:nvPicPr>
        <p:blipFill>
          <a:blip r:embed="rId2"/>
          <a:stretch>
            <a:fillRect/>
          </a:stretch>
        </p:blipFill>
        <p:spPr>
          <a:xfrm>
            <a:off x="838200" y="1443800"/>
            <a:ext cx="10515600" cy="4848512"/>
          </a:xfrm>
          <a:prstGeom prst="rect">
            <a:avLst/>
          </a:prstGeom>
        </p:spPr>
      </p:pic>
    </p:spTree>
    <p:extLst>
      <p:ext uri="{BB962C8B-B14F-4D97-AF65-F5344CB8AC3E}">
        <p14:creationId xmlns:p14="http://schemas.microsoft.com/office/powerpoint/2010/main" val="1528546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A4022A-029C-2A5B-415C-7786AEE1378D}"/>
              </a:ext>
            </a:extLst>
          </p:cNvPr>
          <p:cNvSpPr>
            <a:spLocks noGrp="1"/>
          </p:cNvSpPr>
          <p:nvPr>
            <p:ph type="title"/>
          </p:nvPr>
        </p:nvSpPr>
        <p:spPr/>
        <p:txBody>
          <a:bodyPr/>
          <a:lstStyle/>
          <a:p>
            <a:pPr algn="ctr"/>
            <a:r>
              <a:rPr lang="tr-TR" b="1" dirty="0"/>
              <a:t>Sunum Planı</a:t>
            </a:r>
            <a:endParaRPr lang="en-US" b="1" dirty="0"/>
          </a:p>
        </p:txBody>
      </p:sp>
      <p:sp>
        <p:nvSpPr>
          <p:cNvPr id="3" name="İçerik Yer Tutucusu 2">
            <a:extLst>
              <a:ext uri="{FF2B5EF4-FFF2-40B4-BE49-F238E27FC236}">
                <a16:creationId xmlns:a16="http://schemas.microsoft.com/office/drawing/2014/main" id="{800E654F-257D-D58E-19A9-FBAB1A53FE46}"/>
              </a:ext>
            </a:extLst>
          </p:cNvPr>
          <p:cNvSpPr>
            <a:spLocks noGrp="1"/>
          </p:cNvSpPr>
          <p:nvPr>
            <p:ph idx="1"/>
          </p:nvPr>
        </p:nvSpPr>
        <p:spPr>
          <a:xfrm>
            <a:off x="838200" y="1980608"/>
            <a:ext cx="10515600" cy="4125724"/>
          </a:xfrm>
        </p:spPr>
        <p:txBody>
          <a:bodyPr>
            <a:normAutofit/>
          </a:bodyPr>
          <a:lstStyle/>
          <a:p>
            <a:pPr marL="0" indent="0" algn="ctr">
              <a:buNone/>
            </a:pPr>
            <a:r>
              <a:rPr lang="tr-TR" b="1" dirty="0"/>
              <a:t>EuGMS Özel İlgi Grupları (Special </a:t>
            </a:r>
            <a:r>
              <a:rPr lang="tr-TR" b="1" dirty="0" err="1"/>
              <a:t>Interest</a:t>
            </a:r>
            <a:r>
              <a:rPr lang="tr-TR" b="1" dirty="0"/>
              <a:t> </a:t>
            </a:r>
            <a:r>
              <a:rPr lang="tr-TR" b="1" dirty="0" err="1"/>
              <a:t>Groups</a:t>
            </a:r>
            <a:r>
              <a:rPr lang="tr-TR" b="1" dirty="0"/>
              <a:t>; </a:t>
            </a:r>
            <a:r>
              <a:rPr lang="tr-TR" b="1" dirty="0" err="1"/>
              <a:t>SIGs</a:t>
            </a:r>
            <a:r>
              <a:rPr lang="tr-TR" b="1" dirty="0"/>
              <a:t>)</a:t>
            </a:r>
          </a:p>
          <a:p>
            <a:pPr marL="0" indent="0" algn="ctr">
              <a:buNone/>
            </a:pPr>
            <a:endParaRPr lang="tr-TR" b="1" dirty="0"/>
          </a:p>
          <a:p>
            <a:pPr marL="0" indent="0" algn="ctr">
              <a:buNone/>
            </a:pPr>
            <a:r>
              <a:rPr lang="tr-TR" b="1" dirty="0"/>
              <a:t>Küresel Avrupa Girişimi (Global </a:t>
            </a:r>
            <a:r>
              <a:rPr lang="tr-TR" b="1" dirty="0" err="1"/>
              <a:t>European</a:t>
            </a:r>
            <a:r>
              <a:rPr lang="tr-TR" b="1" dirty="0"/>
              <a:t> </a:t>
            </a:r>
            <a:r>
              <a:rPr lang="tr-TR" b="1" dirty="0" err="1"/>
              <a:t>Initiative</a:t>
            </a:r>
            <a:r>
              <a:rPr lang="tr-TR" b="1" dirty="0"/>
              <a:t>; GEI)</a:t>
            </a:r>
          </a:p>
          <a:p>
            <a:pPr marL="0" indent="0" algn="ctr">
              <a:buNone/>
            </a:pPr>
            <a:endParaRPr lang="tr-TR" b="1" dirty="0"/>
          </a:p>
          <a:p>
            <a:pPr marL="0" indent="0" algn="ctr">
              <a:buNone/>
            </a:pPr>
            <a:r>
              <a:rPr lang="tr-TR" b="1" dirty="0"/>
              <a:t>PROGRAMMING CA21122 (</a:t>
            </a:r>
            <a:r>
              <a:rPr lang="en-US" b="1" dirty="0"/>
              <a:t>PROmoting </a:t>
            </a:r>
            <a:r>
              <a:rPr lang="en-US" b="1" dirty="0" err="1"/>
              <a:t>GeRiAtric</a:t>
            </a:r>
            <a:r>
              <a:rPr lang="en-US" b="1" dirty="0"/>
              <a:t> Medicine in countries where it is still </a:t>
            </a:r>
            <a:r>
              <a:rPr lang="en-US" b="1" dirty="0" err="1"/>
              <a:t>eMergING</a:t>
            </a:r>
            <a:r>
              <a:rPr lang="tr-TR" b="1" dirty="0"/>
              <a:t>)</a:t>
            </a:r>
          </a:p>
          <a:p>
            <a:pPr marL="0" indent="0" algn="ctr">
              <a:buNone/>
            </a:pPr>
            <a:endParaRPr lang="tr-TR" dirty="0"/>
          </a:p>
          <a:p>
            <a:pPr marL="0" indent="0" algn="ctr">
              <a:buNone/>
            </a:pPr>
            <a:r>
              <a:rPr lang="tr-TR" b="1" dirty="0"/>
              <a:t>ECGI (</a:t>
            </a:r>
            <a:r>
              <a:rPr lang="tr-TR" b="1" dirty="0" err="1"/>
              <a:t>Early</a:t>
            </a:r>
            <a:r>
              <a:rPr lang="tr-TR" b="1" dirty="0"/>
              <a:t> </a:t>
            </a:r>
            <a:r>
              <a:rPr lang="tr-TR" b="1" dirty="0" err="1"/>
              <a:t>Career</a:t>
            </a:r>
            <a:r>
              <a:rPr lang="tr-TR" b="1" dirty="0"/>
              <a:t> </a:t>
            </a:r>
            <a:r>
              <a:rPr lang="tr-TR" b="1" dirty="0" err="1"/>
              <a:t>Geriatricians</a:t>
            </a:r>
            <a:r>
              <a:rPr lang="tr-TR" b="1" dirty="0"/>
              <a:t> </a:t>
            </a:r>
            <a:r>
              <a:rPr lang="tr-TR" b="1" dirty="0" err="1"/>
              <a:t>Initiative</a:t>
            </a:r>
            <a:r>
              <a:rPr lang="tr-TR" b="1" dirty="0"/>
              <a:t>)</a:t>
            </a:r>
          </a:p>
          <a:p>
            <a:endParaRPr lang="en-US" dirty="0"/>
          </a:p>
        </p:txBody>
      </p:sp>
    </p:spTree>
    <p:extLst>
      <p:ext uri="{BB962C8B-B14F-4D97-AF65-F5344CB8AC3E}">
        <p14:creationId xmlns:p14="http://schemas.microsoft.com/office/powerpoint/2010/main" val="162209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8B34A-C1E7-83D1-32F5-67B6C58B29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7B79BD7-1A46-2D5B-A489-0E7357000307}"/>
              </a:ext>
            </a:extLst>
          </p:cNvPr>
          <p:cNvSpPr>
            <a:spLocks noGrp="1"/>
          </p:cNvSpPr>
          <p:nvPr>
            <p:ph type="title"/>
          </p:nvPr>
        </p:nvSpPr>
        <p:spPr/>
        <p:txBody>
          <a:bodyPr/>
          <a:lstStyle/>
          <a:p>
            <a:pPr algn="ctr"/>
            <a:r>
              <a:rPr lang="tr-TR" b="1" dirty="0"/>
              <a:t>Nasıl üye olunur?</a:t>
            </a:r>
            <a:endParaRPr lang="en-US" b="1" dirty="0"/>
          </a:p>
        </p:txBody>
      </p:sp>
      <p:pic>
        <p:nvPicPr>
          <p:cNvPr id="5" name="İçerik Yer Tutucusu 4">
            <a:extLst>
              <a:ext uri="{FF2B5EF4-FFF2-40B4-BE49-F238E27FC236}">
                <a16:creationId xmlns:a16="http://schemas.microsoft.com/office/drawing/2014/main" id="{6DDC800B-6E23-3B68-A79D-423229602689}"/>
              </a:ext>
            </a:extLst>
          </p:cNvPr>
          <p:cNvPicPr>
            <a:picLocks noGrp="1" noChangeAspect="1"/>
          </p:cNvPicPr>
          <p:nvPr>
            <p:ph idx="1"/>
          </p:nvPr>
        </p:nvPicPr>
        <p:blipFill>
          <a:blip r:embed="rId2"/>
          <a:stretch>
            <a:fillRect/>
          </a:stretch>
        </p:blipFill>
        <p:spPr>
          <a:xfrm>
            <a:off x="1627322" y="1825625"/>
            <a:ext cx="8973519" cy="4351338"/>
          </a:xfrm>
        </p:spPr>
      </p:pic>
    </p:spTree>
    <p:extLst>
      <p:ext uri="{BB962C8B-B14F-4D97-AF65-F5344CB8AC3E}">
        <p14:creationId xmlns:p14="http://schemas.microsoft.com/office/powerpoint/2010/main" val="241309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3D3A1D-BBA9-5708-9883-178F59CEE155}"/>
              </a:ext>
            </a:extLst>
          </p:cNvPr>
          <p:cNvSpPr>
            <a:spLocks noGrp="1"/>
          </p:cNvSpPr>
          <p:nvPr>
            <p:ph type="title"/>
          </p:nvPr>
        </p:nvSpPr>
        <p:spPr/>
        <p:txBody>
          <a:bodyPr/>
          <a:lstStyle/>
          <a:p>
            <a:pPr algn="ctr"/>
            <a:r>
              <a:rPr lang="tr-TR" b="1" dirty="0"/>
              <a:t>Küresel Avrupa Girişimi (Global </a:t>
            </a:r>
            <a:r>
              <a:rPr lang="tr-TR" b="1" dirty="0" err="1"/>
              <a:t>European</a:t>
            </a:r>
            <a:r>
              <a:rPr lang="tr-TR" b="1" dirty="0"/>
              <a:t> </a:t>
            </a:r>
            <a:r>
              <a:rPr lang="tr-TR" b="1" dirty="0" err="1"/>
              <a:t>Initiative</a:t>
            </a:r>
            <a:r>
              <a:rPr lang="tr-TR" b="1" dirty="0"/>
              <a:t> – GEI)</a:t>
            </a:r>
            <a:endParaRPr lang="en-US" b="1" dirty="0"/>
          </a:p>
        </p:txBody>
      </p:sp>
      <p:sp>
        <p:nvSpPr>
          <p:cNvPr id="3" name="İçerik Yer Tutucusu 2">
            <a:extLst>
              <a:ext uri="{FF2B5EF4-FFF2-40B4-BE49-F238E27FC236}">
                <a16:creationId xmlns:a16="http://schemas.microsoft.com/office/drawing/2014/main" id="{5BFE7986-2137-9E79-BCF1-D9EF5BA15B0F}"/>
              </a:ext>
            </a:extLst>
          </p:cNvPr>
          <p:cNvSpPr>
            <a:spLocks noGrp="1"/>
          </p:cNvSpPr>
          <p:nvPr>
            <p:ph idx="1"/>
          </p:nvPr>
        </p:nvSpPr>
        <p:spPr>
          <a:solidFill>
            <a:schemeClr val="tx2">
              <a:lumMod val="10000"/>
              <a:lumOff val="90000"/>
            </a:schemeClr>
          </a:solidFill>
        </p:spPr>
        <p:txBody>
          <a:bodyPr>
            <a:normAutofit fontScale="92500" lnSpcReduction="10000"/>
          </a:bodyPr>
          <a:lstStyle/>
          <a:p>
            <a:pPr marL="0" indent="0" algn="ctr">
              <a:buNone/>
            </a:pPr>
            <a:r>
              <a:rPr lang="tr-TR" b="1" dirty="0"/>
              <a:t>Amaç</a:t>
            </a:r>
          </a:p>
          <a:p>
            <a:pPr marL="0" indent="0" algn="ctr">
              <a:buNone/>
            </a:pPr>
            <a:r>
              <a:rPr lang="en-US" dirty="0" err="1"/>
              <a:t>Geriatri</a:t>
            </a:r>
            <a:r>
              <a:rPr lang="en-US" dirty="0"/>
              <a:t> </a:t>
            </a:r>
            <a:r>
              <a:rPr lang="en-US" dirty="0" err="1"/>
              <a:t>Tıbbı’nın</a:t>
            </a:r>
            <a:r>
              <a:rPr lang="en-US" dirty="0"/>
              <a:t> </a:t>
            </a:r>
            <a:r>
              <a:rPr lang="en-US" dirty="0" err="1"/>
              <a:t>Avrupa</a:t>
            </a:r>
            <a:r>
              <a:rPr lang="en-US" dirty="0"/>
              <a:t> </a:t>
            </a:r>
            <a:r>
              <a:rPr lang="en-US" dirty="0" err="1"/>
              <a:t>ve</a:t>
            </a:r>
            <a:r>
              <a:rPr lang="en-US" dirty="0"/>
              <a:t> Akdeniz </a:t>
            </a:r>
            <a:r>
              <a:rPr lang="en-US" dirty="0" err="1"/>
              <a:t>ülkelerinin</a:t>
            </a:r>
            <a:r>
              <a:rPr lang="en-US" dirty="0"/>
              <a:t> </a:t>
            </a:r>
            <a:r>
              <a:rPr lang="en-US" dirty="0" err="1"/>
              <a:t>tamamında</a:t>
            </a:r>
            <a:r>
              <a:rPr lang="en-US" dirty="0"/>
              <a:t> </a:t>
            </a:r>
            <a:r>
              <a:rPr lang="en-US" dirty="0" err="1"/>
              <a:t>gelişimini</a:t>
            </a:r>
            <a:r>
              <a:rPr lang="en-US" dirty="0"/>
              <a:t> </a:t>
            </a:r>
            <a:r>
              <a:rPr lang="en-US" dirty="0" err="1"/>
              <a:t>desteklemek</a:t>
            </a:r>
            <a:r>
              <a:rPr lang="en-US" dirty="0"/>
              <a:t> </a:t>
            </a:r>
            <a:r>
              <a:rPr lang="en-US" dirty="0" err="1"/>
              <a:t>amacıyla</a:t>
            </a:r>
            <a:r>
              <a:rPr lang="en-US" dirty="0"/>
              <a:t> </a:t>
            </a:r>
            <a:r>
              <a:rPr lang="en-US" dirty="0" err="1"/>
              <a:t>somut</a:t>
            </a:r>
            <a:r>
              <a:rPr lang="en-US" dirty="0"/>
              <a:t> </a:t>
            </a:r>
            <a:r>
              <a:rPr lang="en-US" dirty="0" err="1"/>
              <a:t>adımlar</a:t>
            </a:r>
            <a:r>
              <a:rPr lang="en-US" dirty="0"/>
              <a:t> </a:t>
            </a:r>
            <a:r>
              <a:rPr lang="en-US" dirty="0" err="1"/>
              <a:t>atmak</a:t>
            </a:r>
            <a:endParaRPr lang="tr-TR" dirty="0"/>
          </a:p>
          <a:p>
            <a:pPr marL="0" indent="0" algn="ctr">
              <a:buNone/>
            </a:pPr>
            <a:endParaRPr lang="tr-TR" dirty="0"/>
          </a:p>
          <a:p>
            <a:pPr marL="0" indent="0" algn="ctr">
              <a:buNone/>
            </a:pPr>
            <a:r>
              <a:rPr lang="tr-TR" dirty="0"/>
              <a:t>S</a:t>
            </a:r>
            <a:r>
              <a:rPr lang="en-US" dirty="0" err="1"/>
              <a:t>ağlık</a:t>
            </a:r>
            <a:r>
              <a:rPr lang="en-US" dirty="0"/>
              <a:t> </a:t>
            </a:r>
            <a:r>
              <a:rPr lang="en-US" dirty="0" err="1"/>
              <a:t>profesyonelleri</a:t>
            </a:r>
            <a:r>
              <a:rPr lang="en-US" dirty="0"/>
              <a:t> </a:t>
            </a:r>
            <a:r>
              <a:rPr lang="en-US" dirty="0" err="1"/>
              <a:t>için</a:t>
            </a:r>
            <a:r>
              <a:rPr lang="en-US" dirty="0"/>
              <a:t> </a:t>
            </a:r>
            <a:r>
              <a:rPr lang="en-US" dirty="0" err="1"/>
              <a:t>yüksek</a:t>
            </a:r>
            <a:r>
              <a:rPr lang="en-US" dirty="0"/>
              <a:t> </a:t>
            </a:r>
            <a:r>
              <a:rPr lang="en-US" dirty="0" err="1"/>
              <a:t>profesyonel</a:t>
            </a:r>
            <a:r>
              <a:rPr lang="en-US" dirty="0"/>
              <a:t> </a:t>
            </a:r>
            <a:r>
              <a:rPr lang="en-US" dirty="0" err="1"/>
              <a:t>standartları</a:t>
            </a:r>
            <a:r>
              <a:rPr lang="en-US" dirty="0"/>
              <a:t> </a:t>
            </a:r>
            <a:r>
              <a:rPr lang="en-US" dirty="0" err="1"/>
              <a:t>ve</a:t>
            </a:r>
            <a:r>
              <a:rPr lang="en-US" dirty="0"/>
              <a:t> </a:t>
            </a:r>
            <a:r>
              <a:rPr lang="en-US" dirty="0" err="1"/>
              <a:t>eğitim</a:t>
            </a:r>
            <a:r>
              <a:rPr lang="en-US" dirty="0"/>
              <a:t> </a:t>
            </a:r>
            <a:r>
              <a:rPr lang="en-US" dirty="0" err="1"/>
              <a:t>fırsatlarını</a:t>
            </a:r>
            <a:r>
              <a:rPr lang="en-US" dirty="0"/>
              <a:t> </a:t>
            </a:r>
            <a:r>
              <a:rPr lang="en-US" dirty="0" err="1"/>
              <a:t>teşvik</a:t>
            </a:r>
            <a:r>
              <a:rPr lang="en-US" dirty="0"/>
              <a:t> </a:t>
            </a:r>
            <a:r>
              <a:rPr lang="en-US" dirty="0" err="1"/>
              <a:t>etmek</a:t>
            </a:r>
            <a:endParaRPr lang="tr-TR" dirty="0"/>
          </a:p>
          <a:p>
            <a:pPr marL="0" indent="0" algn="ctr">
              <a:buNone/>
            </a:pPr>
            <a:endParaRPr lang="tr-TR" dirty="0"/>
          </a:p>
          <a:p>
            <a:pPr marL="0" indent="0" algn="ctr">
              <a:buNone/>
            </a:pPr>
            <a:r>
              <a:rPr lang="tr-TR" b="1" dirty="0"/>
              <a:t>Liderler</a:t>
            </a:r>
          </a:p>
          <a:p>
            <a:pPr marL="0" indent="0" algn="ctr">
              <a:buNone/>
            </a:pPr>
            <a:r>
              <a:rPr lang="tr-TR" dirty="0" err="1"/>
              <a:t>Athanese</a:t>
            </a:r>
            <a:r>
              <a:rPr lang="tr-TR" dirty="0"/>
              <a:t> </a:t>
            </a:r>
            <a:r>
              <a:rPr lang="tr-TR" dirty="0" err="1"/>
              <a:t>Benethos</a:t>
            </a:r>
            <a:r>
              <a:rPr lang="tr-TR" dirty="0"/>
              <a:t> (Fransa)</a:t>
            </a:r>
          </a:p>
          <a:p>
            <a:pPr marL="0" indent="0" algn="ctr">
              <a:buNone/>
            </a:pPr>
            <a:r>
              <a:rPr lang="tr-TR" dirty="0"/>
              <a:t>Marina </a:t>
            </a:r>
            <a:r>
              <a:rPr lang="tr-TR" dirty="0" err="1"/>
              <a:t>Kotsani</a:t>
            </a:r>
            <a:r>
              <a:rPr lang="tr-TR" dirty="0"/>
              <a:t> (Fransa)</a:t>
            </a:r>
            <a:endParaRPr lang="en-US" dirty="0"/>
          </a:p>
        </p:txBody>
      </p:sp>
    </p:spTree>
    <p:extLst>
      <p:ext uri="{BB962C8B-B14F-4D97-AF65-F5344CB8AC3E}">
        <p14:creationId xmlns:p14="http://schemas.microsoft.com/office/powerpoint/2010/main" val="2595551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B02232-29EC-BAE5-331C-B41046CBCA1C}"/>
              </a:ext>
            </a:extLst>
          </p:cNvPr>
          <p:cNvSpPr>
            <a:spLocks noGrp="1"/>
          </p:cNvSpPr>
          <p:nvPr>
            <p:ph type="title"/>
          </p:nvPr>
        </p:nvSpPr>
        <p:spPr/>
        <p:txBody>
          <a:bodyPr/>
          <a:lstStyle/>
          <a:p>
            <a:pPr algn="ctr"/>
            <a:r>
              <a:rPr lang="tr-TR" b="1" dirty="0"/>
              <a:t>SPRIN-G organizasyonları</a:t>
            </a:r>
            <a:endParaRPr lang="en-US" b="1" dirty="0"/>
          </a:p>
        </p:txBody>
      </p:sp>
      <p:pic>
        <p:nvPicPr>
          <p:cNvPr id="6" name="Resim 5">
            <a:extLst>
              <a:ext uri="{FF2B5EF4-FFF2-40B4-BE49-F238E27FC236}">
                <a16:creationId xmlns:a16="http://schemas.microsoft.com/office/drawing/2014/main" id="{239A9B8D-B5F6-687A-4BB9-E6C8DB5C436D}"/>
              </a:ext>
            </a:extLst>
          </p:cNvPr>
          <p:cNvPicPr>
            <a:picLocks noChangeAspect="1"/>
          </p:cNvPicPr>
          <p:nvPr/>
        </p:nvPicPr>
        <p:blipFill>
          <a:blip r:embed="rId3"/>
          <a:stretch>
            <a:fillRect/>
          </a:stretch>
        </p:blipFill>
        <p:spPr>
          <a:xfrm>
            <a:off x="1204784" y="1558724"/>
            <a:ext cx="9782432" cy="4934151"/>
          </a:xfrm>
          <a:prstGeom prst="rect">
            <a:avLst/>
          </a:prstGeom>
        </p:spPr>
      </p:pic>
    </p:spTree>
    <p:extLst>
      <p:ext uri="{BB962C8B-B14F-4D97-AF65-F5344CB8AC3E}">
        <p14:creationId xmlns:p14="http://schemas.microsoft.com/office/powerpoint/2010/main" val="1805163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BF78F-39EA-D34E-08F0-DB9BBA7EFC05}"/>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2146EF81-66F7-A3A0-A656-3D4BA6FE7877}"/>
              </a:ext>
            </a:extLst>
          </p:cNvPr>
          <p:cNvPicPr>
            <a:picLocks noChangeAspect="1"/>
          </p:cNvPicPr>
          <p:nvPr/>
        </p:nvPicPr>
        <p:blipFill>
          <a:blip r:embed="rId3"/>
          <a:stretch>
            <a:fillRect/>
          </a:stretch>
        </p:blipFill>
        <p:spPr>
          <a:xfrm>
            <a:off x="9091117" y="190953"/>
            <a:ext cx="3028950" cy="1400175"/>
          </a:xfrm>
          <a:prstGeom prst="rect">
            <a:avLst/>
          </a:prstGeom>
        </p:spPr>
      </p:pic>
      <p:pic>
        <p:nvPicPr>
          <p:cNvPr id="6" name="Resim 5">
            <a:extLst>
              <a:ext uri="{FF2B5EF4-FFF2-40B4-BE49-F238E27FC236}">
                <a16:creationId xmlns:a16="http://schemas.microsoft.com/office/drawing/2014/main" id="{CA704CC6-8886-4BC8-9BC9-EF23C9F465DE}"/>
              </a:ext>
            </a:extLst>
          </p:cNvPr>
          <p:cNvPicPr>
            <a:picLocks noChangeAspect="1"/>
          </p:cNvPicPr>
          <p:nvPr/>
        </p:nvPicPr>
        <p:blipFill>
          <a:blip r:embed="rId4"/>
          <a:stretch>
            <a:fillRect/>
          </a:stretch>
        </p:blipFill>
        <p:spPr>
          <a:xfrm>
            <a:off x="4494042" y="1591128"/>
            <a:ext cx="3855088" cy="2501240"/>
          </a:xfrm>
          <a:prstGeom prst="rect">
            <a:avLst/>
          </a:prstGeom>
        </p:spPr>
      </p:pic>
      <p:pic>
        <p:nvPicPr>
          <p:cNvPr id="4" name="Resim 3">
            <a:extLst>
              <a:ext uri="{FF2B5EF4-FFF2-40B4-BE49-F238E27FC236}">
                <a16:creationId xmlns:a16="http://schemas.microsoft.com/office/drawing/2014/main" id="{76096574-8AFF-2A35-D3EE-BFC54E4C1DA8}"/>
              </a:ext>
            </a:extLst>
          </p:cNvPr>
          <p:cNvPicPr>
            <a:picLocks noChangeAspect="1"/>
          </p:cNvPicPr>
          <p:nvPr/>
        </p:nvPicPr>
        <p:blipFill>
          <a:blip r:embed="rId5"/>
          <a:stretch>
            <a:fillRect/>
          </a:stretch>
        </p:blipFill>
        <p:spPr>
          <a:xfrm>
            <a:off x="7709023" y="3421269"/>
            <a:ext cx="3893703" cy="2501240"/>
          </a:xfrm>
          <a:prstGeom prst="rect">
            <a:avLst/>
          </a:prstGeom>
        </p:spPr>
      </p:pic>
      <p:pic>
        <p:nvPicPr>
          <p:cNvPr id="12" name="Resim 11">
            <a:extLst>
              <a:ext uri="{FF2B5EF4-FFF2-40B4-BE49-F238E27FC236}">
                <a16:creationId xmlns:a16="http://schemas.microsoft.com/office/drawing/2014/main" id="{59DB33C7-C908-F390-1753-91377209CA8E}"/>
              </a:ext>
            </a:extLst>
          </p:cNvPr>
          <p:cNvPicPr>
            <a:picLocks noChangeAspect="1"/>
          </p:cNvPicPr>
          <p:nvPr/>
        </p:nvPicPr>
        <p:blipFill>
          <a:blip r:embed="rId6"/>
          <a:stretch>
            <a:fillRect/>
          </a:stretch>
        </p:blipFill>
        <p:spPr>
          <a:xfrm>
            <a:off x="373304" y="451342"/>
            <a:ext cx="4120738" cy="2501240"/>
          </a:xfrm>
          <a:prstGeom prst="rect">
            <a:avLst/>
          </a:prstGeom>
        </p:spPr>
      </p:pic>
      <p:pic>
        <p:nvPicPr>
          <p:cNvPr id="13" name="Resim 12">
            <a:extLst>
              <a:ext uri="{FF2B5EF4-FFF2-40B4-BE49-F238E27FC236}">
                <a16:creationId xmlns:a16="http://schemas.microsoft.com/office/drawing/2014/main" id="{1C2CB4B9-36D0-7F4B-44E5-E8E17AF01C26}"/>
              </a:ext>
            </a:extLst>
          </p:cNvPr>
          <p:cNvPicPr>
            <a:picLocks noChangeAspect="1"/>
          </p:cNvPicPr>
          <p:nvPr/>
        </p:nvPicPr>
        <p:blipFill>
          <a:blip r:embed="rId7"/>
          <a:stretch>
            <a:fillRect/>
          </a:stretch>
        </p:blipFill>
        <p:spPr>
          <a:xfrm>
            <a:off x="1647522" y="3429000"/>
            <a:ext cx="3860762" cy="2493509"/>
          </a:xfrm>
          <a:prstGeom prst="rect">
            <a:avLst/>
          </a:prstGeom>
        </p:spPr>
      </p:pic>
    </p:spTree>
    <p:extLst>
      <p:ext uri="{BB962C8B-B14F-4D97-AF65-F5344CB8AC3E}">
        <p14:creationId xmlns:p14="http://schemas.microsoft.com/office/powerpoint/2010/main" val="4102243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00B02-D23D-8F3E-BE50-B9444566F3B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7BE597D-0AF9-7568-AAE5-08680CC5ADE5}"/>
              </a:ext>
            </a:extLst>
          </p:cNvPr>
          <p:cNvSpPr>
            <a:spLocks noGrp="1"/>
          </p:cNvSpPr>
          <p:nvPr>
            <p:ph type="title"/>
          </p:nvPr>
        </p:nvSpPr>
        <p:spPr>
          <a:xfrm>
            <a:off x="-125627" y="153645"/>
            <a:ext cx="10515600" cy="1325563"/>
          </a:xfrm>
        </p:spPr>
        <p:txBody>
          <a:bodyPr>
            <a:normAutofit/>
          </a:bodyPr>
          <a:lstStyle/>
          <a:p>
            <a:pPr algn="r"/>
            <a:r>
              <a:rPr lang="tr-TR" sz="3200" b="1" dirty="0"/>
              <a:t>Kayışdağı Darülaceze Bakım Evi Ziyareti</a:t>
            </a:r>
            <a:endParaRPr lang="en-US" sz="3200" b="1" dirty="0"/>
          </a:p>
        </p:txBody>
      </p:sp>
      <p:pic>
        <p:nvPicPr>
          <p:cNvPr id="7" name="Resim 6">
            <a:extLst>
              <a:ext uri="{FF2B5EF4-FFF2-40B4-BE49-F238E27FC236}">
                <a16:creationId xmlns:a16="http://schemas.microsoft.com/office/drawing/2014/main" id="{ADED96A3-EA4E-E06D-84B4-9DE7351E32CF}"/>
              </a:ext>
            </a:extLst>
          </p:cNvPr>
          <p:cNvPicPr>
            <a:picLocks noChangeAspect="1"/>
          </p:cNvPicPr>
          <p:nvPr/>
        </p:nvPicPr>
        <p:blipFill>
          <a:blip r:embed="rId2"/>
          <a:stretch>
            <a:fillRect/>
          </a:stretch>
        </p:blipFill>
        <p:spPr>
          <a:xfrm>
            <a:off x="372382" y="116340"/>
            <a:ext cx="3028950" cy="1400175"/>
          </a:xfrm>
          <a:prstGeom prst="rect">
            <a:avLst/>
          </a:prstGeom>
        </p:spPr>
      </p:pic>
      <p:pic>
        <p:nvPicPr>
          <p:cNvPr id="10" name="Resim 9">
            <a:extLst>
              <a:ext uri="{FF2B5EF4-FFF2-40B4-BE49-F238E27FC236}">
                <a16:creationId xmlns:a16="http://schemas.microsoft.com/office/drawing/2014/main" id="{EF0F51F3-20AA-816F-3DC2-9DA2E1FFFB92}"/>
              </a:ext>
            </a:extLst>
          </p:cNvPr>
          <p:cNvPicPr>
            <a:picLocks noChangeAspect="1"/>
          </p:cNvPicPr>
          <p:nvPr/>
        </p:nvPicPr>
        <p:blipFill>
          <a:blip r:embed="rId3"/>
          <a:stretch>
            <a:fillRect/>
          </a:stretch>
        </p:blipFill>
        <p:spPr>
          <a:xfrm>
            <a:off x="1014978" y="2416289"/>
            <a:ext cx="4772707" cy="2953883"/>
          </a:xfrm>
          <a:prstGeom prst="rect">
            <a:avLst/>
          </a:prstGeom>
        </p:spPr>
      </p:pic>
      <p:pic>
        <p:nvPicPr>
          <p:cNvPr id="12" name="Resim 11">
            <a:extLst>
              <a:ext uri="{FF2B5EF4-FFF2-40B4-BE49-F238E27FC236}">
                <a16:creationId xmlns:a16="http://schemas.microsoft.com/office/drawing/2014/main" id="{923AC380-82E1-6E42-683C-78B8DECEDA01}"/>
              </a:ext>
            </a:extLst>
          </p:cNvPr>
          <p:cNvPicPr>
            <a:picLocks noChangeAspect="1"/>
          </p:cNvPicPr>
          <p:nvPr/>
        </p:nvPicPr>
        <p:blipFill>
          <a:blip r:embed="rId4"/>
          <a:stretch>
            <a:fillRect/>
          </a:stretch>
        </p:blipFill>
        <p:spPr>
          <a:xfrm>
            <a:off x="6506972" y="4145452"/>
            <a:ext cx="4567396" cy="2507721"/>
          </a:xfrm>
          <a:prstGeom prst="rect">
            <a:avLst/>
          </a:prstGeom>
        </p:spPr>
      </p:pic>
      <p:pic>
        <p:nvPicPr>
          <p:cNvPr id="14" name="Resim 13">
            <a:extLst>
              <a:ext uri="{FF2B5EF4-FFF2-40B4-BE49-F238E27FC236}">
                <a16:creationId xmlns:a16="http://schemas.microsoft.com/office/drawing/2014/main" id="{5E4539BB-9132-6595-47E1-A0D8AE4E0E94}"/>
              </a:ext>
            </a:extLst>
          </p:cNvPr>
          <p:cNvPicPr>
            <a:picLocks noChangeAspect="1"/>
          </p:cNvPicPr>
          <p:nvPr/>
        </p:nvPicPr>
        <p:blipFill>
          <a:blip r:embed="rId5"/>
          <a:stretch>
            <a:fillRect/>
          </a:stretch>
        </p:blipFill>
        <p:spPr>
          <a:xfrm>
            <a:off x="6506972" y="1516515"/>
            <a:ext cx="4567396" cy="2376716"/>
          </a:xfrm>
          <a:prstGeom prst="rect">
            <a:avLst/>
          </a:prstGeom>
        </p:spPr>
      </p:pic>
    </p:spTree>
    <p:extLst>
      <p:ext uri="{BB962C8B-B14F-4D97-AF65-F5344CB8AC3E}">
        <p14:creationId xmlns:p14="http://schemas.microsoft.com/office/powerpoint/2010/main" val="720942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B6710A-566D-0C42-DC76-518795BE2D17}"/>
              </a:ext>
            </a:extLst>
          </p:cNvPr>
          <p:cNvSpPr>
            <a:spLocks noGrp="1"/>
          </p:cNvSpPr>
          <p:nvPr>
            <p:ph type="title"/>
          </p:nvPr>
        </p:nvSpPr>
        <p:spPr/>
        <p:txBody>
          <a:bodyPr/>
          <a:lstStyle/>
          <a:p>
            <a:pPr algn="ctr"/>
            <a:r>
              <a:rPr lang="tr-TR" b="1" dirty="0"/>
              <a:t>Kayışdağı Darülaceze Bakım Evi Ziyareti</a:t>
            </a:r>
            <a:endParaRPr lang="en-US" b="1" dirty="0"/>
          </a:p>
        </p:txBody>
      </p:sp>
      <p:pic>
        <p:nvPicPr>
          <p:cNvPr id="5" name="İçerik Yer Tutucusu 4">
            <a:extLst>
              <a:ext uri="{FF2B5EF4-FFF2-40B4-BE49-F238E27FC236}">
                <a16:creationId xmlns:a16="http://schemas.microsoft.com/office/drawing/2014/main" id="{64FBAAF3-C682-B467-F8A0-8F39424BCE6C}"/>
              </a:ext>
            </a:extLst>
          </p:cNvPr>
          <p:cNvPicPr>
            <a:picLocks noGrp="1" noChangeAspect="1"/>
          </p:cNvPicPr>
          <p:nvPr>
            <p:ph idx="1"/>
          </p:nvPr>
        </p:nvPicPr>
        <p:blipFill>
          <a:blip r:embed="rId2"/>
          <a:stretch>
            <a:fillRect/>
          </a:stretch>
        </p:blipFill>
        <p:spPr>
          <a:xfrm>
            <a:off x="1035736" y="1842558"/>
            <a:ext cx="10120527" cy="4351338"/>
          </a:xfrm>
        </p:spPr>
      </p:pic>
    </p:spTree>
    <p:extLst>
      <p:ext uri="{BB962C8B-B14F-4D97-AF65-F5344CB8AC3E}">
        <p14:creationId xmlns:p14="http://schemas.microsoft.com/office/powerpoint/2010/main" val="4282663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73B68-1C35-273B-1CBD-85EBE220BAE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CAA3CC3-AA28-9EA1-FE8A-EF1DD1486F65}"/>
              </a:ext>
            </a:extLst>
          </p:cNvPr>
          <p:cNvSpPr>
            <a:spLocks noGrp="1"/>
          </p:cNvSpPr>
          <p:nvPr>
            <p:ph type="title"/>
          </p:nvPr>
        </p:nvSpPr>
        <p:spPr>
          <a:xfrm>
            <a:off x="689919" y="489516"/>
            <a:ext cx="10515600" cy="1325563"/>
          </a:xfrm>
        </p:spPr>
        <p:txBody>
          <a:bodyPr>
            <a:normAutofit/>
          </a:bodyPr>
          <a:lstStyle/>
          <a:p>
            <a:pPr algn="r"/>
            <a:r>
              <a:rPr lang="tr-TR" sz="3600" b="1" dirty="0"/>
              <a:t>Kayışdağı Darülaceze Bakım Evi Ziyareti</a:t>
            </a:r>
            <a:endParaRPr lang="en-US" sz="3600" b="1" dirty="0"/>
          </a:p>
        </p:txBody>
      </p:sp>
      <p:pic>
        <p:nvPicPr>
          <p:cNvPr id="7" name="Resim 6">
            <a:extLst>
              <a:ext uri="{FF2B5EF4-FFF2-40B4-BE49-F238E27FC236}">
                <a16:creationId xmlns:a16="http://schemas.microsoft.com/office/drawing/2014/main" id="{D41510F9-2D86-D175-746B-DC75DE4B1ED7}"/>
              </a:ext>
            </a:extLst>
          </p:cNvPr>
          <p:cNvPicPr>
            <a:picLocks noChangeAspect="1"/>
          </p:cNvPicPr>
          <p:nvPr/>
        </p:nvPicPr>
        <p:blipFill>
          <a:blip r:embed="rId2"/>
          <a:stretch>
            <a:fillRect/>
          </a:stretch>
        </p:blipFill>
        <p:spPr>
          <a:xfrm>
            <a:off x="372382" y="116340"/>
            <a:ext cx="3028950" cy="1400175"/>
          </a:xfrm>
          <a:prstGeom prst="rect">
            <a:avLst/>
          </a:prstGeom>
        </p:spPr>
      </p:pic>
      <p:pic>
        <p:nvPicPr>
          <p:cNvPr id="4" name="Resim 3">
            <a:extLst>
              <a:ext uri="{FF2B5EF4-FFF2-40B4-BE49-F238E27FC236}">
                <a16:creationId xmlns:a16="http://schemas.microsoft.com/office/drawing/2014/main" id="{D5318CC6-7EC6-7996-4D0A-D8628DA9B75E}"/>
              </a:ext>
            </a:extLst>
          </p:cNvPr>
          <p:cNvPicPr>
            <a:picLocks noChangeAspect="1"/>
          </p:cNvPicPr>
          <p:nvPr/>
        </p:nvPicPr>
        <p:blipFill>
          <a:blip r:embed="rId3"/>
          <a:stretch>
            <a:fillRect/>
          </a:stretch>
        </p:blipFill>
        <p:spPr>
          <a:xfrm>
            <a:off x="6502401" y="2781299"/>
            <a:ext cx="4963886" cy="3067957"/>
          </a:xfrm>
          <a:prstGeom prst="rect">
            <a:avLst/>
          </a:prstGeom>
        </p:spPr>
      </p:pic>
      <p:pic>
        <p:nvPicPr>
          <p:cNvPr id="6" name="Resim 5">
            <a:extLst>
              <a:ext uri="{FF2B5EF4-FFF2-40B4-BE49-F238E27FC236}">
                <a16:creationId xmlns:a16="http://schemas.microsoft.com/office/drawing/2014/main" id="{1591264E-C798-A74D-92C6-D796EAFFB796}"/>
              </a:ext>
            </a:extLst>
          </p:cNvPr>
          <p:cNvPicPr>
            <a:picLocks noChangeAspect="1"/>
          </p:cNvPicPr>
          <p:nvPr/>
        </p:nvPicPr>
        <p:blipFill>
          <a:blip r:embed="rId4"/>
          <a:stretch>
            <a:fillRect/>
          </a:stretch>
        </p:blipFill>
        <p:spPr>
          <a:xfrm>
            <a:off x="590095" y="2113643"/>
            <a:ext cx="5505905" cy="3067957"/>
          </a:xfrm>
          <a:prstGeom prst="rect">
            <a:avLst/>
          </a:prstGeom>
        </p:spPr>
      </p:pic>
    </p:spTree>
    <p:extLst>
      <p:ext uri="{BB962C8B-B14F-4D97-AF65-F5344CB8AC3E}">
        <p14:creationId xmlns:p14="http://schemas.microsoft.com/office/powerpoint/2010/main" val="57177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40F9-0D61-8390-062B-AADC689E830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67ADFBE-0E87-6572-C664-2377A17ACBC4}"/>
              </a:ext>
            </a:extLst>
          </p:cNvPr>
          <p:cNvSpPr>
            <a:spLocks noGrp="1"/>
          </p:cNvSpPr>
          <p:nvPr>
            <p:ph type="title"/>
          </p:nvPr>
        </p:nvSpPr>
        <p:spPr>
          <a:xfrm>
            <a:off x="672007" y="315698"/>
            <a:ext cx="10515600" cy="1325563"/>
          </a:xfrm>
        </p:spPr>
        <p:txBody>
          <a:bodyPr>
            <a:normAutofit/>
          </a:bodyPr>
          <a:lstStyle/>
          <a:p>
            <a:pPr algn="r"/>
            <a:r>
              <a:rPr lang="tr-TR" sz="3600" b="1" dirty="0"/>
              <a:t>Kayışdağı Darülaceze Bakım Evi Ziyareti</a:t>
            </a:r>
            <a:endParaRPr lang="en-US" sz="3600" b="1" dirty="0"/>
          </a:p>
        </p:txBody>
      </p:sp>
      <p:pic>
        <p:nvPicPr>
          <p:cNvPr id="7" name="Resim 6">
            <a:extLst>
              <a:ext uri="{FF2B5EF4-FFF2-40B4-BE49-F238E27FC236}">
                <a16:creationId xmlns:a16="http://schemas.microsoft.com/office/drawing/2014/main" id="{7F463B32-34FC-AED6-DDE0-14811ED78291}"/>
              </a:ext>
            </a:extLst>
          </p:cNvPr>
          <p:cNvPicPr>
            <a:picLocks noChangeAspect="1"/>
          </p:cNvPicPr>
          <p:nvPr/>
        </p:nvPicPr>
        <p:blipFill>
          <a:blip r:embed="rId2"/>
          <a:stretch>
            <a:fillRect/>
          </a:stretch>
        </p:blipFill>
        <p:spPr>
          <a:xfrm>
            <a:off x="372382" y="116340"/>
            <a:ext cx="3028950" cy="1400175"/>
          </a:xfrm>
          <a:prstGeom prst="rect">
            <a:avLst/>
          </a:prstGeom>
        </p:spPr>
      </p:pic>
      <p:pic>
        <p:nvPicPr>
          <p:cNvPr id="5" name="Resim 4">
            <a:extLst>
              <a:ext uri="{FF2B5EF4-FFF2-40B4-BE49-F238E27FC236}">
                <a16:creationId xmlns:a16="http://schemas.microsoft.com/office/drawing/2014/main" id="{7FD2D81B-2184-EDB4-F19E-4EB99A4DDE2D}"/>
              </a:ext>
            </a:extLst>
          </p:cNvPr>
          <p:cNvPicPr>
            <a:picLocks noChangeAspect="1"/>
          </p:cNvPicPr>
          <p:nvPr/>
        </p:nvPicPr>
        <p:blipFill>
          <a:blip r:embed="rId3"/>
          <a:stretch>
            <a:fillRect/>
          </a:stretch>
        </p:blipFill>
        <p:spPr>
          <a:xfrm>
            <a:off x="1435638" y="1939473"/>
            <a:ext cx="8988339" cy="4250418"/>
          </a:xfrm>
          <a:prstGeom prst="rect">
            <a:avLst/>
          </a:prstGeom>
        </p:spPr>
      </p:pic>
    </p:spTree>
    <p:extLst>
      <p:ext uri="{BB962C8B-B14F-4D97-AF65-F5344CB8AC3E}">
        <p14:creationId xmlns:p14="http://schemas.microsoft.com/office/powerpoint/2010/main" val="4150949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61D8935-B807-5984-6562-420E05DE83A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3E71858-376B-660B-146B-E67A28624DEE}"/>
              </a:ext>
            </a:extLst>
          </p:cNvPr>
          <p:cNvSpPr>
            <a:spLocks noGrp="1"/>
          </p:cNvSpPr>
          <p:nvPr>
            <p:ph type="title"/>
          </p:nvPr>
        </p:nvSpPr>
        <p:spPr>
          <a:xfrm>
            <a:off x="121508" y="278038"/>
            <a:ext cx="10515600" cy="1325563"/>
          </a:xfrm>
        </p:spPr>
        <p:txBody>
          <a:bodyPr>
            <a:normAutofit/>
          </a:bodyPr>
          <a:lstStyle/>
          <a:p>
            <a:pPr algn="r"/>
            <a:r>
              <a:rPr lang="tr-TR" sz="3200" b="1" dirty="0"/>
              <a:t>Kayışdağı Darülaceze Bakım Evi Ziyareti</a:t>
            </a:r>
            <a:endParaRPr lang="en-US" sz="3200" b="1" dirty="0"/>
          </a:p>
        </p:txBody>
      </p:sp>
      <p:pic>
        <p:nvPicPr>
          <p:cNvPr id="7" name="Resim 6">
            <a:extLst>
              <a:ext uri="{FF2B5EF4-FFF2-40B4-BE49-F238E27FC236}">
                <a16:creationId xmlns:a16="http://schemas.microsoft.com/office/drawing/2014/main" id="{EFC7E82C-158D-4A1F-88DD-6C74DBED7F99}"/>
              </a:ext>
            </a:extLst>
          </p:cNvPr>
          <p:cNvPicPr>
            <a:picLocks noChangeAspect="1"/>
          </p:cNvPicPr>
          <p:nvPr/>
        </p:nvPicPr>
        <p:blipFill>
          <a:blip r:embed="rId2"/>
          <a:stretch>
            <a:fillRect/>
          </a:stretch>
        </p:blipFill>
        <p:spPr>
          <a:xfrm>
            <a:off x="372382" y="116340"/>
            <a:ext cx="3028950" cy="1400175"/>
          </a:xfrm>
          <a:prstGeom prst="rect">
            <a:avLst/>
          </a:prstGeom>
        </p:spPr>
      </p:pic>
      <p:pic>
        <p:nvPicPr>
          <p:cNvPr id="4" name="Resim 3">
            <a:extLst>
              <a:ext uri="{FF2B5EF4-FFF2-40B4-BE49-F238E27FC236}">
                <a16:creationId xmlns:a16="http://schemas.microsoft.com/office/drawing/2014/main" id="{DD9CD158-AFD2-DF4E-33A8-477ED29AB7A4}"/>
              </a:ext>
            </a:extLst>
          </p:cNvPr>
          <p:cNvPicPr>
            <a:picLocks noChangeAspect="1"/>
          </p:cNvPicPr>
          <p:nvPr/>
        </p:nvPicPr>
        <p:blipFill>
          <a:blip r:embed="rId3"/>
          <a:stretch>
            <a:fillRect/>
          </a:stretch>
        </p:blipFill>
        <p:spPr>
          <a:xfrm>
            <a:off x="1132000" y="1690688"/>
            <a:ext cx="9927999" cy="4802187"/>
          </a:xfrm>
          <a:prstGeom prst="rect">
            <a:avLst/>
          </a:prstGeom>
        </p:spPr>
      </p:pic>
    </p:spTree>
    <p:extLst>
      <p:ext uri="{BB962C8B-B14F-4D97-AF65-F5344CB8AC3E}">
        <p14:creationId xmlns:p14="http://schemas.microsoft.com/office/powerpoint/2010/main" val="3346093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730B798-13F2-12C1-3969-3B2708C56C40}"/>
              </a:ext>
            </a:extLst>
          </p:cNvPr>
          <p:cNvPicPr>
            <a:picLocks noGrp="1" noChangeAspect="1"/>
          </p:cNvPicPr>
          <p:nvPr>
            <p:ph idx="1"/>
          </p:nvPr>
        </p:nvPicPr>
        <p:blipFill>
          <a:blip r:embed="rId3"/>
          <a:stretch>
            <a:fillRect/>
          </a:stretch>
        </p:blipFill>
        <p:spPr>
          <a:xfrm>
            <a:off x="0" y="2302411"/>
            <a:ext cx="8096793" cy="4351338"/>
          </a:xfrm>
        </p:spPr>
      </p:pic>
      <p:pic>
        <p:nvPicPr>
          <p:cNvPr id="7" name="Resim 6">
            <a:extLst>
              <a:ext uri="{FF2B5EF4-FFF2-40B4-BE49-F238E27FC236}">
                <a16:creationId xmlns:a16="http://schemas.microsoft.com/office/drawing/2014/main" id="{803AE359-E805-05CC-1C42-D7EBEF65F6A4}"/>
              </a:ext>
            </a:extLst>
          </p:cNvPr>
          <p:cNvPicPr>
            <a:picLocks noChangeAspect="1"/>
          </p:cNvPicPr>
          <p:nvPr/>
        </p:nvPicPr>
        <p:blipFill>
          <a:blip r:embed="rId4"/>
          <a:stretch>
            <a:fillRect/>
          </a:stretch>
        </p:blipFill>
        <p:spPr>
          <a:xfrm>
            <a:off x="8684555" y="5109120"/>
            <a:ext cx="2940908" cy="2014865"/>
          </a:xfrm>
          <a:prstGeom prst="rect">
            <a:avLst/>
          </a:prstGeom>
        </p:spPr>
      </p:pic>
      <p:sp>
        <p:nvSpPr>
          <p:cNvPr id="8" name="Başlık 1">
            <a:extLst>
              <a:ext uri="{FF2B5EF4-FFF2-40B4-BE49-F238E27FC236}">
                <a16:creationId xmlns:a16="http://schemas.microsoft.com/office/drawing/2014/main" id="{B1C094D6-B1C9-428C-228F-1B95D61F522B}"/>
              </a:ext>
            </a:extLst>
          </p:cNvPr>
          <p:cNvSpPr>
            <a:spLocks noGrp="1"/>
          </p:cNvSpPr>
          <p:nvPr>
            <p:ph type="title"/>
          </p:nvPr>
        </p:nvSpPr>
        <p:spPr>
          <a:xfrm>
            <a:off x="838200" y="446820"/>
            <a:ext cx="10515600" cy="1325563"/>
          </a:xfrm>
        </p:spPr>
        <p:txBody>
          <a:bodyPr/>
          <a:lstStyle/>
          <a:p>
            <a:pPr algn="ctr"/>
            <a:r>
              <a:rPr lang="tr-TR" b="1" dirty="0"/>
              <a:t>Oturumlar</a:t>
            </a:r>
            <a:endParaRPr lang="en-US" b="1" dirty="0"/>
          </a:p>
        </p:txBody>
      </p:sp>
      <p:pic>
        <p:nvPicPr>
          <p:cNvPr id="10" name="Resim 9">
            <a:extLst>
              <a:ext uri="{FF2B5EF4-FFF2-40B4-BE49-F238E27FC236}">
                <a16:creationId xmlns:a16="http://schemas.microsoft.com/office/drawing/2014/main" id="{AC795181-A560-C0D4-AFEA-C026CEEE1DB1}"/>
              </a:ext>
            </a:extLst>
          </p:cNvPr>
          <p:cNvPicPr>
            <a:picLocks noChangeAspect="1"/>
          </p:cNvPicPr>
          <p:nvPr/>
        </p:nvPicPr>
        <p:blipFill>
          <a:blip r:embed="rId5"/>
          <a:stretch>
            <a:fillRect/>
          </a:stretch>
        </p:blipFill>
        <p:spPr>
          <a:xfrm>
            <a:off x="8560718" y="184464"/>
            <a:ext cx="2940908" cy="2200760"/>
          </a:xfrm>
          <a:prstGeom prst="rect">
            <a:avLst/>
          </a:prstGeom>
        </p:spPr>
      </p:pic>
      <p:pic>
        <p:nvPicPr>
          <p:cNvPr id="12" name="Resim 11">
            <a:extLst>
              <a:ext uri="{FF2B5EF4-FFF2-40B4-BE49-F238E27FC236}">
                <a16:creationId xmlns:a16="http://schemas.microsoft.com/office/drawing/2014/main" id="{19052A43-F1B2-B35B-2B1D-DB69063FB0FA}"/>
              </a:ext>
            </a:extLst>
          </p:cNvPr>
          <p:cNvPicPr>
            <a:picLocks noChangeAspect="1"/>
          </p:cNvPicPr>
          <p:nvPr/>
        </p:nvPicPr>
        <p:blipFill>
          <a:blip r:embed="rId6"/>
          <a:stretch>
            <a:fillRect/>
          </a:stretch>
        </p:blipFill>
        <p:spPr>
          <a:xfrm>
            <a:off x="203679" y="204251"/>
            <a:ext cx="3755434" cy="1998280"/>
          </a:xfrm>
          <a:prstGeom prst="rect">
            <a:avLst/>
          </a:prstGeom>
        </p:spPr>
      </p:pic>
      <p:pic>
        <p:nvPicPr>
          <p:cNvPr id="3" name="Resim 2">
            <a:extLst>
              <a:ext uri="{FF2B5EF4-FFF2-40B4-BE49-F238E27FC236}">
                <a16:creationId xmlns:a16="http://schemas.microsoft.com/office/drawing/2014/main" id="{B7D0375D-AB00-B7DD-545D-1E214BBCAB0E}"/>
              </a:ext>
            </a:extLst>
          </p:cNvPr>
          <p:cNvPicPr>
            <a:picLocks noChangeAspect="1"/>
          </p:cNvPicPr>
          <p:nvPr/>
        </p:nvPicPr>
        <p:blipFill>
          <a:blip r:embed="rId7"/>
          <a:stretch>
            <a:fillRect/>
          </a:stretch>
        </p:blipFill>
        <p:spPr>
          <a:xfrm>
            <a:off x="8001161" y="2648287"/>
            <a:ext cx="3964391" cy="2200760"/>
          </a:xfrm>
          <a:prstGeom prst="rect">
            <a:avLst/>
          </a:prstGeom>
        </p:spPr>
      </p:pic>
    </p:spTree>
    <p:extLst>
      <p:ext uri="{BB962C8B-B14F-4D97-AF65-F5344CB8AC3E}">
        <p14:creationId xmlns:p14="http://schemas.microsoft.com/office/powerpoint/2010/main" val="398591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4D6D2D-D529-5CEC-4972-7FF7201E7A08}"/>
              </a:ext>
            </a:extLst>
          </p:cNvPr>
          <p:cNvSpPr>
            <a:spLocks noGrp="1"/>
          </p:cNvSpPr>
          <p:nvPr>
            <p:ph type="title"/>
          </p:nvPr>
        </p:nvSpPr>
        <p:spPr/>
        <p:txBody>
          <a:bodyPr/>
          <a:lstStyle/>
          <a:p>
            <a:pPr algn="ctr"/>
            <a:r>
              <a:rPr lang="tr-TR" b="1" dirty="0"/>
              <a:t>EuGMS Özel İlgi Grupları </a:t>
            </a:r>
            <a:br>
              <a:rPr lang="tr-TR" b="1" dirty="0"/>
            </a:br>
            <a:r>
              <a:rPr lang="tr-TR" sz="4000" b="1" dirty="0"/>
              <a:t>Special </a:t>
            </a:r>
            <a:r>
              <a:rPr lang="tr-TR" sz="4000" b="1" dirty="0" err="1"/>
              <a:t>Interest</a:t>
            </a:r>
            <a:r>
              <a:rPr lang="tr-TR" sz="4000" b="1" dirty="0"/>
              <a:t> </a:t>
            </a:r>
            <a:r>
              <a:rPr lang="tr-TR" sz="4000" b="1" dirty="0" err="1"/>
              <a:t>Groups-SIGs</a:t>
            </a:r>
            <a:endParaRPr lang="en-US" b="1" dirty="0"/>
          </a:p>
        </p:txBody>
      </p:sp>
      <p:sp>
        <p:nvSpPr>
          <p:cNvPr id="3" name="İçerik Yer Tutucusu 2">
            <a:extLst>
              <a:ext uri="{FF2B5EF4-FFF2-40B4-BE49-F238E27FC236}">
                <a16:creationId xmlns:a16="http://schemas.microsoft.com/office/drawing/2014/main" id="{927F17A5-F086-09CC-AEDE-8B3B1C70B82E}"/>
              </a:ext>
            </a:extLst>
          </p:cNvPr>
          <p:cNvSpPr>
            <a:spLocks noGrp="1"/>
          </p:cNvSpPr>
          <p:nvPr>
            <p:ph idx="1"/>
          </p:nvPr>
        </p:nvSpPr>
        <p:spPr>
          <a:xfrm>
            <a:off x="1112107" y="2344607"/>
            <a:ext cx="9376720" cy="3524851"/>
          </a:xfrm>
          <a:solidFill>
            <a:schemeClr val="accent3">
              <a:lumMod val="20000"/>
              <a:lumOff val="80000"/>
            </a:schemeClr>
          </a:solidFill>
        </p:spPr>
        <p:txBody>
          <a:bodyPr>
            <a:normAutofit/>
          </a:bodyPr>
          <a:lstStyle/>
          <a:p>
            <a:pPr marL="0" indent="0" algn="ctr">
              <a:buNone/>
            </a:pPr>
            <a:r>
              <a:rPr lang="tr-TR" dirty="0"/>
              <a:t>Ü</a:t>
            </a:r>
            <a:r>
              <a:rPr lang="en-US" dirty="0" err="1"/>
              <a:t>yelerin</a:t>
            </a:r>
            <a:r>
              <a:rPr lang="en-US" dirty="0"/>
              <a:t> </a:t>
            </a:r>
            <a:r>
              <a:rPr lang="en-US" dirty="0" err="1"/>
              <a:t>belirli</a:t>
            </a:r>
            <a:r>
              <a:rPr lang="en-US" dirty="0"/>
              <a:t> </a:t>
            </a:r>
            <a:r>
              <a:rPr lang="en-US" dirty="0" err="1"/>
              <a:t>konular</a:t>
            </a:r>
            <a:r>
              <a:rPr lang="en-US" dirty="0"/>
              <a:t> </a:t>
            </a:r>
            <a:r>
              <a:rPr lang="en-US" dirty="0" err="1"/>
              <a:t>etrafında</a:t>
            </a:r>
            <a:r>
              <a:rPr lang="en-US" dirty="0"/>
              <a:t> </a:t>
            </a:r>
            <a:r>
              <a:rPr lang="en-US" dirty="0" err="1"/>
              <a:t>fikir</a:t>
            </a:r>
            <a:r>
              <a:rPr lang="en-US" dirty="0"/>
              <a:t> </a:t>
            </a:r>
            <a:r>
              <a:rPr lang="en-US" dirty="0" err="1"/>
              <a:t>alışverişinde</a:t>
            </a:r>
            <a:r>
              <a:rPr lang="en-US" dirty="0"/>
              <a:t> </a:t>
            </a:r>
            <a:r>
              <a:rPr lang="en-US" dirty="0" err="1"/>
              <a:t>bulunabilecekleri</a:t>
            </a:r>
            <a:r>
              <a:rPr lang="en-US" dirty="0"/>
              <a:t>, </a:t>
            </a:r>
            <a:r>
              <a:rPr lang="en-US" dirty="0" err="1"/>
              <a:t>görüşlerini</a:t>
            </a:r>
            <a:r>
              <a:rPr lang="en-US" dirty="0"/>
              <a:t> </a:t>
            </a:r>
            <a:r>
              <a:rPr lang="en-US" dirty="0" err="1"/>
              <a:t>paylaşabilecekleri</a:t>
            </a:r>
            <a:r>
              <a:rPr lang="en-US" dirty="0"/>
              <a:t> </a:t>
            </a:r>
            <a:r>
              <a:rPr lang="en-US" dirty="0" err="1"/>
              <a:t>ve</a:t>
            </a:r>
            <a:r>
              <a:rPr lang="en-US" dirty="0"/>
              <a:t> </a:t>
            </a:r>
            <a:r>
              <a:rPr lang="en-US" dirty="0" err="1"/>
              <a:t>meslektaşlarıyla</a:t>
            </a:r>
            <a:r>
              <a:rPr lang="en-US" dirty="0"/>
              <a:t> iyi </a:t>
            </a:r>
            <a:r>
              <a:rPr lang="en-US" dirty="0" err="1"/>
              <a:t>uygulamaları</a:t>
            </a:r>
            <a:r>
              <a:rPr lang="en-US" dirty="0"/>
              <a:t> </a:t>
            </a:r>
            <a:r>
              <a:rPr lang="en-US" dirty="0" err="1"/>
              <a:t>paylaşabilecekleri</a:t>
            </a:r>
            <a:r>
              <a:rPr lang="en-US" dirty="0"/>
              <a:t> </a:t>
            </a:r>
            <a:r>
              <a:rPr lang="en-US" dirty="0" err="1"/>
              <a:t>platformlar</a:t>
            </a:r>
            <a:r>
              <a:rPr lang="en-US" dirty="0"/>
              <a:t> </a:t>
            </a:r>
            <a:endParaRPr lang="tr-TR" dirty="0"/>
          </a:p>
          <a:p>
            <a:pPr marL="0" indent="0" algn="ctr">
              <a:buNone/>
            </a:pPr>
            <a:endParaRPr lang="tr-TR" dirty="0"/>
          </a:p>
          <a:p>
            <a:pPr marL="0" indent="0" algn="ctr">
              <a:buNone/>
            </a:pPr>
            <a:r>
              <a:rPr lang="en-US" dirty="0"/>
              <a:t>Bu </a:t>
            </a:r>
            <a:r>
              <a:rPr lang="en-US" dirty="0" err="1"/>
              <a:t>gruplar</a:t>
            </a:r>
            <a:r>
              <a:rPr lang="en-US" dirty="0"/>
              <a:t> </a:t>
            </a:r>
            <a:r>
              <a:rPr lang="en-US" dirty="0" err="1"/>
              <a:t>aynı</a:t>
            </a:r>
            <a:r>
              <a:rPr lang="en-US" dirty="0"/>
              <a:t> </a:t>
            </a:r>
            <a:r>
              <a:rPr lang="en-US" dirty="0" err="1"/>
              <a:t>zamanda</a:t>
            </a:r>
            <a:r>
              <a:rPr lang="en-US" dirty="0"/>
              <a:t> </a:t>
            </a:r>
            <a:r>
              <a:rPr lang="en-US" dirty="0" err="1"/>
              <a:t>politika</a:t>
            </a:r>
            <a:r>
              <a:rPr lang="tr-TR" dirty="0"/>
              <a:t> </a:t>
            </a:r>
            <a:r>
              <a:rPr lang="en-US" dirty="0" err="1"/>
              <a:t>ve</a:t>
            </a:r>
            <a:r>
              <a:rPr lang="en-US" dirty="0"/>
              <a:t> </a:t>
            </a:r>
            <a:r>
              <a:rPr lang="en-US" dirty="0" err="1"/>
              <a:t>bilimsel</a:t>
            </a:r>
            <a:r>
              <a:rPr lang="en-US" dirty="0"/>
              <a:t> </a:t>
            </a:r>
            <a:r>
              <a:rPr lang="en-US" dirty="0" err="1"/>
              <a:t>yazılar</a:t>
            </a:r>
            <a:r>
              <a:rPr lang="en-US" dirty="0"/>
              <a:t> </a:t>
            </a:r>
            <a:r>
              <a:rPr lang="en-US" dirty="0" err="1"/>
              <a:t>geliştirmek</a:t>
            </a:r>
            <a:r>
              <a:rPr lang="en-US" dirty="0"/>
              <a:t> </a:t>
            </a:r>
            <a:r>
              <a:rPr lang="en-US" dirty="0" err="1"/>
              <a:t>için</a:t>
            </a:r>
            <a:r>
              <a:rPr lang="en-US" dirty="0"/>
              <a:t> </a:t>
            </a:r>
            <a:r>
              <a:rPr lang="en-US" dirty="0" err="1"/>
              <a:t>bir</a:t>
            </a:r>
            <a:r>
              <a:rPr lang="en-US" dirty="0"/>
              <a:t> </a:t>
            </a:r>
            <a:r>
              <a:rPr lang="en-US" dirty="0" err="1"/>
              <a:t>zemin</a:t>
            </a:r>
            <a:endParaRPr lang="en-US" dirty="0"/>
          </a:p>
        </p:txBody>
      </p:sp>
    </p:spTree>
    <p:extLst>
      <p:ext uri="{BB962C8B-B14F-4D97-AF65-F5344CB8AC3E}">
        <p14:creationId xmlns:p14="http://schemas.microsoft.com/office/powerpoint/2010/main" val="2524393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9F7487-CB38-E67E-9766-910E79BBC920}"/>
              </a:ext>
            </a:extLst>
          </p:cNvPr>
          <p:cNvSpPr>
            <a:spLocks noGrp="1"/>
          </p:cNvSpPr>
          <p:nvPr>
            <p:ph type="title"/>
          </p:nvPr>
        </p:nvSpPr>
        <p:spPr/>
        <p:txBody>
          <a:bodyPr/>
          <a:lstStyle/>
          <a:p>
            <a:pPr algn="ctr"/>
            <a:r>
              <a:rPr lang="tr-TR" b="1" dirty="0"/>
              <a:t>Yuvarlak masa tartışması</a:t>
            </a:r>
            <a:endParaRPr lang="en-US" b="1" dirty="0"/>
          </a:p>
        </p:txBody>
      </p:sp>
      <p:sp>
        <p:nvSpPr>
          <p:cNvPr id="5" name="İçerik Yer Tutucusu 4">
            <a:extLst>
              <a:ext uri="{FF2B5EF4-FFF2-40B4-BE49-F238E27FC236}">
                <a16:creationId xmlns:a16="http://schemas.microsoft.com/office/drawing/2014/main" id="{39F7A584-270D-13C3-048F-C08D0E53ED89}"/>
              </a:ext>
            </a:extLst>
          </p:cNvPr>
          <p:cNvSpPr>
            <a:spLocks noGrp="1"/>
          </p:cNvSpPr>
          <p:nvPr>
            <p:ph idx="1"/>
          </p:nvPr>
        </p:nvSpPr>
        <p:spPr>
          <a:xfrm>
            <a:off x="838200" y="4310743"/>
            <a:ext cx="10515600" cy="1866220"/>
          </a:xfrm>
          <a:solidFill>
            <a:schemeClr val="tx2">
              <a:lumMod val="10000"/>
              <a:lumOff val="90000"/>
            </a:schemeClr>
          </a:solidFill>
        </p:spPr>
        <p:txBody>
          <a:bodyPr>
            <a:normAutofit/>
          </a:bodyPr>
          <a:lstStyle/>
          <a:p>
            <a:pPr marL="0" indent="0" algn="ctr">
              <a:buNone/>
            </a:pPr>
            <a:r>
              <a:rPr lang="tr-TR" b="1" dirty="0"/>
              <a:t>19 paydaş</a:t>
            </a:r>
          </a:p>
          <a:p>
            <a:pPr marL="0" indent="0" algn="ctr">
              <a:buNone/>
            </a:pPr>
            <a:r>
              <a:rPr lang="tr-TR" sz="2400" dirty="0"/>
              <a:t>Aile hekimleri, pratisyenler, klinik eczacılar, hemşireler, </a:t>
            </a:r>
            <a:r>
              <a:rPr lang="tr-TR" sz="2400" dirty="0" err="1"/>
              <a:t>gerontologlar</a:t>
            </a:r>
            <a:r>
              <a:rPr lang="tr-TR" sz="2400" dirty="0"/>
              <a:t>, </a:t>
            </a:r>
            <a:r>
              <a:rPr lang="tr-TR" sz="2400" dirty="0" err="1"/>
              <a:t>bakımverenler</a:t>
            </a:r>
            <a:r>
              <a:rPr lang="tr-TR" sz="2400" dirty="0"/>
              <a:t>, fakülte üyeleri, özel hastane yöneticileri, SGK ve TİTCK temsilcileri</a:t>
            </a:r>
            <a:endParaRPr lang="en-US" sz="2400" dirty="0"/>
          </a:p>
        </p:txBody>
      </p:sp>
      <p:pic>
        <p:nvPicPr>
          <p:cNvPr id="7" name="Resim 6">
            <a:extLst>
              <a:ext uri="{FF2B5EF4-FFF2-40B4-BE49-F238E27FC236}">
                <a16:creationId xmlns:a16="http://schemas.microsoft.com/office/drawing/2014/main" id="{9EEA8059-2125-886E-03B2-2A81CDC25658}"/>
              </a:ext>
            </a:extLst>
          </p:cNvPr>
          <p:cNvPicPr>
            <a:picLocks noChangeAspect="1"/>
          </p:cNvPicPr>
          <p:nvPr/>
        </p:nvPicPr>
        <p:blipFill>
          <a:blip r:embed="rId3"/>
          <a:stretch>
            <a:fillRect/>
          </a:stretch>
        </p:blipFill>
        <p:spPr>
          <a:xfrm>
            <a:off x="1714500" y="1690688"/>
            <a:ext cx="8763000" cy="1924050"/>
          </a:xfrm>
          <a:prstGeom prst="rect">
            <a:avLst/>
          </a:prstGeom>
        </p:spPr>
      </p:pic>
    </p:spTree>
    <p:extLst>
      <p:ext uri="{BB962C8B-B14F-4D97-AF65-F5344CB8AC3E}">
        <p14:creationId xmlns:p14="http://schemas.microsoft.com/office/powerpoint/2010/main" val="2427523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86E796-CF8C-81FF-CD95-2528C36D5E0B}"/>
              </a:ext>
            </a:extLst>
          </p:cNvPr>
          <p:cNvSpPr>
            <a:spLocks noGrp="1"/>
          </p:cNvSpPr>
          <p:nvPr>
            <p:ph type="title"/>
          </p:nvPr>
        </p:nvSpPr>
        <p:spPr/>
        <p:txBody>
          <a:bodyPr/>
          <a:lstStyle/>
          <a:p>
            <a:pPr algn="ctr"/>
            <a:r>
              <a:rPr lang="tr-TR" b="1" dirty="0"/>
              <a:t>SPRIN-G organizasyonu - 2025 </a:t>
            </a:r>
            <a:endParaRPr lang="en-US" b="1" dirty="0"/>
          </a:p>
        </p:txBody>
      </p:sp>
      <p:pic>
        <p:nvPicPr>
          <p:cNvPr id="5" name="İçerik Yer Tutucusu 4">
            <a:extLst>
              <a:ext uri="{FF2B5EF4-FFF2-40B4-BE49-F238E27FC236}">
                <a16:creationId xmlns:a16="http://schemas.microsoft.com/office/drawing/2014/main" id="{AE39B20C-0765-D3D5-13AF-64623D4B1457}"/>
              </a:ext>
            </a:extLst>
          </p:cNvPr>
          <p:cNvPicPr>
            <a:picLocks noGrp="1" noChangeAspect="1"/>
          </p:cNvPicPr>
          <p:nvPr>
            <p:ph idx="1"/>
          </p:nvPr>
        </p:nvPicPr>
        <p:blipFill>
          <a:blip r:embed="rId2"/>
          <a:stretch>
            <a:fillRect/>
          </a:stretch>
        </p:blipFill>
        <p:spPr>
          <a:xfrm>
            <a:off x="6096000" y="1690688"/>
            <a:ext cx="4673659" cy="4351338"/>
          </a:xfrm>
          <a:prstGeom prst="rect">
            <a:avLst/>
          </a:prstGeom>
        </p:spPr>
      </p:pic>
      <p:pic>
        <p:nvPicPr>
          <p:cNvPr id="9" name="Resim 8">
            <a:extLst>
              <a:ext uri="{FF2B5EF4-FFF2-40B4-BE49-F238E27FC236}">
                <a16:creationId xmlns:a16="http://schemas.microsoft.com/office/drawing/2014/main" id="{91EEAB3B-361D-6390-35A1-BF1B8BBEE58E}"/>
              </a:ext>
            </a:extLst>
          </p:cNvPr>
          <p:cNvPicPr>
            <a:picLocks noChangeAspect="1"/>
          </p:cNvPicPr>
          <p:nvPr/>
        </p:nvPicPr>
        <p:blipFill>
          <a:blip r:embed="rId3"/>
          <a:stretch>
            <a:fillRect/>
          </a:stretch>
        </p:blipFill>
        <p:spPr>
          <a:xfrm>
            <a:off x="1682961" y="1512395"/>
            <a:ext cx="4054532" cy="4707924"/>
          </a:xfrm>
          <a:prstGeom prst="rect">
            <a:avLst/>
          </a:prstGeom>
        </p:spPr>
      </p:pic>
    </p:spTree>
    <p:extLst>
      <p:ext uri="{BB962C8B-B14F-4D97-AF65-F5344CB8AC3E}">
        <p14:creationId xmlns:p14="http://schemas.microsoft.com/office/powerpoint/2010/main" val="2134363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10D2E5-1EA0-E6A6-5826-454C4EBDB490}"/>
              </a:ext>
            </a:extLst>
          </p:cNvPr>
          <p:cNvSpPr>
            <a:spLocks noGrp="1"/>
          </p:cNvSpPr>
          <p:nvPr>
            <p:ph type="title"/>
          </p:nvPr>
        </p:nvSpPr>
        <p:spPr/>
        <p:txBody>
          <a:bodyPr/>
          <a:lstStyle/>
          <a:p>
            <a:pPr algn="ctr"/>
            <a:r>
              <a:rPr lang="tr-TR" b="1" dirty="0"/>
              <a:t>Nasıl üye olunur?</a:t>
            </a:r>
            <a:endParaRPr lang="en-US" b="1" dirty="0"/>
          </a:p>
        </p:txBody>
      </p:sp>
      <p:pic>
        <p:nvPicPr>
          <p:cNvPr id="5" name="İçerik Yer Tutucusu 4">
            <a:extLst>
              <a:ext uri="{FF2B5EF4-FFF2-40B4-BE49-F238E27FC236}">
                <a16:creationId xmlns:a16="http://schemas.microsoft.com/office/drawing/2014/main" id="{5478AEA5-7206-0691-9E13-4C4F01E1AA69}"/>
              </a:ext>
            </a:extLst>
          </p:cNvPr>
          <p:cNvPicPr>
            <a:picLocks noGrp="1" noChangeAspect="1"/>
          </p:cNvPicPr>
          <p:nvPr>
            <p:ph idx="1"/>
          </p:nvPr>
        </p:nvPicPr>
        <p:blipFill>
          <a:blip r:embed="rId2"/>
          <a:stretch>
            <a:fillRect/>
          </a:stretch>
        </p:blipFill>
        <p:spPr>
          <a:xfrm>
            <a:off x="910361" y="1825625"/>
            <a:ext cx="10371278" cy="4351338"/>
          </a:xfrm>
          <a:prstGeom prst="rect">
            <a:avLst/>
          </a:prstGeom>
        </p:spPr>
      </p:pic>
    </p:spTree>
    <p:extLst>
      <p:ext uri="{BB962C8B-B14F-4D97-AF65-F5344CB8AC3E}">
        <p14:creationId xmlns:p14="http://schemas.microsoft.com/office/powerpoint/2010/main" val="2790853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F6EF4-48AF-1EBD-8936-392F77B9917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30B4B3-C181-AD0F-13F6-1D782343CAB5}"/>
              </a:ext>
            </a:extLst>
          </p:cNvPr>
          <p:cNvSpPr>
            <a:spLocks noGrp="1"/>
          </p:cNvSpPr>
          <p:nvPr>
            <p:ph type="title"/>
          </p:nvPr>
        </p:nvSpPr>
        <p:spPr/>
        <p:txBody>
          <a:bodyPr/>
          <a:lstStyle/>
          <a:p>
            <a:pPr algn="ctr"/>
            <a:r>
              <a:rPr lang="tr-TR" b="1" dirty="0"/>
              <a:t>Nasıl üye olunur?</a:t>
            </a:r>
            <a:endParaRPr lang="en-US" b="1" dirty="0"/>
          </a:p>
        </p:txBody>
      </p:sp>
      <p:pic>
        <p:nvPicPr>
          <p:cNvPr id="7" name="İçerik Yer Tutucusu 6">
            <a:extLst>
              <a:ext uri="{FF2B5EF4-FFF2-40B4-BE49-F238E27FC236}">
                <a16:creationId xmlns:a16="http://schemas.microsoft.com/office/drawing/2014/main" id="{205A7F6E-0A61-4224-02BA-37BC67D70E0D}"/>
              </a:ext>
            </a:extLst>
          </p:cNvPr>
          <p:cNvPicPr>
            <a:picLocks noGrp="1" noChangeAspect="1"/>
          </p:cNvPicPr>
          <p:nvPr>
            <p:ph idx="1"/>
          </p:nvPr>
        </p:nvPicPr>
        <p:blipFill>
          <a:blip r:embed="rId2"/>
          <a:stretch>
            <a:fillRect/>
          </a:stretch>
        </p:blipFill>
        <p:spPr>
          <a:xfrm>
            <a:off x="1089499" y="1690688"/>
            <a:ext cx="9610926" cy="4678903"/>
          </a:xfrm>
          <a:prstGeom prst="rect">
            <a:avLst/>
          </a:prstGeom>
        </p:spPr>
      </p:pic>
    </p:spTree>
    <p:extLst>
      <p:ext uri="{BB962C8B-B14F-4D97-AF65-F5344CB8AC3E}">
        <p14:creationId xmlns:p14="http://schemas.microsoft.com/office/powerpoint/2010/main" val="1219559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E3B5E5-0922-862F-0F6A-ECDD13AC1058}"/>
              </a:ext>
            </a:extLst>
          </p:cNvPr>
          <p:cNvSpPr>
            <a:spLocks noGrp="1"/>
          </p:cNvSpPr>
          <p:nvPr>
            <p:ph type="title"/>
          </p:nvPr>
        </p:nvSpPr>
        <p:spPr>
          <a:xfrm>
            <a:off x="832449" y="389327"/>
            <a:ext cx="10515600" cy="1325563"/>
          </a:xfrm>
        </p:spPr>
        <p:txBody>
          <a:bodyPr>
            <a:noAutofit/>
          </a:bodyPr>
          <a:lstStyle/>
          <a:p>
            <a:pPr algn="ctr"/>
            <a:r>
              <a:rPr lang="tr-TR" sz="2800" b="1" dirty="0"/>
              <a:t>PROGRAMMING CA21122</a:t>
            </a:r>
            <a:br>
              <a:rPr lang="tr-TR" sz="2800" b="1" dirty="0"/>
            </a:br>
            <a:r>
              <a:rPr lang="tr-TR" sz="2800" b="1" dirty="0"/>
              <a:t>(</a:t>
            </a:r>
            <a:r>
              <a:rPr lang="en-US" sz="2800" b="1" dirty="0"/>
              <a:t>PROmoting </a:t>
            </a:r>
            <a:r>
              <a:rPr lang="en-US" sz="2800" b="1" dirty="0" err="1"/>
              <a:t>GeRiAtric</a:t>
            </a:r>
            <a:r>
              <a:rPr lang="en-US" sz="2800" b="1" dirty="0"/>
              <a:t> Medicine in countries where it is still </a:t>
            </a:r>
            <a:r>
              <a:rPr lang="en-US" sz="2800" b="1" dirty="0" err="1"/>
              <a:t>eMergING</a:t>
            </a:r>
            <a:r>
              <a:rPr lang="tr-TR" sz="2800" b="1" dirty="0"/>
              <a:t>)</a:t>
            </a:r>
            <a:br>
              <a:rPr lang="en-US" sz="2800" b="1" dirty="0"/>
            </a:br>
            <a:endParaRPr lang="en-US" sz="2800" b="1" dirty="0"/>
          </a:p>
        </p:txBody>
      </p:sp>
      <p:pic>
        <p:nvPicPr>
          <p:cNvPr id="5" name="İçerik Yer Tutucusu 4">
            <a:extLst>
              <a:ext uri="{FF2B5EF4-FFF2-40B4-BE49-F238E27FC236}">
                <a16:creationId xmlns:a16="http://schemas.microsoft.com/office/drawing/2014/main" id="{73794C07-B402-2A8B-41F6-53495CEC761E}"/>
              </a:ext>
            </a:extLst>
          </p:cNvPr>
          <p:cNvPicPr>
            <a:picLocks noGrp="1" noChangeAspect="1"/>
          </p:cNvPicPr>
          <p:nvPr>
            <p:ph idx="1"/>
          </p:nvPr>
        </p:nvPicPr>
        <p:blipFill>
          <a:blip r:embed="rId3"/>
          <a:stretch>
            <a:fillRect/>
          </a:stretch>
        </p:blipFill>
        <p:spPr>
          <a:xfrm>
            <a:off x="8885387" y="4551632"/>
            <a:ext cx="3105150" cy="2124075"/>
          </a:xfrm>
          <a:prstGeom prst="rect">
            <a:avLst/>
          </a:prstGeom>
        </p:spPr>
      </p:pic>
      <p:sp>
        <p:nvSpPr>
          <p:cNvPr id="6" name="Metin kutusu 5">
            <a:extLst>
              <a:ext uri="{FF2B5EF4-FFF2-40B4-BE49-F238E27FC236}">
                <a16:creationId xmlns:a16="http://schemas.microsoft.com/office/drawing/2014/main" id="{42A19BFB-1A31-7BC3-2DD6-0CCEAC403916}"/>
              </a:ext>
            </a:extLst>
          </p:cNvPr>
          <p:cNvSpPr txBox="1"/>
          <p:nvPr/>
        </p:nvSpPr>
        <p:spPr>
          <a:xfrm>
            <a:off x="1155940" y="2098246"/>
            <a:ext cx="9868618" cy="4370427"/>
          </a:xfrm>
          <a:prstGeom prst="rect">
            <a:avLst/>
          </a:prstGeom>
          <a:noFill/>
        </p:spPr>
        <p:txBody>
          <a:bodyPr wrap="square" rtlCol="0">
            <a:spAutoFit/>
          </a:bodyPr>
          <a:lstStyle/>
          <a:p>
            <a:pPr algn="ctr"/>
            <a:r>
              <a:rPr lang="tr-TR" sz="3600" b="1" dirty="0"/>
              <a:t>Amaç</a:t>
            </a:r>
          </a:p>
          <a:p>
            <a:pPr algn="ctr"/>
            <a:r>
              <a:rPr lang="en-US" sz="3200" dirty="0" err="1"/>
              <a:t>Geriatri</a:t>
            </a:r>
            <a:r>
              <a:rPr lang="en-US" sz="3200" dirty="0"/>
              <a:t> </a:t>
            </a:r>
            <a:r>
              <a:rPr lang="en-US" sz="3200" dirty="0" err="1"/>
              <a:t>tıbbının</a:t>
            </a:r>
            <a:r>
              <a:rPr lang="en-US" sz="3200" dirty="0"/>
              <a:t> </a:t>
            </a:r>
            <a:r>
              <a:rPr lang="en-US" sz="3200" dirty="0" err="1"/>
              <a:t>henüz</a:t>
            </a:r>
            <a:r>
              <a:rPr lang="en-US" sz="3200" dirty="0"/>
              <a:t> </a:t>
            </a:r>
            <a:r>
              <a:rPr lang="en-US" sz="3200" dirty="0" err="1"/>
              <a:t>gelişmekte</a:t>
            </a:r>
            <a:r>
              <a:rPr lang="en-US" sz="3200" dirty="0"/>
              <a:t> </a:t>
            </a:r>
            <a:r>
              <a:rPr lang="en-US" sz="3200" dirty="0" err="1"/>
              <a:t>olduğu</a:t>
            </a:r>
            <a:r>
              <a:rPr lang="en-US" sz="3200" dirty="0"/>
              <a:t> </a:t>
            </a:r>
            <a:r>
              <a:rPr lang="en-US" sz="3200" dirty="0" err="1"/>
              <a:t>ülkelerde</a:t>
            </a:r>
            <a:r>
              <a:rPr lang="en-US" sz="3200" dirty="0"/>
              <a:t> </a:t>
            </a:r>
            <a:r>
              <a:rPr lang="en-US" sz="3200" dirty="0" err="1"/>
              <a:t>yaşlı</a:t>
            </a:r>
            <a:r>
              <a:rPr lang="en-US" sz="3200" dirty="0"/>
              <a:t> </a:t>
            </a:r>
            <a:r>
              <a:rPr lang="en-US" sz="3200" dirty="0" err="1"/>
              <a:t>bakımına</a:t>
            </a:r>
            <a:r>
              <a:rPr lang="en-US" sz="3200" dirty="0"/>
              <a:t> </a:t>
            </a:r>
            <a:r>
              <a:rPr lang="en-US" sz="3200" dirty="0" err="1"/>
              <a:t>yönelik</a:t>
            </a:r>
            <a:r>
              <a:rPr lang="en-US" sz="3200" dirty="0"/>
              <a:t> </a:t>
            </a:r>
            <a:r>
              <a:rPr lang="en-US" sz="3200" dirty="0" err="1"/>
              <a:t>eğitim</a:t>
            </a:r>
            <a:r>
              <a:rPr lang="en-US" sz="3200" dirty="0"/>
              <a:t> </a:t>
            </a:r>
            <a:r>
              <a:rPr lang="en-US" sz="3200" dirty="0" err="1"/>
              <a:t>içerikleri</a:t>
            </a:r>
            <a:r>
              <a:rPr lang="en-US" sz="3200" dirty="0"/>
              <a:t> </a:t>
            </a:r>
            <a:r>
              <a:rPr lang="en-US" sz="3200" dirty="0" err="1"/>
              <a:t>geliştirmek</a:t>
            </a:r>
            <a:endParaRPr lang="tr-TR" sz="3200" dirty="0"/>
          </a:p>
          <a:p>
            <a:pPr algn="ctr"/>
            <a:endParaRPr lang="tr-TR" sz="3200" dirty="0"/>
          </a:p>
          <a:p>
            <a:pPr algn="ctr"/>
            <a:r>
              <a:rPr lang="tr-TR" sz="3200" b="1" dirty="0"/>
              <a:t>Lider</a:t>
            </a:r>
          </a:p>
          <a:p>
            <a:pPr algn="ctr"/>
            <a:r>
              <a:rPr lang="tr-TR" sz="3200" dirty="0"/>
              <a:t>Marina </a:t>
            </a:r>
            <a:r>
              <a:rPr lang="tr-TR" sz="3200" dirty="0" err="1"/>
              <a:t>Kotsani</a:t>
            </a:r>
            <a:r>
              <a:rPr lang="tr-TR" sz="3200" dirty="0"/>
              <a:t> (Fransa)</a:t>
            </a:r>
          </a:p>
          <a:p>
            <a:pPr algn="ctr"/>
            <a:endParaRPr lang="tr-TR" sz="3200" dirty="0"/>
          </a:p>
          <a:p>
            <a:pPr algn="ctr"/>
            <a:endParaRPr lang="en-US" sz="3200" dirty="0"/>
          </a:p>
          <a:p>
            <a:endParaRPr lang="en-US" dirty="0"/>
          </a:p>
        </p:txBody>
      </p:sp>
    </p:spTree>
    <p:extLst>
      <p:ext uri="{BB962C8B-B14F-4D97-AF65-F5344CB8AC3E}">
        <p14:creationId xmlns:p14="http://schemas.microsoft.com/office/powerpoint/2010/main" val="381698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893AF36-8C4E-DE80-1F49-8DF84E63E896}"/>
              </a:ext>
            </a:extLst>
          </p:cNvPr>
          <p:cNvSpPr>
            <a:spLocks noGrp="1"/>
          </p:cNvSpPr>
          <p:nvPr>
            <p:ph idx="1"/>
          </p:nvPr>
        </p:nvSpPr>
        <p:spPr>
          <a:xfrm>
            <a:off x="838200" y="1963647"/>
            <a:ext cx="10515600" cy="4074844"/>
          </a:xfrm>
          <a:solidFill>
            <a:schemeClr val="accent3">
              <a:lumMod val="20000"/>
              <a:lumOff val="80000"/>
            </a:schemeClr>
          </a:solidFill>
        </p:spPr>
        <p:txBody>
          <a:bodyPr/>
          <a:lstStyle/>
          <a:p>
            <a:pPr marL="0" indent="0" algn="ctr">
              <a:buNone/>
            </a:pPr>
            <a:r>
              <a:rPr lang="en-US" sz="3600" b="1" dirty="0" err="1"/>
              <a:t>Neden</a:t>
            </a:r>
            <a:r>
              <a:rPr lang="en-US" sz="3600" b="1" dirty="0"/>
              <a:t> </a:t>
            </a:r>
            <a:r>
              <a:rPr lang="en-US" sz="3600" b="1" dirty="0" err="1"/>
              <a:t>önemli</a:t>
            </a:r>
            <a:r>
              <a:rPr lang="en-US" sz="3600" b="1" dirty="0"/>
              <a:t>?</a:t>
            </a:r>
          </a:p>
          <a:p>
            <a:pPr marL="0" indent="0" algn="ctr">
              <a:buNone/>
            </a:pPr>
            <a:endParaRPr lang="tr-TR" b="1" dirty="0"/>
          </a:p>
          <a:p>
            <a:pPr marL="0" indent="0" algn="ctr">
              <a:buNone/>
            </a:pPr>
            <a:r>
              <a:rPr lang="en-US" b="1" dirty="0" err="1"/>
              <a:t>Avrupa</a:t>
            </a:r>
            <a:r>
              <a:rPr lang="en-US" b="1" dirty="0"/>
              <a:t> </a:t>
            </a:r>
            <a:r>
              <a:rPr lang="en-US" b="1" dirty="0" err="1"/>
              <a:t>genelinde</a:t>
            </a:r>
            <a:r>
              <a:rPr lang="en-US" b="1" dirty="0"/>
              <a:t> </a:t>
            </a:r>
            <a:r>
              <a:rPr lang="en-US" b="1" dirty="0" err="1"/>
              <a:t>geriatri</a:t>
            </a:r>
            <a:r>
              <a:rPr lang="en-US" b="1" dirty="0"/>
              <a:t> </a:t>
            </a:r>
            <a:r>
              <a:rPr lang="en-US" b="1" dirty="0" err="1"/>
              <a:t>altyapısında</a:t>
            </a:r>
            <a:r>
              <a:rPr lang="en-US" b="1" dirty="0"/>
              <a:t> </a:t>
            </a:r>
            <a:r>
              <a:rPr lang="en-US" b="1" dirty="0" err="1"/>
              <a:t>büyük</a:t>
            </a:r>
            <a:r>
              <a:rPr lang="en-US" b="1" dirty="0"/>
              <a:t> </a:t>
            </a:r>
            <a:r>
              <a:rPr lang="en-US" b="1" dirty="0" err="1"/>
              <a:t>heterojenlik</a:t>
            </a:r>
            <a:endParaRPr lang="en-US" b="1" dirty="0"/>
          </a:p>
          <a:p>
            <a:pPr marL="0" indent="0" algn="ctr">
              <a:buNone/>
            </a:pPr>
            <a:endParaRPr lang="tr-TR" dirty="0"/>
          </a:p>
          <a:p>
            <a:pPr marL="0" indent="0" algn="ctr">
              <a:buNone/>
            </a:pPr>
            <a:r>
              <a:rPr lang="tr-TR" b="1" dirty="0"/>
              <a:t>S</a:t>
            </a:r>
            <a:r>
              <a:rPr lang="en-US" b="1" dirty="0" err="1"/>
              <a:t>ağlık</a:t>
            </a:r>
            <a:r>
              <a:rPr lang="en-US" b="1" dirty="0"/>
              <a:t> </a:t>
            </a:r>
            <a:r>
              <a:rPr lang="en-US" b="1" dirty="0" err="1"/>
              <a:t>sistemlerinde</a:t>
            </a:r>
            <a:r>
              <a:rPr lang="en-US" b="1" dirty="0"/>
              <a:t> </a:t>
            </a:r>
            <a:r>
              <a:rPr lang="en-US" b="1" dirty="0" err="1"/>
              <a:t>yeniden</a:t>
            </a:r>
            <a:r>
              <a:rPr lang="en-US" b="1" dirty="0"/>
              <a:t> </a:t>
            </a:r>
            <a:r>
              <a:rPr lang="en-US" b="1" dirty="0" err="1"/>
              <a:t>yapılanma</a:t>
            </a:r>
            <a:r>
              <a:rPr lang="en-US" b="1" dirty="0"/>
              <a:t> </a:t>
            </a:r>
            <a:r>
              <a:rPr lang="en-US" b="1" dirty="0" err="1"/>
              <a:t>ihtiyacı</a:t>
            </a:r>
            <a:endParaRPr lang="tr-TR" b="1" dirty="0"/>
          </a:p>
          <a:p>
            <a:pPr marL="0" indent="0" algn="ctr">
              <a:buNone/>
            </a:pPr>
            <a:endParaRPr lang="tr-TR" dirty="0"/>
          </a:p>
          <a:p>
            <a:pPr marL="0" indent="0" algn="ctr">
              <a:buNone/>
            </a:pPr>
            <a:r>
              <a:rPr lang="en-US" b="1" dirty="0" err="1"/>
              <a:t>Eğitim</a:t>
            </a:r>
            <a:r>
              <a:rPr lang="en-US" b="1" dirty="0"/>
              <a:t> </a:t>
            </a:r>
            <a:r>
              <a:rPr lang="en-US" b="1" dirty="0" err="1"/>
              <a:t>yoluyla</a:t>
            </a:r>
            <a:r>
              <a:rPr lang="en-US" b="1" dirty="0"/>
              <a:t> </a:t>
            </a:r>
            <a:r>
              <a:rPr lang="en-US" b="1" dirty="0" err="1"/>
              <a:t>kapasite</a:t>
            </a:r>
            <a:r>
              <a:rPr lang="en-US" b="1" dirty="0"/>
              <a:t> </a:t>
            </a:r>
            <a:r>
              <a:rPr lang="en-US" b="1" dirty="0" err="1"/>
              <a:t>geliştirme</a:t>
            </a:r>
            <a:endParaRPr lang="en-US" dirty="0"/>
          </a:p>
        </p:txBody>
      </p:sp>
      <p:sp>
        <p:nvSpPr>
          <p:cNvPr id="4" name="Başlık 1">
            <a:extLst>
              <a:ext uri="{FF2B5EF4-FFF2-40B4-BE49-F238E27FC236}">
                <a16:creationId xmlns:a16="http://schemas.microsoft.com/office/drawing/2014/main" id="{D3CE894F-4C1B-6D58-4F70-C1960C77EE03}"/>
              </a:ext>
            </a:extLst>
          </p:cNvPr>
          <p:cNvSpPr>
            <a:spLocks noGrp="1"/>
          </p:cNvSpPr>
          <p:nvPr>
            <p:ph type="title"/>
          </p:nvPr>
        </p:nvSpPr>
        <p:spPr>
          <a:xfrm>
            <a:off x="832449" y="389327"/>
            <a:ext cx="10515600" cy="1325563"/>
          </a:xfrm>
        </p:spPr>
        <p:txBody>
          <a:bodyPr>
            <a:noAutofit/>
          </a:bodyPr>
          <a:lstStyle/>
          <a:p>
            <a:pPr algn="ctr"/>
            <a:r>
              <a:rPr lang="tr-TR" sz="2800" b="1" dirty="0"/>
              <a:t>PROGRAMMING CA21122</a:t>
            </a:r>
            <a:br>
              <a:rPr lang="tr-TR" sz="2800" b="1" dirty="0"/>
            </a:br>
            <a:r>
              <a:rPr lang="tr-TR" sz="2800" b="1" dirty="0"/>
              <a:t>(</a:t>
            </a:r>
            <a:r>
              <a:rPr lang="en-US" sz="2800" b="1" dirty="0"/>
              <a:t>PROmoting </a:t>
            </a:r>
            <a:r>
              <a:rPr lang="en-US" sz="2800" b="1" dirty="0" err="1"/>
              <a:t>GeRiAtric</a:t>
            </a:r>
            <a:r>
              <a:rPr lang="en-US" sz="2800" b="1" dirty="0"/>
              <a:t> Medicine in countries where it is still </a:t>
            </a:r>
            <a:r>
              <a:rPr lang="en-US" sz="2800" b="1" dirty="0" err="1"/>
              <a:t>eMergING</a:t>
            </a:r>
            <a:r>
              <a:rPr lang="tr-TR" sz="2800" b="1" dirty="0"/>
              <a:t>) (2022 – 2026)</a:t>
            </a:r>
            <a:br>
              <a:rPr lang="en-US" sz="2800" b="1" dirty="0"/>
            </a:br>
            <a:endParaRPr lang="en-US" sz="2800" b="1" dirty="0"/>
          </a:p>
        </p:txBody>
      </p:sp>
    </p:spTree>
    <p:extLst>
      <p:ext uri="{BB962C8B-B14F-4D97-AF65-F5344CB8AC3E}">
        <p14:creationId xmlns:p14="http://schemas.microsoft.com/office/powerpoint/2010/main" val="1278245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A743CB-1318-4B32-05B7-631A7C7BCB4C}"/>
              </a:ext>
            </a:extLst>
          </p:cNvPr>
          <p:cNvSpPr>
            <a:spLocks noGrp="1"/>
          </p:cNvSpPr>
          <p:nvPr>
            <p:ph type="title"/>
          </p:nvPr>
        </p:nvSpPr>
        <p:spPr/>
        <p:txBody>
          <a:bodyPr/>
          <a:lstStyle/>
          <a:p>
            <a:pPr algn="ctr"/>
            <a:r>
              <a:rPr lang="tr-TR" b="1" dirty="0"/>
              <a:t>PROGRAMMING CA21122- Çalışma grupları</a:t>
            </a:r>
            <a:endParaRPr lang="en-US" b="1" dirty="0"/>
          </a:p>
        </p:txBody>
      </p:sp>
      <p:sp>
        <p:nvSpPr>
          <p:cNvPr id="3" name="İçerik Yer Tutucusu 2">
            <a:extLst>
              <a:ext uri="{FF2B5EF4-FFF2-40B4-BE49-F238E27FC236}">
                <a16:creationId xmlns:a16="http://schemas.microsoft.com/office/drawing/2014/main" id="{368F82F6-15FF-43B8-DD6F-9226ADED681D}"/>
              </a:ext>
            </a:extLst>
          </p:cNvPr>
          <p:cNvSpPr>
            <a:spLocks noGrp="1"/>
          </p:cNvSpPr>
          <p:nvPr>
            <p:ph idx="1"/>
          </p:nvPr>
        </p:nvSpPr>
        <p:spPr>
          <a:xfrm>
            <a:off x="838200" y="1825625"/>
            <a:ext cx="10515600" cy="4799462"/>
          </a:xfrm>
          <a:solidFill>
            <a:schemeClr val="accent5">
              <a:lumMod val="20000"/>
              <a:lumOff val="80000"/>
            </a:schemeClr>
          </a:solidFill>
        </p:spPr>
        <p:txBody>
          <a:bodyPr>
            <a:normAutofit/>
          </a:bodyPr>
          <a:lstStyle/>
          <a:p>
            <a:pPr marL="0" indent="0" algn="ctr">
              <a:buNone/>
            </a:pPr>
            <a:r>
              <a:rPr lang="en-US" sz="3200" b="1" dirty="0" err="1"/>
              <a:t>Beş</a:t>
            </a:r>
            <a:r>
              <a:rPr lang="en-US" sz="3200" b="1" dirty="0"/>
              <a:t> </a:t>
            </a:r>
            <a:r>
              <a:rPr lang="en-US" sz="3200" b="1" dirty="0" err="1"/>
              <a:t>Çalışma</a:t>
            </a:r>
            <a:r>
              <a:rPr lang="en-US" sz="3200" b="1" dirty="0"/>
              <a:t> </a:t>
            </a:r>
            <a:r>
              <a:rPr lang="en-US" sz="3200" b="1" dirty="0" err="1"/>
              <a:t>Grubu</a:t>
            </a:r>
            <a:r>
              <a:rPr lang="en-US" sz="3200" b="1" dirty="0"/>
              <a:t> (WG)</a:t>
            </a:r>
          </a:p>
          <a:p>
            <a:pPr marL="0" indent="0" algn="ctr">
              <a:buNone/>
            </a:pPr>
            <a:r>
              <a:rPr lang="en-US" sz="2400" i="1" dirty="0"/>
              <a:t>WG1: Durum </a:t>
            </a:r>
            <a:r>
              <a:rPr lang="en-US" sz="2400" i="1" dirty="0" err="1"/>
              <a:t>ve</a:t>
            </a:r>
            <a:r>
              <a:rPr lang="en-US" sz="2400" i="1" dirty="0"/>
              <a:t> </a:t>
            </a:r>
            <a:r>
              <a:rPr lang="en-US" sz="2400" i="1" dirty="0" err="1"/>
              <a:t>ihtiyaç</a:t>
            </a:r>
            <a:r>
              <a:rPr lang="en-US" sz="2400" i="1" dirty="0"/>
              <a:t> </a:t>
            </a:r>
            <a:r>
              <a:rPr lang="en-US" sz="2400" i="1" dirty="0" err="1"/>
              <a:t>analizi</a:t>
            </a:r>
            <a:endParaRPr lang="en-US" sz="2400" i="1" dirty="0"/>
          </a:p>
          <a:p>
            <a:pPr marL="0" indent="0" algn="ctr">
              <a:buNone/>
            </a:pPr>
            <a:r>
              <a:rPr lang="en-US" sz="2400" i="1" dirty="0"/>
              <a:t>WG2–3: </a:t>
            </a:r>
            <a:r>
              <a:rPr lang="en-US" sz="2400" i="1" dirty="0" err="1"/>
              <a:t>Farklı</a:t>
            </a:r>
            <a:r>
              <a:rPr lang="en-US" sz="2400" i="1" dirty="0"/>
              <a:t> </a:t>
            </a:r>
            <a:r>
              <a:rPr lang="en-US" sz="2400" i="1" dirty="0" err="1"/>
              <a:t>bakım</a:t>
            </a:r>
            <a:r>
              <a:rPr lang="en-US" sz="2400" i="1" dirty="0"/>
              <a:t> </a:t>
            </a:r>
            <a:r>
              <a:rPr lang="en-US" sz="2400" i="1" dirty="0" err="1"/>
              <a:t>ortamları</a:t>
            </a:r>
            <a:r>
              <a:rPr lang="en-US" sz="2400" i="1" dirty="0"/>
              <a:t> </a:t>
            </a:r>
            <a:r>
              <a:rPr lang="en-US" sz="2400" i="1" dirty="0" err="1"/>
              <a:t>için</a:t>
            </a:r>
            <a:r>
              <a:rPr lang="en-US" sz="2400" i="1" dirty="0"/>
              <a:t> </a:t>
            </a:r>
            <a:r>
              <a:rPr lang="en-US" sz="2400" i="1" dirty="0" err="1"/>
              <a:t>eğitim</a:t>
            </a:r>
            <a:r>
              <a:rPr lang="en-US" sz="2400" i="1" dirty="0"/>
              <a:t> </a:t>
            </a:r>
            <a:r>
              <a:rPr lang="en-US" sz="2400" i="1" dirty="0" err="1"/>
              <a:t>içerikleri</a:t>
            </a:r>
            <a:endParaRPr lang="en-US" sz="2400" i="1" dirty="0"/>
          </a:p>
          <a:p>
            <a:pPr marL="0" indent="0" algn="ctr">
              <a:buNone/>
            </a:pPr>
            <a:r>
              <a:rPr lang="en-US" sz="2400" i="1" dirty="0"/>
              <a:t>WG4: </a:t>
            </a:r>
            <a:r>
              <a:rPr lang="en-US" sz="2400" i="1" dirty="0" err="1"/>
              <a:t>Eğitim</a:t>
            </a:r>
            <a:r>
              <a:rPr lang="en-US" sz="2400" i="1" dirty="0"/>
              <a:t> </a:t>
            </a:r>
            <a:r>
              <a:rPr lang="en-US" sz="2400" i="1" dirty="0" err="1"/>
              <a:t>yöntemleri</a:t>
            </a:r>
            <a:r>
              <a:rPr lang="en-US" sz="2400" i="1" dirty="0"/>
              <a:t> </a:t>
            </a:r>
            <a:r>
              <a:rPr lang="en-US" sz="2400" i="1" dirty="0" err="1"/>
              <a:t>ve</a:t>
            </a:r>
            <a:r>
              <a:rPr lang="en-US" sz="2400" i="1" dirty="0"/>
              <a:t> </a:t>
            </a:r>
            <a:r>
              <a:rPr lang="tr-TR" sz="2400" i="1" dirty="0"/>
              <a:t>çevrimiçi modüller</a:t>
            </a:r>
            <a:endParaRPr lang="en-US" sz="2400" i="1" dirty="0"/>
          </a:p>
          <a:p>
            <a:pPr marL="0" indent="0" algn="ctr">
              <a:buNone/>
            </a:pPr>
            <a:r>
              <a:rPr lang="en-US" sz="2400" i="1" dirty="0"/>
              <a:t>WG5: </a:t>
            </a:r>
            <a:r>
              <a:rPr lang="en-US" sz="2400" i="1" dirty="0" err="1"/>
              <a:t>Yaygınlaştırma</a:t>
            </a:r>
            <a:r>
              <a:rPr lang="en-US" sz="2400" i="1" dirty="0"/>
              <a:t> </a:t>
            </a:r>
            <a:r>
              <a:rPr lang="en-US" sz="2400" i="1" dirty="0" err="1"/>
              <a:t>ve</a:t>
            </a:r>
            <a:r>
              <a:rPr lang="en-US" sz="2400" i="1" dirty="0"/>
              <a:t> </a:t>
            </a:r>
            <a:r>
              <a:rPr lang="en-US" sz="2400" i="1" dirty="0" err="1"/>
              <a:t>etki</a:t>
            </a:r>
            <a:r>
              <a:rPr lang="en-US" sz="2400" i="1" dirty="0"/>
              <a:t> </a:t>
            </a:r>
            <a:r>
              <a:rPr lang="en-US" sz="2400" i="1" dirty="0" err="1"/>
              <a:t>artırımı</a:t>
            </a:r>
            <a:endParaRPr lang="tr-TR" sz="2400" i="1" dirty="0"/>
          </a:p>
          <a:p>
            <a:pPr marL="0" indent="0" algn="ctr">
              <a:buNone/>
            </a:pPr>
            <a:r>
              <a:rPr lang="tr-TR" sz="6600" dirty="0"/>
              <a:t>+</a:t>
            </a:r>
          </a:p>
          <a:p>
            <a:pPr marL="0" indent="0" algn="ctr">
              <a:buNone/>
            </a:pPr>
            <a:r>
              <a:rPr lang="tr-TR" dirty="0"/>
              <a:t>Workshoplar, webinarlar, kongre/bilimsel faaliyet katılım destekleri</a:t>
            </a:r>
          </a:p>
          <a:p>
            <a:pPr marL="0" indent="0" algn="ctr">
              <a:buNone/>
            </a:pPr>
            <a:r>
              <a:rPr lang="tr-TR" dirty="0"/>
              <a:t>Biriken data ile yayın üretme imkanı</a:t>
            </a:r>
            <a:endParaRPr lang="en-US" dirty="0"/>
          </a:p>
        </p:txBody>
      </p:sp>
    </p:spTree>
    <p:extLst>
      <p:ext uri="{BB962C8B-B14F-4D97-AF65-F5344CB8AC3E}">
        <p14:creationId xmlns:p14="http://schemas.microsoft.com/office/powerpoint/2010/main" val="772288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E749BC-F0BD-3F0A-A094-FA0CD9F86443}"/>
              </a:ext>
            </a:extLst>
          </p:cNvPr>
          <p:cNvSpPr>
            <a:spLocks noGrp="1"/>
          </p:cNvSpPr>
          <p:nvPr>
            <p:ph type="title"/>
          </p:nvPr>
        </p:nvSpPr>
        <p:spPr/>
        <p:txBody>
          <a:bodyPr/>
          <a:lstStyle/>
          <a:p>
            <a:pPr algn="ctr"/>
            <a:r>
              <a:rPr lang="tr-TR" b="1" dirty="0"/>
              <a:t>Nasıl üye olunur?</a:t>
            </a:r>
            <a:endParaRPr lang="en-US" b="1" dirty="0"/>
          </a:p>
        </p:txBody>
      </p:sp>
      <p:pic>
        <p:nvPicPr>
          <p:cNvPr id="5" name="İçerik Yer Tutucusu 4">
            <a:extLst>
              <a:ext uri="{FF2B5EF4-FFF2-40B4-BE49-F238E27FC236}">
                <a16:creationId xmlns:a16="http://schemas.microsoft.com/office/drawing/2014/main" id="{7EF171DB-2505-7C77-BC80-ACF9DA300E4B}"/>
              </a:ext>
            </a:extLst>
          </p:cNvPr>
          <p:cNvPicPr>
            <a:picLocks noGrp="1" noChangeAspect="1"/>
          </p:cNvPicPr>
          <p:nvPr>
            <p:ph idx="1"/>
          </p:nvPr>
        </p:nvPicPr>
        <p:blipFill>
          <a:blip r:embed="rId2"/>
          <a:stretch>
            <a:fillRect/>
          </a:stretch>
        </p:blipFill>
        <p:spPr>
          <a:xfrm>
            <a:off x="1076325" y="2933864"/>
            <a:ext cx="10277475" cy="2238375"/>
          </a:xfrm>
          <a:prstGeom prst="rect">
            <a:avLst/>
          </a:prstGeom>
        </p:spPr>
      </p:pic>
      <p:pic>
        <p:nvPicPr>
          <p:cNvPr id="7" name="Resim 6">
            <a:extLst>
              <a:ext uri="{FF2B5EF4-FFF2-40B4-BE49-F238E27FC236}">
                <a16:creationId xmlns:a16="http://schemas.microsoft.com/office/drawing/2014/main" id="{8FC739DB-67B5-B31E-B71F-965D5C7D7A10}"/>
              </a:ext>
            </a:extLst>
          </p:cNvPr>
          <p:cNvPicPr>
            <a:picLocks noChangeAspect="1"/>
          </p:cNvPicPr>
          <p:nvPr/>
        </p:nvPicPr>
        <p:blipFill>
          <a:blip r:embed="rId3"/>
          <a:stretch>
            <a:fillRect/>
          </a:stretch>
        </p:blipFill>
        <p:spPr>
          <a:xfrm>
            <a:off x="9389159" y="592384"/>
            <a:ext cx="1698659" cy="1719892"/>
          </a:xfrm>
          <a:prstGeom prst="rect">
            <a:avLst/>
          </a:prstGeom>
        </p:spPr>
      </p:pic>
    </p:spTree>
    <p:extLst>
      <p:ext uri="{BB962C8B-B14F-4D97-AF65-F5344CB8AC3E}">
        <p14:creationId xmlns:p14="http://schemas.microsoft.com/office/powerpoint/2010/main" val="2212992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99D24-C59D-1D16-6ED0-33D0AAC6EEB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6E03EAB-DD2D-383F-7C57-831D27FF0C43}"/>
              </a:ext>
            </a:extLst>
          </p:cNvPr>
          <p:cNvSpPr>
            <a:spLocks noGrp="1"/>
          </p:cNvSpPr>
          <p:nvPr>
            <p:ph type="title"/>
          </p:nvPr>
        </p:nvSpPr>
        <p:spPr/>
        <p:txBody>
          <a:bodyPr/>
          <a:lstStyle/>
          <a:p>
            <a:pPr algn="ctr"/>
            <a:r>
              <a:rPr lang="tr-TR" b="1" dirty="0"/>
              <a:t>Nasıl üye olunur?</a:t>
            </a:r>
            <a:endParaRPr lang="en-US" b="1" dirty="0"/>
          </a:p>
        </p:txBody>
      </p:sp>
      <p:pic>
        <p:nvPicPr>
          <p:cNvPr id="7" name="Resim 6">
            <a:extLst>
              <a:ext uri="{FF2B5EF4-FFF2-40B4-BE49-F238E27FC236}">
                <a16:creationId xmlns:a16="http://schemas.microsoft.com/office/drawing/2014/main" id="{A836AC10-E397-0EDB-FCAD-DA131DAA5C24}"/>
              </a:ext>
            </a:extLst>
          </p:cNvPr>
          <p:cNvPicPr>
            <a:picLocks noChangeAspect="1"/>
          </p:cNvPicPr>
          <p:nvPr/>
        </p:nvPicPr>
        <p:blipFill>
          <a:blip r:embed="rId2"/>
          <a:stretch>
            <a:fillRect/>
          </a:stretch>
        </p:blipFill>
        <p:spPr>
          <a:xfrm>
            <a:off x="9389159" y="592384"/>
            <a:ext cx="1698659" cy="1719892"/>
          </a:xfrm>
          <a:prstGeom prst="rect">
            <a:avLst/>
          </a:prstGeom>
        </p:spPr>
      </p:pic>
      <p:pic>
        <p:nvPicPr>
          <p:cNvPr id="8" name="İçerik Yer Tutucusu 7">
            <a:extLst>
              <a:ext uri="{FF2B5EF4-FFF2-40B4-BE49-F238E27FC236}">
                <a16:creationId xmlns:a16="http://schemas.microsoft.com/office/drawing/2014/main" id="{91BCF2E3-1A53-FF72-972D-5E247426BA6B}"/>
              </a:ext>
            </a:extLst>
          </p:cNvPr>
          <p:cNvPicPr>
            <a:picLocks noGrp="1" noChangeAspect="1"/>
          </p:cNvPicPr>
          <p:nvPr>
            <p:ph idx="1"/>
          </p:nvPr>
        </p:nvPicPr>
        <p:blipFill>
          <a:blip r:embed="rId3"/>
          <a:stretch>
            <a:fillRect/>
          </a:stretch>
        </p:blipFill>
        <p:spPr>
          <a:xfrm>
            <a:off x="4612725" y="1825625"/>
            <a:ext cx="2966550" cy="4351338"/>
          </a:xfrm>
          <a:prstGeom prst="rect">
            <a:avLst/>
          </a:prstGeom>
        </p:spPr>
      </p:pic>
    </p:spTree>
    <p:extLst>
      <p:ext uri="{BB962C8B-B14F-4D97-AF65-F5344CB8AC3E}">
        <p14:creationId xmlns:p14="http://schemas.microsoft.com/office/powerpoint/2010/main" val="352117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31E27-570B-E763-8B1B-BF480BA6D10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CFD683D-5DBC-152B-8C61-3FB9ED96CFB5}"/>
              </a:ext>
            </a:extLst>
          </p:cNvPr>
          <p:cNvSpPr>
            <a:spLocks noGrp="1"/>
          </p:cNvSpPr>
          <p:nvPr>
            <p:ph type="title"/>
          </p:nvPr>
        </p:nvSpPr>
        <p:spPr/>
        <p:txBody>
          <a:bodyPr/>
          <a:lstStyle/>
          <a:p>
            <a:pPr algn="ctr"/>
            <a:r>
              <a:rPr lang="tr-TR" b="1" dirty="0"/>
              <a:t>Nasıl üye olunur?</a:t>
            </a:r>
            <a:endParaRPr lang="en-US" b="1" dirty="0"/>
          </a:p>
        </p:txBody>
      </p:sp>
      <p:pic>
        <p:nvPicPr>
          <p:cNvPr id="6" name="İçerik Yer Tutucusu 5">
            <a:extLst>
              <a:ext uri="{FF2B5EF4-FFF2-40B4-BE49-F238E27FC236}">
                <a16:creationId xmlns:a16="http://schemas.microsoft.com/office/drawing/2014/main" id="{BF4540A5-078D-3460-63B3-4D7F63EC7B97}"/>
              </a:ext>
            </a:extLst>
          </p:cNvPr>
          <p:cNvPicPr>
            <a:picLocks noGrp="1" noChangeAspect="1"/>
          </p:cNvPicPr>
          <p:nvPr>
            <p:ph idx="1"/>
          </p:nvPr>
        </p:nvPicPr>
        <p:blipFill>
          <a:blip r:embed="rId2"/>
          <a:stretch>
            <a:fillRect/>
          </a:stretch>
        </p:blipFill>
        <p:spPr>
          <a:xfrm>
            <a:off x="1045724" y="1825625"/>
            <a:ext cx="10100552" cy="4351338"/>
          </a:xfrm>
          <a:prstGeom prst="rect">
            <a:avLst/>
          </a:prstGeom>
        </p:spPr>
      </p:pic>
      <p:pic>
        <p:nvPicPr>
          <p:cNvPr id="7" name="Resim 6">
            <a:extLst>
              <a:ext uri="{FF2B5EF4-FFF2-40B4-BE49-F238E27FC236}">
                <a16:creationId xmlns:a16="http://schemas.microsoft.com/office/drawing/2014/main" id="{114C5CCA-1A68-A5F0-3D8F-B71348CC8A67}"/>
              </a:ext>
            </a:extLst>
          </p:cNvPr>
          <p:cNvPicPr>
            <a:picLocks noChangeAspect="1"/>
          </p:cNvPicPr>
          <p:nvPr/>
        </p:nvPicPr>
        <p:blipFill>
          <a:blip r:embed="rId3"/>
          <a:stretch>
            <a:fillRect/>
          </a:stretch>
        </p:blipFill>
        <p:spPr>
          <a:xfrm>
            <a:off x="9389159" y="592384"/>
            <a:ext cx="1698659" cy="1719892"/>
          </a:xfrm>
          <a:prstGeom prst="rect">
            <a:avLst/>
          </a:prstGeom>
        </p:spPr>
      </p:pic>
    </p:spTree>
    <p:extLst>
      <p:ext uri="{BB962C8B-B14F-4D97-AF65-F5344CB8AC3E}">
        <p14:creationId xmlns:p14="http://schemas.microsoft.com/office/powerpoint/2010/main" val="2380549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00FF53-3463-8EEF-8B77-176CD28C37E6}"/>
              </a:ext>
            </a:extLst>
          </p:cNvPr>
          <p:cNvSpPr>
            <a:spLocks noGrp="1"/>
          </p:cNvSpPr>
          <p:nvPr>
            <p:ph type="title"/>
          </p:nvPr>
        </p:nvSpPr>
        <p:spPr/>
        <p:txBody>
          <a:bodyPr/>
          <a:lstStyle/>
          <a:p>
            <a:pPr algn="ctr"/>
            <a:r>
              <a:rPr lang="tr-TR" b="1" dirty="0" err="1"/>
              <a:t>SIGlerin</a:t>
            </a:r>
            <a:r>
              <a:rPr lang="tr-TR" b="1" dirty="0"/>
              <a:t> getirileri</a:t>
            </a:r>
            <a:endParaRPr lang="en-US" b="1" dirty="0"/>
          </a:p>
        </p:txBody>
      </p:sp>
      <p:sp>
        <p:nvSpPr>
          <p:cNvPr id="3" name="İçerik Yer Tutucusu 2">
            <a:extLst>
              <a:ext uri="{FF2B5EF4-FFF2-40B4-BE49-F238E27FC236}">
                <a16:creationId xmlns:a16="http://schemas.microsoft.com/office/drawing/2014/main" id="{690B3885-FAEC-9278-11DE-B186633A8763}"/>
              </a:ext>
            </a:extLst>
          </p:cNvPr>
          <p:cNvSpPr>
            <a:spLocks noGrp="1"/>
          </p:cNvSpPr>
          <p:nvPr>
            <p:ph idx="1"/>
          </p:nvPr>
        </p:nvSpPr>
        <p:spPr>
          <a:xfrm>
            <a:off x="1883375" y="1962537"/>
            <a:ext cx="8425249" cy="3437366"/>
          </a:xfrm>
          <a:solidFill>
            <a:schemeClr val="tx2">
              <a:lumMod val="10000"/>
              <a:lumOff val="90000"/>
            </a:schemeClr>
          </a:solidFill>
        </p:spPr>
        <p:txBody>
          <a:bodyPr/>
          <a:lstStyle/>
          <a:p>
            <a:pPr marL="0" indent="0" algn="ctr">
              <a:buNone/>
            </a:pPr>
            <a:r>
              <a:rPr lang="tr-TR" dirty="0"/>
              <a:t>B</a:t>
            </a:r>
            <a:r>
              <a:rPr lang="en-US" dirty="0" err="1"/>
              <a:t>ağlantılar</a:t>
            </a:r>
            <a:r>
              <a:rPr lang="en-US" dirty="0"/>
              <a:t> </a:t>
            </a:r>
            <a:r>
              <a:rPr lang="en-US" dirty="0" err="1"/>
              <a:t>kurmak</a:t>
            </a:r>
            <a:r>
              <a:rPr lang="tr-TR" dirty="0"/>
              <a:t> (</a:t>
            </a:r>
            <a:r>
              <a:rPr lang="tr-TR" dirty="0" err="1"/>
              <a:t>networking</a:t>
            </a:r>
            <a:r>
              <a:rPr lang="tr-TR" dirty="0"/>
              <a:t>)</a:t>
            </a:r>
          </a:p>
          <a:p>
            <a:pPr marL="0" indent="0" algn="ctr">
              <a:buNone/>
            </a:pPr>
            <a:endParaRPr lang="tr-TR" dirty="0"/>
          </a:p>
          <a:p>
            <a:pPr marL="0" indent="0" algn="ctr">
              <a:buNone/>
            </a:pPr>
            <a:r>
              <a:rPr lang="tr-TR" dirty="0"/>
              <a:t>B</a:t>
            </a:r>
            <a:r>
              <a:rPr lang="en-US" dirty="0" err="1"/>
              <a:t>elirli</a:t>
            </a:r>
            <a:r>
              <a:rPr lang="en-US" dirty="0"/>
              <a:t> </a:t>
            </a:r>
            <a:r>
              <a:rPr lang="en-US" dirty="0" err="1"/>
              <a:t>uzmanlık</a:t>
            </a:r>
            <a:r>
              <a:rPr lang="en-US" dirty="0"/>
              <a:t> </a:t>
            </a:r>
            <a:r>
              <a:rPr lang="en-US" dirty="0" err="1"/>
              <a:t>alanlarındaki</a:t>
            </a:r>
            <a:r>
              <a:rPr lang="en-US" dirty="0"/>
              <a:t> </a:t>
            </a:r>
            <a:r>
              <a:rPr lang="en-US" dirty="0" err="1"/>
              <a:t>güncel</a:t>
            </a:r>
            <a:r>
              <a:rPr lang="en-US" dirty="0"/>
              <a:t>, </a:t>
            </a:r>
            <a:r>
              <a:rPr lang="en-US" dirty="0" err="1"/>
              <a:t>ilgili</a:t>
            </a:r>
            <a:r>
              <a:rPr lang="en-US" dirty="0"/>
              <a:t> </a:t>
            </a:r>
            <a:r>
              <a:rPr lang="en-US" dirty="0" err="1"/>
              <a:t>ve</a:t>
            </a:r>
            <a:r>
              <a:rPr lang="en-US" dirty="0"/>
              <a:t> </a:t>
            </a:r>
            <a:r>
              <a:rPr lang="en-US" dirty="0" err="1"/>
              <a:t>zorlu</a:t>
            </a:r>
            <a:r>
              <a:rPr lang="en-US" dirty="0"/>
              <a:t> </a:t>
            </a:r>
            <a:r>
              <a:rPr lang="en-US" dirty="0" err="1"/>
              <a:t>konular</a:t>
            </a:r>
            <a:r>
              <a:rPr lang="en-US" dirty="0"/>
              <a:t> </a:t>
            </a:r>
            <a:r>
              <a:rPr lang="en-US" dirty="0" err="1"/>
              <a:t>hakkında</a:t>
            </a:r>
            <a:r>
              <a:rPr lang="en-US" dirty="0"/>
              <a:t> </a:t>
            </a:r>
            <a:r>
              <a:rPr lang="en-US" dirty="0" err="1"/>
              <a:t>derinlemesine</a:t>
            </a:r>
            <a:r>
              <a:rPr lang="en-US" dirty="0"/>
              <a:t> </a:t>
            </a:r>
            <a:r>
              <a:rPr lang="en-US" dirty="0" err="1"/>
              <a:t>bilgi</a:t>
            </a:r>
            <a:r>
              <a:rPr lang="en-US" dirty="0"/>
              <a:t> </a:t>
            </a:r>
            <a:r>
              <a:rPr lang="en-US" dirty="0" err="1"/>
              <a:t>edinmek</a:t>
            </a:r>
            <a:endParaRPr lang="tr-TR" dirty="0"/>
          </a:p>
          <a:p>
            <a:pPr marL="0" indent="0" algn="ctr">
              <a:buNone/>
            </a:pPr>
            <a:endParaRPr lang="tr-TR" dirty="0"/>
          </a:p>
          <a:p>
            <a:pPr marL="0" indent="0" algn="ctr">
              <a:buNone/>
            </a:pPr>
            <a:r>
              <a:rPr lang="tr-TR" dirty="0"/>
              <a:t>Y</a:t>
            </a:r>
            <a:r>
              <a:rPr lang="en-US" dirty="0" err="1"/>
              <a:t>eni</a:t>
            </a:r>
            <a:r>
              <a:rPr lang="en-US" dirty="0"/>
              <a:t> </a:t>
            </a:r>
            <a:r>
              <a:rPr lang="en-US" dirty="0" err="1"/>
              <a:t>bilgi</a:t>
            </a:r>
            <a:r>
              <a:rPr lang="en-US" dirty="0"/>
              <a:t> </a:t>
            </a:r>
            <a:r>
              <a:rPr lang="en-US" dirty="0" err="1"/>
              <a:t>ve</a:t>
            </a:r>
            <a:r>
              <a:rPr lang="en-US" dirty="0"/>
              <a:t> </a:t>
            </a:r>
            <a:r>
              <a:rPr lang="en-US" dirty="0" err="1"/>
              <a:t>bağlantıları</a:t>
            </a:r>
            <a:r>
              <a:rPr lang="en-US" dirty="0"/>
              <a:t> </a:t>
            </a:r>
            <a:r>
              <a:rPr lang="en-US" dirty="0" err="1"/>
              <a:t>kullanarak</a:t>
            </a:r>
            <a:r>
              <a:rPr lang="en-US" dirty="0"/>
              <a:t> hem </a:t>
            </a:r>
            <a:r>
              <a:rPr lang="tr-TR" dirty="0"/>
              <a:t>ilgili </a:t>
            </a:r>
            <a:r>
              <a:rPr lang="en-US" dirty="0" err="1"/>
              <a:t>SIG’in</a:t>
            </a:r>
            <a:r>
              <a:rPr lang="en-US" dirty="0"/>
              <a:t> hem de </a:t>
            </a:r>
            <a:r>
              <a:rPr lang="en-US" dirty="0" err="1"/>
              <a:t>derneğin</a:t>
            </a:r>
            <a:r>
              <a:rPr lang="en-US" dirty="0"/>
              <a:t> </a:t>
            </a:r>
            <a:r>
              <a:rPr lang="en-US" dirty="0" err="1"/>
              <a:t>performansını</a:t>
            </a:r>
            <a:r>
              <a:rPr lang="en-US" dirty="0"/>
              <a:t> </a:t>
            </a:r>
            <a:r>
              <a:rPr lang="en-US" dirty="0" err="1"/>
              <a:t>artırmak</a:t>
            </a:r>
            <a:endParaRPr lang="en-US" dirty="0"/>
          </a:p>
        </p:txBody>
      </p:sp>
    </p:spTree>
    <p:extLst>
      <p:ext uri="{BB962C8B-B14F-4D97-AF65-F5344CB8AC3E}">
        <p14:creationId xmlns:p14="http://schemas.microsoft.com/office/powerpoint/2010/main" val="1934838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7AD525F-C2DA-ABAD-ECED-AAE87F8BF033}"/>
              </a:ext>
            </a:extLst>
          </p:cNvPr>
          <p:cNvPicPr>
            <a:picLocks noChangeAspect="1"/>
          </p:cNvPicPr>
          <p:nvPr/>
        </p:nvPicPr>
        <p:blipFill>
          <a:blip r:embed="rId2"/>
          <a:stretch>
            <a:fillRect/>
          </a:stretch>
        </p:blipFill>
        <p:spPr>
          <a:xfrm>
            <a:off x="0" y="-111212"/>
            <a:ext cx="12192000" cy="6969211"/>
          </a:xfrm>
          <a:prstGeom prst="rect">
            <a:avLst/>
          </a:prstGeom>
        </p:spPr>
      </p:pic>
      <p:sp>
        <p:nvSpPr>
          <p:cNvPr id="6" name="Alt Başlık 2">
            <a:extLst>
              <a:ext uri="{FF2B5EF4-FFF2-40B4-BE49-F238E27FC236}">
                <a16:creationId xmlns:a16="http://schemas.microsoft.com/office/drawing/2014/main" id="{F4FCA8AF-C15C-CF5C-7104-BB3075626236}"/>
              </a:ext>
            </a:extLst>
          </p:cNvPr>
          <p:cNvSpPr>
            <a:spLocks noGrp="1"/>
          </p:cNvSpPr>
          <p:nvPr>
            <p:ph type="subTitle" idx="1"/>
          </p:nvPr>
        </p:nvSpPr>
        <p:spPr>
          <a:xfrm>
            <a:off x="1363361" y="2903881"/>
            <a:ext cx="10326131" cy="1828757"/>
          </a:xfrm>
          <a:solidFill>
            <a:srgbClr val="FFFF00"/>
          </a:solidFill>
        </p:spPr>
        <p:txBody>
          <a:bodyPr>
            <a:normAutofit/>
          </a:bodyPr>
          <a:lstStyle/>
          <a:p>
            <a:r>
              <a:rPr lang="tr-TR" sz="4800" dirty="0" err="1">
                <a:latin typeface="Ink Free" panose="03080402000500000000" pitchFamily="66" charset="0"/>
                <a:cs typeface="Dreaming Outloud Script Pro" panose="020F0502020204030204" pitchFamily="66" charset="0"/>
              </a:rPr>
              <a:t>EuGMS-</a:t>
            </a:r>
            <a:r>
              <a:rPr lang="tr-TR" sz="4800" b="1" dirty="0" err="1">
                <a:effectLst>
                  <a:outerShdw blurRad="38100" dist="38100" dir="2700000" algn="tl">
                    <a:srgbClr val="000000">
                      <a:alpha val="43137"/>
                    </a:srgbClr>
                  </a:outerShdw>
                </a:effectLst>
                <a:latin typeface="Ink Free" panose="03080402000500000000" pitchFamily="66" charset="0"/>
                <a:cs typeface="Dreaming Outloud Script Pro" panose="020F0502020204030204" pitchFamily="66" charset="0"/>
              </a:rPr>
              <a:t>E</a:t>
            </a:r>
            <a:r>
              <a:rPr lang="tr-TR" sz="4800" dirty="0" err="1">
                <a:latin typeface="Ink Free" panose="03080402000500000000" pitchFamily="66" charset="0"/>
                <a:cs typeface="Dreaming Outloud Script Pro" panose="020F0502020204030204" pitchFamily="66" charset="0"/>
              </a:rPr>
              <a:t>arly</a:t>
            </a:r>
            <a:r>
              <a:rPr lang="tr-TR" sz="4800" dirty="0">
                <a:latin typeface="Ink Free" panose="03080402000500000000" pitchFamily="66" charset="0"/>
                <a:cs typeface="Dreaming Outloud Script Pro" panose="020F0502020204030204" pitchFamily="66" charset="0"/>
              </a:rPr>
              <a:t> </a:t>
            </a:r>
            <a:r>
              <a:rPr lang="tr-TR" sz="4800" b="1" dirty="0" err="1">
                <a:effectLst>
                  <a:outerShdw blurRad="38100" dist="38100" dir="2700000" algn="tl">
                    <a:srgbClr val="000000">
                      <a:alpha val="43137"/>
                    </a:srgbClr>
                  </a:outerShdw>
                </a:effectLst>
                <a:latin typeface="Ink Free" panose="03080402000500000000" pitchFamily="66" charset="0"/>
                <a:cs typeface="Dreaming Outloud Script Pro" panose="020F0502020204030204" pitchFamily="66" charset="0"/>
              </a:rPr>
              <a:t>C</a:t>
            </a:r>
            <a:r>
              <a:rPr lang="tr-TR" sz="4800" dirty="0" err="1">
                <a:latin typeface="Ink Free" panose="03080402000500000000" pitchFamily="66" charset="0"/>
                <a:cs typeface="Dreaming Outloud Script Pro" panose="020F0502020204030204" pitchFamily="66" charset="0"/>
              </a:rPr>
              <a:t>areer</a:t>
            </a:r>
            <a:r>
              <a:rPr lang="tr-TR" sz="4800" dirty="0">
                <a:latin typeface="Ink Free" panose="03080402000500000000" pitchFamily="66" charset="0"/>
                <a:cs typeface="Dreaming Outloud Script Pro" panose="020F0502020204030204" pitchFamily="66" charset="0"/>
              </a:rPr>
              <a:t> </a:t>
            </a:r>
            <a:r>
              <a:rPr lang="tr-TR" sz="4800" b="1" dirty="0" err="1">
                <a:effectLst>
                  <a:outerShdw blurRad="38100" dist="38100" dir="2700000" algn="tl">
                    <a:srgbClr val="000000">
                      <a:alpha val="43137"/>
                    </a:srgbClr>
                  </a:outerShdw>
                </a:effectLst>
                <a:latin typeface="Ink Free" panose="03080402000500000000" pitchFamily="66" charset="0"/>
                <a:cs typeface="Dreaming Outloud Script Pro" panose="020F0502020204030204" pitchFamily="66" charset="0"/>
              </a:rPr>
              <a:t>G</a:t>
            </a:r>
            <a:r>
              <a:rPr lang="tr-TR" sz="4800" dirty="0" err="1">
                <a:latin typeface="Ink Free" panose="03080402000500000000" pitchFamily="66" charset="0"/>
                <a:cs typeface="Dreaming Outloud Script Pro" panose="020F0502020204030204" pitchFamily="66" charset="0"/>
              </a:rPr>
              <a:t>eriatricians</a:t>
            </a:r>
            <a:r>
              <a:rPr lang="tr-TR" sz="4800" dirty="0">
                <a:latin typeface="Ink Free" panose="03080402000500000000" pitchFamily="66" charset="0"/>
                <a:cs typeface="Dreaming Outloud Script Pro" panose="020F0502020204030204" pitchFamily="66" charset="0"/>
              </a:rPr>
              <a:t> </a:t>
            </a:r>
            <a:r>
              <a:rPr lang="tr-TR" sz="4800" b="1" dirty="0" err="1">
                <a:effectLst>
                  <a:outerShdw blurRad="38100" dist="38100" dir="2700000" algn="tl">
                    <a:srgbClr val="000000">
                      <a:alpha val="43137"/>
                    </a:srgbClr>
                  </a:outerShdw>
                </a:effectLst>
                <a:latin typeface="Ink Free" panose="03080402000500000000" pitchFamily="66" charset="0"/>
                <a:cs typeface="Dreaming Outloud Script Pro" panose="020F0502020204030204" pitchFamily="66" charset="0"/>
              </a:rPr>
              <a:t>I</a:t>
            </a:r>
            <a:r>
              <a:rPr lang="tr-TR" sz="4800" dirty="0" err="1">
                <a:latin typeface="Ink Free" panose="03080402000500000000" pitchFamily="66" charset="0"/>
                <a:cs typeface="Dreaming Outloud Script Pro" panose="020F0502020204030204" pitchFamily="66" charset="0"/>
              </a:rPr>
              <a:t>nitiative</a:t>
            </a:r>
            <a:r>
              <a:rPr lang="tr-TR" sz="4800" dirty="0">
                <a:latin typeface="Ink Free" panose="03080402000500000000" pitchFamily="66" charset="0"/>
                <a:cs typeface="Dreaming Outloud Script Pro" panose="020F0502020204030204" pitchFamily="66" charset="0"/>
              </a:rPr>
              <a:t> (</a:t>
            </a:r>
            <a:r>
              <a:rPr lang="tr-TR" sz="4800" b="1" dirty="0">
                <a:effectLst>
                  <a:outerShdw blurRad="38100" dist="38100" dir="2700000" algn="tl">
                    <a:srgbClr val="000000">
                      <a:alpha val="43137"/>
                    </a:srgbClr>
                  </a:outerShdw>
                </a:effectLst>
                <a:latin typeface="Ink Free" panose="03080402000500000000" pitchFamily="66" charset="0"/>
                <a:cs typeface="Dreaming Outloud Script Pro" panose="020F0502020204030204" pitchFamily="66" charset="0"/>
              </a:rPr>
              <a:t>ECGI</a:t>
            </a:r>
            <a:r>
              <a:rPr lang="tr-TR" sz="4800" dirty="0">
                <a:latin typeface="Ink Free" panose="03080402000500000000" pitchFamily="66" charset="0"/>
                <a:cs typeface="Dreaming Outloud Script Pro" panose="020F0502020204030204" pitchFamily="66" charset="0"/>
              </a:rPr>
              <a:t>)</a:t>
            </a:r>
          </a:p>
          <a:p>
            <a:r>
              <a:rPr lang="en-US" sz="1800" b="1" dirty="0">
                <a:latin typeface="Ink Free" panose="03080402000500000000" pitchFamily="66" charset="0"/>
                <a:cs typeface="Dreaming Outloud Script Pro" panose="020F0502020204030204" pitchFamily="66" charset="0"/>
              </a:rPr>
              <a:t>Reflecting on the past, shaping the present, envisioning the future</a:t>
            </a:r>
          </a:p>
        </p:txBody>
      </p:sp>
      <p:pic>
        <p:nvPicPr>
          <p:cNvPr id="4" name="Resim 3">
            <a:extLst>
              <a:ext uri="{FF2B5EF4-FFF2-40B4-BE49-F238E27FC236}">
                <a16:creationId xmlns:a16="http://schemas.microsoft.com/office/drawing/2014/main" id="{FF261E94-5A4F-DFEB-DE22-9FA8913BBFC2}"/>
              </a:ext>
            </a:extLst>
          </p:cNvPr>
          <p:cNvPicPr>
            <a:picLocks noChangeAspect="1"/>
          </p:cNvPicPr>
          <p:nvPr/>
        </p:nvPicPr>
        <p:blipFill>
          <a:blip r:embed="rId3"/>
          <a:stretch>
            <a:fillRect/>
          </a:stretch>
        </p:blipFill>
        <p:spPr>
          <a:xfrm>
            <a:off x="10202866" y="123567"/>
            <a:ext cx="1882042" cy="902044"/>
          </a:xfrm>
          <a:prstGeom prst="rect">
            <a:avLst/>
          </a:prstGeom>
        </p:spPr>
      </p:pic>
    </p:spTree>
    <p:extLst>
      <p:ext uri="{BB962C8B-B14F-4D97-AF65-F5344CB8AC3E}">
        <p14:creationId xmlns:p14="http://schemas.microsoft.com/office/powerpoint/2010/main" val="508631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3AFE84-4C6A-CE7D-7FF1-EC1FF6DB2014}"/>
              </a:ext>
            </a:extLst>
          </p:cNvPr>
          <p:cNvSpPr>
            <a:spLocks noGrp="1"/>
          </p:cNvSpPr>
          <p:nvPr>
            <p:ph type="title"/>
          </p:nvPr>
        </p:nvSpPr>
        <p:spPr>
          <a:xfrm rot="21090147">
            <a:off x="550845" y="1115642"/>
            <a:ext cx="10515600" cy="1325563"/>
          </a:xfrm>
        </p:spPr>
        <p:txBody>
          <a:bodyPr/>
          <a:lstStyle/>
          <a:p>
            <a:pPr algn="ctr"/>
            <a:r>
              <a:rPr lang="tr-TR" b="1" dirty="0" err="1">
                <a:effectLst>
                  <a:outerShdw blurRad="38100" dist="38100" dir="2700000" algn="tl">
                    <a:srgbClr val="000000">
                      <a:alpha val="43137"/>
                    </a:srgbClr>
                  </a:outerShdw>
                </a:effectLst>
                <a:latin typeface="Ink Free" panose="03080402000500000000" pitchFamily="66" charset="0"/>
              </a:rPr>
              <a:t>What</a:t>
            </a:r>
            <a:r>
              <a:rPr lang="tr-TR" b="1" dirty="0">
                <a:effectLst>
                  <a:outerShdw blurRad="38100" dist="38100" dir="2700000" algn="tl">
                    <a:srgbClr val="000000">
                      <a:alpha val="43137"/>
                    </a:srgbClr>
                  </a:outerShdw>
                </a:effectLst>
                <a:latin typeface="Ink Free" panose="03080402000500000000" pitchFamily="66" charset="0"/>
              </a:rPr>
              <a:t> is </a:t>
            </a:r>
            <a:r>
              <a:rPr lang="tr-TR" b="1" dirty="0" err="1">
                <a:effectLst>
                  <a:outerShdw blurRad="38100" dist="38100" dir="2700000" algn="tl">
                    <a:srgbClr val="000000">
                      <a:alpha val="43137"/>
                    </a:srgbClr>
                  </a:outerShdw>
                </a:effectLst>
                <a:latin typeface="Ink Free" panose="03080402000500000000" pitchFamily="66" charset="0"/>
              </a:rPr>
              <a:t>the</a:t>
            </a:r>
            <a:r>
              <a:rPr lang="tr-TR" b="1" dirty="0">
                <a:effectLst>
                  <a:outerShdw blurRad="38100" dist="38100" dir="2700000" algn="tl">
                    <a:srgbClr val="000000">
                      <a:alpha val="43137"/>
                    </a:srgbClr>
                  </a:outerShdw>
                </a:effectLst>
                <a:latin typeface="Ink Free" panose="03080402000500000000" pitchFamily="66" charset="0"/>
              </a:rPr>
              <a:t> ECGI?</a:t>
            </a:r>
            <a:endParaRPr lang="en-US" b="1" dirty="0">
              <a:effectLst>
                <a:outerShdw blurRad="38100" dist="38100" dir="2700000" algn="tl">
                  <a:srgbClr val="000000">
                    <a:alpha val="43137"/>
                  </a:srgbClr>
                </a:outerShdw>
              </a:effectLst>
              <a:latin typeface="Ink Free" panose="03080402000500000000" pitchFamily="66" charset="0"/>
            </a:endParaRPr>
          </a:p>
        </p:txBody>
      </p:sp>
      <p:sp>
        <p:nvSpPr>
          <p:cNvPr id="3" name="İçerik Yer Tutucusu 2">
            <a:extLst>
              <a:ext uri="{FF2B5EF4-FFF2-40B4-BE49-F238E27FC236}">
                <a16:creationId xmlns:a16="http://schemas.microsoft.com/office/drawing/2014/main" id="{FCDE85A4-C022-8652-AF53-FC3E3948C509}"/>
              </a:ext>
            </a:extLst>
          </p:cNvPr>
          <p:cNvSpPr>
            <a:spLocks noGrp="1"/>
          </p:cNvSpPr>
          <p:nvPr>
            <p:ph idx="1"/>
          </p:nvPr>
        </p:nvSpPr>
        <p:spPr>
          <a:xfrm rot="21140605">
            <a:off x="1118271" y="2072669"/>
            <a:ext cx="10515600" cy="4351338"/>
          </a:xfrm>
        </p:spPr>
        <p:txBody>
          <a:bodyPr/>
          <a:lstStyle/>
          <a:p>
            <a:pPr marL="0" indent="0" algn="ctr">
              <a:buNone/>
            </a:pPr>
            <a:endParaRPr lang="tr-TR" b="1" dirty="0">
              <a:latin typeface="Ink Free" panose="03080402000500000000" pitchFamily="66" charset="0"/>
            </a:endParaRPr>
          </a:p>
          <a:p>
            <a:pPr marL="0" indent="0" algn="ctr">
              <a:buNone/>
            </a:pPr>
            <a:endParaRPr lang="tr-TR" b="1" dirty="0">
              <a:latin typeface="Ink Free" panose="03080402000500000000" pitchFamily="66" charset="0"/>
            </a:endParaRPr>
          </a:p>
          <a:p>
            <a:pPr marL="0" indent="0" algn="ctr">
              <a:buNone/>
            </a:pPr>
            <a:r>
              <a:rPr lang="tr-TR" b="1" dirty="0">
                <a:latin typeface="Ink Free" panose="03080402000500000000" pitchFamily="66" charset="0"/>
              </a:rPr>
              <a:t>A</a:t>
            </a:r>
            <a:r>
              <a:rPr lang="en-US" b="1" dirty="0">
                <a:latin typeface="Ink Free" panose="03080402000500000000" pitchFamily="66" charset="0"/>
              </a:rPr>
              <a:t> dynamic platform launched in 2019 by the European Geriatric Medicine Society (</a:t>
            </a:r>
            <a:r>
              <a:rPr lang="en-US" b="1" dirty="0" err="1">
                <a:latin typeface="Ink Free" panose="03080402000500000000" pitchFamily="66" charset="0"/>
              </a:rPr>
              <a:t>EuGMS</a:t>
            </a:r>
            <a:r>
              <a:rPr lang="en-US" b="1" dirty="0">
                <a:latin typeface="Ink Free" panose="03080402000500000000" pitchFamily="66" charset="0"/>
              </a:rPr>
              <a:t>) </a:t>
            </a:r>
            <a:r>
              <a:rPr lang="en-US" b="1" dirty="0">
                <a:solidFill>
                  <a:srgbClr val="FF0000"/>
                </a:solidFill>
                <a:latin typeface="Ink Free" panose="03080402000500000000" pitchFamily="66" charset="0"/>
              </a:rPr>
              <a:t>to support geriatricians in the early stages of their careers across Europe.</a:t>
            </a:r>
            <a:endParaRPr lang="tr-TR" b="1" dirty="0">
              <a:solidFill>
                <a:srgbClr val="FF0000"/>
              </a:solidFill>
              <a:latin typeface="Ink Free" panose="03080402000500000000" pitchFamily="66" charset="0"/>
            </a:endParaRPr>
          </a:p>
          <a:p>
            <a:pPr marL="0" indent="0" algn="ctr">
              <a:buNone/>
            </a:pPr>
            <a:endParaRPr lang="tr-TR" b="1" dirty="0">
              <a:solidFill>
                <a:schemeClr val="bg2"/>
              </a:solidFill>
              <a:latin typeface="Ink Free" panose="03080402000500000000" pitchFamily="66" charset="0"/>
            </a:endParaRPr>
          </a:p>
          <a:p>
            <a:pPr marL="0" indent="0" algn="ctr">
              <a:buNone/>
            </a:pPr>
            <a:r>
              <a:rPr lang="en-US" sz="4000" b="1" dirty="0">
                <a:solidFill>
                  <a:srgbClr val="FF0000"/>
                </a:solidFill>
                <a:latin typeface="Ink Free" panose="03080402000500000000" pitchFamily="66" charset="0"/>
              </a:rPr>
              <a:t>Early stage?</a:t>
            </a:r>
          </a:p>
          <a:p>
            <a:pPr marL="0" indent="0" algn="ctr">
              <a:buNone/>
            </a:pPr>
            <a:r>
              <a:rPr lang="en-US" b="1" dirty="0">
                <a:latin typeface="Ink Free" panose="03080402000500000000" pitchFamily="66" charset="0"/>
              </a:rPr>
              <a:t> Wit</a:t>
            </a:r>
            <a:r>
              <a:rPr lang="tr-TR" b="1" dirty="0">
                <a:latin typeface="Ink Free" panose="03080402000500000000" pitchFamily="66" charset="0"/>
              </a:rPr>
              <a:t>h</a:t>
            </a:r>
            <a:r>
              <a:rPr lang="en-US" b="1" dirty="0" err="1">
                <a:latin typeface="Ink Free" panose="03080402000500000000" pitchFamily="66" charset="0"/>
              </a:rPr>
              <a:t>i</a:t>
            </a:r>
            <a:r>
              <a:rPr lang="tr-TR" b="1" dirty="0">
                <a:latin typeface="Ink Free" panose="03080402000500000000" pitchFamily="66" charset="0"/>
              </a:rPr>
              <a:t>N</a:t>
            </a:r>
            <a:r>
              <a:rPr lang="en-US" b="1" dirty="0">
                <a:latin typeface="Ink Free" panose="03080402000500000000" pitchFamily="66" charset="0"/>
              </a:rPr>
              <a:t> 5 years of </a:t>
            </a:r>
            <a:r>
              <a:rPr lang="en-US" b="1" dirty="0" err="1">
                <a:latin typeface="Ink Free" panose="03080402000500000000" pitchFamily="66" charset="0"/>
              </a:rPr>
              <a:t>traiNing</a:t>
            </a:r>
            <a:r>
              <a:rPr lang="en-US" b="1" dirty="0">
                <a:latin typeface="Ink Free" panose="03080402000500000000" pitchFamily="66" charset="0"/>
              </a:rPr>
              <a:t> comPletioN</a:t>
            </a:r>
          </a:p>
          <a:p>
            <a:pPr marL="0" indent="0" algn="ctr">
              <a:buNone/>
            </a:pPr>
            <a:endParaRPr lang="tr-TR" b="1" dirty="0">
              <a:solidFill>
                <a:schemeClr val="bg2"/>
              </a:solidFill>
              <a:latin typeface="Ink Free" panose="03080402000500000000" pitchFamily="66" charset="0"/>
            </a:endParaRPr>
          </a:p>
        </p:txBody>
      </p:sp>
      <p:pic>
        <p:nvPicPr>
          <p:cNvPr id="7" name="Resim 6">
            <a:extLst>
              <a:ext uri="{FF2B5EF4-FFF2-40B4-BE49-F238E27FC236}">
                <a16:creationId xmlns:a16="http://schemas.microsoft.com/office/drawing/2014/main" id="{6989847D-A5B5-4266-9B8A-F26C52EBB011}"/>
              </a:ext>
            </a:extLst>
          </p:cNvPr>
          <p:cNvPicPr>
            <a:picLocks noChangeAspect="1"/>
          </p:cNvPicPr>
          <p:nvPr/>
        </p:nvPicPr>
        <p:blipFill>
          <a:blip r:embed="rId4"/>
          <a:stretch>
            <a:fillRect/>
          </a:stretch>
        </p:blipFill>
        <p:spPr>
          <a:xfrm>
            <a:off x="10202866" y="123567"/>
            <a:ext cx="1882042" cy="902044"/>
          </a:xfrm>
          <a:prstGeom prst="rect">
            <a:avLst/>
          </a:prstGeom>
        </p:spPr>
      </p:pic>
    </p:spTree>
    <p:extLst>
      <p:ext uri="{BB962C8B-B14F-4D97-AF65-F5344CB8AC3E}">
        <p14:creationId xmlns:p14="http://schemas.microsoft.com/office/powerpoint/2010/main" val="273309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E9B753-62F3-878D-80E2-0BB07C0C26A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BDB267B-FC43-03FD-00B7-BB2DA32C58FC}"/>
              </a:ext>
            </a:extLst>
          </p:cNvPr>
          <p:cNvSpPr>
            <a:spLocks noGrp="1"/>
          </p:cNvSpPr>
          <p:nvPr>
            <p:ph type="title"/>
          </p:nvPr>
        </p:nvSpPr>
        <p:spPr>
          <a:xfrm>
            <a:off x="529282" y="53041"/>
            <a:ext cx="3313670" cy="1325563"/>
          </a:xfrm>
        </p:spPr>
        <p:txBody>
          <a:bodyPr/>
          <a:lstStyle/>
          <a:p>
            <a:pPr algn="ctr"/>
            <a:r>
              <a:rPr lang="tr-TR" b="1" dirty="0" err="1">
                <a:latin typeface="Ink Free" panose="03080402000500000000" pitchFamily="66" charset="0"/>
              </a:rPr>
              <a:t>Our</a:t>
            </a:r>
            <a:r>
              <a:rPr lang="tr-TR" b="1" dirty="0">
                <a:latin typeface="Ink Free" panose="03080402000500000000" pitchFamily="66" charset="0"/>
              </a:rPr>
              <a:t> </a:t>
            </a:r>
            <a:r>
              <a:rPr lang="tr-TR" b="1" dirty="0" err="1">
                <a:latin typeface="Ink Free" panose="03080402000500000000" pitchFamily="66" charset="0"/>
              </a:rPr>
              <a:t>missioN</a:t>
            </a:r>
            <a:r>
              <a:rPr lang="tr-TR" b="1" dirty="0">
                <a:latin typeface="Ink Free" panose="03080402000500000000" pitchFamily="66" charset="0"/>
              </a:rPr>
              <a:t>:</a:t>
            </a:r>
            <a:endParaRPr lang="en-US" b="1" dirty="0">
              <a:latin typeface="Ink Free" panose="03080402000500000000" pitchFamily="66" charset="0"/>
            </a:endParaRPr>
          </a:p>
        </p:txBody>
      </p:sp>
      <p:sp>
        <p:nvSpPr>
          <p:cNvPr id="3" name="İçerik Yer Tutucusu 2">
            <a:extLst>
              <a:ext uri="{FF2B5EF4-FFF2-40B4-BE49-F238E27FC236}">
                <a16:creationId xmlns:a16="http://schemas.microsoft.com/office/drawing/2014/main" id="{616BA365-ED43-D13B-084C-9789C6240262}"/>
              </a:ext>
            </a:extLst>
          </p:cNvPr>
          <p:cNvSpPr>
            <a:spLocks noGrp="1"/>
          </p:cNvSpPr>
          <p:nvPr>
            <p:ph idx="1"/>
          </p:nvPr>
        </p:nvSpPr>
        <p:spPr>
          <a:xfrm>
            <a:off x="697715" y="1007924"/>
            <a:ext cx="10515600" cy="675803"/>
          </a:xfrm>
        </p:spPr>
        <p:txBody>
          <a:bodyPr>
            <a:normAutofit fontScale="92500"/>
          </a:bodyPr>
          <a:lstStyle/>
          <a:p>
            <a:pPr marL="0" indent="0" algn="ctr">
              <a:buNone/>
            </a:pPr>
            <a:r>
              <a:rPr lang="tr-TR" sz="4000" b="1" dirty="0">
                <a:solidFill>
                  <a:srgbClr val="FF0000"/>
                </a:solidFill>
                <a:latin typeface="Ink Free" panose="03080402000500000000" pitchFamily="66" charset="0"/>
              </a:rPr>
              <a:t>-T</a:t>
            </a:r>
            <a:r>
              <a:rPr lang="en-US" sz="4000" b="1" dirty="0">
                <a:solidFill>
                  <a:srgbClr val="FF0000"/>
                </a:solidFill>
                <a:latin typeface="Ink Free" panose="03080402000500000000" pitchFamily="66" charset="0"/>
              </a:rPr>
              <a:t>o empower early-career geriatricians through</a:t>
            </a:r>
            <a:r>
              <a:rPr lang="tr-TR" sz="4000" b="1" dirty="0">
                <a:solidFill>
                  <a:srgbClr val="FF0000"/>
                </a:solidFill>
                <a:latin typeface="Ink Free" panose="03080402000500000000" pitchFamily="66" charset="0"/>
              </a:rPr>
              <a:t>:</a:t>
            </a:r>
          </a:p>
        </p:txBody>
      </p:sp>
      <p:sp>
        <p:nvSpPr>
          <p:cNvPr id="5" name="AutoShape 4">
            <a:extLst>
              <a:ext uri="{FF2B5EF4-FFF2-40B4-BE49-F238E27FC236}">
                <a16:creationId xmlns:a16="http://schemas.microsoft.com/office/drawing/2014/main" id="{ABE19AFC-13D6-65C1-6D39-CCF7B145E180}"/>
              </a:ext>
            </a:extLst>
          </p:cNvPr>
          <p:cNvSpPr>
            <a:spLocks noChangeAspect="1" noChangeArrowheads="1"/>
          </p:cNvSpPr>
          <p:nvPr/>
        </p:nvSpPr>
        <p:spPr bwMode="auto">
          <a:xfrm>
            <a:off x="5943600" y="3276600"/>
            <a:ext cx="2965622" cy="29656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Resim 5">
            <a:extLst>
              <a:ext uri="{FF2B5EF4-FFF2-40B4-BE49-F238E27FC236}">
                <a16:creationId xmlns:a16="http://schemas.microsoft.com/office/drawing/2014/main" id="{4613FED5-7ADC-6656-2CF2-072B9B925E59}"/>
              </a:ext>
            </a:extLst>
          </p:cNvPr>
          <p:cNvPicPr>
            <a:picLocks noChangeAspect="1"/>
          </p:cNvPicPr>
          <p:nvPr/>
        </p:nvPicPr>
        <p:blipFill>
          <a:blip r:embed="rId2"/>
          <a:stretch>
            <a:fillRect/>
          </a:stretch>
        </p:blipFill>
        <p:spPr>
          <a:xfrm>
            <a:off x="10202866" y="123567"/>
            <a:ext cx="1882042" cy="902044"/>
          </a:xfrm>
          <a:prstGeom prst="rect">
            <a:avLst/>
          </a:prstGeom>
        </p:spPr>
      </p:pic>
    </p:spTree>
    <p:extLst>
      <p:ext uri="{BB962C8B-B14F-4D97-AF65-F5344CB8AC3E}">
        <p14:creationId xmlns:p14="http://schemas.microsoft.com/office/powerpoint/2010/main" val="4030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E83646-EB24-1C64-4275-8EE2AF57974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E20B868-E775-EF6F-1A0C-D7937C073A0F}"/>
              </a:ext>
            </a:extLst>
          </p:cNvPr>
          <p:cNvSpPr>
            <a:spLocks noGrp="1"/>
          </p:cNvSpPr>
          <p:nvPr>
            <p:ph type="title"/>
          </p:nvPr>
        </p:nvSpPr>
        <p:spPr>
          <a:xfrm>
            <a:off x="529282" y="53041"/>
            <a:ext cx="3313670" cy="1325563"/>
          </a:xfrm>
        </p:spPr>
        <p:txBody>
          <a:bodyPr/>
          <a:lstStyle/>
          <a:p>
            <a:pPr algn="ctr"/>
            <a:r>
              <a:rPr lang="tr-TR" b="1" dirty="0" err="1">
                <a:latin typeface="Ink Free" panose="03080402000500000000" pitchFamily="66" charset="0"/>
              </a:rPr>
              <a:t>Our</a:t>
            </a:r>
            <a:r>
              <a:rPr lang="tr-TR" b="1" dirty="0">
                <a:latin typeface="Ink Free" panose="03080402000500000000" pitchFamily="66" charset="0"/>
              </a:rPr>
              <a:t> </a:t>
            </a:r>
            <a:r>
              <a:rPr lang="tr-TR" b="1" dirty="0" err="1">
                <a:latin typeface="Ink Free" panose="03080402000500000000" pitchFamily="66" charset="0"/>
              </a:rPr>
              <a:t>missioN</a:t>
            </a:r>
            <a:r>
              <a:rPr lang="tr-TR" b="1" dirty="0">
                <a:latin typeface="Ink Free" panose="03080402000500000000" pitchFamily="66" charset="0"/>
              </a:rPr>
              <a:t>:</a:t>
            </a:r>
            <a:endParaRPr lang="en-US" b="1" dirty="0">
              <a:latin typeface="Ink Free" panose="03080402000500000000" pitchFamily="66" charset="0"/>
            </a:endParaRPr>
          </a:p>
        </p:txBody>
      </p:sp>
      <p:sp>
        <p:nvSpPr>
          <p:cNvPr id="3" name="İçerik Yer Tutucusu 2">
            <a:extLst>
              <a:ext uri="{FF2B5EF4-FFF2-40B4-BE49-F238E27FC236}">
                <a16:creationId xmlns:a16="http://schemas.microsoft.com/office/drawing/2014/main" id="{2526A620-DEB2-3365-827D-21286824CE22}"/>
              </a:ext>
            </a:extLst>
          </p:cNvPr>
          <p:cNvSpPr>
            <a:spLocks noGrp="1"/>
          </p:cNvSpPr>
          <p:nvPr>
            <p:ph idx="1"/>
          </p:nvPr>
        </p:nvSpPr>
        <p:spPr>
          <a:xfrm>
            <a:off x="697715" y="1007924"/>
            <a:ext cx="10515600" cy="675803"/>
          </a:xfrm>
        </p:spPr>
        <p:txBody>
          <a:bodyPr>
            <a:normAutofit fontScale="92500"/>
          </a:bodyPr>
          <a:lstStyle/>
          <a:p>
            <a:pPr marL="0" indent="0" algn="ctr">
              <a:buNone/>
            </a:pPr>
            <a:r>
              <a:rPr lang="tr-TR" sz="4000" b="1" dirty="0">
                <a:solidFill>
                  <a:srgbClr val="FF0000"/>
                </a:solidFill>
                <a:latin typeface="Ink Free" panose="03080402000500000000" pitchFamily="66" charset="0"/>
              </a:rPr>
              <a:t>-T</a:t>
            </a:r>
            <a:r>
              <a:rPr lang="en-US" sz="4000" b="1" dirty="0">
                <a:solidFill>
                  <a:srgbClr val="FF0000"/>
                </a:solidFill>
                <a:latin typeface="Ink Free" panose="03080402000500000000" pitchFamily="66" charset="0"/>
              </a:rPr>
              <a:t>o empower early-career geriatricians through</a:t>
            </a:r>
            <a:r>
              <a:rPr lang="tr-TR" sz="4000" b="1" dirty="0">
                <a:solidFill>
                  <a:srgbClr val="FF0000"/>
                </a:solidFill>
                <a:latin typeface="Ink Free" panose="03080402000500000000" pitchFamily="66" charset="0"/>
              </a:rPr>
              <a:t>:</a:t>
            </a:r>
          </a:p>
        </p:txBody>
      </p:sp>
      <p:sp>
        <p:nvSpPr>
          <p:cNvPr id="5" name="AutoShape 4">
            <a:extLst>
              <a:ext uri="{FF2B5EF4-FFF2-40B4-BE49-F238E27FC236}">
                <a16:creationId xmlns:a16="http://schemas.microsoft.com/office/drawing/2014/main" id="{2F2F4D2A-0717-235C-E3CC-46255D195591}"/>
              </a:ext>
            </a:extLst>
          </p:cNvPr>
          <p:cNvSpPr>
            <a:spLocks noChangeAspect="1" noChangeArrowheads="1"/>
          </p:cNvSpPr>
          <p:nvPr/>
        </p:nvSpPr>
        <p:spPr bwMode="auto">
          <a:xfrm>
            <a:off x="5943600" y="3276600"/>
            <a:ext cx="2965622" cy="29656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Resim 8" descr="taslak, çizim, dikdörtgen, tasarım içeren bir resim&#10;&#10;Yapay zeka tarafından oluşturulan içerik yanlış olabilir.">
            <a:extLst>
              <a:ext uri="{FF2B5EF4-FFF2-40B4-BE49-F238E27FC236}">
                <a16:creationId xmlns:a16="http://schemas.microsoft.com/office/drawing/2014/main" id="{A23CAFDB-9044-B1DC-E2EB-7EEB71D470B7}"/>
              </a:ext>
            </a:extLst>
          </p:cNvPr>
          <p:cNvPicPr>
            <a:picLocks noChangeAspect="1"/>
          </p:cNvPicPr>
          <p:nvPr/>
        </p:nvPicPr>
        <p:blipFill>
          <a:blip r:embed="rId2"/>
          <a:stretch>
            <a:fillRect/>
          </a:stretch>
        </p:blipFill>
        <p:spPr>
          <a:xfrm>
            <a:off x="1896763" y="1594022"/>
            <a:ext cx="7871253" cy="7720185"/>
          </a:xfrm>
          <a:prstGeom prst="rect">
            <a:avLst/>
          </a:prstGeom>
        </p:spPr>
      </p:pic>
      <p:sp>
        <p:nvSpPr>
          <p:cNvPr id="11" name="Metin kutusu 10">
            <a:extLst>
              <a:ext uri="{FF2B5EF4-FFF2-40B4-BE49-F238E27FC236}">
                <a16:creationId xmlns:a16="http://schemas.microsoft.com/office/drawing/2014/main" id="{DF1A440C-CEE0-431F-060C-BC3FAFCE41B0}"/>
              </a:ext>
            </a:extLst>
          </p:cNvPr>
          <p:cNvSpPr txBox="1"/>
          <p:nvPr/>
        </p:nvSpPr>
        <p:spPr>
          <a:xfrm rot="21209459">
            <a:off x="902586" y="2611990"/>
            <a:ext cx="60980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MENTORSHIP!</a:t>
            </a:r>
          </a:p>
        </p:txBody>
      </p:sp>
      <p:pic>
        <p:nvPicPr>
          <p:cNvPr id="6" name="Resim 5">
            <a:extLst>
              <a:ext uri="{FF2B5EF4-FFF2-40B4-BE49-F238E27FC236}">
                <a16:creationId xmlns:a16="http://schemas.microsoft.com/office/drawing/2014/main" id="{4DAD716C-302C-A977-C56D-A4A55B9F4613}"/>
              </a:ext>
            </a:extLst>
          </p:cNvPr>
          <p:cNvPicPr>
            <a:picLocks noChangeAspect="1"/>
          </p:cNvPicPr>
          <p:nvPr/>
        </p:nvPicPr>
        <p:blipFill>
          <a:blip r:embed="rId3"/>
          <a:stretch>
            <a:fillRect/>
          </a:stretch>
        </p:blipFill>
        <p:spPr>
          <a:xfrm>
            <a:off x="10202866" y="123567"/>
            <a:ext cx="1882042" cy="902044"/>
          </a:xfrm>
          <a:prstGeom prst="rect">
            <a:avLst/>
          </a:prstGeom>
        </p:spPr>
      </p:pic>
    </p:spTree>
    <p:extLst>
      <p:ext uri="{BB962C8B-B14F-4D97-AF65-F5344CB8AC3E}">
        <p14:creationId xmlns:p14="http://schemas.microsoft.com/office/powerpoint/2010/main" val="2611744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82C35E-5408-43FA-C9DB-F591DC7DFAF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39176D7-37B8-81F9-317D-FBD55C864B41}"/>
              </a:ext>
            </a:extLst>
          </p:cNvPr>
          <p:cNvSpPr>
            <a:spLocks noGrp="1"/>
          </p:cNvSpPr>
          <p:nvPr>
            <p:ph type="title"/>
          </p:nvPr>
        </p:nvSpPr>
        <p:spPr>
          <a:xfrm>
            <a:off x="529282" y="53041"/>
            <a:ext cx="3313670" cy="1325563"/>
          </a:xfrm>
        </p:spPr>
        <p:txBody>
          <a:bodyPr/>
          <a:lstStyle/>
          <a:p>
            <a:pPr algn="ctr"/>
            <a:r>
              <a:rPr lang="tr-TR" b="1" dirty="0" err="1">
                <a:latin typeface="Ink Free" panose="03080402000500000000" pitchFamily="66" charset="0"/>
              </a:rPr>
              <a:t>Our</a:t>
            </a:r>
            <a:r>
              <a:rPr lang="tr-TR" b="1" dirty="0">
                <a:latin typeface="Ink Free" panose="03080402000500000000" pitchFamily="66" charset="0"/>
              </a:rPr>
              <a:t> </a:t>
            </a:r>
            <a:r>
              <a:rPr lang="tr-TR" b="1" dirty="0" err="1">
                <a:latin typeface="Ink Free" panose="03080402000500000000" pitchFamily="66" charset="0"/>
              </a:rPr>
              <a:t>missioN</a:t>
            </a:r>
            <a:r>
              <a:rPr lang="tr-TR" b="1" dirty="0">
                <a:latin typeface="Ink Free" panose="03080402000500000000" pitchFamily="66" charset="0"/>
              </a:rPr>
              <a:t>:</a:t>
            </a:r>
            <a:endParaRPr lang="en-US" b="1" dirty="0">
              <a:latin typeface="Ink Free" panose="03080402000500000000" pitchFamily="66" charset="0"/>
            </a:endParaRPr>
          </a:p>
        </p:txBody>
      </p:sp>
      <p:sp>
        <p:nvSpPr>
          <p:cNvPr id="3" name="İçerik Yer Tutucusu 2">
            <a:extLst>
              <a:ext uri="{FF2B5EF4-FFF2-40B4-BE49-F238E27FC236}">
                <a16:creationId xmlns:a16="http://schemas.microsoft.com/office/drawing/2014/main" id="{02B5395E-44F0-33A0-CCC3-34259FC8CF56}"/>
              </a:ext>
            </a:extLst>
          </p:cNvPr>
          <p:cNvSpPr>
            <a:spLocks noGrp="1"/>
          </p:cNvSpPr>
          <p:nvPr>
            <p:ph idx="1"/>
          </p:nvPr>
        </p:nvSpPr>
        <p:spPr>
          <a:xfrm>
            <a:off x="697715" y="1007924"/>
            <a:ext cx="10515600" cy="675803"/>
          </a:xfrm>
        </p:spPr>
        <p:txBody>
          <a:bodyPr>
            <a:normAutofit fontScale="92500"/>
          </a:bodyPr>
          <a:lstStyle/>
          <a:p>
            <a:pPr marL="0" indent="0" algn="ctr">
              <a:buNone/>
            </a:pPr>
            <a:r>
              <a:rPr lang="tr-TR" sz="4000" b="1" dirty="0">
                <a:solidFill>
                  <a:srgbClr val="FF0000"/>
                </a:solidFill>
                <a:latin typeface="Ink Free" panose="03080402000500000000" pitchFamily="66" charset="0"/>
              </a:rPr>
              <a:t>-T</a:t>
            </a:r>
            <a:r>
              <a:rPr lang="en-US" sz="4000" b="1" dirty="0">
                <a:solidFill>
                  <a:srgbClr val="FF0000"/>
                </a:solidFill>
                <a:latin typeface="Ink Free" panose="03080402000500000000" pitchFamily="66" charset="0"/>
              </a:rPr>
              <a:t>o empower early-career geriatricians through</a:t>
            </a:r>
            <a:r>
              <a:rPr lang="tr-TR" sz="4000" b="1" dirty="0">
                <a:solidFill>
                  <a:srgbClr val="FF0000"/>
                </a:solidFill>
                <a:latin typeface="Ink Free" panose="03080402000500000000" pitchFamily="66" charset="0"/>
              </a:rPr>
              <a:t>:</a:t>
            </a:r>
          </a:p>
        </p:txBody>
      </p:sp>
      <p:sp>
        <p:nvSpPr>
          <p:cNvPr id="5" name="AutoShape 4">
            <a:extLst>
              <a:ext uri="{FF2B5EF4-FFF2-40B4-BE49-F238E27FC236}">
                <a16:creationId xmlns:a16="http://schemas.microsoft.com/office/drawing/2014/main" id="{31E08623-51D8-3743-31D2-11D48235FE8C}"/>
              </a:ext>
            </a:extLst>
          </p:cNvPr>
          <p:cNvSpPr>
            <a:spLocks noChangeAspect="1" noChangeArrowheads="1"/>
          </p:cNvSpPr>
          <p:nvPr/>
        </p:nvSpPr>
        <p:spPr bwMode="auto">
          <a:xfrm>
            <a:off x="5943600" y="3276600"/>
            <a:ext cx="2965622" cy="29656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Resim 8" descr="taslak, çizim, dikdörtgen, tasarım içeren bir resim&#10;&#10;Yapay zeka tarafından oluşturulan içerik yanlış olabilir.">
            <a:extLst>
              <a:ext uri="{FF2B5EF4-FFF2-40B4-BE49-F238E27FC236}">
                <a16:creationId xmlns:a16="http://schemas.microsoft.com/office/drawing/2014/main" id="{D4A92AEC-4D63-3BE1-CAF8-889FDE6334F5}"/>
              </a:ext>
            </a:extLst>
          </p:cNvPr>
          <p:cNvPicPr>
            <a:picLocks noChangeAspect="1"/>
          </p:cNvPicPr>
          <p:nvPr/>
        </p:nvPicPr>
        <p:blipFill>
          <a:blip r:embed="rId2"/>
          <a:stretch>
            <a:fillRect/>
          </a:stretch>
        </p:blipFill>
        <p:spPr>
          <a:xfrm>
            <a:off x="1896763" y="1594022"/>
            <a:ext cx="7871253" cy="7720185"/>
          </a:xfrm>
          <a:prstGeom prst="rect">
            <a:avLst/>
          </a:prstGeom>
        </p:spPr>
      </p:pic>
      <p:sp>
        <p:nvSpPr>
          <p:cNvPr id="11" name="Metin kutusu 10">
            <a:extLst>
              <a:ext uri="{FF2B5EF4-FFF2-40B4-BE49-F238E27FC236}">
                <a16:creationId xmlns:a16="http://schemas.microsoft.com/office/drawing/2014/main" id="{49C53ED6-840C-DF7E-FDB3-93DA74628B21}"/>
              </a:ext>
            </a:extLst>
          </p:cNvPr>
          <p:cNvSpPr txBox="1"/>
          <p:nvPr/>
        </p:nvSpPr>
        <p:spPr>
          <a:xfrm rot="21209459">
            <a:off x="902586" y="2611990"/>
            <a:ext cx="60980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MENTORSHIP!</a:t>
            </a:r>
          </a:p>
        </p:txBody>
      </p:sp>
      <p:sp>
        <p:nvSpPr>
          <p:cNvPr id="6" name="Metin kutusu 5">
            <a:extLst>
              <a:ext uri="{FF2B5EF4-FFF2-40B4-BE49-F238E27FC236}">
                <a16:creationId xmlns:a16="http://schemas.microsoft.com/office/drawing/2014/main" id="{862E506C-19EB-1CED-D1C1-2964FF3E2984}"/>
              </a:ext>
            </a:extLst>
          </p:cNvPr>
          <p:cNvSpPr txBox="1"/>
          <p:nvPr/>
        </p:nvSpPr>
        <p:spPr>
          <a:xfrm rot="384670">
            <a:off x="4355457" y="2716961"/>
            <a:ext cx="6098058" cy="111928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7030A0"/>
                </a:solidFill>
                <a:effectLst/>
                <a:uLnTx/>
                <a:uFillTx/>
                <a:latin typeface="Ink Free" panose="03080402000500000000" pitchFamily="66" charset="0"/>
                <a:ea typeface="+mn-ea"/>
                <a:cs typeface="+mn-cs"/>
              </a:rPr>
              <a:t>N</a:t>
            </a:r>
            <a:r>
              <a:rPr kumimoji="0" lang="tr-TR" sz="3200" b="1" i="0" u="none" strike="noStrike" kern="1200" cap="none" spc="0" normalizeH="0" baseline="0" noProof="0" dirty="0">
                <a:ln>
                  <a:noFill/>
                </a:ln>
                <a:solidFill>
                  <a:srgbClr val="7030A0"/>
                </a:solidFill>
                <a:effectLst/>
                <a:uLnTx/>
                <a:uFillTx/>
                <a:latin typeface="Ink Free" panose="03080402000500000000" pitchFamily="66" charset="0"/>
                <a:ea typeface="+mn-ea"/>
                <a:cs typeface="+mn-cs"/>
              </a:rPr>
              <a:t>ETWORKING!</a:t>
            </a:r>
          </a:p>
        </p:txBody>
      </p:sp>
      <p:pic>
        <p:nvPicPr>
          <p:cNvPr id="7" name="Resim 6">
            <a:extLst>
              <a:ext uri="{FF2B5EF4-FFF2-40B4-BE49-F238E27FC236}">
                <a16:creationId xmlns:a16="http://schemas.microsoft.com/office/drawing/2014/main" id="{4B0DA102-9B1A-B3C4-F61D-9C48BDC607E1}"/>
              </a:ext>
            </a:extLst>
          </p:cNvPr>
          <p:cNvPicPr>
            <a:picLocks noChangeAspect="1"/>
          </p:cNvPicPr>
          <p:nvPr/>
        </p:nvPicPr>
        <p:blipFill>
          <a:blip r:embed="rId3"/>
          <a:stretch>
            <a:fillRect/>
          </a:stretch>
        </p:blipFill>
        <p:spPr>
          <a:xfrm>
            <a:off x="10202866" y="123567"/>
            <a:ext cx="1882042" cy="902044"/>
          </a:xfrm>
          <a:prstGeom prst="rect">
            <a:avLst/>
          </a:prstGeom>
        </p:spPr>
      </p:pic>
    </p:spTree>
    <p:extLst>
      <p:ext uri="{BB962C8B-B14F-4D97-AF65-F5344CB8AC3E}">
        <p14:creationId xmlns:p14="http://schemas.microsoft.com/office/powerpoint/2010/main" val="1674034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188F0D-8824-A181-225D-30B28BC95B8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B4E5FC4-AA5F-9F68-FD17-C692ABBFF95A}"/>
              </a:ext>
            </a:extLst>
          </p:cNvPr>
          <p:cNvSpPr>
            <a:spLocks noGrp="1"/>
          </p:cNvSpPr>
          <p:nvPr>
            <p:ph type="title"/>
          </p:nvPr>
        </p:nvSpPr>
        <p:spPr>
          <a:xfrm>
            <a:off x="529282" y="53041"/>
            <a:ext cx="3313670" cy="1325563"/>
          </a:xfrm>
        </p:spPr>
        <p:txBody>
          <a:bodyPr/>
          <a:lstStyle/>
          <a:p>
            <a:pPr algn="ctr"/>
            <a:r>
              <a:rPr lang="tr-TR" b="1" dirty="0" err="1">
                <a:latin typeface="Ink Free" panose="03080402000500000000" pitchFamily="66" charset="0"/>
              </a:rPr>
              <a:t>Our</a:t>
            </a:r>
            <a:r>
              <a:rPr lang="tr-TR" b="1" dirty="0">
                <a:latin typeface="Ink Free" panose="03080402000500000000" pitchFamily="66" charset="0"/>
              </a:rPr>
              <a:t> </a:t>
            </a:r>
            <a:r>
              <a:rPr lang="tr-TR" b="1" dirty="0" err="1">
                <a:latin typeface="Ink Free" panose="03080402000500000000" pitchFamily="66" charset="0"/>
              </a:rPr>
              <a:t>missioN</a:t>
            </a:r>
            <a:r>
              <a:rPr lang="tr-TR" b="1" dirty="0">
                <a:latin typeface="Ink Free" panose="03080402000500000000" pitchFamily="66" charset="0"/>
              </a:rPr>
              <a:t>:</a:t>
            </a:r>
            <a:endParaRPr lang="en-US" b="1" dirty="0">
              <a:latin typeface="Ink Free" panose="03080402000500000000" pitchFamily="66" charset="0"/>
            </a:endParaRPr>
          </a:p>
        </p:txBody>
      </p:sp>
      <p:sp>
        <p:nvSpPr>
          <p:cNvPr id="3" name="İçerik Yer Tutucusu 2">
            <a:extLst>
              <a:ext uri="{FF2B5EF4-FFF2-40B4-BE49-F238E27FC236}">
                <a16:creationId xmlns:a16="http://schemas.microsoft.com/office/drawing/2014/main" id="{84CD6E61-B9C7-4F42-4AAF-9B509D732652}"/>
              </a:ext>
            </a:extLst>
          </p:cNvPr>
          <p:cNvSpPr>
            <a:spLocks noGrp="1"/>
          </p:cNvSpPr>
          <p:nvPr>
            <p:ph idx="1"/>
          </p:nvPr>
        </p:nvSpPr>
        <p:spPr>
          <a:xfrm>
            <a:off x="697715" y="1007924"/>
            <a:ext cx="10515600" cy="675803"/>
          </a:xfrm>
        </p:spPr>
        <p:txBody>
          <a:bodyPr>
            <a:normAutofit fontScale="92500"/>
          </a:bodyPr>
          <a:lstStyle/>
          <a:p>
            <a:pPr marL="0" indent="0" algn="ctr">
              <a:buNone/>
            </a:pPr>
            <a:r>
              <a:rPr lang="tr-TR" sz="4000" b="1" dirty="0">
                <a:solidFill>
                  <a:srgbClr val="FF0000"/>
                </a:solidFill>
                <a:latin typeface="Ink Free" panose="03080402000500000000" pitchFamily="66" charset="0"/>
              </a:rPr>
              <a:t>-T</a:t>
            </a:r>
            <a:r>
              <a:rPr lang="en-US" sz="4000" b="1" dirty="0">
                <a:solidFill>
                  <a:srgbClr val="FF0000"/>
                </a:solidFill>
                <a:latin typeface="Ink Free" panose="03080402000500000000" pitchFamily="66" charset="0"/>
              </a:rPr>
              <a:t>o empower early-career geriatricians through</a:t>
            </a:r>
            <a:r>
              <a:rPr lang="tr-TR" sz="4000" b="1" dirty="0">
                <a:solidFill>
                  <a:srgbClr val="FF0000"/>
                </a:solidFill>
                <a:latin typeface="Ink Free" panose="03080402000500000000" pitchFamily="66" charset="0"/>
              </a:rPr>
              <a:t>:</a:t>
            </a:r>
          </a:p>
        </p:txBody>
      </p:sp>
      <p:sp>
        <p:nvSpPr>
          <p:cNvPr id="5" name="AutoShape 4">
            <a:extLst>
              <a:ext uri="{FF2B5EF4-FFF2-40B4-BE49-F238E27FC236}">
                <a16:creationId xmlns:a16="http://schemas.microsoft.com/office/drawing/2014/main" id="{9B8BA6AC-F44B-10E3-3223-89CEC483260F}"/>
              </a:ext>
            </a:extLst>
          </p:cNvPr>
          <p:cNvSpPr>
            <a:spLocks noChangeAspect="1" noChangeArrowheads="1"/>
          </p:cNvSpPr>
          <p:nvPr/>
        </p:nvSpPr>
        <p:spPr bwMode="auto">
          <a:xfrm>
            <a:off x="5943600" y="3276600"/>
            <a:ext cx="2965622" cy="29656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Resim 8" descr="taslak, çizim, dikdörtgen, tasarım içeren bir resim&#10;&#10;Yapay zeka tarafından oluşturulan içerik yanlış olabilir.">
            <a:extLst>
              <a:ext uri="{FF2B5EF4-FFF2-40B4-BE49-F238E27FC236}">
                <a16:creationId xmlns:a16="http://schemas.microsoft.com/office/drawing/2014/main" id="{71DDF19F-553F-D357-944C-F013A2D2A300}"/>
              </a:ext>
            </a:extLst>
          </p:cNvPr>
          <p:cNvPicPr>
            <a:picLocks noChangeAspect="1"/>
          </p:cNvPicPr>
          <p:nvPr/>
        </p:nvPicPr>
        <p:blipFill>
          <a:blip r:embed="rId2"/>
          <a:stretch>
            <a:fillRect/>
          </a:stretch>
        </p:blipFill>
        <p:spPr>
          <a:xfrm>
            <a:off x="1896763" y="1594022"/>
            <a:ext cx="7871253" cy="7720185"/>
          </a:xfrm>
          <a:prstGeom prst="rect">
            <a:avLst/>
          </a:prstGeom>
        </p:spPr>
      </p:pic>
      <p:sp>
        <p:nvSpPr>
          <p:cNvPr id="11" name="Metin kutusu 10">
            <a:extLst>
              <a:ext uri="{FF2B5EF4-FFF2-40B4-BE49-F238E27FC236}">
                <a16:creationId xmlns:a16="http://schemas.microsoft.com/office/drawing/2014/main" id="{8797A8A4-4CA7-0EF0-CCCF-E9D7D2ECCB45}"/>
              </a:ext>
            </a:extLst>
          </p:cNvPr>
          <p:cNvSpPr txBox="1"/>
          <p:nvPr/>
        </p:nvSpPr>
        <p:spPr>
          <a:xfrm rot="21209459">
            <a:off x="902586" y="2611990"/>
            <a:ext cx="60980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MENTORSHIP!</a:t>
            </a:r>
          </a:p>
        </p:txBody>
      </p:sp>
      <p:sp>
        <p:nvSpPr>
          <p:cNvPr id="6" name="Metin kutusu 5">
            <a:extLst>
              <a:ext uri="{FF2B5EF4-FFF2-40B4-BE49-F238E27FC236}">
                <a16:creationId xmlns:a16="http://schemas.microsoft.com/office/drawing/2014/main" id="{D22EEEFC-1AE0-4856-AB0C-D387597E30F6}"/>
              </a:ext>
            </a:extLst>
          </p:cNvPr>
          <p:cNvSpPr txBox="1"/>
          <p:nvPr/>
        </p:nvSpPr>
        <p:spPr>
          <a:xfrm rot="384670">
            <a:off x="4355457" y="2716961"/>
            <a:ext cx="6098058" cy="111928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7030A0"/>
                </a:solidFill>
                <a:effectLst/>
                <a:uLnTx/>
                <a:uFillTx/>
                <a:latin typeface="Ink Free" panose="03080402000500000000" pitchFamily="66" charset="0"/>
                <a:ea typeface="+mn-ea"/>
                <a:cs typeface="+mn-cs"/>
              </a:rPr>
              <a:t>N</a:t>
            </a:r>
            <a:r>
              <a:rPr kumimoji="0" lang="tr-TR" sz="3200" b="1" i="0" u="none" strike="noStrike" kern="1200" cap="none" spc="0" normalizeH="0" baseline="0" noProof="0" dirty="0">
                <a:ln>
                  <a:noFill/>
                </a:ln>
                <a:solidFill>
                  <a:srgbClr val="7030A0"/>
                </a:solidFill>
                <a:effectLst/>
                <a:uLnTx/>
                <a:uFillTx/>
                <a:latin typeface="Ink Free" panose="03080402000500000000" pitchFamily="66" charset="0"/>
                <a:ea typeface="+mn-ea"/>
                <a:cs typeface="+mn-cs"/>
              </a:rPr>
              <a:t>ETWORKING!</a:t>
            </a:r>
          </a:p>
        </p:txBody>
      </p:sp>
      <p:sp>
        <p:nvSpPr>
          <p:cNvPr id="7" name="Metin kutusu 6">
            <a:extLst>
              <a:ext uri="{FF2B5EF4-FFF2-40B4-BE49-F238E27FC236}">
                <a16:creationId xmlns:a16="http://schemas.microsoft.com/office/drawing/2014/main" id="{4491DBB9-2C36-A334-680D-16FA48D3C4FC}"/>
              </a:ext>
            </a:extLst>
          </p:cNvPr>
          <p:cNvSpPr txBox="1"/>
          <p:nvPr/>
        </p:nvSpPr>
        <p:spPr>
          <a:xfrm rot="21275296">
            <a:off x="2699347" y="5253075"/>
            <a:ext cx="2817177" cy="89460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50"/>
                </a:solidFill>
                <a:effectLst/>
                <a:uLnTx/>
                <a:uFillTx/>
                <a:latin typeface="Ink Free" panose="03080402000500000000" pitchFamily="66" charset="0"/>
                <a:ea typeface="+mn-ea"/>
                <a:cs typeface="+mn-cs"/>
              </a:rPr>
              <a:t>EDUCATION</a:t>
            </a:r>
            <a:r>
              <a:rPr kumimoji="0" lang="tr-TR" sz="2400" b="1" i="0" u="none" strike="noStrike" kern="1200" cap="none" spc="0" normalizeH="0" baseline="0" noProof="0" dirty="0">
                <a:ln>
                  <a:noFill/>
                </a:ln>
                <a:solidFill>
                  <a:srgbClr val="00B050"/>
                </a:solidFill>
                <a:effectLst/>
                <a:uLnTx/>
                <a:uFillTx/>
                <a:latin typeface="Ink Free" panose="03080402000500000000" pitchFamily="66"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Ink Free" panose="03080402000500000000" pitchFamily="66" charset="0"/>
              <a:ea typeface="+mn-ea"/>
              <a:cs typeface="+mn-cs"/>
            </a:endParaRPr>
          </a:p>
        </p:txBody>
      </p:sp>
      <p:pic>
        <p:nvPicPr>
          <p:cNvPr id="8" name="Resim 7">
            <a:extLst>
              <a:ext uri="{FF2B5EF4-FFF2-40B4-BE49-F238E27FC236}">
                <a16:creationId xmlns:a16="http://schemas.microsoft.com/office/drawing/2014/main" id="{02DB64FC-CEDA-1D01-B6E0-A07AE792CDF1}"/>
              </a:ext>
            </a:extLst>
          </p:cNvPr>
          <p:cNvPicPr>
            <a:picLocks noChangeAspect="1"/>
          </p:cNvPicPr>
          <p:nvPr/>
        </p:nvPicPr>
        <p:blipFill>
          <a:blip r:embed="rId3"/>
          <a:stretch>
            <a:fillRect/>
          </a:stretch>
        </p:blipFill>
        <p:spPr>
          <a:xfrm>
            <a:off x="10202866" y="123567"/>
            <a:ext cx="1882042" cy="902044"/>
          </a:xfrm>
          <a:prstGeom prst="rect">
            <a:avLst/>
          </a:prstGeom>
        </p:spPr>
      </p:pic>
    </p:spTree>
    <p:extLst>
      <p:ext uri="{BB962C8B-B14F-4D97-AF65-F5344CB8AC3E}">
        <p14:creationId xmlns:p14="http://schemas.microsoft.com/office/powerpoint/2010/main" val="4133163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6D07E2-B5F1-4AB7-0177-EF212299C91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390C48-0449-6B43-9EB1-1CC01D28C5AE}"/>
              </a:ext>
            </a:extLst>
          </p:cNvPr>
          <p:cNvSpPr>
            <a:spLocks noGrp="1"/>
          </p:cNvSpPr>
          <p:nvPr>
            <p:ph type="title"/>
          </p:nvPr>
        </p:nvSpPr>
        <p:spPr>
          <a:xfrm>
            <a:off x="529282" y="53041"/>
            <a:ext cx="3313670" cy="1325563"/>
          </a:xfrm>
        </p:spPr>
        <p:txBody>
          <a:bodyPr/>
          <a:lstStyle/>
          <a:p>
            <a:pPr algn="ctr"/>
            <a:r>
              <a:rPr lang="tr-TR" b="1" dirty="0" err="1">
                <a:latin typeface="Ink Free" panose="03080402000500000000" pitchFamily="66" charset="0"/>
              </a:rPr>
              <a:t>Our</a:t>
            </a:r>
            <a:r>
              <a:rPr lang="tr-TR" b="1" dirty="0">
                <a:latin typeface="Ink Free" panose="03080402000500000000" pitchFamily="66" charset="0"/>
              </a:rPr>
              <a:t> </a:t>
            </a:r>
            <a:r>
              <a:rPr lang="tr-TR" b="1" dirty="0" err="1">
                <a:latin typeface="Ink Free" panose="03080402000500000000" pitchFamily="66" charset="0"/>
              </a:rPr>
              <a:t>missioN</a:t>
            </a:r>
            <a:r>
              <a:rPr lang="tr-TR" b="1" dirty="0">
                <a:latin typeface="Ink Free" panose="03080402000500000000" pitchFamily="66" charset="0"/>
              </a:rPr>
              <a:t>:</a:t>
            </a:r>
            <a:endParaRPr lang="en-US" b="1" dirty="0">
              <a:latin typeface="Ink Free" panose="03080402000500000000" pitchFamily="66" charset="0"/>
            </a:endParaRPr>
          </a:p>
        </p:txBody>
      </p:sp>
      <p:sp>
        <p:nvSpPr>
          <p:cNvPr id="3" name="İçerik Yer Tutucusu 2">
            <a:extLst>
              <a:ext uri="{FF2B5EF4-FFF2-40B4-BE49-F238E27FC236}">
                <a16:creationId xmlns:a16="http://schemas.microsoft.com/office/drawing/2014/main" id="{BDD205EC-6C49-04DA-E52F-84E815E62FE7}"/>
              </a:ext>
            </a:extLst>
          </p:cNvPr>
          <p:cNvSpPr>
            <a:spLocks noGrp="1"/>
          </p:cNvSpPr>
          <p:nvPr>
            <p:ph idx="1"/>
          </p:nvPr>
        </p:nvSpPr>
        <p:spPr>
          <a:xfrm>
            <a:off x="697715" y="1007924"/>
            <a:ext cx="10515600" cy="675803"/>
          </a:xfrm>
        </p:spPr>
        <p:txBody>
          <a:bodyPr>
            <a:normAutofit fontScale="92500"/>
          </a:bodyPr>
          <a:lstStyle/>
          <a:p>
            <a:pPr marL="0" indent="0" algn="ctr">
              <a:buNone/>
            </a:pPr>
            <a:r>
              <a:rPr lang="tr-TR" sz="4000" b="1" dirty="0">
                <a:solidFill>
                  <a:srgbClr val="FF0000"/>
                </a:solidFill>
                <a:latin typeface="Ink Free" panose="03080402000500000000" pitchFamily="66" charset="0"/>
              </a:rPr>
              <a:t>-T</a:t>
            </a:r>
            <a:r>
              <a:rPr lang="en-US" sz="4000" b="1" dirty="0">
                <a:solidFill>
                  <a:srgbClr val="FF0000"/>
                </a:solidFill>
                <a:latin typeface="Ink Free" panose="03080402000500000000" pitchFamily="66" charset="0"/>
              </a:rPr>
              <a:t>o empower early-career geriatricians through</a:t>
            </a:r>
            <a:r>
              <a:rPr lang="tr-TR" sz="4000" b="1" dirty="0">
                <a:solidFill>
                  <a:srgbClr val="FF0000"/>
                </a:solidFill>
                <a:latin typeface="Ink Free" panose="03080402000500000000" pitchFamily="66" charset="0"/>
              </a:rPr>
              <a:t>:</a:t>
            </a:r>
          </a:p>
        </p:txBody>
      </p:sp>
      <p:sp>
        <p:nvSpPr>
          <p:cNvPr id="5" name="AutoShape 4">
            <a:extLst>
              <a:ext uri="{FF2B5EF4-FFF2-40B4-BE49-F238E27FC236}">
                <a16:creationId xmlns:a16="http://schemas.microsoft.com/office/drawing/2014/main" id="{88554A64-C1A8-1654-C7F6-EDC052FAD7A7}"/>
              </a:ext>
            </a:extLst>
          </p:cNvPr>
          <p:cNvSpPr>
            <a:spLocks noChangeAspect="1" noChangeArrowheads="1"/>
          </p:cNvSpPr>
          <p:nvPr/>
        </p:nvSpPr>
        <p:spPr bwMode="auto">
          <a:xfrm>
            <a:off x="5943600" y="3276600"/>
            <a:ext cx="2965622" cy="29656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Resim 8" descr="taslak, çizim, dikdörtgen, tasarım içeren bir resim&#10;&#10;Yapay zeka tarafından oluşturulan içerik yanlış olabilir.">
            <a:extLst>
              <a:ext uri="{FF2B5EF4-FFF2-40B4-BE49-F238E27FC236}">
                <a16:creationId xmlns:a16="http://schemas.microsoft.com/office/drawing/2014/main" id="{B57D0D98-ECC5-DE68-1E76-2F314EBB63BA}"/>
              </a:ext>
            </a:extLst>
          </p:cNvPr>
          <p:cNvPicPr>
            <a:picLocks noChangeAspect="1"/>
          </p:cNvPicPr>
          <p:nvPr/>
        </p:nvPicPr>
        <p:blipFill>
          <a:blip r:embed="rId2"/>
          <a:stretch>
            <a:fillRect/>
          </a:stretch>
        </p:blipFill>
        <p:spPr>
          <a:xfrm>
            <a:off x="1896763" y="1594022"/>
            <a:ext cx="7871253" cy="7720185"/>
          </a:xfrm>
          <a:prstGeom prst="rect">
            <a:avLst/>
          </a:prstGeom>
        </p:spPr>
      </p:pic>
      <p:sp>
        <p:nvSpPr>
          <p:cNvPr id="11" name="Metin kutusu 10">
            <a:extLst>
              <a:ext uri="{FF2B5EF4-FFF2-40B4-BE49-F238E27FC236}">
                <a16:creationId xmlns:a16="http://schemas.microsoft.com/office/drawing/2014/main" id="{413F5992-A484-4C20-B609-2828D5646700}"/>
              </a:ext>
            </a:extLst>
          </p:cNvPr>
          <p:cNvSpPr txBox="1"/>
          <p:nvPr/>
        </p:nvSpPr>
        <p:spPr>
          <a:xfrm rot="21209459">
            <a:off x="902586" y="2611990"/>
            <a:ext cx="60980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MENTORSHIP!</a:t>
            </a:r>
          </a:p>
        </p:txBody>
      </p:sp>
      <p:sp>
        <p:nvSpPr>
          <p:cNvPr id="6" name="Metin kutusu 5">
            <a:extLst>
              <a:ext uri="{FF2B5EF4-FFF2-40B4-BE49-F238E27FC236}">
                <a16:creationId xmlns:a16="http://schemas.microsoft.com/office/drawing/2014/main" id="{2AF138A8-0D21-FDF4-823F-FF2EC63781B7}"/>
              </a:ext>
            </a:extLst>
          </p:cNvPr>
          <p:cNvSpPr txBox="1"/>
          <p:nvPr/>
        </p:nvSpPr>
        <p:spPr>
          <a:xfrm rot="384670">
            <a:off x="4355457" y="2716961"/>
            <a:ext cx="6098058" cy="111928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3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7030A0"/>
                </a:solidFill>
                <a:effectLst/>
                <a:uLnTx/>
                <a:uFillTx/>
                <a:latin typeface="Ink Free" panose="03080402000500000000" pitchFamily="66" charset="0"/>
                <a:ea typeface="+mn-ea"/>
                <a:cs typeface="+mn-cs"/>
              </a:rPr>
              <a:t>N</a:t>
            </a:r>
            <a:r>
              <a:rPr kumimoji="0" lang="tr-TR" sz="3200" b="1" i="0" u="none" strike="noStrike" kern="1200" cap="none" spc="0" normalizeH="0" baseline="0" noProof="0" dirty="0">
                <a:ln>
                  <a:noFill/>
                </a:ln>
                <a:solidFill>
                  <a:srgbClr val="7030A0"/>
                </a:solidFill>
                <a:effectLst/>
                <a:uLnTx/>
                <a:uFillTx/>
                <a:latin typeface="Ink Free" panose="03080402000500000000" pitchFamily="66" charset="0"/>
                <a:ea typeface="+mn-ea"/>
                <a:cs typeface="+mn-cs"/>
              </a:rPr>
              <a:t>ETWORKING!</a:t>
            </a:r>
          </a:p>
        </p:txBody>
      </p:sp>
      <p:sp>
        <p:nvSpPr>
          <p:cNvPr id="7" name="Metin kutusu 6">
            <a:extLst>
              <a:ext uri="{FF2B5EF4-FFF2-40B4-BE49-F238E27FC236}">
                <a16:creationId xmlns:a16="http://schemas.microsoft.com/office/drawing/2014/main" id="{AF58C5AE-42E0-589F-28F8-AC8F829992A4}"/>
              </a:ext>
            </a:extLst>
          </p:cNvPr>
          <p:cNvSpPr txBox="1"/>
          <p:nvPr/>
        </p:nvSpPr>
        <p:spPr>
          <a:xfrm rot="21275296">
            <a:off x="2699347" y="5253075"/>
            <a:ext cx="2817177" cy="89460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50"/>
                </a:solidFill>
                <a:effectLst/>
                <a:uLnTx/>
                <a:uFillTx/>
                <a:latin typeface="Ink Free" panose="03080402000500000000" pitchFamily="66" charset="0"/>
                <a:ea typeface="+mn-ea"/>
                <a:cs typeface="+mn-cs"/>
              </a:rPr>
              <a:t>EDUCATION</a:t>
            </a:r>
            <a:r>
              <a:rPr kumimoji="0" lang="tr-TR" sz="2400" b="1" i="0" u="none" strike="noStrike" kern="1200" cap="none" spc="0" normalizeH="0" baseline="0" noProof="0" dirty="0">
                <a:ln>
                  <a:noFill/>
                </a:ln>
                <a:solidFill>
                  <a:srgbClr val="00B050"/>
                </a:solidFill>
                <a:effectLst/>
                <a:uLnTx/>
                <a:uFillTx/>
                <a:latin typeface="Ink Free" panose="03080402000500000000" pitchFamily="66" charset="0"/>
                <a:ea typeface="+mn-ea"/>
                <a:cs typeface="+mn-cs"/>
              </a:rPr>
              <a:t>!</a:t>
            </a:r>
            <a:r>
              <a:rPr kumimoji="0" lang="en-US" sz="2400" b="1" i="0" u="none" strike="noStrike" kern="1200" cap="none" spc="0" normalizeH="0" baseline="0" noProof="0" dirty="0">
                <a:ln>
                  <a:noFill/>
                </a:ln>
                <a:solidFill>
                  <a:srgbClr val="00B050"/>
                </a:solidFill>
                <a:effectLst/>
                <a:uLnTx/>
                <a:uFillTx/>
                <a:latin typeface="Ink Free" panose="03080402000500000000" pitchFamily="66" charset="0"/>
                <a:ea typeface="+mn-ea"/>
                <a:cs typeface="+mn-cs"/>
              </a:rPr>
              <a:t> </a:t>
            </a:r>
          </a:p>
        </p:txBody>
      </p:sp>
      <p:pic>
        <p:nvPicPr>
          <p:cNvPr id="8" name="Resim 7">
            <a:extLst>
              <a:ext uri="{FF2B5EF4-FFF2-40B4-BE49-F238E27FC236}">
                <a16:creationId xmlns:a16="http://schemas.microsoft.com/office/drawing/2014/main" id="{633CFAC7-B0BF-303D-0622-32ADECB24288}"/>
              </a:ext>
            </a:extLst>
          </p:cNvPr>
          <p:cNvPicPr>
            <a:picLocks noChangeAspect="1"/>
          </p:cNvPicPr>
          <p:nvPr/>
        </p:nvPicPr>
        <p:blipFill>
          <a:blip r:embed="rId3"/>
          <a:stretch>
            <a:fillRect/>
          </a:stretch>
        </p:blipFill>
        <p:spPr>
          <a:xfrm>
            <a:off x="10202866" y="123567"/>
            <a:ext cx="1882042" cy="902044"/>
          </a:xfrm>
          <a:prstGeom prst="rect">
            <a:avLst/>
          </a:prstGeom>
        </p:spPr>
      </p:pic>
      <p:sp>
        <p:nvSpPr>
          <p:cNvPr id="4" name="Metin kutusu 3">
            <a:extLst>
              <a:ext uri="{FF2B5EF4-FFF2-40B4-BE49-F238E27FC236}">
                <a16:creationId xmlns:a16="http://schemas.microsoft.com/office/drawing/2014/main" id="{124F262C-000C-D824-6EA2-4EE1982401B5}"/>
              </a:ext>
            </a:extLst>
          </p:cNvPr>
          <p:cNvSpPr txBox="1"/>
          <p:nvPr/>
        </p:nvSpPr>
        <p:spPr>
          <a:xfrm rot="326162">
            <a:off x="6135842" y="4997967"/>
            <a:ext cx="2817177" cy="122700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tr-TR"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srgbClr val="00B0F0"/>
                </a:solidFill>
                <a:effectLst/>
                <a:uLnTx/>
                <a:uFillTx/>
                <a:latin typeface="Ink Free" panose="03080402000500000000" pitchFamily="66" charset="0"/>
                <a:ea typeface="+mn-ea"/>
                <a:cs typeface="+mn-cs"/>
              </a:rPr>
              <a:t>RESEARCH OPPURTUNITIES!</a:t>
            </a:r>
            <a:r>
              <a:rPr kumimoji="0" lang="en-US" sz="2400" b="1" i="0" u="none" strike="noStrike" kern="1200" cap="none" spc="0" normalizeH="0" baseline="0" noProof="0" dirty="0">
                <a:ln>
                  <a:noFill/>
                </a:ln>
                <a:solidFill>
                  <a:srgbClr val="00B0F0"/>
                </a:solidFill>
                <a:effectLst/>
                <a:uLnTx/>
                <a:uFillTx/>
                <a:latin typeface="Ink Free" panose="03080402000500000000" pitchFamily="66" charset="0"/>
                <a:ea typeface="+mn-ea"/>
                <a:cs typeface="+mn-cs"/>
              </a:rPr>
              <a:t> </a:t>
            </a:r>
          </a:p>
        </p:txBody>
      </p:sp>
    </p:spTree>
    <p:extLst>
      <p:ext uri="{BB962C8B-B14F-4D97-AF65-F5344CB8AC3E}">
        <p14:creationId xmlns:p14="http://schemas.microsoft.com/office/powerpoint/2010/main" val="967925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BF902A-37E0-729E-C8EB-36AB28FF8B71}"/>
              </a:ext>
            </a:extLst>
          </p:cNvPr>
          <p:cNvSpPr>
            <a:spLocks noGrp="1"/>
          </p:cNvSpPr>
          <p:nvPr>
            <p:ph type="title"/>
          </p:nvPr>
        </p:nvSpPr>
        <p:spPr/>
        <p:txBody>
          <a:bodyPr/>
          <a:lstStyle/>
          <a:p>
            <a:pPr algn="ctr"/>
            <a:r>
              <a:rPr lang="tr-TR" b="1" dirty="0" err="1"/>
              <a:t>ECGI’nin</a:t>
            </a:r>
            <a:r>
              <a:rPr lang="tr-TR" b="1" dirty="0"/>
              <a:t> yapısı ve kuralları</a:t>
            </a:r>
            <a:endParaRPr lang="en-US" b="1" dirty="0"/>
          </a:p>
        </p:txBody>
      </p:sp>
      <p:sp>
        <p:nvSpPr>
          <p:cNvPr id="3" name="İçerik Yer Tutucusu 2">
            <a:extLst>
              <a:ext uri="{FF2B5EF4-FFF2-40B4-BE49-F238E27FC236}">
                <a16:creationId xmlns:a16="http://schemas.microsoft.com/office/drawing/2014/main" id="{0D77D82F-6A93-D3A9-55E8-3A4DC54BC15C}"/>
              </a:ext>
            </a:extLst>
          </p:cNvPr>
          <p:cNvSpPr>
            <a:spLocks noGrp="1"/>
          </p:cNvSpPr>
          <p:nvPr>
            <p:ph idx="1"/>
          </p:nvPr>
        </p:nvSpPr>
        <p:spPr>
          <a:xfrm>
            <a:off x="838200" y="1496291"/>
            <a:ext cx="6198031" cy="5181600"/>
          </a:xfrm>
        </p:spPr>
        <p:txBody>
          <a:bodyPr>
            <a:normAutofit fontScale="77500" lnSpcReduction="20000"/>
          </a:bodyPr>
          <a:lstStyle/>
          <a:p>
            <a:pPr marL="0" indent="0" algn="ctr">
              <a:buNone/>
            </a:pPr>
            <a:r>
              <a:rPr lang="tr-TR" sz="2000" b="1" dirty="0"/>
              <a:t>Koordinatör</a:t>
            </a:r>
          </a:p>
          <a:p>
            <a:pPr marL="0" indent="0" algn="ctr">
              <a:buNone/>
            </a:pPr>
            <a:r>
              <a:rPr lang="tr-TR" sz="1800" dirty="0" err="1"/>
              <a:t>Karolina</a:t>
            </a:r>
            <a:r>
              <a:rPr lang="tr-TR" sz="1800" dirty="0"/>
              <a:t> </a:t>
            </a:r>
            <a:r>
              <a:rPr lang="tr-TR" sz="1800" dirty="0" err="1"/>
              <a:t>Piotrowicz</a:t>
            </a:r>
            <a:endParaRPr lang="tr-TR" sz="1800" dirty="0"/>
          </a:p>
          <a:p>
            <a:pPr marL="0" indent="0" algn="ctr">
              <a:buNone/>
            </a:pPr>
            <a:endParaRPr lang="tr-TR" sz="1800" dirty="0"/>
          </a:p>
          <a:p>
            <a:pPr marL="0" indent="0" algn="ctr">
              <a:buNone/>
            </a:pPr>
            <a:r>
              <a:rPr lang="tr-TR" sz="2000" b="1" dirty="0"/>
              <a:t>Başkanlar</a:t>
            </a:r>
          </a:p>
          <a:p>
            <a:pPr marL="0" indent="0" algn="ctr">
              <a:buNone/>
            </a:pPr>
            <a:r>
              <a:rPr lang="tr-TR" sz="1800" dirty="0"/>
              <a:t>Serdar </a:t>
            </a:r>
            <a:r>
              <a:rPr lang="tr-TR" sz="1800" dirty="0" err="1"/>
              <a:t>Ozkok</a:t>
            </a:r>
            <a:r>
              <a:rPr lang="tr-TR" sz="1800" dirty="0"/>
              <a:t> </a:t>
            </a:r>
          </a:p>
          <a:p>
            <a:pPr marL="0" indent="0" algn="ctr">
              <a:buNone/>
            </a:pPr>
            <a:r>
              <a:rPr lang="tr-TR" sz="1800" dirty="0"/>
              <a:t>Daniel-</a:t>
            </a:r>
            <a:r>
              <a:rPr lang="tr-TR" sz="1800" dirty="0" err="1"/>
              <a:t>Rossello</a:t>
            </a:r>
            <a:r>
              <a:rPr lang="tr-TR" sz="1800" dirty="0"/>
              <a:t> </a:t>
            </a:r>
            <a:r>
              <a:rPr lang="tr-TR" sz="1800" dirty="0" err="1"/>
              <a:t>Jimenez</a:t>
            </a:r>
            <a:r>
              <a:rPr lang="tr-TR" sz="1800" dirty="0"/>
              <a:t> </a:t>
            </a:r>
          </a:p>
          <a:p>
            <a:pPr marL="0" indent="0" algn="ctr">
              <a:buNone/>
            </a:pPr>
            <a:endParaRPr lang="tr-TR" sz="1800" dirty="0"/>
          </a:p>
          <a:p>
            <a:pPr marL="0" indent="0" algn="ctr">
              <a:buNone/>
            </a:pPr>
            <a:r>
              <a:rPr lang="tr-TR" sz="2100" b="1" dirty="0"/>
              <a:t>Sekretarya </a:t>
            </a:r>
          </a:p>
          <a:p>
            <a:pPr marL="0" indent="0" algn="ctr">
              <a:buNone/>
            </a:pPr>
            <a:r>
              <a:rPr lang="tr-TR" sz="1800" dirty="0" err="1"/>
              <a:t>Sabrina</a:t>
            </a:r>
            <a:r>
              <a:rPr lang="tr-TR" sz="1800" dirty="0"/>
              <a:t> </a:t>
            </a:r>
            <a:r>
              <a:rPr lang="tr-TR" sz="1800" dirty="0" err="1"/>
              <a:t>Silvani</a:t>
            </a:r>
            <a:endParaRPr lang="tr-TR" sz="1800" dirty="0"/>
          </a:p>
          <a:p>
            <a:pPr marL="0" indent="0" algn="ctr">
              <a:buNone/>
            </a:pPr>
            <a:endParaRPr lang="tr-TR" sz="1800" dirty="0"/>
          </a:p>
          <a:p>
            <a:pPr marL="0" indent="0" algn="ctr">
              <a:buNone/>
            </a:pPr>
            <a:r>
              <a:rPr lang="tr-TR" sz="2000" b="1" dirty="0"/>
              <a:t>Akademik </a:t>
            </a:r>
            <a:r>
              <a:rPr lang="tr-TR" sz="2000" b="1" dirty="0" err="1"/>
              <a:t>Liyezon</a:t>
            </a:r>
            <a:r>
              <a:rPr lang="tr-TR" sz="2000" b="1" dirty="0"/>
              <a:t> Kişisi</a:t>
            </a:r>
          </a:p>
          <a:p>
            <a:pPr marL="0" indent="0" algn="ctr">
              <a:buNone/>
            </a:pPr>
            <a:r>
              <a:rPr lang="tr-TR" sz="1800" dirty="0" err="1"/>
              <a:t>Gulistan</a:t>
            </a:r>
            <a:r>
              <a:rPr lang="tr-TR" sz="1800" dirty="0"/>
              <a:t> </a:t>
            </a:r>
            <a:r>
              <a:rPr lang="tr-TR" sz="1800" dirty="0" err="1"/>
              <a:t>Bahat</a:t>
            </a:r>
            <a:r>
              <a:rPr lang="tr-TR" sz="1800" dirty="0"/>
              <a:t> </a:t>
            </a:r>
          </a:p>
          <a:p>
            <a:pPr marL="0" indent="0" algn="ctr">
              <a:buNone/>
            </a:pPr>
            <a:endParaRPr lang="tr-TR" sz="1800" dirty="0"/>
          </a:p>
          <a:p>
            <a:pPr marL="0" indent="0" algn="ctr">
              <a:buNone/>
            </a:pPr>
            <a:r>
              <a:rPr lang="tr-TR" sz="2100" b="1" dirty="0"/>
              <a:t>Sosyal Medya Temsilcisi</a:t>
            </a:r>
          </a:p>
          <a:p>
            <a:pPr marL="0" indent="0" algn="ctr">
              <a:buNone/>
            </a:pPr>
            <a:r>
              <a:rPr lang="tr-TR" sz="1800" dirty="0"/>
              <a:t>Mariana </a:t>
            </a:r>
            <a:r>
              <a:rPr lang="tr-TR" sz="1800" dirty="0" err="1"/>
              <a:t>Alves</a:t>
            </a:r>
            <a:r>
              <a:rPr lang="tr-TR" sz="1800" dirty="0"/>
              <a:t> </a:t>
            </a:r>
          </a:p>
          <a:p>
            <a:pPr marL="0" indent="0" algn="ctr">
              <a:buNone/>
            </a:pPr>
            <a:endParaRPr lang="tr-TR" sz="1800" dirty="0"/>
          </a:p>
          <a:p>
            <a:pPr marL="0" indent="0" algn="ctr">
              <a:buNone/>
            </a:pPr>
            <a:r>
              <a:rPr lang="tr-TR" sz="2100" b="1" dirty="0"/>
              <a:t>Çalışma Grupları</a:t>
            </a:r>
          </a:p>
          <a:p>
            <a:pPr marL="0" indent="0" algn="ctr">
              <a:buNone/>
            </a:pPr>
            <a:r>
              <a:rPr lang="tr-TR" sz="1800" dirty="0"/>
              <a:t>5 resmi çalışma grubu</a:t>
            </a:r>
          </a:p>
        </p:txBody>
      </p:sp>
      <p:pic>
        <p:nvPicPr>
          <p:cNvPr id="5" name="Resim 4">
            <a:extLst>
              <a:ext uri="{FF2B5EF4-FFF2-40B4-BE49-F238E27FC236}">
                <a16:creationId xmlns:a16="http://schemas.microsoft.com/office/drawing/2014/main" id="{956C8F03-18DC-B8DB-016E-36E2783641D0}"/>
              </a:ext>
            </a:extLst>
          </p:cNvPr>
          <p:cNvPicPr>
            <a:picLocks noChangeAspect="1"/>
          </p:cNvPicPr>
          <p:nvPr/>
        </p:nvPicPr>
        <p:blipFill>
          <a:blip r:embed="rId2"/>
          <a:stretch>
            <a:fillRect/>
          </a:stretch>
        </p:blipFill>
        <p:spPr>
          <a:xfrm>
            <a:off x="7228008" y="1983784"/>
            <a:ext cx="4310908" cy="4351338"/>
          </a:xfrm>
          <a:prstGeom prst="rect">
            <a:avLst/>
          </a:prstGeom>
        </p:spPr>
      </p:pic>
    </p:spTree>
    <p:extLst>
      <p:ext uri="{BB962C8B-B14F-4D97-AF65-F5344CB8AC3E}">
        <p14:creationId xmlns:p14="http://schemas.microsoft.com/office/powerpoint/2010/main" val="3626491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26DBD7-9B56-A707-1688-EF3CC6A40465}"/>
              </a:ext>
            </a:extLst>
          </p:cNvPr>
          <p:cNvSpPr>
            <a:spLocks noGrp="1"/>
          </p:cNvSpPr>
          <p:nvPr>
            <p:ph type="title"/>
          </p:nvPr>
        </p:nvSpPr>
        <p:spPr/>
        <p:txBody>
          <a:bodyPr/>
          <a:lstStyle/>
          <a:p>
            <a:pPr algn="ctr"/>
            <a:r>
              <a:rPr lang="tr-TR" b="1" dirty="0"/>
              <a:t>ECGI üyelerinin ülkelere göre dağılımı</a:t>
            </a:r>
            <a:endParaRPr lang="en-US" b="1" dirty="0"/>
          </a:p>
        </p:txBody>
      </p:sp>
      <p:graphicFrame>
        <p:nvGraphicFramePr>
          <p:cNvPr id="6" name="İçerik Yer Tutucusu 5">
            <a:extLst>
              <a:ext uri="{FF2B5EF4-FFF2-40B4-BE49-F238E27FC236}">
                <a16:creationId xmlns:a16="http://schemas.microsoft.com/office/drawing/2014/main" id="{EA6BE37C-3C33-C492-D89B-9E2F50961E2A}"/>
              </a:ext>
            </a:extLst>
          </p:cNvPr>
          <p:cNvGraphicFramePr>
            <a:graphicFrameLocks noGrp="1"/>
          </p:cNvGraphicFramePr>
          <p:nvPr>
            <p:ph idx="1"/>
            <p:extLst>
              <p:ext uri="{D42A27DB-BD31-4B8C-83A1-F6EECF244321}">
                <p14:modId xmlns:p14="http://schemas.microsoft.com/office/powerpoint/2010/main" val="1976990718"/>
              </p:ext>
            </p:extLst>
          </p:nvPr>
        </p:nvGraphicFramePr>
        <p:xfrm>
          <a:off x="838200" y="1690688"/>
          <a:ext cx="10515600" cy="4158021"/>
        </p:xfrm>
        <a:graphic>
          <a:graphicData uri="http://schemas.openxmlformats.org/drawingml/2006/chart">
            <c:chart xmlns:c="http://schemas.openxmlformats.org/drawingml/2006/chart" xmlns:r="http://schemas.openxmlformats.org/officeDocument/2006/relationships" r:id="rId2"/>
          </a:graphicData>
        </a:graphic>
      </p:graphicFrame>
      <p:sp>
        <p:nvSpPr>
          <p:cNvPr id="7" name="Metin kutusu 6">
            <a:extLst>
              <a:ext uri="{FF2B5EF4-FFF2-40B4-BE49-F238E27FC236}">
                <a16:creationId xmlns:a16="http://schemas.microsoft.com/office/drawing/2014/main" id="{7E1E1131-10B7-6531-84B8-1CFD52EFD58C}"/>
              </a:ext>
            </a:extLst>
          </p:cNvPr>
          <p:cNvSpPr txBox="1"/>
          <p:nvPr/>
        </p:nvSpPr>
        <p:spPr>
          <a:xfrm>
            <a:off x="4776158" y="5969655"/>
            <a:ext cx="2639683" cy="523220"/>
          </a:xfrm>
          <a:prstGeom prst="rect">
            <a:avLst/>
          </a:prstGeom>
          <a:solidFill>
            <a:schemeClr val="tx2">
              <a:lumMod val="10000"/>
              <a:lumOff val="90000"/>
            </a:schemeClr>
          </a:solidFill>
        </p:spPr>
        <p:txBody>
          <a:bodyPr wrap="square" rtlCol="0">
            <a:spAutoFit/>
          </a:bodyPr>
          <a:lstStyle/>
          <a:p>
            <a:r>
              <a:rPr lang="tr-TR" sz="2800" b="1" dirty="0"/>
              <a:t>18 ülke, 57 üye</a:t>
            </a:r>
            <a:endParaRPr lang="en-US" sz="2800" b="1" dirty="0"/>
          </a:p>
        </p:txBody>
      </p:sp>
    </p:spTree>
    <p:extLst>
      <p:ext uri="{BB962C8B-B14F-4D97-AF65-F5344CB8AC3E}">
        <p14:creationId xmlns:p14="http://schemas.microsoft.com/office/powerpoint/2010/main" val="2378804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EDE0BF-E971-6F6D-D052-9AA09FAB96D1}"/>
              </a:ext>
            </a:extLst>
          </p:cNvPr>
          <p:cNvSpPr>
            <a:spLocks noGrp="1"/>
          </p:cNvSpPr>
          <p:nvPr>
            <p:ph type="title"/>
          </p:nvPr>
        </p:nvSpPr>
        <p:spPr/>
        <p:txBody>
          <a:bodyPr/>
          <a:lstStyle/>
          <a:p>
            <a:pPr algn="ctr"/>
            <a:endParaRPr lang="en-US" b="1" dirty="0"/>
          </a:p>
        </p:txBody>
      </p:sp>
      <p:sp>
        <p:nvSpPr>
          <p:cNvPr id="3" name="İçerik Yer Tutucusu 2">
            <a:extLst>
              <a:ext uri="{FF2B5EF4-FFF2-40B4-BE49-F238E27FC236}">
                <a16:creationId xmlns:a16="http://schemas.microsoft.com/office/drawing/2014/main" id="{A420E925-C9DB-1004-A0FD-0DE115417BD4}"/>
              </a:ext>
            </a:extLst>
          </p:cNvPr>
          <p:cNvSpPr>
            <a:spLocks noGrp="1"/>
          </p:cNvSpPr>
          <p:nvPr>
            <p:ph idx="1"/>
          </p:nvPr>
        </p:nvSpPr>
        <p:spPr/>
        <p:txBody>
          <a:bodyPr>
            <a:normAutofit/>
          </a:bodyPr>
          <a:lstStyle/>
          <a:p>
            <a:pPr marL="0" indent="0" algn="ctr">
              <a:buNone/>
            </a:pPr>
            <a:endParaRPr kumimoji="0" lang="tr-TR" sz="60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indent="0" algn="ctr">
              <a:buNone/>
            </a:pPr>
            <a:r>
              <a:rPr lang="tr-TR" sz="6000" b="1" dirty="0">
                <a:solidFill>
                  <a:prstClr val="black"/>
                </a:solidFill>
                <a:latin typeface="Aptos Display" panose="02110004020202020204"/>
                <a:ea typeface="+mj-ea"/>
                <a:cs typeface="+mj-cs"/>
              </a:rPr>
              <a:t>  </a:t>
            </a:r>
            <a:r>
              <a:rPr kumimoji="0" lang="tr-TR" sz="6000" b="1" i="0" u="none" strike="noStrike" kern="1200" cap="none" spc="0" normalizeH="0" baseline="0" noProof="0" dirty="0">
                <a:ln>
                  <a:noFill/>
                </a:ln>
                <a:solidFill>
                  <a:prstClr val="black"/>
                </a:solidFill>
                <a:effectLst/>
                <a:uLnTx/>
                <a:uFillTx/>
                <a:latin typeface="Aptos Display" panose="02110004020202020204"/>
                <a:ea typeface="+mj-ea"/>
                <a:cs typeface="+mj-cs"/>
              </a:rPr>
              <a:t>ECGI Faaliyetleri</a:t>
            </a:r>
            <a:endParaRPr lang="en-US" sz="4000" dirty="0"/>
          </a:p>
        </p:txBody>
      </p:sp>
    </p:spTree>
    <p:extLst>
      <p:ext uri="{BB962C8B-B14F-4D97-AF65-F5344CB8AC3E}">
        <p14:creationId xmlns:p14="http://schemas.microsoft.com/office/powerpoint/2010/main" val="2345265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4DFC58-3A52-6E81-4F85-07E6D2219550}"/>
              </a:ext>
            </a:extLst>
          </p:cNvPr>
          <p:cNvSpPr>
            <a:spLocks noGrp="1"/>
          </p:cNvSpPr>
          <p:nvPr>
            <p:ph type="title"/>
          </p:nvPr>
        </p:nvSpPr>
        <p:spPr/>
        <p:txBody>
          <a:bodyPr/>
          <a:lstStyle/>
          <a:p>
            <a:pPr algn="ctr"/>
            <a:r>
              <a:rPr lang="tr-TR" b="1" dirty="0"/>
              <a:t>SIG Kuralları</a:t>
            </a:r>
            <a:endParaRPr lang="en-US" b="1" dirty="0"/>
          </a:p>
        </p:txBody>
      </p:sp>
      <p:sp>
        <p:nvSpPr>
          <p:cNvPr id="3" name="İçerik Yer Tutucusu 2">
            <a:extLst>
              <a:ext uri="{FF2B5EF4-FFF2-40B4-BE49-F238E27FC236}">
                <a16:creationId xmlns:a16="http://schemas.microsoft.com/office/drawing/2014/main" id="{21FC2B1E-C88D-82B4-A08E-1E52D39FAB30}"/>
              </a:ext>
            </a:extLst>
          </p:cNvPr>
          <p:cNvSpPr>
            <a:spLocks noGrp="1"/>
          </p:cNvSpPr>
          <p:nvPr>
            <p:ph idx="1"/>
          </p:nvPr>
        </p:nvSpPr>
        <p:spPr/>
        <p:txBody>
          <a:bodyPr>
            <a:normAutofit fontScale="92500" lnSpcReduction="10000"/>
          </a:bodyPr>
          <a:lstStyle/>
          <a:p>
            <a:pPr marL="0" indent="0" algn="ctr">
              <a:buNone/>
            </a:pPr>
            <a:r>
              <a:rPr lang="tr-TR" b="1" dirty="0" err="1"/>
              <a:t>SIGler</a:t>
            </a:r>
            <a:r>
              <a:rPr lang="tr-TR" b="1" dirty="0"/>
              <a:t> Nasıl Oluşturulur?</a:t>
            </a:r>
          </a:p>
          <a:p>
            <a:pPr marL="0" indent="0" algn="ctr">
              <a:buNone/>
            </a:pPr>
            <a:endParaRPr lang="tr-TR" dirty="0"/>
          </a:p>
          <a:p>
            <a:pPr marL="0" indent="0" algn="ctr">
              <a:buNone/>
            </a:pPr>
            <a:r>
              <a:rPr lang="tr-TR" dirty="0"/>
              <a:t>E</a:t>
            </a:r>
            <a:r>
              <a:rPr lang="en-US" dirty="0"/>
              <a:t>n </a:t>
            </a:r>
            <a:r>
              <a:rPr lang="en-US" dirty="0" err="1"/>
              <a:t>az</a:t>
            </a:r>
            <a:r>
              <a:rPr lang="en-US" dirty="0"/>
              <a:t> 5 </a:t>
            </a:r>
            <a:r>
              <a:rPr lang="en-US" dirty="0" err="1"/>
              <a:t>farklı</a:t>
            </a:r>
            <a:r>
              <a:rPr lang="en-US" dirty="0"/>
              <a:t> </a:t>
            </a:r>
            <a:r>
              <a:rPr lang="en-US" dirty="0" err="1"/>
              <a:t>üye</a:t>
            </a:r>
            <a:r>
              <a:rPr lang="en-US" dirty="0"/>
              <a:t> </a:t>
            </a:r>
            <a:r>
              <a:rPr lang="en-US" dirty="0" err="1"/>
              <a:t>ülkeden</a:t>
            </a:r>
            <a:r>
              <a:rPr lang="en-US" dirty="0"/>
              <a:t> 5 </a:t>
            </a:r>
            <a:r>
              <a:rPr lang="en-US" dirty="0" err="1"/>
              <a:t>üyenin</a:t>
            </a:r>
            <a:r>
              <a:rPr lang="en-US" dirty="0"/>
              <a:t> </a:t>
            </a:r>
            <a:r>
              <a:rPr lang="en-US" dirty="0" err="1"/>
              <a:t>yazılı</a:t>
            </a:r>
            <a:r>
              <a:rPr lang="en-US" dirty="0"/>
              <a:t> </a:t>
            </a:r>
            <a:r>
              <a:rPr lang="en-US" dirty="0" err="1"/>
              <a:t>talebi</a:t>
            </a:r>
            <a:endParaRPr lang="tr-TR" dirty="0"/>
          </a:p>
          <a:p>
            <a:pPr marL="0" indent="0" algn="ctr">
              <a:buNone/>
            </a:pPr>
            <a:endParaRPr lang="tr-TR" dirty="0"/>
          </a:p>
          <a:p>
            <a:pPr marL="0" indent="0" algn="ctr">
              <a:buNone/>
            </a:pPr>
            <a:r>
              <a:rPr lang="en-US" dirty="0" err="1"/>
              <a:t>EuGMS</a:t>
            </a:r>
            <a:r>
              <a:rPr lang="en-US" dirty="0"/>
              <a:t> Akademik </a:t>
            </a:r>
            <a:r>
              <a:rPr lang="en-US" dirty="0" err="1"/>
              <a:t>Kurulu’na</a:t>
            </a:r>
            <a:r>
              <a:rPr lang="en-US" dirty="0"/>
              <a:t> </a:t>
            </a:r>
            <a:r>
              <a:rPr lang="en-US" dirty="0" err="1"/>
              <a:t>yazılı</a:t>
            </a:r>
            <a:r>
              <a:rPr lang="en-US" dirty="0"/>
              <a:t> </a:t>
            </a:r>
            <a:r>
              <a:rPr lang="en-US" dirty="0" err="1"/>
              <a:t>bir</a:t>
            </a:r>
            <a:r>
              <a:rPr lang="en-US" dirty="0"/>
              <a:t> </a:t>
            </a:r>
            <a:r>
              <a:rPr lang="en-US" dirty="0" err="1"/>
              <a:t>başvur</a:t>
            </a:r>
            <a:r>
              <a:rPr lang="tr-TR" dirty="0"/>
              <a:t>u</a:t>
            </a:r>
          </a:p>
          <a:p>
            <a:pPr marL="0" indent="0" algn="ctr">
              <a:buNone/>
            </a:pPr>
            <a:endParaRPr lang="tr-TR" dirty="0"/>
          </a:p>
          <a:p>
            <a:pPr marL="0" indent="0" algn="ctr">
              <a:buNone/>
            </a:pPr>
            <a:r>
              <a:rPr lang="en-US" dirty="0"/>
              <a:t> </a:t>
            </a:r>
            <a:r>
              <a:rPr lang="en-US" dirty="0" err="1"/>
              <a:t>Başvuru</a:t>
            </a:r>
            <a:r>
              <a:rPr lang="en-US" dirty="0"/>
              <a:t>; </a:t>
            </a:r>
            <a:r>
              <a:rPr lang="en-US" dirty="0" err="1"/>
              <a:t>grubun</a:t>
            </a:r>
            <a:r>
              <a:rPr lang="en-US" dirty="0"/>
              <a:t> </a:t>
            </a:r>
            <a:r>
              <a:rPr lang="en-US" dirty="0" err="1"/>
              <a:t>adı</a:t>
            </a:r>
            <a:r>
              <a:rPr lang="en-US" dirty="0"/>
              <a:t>, </a:t>
            </a:r>
            <a:r>
              <a:rPr lang="en-US" dirty="0" err="1"/>
              <a:t>açık</a:t>
            </a:r>
            <a:r>
              <a:rPr lang="en-US" dirty="0"/>
              <a:t> </a:t>
            </a:r>
            <a:r>
              <a:rPr lang="en-US" dirty="0" err="1"/>
              <a:t>hedefleri</a:t>
            </a:r>
            <a:r>
              <a:rPr lang="en-US" dirty="0"/>
              <a:t>, </a:t>
            </a:r>
            <a:r>
              <a:rPr lang="en-US" dirty="0" err="1"/>
              <a:t>bu</a:t>
            </a:r>
            <a:r>
              <a:rPr lang="en-US" dirty="0"/>
              <a:t> </a:t>
            </a:r>
            <a:r>
              <a:rPr lang="en-US" dirty="0" err="1"/>
              <a:t>hedeflerin</a:t>
            </a:r>
            <a:r>
              <a:rPr lang="en-US" dirty="0"/>
              <a:t> </a:t>
            </a:r>
            <a:r>
              <a:rPr lang="en-US" dirty="0" err="1"/>
              <a:t>EuGMS</a:t>
            </a:r>
            <a:r>
              <a:rPr lang="en-US" dirty="0"/>
              <a:t> </a:t>
            </a:r>
            <a:r>
              <a:rPr lang="en-US" dirty="0" err="1"/>
              <a:t>amaçlarıyla</a:t>
            </a:r>
            <a:r>
              <a:rPr lang="en-US" dirty="0"/>
              <a:t> </a:t>
            </a:r>
            <a:r>
              <a:rPr lang="en-US" dirty="0" err="1"/>
              <a:t>ilişkisi</a:t>
            </a:r>
            <a:r>
              <a:rPr lang="en-US" dirty="0"/>
              <a:t>, </a:t>
            </a:r>
            <a:r>
              <a:rPr lang="en-US" dirty="0" err="1"/>
              <a:t>çalışma</a:t>
            </a:r>
            <a:r>
              <a:rPr lang="en-US" dirty="0"/>
              <a:t> </a:t>
            </a:r>
            <a:r>
              <a:rPr lang="en-US" dirty="0" err="1"/>
              <a:t>yöntemi</a:t>
            </a:r>
            <a:r>
              <a:rPr lang="en-US" dirty="0"/>
              <a:t>, ilk </a:t>
            </a:r>
            <a:r>
              <a:rPr lang="en-US" dirty="0" err="1"/>
              <a:t>beklenen</a:t>
            </a:r>
            <a:r>
              <a:rPr lang="en-US" dirty="0"/>
              <a:t> </a:t>
            </a:r>
            <a:r>
              <a:rPr lang="en-US" dirty="0" err="1"/>
              <a:t>çıktılar</a:t>
            </a:r>
            <a:r>
              <a:rPr lang="en-US" dirty="0"/>
              <a:t>, ilk </a:t>
            </a:r>
            <a:r>
              <a:rPr lang="en-US" dirty="0" err="1"/>
              <a:t>başkanlar</a:t>
            </a:r>
            <a:r>
              <a:rPr lang="en-US" dirty="0"/>
              <a:t>, </a:t>
            </a:r>
            <a:r>
              <a:rPr lang="en-US" dirty="0" err="1"/>
              <a:t>beklenen</a:t>
            </a:r>
            <a:r>
              <a:rPr lang="en-US" dirty="0"/>
              <a:t> </a:t>
            </a:r>
            <a:r>
              <a:rPr lang="en-US" dirty="0" err="1"/>
              <a:t>üyelerin</a:t>
            </a:r>
            <a:r>
              <a:rPr lang="en-US" dirty="0"/>
              <a:t> </a:t>
            </a:r>
            <a:r>
              <a:rPr lang="en-US" dirty="0" err="1"/>
              <a:t>mesleki</a:t>
            </a:r>
            <a:r>
              <a:rPr lang="en-US" dirty="0"/>
              <a:t> </a:t>
            </a:r>
            <a:r>
              <a:rPr lang="en-US" dirty="0" err="1"/>
              <a:t>geçmişi</a:t>
            </a:r>
            <a:r>
              <a:rPr lang="en-US" dirty="0"/>
              <a:t>, </a:t>
            </a:r>
            <a:r>
              <a:rPr lang="en-US" dirty="0" err="1"/>
              <a:t>iletişim</a:t>
            </a:r>
            <a:r>
              <a:rPr lang="en-US" dirty="0"/>
              <a:t> </a:t>
            </a:r>
            <a:r>
              <a:rPr lang="en-US" dirty="0" err="1"/>
              <a:t>planı</a:t>
            </a:r>
            <a:r>
              <a:rPr lang="en-US" dirty="0"/>
              <a:t>, </a:t>
            </a:r>
            <a:r>
              <a:rPr lang="en-US" dirty="0" err="1"/>
              <a:t>toplantı</a:t>
            </a:r>
            <a:r>
              <a:rPr lang="en-US" dirty="0"/>
              <a:t> </a:t>
            </a:r>
            <a:r>
              <a:rPr lang="en-US" dirty="0" err="1"/>
              <a:t>planlaması</a:t>
            </a:r>
            <a:r>
              <a:rPr lang="en-US" dirty="0"/>
              <a:t> </a:t>
            </a:r>
            <a:r>
              <a:rPr lang="en-US" dirty="0" err="1"/>
              <a:t>ve</a:t>
            </a:r>
            <a:r>
              <a:rPr lang="en-US" dirty="0"/>
              <a:t> </a:t>
            </a:r>
            <a:r>
              <a:rPr lang="en-US" dirty="0" err="1"/>
              <a:t>mevcut</a:t>
            </a:r>
            <a:r>
              <a:rPr lang="en-US" dirty="0"/>
              <a:t> </a:t>
            </a:r>
            <a:r>
              <a:rPr lang="en-US" dirty="0" err="1"/>
              <a:t>ya</a:t>
            </a:r>
            <a:r>
              <a:rPr lang="en-US" dirty="0"/>
              <a:t> da </a:t>
            </a:r>
            <a:r>
              <a:rPr lang="en-US" dirty="0" err="1"/>
              <a:t>potansiyel</a:t>
            </a:r>
            <a:r>
              <a:rPr lang="en-US" dirty="0"/>
              <a:t> </a:t>
            </a:r>
            <a:r>
              <a:rPr lang="en-US" dirty="0" err="1"/>
              <a:t>finans</a:t>
            </a:r>
            <a:r>
              <a:rPr lang="en-US" dirty="0"/>
              <a:t> </a:t>
            </a:r>
            <a:r>
              <a:rPr lang="en-US" dirty="0" err="1"/>
              <a:t>kaynakları</a:t>
            </a:r>
            <a:r>
              <a:rPr lang="en-US" dirty="0"/>
              <a:t> </a:t>
            </a:r>
            <a:r>
              <a:rPr lang="en-US" dirty="0" err="1"/>
              <a:t>gibi</a:t>
            </a:r>
            <a:r>
              <a:rPr lang="en-US" dirty="0"/>
              <a:t> </a:t>
            </a:r>
            <a:r>
              <a:rPr lang="en-US" dirty="0" err="1"/>
              <a:t>bilgileri</a:t>
            </a:r>
            <a:r>
              <a:rPr lang="en-US" dirty="0"/>
              <a:t> </a:t>
            </a:r>
            <a:r>
              <a:rPr lang="en-US" dirty="0" err="1"/>
              <a:t>içermelidir</a:t>
            </a:r>
            <a:r>
              <a:rPr lang="en-US" dirty="0"/>
              <a:t>. </a:t>
            </a:r>
          </a:p>
        </p:txBody>
      </p:sp>
    </p:spTree>
    <p:extLst>
      <p:ext uri="{BB962C8B-B14F-4D97-AF65-F5344CB8AC3E}">
        <p14:creationId xmlns:p14="http://schemas.microsoft.com/office/powerpoint/2010/main" val="3185116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23A3-E48E-B071-8FE1-375D37246F9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A28DF4F-5D7C-BB52-4750-04C0B6BB381D}"/>
              </a:ext>
            </a:extLst>
          </p:cNvPr>
          <p:cNvSpPr>
            <a:spLocks noGrp="1"/>
          </p:cNvSpPr>
          <p:nvPr>
            <p:ph type="title"/>
          </p:nvPr>
        </p:nvSpPr>
        <p:spPr/>
        <p:txBody>
          <a:bodyPr/>
          <a:lstStyle/>
          <a:p>
            <a:pPr algn="ctr"/>
            <a:endParaRPr lang="en-US" b="1" dirty="0"/>
          </a:p>
        </p:txBody>
      </p:sp>
      <p:sp>
        <p:nvSpPr>
          <p:cNvPr id="3" name="İçerik Yer Tutucusu 2">
            <a:extLst>
              <a:ext uri="{FF2B5EF4-FFF2-40B4-BE49-F238E27FC236}">
                <a16:creationId xmlns:a16="http://schemas.microsoft.com/office/drawing/2014/main" id="{28CC979C-2857-2C9F-CFBE-D993DA1F61EE}"/>
              </a:ext>
            </a:extLst>
          </p:cNvPr>
          <p:cNvSpPr>
            <a:spLocks noGrp="1"/>
          </p:cNvSpPr>
          <p:nvPr>
            <p:ph idx="1"/>
          </p:nvPr>
        </p:nvSpPr>
        <p:spPr/>
        <p:txBody>
          <a:bodyPr>
            <a:normAutofit/>
          </a:bodyPr>
          <a:lstStyle/>
          <a:p>
            <a:pPr marL="0" indent="0" algn="ctr">
              <a:buNone/>
            </a:pPr>
            <a:endParaRPr kumimoji="0" lang="tr-TR" sz="60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indent="0" algn="ctr">
              <a:buNone/>
            </a:pPr>
            <a:r>
              <a:rPr lang="tr-TR" sz="6000" b="1" dirty="0">
                <a:solidFill>
                  <a:prstClr val="black"/>
                </a:solidFill>
                <a:latin typeface="Aptos Display" panose="02110004020202020204"/>
                <a:ea typeface="+mj-ea"/>
                <a:cs typeface="+mj-cs"/>
              </a:rPr>
              <a:t>  Çalışma Grupları</a:t>
            </a:r>
            <a:endParaRPr lang="en-US" sz="4000" dirty="0"/>
          </a:p>
        </p:txBody>
      </p:sp>
    </p:spTree>
    <p:extLst>
      <p:ext uri="{BB962C8B-B14F-4D97-AF65-F5344CB8AC3E}">
        <p14:creationId xmlns:p14="http://schemas.microsoft.com/office/powerpoint/2010/main" val="112707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33F89-FBA7-9ED6-7D96-B65F5F11407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60552CD-D2AC-1A55-C38C-872EEB50B94A}"/>
              </a:ext>
            </a:extLst>
          </p:cNvPr>
          <p:cNvSpPr>
            <a:spLocks noGrp="1"/>
          </p:cNvSpPr>
          <p:nvPr>
            <p:ph type="title"/>
          </p:nvPr>
        </p:nvSpPr>
        <p:spPr/>
        <p:txBody>
          <a:bodyPr/>
          <a:lstStyle/>
          <a:p>
            <a:pPr algn="ctr"/>
            <a:r>
              <a:rPr lang="tr-TR" b="1" dirty="0"/>
              <a:t>ECGI-Blog WG</a:t>
            </a:r>
            <a:endParaRPr lang="en-US" b="1" dirty="0"/>
          </a:p>
        </p:txBody>
      </p:sp>
      <p:sp>
        <p:nvSpPr>
          <p:cNvPr id="3" name="İçerik Yer Tutucusu 2">
            <a:extLst>
              <a:ext uri="{FF2B5EF4-FFF2-40B4-BE49-F238E27FC236}">
                <a16:creationId xmlns:a16="http://schemas.microsoft.com/office/drawing/2014/main" id="{24C866E6-60A4-664C-CADF-6DCE3B10D96B}"/>
              </a:ext>
            </a:extLst>
          </p:cNvPr>
          <p:cNvSpPr>
            <a:spLocks noGrp="1"/>
          </p:cNvSpPr>
          <p:nvPr>
            <p:ph idx="1"/>
          </p:nvPr>
        </p:nvSpPr>
        <p:spPr/>
        <p:txBody>
          <a:bodyPr>
            <a:normAutofit lnSpcReduction="10000"/>
          </a:bodyPr>
          <a:lstStyle/>
          <a:p>
            <a:pPr marL="0" indent="0" algn="ctr">
              <a:buNone/>
            </a:pPr>
            <a:r>
              <a:rPr lang="tr-TR" sz="3200" b="1" dirty="0"/>
              <a:t>Amaç</a:t>
            </a:r>
          </a:p>
          <a:p>
            <a:pPr marL="0" indent="0" algn="ctr">
              <a:buNone/>
            </a:pPr>
            <a:r>
              <a:rPr lang="tr-TR" dirty="0"/>
              <a:t>Yaşlı sağlığı ile ilgilenenlerin geriatrik tıp alanında gelişmeleri ya da  deneyimlerini paylaştıkları platform</a:t>
            </a:r>
          </a:p>
          <a:p>
            <a:pPr marL="0" indent="0" algn="ctr">
              <a:buNone/>
            </a:pPr>
            <a:r>
              <a:rPr lang="tr-TR" dirty="0" err="1"/>
              <a:t>Mentörlerle</a:t>
            </a:r>
            <a:r>
              <a:rPr lang="tr-TR" dirty="0"/>
              <a:t> röportajlar</a:t>
            </a:r>
          </a:p>
          <a:p>
            <a:pPr marL="0" indent="0" algn="ctr">
              <a:buNone/>
            </a:pPr>
            <a:r>
              <a:rPr lang="tr-TR" dirty="0"/>
              <a:t>Rotasyon programı ve kongrelerden izlenimler</a:t>
            </a:r>
          </a:p>
          <a:p>
            <a:pPr marL="0" indent="0" algn="ctr">
              <a:buNone/>
            </a:pPr>
            <a:endParaRPr lang="tr-TR" sz="3200" b="1" dirty="0"/>
          </a:p>
          <a:p>
            <a:pPr marL="0" indent="0" algn="ctr">
              <a:buNone/>
            </a:pPr>
            <a:r>
              <a:rPr lang="tr-TR" sz="3200" b="1" dirty="0"/>
              <a:t>Grup liderleri</a:t>
            </a:r>
          </a:p>
          <a:p>
            <a:pPr marL="0" indent="0" algn="ctr">
              <a:buNone/>
            </a:pPr>
            <a:r>
              <a:rPr lang="tr-TR" dirty="0"/>
              <a:t>Zelal Sahin (Türkiye)</a:t>
            </a:r>
          </a:p>
          <a:p>
            <a:pPr marL="0" indent="0" algn="ctr">
              <a:buNone/>
            </a:pPr>
            <a:r>
              <a:rPr lang="tr-TR" dirty="0"/>
              <a:t>Ezgi </a:t>
            </a:r>
            <a:r>
              <a:rPr lang="tr-TR" dirty="0" err="1"/>
              <a:t>Pinar</a:t>
            </a:r>
            <a:r>
              <a:rPr lang="tr-TR" dirty="0"/>
              <a:t> (Türkiye)</a:t>
            </a:r>
          </a:p>
        </p:txBody>
      </p:sp>
      <p:pic>
        <p:nvPicPr>
          <p:cNvPr id="5" name="Resim 4">
            <a:extLst>
              <a:ext uri="{FF2B5EF4-FFF2-40B4-BE49-F238E27FC236}">
                <a16:creationId xmlns:a16="http://schemas.microsoft.com/office/drawing/2014/main" id="{CAFA2FD6-E301-765D-840C-609D49F4FB7E}"/>
              </a:ext>
            </a:extLst>
          </p:cNvPr>
          <p:cNvPicPr>
            <a:picLocks noChangeAspect="1"/>
          </p:cNvPicPr>
          <p:nvPr/>
        </p:nvPicPr>
        <p:blipFill>
          <a:blip r:embed="rId2"/>
          <a:stretch>
            <a:fillRect/>
          </a:stretch>
        </p:blipFill>
        <p:spPr>
          <a:xfrm>
            <a:off x="10431651" y="4716463"/>
            <a:ext cx="1355020" cy="1325563"/>
          </a:xfrm>
          <a:prstGeom prst="rect">
            <a:avLst/>
          </a:prstGeom>
        </p:spPr>
      </p:pic>
      <p:sp>
        <p:nvSpPr>
          <p:cNvPr id="6" name="Metin kutusu 5">
            <a:extLst>
              <a:ext uri="{FF2B5EF4-FFF2-40B4-BE49-F238E27FC236}">
                <a16:creationId xmlns:a16="http://schemas.microsoft.com/office/drawing/2014/main" id="{E4C2ED7C-3E7C-80EA-39BA-8BE01D72EE12}"/>
              </a:ext>
            </a:extLst>
          </p:cNvPr>
          <p:cNvSpPr txBox="1"/>
          <p:nvPr/>
        </p:nvSpPr>
        <p:spPr>
          <a:xfrm>
            <a:off x="10187012" y="6176963"/>
            <a:ext cx="184429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ptos" panose="02110004020202020204"/>
                <a:ea typeface="+mn-ea"/>
                <a:cs typeface="+mn-cs"/>
              </a:rPr>
              <a:t>ECGI-Blog link</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Resim 3">
            <a:extLst>
              <a:ext uri="{FF2B5EF4-FFF2-40B4-BE49-F238E27FC236}">
                <a16:creationId xmlns:a16="http://schemas.microsoft.com/office/drawing/2014/main" id="{33557A4A-E91A-9F26-149C-72092D63D6FC}"/>
              </a:ext>
            </a:extLst>
          </p:cNvPr>
          <p:cNvPicPr>
            <a:picLocks noChangeAspect="1"/>
          </p:cNvPicPr>
          <p:nvPr/>
        </p:nvPicPr>
        <p:blipFill>
          <a:blip r:embed="rId3"/>
          <a:stretch>
            <a:fillRect/>
          </a:stretch>
        </p:blipFill>
        <p:spPr>
          <a:xfrm>
            <a:off x="277135" y="4012575"/>
            <a:ext cx="2884039" cy="2557513"/>
          </a:xfrm>
          <a:prstGeom prst="rect">
            <a:avLst/>
          </a:prstGeom>
        </p:spPr>
      </p:pic>
    </p:spTree>
    <p:extLst>
      <p:ext uri="{BB962C8B-B14F-4D97-AF65-F5344CB8AC3E}">
        <p14:creationId xmlns:p14="http://schemas.microsoft.com/office/powerpoint/2010/main" val="3079690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EDF691-6DA7-FB3A-43FE-180D225E4D1C}"/>
              </a:ext>
            </a:extLst>
          </p:cNvPr>
          <p:cNvSpPr>
            <a:spLocks noGrp="1"/>
          </p:cNvSpPr>
          <p:nvPr>
            <p:ph type="title"/>
          </p:nvPr>
        </p:nvSpPr>
        <p:spPr>
          <a:xfrm>
            <a:off x="419100" y="321583"/>
            <a:ext cx="11353800" cy="1231446"/>
          </a:xfrm>
        </p:spPr>
        <p:txBody>
          <a:bodyPr/>
          <a:lstStyle/>
          <a:p>
            <a:pPr algn="ctr"/>
            <a:r>
              <a:rPr lang="tr-TR" b="1" dirty="0"/>
              <a:t>ECGI-Blog Jean-Pierre </a:t>
            </a:r>
            <a:r>
              <a:rPr lang="tr-TR" b="1" dirty="0" err="1"/>
              <a:t>Michel</a:t>
            </a:r>
            <a:r>
              <a:rPr lang="tr-TR" b="1" dirty="0"/>
              <a:t> röportajı</a:t>
            </a:r>
            <a:endParaRPr lang="en-US" b="1" dirty="0"/>
          </a:p>
        </p:txBody>
      </p:sp>
      <p:pic>
        <p:nvPicPr>
          <p:cNvPr id="5" name="İçerik Yer Tutucusu 4">
            <a:extLst>
              <a:ext uri="{FF2B5EF4-FFF2-40B4-BE49-F238E27FC236}">
                <a16:creationId xmlns:a16="http://schemas.microsoft.com/office/drawing/2014/main" id="{F1D37B5A-5272-E2EC-AFBD-9381BA050B12}"/>
              </a:ext>
            </a:extLst>
          </p:cNvPr>
          <p:cNvPicPr>
            <a:picLocks noGrp="1" noChangeAspect="1"/>
          </p:cNvPicPr>
          <p:nvPr>
            <p:ph idx="1"/>
          </p:nvPr>
        </p:nvPicPr>
        <p:blipFill>
          <a:blip r:embed="rId3"/>
          <a:stretch>
            <a:fillRect/>
          </a:stretch>
        </p:blipFill>
        <p:spPr>
          <a:xfrm>
            <a:off x="1382568" y="1461295"/>
            <a:ext cx="4085607" cy="4351338"/>
          </a:xfrm>
          <a:prstGeom prst="rect">
            <a:avLst/>
          </a:prstGeom>
        </p:spPr>
      </p:pic>
      <p:pic>
        <p:nvPicPr>
          <p:cNvPr id="9" name="Resim 8">
            <a:extLst>
              <a:ext uri="{FF2B5EF4-FFF2-40B4-BE49-F238E27FC236}">
                <a16:creationId xmlns:a16="http://schemas.microsoft.com/office/drawing/2014/main" id="{8D834471-7157-022C-07E3-02BE3CD36C19}"/>
              </a:ext>
            </a:extLst>
          </p:cNvPr>
          <p:cNvPicPr>
            <a:picLocks noChangeAspect="1"/>
          </p:cNvPicPr>
          <p:nvPr/>
        </p:nvPicPr>
        <p:blipFill>
          <a:blip r:embed="rId4"/>
          <a:stretch>
            <a:fillRect/>
          </a:stretch>
        </p:blipFill>
        <p:spPr>
          <a:xfrm>
            <a:off x="6700638" y="1709511"/>
            <a:ext cx="4108794" cy="3723595"/>
          </a:xfrm>
          <a:prstGeom prst="rect">
            <a:avLst/>
          </a:prstGeom>
        </p:spPr>
      </p:pic>
      <p:sp>
        <p:nvSpPr>
          <p:cNvPr id="10" name="Metin kutusu 9">
            <a:extLst>
              <a:ext uri="{FF2B5EF4-FFF2-40B4-BE49-F238E27FC236}">
                <a16:creationId xmlns:a16="http://schemas.microsoft.com/office/drawing/2014/main" id="{88C23ED3-3C1D-3A30-88AB-806561116019}"/>
              </a:ext>
            </a:extLst>
          </p:cNvPr>
          <p:cNvSpPr txBox="1"/>
          <p:nvPr/>
        </p:nvSpPr>
        <p:spPr>
          <a:xfrm>
            <a:off x="6955263" y="5796998"/>
            <a:ext cx="35995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Yakında …</a:t>
            </a:r>
            <a:endParaRPr kumimoji="0" lang="en-US" sz="1800" b="1"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endParaRPr>
          </a:p>
        </p:txBody>
      </p:sp>
    </p:spTree>
    <p:extLst>
      <p:ext uri="{BB962C8B-B14F-4D97-AF65-F5344CB8AC3E}">
        <p14:creationId xmlns:p14="http://schemas.microsoft.com/office/powerpoint/2010/main" val="3074954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F529-5FA6-C779-1607-C900ACAB1A7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7E24761-8270-52DD-AC47-1F81BEB6726A}"/>
              </a:ext>
            </a:extLst>
          </p:cNvPr>
          <p:cNvSpPr>
            <a:spLocks noGrp="1"/>
          </p:cNvSpPr>
          <p:nvPr>
            <p:ph type="title"/>
          </p:nvPr>
        </p:nvSpPr>
        <p:spPr/>
        <p:txBody>
          <a:bodyPr/>
          <a:lstStyle/>
          <a:p>
            <a:pPr algn="ctr"/>
            <a:r>
              <a:rPr lang="tr-TR" b="1" dirty="0"/>
              <a:t>ECGI-</a:t>
            </a:r>
            <a:r>
              <a:rPr lang="tr-TR" b="1" dirty="0" err="1"/>
              <a:t>Vlog</a:t>
            </a:r>
            <a:r>
              <a:rPr lang="tr-TR" b="1" dirty="0"/>
              <a:t> WG</a:t>
            </a:r>
            <a:endParaRPr lang="en-US" b="1" dirty="0"/>
          </a:p>
        </p:txBody>
      </p:sp>
      <p:sp>
        <p:nvSpPr>
          <p:cNvPr id="3" name="İçerik Yer Tutucusu 2">
            <a:extLst>
              <a:ext uri="{FF2B5EF4-FFF2-40B4-BE49-F238E27FC236}">
                <a16:creationId xmlns:a16="http://schemas.microsoft.com/office/drawing/2014/main" id="{734C813C-3EBC-C6A8-6FE2-334558099B3A}"/>
              </a:ext>
            </a:extLst>
          </p:cNvPr>
          <p:cNvSpPr>
            <a:spLocks noGrp="1"/>
          </p:cNvSpPr>
          <p:nvPr>
            <p:ph idx="1"/>
          </p:nvPr>
        </p:nvSpPr>
        <p:spPr/>
        <p:txBody>
          <a:bodyPr>
            <a:normAutofit/>
          </a:bodyPr>
          <a:lstStyle/>
          <a:p>
            <a:pPr marL="0" indent="0" algn="ctr">
              <a:buNone/>
            </a:pPr>
            <a:r>
              <a:rPr lang="tr-TR" sz="3200" b="1" dirty="0"/>
              <a:t>Amaç</a:t>
            </a:r>
          </a:p>
          <a:p>
            <a:pPr marL="0" indent="0" algn="ctr">
              <a:buNone/>
            </a:pPr>
            <a:r>
              <a:rPr lang="tr-TR" dirty="0" err="1"/>
              <a:t>EuGMS</a:t>
            </a:r>
            <a:r>
              <a:rPr lang="tr-TR" dirty="0"/>
              <a:t> aktiviteleri ile ilgili videolar hazırlamak ve bunların sosyal medya/</a:t>
            </a:r>
            <a:r>
              <a:rPr lang="tr-TR" dirty="0" err="1"/>
              <a:t>websitesi</a:t>
            </a:r>
            <a:r>
              <a:rPr lang="tr-TR" dirty="0"/>
              <a:t> kanalıyla yayılmasını sağlamak</a:t>
            </a:r>
          </a:p>
          <a:p>
            <a:pPr marL="0" indent="0" algn="ctr">
              <a:buNone/>
            </a:pPr>
            <a:endParaRPr lang="tr-TR" dirty="0"/>
          </a:p>
          <a:p>
            <a:pPr marL="0" indent="0" algn="ctr">
              <a:buNone/>
            </a:pPr>
            <a:r>
              <a:rPr lang="tr-TR" sz="3200" b="1" dirty="0"/>
              <a:t>Grup liderleri</a:t>
            </a:r>
          </a:p>
          <a:p>
            <a:pPr marL="0" indent="0" algn="ctr">
              <a:buNone/>
            </a:pPr>
            <a:r>
              <a:rPr lang="tr-TR" dirty="0" err="1"/>
              <a:t>Lene</a:t>
            </a:r>
            <a:r>
              <a:rPr lang="tr-TR" dirty="0"/>
              <a:t> </a:t>
            </a:r>
            <a:r>
              <a:rPr lang="tr-TR" dirty="0" err="1"/>
              <a:t>Holst</a:t>
            </a:r>
            <a:r>
              <a:rPr lang="tr-TR" dirty="0"/>
              <a:t> Andersen (Danimarka)</a:t>
            </a:r>
          </a:p>
          <a:p>
            <a:pPr marL="0" indent="0" algn="ctr">
              <a:buNone/>
            </a:pPr>
            <a:r>
              <a:rPr lang="tr-TR" dirty="0"/>
              <a:t>Barbara </a:t>
            </a:r>
            <a:r>
              <a:rPr lang="tr-TR" dirty="0" err="1"/>
              <a:t>Machado</a:t>
            </a:r>
            <a:r>
              <a:rPr lang="tr-TR" dirty="0"/>
              <a:t> (İsviçre)</a:t>
            </a:r>
          </a:p>
        </p:txBody>
      </p:sp>
      <p:pic>
        <p:nvPicPr>
          <p:cNvPr id="7" name="Resim 6">
            <a:extLst>
              <a:ext uri="{FF2B5EF4-FFF2-40B4-BE49-F238E27FC236}">
                <a16:creationId xmlns:a16="http://schemas.microsoft.com/office/drawing/2014/main" id="{A58F0CDE-16B8-FD39-F489-1F6934266A10}"/>
              </a:ext>
            </a:extLst>
          </p:cNvPr>
          <p:cNvPicPr>
            <a:picLocks noChangeAspect="1"/>
          </p:cNvPicPr>
          <p:nvPr/>
        </p:nvPicPr>
        <p:blipFill>
          <a:blip r:embed="rId3"/>
          <a:stretch>
            <a:fillRect/>
          </a:stretch>
        </p:blipFill>
        <p:spPr>
          <a:xfrm>
            <a:off x="8901998" y="4628503"/>
            <a:ext cx="3135019" cy="2090012"/>
          </a:xfrm>
          <a:prstGeom prst="rect">
            <a:avLst/>
          </a:prstGeom>
        </p:spPr>
      </p:pic>
    </p:spTree>
    <p:extLst>
      <p:ext uri="{BB962C8B-B14F-4D97-AF65-F5344CB8AC3E}">
        <p14:creationId xmlns:p14="http://schemas.microsoft.com/office/powerpoint/2010/main" val="2186788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C51BE-F2A7-AF7A-34CD-93C084E0D19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A2FB270-2ACD-6D10-5F10-0BF5C5264D10}"/>
              </a:ext>
            </a:extLst>
          </p:cNvPr>
          <p:cNvSpPr>
            <a:spLocks noGrp="1"/>
          </p:cNvSpPr>
          <p:nvPr>
            <p:ph type="title"/>
          </p:nvPr>
        </p:nvSpPr>
        <p:spPr/>
        <p:txBody>
          <a:bodyPr/>
          <a:lstStyle/>
          <a:p>
            <a:pPr algn="ctr"/>
            <a:r>
              <a:rPr lang="tr-TR" b="1" dirty="0"/>
              <a:t>ECGI-</a:t>
            </a:r>
            <a:r>
              <a:rPr lang="tr-TR" b="1" dirty="0" err="1"/>
              <a:t>Reporters</a:t>
            </a:r>
            <a:r>
              <a:rPr lang="tr-TR" b="1" dirty="0"/>
              <a:t> WG</a:t>
            </a:r>
            <a:endParaRPr lang="en-US" b="1" dirty="0"/>
          </a:p>
        </p:txBody>
      </p:sp>
      <p:sp>
        <p:nvSpPr>
          <p:cNvPr id="3" name="İçerik Yer Tutucusu 2">
            <a:extLst>
              <a:ext uri="{FF2B5EF4-FFF2-40B4-BE49-F238E27FC236}">
                <a16:creationId xmlns:a16="http://schemas.microsoft.com/office/drawing/2014/main" id="{9E475A3A-4D3A-0244-87FE-D4DFA440CB47}"/>
              </a:ext>
            </a:extLst>
          </p:cNvPr>
          <p:cNvSpPr>
            <a:spLocks noGrp="1"/>
          </p:cNvSpPr>
          <p:nvPr>
            <p:ph idx="1"/>
          </p:nvPr>
        </p:nvSpPr>
        <p:spPr/>
        <p:txBody>
          <a:bodyPr>
            <a:normAutofit/>
          </a:bodyPr>
          <a:lstStyle/>
          <a:p>
            <a:pPr marL="0" indent="0" algn="ctr">
              <a:buNone/>
            </a:pPr>
            <a:r>
              <a:rPr lang="tr-TR" sz="3200" b="1" dirty="0"/>
              <a:t>Amaç</a:t>
            </a:r>
          </a:p>
          <a:p>
            <a:pPr marL="0" indent="0" algn="ctr">
              <a:buNone/>
            </a:pPr>
            <a:r>
              <a:rPr lang="tr-TR" dirty="0" err="1"/>
              <a:t>EuGMS</a:t>
            </a:r>
            <a:r>
              <a:rPr lang="tr-TR" dirty="0"/>
              <a:t> ile </a:t>
            </a:r>
            <a:r>
              <a:rPr lang="tr-TR" dirty="0" err="1"/>
              <a:t>MoU’su</a:t>
            </a:r>
            <a:r>
              <a:rPr lang="tr-TR" dirty="0"/>
              <a:t> olan derneklerin kongrelerine katılarak </a:t>
            </a:r>
            <a:r>
              <a:rPr lang="tr-TR" dirty="0" err="1"/>
              <a:t>ECGI’yi</a:t>
            </a:r>
            <a:r>
              <a:rPr lang="tr-TR" dirty="0"/>
              <a:t> tanıtmak, iletişim ağını güçlendirmek, görsel-yazılı platformlarda kongre deneyimlerini paylaşmak</a:t>
            </a:r>
          </a:p>
          <a:p>
            <a:pPr marL="0" indent="0" algn="ctr">
              <a:buNone/>
            </a:pPr>
            <a:endParaRPr lang="tr-TR" dirty="0"/>
          </a:p>
          <a:p>
            <a:pPr marL="0" indent="0" algn="ctr">
              <a:buNone/>
            </a:pPr>
            <a:r>
              <a:rPr lang="tr-TR" sz="3200" b="1" dirty="0"/>
              <a:t>Grup liderleri</a:t>
            </a:r>
          </a:p>
          <a:p>
            <a:pPr marL="0" indent="0" algn="ctr">
              <a:buNone/>
            </a:pPr>
            <a:r>
              <a:rPr lang="tr-TR" dirty="0"/>
              <a:t>Fatma Özge Kayhan Koçak (Türkiye)</a:t>
            </a:r>
          </a:p>
          <a:p>
            <a:pPr marL="0" indent="0" algn="ctr">
              <a:buNone/>
            </a:pPr>
            <a:r>
              <a:rPr lang="tr-TR" dirty="0"/>
              <a:t>Sibel Çavdar (Türkiye)</a:t>
            </a:r>
          </a:p>
        </p:txBody>
      </p:sp>
      <p:pic>
        <p:nvPicPr>
          <p:cNvPr id="4" name="Resim 3">
            <a:extLst>
              <a:ext uri="{FF2B5EF4-FFF2-40B4-BE49-F238E27FC236}">
                <a16:creationId xmlns:a16="http://schemas.microsoft.com/office/drawing/2014/main" id="{62CB5C28-229E-24DB-BB2F-F3B2B4D36731}"/>
              </a:ext>
            </a:extLst>
          </p:cNvPr>
          <p:cNvPicPr>
            <a:picLocks noChangeAspect="1"/>
          </p:cNvPicPr>
          <p:nvPr/>
        </p:nvPicPr>
        <p:blipFill>
          <a:blip r:embed="rId3"/>
          <a:stretch>
            <a:fillRect/>
          </a:stretch>
        </p:blipFill>
        <p:spPr>
          <a:xfrm>
            <a:off x="8825029" y="4216992"/>
            <a:ext cx="3212068" cy="2433190"/>
          </a:xfrm>
          <a:prstGeom prst="rect">
            <a:avLst/>
          </a:prstGeom>
        </p:spPr>
      </p:pic>
    </p:spTree>
    <p:extLst>
      <p:ext uri="{BB962C8B-B14F-4D97-AF65-F5344CB8AC3E}">
        <p14:creationId xmlns:p14="http://schemas.microsoft.com/office/powerpoint/2010/main" val="1221447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A02A8A-1BD7-F331-153F-F841B9857285}"/>
              </a:ext>
            </a:extLst>
          </p:cNvPr>
          <p:cNvSpPr>
            <a:spLocks noGrp="1"/>
          </p:cNvSpPr>
          <p:nvPr>
            <p:ph type="title"/>
          </p:nvPr>
        </p:nvSpPr>
        <p:spPr/>
        <p:txBody>
          <a:bodyPr/>
          <a:lstStyle/>
          <a:p>
            <a:pPr algn="ctr"/>
            <a:r>
              <a:rPr lang="tr-TR" b="1" dirty="0"/>
              <a:t>CGA-</a:t>
            </a:r>
            <a:r>
              <a:rPr lang="tr-TR" b="1" dirty="0" err="1"/>
              <a:t>Quiz</a:t>
            </a:r>
            <a:r>
              <a:rPr lang="tr-TR" b="1" dirty="0"/>
              <a:t> WG</a:t>
            </a:r>
            <a:endParaRPr lang="en-US" b="1" dirty="0"/>
          </a:p>
        </p:txBody>
      </p:sp>
      <p:sp>
        <p:nvSpPr>
          <p:cNvPr id="3" name="İçerik Yer Tutucusu 2">
            <a:extLst>
              <a:ext uri="{FF2B5EF4-FFF2-40B4-BE49-F238E27FC236}">
                <a16:creationId xmlns:a16="http://schemas.microsoft.com/office/drawing/2014/main" id="{45C94720-F3CD-01A4-5CCA-158BB3F63187}"/>
              </a:ext>
            </a:extLst>
          </p:cNvPr>
          <p:cNvSpPr>
            <a:spLocks noGrp="1"/>
          </p:cNvSpPr>
          <p:nvPr>
            <p:ph idx="1"/>
          </p:nvPr>
        </p:nvSpPr>
        <p:spPr/>
        <p:txBody>
          <a:bodyPr/>
          <a:lstStyle/>
          <a:p>
            <a:pPr marL="0" indent="0" algn="ctr">
              <a:buNone/>
            </a:pPr>
            <a:r>
              <a:rPr lang="tr-TR" sz="3200" b="1" dirty="0"/>
              <a:t>Amaç</a:t>
            </a:r>
          </a:p>
          <a:p>
            <a:pPr marL="0" indent="0" algn="ctr">
              <a:buNone/>
            </a:pPr>
            <a:r>
              <a:rPr lang="tr-TR" dirty="0" err="1"/>
              <a:t>EuGMS</a:t>
            </a:r>
            <a:r>
              <a:rPr lang="tr-TR" dirty="0"/>
              <a:t> kongrelerinde CGA </a:t>
            </a:r>
            <a:r>
              <a:rPr lang="tr-TR" dirty="0" err="1"/>
              <a:t>Quiz</a:t>
            </a:r>
            <a:r>
              <a:rPr lang="tr-TR" dirty="0"/>
              <a:t> aktivitesini organize etmek ve yürütmek </a:t>
            </a:r>
          </a:p>
          <a:p>
            <a:pPr marL="0" indent="0" algn="ctr">
              <a:buNone/>
            </a:pPr>
            <a:endParaRPr lang="tr-TR" dirty="0"/>
          </a:p>
          <a:p>
            <a:pPr marL="0" indent="0" algn="ctr">
              <a:buNone/>
            </a:pPr>
            <a:r>
              <a:rPr lang="tr-TR" sz="3200" b="1" dirty="0"/>
              <a:t>Grup liderleri</a:t>
            </a:r>
          </a:p>
          <a:p>
            <a:pPr marL="0" indent="0" algn="ctr">
              <a:buNone/>
            </a:pPr>
            <a:r>
              <a:rPr lang="tr-TR" dirty="0"/>
              <a:t>Maria Beatrice </a:t>
            </a:r>
            <a:r>
              <a:rPr lang="tr-TR" dirty="0" err="1"/>
              <a:t>Zazzara</a:t>
            </a:r>
            <a:r>
              <a:rPr lang="tr-TR" dirty="0"/>
              <a:t> (</a:t>
            </a:r>
            <a:r>
              <a:rPr lang="tr-TR" dirty="0" err="1"/>
              <a:t>Italya</a:t>
            </a:r>
            <a:r>
              <a:rPr lang="tr-TR" dirty="0"/>
              <a:t>)</a:t>
            </a:r>
          </a:p>
          <a:p>
            <a:pPr marL="0" indent="0" algn="ctr">
              <a:buNone/>
            </a:pPr>
            <a:r>
              <a:rPr lang="tr-TR" dirty="0"/>
              <a:t>Maria-</a:t>
            </a:r>
            <a:r>
              <a:rPr lang="tr-TR" dirty="0" err="1"/>
              <a:t>Montero</a:t>
            </a:r>
            <a:r>
              <a:rPr lang="tr-TR" dirty="0"/>
              <a:t> Garcia (İspanya)</a:t>
            </a:r>
          </a:p>
          <a:p>
            <a:pPr marL="0" indent="0" algn="ctr">
              <a:buNone/>
            </a:pPr>
            <a:endParaRPr lang="tr-TR" dirty="0"/>
          </a:p>
          <a:p>
            <a:pPr marL="0" indent="0" algn="ctr">
              <a:buNone/>
            </a:pPr>
            <a:endParaRPr lang="en-US" dirty="0"/>
          </a:p>
        </p:txBody>
      </p:sp>
      <p:pic>
        <p:nvPicPr>
          <p:cNvPr id="5" name="Resim 4">
            <a:extLst>
              <a:ext uri="{FF2B5EF4-FFF2-40B4-BE49-F238E27FC236}">
                <a16:creationId xmlns:a16="http://schemas.microsoft.com/office/drawing/2014/main" id="{27446B31-E11F-E157-E6EA-750E5FA14014}"/>
              </a:ext>
            </a:extLst>
          </p:cNvPr>
          <p:cNvPicPr>
            <a:picLocks noChangeAspect="1"/>
          </p:cNvPicPr>
          <p:nvPr/>
        </p:nvPicPr>
        <p:blipFill>
          <a:blip r:embed="rId2"/>
          <a:stretch>
            <a:fillRect/>
          </a:stretch>
        </p:blipFill>
        <p:spPr>
          <a:xfrm>
            <a:off x="9161677" y="3583983"/>
            <a:ext cx="2733675" cy="3063875"/>
          </a:xfrm>
          <a:prstGeom prst="rect">
            <a:avLst/>
          </a:prstGeom>
        </p:spPr>
      </p:pic>
    </p:spTree>
    <p:extLst>
      <p:ext uri="{BB962C8B-B14F-4D97-AF65-F5344CB8AC3E}">
        <p14:creationId xmlns:p14="http://schemas.microsoft.com/office/powerpoint/2010/main" val="3043037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4EB6D1-FBAD-E1DE-A53C-D10A0EF5384E}"/>
              </a:ext>
            </a:extLst>
          </p:cNvPr>
          <p:cNvSpPr>
            <a:spLocks noGrp="1"/>
          </p:cNvSpPr>
          <p:nvPr>
            <p:ph type="title"/>
          </p:nvPr>
        </p:nvSpPr>
        <p:spPr>
          <a:xfrm>
            <a:off x="838200" y="133712"/>
            <a:ext cx="10515600" cy="1325563"/>
          </a:xfrm>
        </p:spPr>
        <p:txBody>
          <a:bodyPr/>
          <a:lstStyle/>
          <a:p>
            <a:pPr algn="ctr"/>
            <a:r>
              <a:rPr lang="tr-TR" b="1" dirty="0"/>
              <a:t>CGA </a:t>
            </a:r>
            <a:r>
              <a:rPr lang="tr-TR" b="1" dirty="0" err="1"/>
              <a:t>Quiz</a:t>
            </a:r>
            <a:r>
              <a:rPr lang="tr-TR" b="1" dirty="0"/>
              <a:t> oturumu – 2025 Reykjavik</a:t>
            </a:r>
            <a:endParaRPr lang="en-US" b="1" dirty="0"/>
          </a:p>
        </p:txBody>
      </p:sp>
      <p:pic>
        <p:nvPicPr>
          <p:cNvPr id="4" name="Obraz 8" descr="Obraz zawierający tekst, zrzut ekranu, Broszura, plakat&#10;&#10;Zawartość wygenerowana przez AI może być niepoprawna.">
            <a:extLst>
              <a:ext uri="{FF2B5EF4-FFF2-40B4-BE49-F238E27FC236}">
                <a16:creationId xmlns:a16="http://schemas.microsoft.com/office/drawing/2014/main" id="{1D23D374-D8AA-2F33-8797-7B68CBBC98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7845" y="1459275"/>
            <a:ext cx="4159127" cy="4852431"/>
          </a:xfrm>
          <a:prstGeom prst="rect">
            <a:avLst/>
          </a:prstGeom>
        </p:spPr>
      </p:pic>
      <p:pic>
        <p:nvPicPr>
          <p:cNvPr id="8" name="Resim 7">
            <a:extLst>
              <a:ext uri="{FF2B5EF4-FFF2-40B4-BE49-F238E27FC236}">
                <a16:creationId xmlns:a16="http://schemas.microsoft.com/office/drawing/2014/main" id="{072F37FF-F6D9-09C5-EF27-35ED0F8D182F}"/>
              </a:ext>
            </a:extLst>
          </p:cNvPr>
          <p:cNvPicPr>
            <a:picLocks noChangeAspect="1"/>
          </p:cNvPicPr>
          <p:nvPr/>
        </p:nvPicPr>
        <p:blipFill>
          <a:blip r:embed="rId3"/>
          <a:stretch>
            <a:fillRect/>
          </a:stretch>
        </p:blipFill>
        <p:spPr>
          <a:xfrm>
            <a:off x="6107018" y="4012559"/>
            <a:ext cx="4807137" cy="2546282"/>
          </a:xfrm>
          <a:prstGeom prst="rect">
            <a:avLst/>
          </a:prstGeom>
        </p:spPr>
      </p:pic>
      <p:pic>
        <p:nvPicPr>
          <p:cNvPr id="10" name="Resim 9">
            <a:extLst>
              <a:ext uri="{FF2B5EF4-FFF2-40B4-BE49-F238E27FC236}">
                <a16:creationId xmlns:a16="http://schemas.microsoft.com/office/drawing/2014/main" id="{AB4BA2D0-9AD4-FD32-D598-18E37A80757A}"/>
              </a:ext>
            </a:extLst>
          </p:cNvPr>
          <p:cNvPicPr>
            <a:picLocks noChangeAspect="1"/>
          </p:cNvPicPr>
          <p:nvPr/>
        </p:nvPicPr>
        <p:blipFill>
          <a:blip r:embed="rId4"/>
          <a:stretch>
            <a:fillRect/>
          </a:stretch>
        </p:blipFill>
        <p:spPr>
          <a:xfrm>
            <a:off x="6825951" y="1313206"/>
            <a:ext cx="3178853" cy="2376478"/>
          </a:xfrm>
          <a:prstGeom prst="rect">
            <a:avLst/>
          </a:prstGeom>
        </p:spPr>
      </p:pic>
    </p:spTree>
    <p:extLst>
      <p:ext uri="{BB962C8B-B14F-4D97-AF65-F5344CB8AC3E}">
        <p14:creationId xmlns:p14="http://schemas.microsoft.com/office/powerpoint/2010/main" val="2996223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C1BD7E-0AB8-5A1F-6EAB-EDAFD9A44FFA}"/>
              </a:ext>
            </a:extLst>
          </p:cNvPr>
          <p:cNvSpPr>
            <a:spLocks noGrp="1"/>
          </p:cNvSpPr>
          <p:nvPr>
            <p:ph type="title"/>
          </p:nvPr>
        </p:nvSpPr>
        <p:spPr/>
        <p:txBody>
          <a:bodyPr/>
          <a:lstStyle/>
          <a:p>
            <a:pPr algn="ctr"/>
            <a:r>
              <a:rPr lang="tr-TR" b="1" dirty="0"/>
              <a:t>ECGI-</a:t>
            </a:r>
            <a:r>
              <a:rPr lang="tr-TR" b="1" dirty="0" err="1"/>
              <a:t>Rotation</a:t>
            </a:r>
            <a:r>
              <a:rPr lang="tr-TR" b="1" dirty="0"/>
              <a:t> Program WG</a:t>
            </a:r>
            <a:endParaRPr lang="en-US" b="1" dirty="0"/>
          </a:p>
        </p:txBody>
      </p:sp>
      <p:sp>
        <p:nvSpPr>
          <p:cNvPr id="3" name="İçerik Yer Tutucusu 2">
            <a:extLst>
              <a:ext uri="{FF2B5EF4-FFF2-40B4-BE49-F238E27FC236}">
                <a16:creationId xmlns:a16="http://schemas.microsoft.com/office/drawing/2014/main" id="{743D0D0E-63D7-936B-BC41-1B1458BD82B9}"/>
              </a:ext>
            </a:extLst>
          </p:cNvPr>
          <p:cNvSpPr>
            <a:spLocks noGrp="1"/>
          </p:cNvSpPr>
          <p:nvPr>
            <p:ph idx="1"/>
          </p:nvPr>
        </p:nvSpPr>
        <p:spPr>
          <a:xfrm>
            <a:off x="838200" y="1825625"/>
            <a:ext cx="10515600" cy="4667250"/>
          </a:xfrm>
        </p:spPr>
        <p:txBody>
          <a:bodyPr>
            <a:normAutofit fontScale="92500" lnSpcReduction="10000"/>
          </a:bodyPr>
          <a:lstStyle/>
          <a:p>
            <a:pPr marL="0" indent="0" algn="ctr">
              <a:buNone/>
            </a:pPr>
            <a:r>
              <a:rPr lang="tr-TR" sz="3200" b="1" dirty="0"/>
              <a:t>Amaç</a:t>
            </a:r>
          </a:p>
          <a:p>
            <a:pPr marL="0" indent="0" algn="ctr">
              <a:buNone/>
            </a:pPr>
            <a:r>
              <a:rPr lang="tr-TR" dirty="0" err="1"/>
              <a:t>EuGMS</a:t>
            </a:r>
            <a:r>
              <a:rPr lang="tr-TR" dirty="0"/>
              <a:t> üyesi ülkelerdeki ev sahibi merkezlerde 2 haftalık gözlemcilik yolu ile bilgi ve deneyimi artırmak; iletişim ağını geliştirmek</a:t>
            </a:r>
          </a:p>
          <a:p>
            <a:pPr marL="0" indent="0" algn="ctr">
              <a:buNone/>
            </a:pPr>
            <a:endParaRPr lang="tr-TR" dirty="0"/>
          </a:p>
          <a:p>
            <a:pPr marL="0" indent="0" algn="ctr">
              <a:buNone/>
            </a:pPr>
            <a:r>
              <a:rPr lang="tr-TR" dirty="0"/>
              <a:t>Programın kazananları ile ev sahibi merkezler arasında iletişim köprüsü oluşturmak ve program öncesi-sonrası süreci uygun şekilde yönetmek</a:t>
            </a:r>
          </a:p>
          <a:p>
            <a:pPr marL="0" indent="0" algn="ctr">
              <a:buNone/>
            </a:pPr>
            <a:endParaRPr lang="tr-TR" sz="3200" b="1" dirty="0"/>
          </a:p>
          <a:p>
            <a:pPr marL="0" indent="0" algn="ctr">
              <a:buNone/>
            </a:pPr>
            <a:r>
              <a:rPr lang="tr-TR" sz="3200" b="1" dirty="0"/>
              <a:t>Grup liderleri</a:t>
            </a:r>
          </a:p>
          <a:p>
            <a:pPr marL="0" indent="0" algn="ctr">
              <a:buNone/>
            </a:pPr>
            <a:r>
              <a:rPr lang="tr-TR" dirty="0" err="1"/>
              <a:t>Rui</a:t>
            </a:r>
            <a:r>
              <a:rPr lang="tr-TR" dirty="0"/>
              <a:t> </a:t>
            </a:r>
            <a:r>
              <a:rPr lang="tr-TR" dirty="0" err="1"/>
              <a:t>Buzaco</a:t>
            </a:r>
            <a:r>
              <a:rPr lang="tr-TR" dirty="0"/>
              <a:t> (Portekiz)</a:t>
            </a:r>
          </a:p>
          <a:p>
            <a:pPr marL="0" indent="0" algn="ctr">
              <a:buNone/>
            </a:pPr>
            <a:r>
              <a:rPr lang="tr-TR" dirty="0"/>
              <a:t>Meltem Koca (Türkiye)</a:t>
            </a:r>
          </a:p>
        </p:txBody>
      </p:sp>
      <p:pic>
        <p:nvPicPr>
          <p:cNvPr id="7" name="Resim 6">
            <a:extLst>
              <a:ext uri="{FF2B5EF4-FFF2-40B4-BE49-F238E27FC236}">
                <a16:creationId xmlns:a16="http://schemas.microsoft.com/office/drawing/2014/main" id="{C1CA0292-3900-E142-84F7-95587F73EA1E}"/>
              </a:ext>
            </a:extLst>
          </p:cNvPr>
          <p:cNvPicPr>
            <a:picLocks noChangeAspect="1"/>
          </p:cNvPicPr>
          <p:nvPr/>
        </p:nvPicPr>
        <p:blipFill>
          <a:blip r:embed="rId2"/>
          <a:stretch>
            <a:fillRect/>
          </a:stretch>
        </p:blipFill>
        <p:spPr>
          <a:xfrm>
            <a:off x="7935815" y="4615717"/>
            <a:ext cx="4256185" cy="2242283"/>
          </a:xfrm>
          <a:prstGeom prst="rect">
            <a:avLst/>
          </a:prstGeom>
        </p:spPr>
      </p:pic>
    </p:spTree>
    <p:extLst>
      <p:ext uri="{BB962C8B-B14F-4D97-AF65-F5344CB8AC3E}">
        <p14:creationId xmlns:p14="http://schemas.microsoft.com/office/powerpoint/2010/main" val="3345724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EEBF97-5C30-493C-CF71-298C797FC1FA}"/>
              </a:ext>
            </a:extLst>
          </p:cNvPr>
          <p:cNvSpPr>
            <a:spLocks noGrp="1"/>
          </p:cNvSpPr>
          <p:nvPr>
            <p:ph type="title"/>
          </p:nvPr>
        </p:nvSpPr>
        <p:spPr/>
        <p:txBody>
          <a:bodyPr/>
          <a:lstStyle/>
          <a:p>
            <a:endParaRPr lang="en-US"/>
          </a:p>
        </p:txBody>
      </p:sp>
      <p:pic>
        <p:nvPicPr>
          <p:cNvPr id="7" name="İçerik Yer Tutucusu 6">
            <a:extLst>
              <a:ext uri="{FF2B5EF4-FFF2-40B4-BE49-F238E27FC236}">
                <a16:creationId xmlns:a16="http://schemas.microsoft.com/office/drawing/2014/main" id="{47B8DAFC-8163-3F7B-596D-8EA6B6C45C72}"/>
              </a:ext>
            </a:extLst>
          </p:cNvPr>
          <p:cNvPicPr>
            <a:picLocks noGrp="1" noChangeAspect="1"/>
          </p:cNvPicPr>
          <p:nvPr>
            <p:ph idx="1"/>
          </p:nvPr>
        </p:nvPicPr>
        <p:blipFill>
          <a:blip r:embed="rId2"/>
          <a:stretch>
            <a:fillRect/>
          </a:stretch>
        </p:blipFill>
        <p:spPr>
          <a:xfrm>
            <a:off x="6192982" y="2555009"/>
            <a:ext cx="5586410" cy="3937866"/>
          </a:xfrm>
          <a:prstGeom prst="rect">
            <a:avLst/>
          </a:prstGeom>
        </p:spPr>
      </p:pic>
      <p:pic>
        <p:nvPicPr>
          <p:cNvPr id="5" name="Resim 4">
            <a:extLst>
              <a:ext uri="{FF2B5EF4-FFF2-40B4-BE49-F238E27FC236}">
                <a16:creationId xmlns:a16="http://schemas.microsoft.com/office/drawing/2014/main" id="{3F214138-C006-B0A3-DFD3-CB08D3528B9B}"/>
              </a:ext>
            </a:extLst>
          </p:cNvPr>
          <p:cNvPicPr>
            <a:picLocks noChangeAspect="1"/>
          </p:cNvPicPr>
          <p:nvPr/>
        </p:nvPicPr>
        <p:blipFill>
          <a:blip r:embed="rId3"/>
          <a:stretch>
            <a:fillRect/>
          </a:stretch>
        </p:blipFill>
        <p:spPr>
          <a:xfrm>
            <a:off x="838200" y="320355"/>
            <a:ext cx="5354782" cy="3769008"/>
          </a:xfrm>
          <a:prstGeom prst="rect">
            <a:avLst/>
          </a:prstGeom>
        </p:spPr>
      </p:pic>
    </p:spTree>
    <p:extLst>
      <p:ext uri="{BB962C8B-B14F-4D97-AF65-F5344CB8AC3E}">
        <p14:creationId xmlns:p14="http://schemas.microsoft.com/office/powerpoint/2010/main" val="1190876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D5EF5C-2DAD-B24E-9602-200E5B5AA983}"/>
              </a:ext>
            </a:extLst>
          </p:cNvPr>
          <p:cNvSpPr>
            <a:spLocks noGrp="1"/>
          </p:cNvSpPr>
          <p:nvPr>
            <p:ph type="title"/>
          </p:nvPr>
        </p:nvSpPr>
        <p:spPr/>
        <p:txBody>
          <a:bodyPr/>
          <a:lstStyle/>
          <a:p>
            <a:endParaRPr lang="en-US" dirty="0"/>
          </a:p>
        </p:txBody>
      </p:sp>
      <p:pic>
        <p:nvPicPr>
          <p:cNvPr id="7" name="İçerik Yer Tutucusu 6">
            <a:extLst>
              <a:ext uri="{FF2B5EF4-FFF2-40B4-BE49-F238E27FC236}">
                <a16:creationId xmlns:a16="http://schemas.microsoft.com/office/drawing/2014/main" id="{5E2FCE99-ADF1-D9D3-71B1-AC1F3D033A15}"/>
              </a:ext>
            </a:extLst>
          </p:cNvPr>
          <p:cNvPicPr>
            <a:picLocks noGrp="1" noChangeAspect="1"/>
          </p:cNvPicPr>
          <p:nvPr>
            <p:ph idx="1"/>
          </p:nvPr>
        </p:nvPicPr>
        <p:blipFill>
          <a:blip r:embed="rId2"/>
          <a:stretch>
            <a:fillRect/>
          </a:stretch>
        </p:blipFill>
        <p:spPr>
          <a:xfrm>
            <a:off x="6226899" y="2638137"/>
            <a:ext cx="5251746" cy="3694257"/>
          </a:xfrm>
          <a:prstGeom prst="rect">
            <a:avLst/>
          </a:prstGeom>
        </p:spPr>
      </p:pic>
      <p:pic>
        <p:nvPicPr>
          <p:cNvPr id="5" name="Resim 4">
            <a:extLst>
              <a:ext uri="{FF2B5EF4-FFF2-40B4-BE49-F238E27FC236}">
                <a16:creationId xmlns:a16="http://schemas.microsoft.com/office/drawing/2014/main" id="{D1EC75FA-155F-2CD0-876D-BF6E82250F75}"/>
              </a:ext>
            </a:extLst>
          </p:cNvPr>
          <p:cNvPicPr>
            <a:picLocks noChangeAspect="1"/>
          </p:cNvPicPr>
          <p:nvPr/>
        </p:nvPicPr>
        <p:blipFill>
          <a:blip r:embed="rId3"/>
          <a:stretch>
            <a:fillRect/>
          </a:stretch>
        </p:blipFill>
        <p:spPr>
          <a:xfrm>
            <a:off x="838200" y="365125"/>
            <a:ext cx="5236255" cy="3694257"/>
          </a:xfrm>
          <a:prstGeom prst="rect">
            <a:avLst/>
          </a:prstGeom>
        </p:spPr>
      </p:pic>
    </p:spTree>
    <p:extLst>
      <p:ext uri="{BB962C8B-B14F-4D97-AF65-F5344CB8AC3E}">
        <p14:creationId xmlns:p14="http://schemas.microsoft.com/office/powerpoint/2010/main" val="14157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2499FB-F39D-7E23-E7C6-D1ECCB4C7C9D}"/>
              </a:ext>
            </a:extLst>
          </p:cNvPr>
          <p:cNvSpPr>
            <a:spLocks noGrp="1"/>
          </p:cNvSpPr>
          <p:nvPr>
            <p:ph type="title"/>
          </p:nvPr>
        </p:nvSpPr>
        <p:spPr/>
        <p:txBody>
          <a:bodyPr/>
          <a:lstStyle/>
          <a:p>
            <a:pPr algn="ctr"/>
            <a:r>
              <a:rPr kumimoji="0" lang="tr-TR" sz="4400" b="1" i="0" u="none" strike="noStrike" kern="1200" cap="none" spc="0" normalizeH="0" baseline="0" noProof="0" dirty="0">
                <a:ln>
                  <a:noFill/>
                </a:ln>
                <a:solidFill>
                  <a:prstClr val="black"/>
                </a:solidFill>
                <a:effectLst/>
                <a:uLnTx/>
                <a:uFillTx/>
                <a:latin typeface="Aptos Display" panose="02110004020202020204"/>
                <a:ea typeface="+mj-ea"/>
                <a:cs typeface="+mj-cs"/>
              </a:rPr>
              <a:t>SIG Kuralları</a:t>
            </a:r>
            <a:endParaRPr lang="en-US" b="1" dirty="0"/>
          </a:p>
        </p:txBody>
      </p:sp>
      <p:sp>
        <p:nvSpPr>
          <p:cNvPr id="3" name="İçerik Yer Tutucusu 2">
            <a:extLst>
              <a:ext uri="{FF2B5EF4-FFF2-40B4-BE49-F238E27FC236}">
                <a16:creationId xmlns:a16="http://schemas.microsoft.com/office/drawing/2014/main" id="{3C564A06-48A5-05B8-4D08-B993FBDB8BC6}"/>
              </a:ext>
            </a:extLst>
          </p:cNvPr>
          <p:cNvSpPr>
            <a:spLocks noGrp="1"/>
          </p:cNvSpPr>
          <p:nvPr>
            <p:ph idx="1"/>
          </p:nvPr>
        </p:nvSpPr>
        <p:spPr/>
        <p:txBody>
          <a:bodyPr/>
          <a:lstStyle/>
          <a:p>
            <a:pPr marL="0" indent="0" algn="ctr">
              <a:buNone/>
            </a:pPr>
            <a:r>
              <a:rPr lang="en-US" dirty="0"/>
              <a:t>SIG </a:t>
            </a:r>
            <a:r>
              <a:rPr lang="en-US" dirty="0" err="1"/>
              <a:t>üyelik</a:t>
            </a:r>
            <a:r>
              <a:rPr lang="en-US" dirty="0"/>
              <a:t> </a:t>
            </a:r>
            <a:r>
              <a:rPr lang="en-US" dirty="0" err="1"/>
              <a:t>sayısı</a:t>
            </a:r>
            <a:r>
              <a:rPr lang="en-US" dirty="0"/>
              <a:t> </a:t>
            </a:r>
            <a:r>
              <a:rPr lang="en-US" dirty="0" err="1"/>
              <a:t>için</a:t>
            </a:r>
            <a:r>
              <a:rPr lang="en-US" dirty="0"/>
              <a:t> </a:t>
            </a:r>
            <a:r>
              <a:rPr lang="en-US" dirty="0" err="1"/>
              <a:t>bir</a:t>
            </a:r>
            <a:r>
              <a:rPr lang="en-US" dirty="0"/>
              <a:t> </a:t>
            </a:r>
            <a:r>
              <a:rPr lang="en-US" dirty="0" err="1"/>
              <a:t>üst</a:t>
            </a:r>
            <a:r>
              <a:rPr lang="en-US" dirty="0"/>
              <a:t> </a:t>
            </a:r>
            <a:r>
              <a:rPr lang="en-US" dirty="0" err="1"/>
              <a:t>sınır</a:t>
            </a:r>
            <a:r>
              <a:rPr lang="en-US" dirty="0"/>
              <a:t> </a:t>
            </a:r>
            <a:r>
              <a:rPr lang="tr-TR" dirty="0"/>
              <a:t>yok</a:t>
            </a:r>
          </a:p>
          <a:p>
            <a:pPr marL="0" indent="0" algn="ctr">
              <a:buNone/>
            </a:pPr>
            <a:endParaRPr lang="tr-TR" dirty="0"/>
          </a:p>
          <a:p>
            <a:pPr marL="0" indent="0" algn="ctr">
              <a:buNone/>
            </a:pPr>
            <a:r>
              <a:rPr lang="en-US" dirty="0" err="1"/>
              <a:t>Üyelik</a:t>
            </a:r>
            <a:r>
              <a:rPr lang="en-US" dirty="0"/>
              <a:t>, </a:t>
            </a:r>
            <a:r>
              <a:rPr lang="en-US" dirty="0" err="1"/>
              <a:t>ilgili</a:t>
            </a:r>
            <a:r>
              <a:rPr lang="en-US" dirty="0"/>
              <a:t> </a:t>
            </a:r>
            <a:r>
              <a:rPr lang="en-US" dirty="0" err="1"/>
              <a:t>bilimsel</a:t>
            </a:r>
            <a:r>
              <a:rPr lang="en-US" dirty="0"/>
              <a:t> </a:t>
            </a:r>
            <a:r>
              <a:rPr lang="en-US" dirty="0" err="1"/>
              <a:t>ilgi</a:t>
            </a:r>
            <a:r>
              <a:rPr lang="en-US" dirty="0"/>
              <a:t> </a:t>
            </a:r>
            <a:r>
              <a:rPr lang="en-US" dirty="0" err="1"/>
              <a:t>alanına</a:t>
            </a:r>
            <a:r>
              <a:rPr lang="en-US" dirty="0"/>
              <a:t> </a:t>
            </a:r>
            <a:r>
              <a:rPr lang="en-US" dirty="0" err="1"/>
              <a:t>sahip</a:t>
            </a:r>
            <a:r>
              <a:rPr lang="en-US" dirty="0"/>
              <a:t> </a:t>
            </a:r>
            <a:r>
              <a:rPr lang="en-US" dirty="0" err="1"/>
              <a:t>kişileri</a:t>
            </a:r>
            <a:r>
              <a:rPr lang="en-US" dirty="0"/>
              <a:t> </a:t>
            </a:r>
            <a:r>
              <a:rPr lang="en-US" dirty="0" err="1"/>
              <a:t>kapsar</a:t>
            </a:r>
            <a:r>
              <a:rPr lang="en-US" dirty="0"/>
              <a:t> </a:t>
            </a:r>
            <a:r>
              <a:rPr lang="en-US" dirty="0" err="1"/>
              <a:t>ve</a:t>
            </a:r>
            <a:r>
              <a:rPr lang="en-US" dirty="0"/>
              <a:t> </a:t>
            </a:r>
            <a:r>
              <a:rPr lang="en-US" dirty="0" err="1"/>
              <a:t>bu</a:t>
            </a:r>
            <a:r>
              <a:rPr lang="en-US" dirty="0"/>
              <a:t> </a:t>
            </a:r>
            <a:r>
              <a:rPr lang="en-US" dirty="0" err="1"/>
              <a:t>kişilerin</a:t>
            </a:r>
            <a:r>
              <a:rPr lang="en-US" dirty="0"/>
              <a:t> </a:t>
            </a:r>
            <a:r>
              <a:rPr lang="en-US" dirty="0" err="1"/>
              <a:t>EuGMS</a:t>
            </a:r>
            <a:r>
              <a:rPr lang="en-US" dirty="0"/>
              <a:t> Genel </a:t>
            </a:r>
            <a:r>
              <a:rPr lang="en-US" dirty="0" err="1"/>
              <a:t>Kurulu’na</a:t>
            </a:r>
            <a:r>
              <a:rPr lang="en-US" dirty="0"/>
              <a:t> </a:t>
            </a:r>
            <a:r>
              <a:rPr lang="en-US" dirty="0" err="1"/>
              <a:t>üye</a:t>
            </a:r>
            <a:r>
              <a:rPr lang="en-US" dirty="0"/>
              <a:t> </a:t>
            </a:r>
            <a:r>
              <a:rPr lang="en-US" dirty="0" err="1"/>
              <a:t>olan</a:t>
            </a:r>
            <a:r>
              <a:rPr lang="en-US" dirty="0"/>
              <a:t> </a:t>
            </a:r>
            <a:r>
              <a:rPr lang="en-US" dirty="0" err="1"/>
              <a:t>ulusal</a:t>
            </a:r>
            <a:r>
              <a:rPr lang="en-US" dirty="0"/>
              <a:t> </a:t>
            </a:r>
            <a:r>
              <a:rPr lang="en-US" dirty="0" err="1"/>
              <a:t>derneklerle</a:t>
            </a:r>
            <a:r>
              <a:rPr lang="en-US" dirty="0"/>
              <a:t> </a:t>
            </a:r>
            <a:r>
              <a:rPr lang="en-US" dirty="0" err="1"/>
              <a:t>doğrudan</a:t>
            </a:r>
            <a:r>
              <a:rPr lang="en-US" dirty="0"/>
              <a:t> </a:t>
            </a:r>
            <a:r>
              <a:rPr lang="en-US" dirty="0" err="1"/>
              <a:t>bağlantısı</a:t>
            </a:r>
            <a:r>
              <a:rPr lang="en-US" dirty="0"/>
              <a:t> </a:t>
            </a:r>
            <a:r>
              <a:rPr lang="en-US" dirty="0" err="1"/>
              <a:t>olması</a:t>
            </a:r>
            <a:r>
              <a:rPr lang="en-US" dirty="0"/>
              <a:t> </a:t>
            </a:r>
            <a:r>
              <a:rPr lang="en-US" dirty="0" err="1"/>
              <a:t>gerekmez</a:t>
            </a:r>
            <a:r>
              <a:rPr lang="en-US" dirty="0"/>
              <a:t>; </a:t>
            </a:r>
            <a:r>
              <a:rPr lang="en-US" dirty="0" err="1"/>
              <a:t>ancak</a:t>
            </a:r>
            <a:r>
              <a:rPr lang="en-US" dirty="0"/>
              <a:t> </a:t>
            </a:r>
            <a:r>
              <a:rPr lang="en-US" dirty="0" err="1"/>
              <a:t>uygunsa</a:t>
            </a:r>
            <a:r>
              <a:rPr lang="en-US" dirty="0"/>
              <a:t> </a:t>
            </a:r>
            <a:r>
              <a:rPr lang="en-US" dirty="0" err="1"/>
              <a:t>bu</a:t>
            </a:r>
            <a:r>
              <a:rPr lang="en-US" dirty="0"/>
              <a:t> </a:t>
            </a:r>
            <a:r>
              <a:rPr lang="en-US" dirty="0" err="1"/>
              <a:t>derneklere</a:t>
            </a:r>
            <a:r>
              <a:rPr lang="en-US" dirty="0"/>
              <a:t> </a:t>
            </a:r>
            <a:r>
              <a:rPr lang="en-US" dirty="0" err="1"/>
              <a:t>üye</a:t>
            </a:r>
            <a:r>
              <a:rPr lang="en-US" dirty="0"/>
              <a:t> </a:t>
            </a:r>
            <a:r>
              <a:rPr lang="en-US" dirty="0" err="1"/>
              <a:t>olmaları</a:t>
            </a:r>
            <a:r>
              <a:rPr lang="en-US" dirty="0"/>
              <a:t> </a:t>
            </a:r>
            <a:r>
              <a:rPr lang="en-US" dirty="0" err="1"/>
              <a:t>beklenir</a:t>
            </a:r>
            <a:r>
              <a:rPr lang="en-US" dirty="0"/>
              <a:t>. </a:t>
            </a:r>
            <a:endParaRPr lang="tr-TR" dirty="0"/>
          </a:p>
          <a:p>
            <a:pPr marL="0" indent="0" algn="ctr">
              <a:buNone/>
            </a:pPr>
            <a:endParaRPr lang="tr-TR" dirty="0"/>
          </a:p>
          <a:p>
            <a:pPr marL="0" indent="0" algn="ctr">
              <a:buNone/>
            </a:pPr>
            <a:r>
              <a:rPr lang="en-US" dirty="0"/>
              <a:t>SIG </a:t>
            </a:r>
            <a:r>
              <a:rPr lang="en-US" dirty="0" err="1"/>
              <a:t>üyelerinin</a:t>
            </a:r>
            <a:r>
              <a:rPr lang="en-US" dirty="0"/>
              <a:t> </a:t>
            </a:r>
            <a:r>
              <a:rPr lang="en-US" dirty="0" err="1"/>
              <a:t>en</a:t>
            </a:r>
            <a:r>
              <a:rPr lang="en-US" dirty="0"/>
              <a:t> </a:t>
            </a:r>
            <a:r>
              <a:rPr lang="en-US" dirty="0" err="1"/>
              <a:t>az</a:t>
            </a:r>
            <a:r>
              <a:rPr lang="en-US" dirty="0"/>
              <a:t> %60’ı </a:t>
            </a:r>
            <a:r>
              <a:rPr lang="en-US" dirty="0" err="1"/>
              <a:t>kendi</a:t>
            </a:r>
            <a:r>
              <a:rPr lang="en-US" dirty="0"/>
              <a:t> </a:t>
            </a:r>
            <a:r>
              <a:rPr lang="en-US" dirty="0" err="1"/>
              <a:t>ulusal</a:t>
            </a:r>
            <a:r>
              <a:rPr lang="en-US" dirty="0"/>
              <a:t> </a:t>
            </a:r>
            <a:r>
              <a:rPr lang="tr-TR" dirty="0"/>
              <a:t>EuGMS üyesi </a:t>
            </a:r>
            <a:r>
              <a:rPr lang="en-US" dirty="0" err="1"/>
              <a:t>derneğine</a:t>
            </a:r>
            <a:r>
              <a:rPr lang="en-US" dirty="0"/>
              <a:t> </a:t>
            </a:r>
            <a:r>
              <a:rPr lang="en-US" dirty="0" err="1"/>
              <a:t>üye</a:t>
            </a:r>
            <a:r>
              <a:rPr lang="en-US" dirty="0"/>
              <a:t> </a:t>
            </a:r>
            <a:r>
              <a:rPr lang="en-US" dirty="0" err="1"/>
              <a:t>olmalıdır</a:t>
            </a:r>
            <a:r>
              <a:rPr lang="tr-TR" dirty="0"/>
              <a:t>!</a:t>
            </a:r>
            <a:endParaRPr lang="en-US" dirty="0"/>
          </a:p>
        </p:txBody>
      </p:sp>
    </p:spTree>
    <p:extLst>
      <p:ext uri="{BB962C8B-B14F-4D97-AF65-F5344CB8AC3E}">
        <p14:creationId xmlns:p14="http://schemas.microsoft.com/office/powerpoint/2010/main" val="3791230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CEC2FF-0C01-A0D6-C15C-8CF8E8B418A1}"/>
              </a:ext>
            </a:extLst>
          </p:cNvPr>
          <p:cNvSpPr>
            <a:spLocks noGrp="1"/>
          </p:cNvSpPr>
          <p:nvPr>
            <p:ph type="title"/>
          </p:nvPr>
        </p:nvSpPr>
        <p:spPr/>
        <p:txBody>
          <a:bodyPr/>
          <a:lstStyle/>
          <a:p>
            <a:endParaRPr lang="en-US"/>
          </a:p>
        </p:txBody>
      </p:sp>
      <p:pic>
        <p:nvPicPr>
          <p:cNvPr id="9" name="İçerik Yer Tutucusu 8">
            <a:extLst>
              <a:ext uri="{FF2B5EF4-FFF2-40B4-BE49-F238E27FC236}">
                <a16:creationId xmlns:a16="http://schemas.microsoft.com/office/drawing/2014/main" id="{FBA08F10-3F03-FBD3-C86D-AE2EA7678CC2}"/>
              </a:ext>
            </a:extLst>
          </p:cNvPr>
          <p:cNvPicPr>
            <a:picLocks noGrp="1" noChangeAspect="1"/>
          </p:cNvPicPr>
          <p:nvPr>
            <p:ph idx="1"/>
          </p:nvPr>
        </p:nvPicPr>
        <p:blipFill>
          <a:blip r:embed="rId2"/>
          <a:stretch>
            <a:fillRect/>
          </a:stretch>
        </p:blipFill>
        <p:spPr>
          <a:xfrm>
            <a:off x="315103" y="190788"/>
            <a:ext cx="5651763" cy="3993285"/>
          </a:xfrm>
          <a:prstGeom prst="rect">
            <a:avLst/>
          </a:prstGeom>
        </p:spPr>
      </p:pic>
      <p:pic>
        <p:nvPicPr>
          <p:cNvPr id="11" name="Resim 10">
            <a:extLst>
              <a:ext uri="{FF2B5EF4-FFF2-40B4-BE49-F238E27FC236}">
                <a16:creationId xmlns:a16="http://schemas.microsoft.com/office/drawing/2014/main" id="{7C24A876-2A75-3B85-F658-0DAF683A5298}"/>
              </a:ext>
            </a:extLst>
          </p:cNvPr>
          <p:cNvPicPr>
            <a:picLocks noChangeAspect="1"/>
          </p:cNvPicPr>
          <p:nvPr/>
        </p:nvPicPr>
        <p:blipFill>
          <a:blip r:embed="rId3"/>
          <a:stretch>
            <a:fillRect/>
          </a:stretch>
        </p:blipFill>
        <p:spPr>
          <a:xfrm>
            <a:off x="6052519" y="2506158"/>
            <a:ext cx="5895622" cy="4144024"/>
          </a:xfrm>
          <a:prstGeom prst="rect">
            <a:avLst/>
          </a:prstGeom>
        </p:spPr>
      </p:pic>
    </p:spTree>
    <p:extLst>
      <p:ext uri="{BB962C8B-B14F-4D97-AF65-F5344CB8AC3E}">
        <p14:creationId xmlns:p14="http://schemas.microsoft.com/office/powerpoint/2010/main" val="3098975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2F34D1-A218-A1EB-459A-19B55B099699}"/>
              </a:ext>
            </a:extLst>
          </p:cNvPr>
          <p:cNvSpPr>
            <a:spLocks noGrp="1"/>
          </p:cNvSpPr>
          <p:nvPr>
            <p:ph type="title"/>
          </p:nvPr>
        </p:nvSpPr>
        <p:spPr/>
        <p:txBody>
          <a:bodyPr/>
          <a:lstStyle/>
          <a:p>
            <a:endParaRPr lang="en-US" dirty="0"/>
          </a:p>
        </p:txBody>
      </p:sp>
      <p:pic>
        <p:nvPicPr>
          <p:cNvPr id="7" name="İçerik Yer Tutucusu 6">
            <a:extLst>
              <a:ext uri="{FF2B5EF4-FFF2-40B4-BE49-F238E27FC236}">
                <a16:creationId xmlns:a16="http://schemas.microsoft.com/office/drawing/2014/main" id="{80C567EF-7D5A-EEA7-0121-19177EDA2F70}"/>
              </a:ext>
            </a:extLst>
          </p:cNvPr>
          <p:cNvPicPr>
            <a:picLocks noGrp="1" noChangeAspect="1"/>
          </p:cNvPicPr>
          <p:nvPr>
            <p:ph idx="1"/>
          </p:nvPr>
        </p:nvPicPr>
        <p:blipFill>
          <a:blip r:embed="rId2"/>
          <a:stretch>
            <a:fillRect/>
          </a:stretch>
        </p:blipFill>
        <p:spPr>
          <a:xfrm>
            <a:off x="6280263" y="3009035"/>
            <a:ext cx="4975747" cy="3480665"/>
          </a:xfrm>
          <a:prstGeom prst="rect">
            <a:avLst/>
          </a:prstGeom>
        </p:spPr>
      </p:pic>
      <p:pic>
        <p:nvPicPr>
          <p:cNvPr id="5" name="Resim 4">
            <a:extLst>
              <a:ext uri="{FF2B5EF4-FFF2-40B4-BE49-F238E27FC236}">
                <a16:creationId xmlns:a16="http://schemas.microsoft.com/office/drawing/2014/main" id="{DBDF9D03-ADDE-04CE-E84D-27828E643560}"/>
              </a:ext>
            </a:extLst>
          </p:cNvPr>
          <p:cNvPicPr>
            <a:picLocks noChangeAspect="1"/>
          </p:cNvPicPr>
          <p:nvPr/>
        </p:nvPicPr>
        <p:blipFill>
          <a:blip r:embed="rId3"/>
          <a:stretch>
            <a:fillRect/>
          </a:stretch>
        </p:blipFill>
        <p:spPr>
          <a:xfrm>
            <a:off x="838201" y="365126"/>
            <a:ext cx="5442062" cy="3583420"/>
          </a:xfrm>
          <a:prstGeom prst="rect">
            <a:avLst/>
          </a:prstGeom>
        </p:spPr>
      </p:pic>
    </p:spTree>
    <p:extLst>
      <p:ext uri="{BB962C8B-B14F-4D97-AF65-F5344CB8AC3E}">
        <p14:creationId xmlns:p14="http://schemas.microsoft.com/office/powerpoint/2010/main" val="3345899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1492EA-B809-1896-483C-1200156EC579}"/>
              </a:ext>
            </a:extLst>
          </p:cNvPr>
          <p:cNvSpPr>
            <a:spLocks noGrp="1"/>
          </p:cNvSpPr>
          <p:nvPr>
            <p:ph type="title"/>
          </p:nvPr>
        </p:nvSpPr>
        <p:spPr/>
        <p:txBody>
          <a:bodyPr/>
          <a:lstStyle/>
          <a:p>
            <a:endParaRPr lang="en-US" dirty="0"/>
          </a:p>
        </p:txBody>
      </p:sp>
      <p:pic>
        <p:nvPicPr>
          <p:cNvPr id="7" name="İçerik Yer Tutucusu 6">
            <a:extLst>
              <a:ext uri="{FF2B5EF4-FFF2-40B4-BE49-F238E27FC236}">
                <a16:creationId xmlns:a16="http://schemas.microsoft.com/office/drawing/2014/main" id="{DB100DC8-C98C-EC4B-FF5F-059AF635F920}"/>
              </a:ext>
            </a:extLst>
          </p:cNvPr>
          <p:cNvPicPr>
            <a:picLocks noGrp="1" noChangeAspect="1"/>
          </p:cNvPicPr>
          <p:nvPr>
            <p:ph idx="1"/>
          </p:nvPr>
        </p:nvPicPr>
        <p:blipFill>
          <a:blip r:embed="rId2"/>
          <a:stretch>
            <a:fillRect/>
          </a:stretch>
        </p:blipFill>
        <p:spPr>
          <a:xfrm>
            <a:off x="838199" y="2682081"/>
            <a:ext cx="5368635" cy="3685223"/>
          </a:xfrm>
          <a:prstGeom prst="rect">
            <a:avLst/>
          </a:prstGeom>
        </p:spPr>
      </p:pic>
      <p:pic>
        <p:nvPicPr>
          <p:cNvPr id="5" name="Resim 4">
            <a:extLst>
              <a:ext uri="{FF2B5EF4-FFF2-40B4-BE49-F238E27FC236}">
                <a16:creationId xmlns:a16="http://schemas.microsoft.com/office/drawing/2014/main" id="{AF677420-D4AA-242B-B148-C44521D79F85}"/>
              </a:ext>
            </a:extLst>
          </p:cNvPr>
          <p:cNvPicPr>
            <a:picLocks noChangeAspect="1"/>
          </p:cNvPicPr>
          <p:nvPr/>
        </p:nvPicPr>
        <p:blipFill>
          <a:blip r:embed="rId3"/>
          <a:stretch>
            <a:fillRect/>
          </a:stretch>
        </p:blipFill>
        <p:spPr>
          <a:xfrm>
            <a:off x="6206835" y="365125"/>
            <a:ext cx="5033963" cy="3414713"/>
          </a:xfrm>
          <a:prstGeom prst="rect">
            <a:avLst/>
          </a:prstGeom>
        </p:spPr>
      </p:pic>
    </p:spTree>
    <p:extLst>
      <p:ext uri="{BB962C8B-B14F-4D97-AF65-F5344CB8AC3E}">
        <p14:creationId xmlns:p14="http://schemas.microsoft.com/office/powerpoint/2010/main" val="361828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E5F9-7CEA-22F2-A262-8A3B0EF756E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3646A9F-F5B9-E452-070A-D6790F3404F5}"/>
              </a:ext>
            </a:extLst>
          </p:cNvPr>
          <p:cNvSpPr>
            <a:spLocks noGrp="1"/>
          </p:cNvSpPr>
          <p:nvPr>
            <p:ph type="title"/>
          </p:nvPr>
        </p:nvSpPr>
        <p:spPr/>
        <p:txBody>
          <a:bodyPr/>
          <a:lstStyle/>
          <a:p>
            <a:pPr algn="ctr"/>
            <a:endParaRPr lang="en-US" b="1" dirty="0"/>
          </a:p>
        </p:txBody>
      </p:sp>
      <p:sp>
        <p:nvSpPr>
          <p:cNvPr id="3" name="İçerik Yer Tutucusu 2">
            <a:extLst>
              <a:ext uri="{FF2B5EF4-FFF2-40B4-BE49-F238E27FC236}">
                <a16:creationId xmlns:a16="http://schemas.microsoft.com/office/drawing/2014/main" id="{C9FF95DE-4209-7A7A-87FD-192E1228D758}"/>
              </a:ext>
            </a:extLst>
          </p:cNvPr>
          <p:cNvSpPr>
            <a:spLocks noGrp="1"/>
          </p:cNvSpPr>
          <p:nvPr>
            <p:ph idx="1"/>
          </p:nvPr>
        </p:nvSpPr>
        <p:spPr/>
        <p:txBody>
          <a:bodyPr>
            <a:normAutofit/>
          </a:bodyPr>
          <a:lstStyle/>
          <a:p>
            <a:pPr marL="0" indent="0" algn="ctr">
              <a:buNone/>
            </a:pPr>
            <a:endParaRPr kumimoji="0" lang="tr-TR" sz="60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indent="0" algn="ctr">
              <a:buNone/>
            </a:pPr>
            <a:r>
              <a:rPr lang="tr-TR" sz="6000" b="1" dirty="0">
                <a:solidFill>
                  <a:prstClr val="black"/>
                </a:solidFill>
                <a:latin typeface="Aptos Display" panose="02110004020202020204"/>
                <a:ea typeface="+mj-ea"/>
                <a:cs typeface="+mj-cs"/>
              </a:rPr>
              <a:t>  Diğer ECGI Aktiviteleri</a:t>
            </a:r>
            <a:endParaRPr lang="en-US" sz="4000" dirty="0"/>
          </a:p>
        </p:txBody>
      </p:sp>
    </p:spTree>
    <p:extLst>
      <p:ext uri="{BB962C8B-B14F-4D97-AF65-F5344CB8AC3E}">
        <p14:creationId xmlns:p14="http://schemas.microsoft.com/office/powerpoint/2010/main" val="3158529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3C2401-D0C3-C3A6-273C-46907E44BC9C}"/>
              </a:ext>
            </a:extLst>
          </p:cNvPr>
          <p:cNvSpPr>
            <a:spLocks noGrp="1"/>
          </p:cNvSpPr>
          <p:nvPr>
            <p:ph type="title"/>
          </p:nvPr>
        </p:nvSpPr>
        <p:spPr>
          <a:xfrm>
            <a:off x="838200" y="365126"/>
            <a:ext cx="10515600" cy="957047"/>
          </a:xfrm>
        </p:spPr>
        <p:txBody>
          <a:bodyPr>
            <a:normAutofit/>
          </a:bodyPr>
          <a:lstStyle/>
          <a:p>
            <a:pPr algn="ctr"/>
            <a:r>
              <a:rPr lang="tr-TR" b="1" dirty="0" err="1"/>
              <a:t>EuGMS</a:t>
            </a:r>
            <a:r>
              <a:rPr lang="tr-TR" b="1" dirty="0"/>
              <a:t> Kongrelerinde </a:t>
            </a:r>
            <a:r>
              <a:rPr lang="tr-TR" sz="4000" b="1" dirty="0"/>
              <a:t>ECGI Oturumları</a:t>
            </a:r>
            <a:endParaRPr lang="en-US" b="1" dirty="0"/>
          </a:p>
        </p:txBody>
      </p:sp>
      <p:pic>
        <p:nvPicPr>
          <p:cNvPr id="5" name="Obraz 6" descr="Obraz zawierający tekst, elektronika, zrzut ekranu, Strona internetowa&#10;&#10;Zawartość wygenerowana przez AI może być niepoprawna.">
            <a:extLst>
              <a:ext uri="{FF2B5EF4-FFF2-40B4-BE49-F238E27FC236}">
                <a16:creationId xmlns:a16="http://schemas.microsoft.com/office/drawing/2014/main" id="{3DC79430-4191-B4F6-D1FB-4AA6DECB3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416" y="1690688"/>
            <a:ext cx="4251507" cy="4802187"/>
          </a:xfrm>
          <a:prstGeom prst="rect">
            <a:avLst/>
          </a:prstGeom>
        </p:spPr>
      </p:pic>
      <p:pic>
        <p:nvPicPr>
          <p:cNvPr id="6" name="Resim 5">
            <a:extLst>
              <a:ext uri="{FF2B5EF4-FFF2-40B4-BE49-F238E27FC236}">
                <a16:creationId xmlns:a16="http://schemas.microsoft.com/office/drawing/2014/main" id="{CE4BDDE2-6344-A137-3825-AC9D81174404}"/>
              </a:ext>
            </a:extLst>
          </p:cNvPr>
          <p:cNvPicPr>
            <a:picLocks noChangeAspect="1"/>
          </p:cNvPicPr>
          <p:nvPr/>
        </p:nvPicPr>
        <p:blipFill>
          <a:blip r:embed="rId3"/>
          <a:stretch>
            <a:fillRect/>
          </a:stretch>
        </p:blipFill>
        <p:spPr>
          <a:xfrm>
            <a:off x="6883077" y="1322173"/>
            <a:ext cx="3650957" cy="2546122"/>
          </a:xfrm>
          <a:prstGeom prst="rect">
            <a:avLst/>
          </a:prstGeom>
        </p:spPr>
      </p:pic>
      <p:pic>
        <p:nvPicPr>
          <p:cNvPr id="9" name="Resim 8">
            <a:extLst>
              <a:ext uri="{FF2B5EF4-FFF2-40B4-BE49-F238E27FC236}">
                <a16:creationId xmlns:a16="http://schemas.microsoft.com/office/drawing/2014/main" id="{418C3774-8AE5-F163-A314-34AD502F724B}"/>
              </a:ext>
            </a:extLst>
          </p:cNvPr>
          <p:cNvPicPr>
            <a:picLocks noChangeAspect="1"/>
          </p:cNvPicPr>
          <p:nvPr/>
        </p:nvPicPr>
        <p:blipFill>
          <a:blip r:embed="rId4"/>
          <a:stretch>
            <a:fillRect/>
          </a:stretch>
        </p:blipFill>
        <p:spPr>
          <a:xfrm>
            <a:off x="5798703" y="4091781"/>
            <a:ext cx="5819707" cy="2546122"/>
          </a:xfrm>
          <a:prstGeom prst="rect">
            <a:avLst/>
          </a:prstGeom>
        </p:spPr>
      </p:pic>
    </p:spTree>
    <p:extLst>
      <p:ext uri="{BB962C8B-B14F-4D97-AF65-F5344CB8AC3E}">
        <p14:creationId xmlns:p14="http://schemas.microsoft.com/office/powerpoint/2010/main" val="1952081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44AC7-9B50-7A6A-0232-52D74C62EB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C5C86C4-FB0E-C459-DC4E-D5B5AB5D47E2}"/>
              </a:ext>
            </a:extLst>
          </p:cNvPr>
          <p:cNvSpPr>
            <a:spLocks noGrp="1"/>
          </p:cNvSpPr>
          <p:nvPr>
            <p:ph type="title"/>
          </p:nvPr>
        </p:nvSpPr>
        <p:spPr>
          <a:xfrm>
            <a:off x="838199" y="21896"/>
            <a:ext cx="10515600" cy="1325563"/>
          </a:xfrm>
        </p:spPr>
        <p:txBody>
          <a:bodyPr/>
          <a:lstStyle/>
          <a:p>
            <a:pPr algn="ctr"/>
            <a:r>
              <a:rPr lang="tr-TR" sz="3600" b="1" dirty="0"/>
              <a:t>ECGI-</a:t>
            </a:r>
            <a:r>
              <a:rPr lang="en-US" sz="3600" b="1" dirty="0"/>
              <a:t>Stefania Maggi</a:t>
            </a:r>
            <a:r>
              <a:rPr lang="tr-TR" sz="3600" b="1" dirty="0"/>
              <a:t> Ödülleri</a:t>
            </a:r>
            <a:endParaRPr lang="en-US" b="1" dirty="0"/>
          </a:p>
        </p:txBody>
      </p:sp>
      <p:sp>
        <p:nvSpPr>
          <p:cNvPr id="3" name="İçerik Yer Tutucusu 2">
            <a:extLst>
              <a:ext uri="{FF2B5EF4-FFF2-40B4-BE49-F238E27FC236}">
                <a16:creationId xmlns:a16="http://schemas.microsoft.com/office/drawing/2014/main" id="{4B0A1555-79A9-A9BF-4E9C-BF8A8D2A40ED}"/>
              </a:ext>
            </a:extLst>
          </p:cNvPr>
          <p:cNvSpPr>
            <a:spLocks noGrp="1"/>
          </p:cNvSpPr>
          <p:nvPr>
            <p:ph idx="1"/>
          </p:nvPr>
        </p:nvSpPr>
        <p:spPr>
          <a:xfrm>
            <a:off x="1059696" y="1276336"/>
            <a:ext cx="10072607" cy="4305327"/>
          </a:xfrm>
        </p:spPr>
        <p:txBody>
          <a:bodyPr>
            <a:normAutofit/>
          </a:bodyPr>
          <a:lstStyle/>
          <a:p>
            <a:pPr marL="0" indent="0" algn="ctr">
              <a:buNone/>
            </a:pPr>
            <a:r>
              <a:rPr lang="tr-TR" sz="3200" b="1" dirty="0"/>
              <a:t>Amaç</a:t>
            </a:r>
          </a:p>
          <a:p>
            <a:pPr marL="0" indent="0" algn="ctr">
              <a:buNone/>
            </a:pPr>
            <a:r>
              <a:rPr lang="tr-TR" sz="2400" dirty="0"/>
              <a:t>Her yıl </a:t>
            </a:r>
            <a:r>
              <a:rPr lang="tr-TR" sz="2400" dirty="0" err="1"/>
              <a:t>EuGMS</a:t>
            </a:r>
            <a:r>
              <a:rPr lang="tr-TR" sz="2400" dirty="0"/>
              <a:t> kongrelerine kariyerinin başındaki </a:t>
            </a:r>
            <a:r>
              <a:rPr lang="tr-TR" sz="2400" dirty="0" err="1"/>
              <a:t>geriatristler</a:t>
            </a:r>
            <a:r>
              <a:rPr lang="tr-TR" sz="2400" dirty="0"/>
              <a:t> tarafından gönderilen bildiriler arasında en iyi ilk üç bildirinin kongrede özel bir tören ile ödüllendirilmesi</a:t>
            </a:r>
          </a:p>
          <a:p>
            <a:pPr marL="0" indent="0" algn="ctr">
              <a:buNone/>
            </a:pPr>
            <a:endParaRPr lang="tr-TR" sz="2400" dirty="0"/>
          </a:p>
          <a:p>
            <a:pPr marL="0" indent="0" algn="ctr">
              <a:buNone/>
            </a:pPr>
            <a:endParaRPr lang="tr-TR" dirty="0"/>
          </a:p>
        </p:txBody>
      </p:sp>
      <p:pic>
        <p:nvPicPr>
          <p:cNvPr id="5" name="Obraz 10" descr="Obraz zawierający tekst, zrzut ekranu, Strona internetowa, miasto&#10;&#10;Zawartość wygenerowana przez AI może być niepoprawna.">
            <a:extLst>
              <a:ext uri="{FF2B5EF4-FFF2-40B4-BE49-F238E27FC236}">
                <a16:creationId xmlns:a16="http://schemas.microsoft.com/office/drawing/2014/main" id="{B26A2792-3FB8-EC86-4039-8E9EF3B94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03" y="2611059"/>
            <a:ext cx="3249613" cy="3987449"/>
          </a:xfrm>
          <a:prstGeom prst="rect">
            <a:avLst/>
          </a:prstGeom>
        </p:spPr>
      </p:pic>
      <p:pic>
        <p:nvPicPr>
          <p:cNvPr id="6" name="Resim 5">
            <a:extLst>
              <a:ext uri="{FF2B5EF4-FFF2-40B4-BE49-F238E27FC236}">
                <a16:creationId xmlns:a16="http://schemas.microsoft.com/office/drawing/2014/main" id="{627F3EBD-A685-56BA-8E63-313A867D551B}"/>
              </a:ext>
            </a:extLst>
          </p:cNvPr>
          <p:cNvPicPr>
            <a:picLocks noChangeAspect="1"/>
          </p:cNvPicPr>
          <p:nvPr/>
        </p:nvPicPr>
        <p:blipFill>
          <a:blip r:embed="rId4"/>
          <a:stretch>
            <a:fillRect/>
          </a:stretch>
        </p:blipFill>
        <p:spPr>
          <a:xfrm>
            <a:off x="4477584" y="3267075"/>
            <a:ext cx="3486150" cy="3000375"/>
          </a:xfrm>
          <a:prstGeom prst="rect">
            <a:avLst/>
          </a:prstGeom>
        </p:spPr>
      </p:pic>
      <p:pic>
        <p:nvPicPr>
          <p:cNvPr id="8" name="Resim 7">
            <a:extLst>
              <a:ext uri="{FF2B5EF4-FFF2-40B4-BE49-F238E27FC236}">
                <a16:creationId xmlns:a16="http://schemas.microsoft.com/office/drawing/2014/main" id="{A563618D-D2DC-86A8-E80D-0643D5131549}"/>
              </a:ext>
            </a:extLst>
          </p:cNvPr>
          <p:cNvPicPr>
            <a:picLocks noChangeAspect="1"/>
          </p:cNvPicPr>
          <p:nvPr/>
        </p:nvPicPr>
        <p:blipFill>
          <a:blip r:embed="rId5"/>
          <a:stretch>
            <a:fillRect/>
          </a:stretch>
        </p:blipFill>
        <p:spPr>
          <a:xfrm>
            <a:off x="8423176" y="2611059"/>
            <a:ext cx="3136219" cy="3722902"/>
          </a:xfrm>
          <a:prstGeom prst="rect">
            <a:avLst/>
          </a:prstGeom>
        </p:spPr>
      </p:pic>
    </p:spTree>
    <p:extLst>
      <p:ext uri="{BB962C8B-B14F-4D97-AF65-F5344CB8AC3E}">
        <p14:creationId xmlns:p14="http://schemas.microsoft.com/office/powerpoint/2010/main" val="2544695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2A6AD76-979E-B0D1-FB64-A5630EE2F94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1D876C-0971-592A-2B2D-9DE877B77CC3}"/>
              </a:ext>
            </a:extLst>
          </p:cNvPr>
          <p:cNvSpPr>
            <a:spLocks noGrp="1"/>
          </p:cNvSpPr>
          <p:nvPr>
            <p:ph type="title"/>
          </p:nvPr>
        </p:nvSpPr>
        <p:spPr/>
        <p:txBody>
          <a:bodyPr/>
          <a:lstStyle/>
          <a:p>
            <a:pPr algn="ctr"/>
            <a:r>
              <a:rPr lang="tr-TR" b="1" dirty="0"/>
              <a:t>«</a:t>
            </a:r>
            <a:r>
              <a:rPr lang="tr-TR" b="1" dirty="0" err="1"/>
              <a:t>EGM’de</a:t>
            </a:r>
            <a:r>
              <a:rPr lang="tr-TR" b="1" dirty="0"/>
              <a:t> Öne Çıkanlar» girişimi</a:t>
            </a:r>
            <a:endParaRPr lang="en-US" b="1" dirty="0"/>
          </a:p>
        </p:txBody>
      </p:sp>
      <p:pic>
        <p:nvPicPr>
          <p:cNvPr id="7" name="Resim 6">
            <a:extLst>
              <a:ext uri="{FF2B5EF4-FFF2-40B4-BE49-F238E27FC236}">
                <a16:creationId xmlns:a16="http://schemas.microsoft.com/office/drawing/2014/main" id="{E2C2D75D-94F4-AD75-B815-53E77EDCDDB9}"/>
              </a:ext>
            </a:extLst>
          </p:cNvPr>
          <p:cNvPicPr>
            <a:picLocks noChangeAspect="1"/>
          </p:cNvPicPr>
          <p:nvPr/>
        </p:nvPicPr>
        <p:blipFill>
          <a:blip r:embed="rId3"/>
          <a:stretch>
            <a:fillRect/>
          </a:stretch>
        </p:blipFill>
        <p:spPr>
          <a:xfrm>
            <a:off x="120770" y="1362884"/>
            <a:ext cx="2961072" cy="3789649"/>
          </a:xfrm>
          <a:prstGeom prst="rect">
            <a:avLst/>
          </a:prstGeom>
        </p:spPr>
      </p:pic>
      <p:pic>
        <p:nvPicPr>
          <p:cNvPr id="9" name="Resim 8">
            <a:extLst>
              <a:ext uri="{FF2B5EF4-FFF2-40B4-BE49-F238E27FC236}">
                <a16:creationId xmlns:a16="http://schemas.microsoft.com/office/drawing/2014/main" id="{A6EC5176-F6EF-66E5-5DA2-89C967978F51}"/>
              </a:ext>
            </a:extLst>
          </p:cNvPr>
          <p:cNvPicPr>
            <a:picLocks noChangeAspect="1"/>
          </p:cNvPicPr>
          <p:nvPr/>
        </p:nvPicPr>
        <p:blipFill>
          <a:blip r:embed="rId4"/>
          <a:stretch>
            <a:fillRect/>
          </a:stretch>
        </p:blipFill>
        <p:spPr>
          <a:xfrm>
            <a:off x="3083178" y="2999250"/>
            <a:ext cx="3078812" cy="3789649"/>
          </a:xfrm>
          <a:prstGeom prst="rect">
            <a:avLst/>
          </a:prstGeom>
        </p:spPr>
      </p:pic>
      <p:pic>
        <p:nvPicPr>
          <p:cNvPr id="11" name="Resim 10">
            <a:extLst>
              <a:ext uri="{FF2B5EF4-FFF2-40B4-BE49-F238E27FC236}">
                <a16:creationId xmlns:a16="http://schemas.microsoft.com/office/drawing/2014/main" id="{7EDDF121-3524-B044-0C84-E76EF5FE4CB1}"/>
              </a:ext>
            </a:extLst>
          </p:cNvPr>
          <p:cNvPicPr>
            <a:picLocks noChangeAspect="1"/>
          </p:cNvPicPr>
          <p:nvPr/>
        </p:nvPicPr>
        <p:blipFill>
          <a:blip r:embed="rId5"/>
          <a:stretch>
            <a:fillRect/>
          </a:stretch>
        </p:blipFill>
        <p:spPr>
          <a:xfrm>
            <a:off x="6161990" y="1362884"/>
            <a:ext cx="3004366" cy="3789649"/>
          </a:xfrm>
          <a:prstGeom prst="rect">
            <a:avLst/>
          </a:prstGeom>
        </p:spPr>
      </p:pic>
      <p:pic>
        <p:nvPicPr>
          <p:cNvPr id="13" name="Resim 12">
            <a:extLst>
              <a:ext uri="{FF2B5EF4-FFF2-40B4-BE49-F238E27FC236}">
                <a16:creationId xmlns:a16="http://schemas.microsoft.com/office/drawing/2014/main" id="{428DE11D-06FC-9B70-F2AC-E5BF78DDB586}"/>
              </a:ext>
            </a:extLst>
          </p:cNvPr>
          <p:cNvPicPr>
            <a:picLocks noChangeAspect="1"/>
          </p:cNvPicPr>
          <p:nvPr/>
        </p:nvPicPr>
        <p:blipFill>
          <a:blip r:embed="rId6"/>
          <a:stretch>
            <a:fillRect/>
          </a:stretch>
        </p:blipFill>
        <p:spPr>
          <a:xfrm>
            <a:off x="9137422" y="3068351"/>
            <a:ext cx="3107774" cy="3789649"/>
          </a:xfrm>
          <a:prstGeom prst="rect">
            <a:avLst/>
          </a:prstGeom>
        </p:spPr>
      </p:pic>
    </p:spTree>
    <p:extLst>
      <p:ext uri="{BB962C8B-B14F-4D97-AF65-F5344CB8AC3E}">
        <p14:creationId xmlns:p14="http://schemas.microsoft.com/office/powerpoint/2010/main" val="3115015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3A8215-D793-E757-A933-DEBE0E8CFD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94B2B53-2544-190F-3331-F757862D2711}"/>
              </a:ext>
            </a:extLst>
          </p:cNvPr>
          <p:cNvSpPr>
            <a:spLocks noGrp="1"/>
          </p:cNvSpPr>
          <p:nvPr>
            <p:ph type="title"/>
          </p:nvPr>
        </p:nvSpPr>
        <p:spPr/>
        <p:txBody>
          <a:bodyPr/>
          <a:lstStyle/>
          <a:p>
            <a:pPr algn="ctr"/>
            <a:r>
              <a:rPr lang="tr-TR" b="1" dirty="0"/>
              <a:t>Kariyerinin Başındaki </a:t>
            </a:r>
            <a:r>
              <a:rPr lang="tr-TR" b="1" dirty="0" err="1"/>
              <a:t>Geriatrist</a:t>
            </a:r>
            <a:r>
              <a:rPr lang="tr-TR" b="1" dirty="0"/>
              <a:t> Topluluklarının Haritalandırılması</a:t>
            </a:r>
            <a:endParaRPr lang="en-US" b="1" dirty="0"/>
          </a:p>
        </p:txBody>
      </p:sp>
      <p:sp>
        <p:nvSpPr>
          <p:cNvPr id="3" name="İçerik Yer Tutucusu 2">
            <a:extLst>
              <a:ext uri="{FF2B5EF4-FFF2-40B4-BE49-F238E27FC236}">
                <a16:creationId xmlns:a16="http://schemas.microsoft.com/office/drawing/2014/main" id="{A840C320-8B46-40E5-2553-01D78C53F578}"/>
              </a:ext>
            </a:extLst>
          </p:cNvPr>
          <p:cNvSpPr>
            <a:spLocks noGrp="1"/>
          </p:cNvSpPr>
          <p:nvPr>
            <p:ph idx="1"/>
          </p:nvPr>
        </p:nvSpPr>
        <p:spPr>
          <a:xfrm>
            <a:off x="1059696" y="2014093"/>
            <a:ext cx="10072607" cy="1414907"/>
          </a:xfrm>
        </p:spPr>
        <p:txBody>
          <a:bodyPr>
            <a:normAutofit/>
          </a:bodyPr>
          <a:lstStyle/>
          <a:p>
            <a:pPr marL="0" indent="0" algn="ctr">
              <a:buNone/>
            </a:pPr>
            <a:r>
              <a:rPr lang="tr-TR" sz="3200" b="1" dirty="0"/>
              <a:t>Amaç</a:t>
            </a:r>
          </a:p>
          <a:p>
            <a:pPr marL="0" indent="0" algn="ctr">
              <a:buNone/>
            </a:pPr>
            <a:r>
              <a:rPr lang="tr-TR" dirty="0"/>
              <a:t>İletişim ağını genişletmek, yeni işbirliği imkanları oluşturmak</a:t>
            </a:r>
          </a:p>
          <a:p>
            <a:pPr marL="0" indent="0" algn="ctr">
              <a:buNone/>
            </a:pPr>
            <a:endParaRPr lang="tr-TR" dirty="0"/>
          </a:p>
        </p:txBody>
      </p:sp>
      <p:pic>
        <p:nvPicPr>
          <p:cNvPr id="8" name="Resim 7">
            <a:extLst>
              <a:ext uri="{FF2B5EF4-FFF2-40B4-BE49-F238E27FC236}">
                <a16:creationId xmlns:a16="http://schemas.microsoft.com/office/drawing/2014/main" id="{A5F98F69-7E45-0E43-4819-3307F2CD4EB7}"/>
              </a:ext>
            </a:extLst>
          </p:cNvPr>
          <p:cNvPicPr>
            <a:picLocks noChangeAspect="1"/>
          </p:cNvPicPr>
          <p:nvPr/>
        </p:nvPicPr>
        <p:blipFill>
          <a:blip r:embed="rId3"/>
          <a:stretch>
            <a:fillRect/>
          </a:stretch>
        </p:blipFill>
        <p:spPr>
          <a:xfrm>
            <a:off x="2390591" y="3752405"/>
            <a:ext cx="7893811" cy="2660140"/>
          </a:xfrm>
          <a:prstGeom prst="rect">
            <a:avLst/>
          </a:prstGeom>
        </p:spPr>
      </p:pic>
    </p:spTree>
    <p:extLst>
      <p:ext uri="{BB962C8B-B14F-4D97-AF65-F5344CB8AC3E}">
        <p14:creationId xmlns:p14="http://schemas.microsoft.com/office/powerpoint/2010/main" val="1244531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0C80A-BA85-05D5-666A-87D66F413E6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F13A194-CA71-19A3-EAF6-32A10DD53386}"/>
              </a:ext>
            </a:extLst>
          </p:cNvPr>
          <p:cNvSpPr>
            <a:spLocks noGrp="1"/>
          </p:cNvSpPr>
          <p:nvPr>
            <p:ph type="title"/>
          </p:nvPr>
        </p:nvSpPr>
        <p:spPr/>
        <p:txBody>
          <a:bodyPr/>
          <a:lstStyle/>
          <a:p>
            <a:pPr algn="ctr"/>
            <a:r>
              <a:rPr lang="tr-TR" b="1" dirty="0"/>
              <a:t>ECGI Yayınları</a:t>
            </a:r>
            <a:endParaRPr lang="en-US" b="1" dirty="0"/>
          </a:p>
        </p:txBody>
      </p:sp>
      <p:sp>
        <p:nvSpPr>
          <p:cNvPr id="3" name="İçerik Yer Tutucusu 2">
            <a:extLst>
              <a:ext uri="{FF2B5EF4-FFF2-40B4-BE49-F238E27FC236}">
                <a16:creationId xmlns:a16="http://schemas.microsoft.com/office/drawing/2014/main" id="{FB552E1D-61D1-1362-0BD4-0F1F172049DC}"/>
              </a:ext>
            </a:extLst>
          </p:cNvPr>
          <p:cNvSpPr>
            <a:spLocks noGrp="1"/>
          </p:cNvSpPr>
          <p:nvPr>
            <p:ph idx="1"/>
          </p:nvPr>
        </p:nvSpPr>
        <p:spPr>
          <a:xfrm>
            <a:off x="948948" y="1870095"/>
            <a:ext cx="10072607" cy="4212052"/>
          </a:xfrm>
        </p:spPr>
        <p:txBody>
          <a:bodyPr>
            <a:normAutofit fontScale="77500" lnSpcReduction="20000"/>
          </a:bodyPr>
          <a:lstStyle/>
          <a:p>
            <a:pPr marL="0" indent="0" algn="ctr">
              <a:buNone/>
            </a:pPr>
            <a:r>
              <a:rPr lang="tr-TR" sz="4000" b="1" dirty="0"/>
              <a:t>Yayımlanan çalışmalar</a:t>
            </a:r>
          </a:p>
          <a:p>
            <a:pPr marL="0" indent="0" algn="ctr">
              <a:buNone/>
            </a:pPr>
            <a:r>
              <a:rPr lang="en-US" b="1" dirty="0"/>
              <a:t>Experiences of Young Geriatricians during the COVID-19 pandemic</a:t>
            </a:r>
            <a:r>
              <a:rPr lang="tr-TR" b="1" dirty="0"/>
              <a:t> </a:t>
            </a:r>
            <a:r>
              <a:rPr lang="en-US" dirty="0"/>
              <a:t>(2021-2022)</a:t>
            </a:r>
            <a:r>
              <a:rPr lang="tr-TR" dirty="0"/>
              <a:t>: (EGM, 2022)</a:t>
            </a:r>
          </a:p>
          <a:p>
            <a:pPr marL="0" indent="0" algn="ctr">
              <a:buNone/>
            </a:pPr>
            <a:endParaRPr lang="tr-TR" dirty="0"/>
          </a:p>
          <a:p>
            <a:pPr marL="0" indent="0" algn="ctr">
              <a:buNone/>
            </a:pPr>
            <a:r>
              <a:rPr lang="en-US" b="1" dirty="0"/>
              <a:t>Five years of the Early-Career Geriatricians Initiative (ECGI): Reflecting on the past, shaping the present, and envisioning the future (2024)</a:t>
            </a:r>
            <a:r>
              <a:rPr lang="tr-TR" b="1" dirty="0"/>
              <a:t> </a:t>
            </a:r>
            <a:r>
              <a:rPr lang="en-US" dirty="0"/>
              <a:t>(EGM, 2025)</a:t>
            </a:r>
          </a:p>
          <a:p>
            <a:pPr marL="0" indent="0" algn="ctr">
              <a:buNone/>
            </a:pPr>
            <a:endParaRPr lang="tr-TR" dirty="0"/>
          </a:p>
          <a:p>
            <a:pPr marL="0" indent="0" algn="ctr">
              <a:buNone/>
            </a:pPr>
            <a:r>
              <a:rPr lang="tr-TR" sz="4000" b="1" dirty="0" err="1"/>
              <a:t>Submission</a:t>
            </a:r>
            <a:r>
              <a:rPr lang="tr-TR" sz="4000" b="1" dirty="0"/>
              <a:t> aşamasında olanlar …</a:t>
            </a:r>
          </a:p>
          <a:p>
            <a:pPr marL="0" indent="0" algn="ctr">
              <a:buNone/>
            </a:pPr>
            <a:r>
              <a:rPr lang="en-US" b="1" dirty="0"/>
              <a:t>Bridging the Gaps in Geriatric Medicine Education Across Europe: Insights from the </a:t>
            </a:r>
            <a:r>
              <a:rPr lang="en-US" b="1" dirty="0" err="1"/>
              <a:t>EuGMS</a:t>
            </a:r>
            <a:r>
              <a:rPr lang="en-US" b="1" dirty="0"/>
              <a:t>-Early Career Geriatricians Initiative Survey</a:t>
            </a:r>
            <a:r>
              <a:rPr lang="tr-TR" dirty="0"/>
              <a:t> (2023-2024)</a:t>
            </a:r>
          </a:p>
          <a:p>
            <a:pPr marL="0" indent="0" algn="ctr">
              <a:buNone/>
            </a:pPr>
            <a:r>
              <a:rPr lang="en-US" b="1" dirty="0"/>
              <a:t>The impact of self perceptions of aging and resilience on healthy life behaviors among geriatricians according to age groups</a:t>
            </a:r>
            <a:r>
              <a:rPr lang="tr-TR" b="1" dirty="0"/>
              <a:t> </a:t>
            </a:r>
            <a:r>
              <a:rPr lang="tr-TR" dirty="0"/>
              <a:t>(2024-2025)</a:t>
            </a:r>
          </a:p>
        </p:txBody>
      </p:sp>
    </p:spTree>
    <p:extLst>
      <p:ext uri="{BB962C8B-B14F-4D97-AF65-F5344CB8AC3E}">
        <p14:creationId xmlns:p14="http://schemas.microsoft.com/office/powerpoint/2010/main" val="3090405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57B7C5-39A7-3D28-3229-DE25D462C8B5}"/>
              </a:ext>
            </a:extLst>
          </p:cNvPr>
          <p:cNvSpPr>
            <a:spLocks noGrp="1"/>
          </p:cNvSpPr>
          <p:nvPr>
            <p:ph type="title"/>
          </p:nvPr>
        </p:nvSpPr>
        <p:spPr/>
        <p:txBody>
          <a:bodyPr/>
          <a:lstStyle/>
          <a:p>
            <a:pPr algn="ctr"/>
            <a:r>
              <a:rPr lang="tr-TR" b="1" dirty="0" err="1"/>
              <a:t>Future</a:t>
            </a:r>
            <a:r>
              <a:rPr lang="tr-TR" b="1" dirty="0"/>
              <a:t> </a:t>
            </a:r>
            <a:r>
              <a:rPr lang="tr-TR" b="1" dirty="0" err="1"/>
              <a:t>Plans</a:t>
            </a:r>
            <a:r>
              <a:rPr lang="tr-TR" b="1" dirty="0"/>
              <a:t> </a:t>
            </a:r>
            <a:r>
              <a:rPr lang="tr-TR" b="1" dirty="0" err="1"/>
              <a:t>and</a:t>
            </a:r>
            <a:r>
              <a:rPr lang="tr-TR" b="1" dirty="0"/>
              <a:t> </a:t>
            </a:r>
            <a:r>
              <a:rPr lang="tr-TR" b="1" dirty="0" err="1"/>
              <a:t>Visions</a:t>
            </a:r>
            <a:endParaRPr lang="en-US" b="1" dirty="0"/>
          </a:p>
        </p:txBody>
      </p:sp>
      <p:sp>
        <p:nvSpPr>
          <p:cNvPr id="3" name="İçerik Yer Tutucusu 2">
            <a:extLst>
              <a:ext uri="{FF2B5EF4-FFF2-40B4-BE49-F238E27FC236}">
                <a16:creationId xmlns:a16="http://schemas.microsoft.com/office/drawing/2014/main" id="{450015D1-4A24-562C-D6EC-5848638E0A83}"/>
              </a:ext>
            </a:extLst>
          </p:cNvPr>
          <p:cNvSpPr>
            <a:spLocks noGrp="1"/>
          </p:cNvSpPr>
          <p:nvPr>
            <p:ph idx="1"/>
          </p:nvPr>
        </p:nvSpPr>
        <p:spPr>
          <a:xfrm>
            <a:off x="838200" y="1437697"/>
            <a:ext cx="10515600" cy="4755285"/>
          </a:xfrm>
        </p:spPr>
        <p:txBody>
          <a:bodyPr>
            <a:normAutofit fontScale="92500" lnSpcReduction="10000"/>
          </a:bodyPr>
          <a:lstStyle/>
          <a:p>
            <a:pPr marL="0" indent="0" algn="ctr">
              <a:buNone/>
            </a:pPr>
            <a:r>
              <a:rPr lang="en-US" dirty="0"/>
              <a:t>Organizing </a:t>
            </a:r>
            <a:r>
              <a:rPr lang="en-US" b="1" dirty="0"/>
              <a:t>regular educational meetings and webinars </a:t>
            </a:r>
            <a:r>
              <a:rPr lang="en-US" dirty="0"/>
              <a:t>tailored to the needs of early-career geriatrician</a:t>
            </a:r>
            <a:r>
              <a:rPr lang="tr-TR" dirty="0"/>
              <a:t>s</a:t>
            </a:r>
          </a:p>
          <a:p>
            <a:pPr marL="0" indent="0" algn="ctr">
              <a:buNone/>
            </a:pPr>
            <a:endParaRPr lang="tr-TR" dirty="0"/>
          </a:p>
          <a:p>
            <a:pPr marL="0" indent="0" algn="ctr">
              <a:buNone/>
            </a:pPr>
            <a:r>
              <a:rPr lang="en-US" dirty="0"/>
              <a:t>Facilitating </a:t>
            </a:r>
            <a:r>
              <a:rPr lang="tr-TR" b="1" dirty="0" err="1"/>
              <a:t>interactions</a:t>
            </a:r>
            <a:r>
              <a:rPr lang="en-US" b="1" dirty="0"/>
              <a:t> between early-career geriatricians and senior geriatricians</a:t>
            </a:r>
            <a:r>
              <a:rPr lang="tr-TR" dirty="0"/>
              <a:t> </a:t>
            </a:r>
            <a:r>
              <a:rPr lang="en-US" dirty="0"/>
              <a:t>and working in closer collaboration with </a:t>
            </a:r>
            <a:r>
              <a:rPr lang="tr-TR" dirty="0" err="1"/>
              <a:t>them</a:t>
            </a:r>
            <a:r>
              <a:rPr lang="tr-TR" dirty="0"/>
              <a:t> </a:t>
            </a:r>
            <a:r>
              <a:rPr lang="tr-TR" dirty="0" err="1"/>
              <a:t>and</a:t>
            </a:r>
            <a:r>
              <a:rPr lang="tr-TR" dirty="0"/>
              <a:t> </a:t>
            </a:r>
            <a:r>
              <a:rPr lang="tr-TR" dirty="0" err="1"/>
              <a:t>the</a:t>
            </a:r>
            <a:r>
              <a:rPr lang="tr-TR" dirty="0"/>
              <a:t> </a:t>
            </a:r>
            <a:r>
              <a:rPr lang="en-US" dirty="0" err="1"/>
              <a:t>EuGMS</a:t>
            </a:r>
            <a:r>
              <a:rPr lang="en-US" dirty="0"/>
              <a:t> Special Interest Groups</a:t>
            </a:r>
            <a:endParaRPr lang="tr-TR" dirty="0"/>
          </a:p>
          <a:p>
            <a:pPr marL="0" indent="0" algn="ctr">
              <a:buNone/>
            </a:pPr>
            <a:endParaRPr lang="tr-TR"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Increasing the visibility of ECGI and expanding the community</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 thereby creating more opportunities for collaboration and networking</a:t>
            </a:r>
            <a:endParaRPr kumimoji="0" lang="tr-TR"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tr-TR" dirty="0">
              <a:solidFill>
                <a:prstClr val="black"/>
              </a:solidFill>
              <a:latin typeface="Aptos" panose="0211000402020202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Aptos" panose="02110004020202020204"/>
              </a:rPr>
              <a:t>Strengthening our voice and representation </a:t>
            </a:r>
            <a:r>
              <a:rPr lang="en-US" dirty="0">
                <a:solidFill>
                  <a:prstClr val="black"/>
                </a:solidFill>
                <a:latin typeface="Aptos" panose="02110004020202020204"/>
              </a:rPr>
              <a:t>to better address the needs of early-career geriatricians</a:t>
            </a:r>
            <a:endParaRPr lang="tr-TR" dirty="0"/>
          </a:p>
        </p:txBody>
      </p:sp>
    </p:spTree>
    <p:extLst>
      <p:ext uri="{BB962C8B-B14F-4D97-AF65-F5344CB8AC3E}">
        <p14:creationId xmlns:p14="http://schemas.microsoft.com/office/powerpoint/2010/main" val="2769803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C9ED8E-23D6-AAAA-4F7A-54132436CA11}"/>
              </a:ext>
            </a:extLst>
          </p:cNvPr>
          <p:cNvSpPr>
            <a:spLocks noGrp="1"/>
          </p:cNvSpPr>
          <p:nvPr>
            <p:ph type="title"/>
          </p:nvPr>
        </p:nvSpPr>
        <p:spPr/>
        <p:txBody>
          <a:bodyPr/>
          <a:lstStyle/>
          <a:p>
            <a:pPr algn="ctr"/>
            <a:r>
              <a:rPr lang="tr-TR" b="1" dirty="0"/>
              <a:t>Üyelerden beklenenler</a:t>
            </a:r>
            <a:endParaRPr lang="en-US" b="1" dirty="0"/>
          </a:p>
        </p:txBody>
      </p:sp>
      <p:sp>
        <p:nvSpPr>
          <p:cNvPr id="3" name="İçerik Yer Tutucusu 2">
            <a:extLst>
              <a:ext uri="{FF2B5EF4-FFF2-40B4-BE49-F238E27FC236}">
                <a16:creationId xmlns:a16="http://schemas.microsoft.com/office/drawing/2014/main" id="{51DB5039-0E53-9715-5BD0-5BAA0F448282}"/>
              </a:ext>
            </a:extLst>
          </p:cNvPr>
          <p:cNvSpPr>
            <a:spLocks noGrp="1"/>
          </p:cNvSpPr>
          <p:nvPr>
            <p:ph idx="1"/>
          </p:nvPr>
        </p:nvSpPr>
        <p:spPr>
          <a:solidFill>
            <a:schemeClr val="accent3">
              <a:lumMod val="20000"/>
              <a:lumOff val="80000"/>
            </a:schemeClr>
          </a:solidFill>
        </p:spPr>
        <p:txBody>
          <a:bodyPr>
            <a:normAutofit/>
          </a:bodyPr>
          <a:lstStyle/>
          <a:p>
            <a:pPr marL="0" indent="0" algn="ctr">
              <a:buNone/>
            </a:pPr>
            <a:r>
              <a:rPr lang="tr-TR" dirty="0"/>
              <a:t>Yüz </a:t>
            </a:r>
            <a:r>
              <a:rPr lang="en-US" dirty="0" err="1"/>
              <a:t>yüze</a:t>
            </a:r>
            <a:r>
              <a:rPr lang="en-US" dirty="0"/>
              <a:t> </a:t>
            </a:r>
            <a:r>
              <a:rPr lang="en-US" dirty="0" err="1"/>
              <a:t>ya</a:t>
            </a:r>
            <a:r>
              <a:rPr lang="en-US" dirty="0"/>
              <a:t> da </a:t>
            </a:r>
            <a:r>
              <a:rPr lang="en-US" dirty="0" err="1"/>
              <a:t>çevrim</a:t>
            </a:r>
            <a:r>
              <a:rPr lang="en-US" dirty="0"/>
              <a:t> </a:t>
            </a:r>
            <a:r>
              <a:rPr lang="en-US" dirty="0" err="1"/>
              <a:t>içi</a:t>
            </a:r>
            <a:r>
              <a:rPr lang="en-US" dirty="0"/>
              <a:t> </a:t>
            </a:r>
            <a:r>
              <a:rPr lang="en-US" dirty="0" err="1"/>
              <a:t>düzenli</a:t>
            </a:r>
            <a:r>
              <a:rPr lang="en-US" dirty="0"/>
              <a:t> </a:t>
            </a:r>
            <a:r>
              <a:rPr lang="en-US" dirty="0" err="1"/>
              <a:t>toplantılara</a:t>
            </a:r>
            <a:r>
              <a:rPr lang="en-US" dirty="0"/>
              <a:t> </a:t>
            </a:r>
            <a:r>
              <a:rPr lang="en-US" dirty="0" err="1"/>
              <a:t>mümkün</a:t>
            </a:r>
            <a:r>
              <a:rPr lang="en-US" dirty="0"/>
              <a:t> </a:t>
            </a:r>
            <a:r>
              <a:rPr lang="en-US" dirty="0" err="1"/>
              <a:t>olduğunca</a:t>
            </a:r>
            <a:r>
              <a:rPr lang="en-US" dirty="0"/>
              <a:t> </a:t>
            </a:r>
            <a:r>
              <a:rPr lang="en-US" dirty="0" err="1"/>
              <a:t>katılmak</a:t>
            </a:r>
            <a:r>
              <a:rPr lang="en-US" dirty="0"/>
              <a:t> </a:t>
            </a:r>
            <a:endParaRPr lang="tr-TR" dirty="0"/>
          </a:p>
          <a:p>
            <a:pPr marL="0" indent="0" algn="ctr">
              <a:buNone/>
            </a:pPr>
            <a:endParaRPr lang="tr-TR" dirty="0"/>
          </a:p>
          <a:p>
            <a:pPr marL="0" indent="0" algn="ctr">
              <a:buNone/>
            </a:pPr>
            <a:r>
              <a:rPr lang="en-US" dirty="0" err="1"/>
              <a:t>Grup</a:t>
            </a:r>
            <a:r>
              <a:rPr lang="en-US" dirty="0"/>
              <a:t> </a:t>
            </a:r>
            <a:r>
              <a:rPr lang="en-US" dirty="0" err="1"/>
              <a:t>amaçlarını</a:t>
            </a:r>
            <a:r>
              <a:rPr lang="en-US" dirty="0"/>
              <a:t> </a:t>
            </a:r>
            <a:r>
              <a:rPr lang="en-US" dirty="0" err="1"/>
              <a:t>desteklemek</a:t>
            </a:r>
            <a:r>
              <a:rPr lang="en-US" dirty="0"/>
              <a:t> </a:t>
            </a:r>
            <a:r>
              <a:rPr lang="en-US" dirty="0" err="1"/>
              <a:t>adına</a:t>
            </a:r>
            <a:r>
              <a:rPr lang="en-US" dirty="0"/>
              <a:t> </a:t>
            </a:r>
            <a:r>
              <a:rPr lang="en-US" dirty="0" err="1"/>
              <a:t>bilgi</a:t>
            </a:r>
            <a:r>
              <a:rPr lang="en-US" dirty="0"/>
              <a:t> </a:t>
            </a:r>
            <a:r>
              <a:rPr lang="en-US" dirty="0" err="1"/>
              <a:t>ve</a:t>
            </a:r>
            <a:r>
              <a:rPr lang="en-US" dirty="0"/>
              <a:t> </a:t>
            </a:r>
            <a:r>
              <a:rPr lang="en-US" dirty="0" err="1"/>
              <a:t>deneyim</a:t>
            </a:r>
            <a:r>
              <a:rPr lang="en-US" dirty="0"/>
              <a:t> </a:t>
            </a:r>
            <a:r>
              <a:rPr lang="en-US" dirty="0" err="1"/>
              <a:t>sunmak</a:t>
            </a:r>
            <a:endParaRPr lang="tr-TR" dirty="0"/>
          </a:p>
          <a:p>
            <a:pPr marL="0" indent="0" algn="ctr">
              <a:buNone/>
            </a:pPr>
            <a:r>
              <a:rPr lang="en-US" dirty="0"/>
              <a:t> </a:t>
            </a:r>
            <a:endParaRPr lang="tr-TR" dirty="0"/>
          </a:p>
          <a:p>
            <a:pPr marL="0" indent="0" algn="ctr">
              <a:buNone/>
            </a:pPr>
            <a:r>
              <a:rPr lang="en-US" dirty="0" err="1"/>
              <a:t>Grup</a:t>
            </a:r>
            <a:r>
              <a:rPr lang="en-US" dirty="0"/>
              <a:t> </a:t>
            </a:r>
            <a:r>
              <a:rPr lang="en-US" dirty="0" err="1"/>
              <a:t>çalışmalarından</a:t>
            </a:r>
            <a:r>
              <a:rPr lang="en-US" dirty="0"/>
              <a:t> </a:t>
            </a:r>
            <a:r>
              <a:rPr lang="en-US" dirty="0" err="1"/>
              <a:t>doğan</a:t>
            </a:r>
            <a:r>
              <a:rPr lang="en-US" dirty="0"/>
              <a:t> </a:t>
            </a:r>
            <a:r>
              <a:rPr lang="en-US" dirty="0" err="1"/>
              <a:t>rapor</a:t>
            </a:r>
            <a:r>
              <a:rPr lang="en-US" dirty="0"/>
              <a:t> </a:t>
            </a:r>
            <a:r>
              <a:rPr lang="en-US" dirty="0" err="1"/>
              <a:t>ve</a:t>
            </a:r>
            <a:r>
              <a:rPr lang="en-US" dirty="0"/>
              <a:t> </a:t>
            </a:r>
            <a:r>
              <a:rPr lang="en-US" dirty="0" err="1"/>
              <a:t>belgelerin</a:t>
            </a:r>
            <a:r>
              <a:rPr lang="en-US" dirty="0"/>
              <a:t> </a:t>
            </a:r>
            <a:r>
              <a:rPr lang="en-US" dirty="0" err="1"/>
              <a:t>hazırlanmasına</a:t>
            </a:r>
            <a:r>
              <a:rPr lang="en-US" dirty="0"/>
              <a:t> </a:t>
            </a:r>
            <a:r>
              <a:rPr lang="en-US" dirty="0" err="1"/>
              <a:t>katkı</a:t>
            </a:r>
            <a:r>
              <a:rPr lang="en-US" dirty="0"/>
              <a:t> </a:t>
            </a:r>
            <a:r>
              <a:rPr lang="en-US" dirty="0" err="1"/>
              <a:t>sağlamak</a:t>
            </a:r>
            <a:endParaRPr lang="tr-TR" dirty="0"/>
          </a:p>
          <a:p>
            <a:pPr marL="0" indent="0" algn="ctr">
              <a:buNone/>
            </a:pPr>
            <a:endParaRPr lang="tr-TR" dirty="0"/>
          </a:p>
          <a:p>
            <a:pPr marL="0" indent="0" algn="ctr">
              <a:buNone/>
            </a:pPr>
            <a:r>
              <a:rPr lang="en-US" dirty="0" err="1"/>
              <a:t>Grup</a:t>
            </a:r>
            <a:r>
              <a:rPr lang="en-US" dirty="0"/>
              <a:t> </a:t>
            </a:r>
            <a:r>
              <a:rPr lang="en-US" dirty="0" err="1"/>
              <a:t>hedeflerine</a:t>
            </a:r>
            <a:r>
              <a:rPr lang="en-US" dirty="0"/>
              <a:t> </a:t>
            </a:r>
            <a:r>
              <a:rPr lang="en-US" dirty="0" err="1"/>
              <a:t>ulaşacak</a:t>
            </a:r>
            <a:r>
              <a:rPr lang="en-US" dirty="0"/>
              <a:t> </a:t>
            </a:r>
            <a:r>
              <a:rPr lang="en-US" dirty="0" err="1"/>
              <a:t>görevlerde</a:t>
            </a:r>
            <a:r>
              <a:rPr lang="en-US" dirty="0"/>
              <a:t> </a:t>
            </a:r>
            <a:r>
              <a:rPr lang="en-US" dirty="0" err="1"/>
              <a:t>aktif</a:t>
            </a:r>
            <a:r>
              <a:rPr lang="en-US" dirty="0"/>
              <a:t> </a:t>
            </a:r>
            <a:r>
              <a:rPr lang="en-US" dirty="0" err="1"/>
              <a:t>olarak</a:t>
            </a:r>
            <a:r>
              <a:rPr lang="en-US" dirty="0"/>
              <a:t> </a:t>
            </a:r>
            <a:r>
              <a:rPr lang="en-US" dirty="0" err="1"/>
              <a:t>yer</a:t>
            </a:r>
            <a:r>
              <a:rPr lang="en-US" dirty="0"/>
              <a:t> </a:t>
            </a:r>
            <a:r>
              <a:rPr lang="en-US" dirty="0" err="1"/>
              <a:t>almak</a:t>
            </a:r>
            <a:endParaRPr lang="tr-TR" dirty="0"/>
          </a:p>
          <a:p>
            <a:pPr marL="0" indent="0" algn="ctr">
              <a:buNone/>
            </a:pPr>
            <a:endParaRPr lang="tr-TR" dirty="0"/>
          </a:p>
        </p:txBody>
      </p:sp>
    </p:spTree>
    <p:extLst>
      <p:ext uri="{BB962C8B-B14F-4D97-AF65-F5344CB8AC3E}">
        <p14:creationId xmlns:p14="http://schemas.microsoft.com/office/powerpoint/2010/main" val="15963642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2E51B4-1AEB-2ECD-F4FB-C7C9BCBB88CC}"/>
              </a:ext>
            </a:extLst>
          </p:cNvPr>
          <p:cNvSpPr>
            <a:spLocks noGrp="1"/>
          </p:cNvSpPr>
          <p:nvPr>
            <p:ph type="title"/>
          </p:nvPr>
        </p:nvSpPr>
        <p:spPr/>
        <p:txBody>
          <a:bodyPr/>
          <a:lstStyle/>
          <a:p>
            <a:pPr algn="ctr"/>
            <a:r>
              <a:rPr lang="tr-TR" b="1" dirty="0"/>
              <a:t>Yeni üyelerden beklentiler</a:t>
            </a:r>
            <a:endParaRPr lang="en-US" b="1" dirty="0"/>
          </a:p>
        </p:txBody>
      </p:sp>
      <p:sp>
        <p:nvSpPr>
          <p:cNvPr id="3" name="İçerik Yer Tutucusu 2">
            <a:extLst>
              <a:ext uri="{FF2B5EF4-FFF2-40B4-BE49-F238E27FC236}">
                <a16:creationId xmlns:a16="http://schemas.microsoft.com/office/drawing/2014/main" id="{78C6C99A-2168-4D7F-0ADB-DB27535E0BE6}"/>
              </a:ext>
            </a:extLst>
          </p:cNvPr>
          <p:cNvSpPr>
            <a:spLocks noGrp="1"/>
          </p:cNvSpPr>
          <p:nvPr>
            <p:ph idx="1"/>
          </p:nvPr>
        </p:nvSpPr>
        <p:spPr/>
        <p:txBody>
          <a:bodyPr>
            <a:normAutofit lnSpcReduction="10000"/>
          </a:bodyPr>
          <a:lstStyle/>
          <a:p>
            <a:pPr marL="514350" indent="-514350" algn="ctr">
              <a:buAutoNum type="arabicPeriod"/>
            </a:pPr>
            <a:r>
              <a:rPr lang="tr-TR" b="1" dirty="0"/>
              <a:t>En az bir çalışma grubuna üye olmak</a:t>
            </a:r>
          </a:p>
          <a:p>
            <a:pPr marL="514350" indent="-514350" algn="ctr">
              <a:buAutoNum type="arabicPeriod"/>
            </a:pPr>
            <a:endParaRPr lang="tr-TR" b="1" dirty="0"/>
          </a:p>
          <a:p>
            <a:pPr marL="0" indent="0" algn="ctr">
              <a:buNone/>
            </a:pPr>
            <a:r>
              <a:rPr lang="tr-TR" b="1" dirty="0"/>
              <a:t>2. </a:t>
            </a:r>
            <a:r>
              <a:rPr lang="tr-TR" b="1" dirty="0" err="1"/>
              <a:t>ECGI’nin</a:t>
            </a:r>
            <a:r>
              <a:rPr lang="tr-TR" b="1" dirty="0"/>
              <a:t> bilimsel/stratejik faaliyetlerine katılmak ve destek olmak</a:t>
            </a:r>
          </a:p>
          <a:p>
            <a:pPr marL="0" indent="0" algn="ctr">
              <a:buNone/>
            </a:pPr>
            <a:endParaRPr lang="tr-TR" b="1" dirty="0"/>
          </a:p>
          <a:p>
            <a:pPr marL="0" indent="0" algn="ctr">
              <a:buNone/>
            </a:pPr>
            <a:r>
              <a:rPr lang="tr-TR" b="1" dirty="0"/>
              <a:t>3. Araştırma fikirleri sunmak, yürütmek/katılmak</a:t>
            </a:r>
          </a:p>
          <a:p>
            <a:pPr marL="0" indent="0" algn="ctr">
              <a:buNone/>
            </a:pPr>
            <a:endParaRPr lang="tr-TR" b="1" dirty="0"/>
          </a:p>
          <a:p>
            <a:pPr marL="0" indent="0" algn="ctr">
              <a:buNone/>
            </a:pPr>
            <a:r>
              <a:rPr lang="tr-TR" b="1" dirty="0"/>
              <a:t>4. </a:t>
            </a:r>
            <a:r>
              <a:rPr lang="tr-TR" b="1" dirty="0" err="1"/>
              <a:t>ECGI’yi</a:t>
            </a:r>
            <a:r>
              <a:rPr lang="tr-TR" b="1" dirty="0"/>
              <a:t> kendi profesyonel ağında ve sosyal medya kanallarında </a:t>
            </a:r>
            <a:r>
              <a:rPr lang="tr-TR" b="1" dirty="0" err="1"/>
              <a:t>promote</a:t>
            </a:r>
            <a:r>
              <a:rPr lang="tr-TR" b="1" dirty="0"/>
              <a:t> ederek grubun görünürlüğünü ve yayılımını artırmak</a:t>
            </a:r>
          </a:p>
        </p:txBody>
      </p:sp>
    </p:spTree>
    <p:extLst>
      <p:ext uri="{BB962C8B-B14F-4D97-AF65-F5344CB8AC3E}">
        <p14:creationId xmlns:p14="http://schemas.microsoft.com/office/powerpoint/2010/main" val="434041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74888C-B088-DDA7-B480-39FE2A07F25A}"/>
              </a:ext>
            </a:extLst>
          </p:cNvPr>
          <p:cNvSpPr>
            <a:spLocks noGrp="1"/>
          </p:cNvSpPr>
          <p:nvPr>
            <p:ph type="title"/>
          </p:nvPr>
        </p:nvSpPr>
        <p:spPr/>
        <p:txBody>
          <a:bodyPr/>
          <a:lstStyle/>
          <a:p>
            <a:pPr algn="ctr"/>
            <a:r>
              <a:rPr lang="tr-TR" b="1" dirty="0"/>
              <a:t>Gelecek hedefler</a:t>
            </a:r>
            <a:endParaRPr lang="en-US" b="1" dirty="0"/>
          </a:p>
        </p:txBody>
      </p:sp>
      <p:sp>
        <p:nvSpPr>
          <p:cNvPr id="3" name="İçerik Yer Tutucusu 2">
            <a:extLst>
              <a:ext uri="{FF2B5EF4-FFF2-40B4-BE49-F238E27FC236}">
                <a16:creationId xmlns:a16="http://schemas.microsoft.com/office/drawing/2014/main" id="{54FF2EC8-D856-465F-9889-F080E2E96FF4}"/>
              </a:ext>
            </a:extLst>
          </p:cNvPr>
          <p:cNvSpPr>
            <a:spLocks noGrp="1"/>
          </p:cNvSpPr>
          <p:nvPr>
            <p:ph idx="1"/>
          </p:nvPr>
        </p:nvSpPr>
        <p:spPr>
          <a:xfrm>
            <a:off x="838200" y="1898429"/>
            <a:ext cx="10515600" cy="4226326"/>
          </a:xfrm>
          <a:solidFill>
            <a:schemeClr val="accent5">
              <a:lumMod val="20000"/>
              <a:lumOff val="80000"/>
            </a:schemeClr>
          </a:solidFill>
        </p:spPr>
        <p:txBody>
          <a:bodyPr>
            <a:normAutofit fontScale="92500" lnSpcReduction="10000"/>
          </a:bodyPr>
          <a:lstStyle/>
          <a:p>
            <a:pPr marL="0" indent="0" algn="ctr">
              <a:buNone/>
            </a:pPr>
            <a:r>
              <a:rPr lang="tr-TR" sz="3600" dirty="0" err="1"/>
              <a:t>ECGI’nin</a:t>
            </a:r>
            <a:r>
              <a:rPr lang="tr-TR" sz="3600" dirty="0"/>
              <a:t> görünürlüğünü-tanınırlığını-temsiliyetini artırmak</a:t>
            </a:r>
          </a:p>
          <a:p>
            <a:pPr marL="0" indent="0" algn="ctr">
              <a:buNone/>
            </a:pPr>
            <a:r>
              <a:rPr lang="tr-TR" sz="3600" dirty="0"/>
              <a:t>ECGI bünyesindeki eğitim ve araştırma faaliyetlerini artırmak; yeni mobil gözlem imkanları yaratmak</a:t>
            </a:r>
          </a:p>
          <a:p>
            <a:pPr marL="0" indent="0" algn="ctr">
              <a:buNone/>
            </a:pPr>
            <a:r>
              <a:rPr lang="tr-TR" sz="3600" dirty="0"/>
              <a:t>ECGI üyelerinin </a:t>
            </a:r>
            <a:r>
              <a:rPr lang="tr-TR" sz="3600" dirty="0" err="1"/>
              <a:t>EuGMS</a:t>
            </a:r>
            <a:r>
              <a:rPr lang="tr-TR" sz="3600" dirty="0"/>
              <a:t> içerisindeki deneyimli </a:t>
            </a:r>
            <a:r>
              <a:rPr lang="tr-TR" sz="3600" dirty="0" err="1"/>
              <a:t>geriatristler</a:t>
            </a:r>
            <a:r>
              <a:rPr lang="tr-TR" sz="3600" dirty="0"/>
              <a:t> ile temasını artırmak, buna yönelik imkanlar geliştirmek</a:t>
            </a:r>
          </a:p>
          <a:p>
            <a:pPr marL="0" indent="0" algn="ctr">
              <a:buNone/>
            </a:pPr>
            <a:r>
              <a:rPr lang="tr-TR" sz="3600" dirty="0"/>
              <a:t>ECGI üyelerinin diğer SIG ve bilimsel faaliyetlere katılımını artırmak</a:t>
            </a:r>
            <a:endParaRPr lang="en-US" sz="3600" dirty="0"/>
          </a:p>
        </p:txBody>
      </p:sp>
    </p:spTree>
    <p:extLst>
      <p:ext uri="{BB962C8B-B14F-4D97-AF65-F5344CB8AC3E}">
        <p14:creationId xmlns:p14="http://schemas.microsoft.com/office/powerpoint/2010/main" val="331744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D5EAFC-AB94-97C1-60E7-D9DE671153D3}"/>
            </a:ext>
          </a:extLst>
        </p:cNvPr>
        <p:cNvGrpSpPr/>
        <p:nvPr/>
      </p:nvGrpSpPr>
      <p:grpSpPr>
        <a:xfrm>
          <a:off x="0" y="0"/>
          <a:ext cx="0" cy="0"/>
          <a:chOff x="0" y="0"/>
          <a:chExt cx="0" cy="0"/>
        </a:xfrm>
      </p:grpSpPr>
      <p:sp>
        <p:nvSpPr>
          <p:cNvPr id="15" name="pole tekstowe 14">
            <a:extLst>
              <a:ext uri="{FF2B5EF4-FFF2-40B4-BE49-F238E27FC236}">
                <a16:creationId xmlns:a16="http://schemas.microsoft.com/office/drawing/2014/main" id="{4DAC83DE-C96A-259D-5F96-CBB188028A70}"/>
              </a:ext>
            </a:extLst>
          </p:cNvPr>
          <p:cNvSpPr txBox="1"/>
          <p:nvPr/>
        </p:nvSpPr>
        <p:spPr>
          <a:xfrm>
            <a:off x="1901365" y="333490"/>
            <a:ext cx="75737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Aptos" panose="02110004020202020204"/>
                <a:ea typeface="+mn-ea"/>
                <a:cs typeface="+mn-cs"/>
              </a:rPr>
              <a:t>«Yeni üyelere merhaba» toplantısı </a:t>
            </a:r>
            <a:endParaRPr kumimoji="0" lang="pl-PL"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Obraz 4" descr="Obraz zawierający tekst, ubrania, osoba, Ludzka twarz&#10;&#10;Zawartość wygenerowana przez AI może być niepoprawna.">
            <a:extLst>
              <a:ext uri="{FF2B5EF4-FFF2-40B4-BE49-F238E27FC236}">
                <a16:creationId xmlns:a16="http://schemas.microsoft.com/office/drawing/2014/main" id="{D865F455-3E04-CC33-9F29-CDB60264E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108" y="1212972"/>
            <a:ext cx="4516022" cy="5645028"/>
          </a:xfrm>
          <a:prstGeom prst="rect">
            <a:avLst/>
          </a:prstGeom>
        </p:spPr>
      </p:pic>
    </p:spTree>
    <p:extLst>
      <p:ext uri="{BB962C8B-B14F-4D97-AF65-F5344CB8AC3E}">
        <p14:creationId xmlns:p14="http://schemas.microsoft.com/office/powerpoint/2010/main" val="4091560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33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62A073-415A-54C9-1D7C-CEBA85724C5B}"/>
              </a:ext>
            </a:extLst>
          </p:cNvPr>
          <p:cNvSpPr>
            <a:spLocks noGrp="1"/>
          </p:cNvSpPr>
          <p:nvPr>
            <p:ph type="title"/>
          </p:nvPr>
        </p:nvSpPr>
        <p:spPr>
          <a:xfrm>
            <a:off x="838200" y="500062"/>
            <a:ext cx="10515600" cy="1325563"/>
          </a:xfrm>
        </p:spPr>
        <p:txBody>
          <a:bodyPr/>
          <a:lstStyle/>
          <a:p>
            <a:pPr algn="ctr"/>
            <a:r>
              <a:rPr lang="en-US" dirty="0">
                <a:latin typeface="Ink Free" panose="03080402000500000000" pitchFamily="66" charset="0"/>
              </a:rPr>
              <a:t>How to Get Involved</a:t>
            </a:r>
          </a:p>
        </p:txBody>
      </p:sp>
      <p:sp>
        <p:nvSpPr>
          <p:cNvPr id="3" name="İçerik Yer Tutucusu 2">
            <a:extLst>
              <a:ext uri="{FF2B5EF4-FFF2-40B4-BE49-F238E27FC236}">
                <a16:creationId xmlns:a16="http://schemas.microsoft.com/office/drawing/2014/main" id="{0A26CDC4-4895-A117-BADC-4AB6F88AB582}"/>
              </a:ext>
            </a:extLst>
          </p:cNvPr>
          <p:cNvSpPr>
            <a:spLocks noGrp="1"/>
          </p:cNvSpPr>
          <p:nvPr>
            <p:ph idx="1"/>
          </p:nvPr>
        </p:nvSpPr>
        <p:spPr/>
        <p:txBody>
          <a:bodyPr>
            <a:normAutofit fontScale="70000" lnSpcReduction="20000"/>
          </a:bodyPr>
          <a:lstStyle/>
          <a:p>
            <a:pPr algn="ctr">
              <a:buNone/>
            </a:pPr>
            <a:endParaRPr lang="tr-TR" b="1" dirty="0">
              <a:latin typeface="Ink Free" panose="03080402000500000000" pitchFamily="66" charset="0"/>
            </a:endParaRPr>
          </a:p>
          <a:p>
            <a:pPr algn="ctr">
              <a:buNone/>
            </a:pPr>
            <a:r>
              <a:rPr lang="en-US" b="1" dirty="0">
                <a:latin typeface="Ink Free" panose="03080402000500000000" pitchFamily="66" charset="0"/>
              </a:rPr>
              <a:t>🌐 Visit our webpage</a:t>
            </a:r>
            <a:br>
              <a:rPr lang="en-US" b="1" dirty="0">
                <a:latin typeface="Ink Free" panose="03080402000500000000" pitchFamily="66" charset="0"/>
              </a:rPr>
            </a:br>
            <a:endParaRPr lang="tr-TR" b="1" dirty="0">
              <a:latin typeface="Ink Free" panose="03080402000500000000" pitchFamily="66" charset="0"/>
            </a:endParaRPr>
          </a:p>
          <a:p>
            <a:pPr algn="ctr">
              <a:buNone/>
            </a:pPr>
            <a:endParaRPr lang="tr-TR" b="1" dirty="0">
              <a:latin typeface="Ink Free" panose="03080402000500000000" pitchFamily="66" charset="0"/>
            </a:endParaRPr>
          </a:p>
          <a:p>
            <a:pPr algn="ctr">
              <a:buNone/>
            </a:pPr>
            <a:endParaRPr lang="tr-TR" b="1" dirty="0">
              <a:latin typeface="Ink Free" panose="03080402000500000000" pitchFamily="66" charset="0"/>
            </a:endParaRPr>
          </a:p>
          <a:p>
            <a:pPr marL="0" indent="0" algn="ctr">
              <a:buNone/>
            </a:pPr>
            <a:endParaRPr lang="tr-TR" b="1" dirty="0">
              <a:latin typeface="Ink Free" panose="03080402000500000000" pitchFamily="66" charset="0"/>
            </a:endParaRPr>
          </a:p>
          <a:p>
            <a:pPr marL="0" indent="0" algn="ctr">
              <a:buNone/>
            </a:pPr>
            <a:endParaRPr lang="tr-TR" b="1" dirty="0">
              <a:latin typeface="Ink Free" panose="03080402000500000000" pitchFamily="66" charset="0"/>
            </a:endParaRPr>
          </a:p>
          <a:p>
            <a:pPr marL="0" indent="0" algn="ctr">
              <a:buNone/>
            </a:pPr>
            <a:r>
              <a:rPr lang="tr-TR" b="1" dirty="0">
                <a:latin typeface="Ink Free" panose="03080402000500000000" pitchFamily="66" charset="0"/>
              </a:rPr>
              <a:t>,</a:t>
            </a:r>
          </a:p>
          <a:p>
            <a:pPr marL="0" indent="0" algn="ctr">
              <a:buNone/>
            </a:pPr>
            <a:endParaRPr lang="tr-TR" b="1" dirty="0">
              <a:latin typeface="Ink Free" panose="03080402000500000000" pitchFamily="66" charset="0"/>
            </a:endParaRPr>
          </a:p>
          <a:p>
            <a:pPr marL="0" indent="0" algn="ctr">
              <a:buNone/>
            </a:pPr>
            <a:endParaRPr lang="tr-TR" b="1" dirty="0">
              <a:latin typeface="Ink Free" panose="03080402000500000000" pitchFamily="66" charset="0"/>
            </a:endParaRPr>
          </a:p>
          <a:p>
            <a:pPr marL="0" indent="0" algn="ctr">
              <a:buNone/>
            </a:pPr>
            <a:r>
              <a:rPr lang="en-US" b="1" dirty="0">
                <a:latin typeface="Ink Free" panose="03080402000500000000" pitchFamily="66" charset="0"/>
              </a:rPr>
              <a:t>📬 Contact us to join or learn more!</a:t>
            </a:r>
            <a:endParaRPr lang="tr-TR" b="1" dirty="0">
              <a:latin typeface="Ink Free" panose="03080402000500000000" pitchFamily="66" charset="0"/>
            </a:endParaRPr>
          </a:p>
          <a:p>
            <a:pPr marL="0" indent="0" algn="ctr">
              <a:buNone/>
            </a:pPr>
            <a:r>
              <a:rPr lang="tr-TR" b="1" dirty="0">
                <a:latin typeface="+mj-lt"/>
              </a:rPr>
              <a:t>secretary@eugms.org</a:t>
            </a:r>
            <a:br>
              <a:rPr lang="en-US" b="1" dirty="0">
                <a:latin typeface="Ink Free" panose="03080402000500000000" pitchFamily="66" charset="0"/>
              </a:rPr>
            </a:br>
            <a:endParaRPr lang="en-US" dirty="0"/>
          </a:p>
        </p:txBody>
      </p:sp>
      <p:pic>
        <p:nvPicPr>
          <p:cNvPr id="5" name="Resim 4">
            <a:extLst>
              <a:ext uri="{FF2B5EF4-FFF2-40B4-BE49-F238E27FC236}">
                <a16:creationId xmlns:a16="http://schemas.microsoft.com/office/drawing/2014/main" id="{38814E86-C84C-5D9F-E942-1538F2B74EBA}"/>
              </a:ext>
            </a:extLst>
          </p:cNvPr>
          <p:cNvPicPr>
            <a:picLocks noChangeAspect="1"/>
          </p:cNvPicPr>
          <p:nvPr/>
        </p:nvPicPr>
        <p:blipFill>
          <a:blip r:embed="rId4"/>
          <a:stretch>
            <a:fillRect/>
          </a:stretch>
        </p:blipFill>
        <p:spPr>
          <a:xfrm>
            <a:off x="5140907" y="2686307"/>
            <a:ext cx="2211363" cy="1893283"/>
          </a:xfrm>
          <a:prstGeom prst="rect">
            <a:avLst/>
          </a:prstGeom>
        </p:spPr>
      </p:pic>
      <p:pic>
        <p:nvPicPr>
          <p:cNvPr id="6" name="Resim 5">
            <a:extLst>
              <a:ext uri="{FF2B5EF4-FFF2-40B4-BE49-F238E27FC236}">
                <a16:creationId xmlns:a16="http://schemas.microsoft.com/office/drawing/2014/main" id="{0E77326D-5AE8-51FA-649C-4EA343C4D6A2}"/>
              </a:ext>
            </a:extLst>
          </p:cNvPr>
          <p:cNvPicPr>
            <a:picLocks noChangeAspect="1"/>
          </p:cNvPicPr>
          <p:nvPr/>
        </p:nvPicPr>
        <p:blipFill>
          <a:blip r:embed="rId5"/>
          <a:stretch>
            <a:fillRect/>
          </a:stretch>
        </p:blipFill>
        <p:spPr>
          <a:xfrm>
            <a:off x="5305567" y="5820031"/>
            <a:ext cx="1882042" cy="902044"/>
          </a:xfrm>
          <a:prstGeom prst="rect">
            <a:avLst/>
          </a:prstGeom>
        </p:spPr>
      </p:pic>
    </p:spTree>
    <p:extLst>
      <p:ext uri="{BB962C8B-B14F-4D97-AF65-F5344CB8AC3E}">
        <p14:creationId xmlns:p14="http://schemas.microsoft.com/office/powerpoint/2010/main" val="105728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9AF561-B37C-0B48-D662-2E3FA1F5CB5A}"/>
              </a:ext>
            </a:extLst>
          </p:cNvPr>
          <p:cNvSpPr>
            <a:spLocks noGrp="1"/>
          </p:cNvSpPr>
          <p:nvPr>
            <p:ph type="title"/>
          </p:nvPr>
        </p:nvSpPr>
        <p:spPr/>
        <p:txBody>
          <a:bodyPr/>
          <a:lstStyle/>
          <a:p>
            <a:pPr algn="ctr"/>
            <a:r>
              <a:rPr lang="tr-TR" b="1" dirty="0"/>
              <a:t>SIG Başkanları ve Görevlileri</a:t>
            </a:r>
            <a:endParaRPr lang="en-US" b="1" dirty="0"/>
          </a:p>
        </p:txBody>
      </p:sp>
      <p:sp>
        <p:nvSpPr>
          <p:cNvPr id="3" name="İçerik Yer Tutucusu 2">
            <a:extLst>
              <a:ext uri="{FF2B5EF4-FFF2-40B4-BE49-F238E27FC236}">
                <a16:creationId xmlns:a16="http://schemas.microsoft.com/office/drawing/2014/main" id="{7A8CFAD4-431B-C2D0-53EA-3EB7C50A0C2E}"/>
              </a:ext>
            </a:extLst>
          </p:cNvPr>
          <p:cNvSpPr>
            <a:spLocks noGrp="1"/>
          </p:cNvSpPr>
          <p:nvPr>
            <p:ph idx="1"/>
          </p:nvPr>
        </p:nvSpPr>
        <p:spPr/>
        <p:txBody>
          <a:bodyPr>
            <a:normAutofit fontScale="85000" lnSpcReduction="20000"/>
          </a:bodyPr>
          <a:lstStyle/>
          <a:p>
            <a:pPr marL="0" indent="0" algn="ctr">
              <a:buNone/>
            </a:pPr>
            <a:r>
              <a:rPr lang="tr-TR" dirty="0"/>
              <a:t>Her bir SIG iki eş başkan tarafından yönetilir.</a:t>
            </a:r>
          </a:p>
          <a:p>
            <a:pPr marL="0" indent="0" algn="ctr">
              <a:buNone/>
            </a:pPr>
            <a:endParaRPr lang="tr-TR" dirty="0"/>
          </a:p>
          <a:p>
            <a:pPr marL="0" indent="0" algn="ctr">
              <a:buNone/>
            </a:pPr>
            <a:r>
              <a:rPr lang="en-US" dirty="0" err="1"/>
              <a:t>Başkanlar</a:t>
            </a:r>
            <a:r>
              <a:rPr lang="en-US" dirty="0"/>
              <a:t>, </a:t>
            </a:r>
            <a:r>
              <a:rPr lang="en-US" dirty="0" err="1"/>
              <a:t>kendi</a:t>
            </a:r>
            <a:r>
              <a:rPr lang="en-US" dirty="0"/>
              <a:t> </a:t>
            </a:r>
            <a:r>
              <a:rPr lang="en-US" dirty="0" err="1"/>
              <a:t>ulusal</a:t>
            </a:r>
            <a:r>
              <a:rPr lang="en-US" dirty="0"/>
              <a:t> </a:t>
            </a:r>
            <a:r>
              <a:rPr lang="en-US" dirty="0" err="1"/>
              <a:t>derneklerinin</a:t>
            </a:r>
            <a:r>
              <a:rPr lang="en-US" dirty="0"/>
              <a:t> </a:t>
            </a:r>
            <a:r>
              <a:rPr lang="en-US" dirty="0" err="1"/>
              <a:t>üyesi</a:t>
            </a:r>
            <a:r>
              <a:rPr lang="en-US" dirty="0"/>
              <a:t> </a:t>
            </a:r>
            <a:r>
              <a:rPr lang="en-US" dirty="0" err="1"/>
              <a:t>olmalı</a:t>
            </a:r>
            <a:r>
              <a:rPr lang="en-US" dirty="0"/>
              <a:t> </a:t>
            </a:r>
            <a:r>
              <a:rPr lang="en-US" dirty="0" err="1"/>
              <a:t>ve</a:t>
            </a:r>
            <a:r>
              <a:rPr lang="en-US" dirty="0"/>
              <a:t> </a:t>
            </a:r>
            <a:r>
              <a:rPr lang="en-US" dirty="0" err="1"/>
              <a:t>en</a:t>
            </a:r>
            <a:r>
              <a:rPr lang="en-US" dirty="0"/>
              <a:t> </a:t>
            </a:r>
            <a:r>
              <a:rPr lang="en-US" dirty="0" err="1"/>
              <a:t>az</a:t>
            </a:r>
            <a:r>
              <a:rPr lang="en-US" dirty="0"/>
              <a:t> </a:t>
            </a:r>
            <a:r>
              <a:rPr lang="en-US" dirty="0" err="1"/>
              <a:t>biri</a:t>
            </a:r>
            <a:r>
              <a:rPr lang="en-US" dirty="0"/>
              <a:t> </a:t>
            </a:r>
            <a:r>
              <a:rPr lang="en-US" dirty="0" err="1"/>
              <a:t>mutlaka</a:t>
            </a:r>
            <a:r>
              <a:rPr lang="en-US" dirty="0"/>
              <a:t> </a:t>
            </a:r>
            <a:r>
              <a:rPr lang="en-US" dirty="0" err="1"/>
              <a:t>EuGMS’e</a:t>
            </a:r>
            <a:r>
              <a:rPr lang="en-US" dirty="0"/>
              <a:t> tam </a:t>
            </a:r>
            <a:r>
              <a:rPr lang="en-US" dirty="0" err="1"/>
              <a:t>üye</a:t>
            </a:r>
            <a:r>
              <a:rPr lang="en-US" dirty="0"/>
              <a:t> </a:t>
            </a:r>
            <a:r>
              <a:rPr lang="en-US" dirty="0" err="1"/>
              <a:t>bir</a:t>
            </a:r>
            <a:r>
              <a:rPr lang="en-US" dirty="0"/>
              <a:t> </a:t>
            </a:r>
            <a:r>
              <a:rPr lang="en-US" dirty="0" err="1"/>
              <a:t>ulusal</a:t>
            </a:r>
            <a:r>
              <a:rPr lang="en-US" dirty="0"/>
              <a:t> </a:t>
            </a:r>
            <a:r>
              <a:rPr lang="en-US" dirty="0" err="1"/>
              <a:t>derneğin</a:t>
            </a:r>
            <a:r>
              <a:rPr lang="en-US" dirty="0"/>
              <a:t> </a:t>
            </a:r>
            <a:r>
              <a:rPr lang="en-US" dirty="0" err="1"/>
              <a:t>mensubu</a:t>
            </a:r>
            <a:r>
              <a:rPr lang="en-US" dirty="0"/>
              <a:t> </a:t>
            </a:r>
            <a:r>
              <a:rPr lang="en-US" dirty="0" err="1"/>
              <a:t>olmalıdır</a:t>
            </a:r>
            <a:r>
              <a:rPr lang="tr-TR" dirty="0"/>
              <a:t>.</a:t>
            </a:r>
            <a:r>
              <a:rPr lang="en-US" dirty="0"/>
              <a:t> </a:t>
            </a:r>
            <a:endParaRPr lang="tr-TR" dirty="0"/>
          </a:p>
          <a:p>
            <a:pPr marL="0" indent="0" algn="ctr">
              <a:buNone/>
            </a:pPr>
            <a:endParaRPr lang="tr-TR" dirty="0"/>
          </a:p>
          <a:p>
            <a:pPr marL="0" indent="0" algn="ctr">
              <a:buNone/>
            </a:pPr>
            <a:r>
              <a:rPr lang="en-US" dirty="0" err="1"/>
              <a:t>Grup</a:t>
            </a:r>
            <a:r>
              <a:rPr lang="en-US" dirty="0"/>
              <a:t> </a:t>
            </a:r>
            <a:r>
              <a:rPr lang="en-US" dirty="0" err="1"/>
              <a:t>kurulduktan</a:t>
            </a:r>
            <a:r>
              <a:rPr lang="en-US" dirty="0"/>
              <a:t> </a:t>
            </a:r>
            <a:r>
              <a:rPr lang="en-US" dirty="0" err="1"/>
              <a:t>sonra</a:t>
            </a:r>
            <a:r>
              <a:rPr lang="en-US" dirty="0"/>
              <a:t>, </a:t>
            </a:r>
            <a:r>
              <a:rPr lang="en-US" dirty="0" err="1"/>
              <a:t>başkanlar</a:t>
            </a:r>
            <a:r>
              <a:rPr lang="en-US" dirty="0"/>
              <a:t> </a:t>
            </a:r>
            <a:r>
              <a:rPr lang="en-US" dirty="0" err="1"/>
              <a:t>üyeler</a:t>
            </a:r>
            <a:r>
              <a:rPr lang="en-US" dirty="0"/>
              <a:t> </a:t>
            </a:r>
            <a:r>
              <a:rPr lang="en-US" dirty="0" err="1"/>
              <a:t>tarafından</a:t>
            </a:r>
            <a:r>
              <a:rPr lang="en-US" dirty="0"/>
              <a:t> 2 </a:t>
            </a:r>
            <a:r>
              <a:rPr lang="en-US" dirty="0" err="1"/>
              <a:t>yıl</a:t>
            </a:r>
            <a:r>
              <a:rPr lang="en-US" dirty="0"/>
              <a:t> </a:t>
            </a:r>
            <a:r>
              <a:rPr lang="en-US" dirty="0" err="1"/>
              <a:t>için</a:t>
            </a:r>
            <a:r>
              <a:rPr lang="en-US" dirty="0"/>
              <a:t> </a:t>
            </a:r>
            <a:r>
              <a:rPr lang="en-US" dirty="0" err="1"/>
              <a:t>seçilir</a:t>
            </a:r>
            <a:r>
              <a:rPr lang="en-US" dirty="0"/>
              <a:t>, </a:t>
            </a:r>
            <a:r>
              <a:rPr lang="en-US" dirty="0" err="1"/>
              <a:t>bu</a:t>
            </a:r>
            <a:r>
              <a:rPr lang="en-US" dirty="0"/>
              <a:t> </a:t>
            </a:r>
            <a:r>
              <a:rPr lang="en-US" dirty="0" err="1"/>
              <a:t>süre</a:t>
            </a:r>
            <a:r>
              <a:rPr lang="en-US" dirty="0"/>
              <a:t> </a:t>
            </a:r>
            <a:r>
              <a:rPr lang="en-US" dirty="0" err="1"/>
              <a:t>bir</a:t>
            </a:r>
            <a:r>
              <a:rPr lang="en-US" dirty="0"/>
              <a:t> </a:t>
            </a:r>
            <a:r>
              <a:rPr lang="en-US" dirty="0" err="1"/>
              <a:t>defaya</a:t>
            </a:r>
            <a:r>
              <a:rPr lang="en-US" dirty="0"/>
              <a:t> </a:t>
            </a:r>
            <a:r>
              <a:rPr lang="en-US" dirty="0" err="1"/>
              <a:t>mahsus</a:t>
            </a:r>
            <a:r>
              <a:rPr lang="en-US" dirty="0"/>
              <a:t> 2 </a:t>
            </a:r>
            <a:r>
              <a:rPr lang="en-US" dirty="0" err="1"/>
              <a:t>yıl</a:t>
            </a:r>
            <a:r>
              <a:rPr lang="en-US" dirty="0"/>
              <a:t> </a:t>
            </a:r>
            <a:r>
              <a:rPr lang="en-US" dirty="0" err="1"/>
              <a:t>daha</a:t>
            </a:r>
            <a:r>
              <a:rPr lang="en-US" dirty="0"/>
              <a:t> </a:t>
            </a:r>
            <a:r>
              <a:rPr lang="en-US" dirty="0" err="1"/>
              <a:t>uzatılabilir</a:t>
            </a:r>
            <a:r>
              <a:rPr lang="en-US" dirty="0"/>
              <a:t>. </a:t>
            </a:r>
            <a:endParaRPr lang="tr-TR" dirty="0"/>
          </a:p>
          <a:p>
            <a:pPr marL="0" indent="0" algn="ctr">
              <a:buNone/>
            </a:pPr>
            <a:r>
              <a:rPr lang="en-US" sz="2400" dirty="0"/>
              <a:t>2 (</a:t>
            </a:r>
            <a:r>
              <a:rPr lang="en-US" sz="2400" dirty="0" err="1"/>
              <a:t>veya</a:t>
            </a:r>
            <a:r>
              <a:rPr lang="en-US" sz="2400" dirty="0"/>
              <a:t> 4) </a:t>
            </a:r>
            <a:r>
              <a:rPr lang="en-US" sz="2400" dirty="0" err="1"/>
              <a:t>yıllık</a:t>
            </a:r>
            <a:r>
              <a:rPr lang="en-US" sz="2400" dirty="0"/>
              <a:t> </a:t>
            </a:r>
            <a:r>
              <a:rPr lang="en-US" sz="2400" dirty="0" err="1"/>
              <a:t>görev</a:t>
            </a:r>
            <a:r>
              <a:rPr lang="en-US" sz="2400" dirty="0"/>
              <a:t> </a:t>
            </a:r>
            <a:r>
              <a:rPr lang="en-US" sz="2400" dirty="0" err="1"/>
              <a:t>süresi</a:t>
            </a:r>
            <a:r>
              <a:rPr lang="en-US" sz="2400" dirty="0"/>
              <a:t> </a:t>
            </a:r>
            <a:r>
              <a:rPr lang="en-US" sz="2400" dirty="0" err="1"/>
              <a:t>sonrasında</a:t>
            </a:r>
            <a:r>
              <a:rPr lang="en-US" sz="2400" dirty="0"/>
              <a:t>, </a:t>
            </a:r>
            <a:r>
              <a:rPr lang="en-US" sz="2400" dirty="0" err="1"/>
              <a:t>aynı</a:t>
            </a:r>
            <a:r>
              <a:rPr lang="en-US" sz="2400" dirty="0"/>
              <a:t> </a:t>
            </a:r>
            <a:r>
              <a:rPr lang="en-US" sz="2400" dirty="0" err="1"/>
              <a:t>kişinin</a:t>
            </a:r>
            <a:r>
              <a:rPr lang="en-US" sz="2400" dirty="0"/>
              <a:t> </a:t>
            </a:r>
            <a:r>
              <a:rPr lang="en-US" sz="2400" dirty="0" err="1"/>
              <a:t>tekrar</a:t>
            </a:r>
            <a:r>
              <a:rPr lang="en-US" sz="2400" dirty="0"/>
              <a:t> </a:t>
            </a:r>
            <a:r>
              <a:rPr lang="en-US" sz="2400" dirty="0" err="1"/>
              <a:t>başkan</a:t>
            </a:r>
            <a:r>
              <a:rPr lang="en-US" sz="2400" dirty="0"/>
              <a:t> </a:t>
            </a:r>
            <a:r>
              <a:rPr lang="en-US" sz="2400" dirty="0" err="1"/>
              <a:t>seçilebilmesi</a:t>
            </a:r>
            <a:r>
              <a:rPr lang="en-US" sz="2400" dirty="0"/>
              <a:t> </a:t>
            </a:r>
            <a:r>
              <a:rPr lang="en-US" sz="2400" dirty="0" err="1"/>
              <a:t>için</a:t>
            </a:r>
            <a:r>
              <a:rPr lang="en-US" sz="2400" dirty="0"/>
              <a:t> </a:t>
            </a:r>
            <a:r>
              <a:rPr lang="en-US" sz="2400" dirty="0" err="1"/>
              <a:t>en</a:t>
            </a:r>
            <a:r>
              <a:rPr lang="en-US" sz="2400" dirty="0"/>
              <a:t> </a:t>
            </a:r>
            <a:r>
              <a:rPr lang="en-US" sz="2400" dirty="0" err="1"/>
              <a:t>az</a:t>
            </a:r>
            <a:r>
              <a:rPr lang="en-US" sz="2400" dirty="0"/>
              <a:t> 4 </a:t>
            </a:r>
            <a:r>
              <a:rPr lang="en-US" sz="2400" dirty="0" err="1"/>
              <a:t>yıl</a:t>
            </a:r>
            <a:r>
              <a:rPr lang="en-US" sz="2400" dirty="0"/>
              <a:t> </a:t>
            </a:r>
            <a:r>
              <a:rPr lang="en-US" sz="2400" dirty="0" err="1"/>
              <a:t>geçmesi</a:t>
            </a:r>
            <a:r>
              <a:rPr lang="en-US" sz="2400" dirty="0"/>
              <a:t> </a:t>
            </a:r>
            <a:r>
              <a:rPr lang="en-US" sz="2400" dirty="0" err="1"/>
              <a:t>gerekir</a:t>
            </a:r>
            <a:r>
              <a:rPr lang="tr-TR" sz="2400" dirty="0"/>
              <a:t>.</a:t>
            </a:r>
          </a:p>
          <a:p>
            <a:pPr marL="0" indent="0" algn="ctr">
              <a:buNone/>
            </a:pPr>
            <a:endParaRPr lang="tr-TR" dirty="0"/>
          </a:p>
          <a:p>
            <a:pPr marL="0" indent="0" algn="ctr">
              <a:buNone/>
            </a:pPr>
            <a:r>
              <a:rPr lang="en-US" dirty="0" err="1"/>
              <a:t>İkiden</a:t>
            </a:r>
            <a:r>
              <a:rPr lang="en-US" dirty="0"/>
              <a:t> </a:t>
            </a:r>
            <a:r>
              <a:rPr lang="en-US" dirty="0" err="1"/>
              <a:t>fazla</a:t>
            </a:r>
            <a:r>
              <a:rPr lang="en-US" dirty="0"/>
              <a:t> </a:t>
            </a:r>
            <a:r>
              <a:rPr lang="en-US" dirty="0" err="1"/>
              <a:t>aday</a:t>
            </a:r>
            <a:r>
              <a:rPr lang="en-US" dirty="0"/>
              <a:t> </a:t>
            </a:r>
            <a:r>
              <a:rPr lang="en-US" dirty="0" err="1"/>
              <a:t>varsa</a:t>
            </a:r>
            <a:r>
              <a:rPr lang="en-US" dirty="0"/>
              <a:t>, </a:t>
            </a:r>
            <a:r>
              <a:rPr lang="en-US" dirty="0" err="1"/>
              <a:t>en</a:t>
            </a:r>
            <a:r>
              <a:rPr lang="en-US" dirty="0"/>
              <a:t> </a:t>
            </a:r>
            <a:r>
              <a:rPr lang="en-US" dirty="0" err="1"/>
              <a:t>fazla</a:t>
            </a:r>
            <a:r>
              <a:rPr lang="en-US" dirty="0"/>
              <a:t> </a:t>
            </a:r>
            <a:r>
              <a:rPr lang="en-US" dirty="0" err="1"/>
              <a:t>oyu</a:t>
            </a:r>
            <a:r>
              <a:rPr lang="en-US" dirty="0"/>
              <a:t> </a:t>
            </a:r>
            <a:r>
              <a:rPr lang="en-US" dirty="0" err="1"/>
              <a:t>alan</a:t>
            </a:r>
            <a:r>
              <a:rPr lang="en-US" dirty="0"/>
              <a:t> </a:t>
            </a:r>
            <a:r>
              <a:rPr lang="en-US" dirty="0" err="1"/>
              <a:t>iki</a:t>
            </a:r>
            <a:r>
              <a:rPr lang="en-US" dirty="0"/>
              <a:t> </a:t>
            </a:r>
            <a:r>
              <a:rPr lang="en-US" dirty="0" err="1"/>
              <a:t>kişi</a:t>
            </a:r>
            <a:r>
              <a:rPr lang="en-US" dirty="0"/>
              <a:t> </a:t>
            </a:r>
            <a:r>
              <a:rPr lang="en-US" dirty="0" err="1"/>
              <a:t>seçilir</a:t>
            </a:r>
            <a:r>
              <a:rPr lang="en-US" dirty="0"/>
              <a:t>; </a:t>
            </a:r>
            <a:r>
              <a:rPr lang="en-US" dirty="0" err="1"/>
              <a:t>en</a:t>
            </a:r>
            <a:r>
              <a:rPr lang="en-US" dirty="0"/>
              <a:t> </a:t>
            </a:r>
            <a:r>
              <a:rPr lang="en-US" dirty="0" err="1"/>
              <a:t>az</a:t>
            </a:r>
            <a:r>
              <a:rPr lang="en-US" dirty="0"/>
              <a:t> </a:t>
            </a:r>
            <a:r>
              <a:rPr lang="en-US" dirty="0" err="1"/>
              <a:t>birinin</a:t>
            </a:r>
            <a:r>
              <a:rPr lang="en-US" dirty="0"/>
              <a:t> </a:t>
            </a:r>
            <a:r>
              <a:rPr lang="en-US" dirty="0" err="1"/>
              <a:t>EuGMS</a:t>
            </a:r>
            <a:r>
              <a:rPr lang="en-US" dirty="0"/>
              <a:t> </a:t>
            </a:r>
            <a:r>
              <a:rPr lang="en-US" dirty="0" err="1"/>
              <a:t>üyesi</a:t>
            </a:r>
            <a:r>
              <a:rPr lang="en-US" dirty="0"/>
              <a:t> </a:t>
            </a:r>
            <a:r>
              <a:rPr lang="en-US" dirty="0" err="1"/>
              <a:t>bir</a:t>
            </a:r>
            <a:r>
              <a:rPr lang="en-US" dirty="0"/>
              <a:t> </a:t>
            </a:r>
            <a:r>
              <a:rPr lang="en-US" dirty="0" err="1"/>
              <a:t>ulusal</a:t>
            </a:r>
            <a:r>
              <a:rPr lang="en-US" dirty="0"/>
              <a:t> </a:t>
            </a:r>
            <a:r>
              <a:rPr lang="en-US" dirty="0" err="1"/>
              <a:t>toplu</a:t>
            </a:r>
            <a:r>
              <a:rPr lang="tr-TR" dirty="0" err="1"/>
              <a:t>luktan</a:t>
            </a:r>
            <a:r>
              <a:rPr lang="en-US" dirty="0"/>
              <a:t> </a:t>
            </a:r>
            <a:r>
              <a:rPr lang="en-US" dirty="0" err="1"/>
              <a:t>olması</a:t>
            </a:r>
            <a:r>
              <a:rPr lang="en-US" dirty="0"/>
              <a:t> </a:t>
            </a:r>
            <a:r>
              <a:rPr lang="en-US" dirty="0" err="1"/>
              <a:t>şart</a:t>
            </a:r>
            <a:endParaRPr lang="en-US" dirty="0"/>
          </a:p>
        </p:txBody>
      </p:sp>
    </p:spTree>
    <p:extLst>
      <p:ext uri="{BB962C8B-B14F-4D97-AF65-F5344CB8AC3E}">
        <p14:creationId xmlns:p14="http://schemas.microsoft.com/office/powerpoint/2010/main" val="348412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A82152-6B6C-DDF6-8981-84C67AE7F602}"/>
              </a:ext>
            </a:extLst>
          </p:cNvPr>
          <p:cNvSpPr>
            <a:spLocks noGrp="1"/>
          </p:cNvSpPr>
          <p:nvPr>
            <p:ph type="title"/>
          </p:nvPr>
        </p:nvSpPr>
        <p:spPr/>
        <p:txBody>
          <a:bodyPr/>
          <a:lstStyle/>
          <a:p>
            <a:pPr algn="ctr"/>
            <a:r>
              <a:rPr lang="tr-TR" b="1" dirty="0"/>
              <a:t>SIG Başkanlarının Sorumlulukları</a:t>
            </a:r>
            <a:endParaRPr lang="en-US" b="1" dirty="0"/>
          </a:p>
        </p:txBody>
      </p:sp>
      <p:sp>
        <p:nvSpPr>
          <p:cNvPr id="3" name="İçerik Yer Tutucusu 2">
            <a:extLst>
              <a:ext uri="{FF2B5EF4-FFF2-40B4-BE49-F238E27FC236}">
                <a16:creationId xmlns:a16="http://schemas.microsoft.com/office/drawing/2014/main" id="{B21382CC-03F8-3367-4E32-67F1F3559156}"/>
              </a:ext>
            </a:extLst>
          </p:cNvPr>
          <p:cNvSpPr>
            <a:spLocks noGrp="1"/>
          </p:cNvSpPr>
          <p:nvPr>
            <p:ph idx="1"/>
          </p:nvPr>
        </p:nvSpPr>
        <p:spPr/>
        <p:txBody>
          <a:bodyPr>
            <a:normAutofit lnSpcReduction="10000"/>
          </a:bodyPr>
          <a:lstStyle/>
          <a:p>
            <a:pPr marL="0" indent="0" algn="ctr">
              <a:buNone/>
            </a:pPr>
            <a:r>
              <a:rPr lang="en-US" dirty="0" err="1"/>
              <a:t>Grubun</a:t>
            </a:r>
            <a:r>
              <a:rPr lang="en-US" dirty="0"/>
              <a:t> </a:t>
            </a:r>
            <a:r>
              <a:rPr lang="en-US" dirty="0" err="1"/>
              <a:t>tüm</a:t>
            </a:r>
            <a:r>
              <a:rPr lang="en-US" dirty="0"/>
              <a:t> </a:t>
            </a:r>
            <a:r>
              <a:rPr lang="en-US" dirty="0" err="1"/>
              <a:t>faaliyetlerini</a:t>
            </a:r>
            <a:r>
              <a:rPr lang="en-US" dirty="0"/>
              <a:t> </a:t>
            </a:r>
            <a:r>
              <a:rPr lang="en-US" dirty="0" err="1"/>
              <a:t>teşvik</a:t>
            </a:r>
            <a:r>
              <a:rPr lang="en-US" dirty="0"/>
              <a:t> </a:t>
            </a:r>
            <a:r>
              <a:rPr lang="en-US" dirty="0" err="1"/>
              <a:t>etmek</a:t>
            </a:r>
            <a:r>
              <a:rPr lang="en-US" dirty="0"/>
              <a:t>, </a:t>
            </a:r>
            <a:r>
              <a:rPr lang="en-US" dirty="0" err="1"/>
              <a:t>toplantılar</a:t>
            </a:r>
            <a:r>
              <a:rPr lang="en-US" dirty="0"/>
              <a:t> </a:t>
            </a:r>
            <a:r>
              <a:rPr lang="en-US" dirty="0" err="1"/>
              <a:t>düzenlemek</a:t>
            </a:r>
            <a:r>
              <a:rPr lang="en-US" dirty="0"/>
              <a:t> </a:t>
            </a:r>
            <a:endParaRPr lang="tr-TR" dirty="0"/>
          </a:p>
          <a:p>
            <a:pPr marL="0" indent="0" algn="ctr">
              <a:buNone/>
            </a:pPr>
            <a:r>
              <a:rPr lang="en-US" sz="2200" dirty="0" err="1"/>
              <a:t>yılda</a:t>
            </a:r>
            <a:r>
              <a:rPr lang="en-US" sz="2200" dirty="0"/>
              <a:t> </a:t>
            </a:r>
            <a:r>
              <a:rPr lang="en-US" sz="2200" dirty="0" err="1"/>
              <a:t>en</a:t>
            </a:r>
            <a:r>
              <a:rPr lang="en-US" sz="2200" dirty="0"/>
              <a:t> </a:t>
            </a:r>
            <a:r>
              <a:rPr lang="en-US" sz="2200" dirty="0" err="1"/>
              <a:t>az</a:t>
            </a:r>
            <a:r>
              <a:rPr lang="en-US" sz="2200" dirty="0"/>
              <a:t> 2 </a:t>
            </a:r>
            <a:r>
              <a:rPr lang="en-US" sz="2200" dirty="0" err="1"/>
              <a:t>toplantı</a:t>
            </a:r>
            <a:r>
              <a:rPr lang="en-US" sz="2200" dirty="0"/>
              <a:t>, </a:t>
            </a:r>
            <a:r>
              <a:rPr lang="en-US" sz="2200" dirty="0" err="1"/>
              <a:t>biri</a:t>
            </a:r>
            <a:r>
              <a:rPr lang="en-US" sz="2200" dirty="0"/>
              <a:t> </a:t>
            </a:r>
            <a:r>
              <a:rPr lang="en-US" sz="2200" dirty="0" err="1"/>
              <a:t>yıllık</a:t>
            </a:r>
            <a:r>
              <a:rPr lang="en-US" sz="2200" dirty="0"/>
              <a:t> </a:t>
            </a:r>
            <a:r>
              <a:rPr lang="tr-TR" sz="2200" dirty="0"/>
              <a:t>EuGMS </a:t>
            </a:r>
            <a:r>
              <a:rPr lang="en-US" sz="2200" dirty="0" err="1"/>
              <a:t>kongre</a:t>
            </a:r>
            <a:r>
              <a:rPr lang="tr-TR" sz="2200" dirty="0"/>
              <a:t>si</a:t>
            </a:r>
            <a:r>
              <a:rPr lang="en-US" sz="2200" dirty="0"/>
              <a:t> </a:t>
            </a:r>
            <a:r>
              <a:rPr lang="en-US" sz="2200" dirty="0" err="1"/>
              <a:t>civarında</a:t>
            </a:r>
            <a:endParaRPr lang="tr-TR" sz="2200" dirty="0"/>
          </a:p>
          <a:p>
            <a:pPr marL="0" indent="0" algn="ctr">
              <a:buNone/>
            </a:pPr>
            <a:endParaRPr lang="tr-TR" sz="2600" dirty="0"/>
          </a:p>
          <a:p>
            <a:pPr marL="0" indent="0" algn="ctr">
              <a:buNone/>
            </a:pPr>
            <a:r>
              <a:rPr lang="en-US" dirty="0" err="1"/>
              <a:t>Çalışmaların</a:t>
            </a:r>
            <a:r>
              <a:rPr lang="en-US" dirty="0"/>
              <a:t> </a:t>
            </a:r>
            <a:r>
              <a:rPr lang="en-US" dirty="0" err="1"/>
              <a:t>sonuçlarının</a:t>
            </a:r>
            <a:r>
              <a:rPr lang="en-US" dirty="0"/>
              <a:t> </a:t>
            </a:r>
            <a:r>
              <a:rPr lang="en-US" dirty="0" err="1"/>
              <a:t>nihai</a:t>
            </a:r>
            <a:r>
              <a:rPr lang="en-US" dirty="0"/>
              <a:t> </a:t>
            </a:r>
            <a:r>
              <a:rPr lang="en-US" dirty="0" err="1"/>
              <a:t>sorumluluğunu</a:t>
            </a:r>
            <a:r>
              <a:rPr lang="en-US" dirty="0"/>
              <a:t> </a:t>
            </a:r>
            <a:r>
              <a:rPr lang="en-US" dirty="0" err="1"/>
              <a:t>üstlenmek</a:t>
            </a:r>
            <a:endParaRPr lang="tr-TR" dirty="0"/>
          </a:p>
          <a:p>
            <a:pPr marL="0" indent="0" algn="ctr">
              <a:buNone/>
            </a:pPr>
            <a:endParaRPr lang="tr-TR" dirty="0"/>
          </a:p>
          <a:p>
            <a:pPr marL="0" indent="0" algn="ctr">
              <a:buNone/>
            </a:pPr>
            <a:r>
              <a:rPr lang="en-US" dirty="0" err="1"/>
              <a:t>SIG’i</a:t>
            </a:r>
            <a:r>
              <a:rPr lang="en-US" dirty="0"/>
              <a:t> </a:t>
            </a:r>
            <a:r>
              <a:rPr lang="en-US" dirty="0" err="1"/>
              <a:t>temsil</a:t>
            </a:r>
            <a:r>
              <a:rPr lang="en-US" dirty="0"/>
              <a:t> </a:t>
            </a:r>
            <a:r>
              <a:rPr lang="en-US" dirty="0" err="1"/>
              <a:t>etmek</a:t>
            </a:r>
            <a:r>
              <a:rPr lang="tr-TR" dirty="0"/>
              <a:t> ve </a:t>
            </a:r>
            <a:r>
              <a:rPr lang="en-US" dirty="0"/>
              <a:t>Akademik </a:t>
            </a:r>
            <a:r>
              <a:rPr lang="en-US" dirty="0" err="1"/>
              <a:t>ve</a:t>
            </a:r>
            <a:r>
              <a:rPr lang="en-US" dirty="0"/>
              <a:t> </a:t>
            </a:r>
            <a:r>
              <a:rPr lang="tr-TR" dirty="0"/>
              <a:t>Yönetim</a:t>
            </a:r>
            <a:r>
              <a:rPr lang="en-US" dirty="0"/>
              <a:t> </a:t>
            </a:r>
            <a:r>
              <a:rPr lang="en-US" dirty="0" err="1"/>
              <a:t>Kurulları</a:t>
            </a:r>
            <a:r>
              <a:rPr lang="en-US" dirty="0"/>
              <a:t> </a:t>
            </a:r>
            <a:r>
              <a:rPr lang="en-US" dirty="0" err="1"/>
              <a:t>ile</a:t>
            </a:r>
            <a:r>
              <a:rPr lang="en-US" dirty="0"/>
              <a:t> </a:t>
            </a:r>
            <a:r>
              <a:rPr lang="en-US" dirty="0" err="1"/>
              <a:t>iletişim</a:t>
            </a:r>
            <a:r>
              <a:rPr lang="tr-TR" dirty="0"/>
              <a:t>ini</a:t>
            </a:r>
            <a:r>
              <a:rPr lang="en-US" dirty="0"/>
              <a:t> </a:t>
            </a:r>
            <a:r>
              <a:rPr lang="en-US" dirty="0" err="1"/>
              <a:t>kurmak</a:t>
            </a:r>
            <a:endParaRPr lang="tr-TR" dirty="0"/>
          </a:p>
          <a:p>
            <a:pPr marL="0" indent="0" algn="ctr">
              <a:buNone/>
            </a:pPr>
            <a:endParaRPr lang="tr-TR" dirty="0"/>
          </a:p>
          <a:p>
            <a:pPr marL="0" indent="0" algn="ctr">
              <a:buNone/>
            </a:pPr>
            <a:r>
              <a:rPr lang="en-US" dirty="0" err="1"/>
              <a:t>Tüm</a:t>
            </a:r>
            <a:r>
              <a:rPr lang="en-US" dirty="0"/>
              <a:t> </a:t>
            </a:r>
            <a:r>
              <a:rPr lang="en-US" dirty="0" err="1"/>
              <a:t>faaliyet</a:t>
            </a:r>
            <a:r>
              <a:rPr lang="en-US" dirty="0"/>
              <a:t>, </a:t>
            </a:r>
            <a:r>
              <a:rPr lang="en-US" dirty="0" err="1"/>
              <a:t>toplantı</a:t>
            </a:r>
            <a:r>
              <a:rPr lang="en-US" dirty="0"/>
              <a:t> </a:t>
            </a:r>
            <a:r>
              <a:rPr lang="en-US" dirty="0" err="1"/>
              <a:t>ve</a:t>
            </a:r>
            <a:r>
              <a:rPr lang="en-US" dirty="0"/>
              <a:t> </a:t>
            </a:r>
            <a:r>
              <a:rPr lang="en-US" dirty="0" err="1"/>
              <a:t>belgelerin</a:t>
            </a:r>
            <a:r>
              <a:rPr lang="en-US" dirty="0"/>
              <a:t> </a:t>
            </a:r>
            <a:r>
              <a:rPr lang="en-US" dirty="0" err="1"/>
              <a:t>kayıtlarını</a:t>
            </a:r>
            <a:r>
              <a:rPr lang="en-US" dirty="0"/>
              <a:t> </a:t>
            </a:r>
            <a:r>
              <a:rPr lang="en-US" dirty="0" err="1"/>
              <a:t>tutmak</a:t>
            </a:r>
            <a:r>
              <a:rPr lang="en-US" dirty="0"/>
              <a:t> </a:t>
            </a:r>
            <a:r>
              <a:rPr lang="en-US" dirty="0" err="1"/>
              <a:t>ve</a:t>
            </a:r>
            <a:r>
              <a:rPr lang="en-US" dirty="0"/>
              <a:t> </a:t>
            </a:r>
            <a:r>
              <a:rPr lang="en-US" dirty="0" err="1"/>
              <a:t>gerekli</a:t>
            </a:r>
            <a:r>
              <a:rPr lang="en-US" dirty="0"/>
              <a:t> </a:t>
            </a:r>
            <a:r>
              <a:rPr lang="en-US" dirty="0" err="1"/>
              <a:t>durumlarda</a:t>
            </a:r>
            <a:r>
              <a:rPr lang="en-US" dirty="0"/>
              <a:t> Akademik </a:t>
            </a:r>
            <a:r>
              <a:rPr lang="en-US" dirty="0" err="1"/>
              <a:t>Kurul’a</a:t>
            </a:r>
            <a:r>
              <a:rPr lang="en-US" dirty="0"/>
              <a:t> </a:t>
            </a:r>
            <a:r>
              <a:rPr lang="en-US" dirty="0" err="1"/>
              <a:t>sunmak</a:t>
            </a:r>
            <a:endParaRPr lang="tr-TR" dirty="0"/>
          </a:p>
        </p:txBody>
      </p:sp>
    </p:spTree>
    <p:extLst>
      <p:ext uri="{BB962C8B-B14F-4D97-AF65-F5344CB8AC3E}">
        <p14:creationId xmlns:p14="http://schemas.microsoft.com/office/powerpoint/2010/main" val="42073775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1194B681-C6DE-47BB-8E28-631D61F7BC42}"/>
</file>

<file path=customXml/itemProps2.xml><?xml version="1.0" encoding="utf-8"?>
<ds:datastoreItem xmlns:ds="http://schemas.openxmlformats.org/officeDocument/2006/customXml" ds:itemID="{0AE4F4A6-0C62-4633-9F88-68334E5DF0F0}"/>
</file>

<file path=customXml/itemProps3.xml><?xml version="1.0" encoding="utf-8"?>
<ds:datastoreItem xmlns:ds="http://schemas.openxmlformats.org/officeDocument/2006/customXml" ds:itemID="{A53E470B-C280-4495-AA21-5776ADC6A97F}"/>
</file>

<file path=docProps/app.xml><?xml version="1.0" encoding="utf-8"?>
<Properties xmlns="http://schemas.openxmlformats.org/officeDocument/2006/extended-properties" xmlns:vt="http://schemas.openxmlformats.org/officeDocument/2006/docPropsVTypes">
  <TotalTime>481</TotalTime>
  <Words>2149</Words>
  <Application>Microsoft Office PowerPoint</Application>
  <PresentationFormat>Geniş ekran</PresentationFormat>
  <Paragraphs>359</Paragraphs>
  <Slides>73</Slides>
  <Notes>17</Notes>
  <HiddenSlides>16</HiddenSlides>
  <MMClips>0</MMClips>
  <ScaleCrop>false</ScaleCrop>
  <HeadingPairs>
    <vt:vector size="6" baseType="variant">
      <vt:variant>
        <vt:lpstr>Kullanılan Yazı Tipleri</vt:lpstr>
      </vt:variant>
      <vt:variant>
        <vt:i4>4</vt:i4>
      </vt:variant>
      <vt:variant>
        <vt:lpstr>Tema</vt:lpstr>
      </vt:variant>
      <vt:variant>
        <vt:i4>3</vt:i4>
      </vt:variant>
      <vt:variant>
        <vt:lpstr>Slayt Başlıkları</vt:lpstr>
      </vt:variant>
      <vt:variant>
        <vt:i4>73</vt:i4>
      </vt:variant>
    </vt:vector>
  </HeadingPairs>
  <TitlesOfParts>
    <vt:vector size="80" baseType="lpstr">
      <vt:lpstr>Aptos</vt:lpstr>
      <vt:lpstr>Aptos Display</vt:lpstr>
      <vt:lpstr>Arial</vt:lpstr>
      <vt:lpstr>Ink Free</vt:lpstr>
      <vt:lpstr>Office Teması</vt:lpstr>
      <vt:lpstr>1_Office Teması</vt:lpstr>
      <vt:lpstr>Motyw pakietu Office</vt:lpstr>
      <vt:lpstr>BİR GERİATRİSTİN GÖZÜNDEN YURT DIŞI DENEYİMLERİ</vt:lpstr>
      <vt:lpstr>Sunum Planı</vt:lpstr>
      <vt:lpstr>EuGMS Özel İlgi Grupları  Special Interest Groups-SIGs</vt:lpstr>
      <vt:lpstr>SIGlerin getirileri</vt:lpstr>
      <vt:lpstr>SIG Kuralları</vt:lpstr>
      <vt:lpstr>SIG Kuralları</vt:lpstr>
      <vt:lpstr>Üyelerden beklenenler</vt:lpstr>
      <vt:lpstr>SIG Başkanları ve Görevlileri</vt:lpstr>
      <vt:lpstr>SIG Başkanlarının Sorumlulukları</vt:lpstr>
      <vt:lpstr>SIG Başkanlarının Sorumlulukları</vt:lpstr>
      <vt:lpstr>SIG Faaliyetleri ve Bunların Raporlanması</vt:lpstr>
      <vt:lpstr>SIG Faaliyetleri ve Bunların Raporlanması</vt:lpstr>
      <vt:lpstr>PowerPoint Sunusu</vt:lpstr>
      <vt:lpstr>EuGMS SIG’leri nasıl destekler?</vt:lpstr>
      <vt:lpstr>EuGMS Bünyesindeki SIGler</vt:lpstr>
      <vt:lpstr>EuGMS Bünyesindeki SIGler</vt:lpstr>
      <vt:lpstr>Nasıl üye olunur?</vt:lpstr>
      <vt:lpstr>PowerPoint Sunusu</vt:lpstr>
      <vt:lpstr>Nasıl üye olunur?</vt:lpstr>
      <vt:lpstr>Nasıl üye olunur?</vt:lpstr>
      <vt:lpstr>Küresel Avrupa Girişimi (Global European Initiative – GEI)</vt:lpstr>
      <vt:lpstr>SPRIN-G organizasyonları</vt:lpstr>
      <vt:lpstr>PowerPoint Sunusu</vt:lpstr>
      <vt:lpstr>Kayışdağı Darülaceze Bakım Evi Ziyareti</vt:lpstr>
      <vt:lpstr>Kayışdağı Darülaceze Bakım Evi Ziyareti</vt:lpstr>
      <vt:lpstr>Kayışdağı Darülaceze Bakım Evi Ziyareti</vt:lpstr>
      <vt:lpstr>Kayışdağı Darülaceze Bakım Evi Ziyareti</vt:lpstr>
      <vt:lpstr>Kayışdağı Darülaceze Bakım Evi Ziyareti</vt:lpstr>
      <vt:lpstr>Oturumlar</vt:lpstr>
      <vt:lpstr>Yuvarlak masa tartışması</vt:lpstr>
      <vt:lpstr>SPRIN-G organizasyonu - 2025 </vt:lpstr>
      <vt:lpstr>Nasıl üye olunur?</vt:lpstr>
      <vt:lpstr>Nasıl üye olunur?</vt:lpstr>
      <vt:lpstr>PROGRAMMING CA21122 (PROmoting GeRiAtric Medicine in countries where it is still eMergING) </vt:lpstr>
      <vt:lpstr>PROGRAMMING CA21122 (PROmoting GeRiAtric Medicine in countries where it is still eMergING) (2022 – 2026) </vt:lpstr>
      <vt:lpstr>PROGRAMMING CA21122- Çalışma grupları</vt:lpstr>
      <vt:lpstr>Nasıl üye olunur?</vt:lpstr>
      <vt:lpstr>Nasıl üye olunur?</vt:lpstr>
      <vt:lpstr>Nasıl üye olunur?</vt:lpstr>
      <vt:lpstr>PowerPoint Sunusu</vt:lpstr>
      <vt:lpstr>What is the ECGI?</vt:lpstr>
      <vt:lpstr>Our missioN:</vt:lpstr>
      <vt:lpstr>Our missioN:</vt:lpstr>
      <vt:lpstr>Our missioN:</vt:lpstr>
      <vt:lpstr>Our missioN:</vt:lpstr>
      <vt:lpstr>Our missioN:</vt:lpstr>
      <vt:lpstr>ECGI’nin yapısı ve kuralları</vt:lpstr>
      <vt:lpstr>ECGI üyelerinin ülkelere göre dağılımı</vt:lpstr>
      <vt:lpstr>PowerPoint Sunusu</vt:lpstr>
      <vt:lpstr>PowerPoint Sunusu</vt:lpstr>
      <vt:lpstr>ECGI-Blog WG</vt:lpstr>
      <vt:lpstr>ECGI-Blog Jean-Pierre Michel röportajı</vt:lpstr>
      <vt:lpstr>ECGI-Vlog WG</vt:lpstr>
      <vt:lpstr>ECGI-Reporters WG</vt:lpstr>
      <vt:lpstr>CGA-Quiz WG</vt:lpstr>
      <vt:lpstr>CGA Quiz oturumu – 2025 Reykjavik</vt:lpstr>
      <vt:lpstr>ECGI-Rotation Program WG</vt:lpstr>
      <vt:lpstr>PowerPoint Sunusu</vt:lpstr>
      <vt:lpstr>PowerPoint Sunusu</vt:lpstr>
      <vt:lpstr>PowerPoint Sunusu</vt:lpstr>
      <vt:lpstr>PowerPoint Sunusu</vt:lpstr>
      <vt:lpstr>PowerPoint Sunusu</vt:lpstr>
      <vt:lpstr>PowerPoint Sunusu</vt:lpstr>
      <vt:lpstr>EuGMS Kongrelerinde ECGI Oturumları</vt:lpstr>
      <vt:lpstr>ECGI-Stefania Maggi Ödülleri</vt:lpstr>
      <vt:lpstr>«EGM’de Öne Çıkanlar» girişimi</vt:lpstr>
      <vt:lpstr>Kariyerinin Başındaki Geriatrist Topluluklarının Haritalandırılması</vt:lpstr>
      <vt:lpstr>ECGI Yayınları</vt:lpstr>
      <vt:lpstr>Future Plans and Visions</vt:lpstr>
      <vt:lpstr>Yeni üyelerden beklentiler</vt:lpstr>
      <vt:lpstr>Gelecek hedefler</vt:lpstr>
      <vt:lpstr>PowerPoint Sunusu</vt:lpstr>
      <vt:lpstr>How to Get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Serdar Özkök</dc:creator>
  <cp:lastModifiedBy>Serdar Özkök</cp:lastModifiedBy>
  <cp:revision>1</cp:revision>
  <dcterms:created xsi:type="dcterms:W3CDTF">2025-10-16T11:32:04Z</dcterms:created>
  <dcterms:modified xsi:type="dcterms:W3CDTF">2025-10-18T12:15:54Z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