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colors4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4.xml" ContentType="application/vnd.openxmlformats-officedocument.drawingml.diagramStyle+xml"/>
  <Override PartName="/ppt/diagrams/quickStyle3.xml" ContentType="application/vnd.openxmlformats-officedocument.drawingml.diagramStyle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  <Override PartName="/ppt/diagrams/data5.xml" ContentType="application/vnd.openxmlformats-officedocument.drawingml.diagramData+xml"/>
  <Override PartName="/ppt/diagrams/data7.xml" ContentType="application/vnd.openxmlformats-officedocument.drawingml.diagramData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5" r:id="rId3"/>
    <p:sldId id="257" r:id="rId4"/>
    <p:sldId id="258" r:id="rId5"/>
    <p:sldId id="263" r:id="rId6"/>
    <p:sldId id="266" r:id="rId7"/>
    <p:sldId id="278" r:id="rId8"/>
    <p:sldId id="279" r:id="rId9"/>
    <p:sldId id="270" r:id="rId10"/>
    <p:sldId id="271" r:id="rId11"/>
    <p:sldId id="272" r:id="rId12"/>
    <p:sldId id="273" r:id="rId13"/>
    <p:sldId id="259" r:id="rId14"/>
    <p:sldId id="261" r:id="rId15"/>
    <p:sldId id="277" r:id="rId16"/>
    <p:sldId id="267" r:id="rId17"/>
    <p:sldId id="268" r:id="rId18"/>
    <p:sldId id="269" r:id="rId19"/>
    <p:sldId id="274" r:id="rId20"/>
    <p:sldId id="276" r:id="rId21"/>
    <p:sldId id="285" r:id="rId22"/>
    <p:sldId id="288" r:id="rId23"/>
    <p:sldId id="262" r:id="rId24"/>
    <p:sldId id="280" r:id="rId25"/>
    <p:sldId id="260" r:id="rId26"/>
    <p:sldId id="281" r:id="rId27"/>
    <p:sldId id="282" r:id="rId28"/>
    <p:sldId id="284" r:id="rId29"/>
    <p:sldId id="283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6"/>
    <p:restoredTop sz="94626"/>
  </p:normalViewPr>
  <p:slideViewPr>
    <p:cSldViewPr snapToGrid="0" snapToObjects="1">
      <p:cViewPr>
        <p:scale>
          <a:sx n="83" d="100"/>
          <a:sy n="83" d="100"/>
        </p:scale>
        <p:origin x="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customXml" Target="../customXml/item1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theme" Target="theme/theme1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viewProps" Target="viewProps.xml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AF05E3-C251-574C-AAA7-DD44F57A22E4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5634C6-BDB1-F749-94F6-252F368B848C}">
      <dgm:prSet phldrT="[Text]"/>
      <dgm:spPr>
        <a:gradFill rotWithShape="0">
          <a:gsLst>
            <a:gs pos="0">
              <a:schemeClr val="accent2"/>
            </a:gs>
            <a:gs pos="5000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 err="1" smtClean="0"/>
            <a:t>Organik</a:t>
          </a:r>
          <a:r>
            <a:rPr lang="en-US" dirty="0" smtClean="0"/>
            <a:t> </a:t>
          </a:r>
          <a:r>
            <a:rPr lang="en-US" dirty="0" err="1" smtClean="0"/>
            <a:t>hastalığa</a:t>
          </a:r>
          <a:r>
            <a:rPr lang="en-US" dirty="0" smtClean="0"/>
            <a:t> </a:t>
          </a:r>
          <a:r>
            <a:rPr lang="en-US" dirty="0" err="1" smtClean="0"/>
            <a:t>sekonder</a:t>
          </a:r>
          <a:endParaRPr lang="en-US" dirty="0"/>
        </a:p>
      </dgm:t>
    </dgm:pt>
    <dgm:pt modelId="{B0014778-371C-8F43-B6AA-99B893398237}" type="parTrans" cxnId="{83F00766-EC8B-2342-AE49-F184D0EE8764}">
      <dgm:prSet/>
      <dgm:spPr/>
      <dgm:t>
        <a:bodyPr/>
        <a:lstStyle/>
        <a:p>
          <a:endParaRPr lang="en-US"/>
        </a:p>
      </dgm:t>
    </dgm:pt>
    <dgm:pt modelId="{5D90A893-0061-B74C-A6D6-85C3BBDE98BB}" type="sibTrans" cxnId="{83F00766-EC8B-2342-AE49-F184D0EE8764}">
      <dgm:prSet/>
      <dgm:spPr/>
      <dgm:t>
        <a:bodyPr/>
        <a:lstStyle/>
        <a:p>
          <a:endParaRPr lang="en-US"/>
        </a:p>
      </dgm:t>
    </dgm:pt>
    <dgm:pt modelId="{276A65E7-BA02-7B40-9ABA-C43BFD89B679}">
      <dgm:prSet phldrT="[Text]"/>
      <dgm:spPr>
        <a:gradFill rotWithShape="0">
          <a:gsLst>
            <a:gs pos="0">
              <a:schemeClr val="accent2"/>
            </a:gs>
            <a:gs pos="82000">
              <a:srgbClr val="FF000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 err="1" smtClean="0"/>
            <a:t>Organik</a:t>
          </a:r>
          <a:r>
            <a:rPr lang="en-US" dirty="0" smtClean="0"/>
            <a:t> </a:t>
          </a:r>
          <a:r>
            <a:rPr lang="en-US" dirty="0" err="1" smtClean="0"/>
            <a:t>hastalığa</a:t>
          </a:r>
          <a:r>
            <a:rPr lang="en-US" dirty="0" smtClean="0"/>
            <a:t> </a:t>
          </a:r>
          <a:r>
            <a:rPr lang="en-US" dirty="0" err="1" smtClean="0"/>
            <a:t>eşlik</a:t>
          </a:r>
          <a:r>
            <a:rPr lang="en-US" dirty="0" smtClean="0"/>
            <a:t> </a:t>
          </a:r>
          <a:r>
            <a:rPr lang="en-US" dirty="0" err="1" smtClean="0"/>
            <a:t>eden</a:t>
          </a:r>
          <a:endParaRPr lang="en-US" dirty="0"/>
        </a:p>
      </dgm:t>
    </dgm:pt>
    <dgm:pt modelId="{84CAB817-3869-C842-98B5-41FCB48D1FAD}" type="parTrans" cxnId="{0CE83E5C-5D2F-1544-943A-443337628456}">
      <dgm:prSet/>
      <dgm:spPr/>
      <dgm:t>
        <a:bodyPr/>
        <a:lstStyle/>
        <a:p>
          <a:endParaRPr lang="en-US"/>
        </a:p>
      </dgm:t>
    </dgm:pt>
    <dgm:pt modelId="{927BB09A-F4AC-2541-8E5B-B6D99C802E1C}" type="sibTrans" cxnId="{0CE83E5C-5D2F-1544-943A-443337628456}">
      <dgm:prSet/>
      <dgm:spPr/>
      <dgm:t>
        <a:bodyPr/>
        <a:lstStyle/>
        <a:p>
          <a:endParaRPr lang="en-US"/>
        </a:p>
      </dgm:t>
    </dgm:pt>
    <dgm:pt modelId="{DDE10465-A4AA-5442-AFFD-90BD7841D420}">
      <dgm:prSet phldrT="[Text]"/>
      <dgm:spPr>
        <a:gradFill rotWithShape="0">
          <a:gsLst>
            <a:gs pos="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 err="1" smtClean="0"/>
            <a:t>Kognitif</a:t>
          </a:r>
          <a:r>
            <a:rPr lang="en-US" dirty="0" smtClean="0"/>
            <a:t> </a:t>
          </a:r>
          <a:r>
            <a:rPr lang="en-US" dirty="0" err="1" smtClean="0"/>
            <a:t>bozukluğun</a:t>
          </a:r>
          <a:r>
            <a:rPr lang="en-US" dirty="0" smtClean="0"/>
            <a:t> </a:t>
          </a:r>
          <a:r>
            <a:rPr lang="en-US" dirty="0" err="1" smtClean="0"/>
            <a:t>habercisi</a:t>
          </a:r>
          <a:endParaRPr lang="en-US" dirty="0"/>
        </a:p>
      </dgm:t>
    </dgm:pt>
    <dgm:pt modelId="{0E76BC7E-50A9-BC40-A8BA-264F66398B92}" type="parTrans" cxnId="{92BA5452-2529-4E4E-829A-733F6252064D}">
      <dgm:prSet/>
      <dgm:spPr/>
      <dgm:t>
        <a:bodyPr/>
        <a:lstStyle/>
        <a:p>
          <a:endParaRPr lang="en-US"/>
        </a:p>
      </dgm:t>
    </dgm:pt>
    <dgm:pt modelId="{B03E1B3E-F31D-1348-B4AB-A62743E66F1C}" type="sibTrans" cxnId="{92BA5452-2529-4E4E-829A-733F6252064D}">
      <dgm:prSet/>
      <dgm:spPr/>
      <dgm:t>
        <a:bodyPr/>
        <a:lstStyle/>
        <a:p>
          <a:endParaRPr lang="en-US"/>
        </a:p>
      </dgm:t>
    </dgm:pt>
    <dgm:pt modelId="{D04A1785-B92F-B545-A2F7-FAA1C71A82E5}">
      <dgm:prSet phldrT="[Text]"/>
      <dgm:spPr>
        <a:gradFill rotWithShape="0">
          <a:gsLst>
            <a:gs pos="0">
              <a:srgbClr val="92D050"/>
            </a:gs>
            <a:gs pos="5000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 err="1" smtClean="0"/>
            <a:t>Kognitif</a:t>
          </a:r>
          <a:r>
            <a:rPr lang="en-US" dirty="0" smtClean="0"/>
            <a:t> </a:t>
          </a:r>
          <a:r>
            <a:rPr lang="en-US" dirty="0" err="1" smtClean="0"/>
            <a:t>bozukluğa</a:t>
          </a:r>
          <a:r>
            <a:rPr lang="en-US" dirty="0" smtClean="0"/>
            <a:t> </a:t>
          </a:r>
          <a:r>
            <a:rPr lang="en-US" dirty="0" err="1" smtClean="0"/>
            <a:t>eşlik</a:t>
          </a:r>
          <a:r>
            <a:rPr lang="en-US" dirty="0" smtClean="0"/>
            <a:t> </a:t>
          </a:r>
          <a:r>
            <a:rPr lang="en-US" dirty="0" err="1" smtClean="0"/>
            <a:t>eden</a:t>
          </a:r>
          <a:endParaRPr lang="en-US" dirty="0"/>
        </a:p>
      </dgm:t>
    </dgm:pt>
    <dgm:pt modelId="{FADB660B-816F-E048-AECB-F1AFF70ED167}" type="parTrans" cxnId="{BEA723C8-AFE0-6549-876C-B495CDC165CB}">
      <dgm:prSet/>
      <dgm:spPr/>
      <dgm:t>
        <a:bodyPr/>
        <a:lstStyle/>
        <a:p>
          <a:endParaRPr lang="en-US"/>
        </a:p>
      </dgm:t>
    </dgm:pt>
    <dgm:pt modelId="{418E70DF-352D-354B-87E0-475279401183}" type="sibTrans" cxnId="{BEA723C8-AFE0-6549-876C-B495CDC165CB}">
      <dgm:prSet/>
      <dgm:spPr/>
      <dgm:t>
        <a:bodyPr/>
        <a:lstStyle/>
        <a:p>
          <a:endParaRPr lang="en-US"/>
        </a:p>
      </dgm:t>
    </dgm:pt>
    <dgm:pt modelId="{148CE7B9-7C44-2B41-A1AA-E0DD0C2F1A47}" type="pres">
      <dgm:prSet presAssocID="{22AF05E3-C251-574C-AAA7-DD44F57A22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8508C3-31A2-C849-9EE5-4E8362C049D2}" type="pres">
      <dgm:prSet presAssocID="{F85634C6-BDB1-F749-94F6-252F368B84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81A50-E6CC-A04F-A48C-D660F6F76B4D}" type="pres">
      <dgm:prSet presAssocID="{5D90A893-0061-B74C-A6D6-85C3BBDE98BB}" presName="sibTrans" presStyleCnt="0"/>
      <dgm:spPr/>
    </dgm:pt>
    <dgm:pt modelId="{9A452B0D-BE57-044C-9764-498D0E792952}" type="pres">
      <dgm:prSet presAssocID="{276A65E7-BA02-7B40-9ABA-C43BFD89B67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EE856-65F1-F543-B6FF-98DC16FE3584}" type="pres">
      <dgm:prSet presAssocID="{927BB09A-F4AC-2541-8E5B-B6D99C802E1C}" presName="sibTrans" presStyleCnt="0"/>
      <dgm:spPr/>
    </dgm:pt>
    <dgm:pt modelId="{DD27FCD1-3CF6-2F4F-85CA-9884B5C15814}" type="pres">
      <dgm:prSet presAssocID="{DDE10465-A4AA-5442-AFFD-90BD7841D42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CD118-FDA9-0D4C-A71A-C9F8338E33F6}" type="pres">
      <dgm:prSet presAssocID="{B03E1B3E-F31D-1348-B4AB-A62743E66F1C}" presName="sibTrans" presStyleCnt="0"/>
      <dgm:spPr/>
    </dgm:pt>
    <dgm:pt modelId="{BF8DA27E-CAFF-504F-BC2E-BE54C5E7A913}" type="pres">
      <dgm:prSet presAssocID="{D04A1785-B92F-B545-A2F7-FAA1C71A82E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93A280-2408-3D47-93BA-FBA4A2FE349B}" type="presOf" srcId="{F85634C6-BDB1-F749-94F6-252F368B848C}" destId="{EB8508C3-31A2-C849-9EE5-4E8362C049D2}" srcOrd="0" destOrd="0" presId="urn:microsoft.com/office/officeart/2005/8/layout/default"/>
    <dgm:cxn modelId="{5B8D154D-E142-B94E-828B-B4A1F3B5AB25}" type="presOf" srcId="{22AF05E3-C251-574C-AAA7-DD44F57A22E4}" destId="{148CE7B9-7C44-2B41-A1AA-E0DD0C2F1A47}" srcOrd="0" destOrd="0" presId="urn:microsoft.com/office/officeart/2005/8/layout/default"/>
    <dgm:cxn modelId="{92BA5452-2529-4E4E-829A-733F6252064D}" srcId="{22AF05E3-C251-574C-AAA7-DD44F57A22E4}" destId="{DDE10465-A4AA-5442-AFFD-90BD7841D420}" srcOrd="2" destOrd="0" parTransId="{0E76BC7E-50A9-BC40-A8BA-264F66398B92}" sibTransId="{B03E1B3E-F31D-1348-B4AB-A62743E66F1C}"/>
    <dgm:cxn modelId="{83F00766-EC8B-2342-AE49-F184D0EE8764}" srcId="{22AF05E3-C251-574C-AAA7-DD44F57A22E4}" destId="{F85634C6-BDB1-F749-94F6-252F368B848C}" srcOrd="0" destOrd="0" parTransId="{B0014778-371C-8F43-B6AA-99B893398237}" sibTransId="{5D90A893-0061-B74C-A6D6-85C3BBDE98BB}"/>
    <dgm:cxn modelId="{B2F839AD-A25C-994C-9CFC-B5E840CBCC13}" type="presOf" srcId="{D04A1785-B92F-B545-A2F7-FAA1C71A82E5}" destId="{BF8DA27E-CAFF-504F-BC2E-BE54C5E7A913}" srcOrd="0" destOrd="0" presId="urn:microsoft.com/office/officeart/2005/8/layout/default"/>
    <dgm:cxn modelId="{263AF381-8590-6F43-888E-0E250EA0FF4A}" type="presOf" srcId="{276A65E7-BA02-7B40-9ABA-C43BFD89B679}" destId="{9A452B0D-BE57-044C-9764-498D0E792952}" srcOrd="0" destOrd="0" presId="urn:microsoft.com/office/officeart/2005/8/layout/default"/>
    <dgm:cxn modelId="{0CE83E5C-5D2F-1544-943A-443337628456}" srcId="{22AF05E3-C251-574C-AAA7-DD44F57A22E4}" destId="{276A65E7-BA02-7B40-9ABA-C43BFD89B679}" srcOrd="1" destOrd="0" parTransId="{84CAB817-3869-C842-98B5-41FCB48D1FAD}" sibTransId="{927BB09A-F4AC-2541-8E5B-B6D99C802E1C}"/>
    <dgm:cxn modelId="{BEA723C8-AFE0-6549-876C-B495CDC165CB}" srcId="{22AF05E3-C251-574C-AAA7-DD44F57A22E4}" destId="{D04A1785-B92F-B545-A2F7-FAA1C71A82E5}" srcOrd="3" destOrd="0" parTransId="{FADB660B-816F-E048-AECB-F1AFF70ED167}" sibTransId="{418E70DF-352D-354B-87E0-475279401183}"/>
    <dgm:cxn modelId="{B6AFB2F0-817C-7241-AB80-F1A1886A3082}" type="presOf" srcId="{DDE10465-A4AA-5442-AFFD-90BD7841D420}" destId="{DD27FCD1-3CF6-2F4F-85CA-9884B5C15814}" srcOrd="0" destOrd="0" presId="urn:microsoft.com/office/officeart/2005/8/layout/default"/>
    <dgm:cxn modelId="{0EC858B4-A3E5-F240-B1E3-7608FADFCBE7}" type="presParOf" srcId="{148CE7B9-7C44-2B41-A1AA-E0DD0C2F1A47}" destId="{EB8508C3-31A2-C849-9EE5-4E8362C049D2}" srcOrd="0" destOrd="0" presId="urn:microsoft.com/office/officeart/2005/8/layout/default"/>
    <dgm:cxn modelId="{13C40861-6636-B843-9166-6F50464F72DE}" type="presParOf" srcId="{148CE7B9-7C44-2B41-A1AA-E0DD0C2F1A47}" destId="{34281A50-E6CC-A04F-A48C-D660F6F76B4D}" srcOrd="1" destOrd="0" presId="urn:microsoft.com/office/officeart/2005/8/layout/default"/>
    <dgm:cxn modelId="{1568C297-82ED-1F4A-A07F-DA69A95646B0}" type="presParOf" srcId="{148CE7B9-7C44-2B41-A1AA-E0DD0C2F1A47}" destId="{9A452B0D-BE57-044C-9764-498D0E792952}" srcOrd="2" destOrd="0" presId="urn:microsoft.com/office/officeart/2005/8/layout/default"/>
    <dgm:cxn modelId="{AAEBD91D-1BDF-BA4C-AFEE-E062FEE04DC7}" type="presParOf" srcId="{148CE7B9-7C44-2B41-A1AA-E0DD0C2F1A47}" destId="{517EE856-65F1-F543-B6FF-98DC16FE3584}" srcOrd="3" destOrd="0" presId="urn:microsoft.com/office/officeart/2005/8/layout/default"/>
    <dgm:cxn modelId="{22FE3A57-C475-8140-8268-6458D785FF46}" type="presParOf" srcId="{148CE7B9-7C44-2B41-A1AA-E0DD0C2F1A47}" destId="{DD27FCD1-3CF6-2F4F-85CA-9884B5C15814}" srcOrd="4" destOrd="0" presId="urn:microsoft.com/office/officeart/2005/8/layout/default"/>
    <dgm:cxn modelId="{F1E97977-6EBD-D546-B43F-9B5B6F91C1B8}" type="presParOf" srcId="{148CE7B9-7C44-2B41-A1AA-E0DD0C2F1A47}" destId="{7F2CD118-FDA9-0D4C-A71A-C9F8338E33F6}" srcOrd="5" destOrd="0" presId="urn:microsoft.com/office/officeart/2005/8/layout/default"/>
    <dgm:cxn modelId="{688B4089-8551-3B4C-98B0-B834DC14C953}" type="presParOf" srcId="{148CE7B9-7C44-2B41-A1AA-E0DD0C2F1A47}" destId="{BF8DA27E-CAFF-504F-BC2E-BE54C5E7A91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C2899-4BC8-E343-AA16-F4621756DC8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2154D50-21B2-7B4B-9823-281643A3021F}">
          <dgm:prSet/>
          <dgm:spPr/>
          <dgm:t>
            <a:bodyPr/>
            <a:lstStyle/>
            <a:p>
              <a:pPr rtl="0"/>
              <a:r>
                <a:rPr lang="en-US" smtClean="0"/>
                <a:t>Unipolar non-psikotik depresyonda ilk seçenek, SSRI veya venlafaksin </a:t>
              </a:r>
              <a14:m>
                <m:oMath xmlns:m="http://schemas.openxmlformats.org/officeDocument/2006/math">
                  <m:r>
                    <a:rPr lang="en-US" i="1">
                      <a:latin typeface="Cambria Math" charset="0"/>
                    </a:rPr>
                    <m:t>+</m:t>
                  </m:r>
                  <m:r>
                    <a:rPr lang="en-US" b="0" i="1">
                      <a:latin typeface="Cambria Math" charset="0"/>
                    </a:rPr>
                    <m:t>𝑝𝑠𝑖𝑘𝑜𝑡𝑒𝑟𝑎𝑝𝑖</m:t>
                  </m:r>
                </m:oMath>
              </a14:m>
              <a:endParaRPr lang="en-US"/>
            </a:p>
          </dgm:t>
        </dgm:pt>
      </mc:Choice>
      <mc:Fallback xmlns="">
        <dgm:pt modelId="{12154D50-21B2-7B4B-9823-281643A3021F}">
          <dgm:prSet/>
          <dgm:spPr/>
          <dgm:t>
            <a:bodyPr/>
            <a:lstStyle/>
            <a:p>
              <a:pPr rtl="0"/>
              <a:r>
                <a:rPr lang="en-US" smtClean="0"/>
                <a:t>Unipolar non-psikotik depresyonda ilk seçenek, SSRI veya venlafaksin </a:t>
              </a:r>
              <a:r>
                <a:rPr lang="en-US" i="0"/>
                <a:t>+</a:t>
              </a:r>
              <a:r>
                <a:rPr lang="en-US" b="0" i="0"/>
                <a:t>𝑝𝑠𝑖𝑘𝑜𝑡𝑒𝑟𝑎𝑝𝑖</a:t>
              </a:r>
              <a:endParaRPr lang="en-US"/>
            </a:p>
          </dgm:t>
        </dgm:pt>
      </mc:Fallback>
    </mc:AlternateContent>
    <dgm:pt modelId="{DED774C3-49C4-E34F-A735-4376E8CD5B7A}" type="parTrans" cxnId="{27CCCA3A-E3A4-FF40-9C2A-E5018213733B}">
      <dgm:prSet/>
      <dgm:spPr/>
      <dgm:t>
        <a:bodyPr/>
        <a:lstStyle/>
        <a:p>
          <a:endParaRPr lang="en-US"/>
        </a:p>
      </dgm:t>
    </dgm:pt>
    <dgm:pt modelId="{8EFCEB01-83B8-4B4E-89D1-41AF0FA9952B}" type="sibTrans" cxnId="{27CCCA3A-E3A4-FF40-9C2A-E5018213733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F2F00AF-3604-914D-921D-4D149978C21B}">
          <dgm:prSet/>
          <dgm:spPr/>
          <dgm:t>
            <a:bodyPr/>
            <a:lstStyle/>
            <a:p>
              <a:pPr rtl="0"/>
              <a:r>
                <a:rPr lang="en-US" smtClean="0"/>
                <a:t>Unipolar psikotik major depr, SSRI </a:t>
              </a:r>
              <a14:m>
                <m:oMath xmlns:m="http://schemas.openxmlformats.org/officeDocument/2006/math">
                  <m:r>
                    <a:rPr lang="en-US" i="1">
                      <a:latin typeface="Cambria Math" charset="0"/>
                    </a:rPr>
                    <m:t>+</m:t>
                  </m:r>
                  <m:r>
                    <a:rPr lang="en-US" b="0" i="1">
                      <a:latin typeface="Cambria Math" charset="0"/>
                    </a:rPr>
                    <m:t>𝐴𝑃</m:t>
                  </m:r>
                </m:oMath>
              </a14:m>
              <a:r>
                <a:rPr lang="en-US"/>
                <a:t> veya EKT</a:t>
              </a:r>
            </a:p>
          </dgm:t>
        </dgm:pt>
      </mc:Choice>
      <mc:Fallback xmlns="">
        <dgm:pt modelId="{7F2F00AF-3604-914D-921D-4D149978C21B}">
          <dgm:prSet/>
          <dgm:spPr/>
          <dgm:t>
            <a:bodyPr/>
            <a:lstStyle/>
            <a:p>
              <a:pPr rtl="0"/>
              <a:r>
                <a:rPr lang="en-US" smtClean="0"/>
                <a:t>Unipolar psikotik major depr, SSRI </a:t>
              </a:r>
              <a:r>
                <a:rPr lang="en-US" i="0"/>
                <a:t>+</a:t>
              </a:r>
              <a:r>
                <a:rPr lang="en-US" b="0" i="0"/>
                <a:t>𝐴𝑃</a:t>
              </a:r>
              <a:r>
                <a:rPr lang="en-US"/>
                <a:t> veya EKT</a:t>
              </a:r>
            </a:p>
          </dgm:t>
        </dgm:pt>
      </mc:Fallback>
    </mc:AlternateContent>
    <dgm:pt modelId="{478D49BA-40BA-B646-BE5F-BAB4FBD4BF93}" type="parTrans" cxnId="{3F8DCAF4-1376-324E-A568-B673BEE9C658}">
      <dgm:prSet/>
      <dgm:spPr/>
      <dgm:t>
        <a:bodyPr/>
        <a:lstStyle/>
        <a:p>
          <a:endParaRPr lang="en-US"/>
        </a:p>
      </dgm:t>
    </dgm:pt>
    <dgm:pt modelId="{51349A8D-1A51-1C40-AC9E-BCD9DF5D07A0}" type="sibTrans" cxnId="{3F8DCAF4-1376-324E-A568-B673BEE9C658}">
      <dgm:prSet/>
      <dgm:spPr/>
      <dgm:t>
        <a:bodyPr/>
        <a:lstStyle/>
        <a:p>
          <a:endParaRPr lang="en-US"/>
        </a:p>
      </dgm:t>
    </dgm:pt>
    <dgm:pt modelId="{52B31F61-9E8A-3446-ACF4-32AA69003F8E}">
      <dgm:prSet/>
      <dgm:spPr/>
      <dgm:t>
        <a:bodyPr/>
        <a:lstStyle/>
        <a:p>
          <a:pPr rtl="0"/>
          <a:r>
            <a:rPr lang="en-US" smtClean="0"/>
            <a:t>Yeme-içmeyi reddediyorsa</a:t>
          </a:r>
          <a:endParaRPr lang="en-US"/>
        </a:p>
      </dgm:t>
    </dgm:pt>
    <dgm:pt modelId="{F63CF6A3-83A3-B94B-B934-C3E70EAE0F78}" type="parTrans" cxnId="{A57C01DD-2A32-764C-A5F1-0B1BC767AE6A}">
      <dgm:prSet/>
      <dgm:spPr/>
      <dgm:t>
        <a:bodyPr/>
        <a:lstStyle/>
        <a:p>
          <a:endParaRPr lang="en-US"/>
        </a:p>
      </dgm:t>
    </dgm:pt>
    <dgm:pt modelId="{87E31218-F26C-2C48-B354-5F432E9A989E}" type="sibTrans" cxnId="{A57C01DD-2A32-764C-A5F1-0B1BC767AE6A}">
      <dgm:prSet/>
      <dgm:spPr/>
      <dgm:t>
        <a:bodyPr/>
        <a:lstStyle/>
        <a:p>
          <a:endParaRPr lang="en-US"/>
        </a:p>
      </dgm:t>
    </dgm:pt>
    <dgm:pt modelId="{2974EE67-2DB0-0F4A-AF3D-7D0C05DF319E}">
      <dgm:prSet/>
      <dgm:spPr/>
      <dgm:t>
        <a:bodyPr/>
        <a:lstStyle/>
        <a:p>
          <a:pPr rtl="0"/>
          <a:r>
            <a:rPr lang="en-US" smtClean="0"/>
            <a:t>Intihar riski varsa</a:t>
          </a:r>
          <a:endParaRPr lang="en-US"/>
        </a:p>
      </dgm:t>
    </dgm:pt>
    <dgm:pt modelId="{F4BB5B2E-8BF2-AF4C-B3AA-F6BCD5A54231}" type="parTrans" cxnId="{7A5C7746-B004-6343-A1F8-C02BFD406486}">
      <dgm:prSet/>
      <dgm:spPr/>
      <dgm:t>
        <a:bodyPr/>
        <a:lstStyle/>
        <a:p>
          <a:endParaRPr lang="en-US"/>
        </a:p>
      </dgm:t>
    </dgm:pt>
    <dgm:pt modelId="{58673310-209E-1740-A441-BC957F4588FF}" type="sibTrans" cxnId="{7A5C7746-B004-6343-A1F8-C02BFD406486}">
      <dgm:prSet/>
      <dgm:spPr/>
      <dgm:t>
        <a:bodyPr/>
        <a:lstStyle/>
        <a:p>
          <a:endParaRPr lang="en-US"/>
        </a:p>
      </dgm:t>
    </dgm:pt>
    <dgm:pt modelId="{C97500B2-5EF0-4E4D-93E3-877CD22F46C7}">
      <dgm:prSet/>
      <dgm:spPr/>
      <dgm:t>
        <a:bodyPr/>
        <a:lstStyle/>
        <a:p>
          <a:pPr rtl="0"/>
          <a:r>
            <a:rPr lang="en-US" dirty="0" err="1" smtClean="0"/>
            <a:t>Etrafa</a:t>
          </a:r>
          <a:r>
            <a:rPr lang="en-US" dirty="0" smtClean="0"/>
            <a:t> </a:t>
          </a:r>
          <a:r>
            <a:rPr lang="en-US" dirty="0" err="1" smtClean="0"/>
            <a:t>zarar</a:t>
          </a:r>
          <a:r>
            <a:rPr lang="en-US" dirty="0" smtClean="0"/>
            <a:t> </a:t>
          </a:r>
          <a:r>
            <a:rPr lang="en-US" dirty="0" err="1" smtClean="0"/>
            <a:t>verme</a:t>
          </a:r>
          <a:r>
            <a:rPr lang="en-US" dirty="0" smtClean="0"/>
            <a:t> </a:t>
          </a:r>
          <a:r>
            <a:rPr lang="en-US" dirty="0" err="1" smtClean="0"/>
            <a:t>riski</a:t>
          </a:r>
          <a:r>
            <a:rPr lang="en-US" dirty="0" smtClean="0"/>
            <a:t> </a:t>
          </a:r>
          <a:r>
            <a:rPr lang="en-US" dirty="0" err="1" smtClean="0"/>
            <a:t>yüksekse</a:t>
          </a:r>
          <a:r>
            <a:rPr lang="en-US" dirty="0" smtClean="0"/>
            <a:t> EKT</a:t>
          </a:r>
          <a:endParaRPr lang="en-US" dirty="0"/>
        </a:p>
      </dgm:t>
    </dgm:pt>
    <dgm:pt modelId="{DD8F93BB-1E81-6146-83E3-110DE6FBBBB9}" type="parTrans" cxnId="{E83D40D2-9A99-1F40-8604-79AF91BA5AD4}">
      <dgm:prSet/>
      <dgm:spPr/>
      <dgm:t>
        <a:bodyPr/>
        <a:lstStyle/>
        <a:p>
          <a:endParaRPr lang="en-US"/>
        </a:p>
      </dgm:t>
    </dgm:pt>
    <dgm:pt modelId="{309CDB62-1088-B94D-905D-0ACBCC8004CE}" type="sibTrans" cxnId="{E83D40D2-9A99-1F40-8604-79AF91BA5AD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1A89F43-B4BC-1A43-9CA7-8D5A4E832BB2}">
          <dgm:prSet/>
          <dgm:spPr/>
          <dgm:t>
            <a:bodyPr/>
            <a:lstStyle/>
            <a:p>
              <a:pPr rtl="0"/>
              <a:r>
                <a:rPr lang="en-US" smtClean="0"/>
                <a:t>Distimi veya persistan hafif depresyon, SSRI </a:t>
              </a:r>
              <a14:m>
                <m:oMath xmlns:m="http://schemas.openxmlformats.org/officeDocument/2006/math">
                  <m:r>
                    <a:rPr lang="en-US" i="1">
                      <a:latin typeface="Cambria Math" charset="0"/>
                    </a:rPr>
                    <m:t>+</m:t>
                  </m:r>
                </m:oMath>
              </a14:m>
              <a:r>
                <a:rPr lang="en-US"/>
                <a:t> psikoterapi</a:t>
              </a:r>
            </a:p>
          </dgm:t>
        </dgm:pt>
      </mc:Choice>
      <mc:Fallback xmlns="">
        <dgm:pt modelId="{D1A89F43-B4BC-1A43-9CA7-8D5A4E832BB2}">
          <dgm:prSet/>
          <dgm:spPr/>
          <dgm:t>
            <a:bodyPr/>
            <a:lstStyle/>
            <a:p>
              <a:pPr rtl="0"/>
              <a:r>
                <a:rPr lang="en-US" smtClean="0"/>
                <a:t>Distimi veya persistan hafif depresyon, SSRI </a:t>
              </a:r>
              <a:r>
                <a:rPr lang="en-US" i="0"/>
                <a:t>+</a:t>
              </a:r>
              <a:r>
                <a:rPr lang="en-US"/>
                <a:t> psikoterapi</a:t>
              </a:r>
            </a:p>
          </dgm:t>
        </dgm:pt>
      </mc:Fallback>
    </mc:AlternateContent>
    <dgm:pt modelId="{BAA97286-2130-DE4E-8405-9831D4331169}" type="parTrans" cxnId="{2B9D0198-FB9E-604F-A189-705AEE78E013}">
      <dgm:prSet/>
      <dgm:spPr/>
      <dgm:t>
        <a:bodyPr/>
        <a:lstStyle/>
        <a:p>
          <a:endParaRPr lang="en-US"/>
        </a:p>
      </dgm:t>
    </dgm:pt>
    <dgm:pt modelId="{4F215E91-E758-7C4E-8732-D7FD46C3282C}" type="sibTrans" cxnId="{2B9D0198-FB9E-604F-A189-705AEE78E013}">
      <dgm:prSet/>
      <dgm:spPr/>
      <dgm:t>
        <a:bodyPr/>
        <a:lstStyle/>
        <a:p>
          <a:endParaRPr lang="en-US"/>
        </a:p>
      </dgm:t>
    </dgm:pt>
    <dgm:pt modelId="{10C7F8CF-4C98-B247-B506-3B6BC15E719C}" type="pres">
      <dgm:prSet presAssocID="{A61C2899-4BC8-E343-AA16-F4621756DC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1902C8-8850-1A48-A223-5B21810E2A3F}" type="pres">
      <dgm:prSet presAssocID="{12154D50-21B2-7B4B-9823-281643A302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3F29E-0347-2C41-8784-EE91C59E9DC9}" type="pres">
      <dgm:prSet presAssocID="{8EFCEB01-83B8-4B4E-89D1-41AF0FA9952B}" presName="spacer" presStyleCnt="0"/>
      <dgm:spPr/>
    </dgm:pt>
    <dgm:pt modelId="{68A177AC-3303-6143-9C1A-3D11B7AA37B2}" type="pres">
      <dgm:prSet presAssocID="{7F2F00AF-3604-914D-921D-4D149978C21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C6C2B-05D7-454F-8958-D0D301CA6016}" type="pres">
      <dgm:prSet presAssocID="{7F2F00AF-3604-914D-921D-4D149978C21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194B2-0091-AB4D-A9C5-C8C7E2D88A30}" type="pres">
      <dgm:prSet presAssocID="{D1A89F43-B4BC-1A43-9CA7-8D5A4E832BB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9D0198-FB9E-604F-A189-705AEE78E013}" srcId="{A61C2899-4BC8-E343-AA16-F4621756DC8F}" destId="{D1A89F43-B4BC-1A43-9CA7-8D5A4E832BB2}" srcOrd="2" destOrd="0" parTransId="{BAA97286-2130-DE4E-8405-9831D4331169}" sibTransId="{4F215E91-E758-7C4E-8732-D7FD46C3282C}"/>
    <dgm:cxn modelId="{A57C01DD-2A32-764C-A5F1-0B1BC767AE6A}" srcId="{7F2F00AF-3604-914D-921D-4D149978C21B}" destId="{52B31F61-9E8A-3446-ACF4-32AA69003F8E}" srcOrd="0" destOrd="0" parTransId="{F63CF6A3-83A3-B94B-B934-C3E70EAE0F78}" sibTransId="{87E31218-F26C-2C48-B354-5F432E9A989E}"/>
    <dgm:cxn modelId="{BD49D193-6374-8D49-ACC0-E98F55BFA42B}" type="presOf" srcId="{D1A89F43-B4BC-1A43-9CA7-8D5A4E832BB2}" destId="{24D194B2-0091-AB4D-A9C5-C8C7E2D88A30}" srcOrd="0" destOrd="0" presId="urn:microsoft.com/office/officeart/2005/8/layout/vList2"/>
    <dgm:cxn modelId="{7A5C7746-B004-6343-A1F8-C02BFD406486}" srcId="{7F2F00AF-3604-914D-921D-4D149978C21B}" destId="{2974EE67-2DB0-0F4A-AF3D-7D0C05DF319E}" srcOrd="1" destOrd="0" parTransId="{F4BB5B2E-8BF2-AF4C-B3AA-F6BCD5A54231}" sibTransId="{58673310-209E-1740-A441-BC957F4588FF}"/>
    <dgm:cxn modelId="{B7F9CFB5-084C-554D-932F-C4CA69838B39}" type="presOf" srcId="{12154D50-21B2-7B4B-9823-281643A3021F}" destId="{DD1902C8-8850-1A48-A223-5B21810E2A3F}" srcOrd="0" destOrd="0" presId="urn:microsoft.com/office/officeart/2005/8/layout/vList2"/>
    <dgm:cxn modelId="{57A231D5-2DC6-6343-A189-09F78816F46A}" type="presOf" srcId="{52B31F61-9E8A-3446-ACF4-32AA69003F8E}" destId="{BE0C6C2B-05D7-454F-8958-D0D301CA6016}" srcOrd="0" destOrd="0" presId="urn:microsoft.com/office/officeart/2005/8/layout/vList2"/>
    <dgm:cxn modelId="{3F8DCAF4-1376-324E-A568-B673BEE9C658}" srcId="{A61C2899-4BC8-E343-AA16-F4621756DC8F}" destId="{7F2F00AF-3604-914D-921D-4D149978C21B}" srcOrd="1" destOrd="0" parTransId="{478D49BA-40BA-B646-BE5F-BAB4FBD4BF93}" sibTransId="{51349A8D-1A51-1C40-AC9E-BCD9DF5D07A0}"/>
    <dgm:cxn modelId="{D3FF9470-1E8C-6F4A-B503-4D9280BA966C}" type="presOf" srcId="{2974EE67-2DB0-0F4A-AF3D-7D0C05DF319E}" destId="{BE0C6C2B-05D7-454F-8958-D0D301CA6016}" srcOrd="0" destOrd="1" presId="urn:microsoft.com/office/officeart/2005/8/layout/vList2"/>
    <dgm:cxn modelId="{EA7079A3-9204-6548-A5E8-14BDC028E86E}" type="presOf" srcId="{7F2F00AF-3604-914D-921D-4D149978C21B}" destId="{68A177AC-3303-6143-9C1A-3D11B7AA37B2}" srcOrd="0" destOrd="0" presId="urn:microsoft.com/office/officeart/2005/8/layout/vList2"/>
    <dgm:cxn modelId="{51392577-A862-6947-91F4-77FB2D4C7754}" type="presOf" srcId="{A61C2899-4BC8-E343-AA16-F4621756DC8F}" destId="{10C7F8CF-4C98-B247-B506-3B6BC15E719C}" srcOrd="0" destOrd="0" presId="urn:microsoft.com/office/officeart/2005/8/layout/vList2"/>
    <dgm:cxn modelId="{7FF4D5DB-E5EE-5A46-A7BD-1DB8BD0E272B}" type="presOf" srcId="{C97500B2-5EF0-4E4D-93E3-877CD22F46C7}" destId="{BE0C6C2B-05D7-454F-8958-D0D301CA6016}" srcOrd="0" destOrd="2" presId="urn:microsoft.com/office/officeart/2005/8/layout/vList2"/>
    <dgm:cxn modelId="{E83D40D2-9A99-1F40-8604-79AF91BA5AD4}" srcId="{7F2F00AF-3604-914D-921D-4D149978C21B}" destId="{C97500B2-5EF0-4E4D-93E3-877CD22F46C7}" srcOrd="2" destOrd="0" parTransId="{DD8F93BB-1E81-6146-83E3-110DE6FBBBB9}" sibTransId="{309CDB62-1088-B94D-905D-0ACBCC8004CE}"/>
    <dgm:cxn modelId="{27CCCA3A-E3A4-FF40-9C2A-E5018213733B}" srcId="{A61C2899-4BC8-E343-AA16-F4621756DC8F}" destId="{12154D50-21B2-7B4B-9823-281643A3021F}" srcOrd="0" destOrd="0" parTransId="{DED774C3-49C4-E34F-A735-4376E8CD5B7A}" sibTransId="{8EFCEB01-83B8-4B4E-89D1-41AF0FA9952B}"/>
    <dgm:cxn modelId="{E1D75D7D-C56D-634F-BCA5-D9CE68C3842E}" type="presParOf" srcId="{10C7F8CF-4C98-B247-B506-3B6BC15E719C}" destId="{DD1902C8-8850-1A48-A223-5B21810E2A3F}" srcOrd="0" destOrd="0" presId="urn:microsoft.com/office/officeart/2005/8/layout/vList2"/>
    <dgm:cxn modelId="{A39920B5-A94E-D743-9738-2EEBBA68B89B}" type="presParOf" srcId="{10C7F8CF-4C98-B247-B506-3B6BC15E719C}" destId="{8EF3F29E-0347-2C41-8784-EE91C59E9DC9}" srcOrd="1" destOrd="0" presId="urn:microsoft.com/office/officeart/2005/8/layout/vList2"/>
    <dgm:cxn modelId="{8FD6261F-9D6F-144A-A4B7-2BC0BCA3537D}" type="presParOf" srcId="{10C7F8CF-4C98-B247-B506-3B6BC15E719C}" destId="{68A177AC-3303-6143-9C1A-3D11B7AA37B2}" srcOrd="2" destOrd="0" presId="urn:microsoft.com/office/officeart/2005/8/layout/vList2"/>
    <dgm:cxn modelId="{6C8A3C73-DFCE-3C49-801E-E45CACF159E4}" type="presParOf" srcId="{10C7F8CF-4C98-B247-B506-3B6BC15E719C}" destId="{BE0C6C2B-05D7-454F-8958-D0D301CA6016}" srcOrd="3" destOrd="0" presId="urn:microsoft.com/office/officeart/2005/8/layout/vList2"/>
    <dgm:cxn modelId="{6E983F22-DBF1-CA4F-816A-CCE949853E38}" type="presParOf" srcId="{10C7F8CF-4C98-B247-B506-3B6BC15E719C}" destId="{24D194B2-0091-AB4D-A9C5-C8C7E2D88A3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1C2899-4BC8-E343-AA16-F4621756DC8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154D50-21B2-7B4B-9823-281643A3021F}">
      <dgm:prSet/>
      <dgm:spPr>
        <a:blipFill rotWithShape="0">
          <a:blip xmlns:r="http://schemas.openxmlformats.org/officeDocument/2006/relationships" r:embed="rId1"/>
          <a:stretch>
            <a:fillRect l="-52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ED774C3-49C4-E34F-A735-4376E8CD5B7A}" type="parTrans" cxnId="{27CCCA3A-E3A4-FF40-9C2A-E5018213733B}">
      <dgm:prSet/>
      <dgm:spPr/>
      <dgm:t>
        <a:bodyPr/>
        <a:lstStyle/>
        <a:p>
          <a:endParaRPr lang="en-US"/>
        </a:p>
      </dgm:t>
    </dgm:pt>
    <dgm:pt modelId="{8EFCEB01-83B8-4B4E-89D1-41AF0FA9952B}" type="sibTrans" cxnId="{27CCCA3A-E3A4-FF40-9C2A-E5018213733B}">
      <dgm:prSet/>
      <dgm:spPr/>
      <dgm:t>
        <a:bodyPr/>
        <a:lstStyle/>
        <a:p>
          <a:endParaRPr lang="en-US"/>
        </a:p>
      </dgm:t>
    </dgm:pt>
    <dgm:pt modelId="{7F2F00AF-3604-914D-921D-4D149978C21B}">
      <dgm:prSet/>
      <dgm:spPr>
        <a:blipFill rotWithShape="0">
          <a:blip xmlns:r="http://schemas.openxmlformats.org/officeDocument/2006/relationships" r:embed="rId2"/>
          <a:stretch>
            <a:fillRect l="-52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78D49BA-40BA-B646-BE5F-BAB4FBD4BF93}" type="parTrans" cxnId="{3F8DCAF4-1376-324E-A568-B673BEE9C658}">
      <dgm:prSet/>
      <dgm:spPr/>
      <dgm:t>
        <a:bodyPr/>
        <a:lstStyle/>
        <a:p>
          <a:endParaRPr lang="en-US"/>
        </a:p>
      </dgm:t>
    </dgm:pt>
    <dgm:pt modelId="{51349A8D-1A51-1C40-AC9E-BCD9DF5D07A0}" type="sibTrans" cxnId="{3F8DCAF4-1376-324E-A568-B673BEE9C658}">
      <dgm:prSet/>
      <dgm:spPr/>
      <dgm:t>
        <a:bodyPr/>
        <a:lstStyle/>
        <a:p>
          <a:endParaRPr lang="en-US"/>
        </a:p>
      </dgm:t>
    </dgm:pt>
    <dgm:pt modelId="{52B31F61-9E8A-3446-ACF4-32AA69003F8E}">
      <dgm:prSet/>
      <dgm:spPr/>
      <dgm:t>
        <a:bodyPr/>
        <a:lstStyle/>
        <a:p>
          <a:pPr rtl="0"/>
          <a:r>
            <a:rPr lang="en-US" smtClean="0"/>
            <a:t>Yeme-içmeyi reddediyorsa</a:t>
          </a:r>
          <a:endParaRPr lang="en-US"/>
        </a:p>
      </dgm:t>
    </dgm:pt>
    <dgm:pt modelId="{F63CF6A3-83A3-B94B-B934-C3E70EAE0F78}" type="parTrans" cxnId="{A57C01DD-2A32-764C-A5F1-0B1BC767AE6A}">
      <dgm:prSet/>
      <dgm:spPr/>
      <dgm:t>
        <a:bodyPr/>
        <a:lstStyle/>
        <a:p>
          <a:endParaRPr lang="en-US"/>
        </a:p>
      </dgm:t>
    </dgm:pt>
    <dgm:pt modelId="{87E31218-F26C-2C48-B354-5F432E9A989E}" type="sibTrans" cxnId="{A57C01DD-2A32-764C-A5F1-0B1BC767AE6A}">
      <dgm:prSet/>
      <dgm:spPr/>
      <dgm:t>
        <a:bodyPr/>
        <a:lstStyle/>
        <a:p>
          <a:endParaRPr lang="en-US"/>
        </a:p>
      </dgm:t>
    </dgm:pt>
    <dgm:pt modelId="{2974EE67-2DB0-0F4A-AF3D-7D0C05DF319E}">
      <dgm:prSet/>
      <dgm:spPr/>
      <dgm:t>
        <a:bodyPr/>
        <a:lstStyle/>
        <a:p>
          <a:pPr rtl="0"/>
          <a:r>
            <a:rPr lang="en-US" smtClean="0"/>
            <a:t>Intihar riski varsa</a:t>
          </a:r>
          <a:endParaRPr lang="en-US"/>
        </a:p>
      </dgm:t>
    </dgm:pt>
    <dgm:pt modelId="{F4BB5B2E-8BF2-AF4C-B3AA-F6BCD5A54231}" type="parTrans" cxnId="{7A5C7746-B004-6343-A1F8-C02BFD406486}">
      <dgm:prSet/>
      <dgm:spPr/>
      <dgm:t>
        <a:bodyPr/>
        <a:lstStyle/>
        <a:p>
          <a:endParaRPr lang="en-US"/>
        </a:p>
      </dgm:t>
    </dgm:pt>
    <dgm:pt modelId="{58673310-209E-1740-A441-BC957F4588FF}" type="sibTrans" cxnId="{7A5C7746-B004-6343-A1F8-C02BFD406486}">
      <dgm:prSet/>
      <dgm:spPr/>
      <dgm:t>
        <a:bodyPr/>
        <a:lstStyle/>
        <a:p>
          <a:endParaRPr lang="en-US"/>
        </a:p>
      </dgm:t>
    </dgm:pt>
    <dgm:pt modelId="{C97500B2-5EF0-4E4D-93E3-877CD22F46C7}">
      <dgm:prSet/>
      <dgm:spPr/>
      <dgm:t>
        <a:bodyPr/>
        <a:lstStyle/>
        <a:p>
          <a:pPr rtl="0"/>
          <a:r>
            <a:rPr lang="en-US" dirty="0" err="1" smtClean="0"/>
            <a:t>Etrafa</a:t>
          </a:r>
          <a:r>
            <a:rPr lang="en-US" dirty="0" smtClean="0"/>
            <a:t> </a:t>
          </a:r>
          <a:r>
            <a:rPr lang="en-US" dirty="0" err="1" smtClean="0"/>
            <a:t>zarar</a:t>
          </a:r>
          <a:r>
            <a:rPr lang="en-US" dirty="0" smtClean="0"/>
            <a:t> </a:t>
          </a:r>
          <a:r>
            <a:rPr lang="en-US" dirty="0" err="1" smtClean="0"/>
            <a:t>verme</a:t>
          </a:r>
          <a:r>
            <a:rPr lang="en-US" dirty="0" smtClean="0"/>
            <a:t> </a:t>
          </a:r>
          <a:r>
            <a:rPr lang="en-US" dirty="0" err="1" smtClean="0"/>
            <a:t>riski</a:t>
          </a:r>
          <a:r>
            <a:rPr lang="en-US" dirty="0" smtClean="0"/>
            <a:t> </a:t>
          </a:r>
          <a:r>
            <a:rPr lang="en-US" dirty="0" err="1" smtClean="0"/>
            <a:t>yüksekse</a:t>
          </a:r>
          <a:r>
            <a:rPr lang="en-US" dirty="0" smtClean="0"/>
            <a:t> EKT</a:t>
          </a:r>
          <a:endParaRPr lang="en-US" dirty="0"/>
        </a:p>
      </dgm:t>
    </dgm:pt>
    <dgm:pt modelId="{DD8F93BB-1E81-6146-83E3-110DE6FBBBB9}" type="parTrans" cxnId="{E83D40D2-9A99-1F40-8604-79AF91BA5AD4}">
      <dgm:prSet/>
      <dgm:spPr/>
      <dgm:t>
        <a:bodyPr/>
        <a:lstStyle/>
        <a:p>
          <a:endParaRPr lang="en-US"/>
        </a:p>
      </dgm:t>
    </dgm:pt>
    <dgm:pt modelId="{309CDB62-1088-B94D-905D-0ACBCC8004CE}" type="sibTrans" cxnId="{E83D40D2-9A99-1F40-8604-79AF91BA5AD4}">
      <dgm:prSet/>
      <dgm:spPr/>
      <dgm:t>
        <a:bodyPr/>
        <a:lstStyle/>
        <a:p>
          <a:endParaRPr lang="en-US"/>
        </a:p>
      </dgm:t>
    </dgm:pt>
    <dgm:pt modelId="{D1A89F43-B4BC-1A43-9CA7-8D5A4E832BB2}">
      <dgm:prSet/>
      <dgm:spPr>
        <a:blipFill rotWithShape="0">
          <a:blip xmlns:r="http://schemas.openxmlformats.org/officeDocument/2006/relationships" r:embed="rId3"/>
          <a:stretch>
            <a:fillRect l="-52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A97286-2130-DE4E-8405-9831D4331169}" type="parTrans" cxnId="{2B9D0198-FB9E-604F-A189-705AEE78E013}">
      <dgm:prSet/>
      <dgm:spPr/>
      <dgm:t>
        <a:bodyPr/>
        <a:lstStyle/>
        <a:p>
          <a:endParaRPr lang="en-US"/>
        </a:p>
      </dgm:t>
    </dgm:pt>
    <dgm:pt modelId="{4F215E91-E758-7C4E-8732-D7FD46C3282C}" type="sibTrans" cxnId="{2B9D0198-FB9E-604F-A189-705AEE78E013}">
      <dgm:prSet/>
      <dgm:spPr/>
      <dgm:t>
        <a:bodyPr/>
        <a:lstStyle/>
        <a:p>
          <a:endParaRPr lang="en-US"/>
        </a:p>
      </dgm:t>
    </dgm:pt>
    <dgm:pt modelId="{10C7F8CF-4C98-B247-B506-3B6BC15E719C}" type="pres">
      <dgm:prSet presAssocID="{A61C2899-4BC8-E343-AA16-F4621756DC8F}" presName="linear" presStyleCnt="0">
        <dgm:presLayoutVars>
          <dgm:animLvl val="lvl"/>
          <dgm:resizeHandles val="exact"/>
        </dgm:presLayoutVars>
      </dgm:prSet>
      <dgm:spPr/>
    </dgm:pt>
    <dgm:pt modelId="{DD1902C8-8850-1A48-A223-5B21810E2A3F}" type="pres">
      <dgm:prSet presAssocID="{12154D50-21B2-7B4B-9823-281643A302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F3F29E-0347-2C41-8784-EE91C59E9DC9}" type="pres">
      <dgm:prSet presAssocID="{8EFCEB01-83B8-4B4E-89D1-41AF0FA9952B}" presName="spacer" presStyleCnt="0"/>
      <dgm:spPr/>
    </dgm:pt>
    <dgm:pt modelId="{68A177AC-3303-6143-9C1A-3D11B7AA37B2}" type="pres">
      <dgm:prSet presAssocID="{7F2F00AF-3604-914D-921D-4D149978C21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E0C6C2B-05D7-454F-8958-D0D301CA6016}" type="pres">
      <dgm:prSet presAssocID="{7F2F00AF-3604-914D-921D-4D149978C21B}" presName="childText" presStyleLbl="revTx" presStyleIdx="0" presStyleCnt="1">
        <dgm:presLayoutVars>
          <dgm:bulletEnabled val="1"/>
        </dgm:presLayoutVars>
      </dgm:prSet>
      <dgm:spPr/>
    </dgm:pt>
    <dgm:pt modelId="{24D194B2-0091-AB4D-A9C5-C8C7E2D88A30}" type="pres">
      <dgm:prSet presAssocID="{D1A89F43-B4BC-1A43-9CA7-8D5A4E832BB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9D0198-FB9E-604F-A189-705AEE78E013}" srcId="{A61C2899-4BC8-E343-AA16-F4621756DC8F}" destId="{D1A89F43-B4BC-1A43-9CA7-8D5A4E832BB2}" srcOrd="2" destOrd="0" parTransId="{BAA97286-2130-DE4E-8405-9831D4331169}" sibTransId="{4F215E91-E758-7C4E-8732-D7FD46C3282C}"/>
    <dgm:cxn modelId="{A57C01DD-2A32-764C-A5F1-0B1BC767AE6A}" srcId="{7F2F00AF-3604-914D-921D-4D149978C21B}" destId="{52B31F61-9E8A-3446-ACF4-32AA69003F8E}" srcOrd="0" destOrd="0" parTransId="{F63CF6A3-83A3-B94B-B934-C3E70EAE0F78}" sibTransId="{87E31218-F26C-2C48-B354-5F432E9A989E}"/>
    <dgm:cxn modelId="{BD49D193-6374-8D49-ACC0-E98F55BFA42B}" type="presOf" srcId="{D1A89F43-B4BC-1A43-9CA7-8D5A4E832BB2}" destId="{24D194B2-0091-AB4D-A9C5-C8C7E2D88A30}" srcOrd="0" destOrd="0" presId="urn:microsoft.com/office/officeart/2005/8/layout/vList2"/>
    <dgm:cxn modelId="{7A5C7746-B004-6343-A1F8-C02BFD406486}" srcId="{7F2F00AF-3604-914D-921D-4D149978C21B}" destId="{2974EE67-2DB0-0F4A-AF3D-7D0C05DF319E}" srcOrd="1" destOrd="0" parTransId="{F4BB5B2E-8BF2-AF4C-B3AA-F6BCD5A54231}" sibTransId="{58673310-209E-1740-A441-BC957F4588FF}"/>
    <dgm:cxn modelId="{B7F9CFB5-084C-554D-932F-C4CA69838B39}" type="presOf" srcId="{12154D50-21B2-7B4B-9823-281643A3021F}" destId="{DD1902C8-8850-1A48-A223-5B21810E2A3F}" srcOrd="0" destOrd="0" presId="urn:microsoft.com/office/officeart/2005/8/layout/vList2"/>
    <dgm:cxn modelId="{57A231D5-2DC6-6343-A189-09F78816F46A}" type="presOf" srcId="{52B31F61-9E8A-3446-ACF4-32AA69003F8E}" destId="{BE0C6C2B-05D7-454F-8958-D0D301CA6016}" srcOrd="0" destOrd="0" presId="urn:microsoft.com/office/officeart/2005/8/layout/vList2"/>
    <dgm:cxn modelId="{3F8DCAF4-1376-324E-A568-B673BEE9C658}" srcId="{A61C2899-4BC8-E343-AA16-F4621756DC8F}" destId="{7F2F00AF-3604-914D-921D-4D149978C21B}" srcOrd="1" destOrd="0" parTransId="{478D49BA-40BA-B646-BE5F-BAB4FBD4BF93}" sibTransId="{51349A8D-1A51-1C40-AC9E-BCD9DF5D07A0}"/>
    <dgm:cxn modelId="{EA7079A3-9204-6548-A5E8-14BDC028E86E}" type="presOf" srcId="{7F2F00AF-3604-914D-921D-4D149978C21B}" destId="{68A177AC-3303-6143-9C1A-3D11B7AA37B2}" srcOrd="0" destOrd="0" presId="urn:microsoft.com/office/officeart/2005/8/layout/vList2"/>
    <dgm:cxn modelId="{D3FF9470-1E8C-6F4A-B503-4D9280BA966C}" type="presOf" srcId="{2974EE67-2DB0-0F4A-AF3D-7D0C05DF319E}" destId="{BE0C6C2B-05D7-454F-8958-D0D301CA6016}" srcOrd="0" destOrd="1" presId="urn:microsoft.com/office/officeart/2005/8/layout/vList2"/>
    <dgm:cxn modelId="{51392577-A862-6947-91F4-77FB2D4C7754}" type="presOf" srcId="{A61C2899-4BC8-E343-AA16-F4621756DC8F}" destId="{10C7F8CF-4C98-B247-B506-3B6BC15E719C}" srcOrd="0" destOrd="0" presId="urn:microsoft.com/office/officeart/2005/8/layout/vList2"/>
    <dgm:cxn modelId="{7FF4D5DB-E5EE-5A46-A7BD-1DB8BD0E272B}" type="presOf" srcId="{C97500B2-5EF0-4E4D-93E3-877CD22F46C7}" destId="{BE0C6C2B-05D7-454F-8958-D0D301CA6016}" srcOrd="0" destOrd="2" presId="urn:microsoft.com/office/officeart/2005/8/layout/vList2"/>
    <dgm:cxn modelId="{E83D40D2-9A99-1F40-8604-79AF91BA5AD4}" srcId="{7F2F00AF-3604-914D-921D-4D149978C21B}" destId="{C97500B2-5EF0-4E4D-93E3-877CD22F46C7}" srcOrd="2" destOrd="0" parTransId="{DD8F93BB-1E81-6146-83E3-110DE6FBBBB9}" sibTransId="{309CDB62-1088-B94D-905D-0ACBCC8004CE}"/>
    <dgm:cxn modelId="{27CCCA3A-E3A4-FF40-9C2A-E5018213733B}" srcId="{A61C2899-4BC8-E343-AA16-F4621756DC8F}" destId="{12154D50-21B2-7B4B-9823-281643A3021F}" srcOrd="0" destOrd="0" parTransId="{DED774C3-49C4-E34F-A735-4376E8CD5B7A}" sibTransId="{8EFCEB01-83B8-4B4E-89D1-41AF0FA9952B}"/>
    <dgm:cxn modelId="{E1D75D7D-C56D-634F-BCA5-D9CE68C3842E}" type="presParOf" srcId="{10C7F8CF-4C98-B247-B506-3B6BC15E719C}" destId="{DD1902C8-8850-1A48-A223-5B21810E2A3F}" srcOrd="0" destOrd="0" presId="urn:microsoft.com/office/officeart/2005/8/layout/vList2"/>
    <dgm:cxn modelId="{A39920B5-A94E-D743-9738-2EEBBA68B89B}" type="presParOf" srcId="{10C7F8CF-4C98-B247-B506-3B6BC15E719C}" destId="{8EF3F29E-0347-2C41-8784-EE91C59E9DC9}" srcOrd="1" destOrd="0" presId="urn:microsoft.com/office/officeart/2005/8/layout/vList2"/>
    <dgm:cxn modelId="{8FD6261F-9D6F-144A-A4B7-2BC0BCA3537D}" type="presParOf" srcId="{10C7F8CF-4C98-B247-B506-3B6BC15E719C}" destId="{68A177AC-3303-6143-9C1A-3D11B7AA37B2}" srcOrd="2" destOrd="0" presId="urn:microsoft.com/office/officeart/2005/8/layout/vList2"/>
    <dgm:cxn modelId="{6C8A3C73-DFCE-3C49-801E-E45CACF159E4}" type="presParOf" srcId="{10C7F8CF-4C98-B247-B506-3B6BC15E719C}" destId="{BE0C6C2B-05D7-454F-8958-D0D301CA6016}" srcOrd="3" destOrd="0" presId="urn:microsoft.com/office/officeart/2005/8/layout/vList2"/>
    <dgm:cxn modelId="{6E983F22-DBF1-CA4F-816A-CCE949853E38}" type="presParOf" srcId="{10C7F8CF-4C98-B247-B506-3B6BC15E719C}" destId="{24D194B2-0091-AB4D-A9C5-C8C7E2D88A3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D02A61-F4AE-E749-A716-640EE58B1F2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92121C-F3B9-E049-B634-6D7FABB3AD86}">
      <dgm:prSet/>
      <dgm:spPr/>
      <dgm:t>
        <a:bodyPr/>
        <a:lstStyle/>
        <a:p>
          <a:pPr rtl="0"/>
          <a:r>
            <a:rPr lang="en-US" smtClean="0"/>
            <a:t>Tanımıyla ilgili tartışmalar</a:t>
          </a:r>
          <a:endParaRPr lang="en-US"/>
        </a:p>
      </dgm:t>
    </dgm:pt>
    <dgm:pt modelId="{95EFEC76-5A3C-7B4C-8E5D-0D5751003D13}" type="parTrans" cxnId="{71299774-F99E-264A-9469-0AB87F9FA743}">
      <dgm:prSet/>
      <dgm:spPr/>
      <dgm:t>
        <a:bodyPr/>
        <a:lstStyle/>
        <a:p>
          <a:endParaRPr lang="en-US"/>
        </a:p>
      </dgm:t>
    </dgm:pt>
    <dgm:pt modelId="{C1B303FF-D3D5-FF43-B10B-D218753C26F2}" type="sibTrans" cxnId="{71299774-F99E-264A-9469-0AB87F9FA743}">
      <dgm:prSet/>
      <dgm:spPr/>
      <dgm:t>
        <a:bodyPr/>
        <a:lstStyle/>
        <a:p>
          <a:endParaRPr lang="en-US"/>
        </a:p>
      </dgm:t>
    </dgm:pt>
    <dgm:pt modelId="{CA80D782-F908-204A-AACE-2FFBE7D1B464}">
      <dgm:prSet/>
      <dgm:spPr/>
      <dgm:t>
        <a:bodyPr/>
        <a:lstStyle/>
        <a:p>
          <a:pPr rtl="0"/>
          <a:r>
            <a:rPr lang="en-US" smtClean="0"/>
            <a:t>1 antidepresan tedaviye yanıtsızlık</a:t>
          </a:r>
          <a:endParaRPr lang="en-US"/>
        </a:p>
      </dgm:t>
    </dgm:pt>
    <dgm:pt modelId="{197463E9-7741-1848-A4C7-6E2CFB0F7BAB}" type="parTrans" cxnId="{C54E963D-F45E-B640-8E47-E35919C2D0CB}">
      <dgm:prSet/>
      <dgm:spPr/>
      <dgm:t>
        <a:bodyPr/>
        <a:lstStyle/>
        <a:p>
          <a:endParaRPr lang="en-US"/>
        </a:p>
      </dgm:t>
    </dgm:pt>
    <dgm:pt modelId="{97F80E18-2A4D-EB4F-BCB9-C4F5EE4D4030}" type="sibTrans" cxnId="{C54E963D-F45E-B640-8E47-E35919C2D0CB}">
      <dgm:prSet/>
      <dgm:spPr/>
      <dgm:t>
        <a:bodyPr/>
        <a:lstStyle/>
        <a:p>
          <a:endParaRPr lang="en-US"/>
        </a:p>
      </dgm:t>
    </dgm:pt>
    <dgm:pt modelId="{0396FECF-C6C9-CB45-8A4F-2560733B081F}">
      <dgm:prSet/>
      <dgm:spPr/>
      <dgm:t>
        <a:bodyPr/>
        <a:lstStyle/>
        <a:p>
          <a:pPr rtl="0"/>
          <a:r>
            <a:rPr lang="en-US" smtClean="0"/>
            <a:t>2 ve daha fazla antidepresan tx yanıtsızlık</a:t>
          </a:r>
          <a:endParaRPr lang="en-US"/>
        </a:p>
      </dgm:t>
    </dgm:pt>
    <dgm:pt modelId="{C27DCD3C-EC64-0446-BA77-291075BB9D08}" type="parTrans" cxnId="{927C300B-C3D1-9B41-A64A-2238ABC83C7D}">
      <dgm:prSet/>
      <dgm:spPr/>
      <dgm:t>
        <a:bodyPr/>
        <a:lstStyle/>
        <a:p>
          <a:endParaRPr lang="en-US"/>
        </a:p>
      </dgm:t>
    </dgm:pt>
    <dgm:pt modelId="{8181D7BA-9082-CA41-A08F-F175179BC54E}" type="sibTrans" cxnId="{927C300B-C3D1-9B41-A64A-2238ABC83C7D}">
      <dgm:prSet/>
      <dgm:spPr/>
      <dgm:t>
        <a:bodyPr/>
        <a:lstStyle/>
        <a:p>
          <a:endParaRPr lang="en-US"/>
        </a:p>
      </dgm:t>
    </dgm:pt>
    <dgm:pt modelId="{4776FE33-8C9F-164B-A993-42AB709368E5}">
      <dgm:prSet/>
      <dgm:spPr/>
      <dgm:t>
        <a:bodyPr/>
        <a:lstStyle/>
        <a:p>
          <a:pPr rtl="0"/>
          <a:r>
            <a:rPr lang="en-US" smtClean="0"/>
            <a:t>2 farklı gruptan antidepresan tx yanıtsızlık</a:t>
          </a:r>
          <a:endParaRPr lang="en-US"/>
        </a:p>
      </dgm:t>
    </dgm:pt>
    <dgm:pt modelId="{097BF302-B561-8942-AA5D-B856F66ECC70}" type="parTrans" cxnId="{93DBE70D-FE28-9849-A6CF-422DB53E52DC}">
      <dgm:prSet/>
      <dgm:spPr/>
      <dgm:t>
        <a:bodyPr/>
        <a:lstStyle/>
        <a:p>
          <a:endParaRPr lang="en-US"/>
        </a:p>
      </dgm:t>
    </dgm:pt>
    <dgm:pt modelId="{2F1B8454-35A3-8845-84F4-7731DC297053}" type="sibTrans" cxnId="{93DBE70D-FE28-9849-A6CF-422DB53E52DC}">
      <dgm:prSet/>
      <dgm:spPr/>
      <dgm:t>
        <a:bodyPr/>
        <a:lstStyle/>
        <a:p>
          <a:endParaRPr lang="en-US"/>
        </a:p>
      </dgm:t>
    </dgm:pt>
    <dgm:pt modelId="{491AD58D-EE56-0E49-8AA8-0DA5B2EC036C}">
      <dgm:prSet/>
      <dgm:spPr/>
      <dgm:t>
        <a:bodyPr/>
        <a:lstStyle/>
        <a:p>
          <a:pPr rtl="0"/>
          <a:r>
            <a:rPr lang="en-US" smtClean="0"/>
            <a:t>Yanıt kategorileri</a:t>
          </a:r>
          <a:endParaRPr lang="en-US"/>
        </a:p>
      </dgm:t>
    </dgm:pt>
    <dgm:pt modelId="{9AACAAF9-D355-9044-8B80-DEF80DBBAAA2}" type="parTrans" cxnId="{6AB960D5-E75D-F744-AA02-3E29C7448707}">
      <dgm:prSet/>
      <dgm:spPr/>
      <dgm:t>
        <a:bodyPr/>
        <a:lstStyle/>
        <a:p>
          <a:endParaRPr lang="en-US"/>
        </a:p>
      </dgm:t>
    </dgm:pt>
    <dgm:pt modelId="{691310BC-A791-1E4B-87FB-F7AC6BBBD4F7}" type="sibTrans" cxnId="{6AB960D5-E75D-F744-AA02-3E29C744870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68BFE38-C985-484E-B5DA-7D1190FAD27B}">
          <dgm:prSet/>
          <dgm:spPr/>
          <dgm:t>
            <a:bodyPr/>
            <a:lstStyle/>
            <a:p>
              <a:pPr rtl="0"/>
              <a14:m>
                <m:oMath xmlns:m="http://schemas.openxmlformats.org/officeDocument/2006/math">
                  <m:r>
                    <a:rPr lang="tr-TR" i="1" smtClean="0">
                      <a:latin typeface="Cambria Math" charset="0"/>
                    </a:rPr>
                    <m:t>&lt;%</m:t>
                  </m:r>
                </m:oMath>
              </a14:m>
              <a:r>
                <a:rPr lang="tr-TR" dirty="0"/>
                <a:t> 25- yanıt yok</a:t>
              </a:r>
            </a:p>
          </dgm:t>
        </dgm:pt>
      </mc:Choice>
      <mc:Fallback xmlns="">
        <dgm:pt modelId="{868BFE38-C985-484E-B5DA-7D1190FAD27B}">
          <dgm:prSet/>
          <dgm:spPr/>
          <dgm:t>
            <a:bodyPr/>
            <a:lstStyle/>
            <a:p>
              <a:pPr rtl="0"/>
              <a:r>
                <a:rPr lang="tr-TR" i="0" smtClean="0"/>
                <a:t>&lt;%</a:t>
              </a:r>
              <a:r>
                <a:rPr lang="tr-TR" dirty="0"/>
                <a:t> 25- yanıt yok</a:t>
              </a:r>
            </a:p>
          </dgm:t>
        </dgm:pt>
      </mc:Fallback>
    </mc:AlternateContent>
    <dgm:pt modelId="{B02FBDA1-53AD-844A-8401-C0E098B74C13}" type="parTrans" cxnId="{1874EFA3-0903-7E4E-AD7C-C02F5BD77E1C}">
      <dgm:prSet/>
      <dgm:spPr/>
      <dgm:t>
        <a:bodyPr/>
        <a:lstStyle/>
        <a:p>
          <a:endParaRPr lang="en-US"/>
        </a:p>
      </dgm:t>
    </dgm:pt>
    <dgm:pt modelId="{C55116E4-2116-0A42-AD4D-1B4ED79F9DBE}" type="sibTrans" cxnId="{1874EFA3-0903-7E4E-AD7C-C02F5BD77E1C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7B0B6B7-1DCB-8446-A2B2-745C5F48459B}">
          <dgm:prSet/>
          <dgm:spPr/>
          <dgm:t>
            <a:bodyPr/>
            <a:lstStyle/>
            <a:p>
              <a:pPr rtl="0"/>
              <a14:m>
                <m:oMath xmlns:m="http://schemas.openxmlformats.org/officeDocument/2006/math">
                  <m:r>
                    <a:rPr lang="tr-TR" i="1" smtClean="0">
                      <a:latin typeface="Cambria Math" charset="0"/>
                    </a:rPr>
                    <m:t>%</m:t>
                  </m:r>
                </m:oMath>
              </a14:m>
              <a:r>
                <a:rPr lang="tr-TR" dirty="0"/>
                <a:t> 25-49 kısmi yanıt</a:t>
              </a:r>
            </a:p>
          </dgm:t>
        </dgm:pt>
      </mc:Choice>
      <mc:Fallback xmlns="">
        <dgm:pt modelId="{07B0B6B7-1DCB-8446-A2B2-745C5F48459B}">
          <dgm:prSet/>
          <dgm:spPr/>
          <dgm:t>
            <a:bodyPr/>
            <a:lstStyle/>
            <a:p>
              <a:pPr rtl="0"/>
              <a:r>
                <a:rPr lang="tr-TR" i="0" smtClean="0"/>
                <a:t>%</a:t>
              </a:r>
              <a:r>
                <a:rPr lang="tr-TR" dirty="0"/>
                <a:t> 25-49 kısmi yanıt</a:t>
              </a:r>
            </a:p>
          </dgm:t>
        </dgm:pt>
      </mc:Fallback>
    </mc:AlternateContent>
    <dgm:pt modelId="{38C12DF4-7113-DA4C-9B67-FC4E4B6F2E75}" type="parTrans" cxnId="{2C226699-B1E7-EE40-8E04-2D836DB1235E}">
      <dgm:prSet/>
      <dgm:spPr/>
      <dgm:t>
        <a:bodyPr/>
        <a:lstStyle/>
        <a:p>
          <a:endParaRPr lang="en-US"/>
        </a:p>
      </dgm:t>
    </dgm:pt>
    <dgm:pt modelId="{4D81ACE1-F278-744A-B7E0-6336C3B672CB}" type="sibTrans" cxnId="{2C226699-B1E7-EE40-8E04-2D836DB1235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6943E9B-D585-A744-9FC4-DA6076E4C33F}">
          <dgm:prSet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&gt;</m:t>
                    </m:r>
                    <m:r>
                      <a:rPr lang="en-US" b="0" i="1">
                        <a:latin typeface="Cambria Math" charset="0"/>
                      </a:rPr>
                      <m:t>50 </m:t>
                    </m:r>
                    <m:r>
                      <a:rPr lang="en-US" b="0" i="1">
                        <a:latin typeface="Cambria Math" charset="0"/>
                      </a:rPr>
                      <m:t>𝑦𝑎𝑛𝚤𝑡</m:t>
                    </m:r>
                    <m:r>
                      <a:rPr lang="en-US" b="0" i="1">
                        <a:latin typeface="Cambria Math" charset="0"/>
                      </a:rPr>
                      <m:t> </m:t>
                    </m:r>
                    <m:r>
                      <a:rPr lang="en-US" b="0" i="1">
                        <a:latin typeface="Cambria Math" charset="0"/>
                      </a:rPr>
                      <m:t>𝑣𝑎𝑟</m:t>
                    </m:r>
                  </m:oMath>
                </m:oMathPara>
              </a14:m>
              <a:endParaRPr lang="en-US"/>
            </a:p>
          </dgm:t>
        </dgm:pt>
      </mc:Choice>
      <mc:Fallback xmlns="">
        <dgm:pt modelId="{96943E9B-D585-A744-9FC4-DA6076E4C33F}">
          <dgm:prSet/>
          <dgm:spPr/>
          <dgm:t>
            <a:bodyPr/>
            <a:lstStyle/>
            <a:p>
              <a:pPr rtl="0"/>
              <a:r>
                <a:rPr lang="en-US" i="0" smtClean="0"/>
                <a:t>&gt;</a:t>
              </a:r>
              <a:r>
                <a:rPr lang="en-US" b="0" i="0"/>
                <a:t>50 𝑦𝑎𝑛𝚤𝑡 𝑣𝑎𝑟</a:t>
              </a:r>
              <a:endParaRPr lang="en-US"/>
            </a:p>
          </dgm:t>
        </dgm:pt>
      </mc:Fallback>
    </mc:AlternateContent>
    <dgm:pt modelId="{9AFCC884-3F6D-9C4B-9000-87BB52C2153A}" type="parTrans" cxnId="{87DC6386-065E-4C4E-A57A-A2BDCE2DE4DB}">
      <dgm:prSet/>
      <dgm:spPr/>
      <dgm:t>
        <a:bodyPr/>
        <a:lstStyle/>
        <a:p>
          <a:endParaRPr lang="en-US"/>
        </a:p>
      </dgm:t>
    </dgm:pt>
    <dgm:pt modelId="{31933A3E-D240-4940-9767-C5F6A77C148B}" type="sibTrans" cxnId="{87DC6386-065E-4C4E-A57A-A2BDCE2DE4DB}">
      <dgm:prSet/>
      <dgm:spPr/>
      <dgm:t>
        <a:bodyPr/>
        <a:lstStyle/>
        <a:p>
          <a:endParaRPr lang="en-US"/>
        </a:p>
      </dgm:t>
    </dgm:pt>
    <dgm:pt modelId="{D758D68F-4085-AE41-A579-9121A49648B7}">
      <dgm:prSet/>
      <dgm:spPr/>
      <dgm:t>
        <a:bodyPr/>
        <a:lstStyle/>
        <a:p>
          <a:pPr rtl="0"/>
          <a:r>
            <a:rPr lang="tr-TR" smtClean="0"/>
            <a:t>Sxs hiç kalmadı veya çok az miktarda kaldı ise remisyon</a:t>
          </a:r>
          <a:endParaRPr lang="tr-TR"/>
        </a:p>
      </dgm:t>
    </dgm:pt>
    <dgm:pt modelId="{FC612340-A79E-4C42-B14F-1FDC781CA635}" type="parTrans" cxnId="{23BB736C-19EC-934B-BF74-2CEFB30FBCAC}">
      <dgm:prSet/>
      <dgm:spPr/>
      <dgm:t>
        <a:bodyPr/>
        <a:lstStyle/>
        <a:p>
          <a:endParaRPr lang="en-US"/>
        </a:p>
      </dgm:t>
    </dgm:pt>
    <dgm:pt modelId="{FE50864E-A01B-9846-BDD2-9B10717E8251}" type="sibTrans" cxnId="{23BB736C-19EC-934B-BF74-2CEFB30FBCAC}">
      <dgm:prSet/>
      <dgm:spPr/>
      <dgm:t>
        <a:bodyPr/>
        <a:lstStyle/>
        <a:p>
          <a:endParaRPr lang="en-US"/>
        </a:p>
      </dgm:t>
    </dgm:pt>
    <dgm:pt modelId="{0E756704-67B5-E242-AD4F-8DC6EBAD686F}">
      <dgm:prSet/>
      <dgm:spPr/>
      <dgm:t>
        <a:bodyPr/>
        <a:lstStyle/>
        <a:p>
          <a:pPr rtl="0"/>
          <a:endParaRPr lang="tr-TR" dirty="0"/>
        </a:p>
      </dgm:t>
    </dgm:pt>
    <dgm:pt modelId="{74D3A5F5-96FB-3C4E-A318-0F92C83EFDE9}" type="parTrans" cxnId="{BB7108A7-3B23-824F-B0BB-D4BD265B851D}">
      <dgm:prSet/>
      <dgm:spPr/>
    </dgm:pt>
    <dgm:pt modelId="{0036CFCB-1CF1-254C-A269-45F875E27D80}" type="sibTrans" cxnId="{BB7108A7-3B23-824F-B0BB-D4BD265B851D}">
      <dgm:prSet/>
      <dgm:spPr/>
    </dgm:pt>
    <dgm:pt modelId="{A16E796E-4ACD-064D-9DF9-A1B496BD8944}" type="pres">
      <dgm:prSet presAssocID="{E9D02A61-F4AE-E749-A716-640EE58B1F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D90513-31AA-F345-B8A6-EF9F4CCEE325}" type="pres">
      <dgm:prSet presAssocID="{B792121C-F3B9-E049-B634-6D7FABB3AD8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62759-4F41-A542-9A27-8B00B9EC7A9E}" type="pres">
      <dgm:prSet presAssocID="{B792121C-F3B9-E049-B634-6D7FABB3AD8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C7B03-DE5D-BE42-8186-A18942ACD8DB}" type="pres">
      <dgm:prSet presAssocID="{491AD58D-EE56-0E49-8AA8-0DA5B2EC036C}" presName="parentText" presStyleLbl="node1" presStyleIdx="1" presStyleCnt="2" custLinFactNeighborY="98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BB6DA-4AC1-5343-908A-01E5F161EE82}" type="pres">
      <dgm:prSet presAssocID="{491AD58D-EE56-0E49-8AA8-0DA5B2EC036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213807-CA97-D848-8506-A8837AF06299}" type="presOf" srcId="{4776FE33-8C9F-164B-A993-42AB709368E5}" destId="{0CD62759-4F41-A542-9A27-8B00B9EC7A9E}" srcOrd="0" destOrd="2" presId="urn:microsoft.com/office/officeart/2005/8/layout/vList2"/>
    <dgm:cxn modelId="{1874EFA3-0903-7E4E-AD7C-C02F5BD77E1C}" srcId="{491AD58D-EE56-0E49-8AA8-0DA5B2EC036C}" destId="{868BFE38-C985-484E-B5DA-7D1190FAD27B}" srcOrd="1" destOrd="0" parTransId="{B02FBDA1-53AD-844A-8401-C0E098B74C13}" sibTransId="{C55116E4-2116-0A42-AD4D-1B4ED79F9DBE}"/>
    <dgm:cxn modelId="{94940933-DA98-4847-9679-6534B78B8F76}" type="presOf" srcId="{CA80D782-F908-204A-AACE-2FFBE7D1B464}" destId="{0CD62759-4F41-A542-9A27-8B00B9EC7A9E}" srcOrd="0" destOrd="0" presId="urn:microsoft.com/office/officeart/2005/8/layout/vList2"/>
    <dgm:cxn modelId="{23BB736C-19EC-934B-BF74-2CEFB30FBCAC}" srcId="{491AD58D-EE56-0E49-8AA8-0DA5B2EC036C}" destId="{D758D68F-4085-AE41-A579-9121A49648B7}" srcOrd="4" destOrd="0" parTransId="{FC612340-A79E-4C42-B14F-1FDC781CA635}" sibTransId="{FE50864E-A01B-9846-BDD2-9B10717E8251}"/>
    <dgm:cxn modelId="{C54E963D-F45E-B640-8E47-E35919C2D0CB}" srcId="{B792121C-F3B9-E049-B634-6D7FABB3AD86}" destId="{CA80D782-F908-204A-AACE-2FFBE7D1B464}" srcOrd="0" destOrd="0" parTransId="{197463E9-7741-1848-A4C7-6E2CFB0F7BAB}" sibTransId="{97F80E18-2A4D-EB4F-BCB9-C4F5EE4D4030}"/>
    <dgm:cxn modelId="{BB7108A7-3B23-824F-B0BB-D4BD265B851D}" srcId="{491AD58D-EE56-0E49-8AA8-0DA5B2EC036C}" destId="{0E756704-67B5-E242-AD4F-8DC6EBAD686F}" srcOrd="0" destOrd="0" parTransId="{74D3A5F5-96FB-3C4E-A318-0F92C83EFDE9}" sibTransId="{0036CFCB-1CF1-254C-A269-45F875E27D80}"/>
    <dgm:cxn modelId="{B06E1F09-3FD4-5040-9617-557AD3ACD297}" type="presOf" srcId="{491AD58D-EE56-0E49-8AA8-0DA5B2EC036C}" destId="{DC7C7B03-DE5D-BE42-8186-A18942ACD8DB}" srcOrd="0" destOrd="0" presId="urn:microsoft.com/office/officeart/2005/8/layout/vList2"/>
    <dgm:cxn modelId="{78DC9A8E-F0D3-FD42-9CCA-44BA071C0C19}" type="presOf" srcId="{E9D02A61-F4AE-E749-A716-640EE58B1F2D}" destId="{A16E796E-4ACD-064D-9DF9-A1B496BD8944}" srcOrd="0" destOrd="0" presId="urn:microsoft.com/office/officeart/2005/8/layout/vList2"/>
    <dgm:cxn modelId="{927C300B-C3D1-9B41-A64A-2238ABC83C7D}" srcId="{B792121C-F3B9-E049-B634-6D7FABB3AD86}" destId="{0396FECF-C6C9-CB45-8A4F-2560733B081F}" srcOrd="1" destOrd="0" parTransId="{C27DCD3C-EC64-0446-BA77-291075BB9D08}" sibTransId="{8181D7BA-9082-CA41-A08F-F175179BC54E}"/>
    <dgm:cxn modelId="{71299774-F99E-264A-9469-0AB87F9FA743}" srcId="{E9D02A61-F4AE-E749-A716-640EE58B1F2D}" destId="{B792121C-F3B9-E049-B634-6D7FABB3AD86}" srcOrd="0" destOrd="0" parTransId="{95EFEC76-5A3C-7B4C-8E5D-0D5751003D13}" sibTransId="{C1B303FF-D3D5-FF43-B10B-D218753C26F2}"/>
    <dgm:cxn modelId="{11E3BF93-33D8-FB4C-9CEE-7FA16CD6B691}" type="presOf" srcId="{B792121C-F3B9-E049-B634-6D7FABB3AD86}" destId="{84D90513-31AA-F345-B8A6-EF9F4CCEE325}" srcOrd="0" destOrd="0" presId="urn:microsoft.com/office/officeart/2005/8/layout/vList2"/>
    <dgm:cxn modelId="{73AC09E4-1E17-8A44-8256-873DDAF58F9E}" type="presOf" srcId="{96943E9B-D585-A744-9FC4-DA6076E4C33F}" destId="{F8BBB6DA-4AC1-5343-908A-01E5F161EE82}" srcOrd="0" destOrd="3" presId="urn:microsoft.com/office/officeart/2005/8/layout/vList2"/>
    <dgm:cxn modelId="{79DA8A33-78E3-524C-B77F-366003CBAEAE}" type="presOf" srcId="{D758D68F-4085-AE41-A579-9121A49648B7}" destId="{F8BBB6DA-4AC1-5343-908A-01E5F161EE82}" srcOrd="0" destOrd="4" presId="urn:microsoft.com/office/officeart/2005/8/layout/vList2"/>
    <dgm:cxn modelId="{9F2B3F84-C0D2-424A-BA34-D730931FB7BD}" type="presOf" srcId="{0396FECF-C6C9-CB45-8A4F-2560733B081F}" destId="{0CD62759-4F41-A542-9A27-8B00B9EC7A9E}" srcOrd="0" destOrd="1" presId="urn:microsoft.com/office/officeart/2005/8/layout/vList2"/>
    <dgm:cxn modelId="{93DBE70D-FE28-9849-A6CF-422DB53E52DC}" srcId="{B792121C-F3B9-E049-B634-6D7FABB3AD86}" destId="{4776FE33-8C9F-164B-A993-42AB709368E5}" srcOrd="2" destOrd="0" parTransId="{097BF302-B561-8942-AA5D-B856F66ECC70}" sibTransId="{2F1B8454-35A3-8845-84F4-7731DC297053}"/>
    <dgm:cxn modelId="{C16774EC-F24C-5B4B-BDF2-D826E889481E}" type="presOf" srcId="{868BFE38-C985-484E-B5DA-7D1190FAD27B}" destId="{F8BBB6DA-4AC1-5343-908A-01E5F161EE82}" srcOrd="0" destOrd="1" presId="urn:microsoft.com/office/officeart/2005/8/layout/vList2"/>
    <dgm:cxn modelId="{2C226699-B1E7-EE40-8E04-2D836DB1235E}" srcId="{491AD58D-EE56-0E49-8AA8-0DA5B2EC036C}" destId="{07B0B6B7-1DCB-8446-A2B2-745C5F48459B}" srcOrd="2" destOrd="0" parTransId="{38C12DF4-7113-DA4C-9B67-FC4E4B6F2E75}" sibTransId="{4D81ACE1-F278-744A-B7E0-6336C3B672CB}"/>
    <dgm:cxn modelId="{87DC6386-065E-4C4E-A57A-A2BDCE2DE4DB}" srcId="{491AD58D-EE56-0E49-8AA8-0DA5B2EC036C}" destId="{96943E9B-D585-A744-9FC4-DA6076E4C33F}" srcOrd="3" destOrd="0" parTransId="{9AFCC884-3F6D-9C4B-9000-87BB52C2153A}" sibTransId="{31933A3E-D240-4940-9767-C5F6A77C148B}"/>
    <dgm:cxn modelId="{AEFBE69B-CB7B-8646-BDB6-AE391751EE8D}" type="presOf" srcId="{0E756704-67B5-E242-AD4F-8DC6EBAD686F}" destId="{F8BBB6DA-4AC1-5343-908A-01E5F161EE82}" srcOrd="0" destOrd="0" presId="urn:microsoft.com/office/officeart/2005/8/layout/vList2"/>
    <dgm:cxn modelId="{A34CB571-4A89-9A40-811C-F892CC53ECD3}" type="presOf" srcId="{07B0B6B7-1DCB-8446-A2B2-745C5F48459B}" destId="{F8BBB6DA-4AC1-5343-908A-01E5F161EE82}" srcOrd="0" destOrd="2" presId="urn:microsoft.com/office/officeart/2005/8/layout/vList2"/>
    <dgm:cxn modelId="{6AB960D5-E75D-F744-AA02-3E29C7448707}" srcId="{E9D02A61-F4AE-E749-A716-640EE58B1F2D}" destId="{491AD58D-EE56-0E49-8AA8-0DA5B2EC036C}" srcOrd="1" destOrd="0" parTransId="{9AACAAF9-D355-9044-8B80-DEF80DBBAAA2}" sibTransId="{691310BC-A791-1E4B-87FB-F7AC6BBBD4F7}"/>
    <dgm:cxn modelId="{5EC6836F-CCB7-4C46-98F9-BA8F3F8E47B5}" type="presParOf" srcId="{A16E796E-4ACD-064D-9DF9-A1B496BD8944}" destId="{84D90513-31AA-F345-B8A6-EF9F4CCEE325}" srcOrd="0" destOrd="0" presId="urn:microsoft.com/office/officeart/2005/8/layout/vList2"/>
    <dgm:cxn modelId="{E492BA27-E65F-4642-B89A-5890A7D15D21}" type="presParOf" srcId="{A16E796E-4ACD-064D-9DF9-A1B496BD8944}" destId="{0CD62759-4F41-A542-9A27-8B00B9EC7A9E}" srcOrd="1" destOrd="0" presId="urn:microsoft.com/office/officeart/2005/8/layout/vList2"/>
    <dgm:cxn modelId="{E7F380AD-0CE6-2346-9626-265D4F976CF7}" type="presParOf" srcId="{A16E796E-4ACD-064D-9DF9-A1B496BD8944}" destId="{DC7C7B03-DE5D-BE42-8186-A18942ACD8DB}" srcOrd="2" destOrd="0" presId="urn:microsoft.com/office/officeart/2005/8/layout/vList2"/>
    <dgm:cxn modelId="{E1A0A954-55C6-8447-ADA1-7CE31443EF7A}" type="presParOf" srcId="{A16E796E-4ACD-064D-9DF9-A1B496BD8944}" destId="{F8BBB6DA-4AC1-5343-908A-01E5F161EE8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D02A61-F4AE-E749-A716-640EE58B1F2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92121C-F3B9-E049-B634-6D7FABB3AD86}">
      <dgm:prSet/>
      <dgm:spPr/>
      <dgm:t>
        <a:bodyPr/>
        <a:lstStyle/>
        <a:p>
          <a:pPr rtl="0"/>
          <a:r>
            <a:rPr lang="en-US" smtClean="0"/>
            <a:t>Tanımıyla ilgili tartışmalar</a:t>
          </a:r>
          <a:endParaRPr lang="en-US"/>
        </a:p>
      </dgm:t>
    </dgm:pt>
    <dgm:pt modelId="{95EFEC76-5A3C-7B4C-8E5D-0D5751003D13}" type="parTrans" cxnId="{71299774-F99E-264A-9469-0AB87F9FA743}">
      <dgm:prSet/>
      <dgm:spPr/>
      <dgm:t>
        <a:bodyPr/>
        <a:lstStyle/>
        <a:p>
          <a:endParaRPr lang="en-US"/>
        </a:p>
      </dgm:t>
    </dgm:pt>
    <dgm:pt modelId="{C1B303FF-D3D5-FF43-B10B-D218753C26F2}" type="sibTrans" cxnId="{71299774-F99E-264A-9469-0AB87F9FA743}">
      <dgm:prSet/>
      <dgm:spPr/>
      <dgm:t>
        <a:bodyPr/>
        <a:lstStyle/>
        <a:p>
          <a:endParaRPr lang="en-US"/>
        </a:p>
      </dgm:t>
    </dgm:pt>
    <dgm:pt modelId="{CA80D782-F908-204A-AACE-2FFBE7D1B464}">
      <dgm:prSet/>
      <dgm:spPr/>
      <dgm:t>
        <a:bodyPr/>
        <a:lstStyle/>
        <a:p>
          <a:pPr rtl="0"/>
          <a:r>
            <a:rPr lang="en-US" smtClean="0"/>
            <a:t>1 antidepresan tedaviye yanıtsızlık</a:t>
          </a:r>
          <a:endParaRPr lang="en-US"/>
        </a:p>
      </dgm:t>
    </dgm:pt>
    <dgm:pt modelId="{197463E9-7741-1848-A4C7-6E2CFB0F7BAB}" type="parTrans" cxnId="{C54E963D-F45E-B640-8E47-E35919C2D0CB}">
      <dgm:prSet/>
      <dgm:spPr/>
      <dgm:t>
        <a:bodyPr/>
        <a:lstStyle/>
        <a:p>
          <a:endParaRPr lang="en-US"/>
        </a:p>
      </dgm:t>
    </dgm:pt>
    <dgm:pt modelId="{97F80E18-2A4D-EB4F-BCB9-C4F5EE4D4030}" type="sibTrans" cxnId="{C54E963D-F45E-B640-8E47-E35919C2D0CB}">
      <dgm:prSet/>
      <dgm:spPr/>
      <dgm:t>
        <a:bodyPr/>
        <a:lstStyle/>
        <a:p>
          <a:endParaRPr lang="en-US"/>
        </a:p>
      </dgm:t>
    </dgm:pt>
    <dgm:pt modelId="{0396FECF-C6C9-CB45-8A4F-2560733B081F}">
      <dgm:prSet/>
      <dgm:spPr/>
      <dgm:t>
        <a:bodyPr/>
        <a:lstStyle/>
        <a:p>
          <a:pPr rtl="0"/>
          <a:r>
            <a:rPr lang="en-US" smtClean="0"/>
            <a:t>2 ve daha fazla antidepresan tx yanıtsızlık</a:t>
          </a:r>
          <a:endParaRPr lang="en-US"/>
        </a:p>
      </dgm:t>
    </dgm:pt>
    <dgm:pt modelId="{C27DCD3C-EC64-0446-BA77-291075BB9D08}" type="parTrans" cxnId="{927C300B-C3D1-9B41-A64A-2238ABC83C7D}">
      <dgm:prSet/>
      <dgm:spPr/>
      <dgm:t>
        <a:bodyPr/>
        <a:lstStyle/>
        <a:p>
          <a:endParaRPr lang="en-US"/>
        </a:p>
      </dgm:t>
    </dgm:pt>
    <dgm:pt modelId="{8181D7BA-9082-CA41-A08F-F175179BC54E}" type="sibTrans" cxnId="{927C300B-C3D1-9B41-A64A-2238ABC83C7D}">
      <dgm:prSet/>
      <dgm:spPr/>
      <dgm:t>
        <a:bodyPr/>
        <a:lstStyle/>
        <a:p>
          <a:endParaRPr lang="en-US"/>
        </a:p>
      </dgm:t>
    </dgm:pt>
    <dgm:pt modelId="{4776FE33-8C9F-164B-A993-42AB709368E5}">
      <dgm:prSet/>
      <dgm:spPr/>
      <dgm:t>
        <a:bodyPr/>
        <a:lstStyle/>
        <a:p>
          <a:pPr rtl="0"/>
          <a:r>
            <a:rPr lang="en-US" smtClean="0"/>
            <a:t>2 farklı gruptan antidepresan tx yanıtsızlık</a:t>
          </a:r>
          <a:endParaRPr lang="en-US"/>
        </a:p>
      </dgm:t>
    </dgm:pt>
    <dgm:pt modelId="{097BF302-B561-8942-AA5D-B856F66ECC70}" type="parTrans" cxnId="{93DBE70D-FE28-9849-A6CF-422DB53E52DC}">
      <dgm:prSet/>
      <dgm:spPr/>
      <dgm:t>
        <a:bodyPr/>
        <a:lstStyle/>
        <a:p>
          <a:endParaRPr lang="en-US"/>
        </a:p>
      </dgm:t>
    </dgm:pt>
    <dgm:pt modelId="{2F1B8454-35A3-8845-84F4-7731DC297053}" type="sibTrans" cxnId="{93DBE70D-FE28-9849-A6CF-422DB53E52DC}">
      <dgm:prSet/>
      <dgm:spPr/>
      <dgm:t>
        <a:bodyPr/>
        <a:lstStyle/>
        <a:p>
          <a:endParaRPr lang="en-US"/>
        </a:p>
      </dgm:t>
    </dgm:pt>
    <dgm:pt modelId="{491AD58D-EE56-0E49-8AA8-0DA5B2EC036C}">
      <dgm:prSet/>
      <dgm:spPr/>
      <dgm:t>
        <a:bodyPr/>
        <a:lstStyle/>
        <a:p>
          <a:pPr rtl="0"/>
          <a:r>
            <a:rPr lang="en-US" smtClean="0"/>
            <a:t>Yanıt kategorileri</a:t>
          </a:r>
          <a:endParaRPr lang="en-US"/>
        </a:p>
      </dgm:t>
    </dgm:pt>
    <dgm:pt modelId="{9AACAAF9-D355-9044-8B80-DEF80DBBAAA2}" type="parTrans" cxnId="{6AB960D5-E75D-F744-AA02-3E29C7448707}">
      <dgm:prSet/>
      <dgm:spPr/>
      <dgm:t>
        <a:bodyPr/>
        <a:lstStyle/>
        <a:p>
          <a:endParaRPr lang="en-US"/>
        </a:p>
      </dgm:t>
    </dgm:pt>
    <dgm:pt modelId="{691310BC-A791-1E4B-87FB-F7AC6BBBD4F7}" type="sibTrans" cxnId="{6AB960D5-E75D-F744-AA02-3E29C7448707}">
      <dgm:prSet/>
      <dgm:spPr/>
      <dgm:t>
        <a:bodyPr/>
        <a:lstStyle/>
        <a:p>
          <a:endParaRPr lang="en-US"/>
        </a:p>
      </dgm:t>
    </dgm:pt>
    <dgm:pt modelId="{868BFE38-C985-484E-B5DA-7D1190FAD27B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02FBDA1-53AD-844A-8401-C0E098B74C13}" type="parTrans" cxnId="{1874EFA3-0903-7E4E-AD7C-C02F5BD77E1C}">
      <dgm:prSet/>
      <dgm:spPr/>
      <dgm:t>
        <a:bodyPr/>
        <a:lstStyle/>
        <a:p>
          <a:endParaRPr lang="en-US"/>
        </a:p>
      </dgm:t>
    </dgm:pt>
    <dgm:pt modelId="{C55116E4-2116-0A42-AD4D-1B4ED79F9DBE}" type="sibTrans" cxnId="{1874EFA3-0903-7E4E-AD7C-C02F5BD77E1C}">
      <dgm:prSet/>
      <dgm:spPr/>
      <dgm:t>
        <a:bodyPr/>
        <a:lstStyle/>
        <a:p>
          <a:endParaRPr lang="en-US"/>
        </a:p>
      </dgm:t>
    </dgm:pt>
    <dgm:pt modelId="{07B0B6B7-1DCB-8446-A2B2-745C5F48459B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8C12DF4-7113-DA4C-9B67-FC4E4B6F2E75}" type="parTrans" cxnId="{2C226699-B1E7-EE40-8E04-2D836DB1235E}">
      <dgm:prSet/>
      <dgm:spPr/>
      <dgm:t>
        <a:bodyPr/>
        <a:lstStyle/>
        <a:p>
          <a:endParaRPr lang="en-US"/>
        </a:p>
      </dgm:t>
    </dgm:pt>
    <dgm:pt modelId="{4D81ACE1-F278-744A-B7E0-6336C3B672CB}" type="sibTrans" cxnId="{2C226699-B1E7-EE40-8E04-2D836DB1235E}">
      <dgm:prSet/>
      <dgm:spPr/>
      <dgm:t>
        <a:bodyPr/>
        <a:lstStyle/>
        <a:p>
          <a:endParaRPr lang="en-US"/>
        </a:p>
      </dgm:t>
    </dgm:pt>
    <dgm:pt modelId="{96943E9B-D585-A744-9FC4-DA6076E4C33F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9AFCC884-3F6D-9C4B-9000-87BB52C2153A}" type="parTrans" cxnId="{87DC6386-065E-4C4E-A57A-A2BDCE2DE4DB}">
      <dgm:prSet/>
      <dgm:spPr/>
      <dgm:t>
        <a:bodyPr/>
        <a:lstStyle/>
        <a:p>
          <a:endParaRPr lang="en-US"/>
        </a:p>
      </dgm:t>
    </dgm:pt>
    <dgm:pt modelId="{31933A3E-D240-4940-9767-C5F6A77C148B}" type="sibTrans" cxnId="{87DC6386-065E-4C4E-A57A-A2BDCE2DE4DB}">
      <dgm:prSet/>
      <dgm:spPr/>
      <dgm:t>
        <a:bodyPr/>
        <a:lstStyle/>
        <a:p>
          <a:endParaRPr lang="en-US"/>
        </a:p>
      </dgm:t>
    </dgm:pt>
    <dgm:pt modelId="{D758D68F-4085-AE41-A579-9121A49648B7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FC612340-A79E-4C42-B14F-1FDC781CA635}" type="parTrans" cxnId="{23BB736C-19EC-934B-BF74-2CEFB30FBCAC}">
      <dgm:prSet/>
      <dgm:spPr/>
      <dgm:t>
        <a:bodyPr/>
        <a:lstStyle/>
        <a:p>
          <a:endParaRPr lang="en-US"/>
        </a:p>
      </dgm:t>
    </dgm:pt>
    <dgm:pt modelId="{FE50864E-A01B-9846-BDD2-9B10717E8251}" type="sibTrans" cxnId="{23BB736C-19EC-934B-BF74-2CEFB30FBCAC}">
      <dgm:prSet/>
      <dgm:spPr/>
      <dgm:t>
        <a:bodyPr/>
        <a:lstStyle/>
        <a:p>
          <a:endParaRPr lang="en-US"/>
        </a:p>
      </dgm:t>
    </dgm:pt>
    <dgm:pt modelId="{0E756704-67B5-E242-AD4F-8DC6EBAD686F}">
      <dgm:prSet/>
      <dgm:spPr>
        <a:blipFill rotWithShape="0">
          <a:blip xmlns:r="http://schemas.openxmlformats.org/officeDocument/2006/relationships" r:embed="rId1"/>
          <a:stretch>
            <a:fillRect b="-6116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4D3A5F5-96FB-3C4E-A318-0F92C83EFDE9}" type="parTrans" cxnId="{BB7108A7-3B23-824F-B0BB-D4BD265B851D}">
      <dgm:prSet/>
      <dgm:spPr/>
    </dgm:pt>
    <dgm:pt modelId="{0036CFCB-1CF1-254C-A269-45F875E27D80}" type="sibTrans" cxnId="{BB7108A7-3B23-824F-B0BB-D4BD265B851D}">
      <dgm:prSet/>
      <dgm:spPr/>
    </dgm:pt>
    <dgm:pt modelId="{A16E796E-4ACD-064D-9DF9-A1B496BD8944}" type="pres">
      <dgm:prSet presAssocID="{E9D02A61-F4AE-E749-A716-640EE58B1F2D}" presName="linear" presStyleCnt="0">
        <dgm:presLayoutVars>
          <dgm:animLvl val="lvl"/>
          <dgm:resizeHandles val="exact"/>
        </dgm:presLayoutVars>
      </dgm:prSet>
      <dgm:spPr/>
    </dgm:pt>
    <dgm:pt modelId="{84D90513-31AA-F345-B8A6-EF9F4CCEE325}" type="pres">
      <dgm:prSet presAssocID="{B792121C-F3B9-E049-B634-6D7FABB3AD8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D62759-4F41-A542-9A27-8B00B9EC7A9E}" type="pres">
      <dgm:prSet presAssocID="{B792121C-F3B9-E049-B634-6D7FABB3AD86}" presName="childText" presStyleLbl="revTx" presStyleIdx="0" presStyleCnt="2">
        <dgm:presLayoutVars>
          <dgm:bulletEnabled val="1"/>
        </dgm:presLayoutVars>
      </dgm:prSet>
      <dgm:spPr/>
    </dgm:pt>
    <dgm:pt modelId="{DC7C7B03-DE5D-BE42-8186-A18942ACD8DB}" type="pres">
      <dgm:prSet presAssocID="{491AD58D-EE56-0E49-8AA8-0DA5B2EC036C}" presName="parentText" presStyleLbl="node1" presStyleIdx="1" presStyleCnt="2" custLinFactNeighborY="9840">
        <dgm:presLayoutVars>
          <dgm:chMax val="0"/>
          <dgm:bulletEnabled val="1"/>
        </dgm:presLayoutVars>
      </dgm:prSet>
      <dgm:spPr/>
    </dgm:pt>
    <dgm:pt modelId="{F8BBB6DA-4AC1-5343-908A-01E5F161EE82}" type="pres">
      <dgm:prSet presAssocID="{491AD58D-EE56-0E49-8AA8-0DA5B2EC036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F213807-CA97-D848-8506-A8837AF06299}" type="presOf" srcId="{4776FE33-8C9F-164B-A993-42AB709368E5}" destId="{0CD62759-4F41-A542-9A27-8B00B9EC7A9E}" srcOrd="0" destOrd="2" presId="urn:microsoft.com/office/officeart/2005/8/layout/vList2"/>
    <dgm:cxn modelId="{1874EFA3-0903-7E4E-AD7C-C02F5BD77E1C}" srcId="{491AD58D-EE56-0E49-8AA8-0DA5B2EC036C}" destId="{868BFE38-C985-484E-B5DA-7D1190FAD27B}" srcOrd="1" destOrd="0" parTransId="{B02FBDA1-53AD-844A-8401-C0E098B74C13}" sibTransId="{C55116E4-2116-0A42-AD4D-1B4ED79F9DBE}"/>
    <dgm:cxn modelId="{94940933-DA98-4847-9679-6534B78B8F76}" type="presOf" srcId="{CA80D782-F908-204A-AACE-2FFBE7D1B464}" destId="{0CD62759-4F41-A542-9A27-8B00B9EC7A9E}" srcOrd="0" destOrd="0" presId="urn:microsoft.com/office/officeart/2005/8/layout/vList2"/>
    <dgm:cxn modelId="{23BB736C-19EC-934B-BF74-2CEFB30FBCAC}" srcId="{491AD58D-EE56-0E49-8AA8-0DA5B2EC036C}" destId="{D758D68F-4085-AE41-A579-9121A49648B7}" srcOrd="4" destOrd="0" parTransId="{FC612340-A79E-4C42-B14F-1FDC781CA635}" sibTransId="{FE50864E-A01B-9846-BDD2-9B10717E8251}"/>
    <dgm:cxn modelId="{C54E963D-F45E-B640-8E47-E35919C2D0CB}" srcId="{B792121C-F3B9-E049-B634-6D7FABB3AD86}" destId="{CA80D782-F908-204A-AACE-2FFBE7D1B464}" srcOrd="0" destOrd="0" parTransId="{197463E9-7741-1848-A4C7-6E2CFB0F7BAB}" sibTransId="{97F80E18-2A4D-EB4F-BCB9-C4F5EE4D4030}"/>
    <dgm:cxn modelId="{BB7108A7-3B23-824F-B0BB-D4BD265B851D}" srcId="{491AD58D-EE56-0E49-8AA8-0DA5B2EC036C}" destId="{0E756704-67B5-E242-AD4F-8DC6EBAD686F}" srcOrd="0" destOrd="0" parTransId="{74D3A5F5-96FB-3C4E-A318-0F92C83EFDE9}" sibTransId="{0036CFCB-1CF1-254C-A269-45F875E27D80}"/>
    <dgm:cxn modelId="{B06E1F09-3FD4-5040-9617-557AD3ACD297}" type="presOf" srcId="{491AD58D-EE56-0E49-8AA8-0DA5B2EC036C}" destId="{DC7C7B03-DE5D-BE42-8186-A18942ACD8DB}" srcOrd="0" destOrd="0" presId="urn:microsoft.com/office/officeart/2005/8/layout/vList2"/>
    <dgm:cxn modelId="{78DC9A8E-F0D3-FD42-9CCA-44BA071C0C19}" type="presOf" srcId="{E9D02A61-F4AE-E749-A716-640EE58B1F2D}" destId="{A16E796E-4ACD-064D-9DF9-A1B496BD8944}" srcOrd="0" destOrd="0" presId="urn:microsoft.com/office/officeart/2005/8/layout/vList2"/>
    <dgm:cxn modelId="{927C300B-C3D1-9B41-A64A-2238ABC83C7D}" srcId="{B792121C-F3B9-E049-B634-6D7FABB3AD86}" destId="{0396FECF-C6C9-CB45-8A4F-2560733B081F}" srcOrd="1" destOrd="0" parTransId="{C27DCD3C-EC64-0446-BA77-291075BB9D08}" sibTransId="{8181D7BA-9082-CA41-A08F-F175179BC54E}"/>
    <dgm:cxn modelId="{71299774-F99E-264A-9469-0AB87F9FA743}" srcId="{E9D02A61-F4AE-E749-A716-640EE58B1F2D}" destId="{B792121C-F3B9-E049-B634-6D7FABB3AD86}" srcOrd="0" destOrd="0" parTransId="{95EFEC76-5A3C-7B4C-8E5D-0D5751003D13}" sibTransId="{C1B303FF-D3D5-FF43-B10B-D218753C26F2}"/>
    <dgm:cxn modelId="{11E3BF93-33D8-FB4C-9CEE-7FA16CD6B691}" type="presOf" srcId="{B792121C-F3B9-E049-B634-6D7FABB3AD86}" destId="{84D90513-31AA-F345-B8A6-EF9F4CCEE325}" srcOrd="0" destOrd="0" presId="urn:microsoft.com/office/officeart/2005/8/layout/vList2"/>
    <dgm:cxn modelId="{73AC09E4-1E17-8A44-8256-873DDAF58F9E}" type="presOf" srcId="{96943E9B-D585-A744-9FC4-DA6076E4C33F}" destId="{F8BBB6DA-4AC1-5343-908A-01E5F161EE82}" srcOrd="0" destOrd="3" presId="urn:microsoft.com/office/officeart/2005/8/layout/vList2"/>
    <dgm:cxn modelId="{79DA8A33-78E3-524C-B77F-366003CBAEAE}" type="presOf" srcId="{D758D68F-4085-AE41-A579-9121A49648B7}" destId="{F8BBB6DA-4AC1-5343-908A-01E5F161EE82}" srcOrd="0" destOrd="4" presId="urn:microsoft.com/office/officeart/2005/8/layout/vList2"/>
    <dgm:cxn modelId="{9F2B3F84-C0D2-424A-BA34-D730931FB7BD}" type="presOf" srcId="{0396FECF-C6C9-CB45-8A4F-2560733B081F}" destId="{0CD62759-4F41-A542-9A27-8B00B9EC7A9E}" srcOrd="0" destOrd="1" presId="urn:microsoft.com/office/officeart/2005/8/layout/vList2"/>
    <dgm:cxn modelId="{93DBE70D-FE28-9849-A6CF-422DB53E52DC}" srcId="{B792121C-F3B9-E049-B634-6D7FABB3AD86}" destId="{4776FE33-8C9F-164B-A993-42AB709368E5}" srcOrd="2" destOrd="0" parTransId="{097BF302-B561-8942-AA5D-B856F66ECC70}" sibTransId="{2F1B8454-35A3-8845-84F4-7731DC297053}"/>
    <dgm:cxn modelId="{C16774EC-F24C-5B4B-BDF2-D826E889481E}" type="presOf" srcId="{868BFE38-C985-484E-B5DA-7D1190FAD27B}" destId="{F8BBB6DA-4AC1-5343-908A-01E5F161EE82}" srcOrd="0" destOrd="1" presId="urn:microsoft.com/office/officeart/2005/8/layout/vList2"/>
    <dgm:cxn modelId="{2C226699-B1E7-EE40-8E04-2D836DB1235E}" srcId="{491AD58D-EE56-0E49-8AA8-0DA5B2EC036C}" destId="{07B0B6B7-1DCB-8446-A2B2-745C5F48459B}" srcOrd="2" destOrd="0" parTransId="{38C12DF4-7113-DA4C-9B67-FC4E4B6F2E75}" sibTransId="{4D81ACE1-F278-744A-B7E0-6336C3B672CB}"/>
    <dgm:cxn modelId="{87DC6386-065E-4C4E-A57A-A2BDCE2DE4DB}" srcId="{491AD58D-EE56-0E49-8AA8-0DA5B2EC036C}" destId="{96943E9B-D585-A744-9FC4-DA6076E4C33F}" srcOrd="3" destOrd="0" parTransId="{9AFCC884-3F6D-9C4B-9000-87BB52C2153A}" sibTransId="{31933A3E-D240-4940-9767-C5F6A77C148B}"/>
    <dgm:cxn modelId="{AEFBE69B-CB7B-8646-BDB6-AE391751EE8D}" type="presOf" srcId="{0E756704-67B5-E242-AD4F-8DC6EBAD686F}" destId="{F8BBB6DA-4AC1-5343-908A-01E5F161EE82}" srcOrd="0" destOrd="0" presId="urn:microsoft.com/office/officeart/2005/8/layout/vList2"/>
    <dgm:cxn modelId="{A34CB571-4A89-9A40-811C-F892CC53ECD3}" type="presOf" srcId="{07B0B6B7-1DCB-8446-A2B2-745C5F48459B}" destId="{F8BBB6DA-4AC1-5343-908A-01E5F161EE82}" srcOrd="0" destOrd="2" presId="urn:microsoft.com/office/officeart/2005/8/layout/vList2"/>
    <dgm:cxn modelId="{6AB960D5-E75D-F744-AA02-3E29C7448707}" srcId="{E9D02A61-F4AE-E749-A716-640EE58B1F2D}" destId="{491AD58D-EE56-0E49-8AA8-0DA5B2EC036C}" srcOrd="1" destOrd="0" parTransId="{9AACAAF9-D355-9044-8B80-DEF80DBBAAA2}" sibTransId="{691310BC-A791-1E4B-87FB-F7AC6BBBD4F7}"/>
    <dgm:cxn modelId="{5EC6836F-CCB7-4C46-98F9-BA8F3F8E47B5}" type="presParOf" srcId="{A16E796E-4ACD-064D-9DF9-A1B496BD8944}" destId="{84D90513-31AA-F345-B8A6-EF9F4CCEE325}" srcOrd="0" destOrd="0" presId="urn:microsoft.com/office/officeart/2005/8/layout/vList2"/>
    <dgm:cxn modelId="{E492BA27-E65F-4642-B89A-5890A7D15D21}" type="presParOf" srcId="{A16E796E-4ACD-064D-9DF9-A1B496BD8944}" destId="{0CD62759-4F41-A542-9A27-8B00B9EC7A9E}" srcOrd="1" destOrd="0" presId="urn:microsoft.com/office/officeart/2005/8/layout/vList2"/>
    <dgm:cxn modelId="{E7F380AD-0CE6-2346-9626-265D4F976CF7}" type="presParOf" srcId="{A16E796E-4ACD-064D-9DF9-A1B496BD8944}" destId="{DC7C7B03-DE5D-BE42-8186-A18942ACD8DB}" srcOrd="2" destOrd="0" presId="urn:microsoft.com/office/officeart/2005/8/layout/vList2"/>
    <dgm:cxn modelId="{E1A0A954-55C6-8447-ADA1-7CE31443EF7A}" type="presParOf" srcId="{A16E796E-4ACD-064D-9DF9-A1B496BD8944}" destId="{F8BBB6DA-4AC1-5343-908A-01E5F161EE8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0C9E16-A037-B54B-B5B2-5F4485E6BC16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81CB29F-2515-904E-A34B-77DFDB5371E1}">
          <dgm:prSet/>
          <dgm:spPr/>
          <dgm:t>
            <a:bodyPr/>
            <a:lstStyle/>
            <a:p>
              <a:pPr rtl="0"/>
              <a:r>
                <a:rPr lang="en-US" dirty="0" err="1" smtClean="0"/>
                <a:t>Yaşlı</a:t>
              </a:r>
              <a:r>
                <a:rPr lang="en-US" dirty="0" smtClean="0"/>
                <a:t> </a:t>
              </a:r>
              <a:r>
                <a:rPr lang="en-US" dirty="0" err="1" smtClean="0"/>
                <a:t>depresyon</a:t>
              </a:r>
              <a:r>
                <a:rPr lang="en-US" dirty="0" smtClean="0"/>
                <a:t> </a:t>
              </a:r>
              <a:r>
                <a:rPr lang="en-US" dirty="0" err="1" smtClean="0"/>
                <a:t>hastalarının</a:t>
              </a:r>
              <a:r>
                <a:rPr lang="en-US" dirty="0" smtClean="0"/>
                <a:t> ilk AD </a:t>
              </a:r>
              <a:r>
                <a:rPr lang="en-US" dirty="0" err="1" smtClean="0"/>
                <a:t>tx</a:t>
              </a:r>
              <a:r>
                <a:rPr lang="en-US" dirty="0" smtClean="0"/>
                <a:t> </a:t>
              </a:r>
              <a:r>
                <a:rPr lang="en-US" dirty="0" err="1" smtClean="0"/>
                <a:t>yanıt</a:t>
              </a:r>
              <a:r>
                <a:rPr lang="en-US" dirty="0" smtClean="0"/>
                <a:t> </a:t>
              </a:r>
              <a:r>
                <a:rPr lang="en-US" dirty="0" err="1" smtClean="0"/>
                <a:t>oranı</a:t>
              </a:r>
              <a:r>
                <a:rPr lang="en-US" dirty="0" smtClean="0"/>
                <a:t> </a:t>
              </a:r>
              <a14:m>
                <m:oMath xmlns:m="http://schemas.openxmlformats.org/officeDocument/2006/math">
                  <m:r>
                    <a:rPr lang="en-US" i="1">
                      <a:latin typeface="Cambria Math" charset="0"/>
                    </a:rPr>
                    <m:t>%</m:t>
                  </m:r>
                </m:oMath>
              </a14:m>
              <a:r>
                <a:rPr lang="en-US" dirty="0"/>
                <a:t> 35-73 </a:t>
              </a:r>
              <a:r>
                <a:rPr lang="en-US" dirty="0" err="1"/>
                <a:t>arasında</a:t>
              </a:r>
              <a:r>
                <a:rPr lang="en-US" dirty="0"/>
                <a:t> </a:t>
              </a:r>
              <a:r>
                <a:rPr lang="en-US" dirty="0" err="1"/>
                <a:t>bildiriliyor</a:t>
              </a:r>
              <a:endParaRPr lang="en-US" dirty="0"/>
            </a:p>
          </dgm:t>
        </dgm:pt>
      </mc:Choice>
      <mc:Fallback xmlns="">
        <dgm:pt modelId="{981CB29F-2515-904E-A34B-77DFDB5371E1}">
          <dgm:prSet/>
          <dgm:spPr/>
          <dgm:t>
            <a:bodyPr/>
            <a:lstStyle/>
            <a:p>
              <a:pPr rtl="0"/>
              <a:r>
                <a:rPr lang="en-US" dirty="0" err="1" smtClean="0"/>
                <a:t>Yaşlı</a:t>
              </a:r>
              <a:r>
                <a:rPr lang="en-US" dirty="0" smtClean="0"/>
                <a:t> </a:t>
              </a:r>
              <a:r>
                <a:rPr lang="en-US" dirty="0" err="1" smtClean="0"/>
                <a:t>depresyon</a:t>
              </a:r>
              <a:r>
                <a:rPr lang="en-US" dirty="0" smtClean="0"/>
                <a:t> </a:t>
              </a:r>
              <a:r>
                <a:rPr lang="en-US" dirty="0" err="1" smtClean="0"/>
                <a:t>hastalarının</a:t>
              </a:r>
              <a:r>
                <a:rPr lang="en-US" dirty="0" smtClean="0"/>
                <a:t> ilk AD </a:t>
              </a:r>
              <a:r>
                <a:rPr lang="en-US" dirty="0" err="1" smtClean="0"/>
                <a:t>tx</a:t>
              </a:r>
              <a:r>
                <a:rPr lang="en-US" dirty="0" smtClean="0"/>
                <a:t> </a:t>
              </a:r>
              <a:r>
                <a:rPr lang="en-US" dirty="0" err="1" smtClean="0"/>
                <a:t>yanıt</a:t>
              </a:r>
              <a:r>
                <a:rPr lang="en-US" dirty="0" smtClean="0"/>
                <a:t> </a:t>
              </a:r>
              <a:r>
                <a:rPr lang="en-US" dirty="0" err="1" smtClean="0"/>
                <a:t>oranı</a:t>
              </a:r>
              <a:r>
                <a:rPr lang="en-US" dirty="0" smtClean="0"/>
                <a:t> </a:t>
              </a:r>
              <a:r>
                <a:rPr lang="en-US" i="0"/>
                <a:t>%</a:t>
              </a:r>
              <a:r>
                <a:rPr lang="en-US" dirty="0"/>
                <a:t> 35-73 </a:t>
              </a:r>
              <a:r>
                <a:rPr lang="en-US" dirty="0" err="1"/>
                <a:t>arasında</a:t>
              </a:r>
              <a:r>
                <a:rPr lang="en-US" dirty="0"/>
                <a:t> </a:t>
              </a:r>
              <a:r>
                <a:rPr lang="en-US" dirty="0" err="1"/>
                <a:t>bildiriliyor</a:t>
              </a:r>
              <a:endParaRPr lang="en-US" dirty="0"/>
            </a:p>
          </dgm:t>
        </dgm:pt>
      </mc:Fallback>
    </mc:AlternateContent>
    <dgm:pt modelId="{E77839F2-7DE8-7D4B-8042-FC1946703984}" type="parTrans" cxnId="{8AE3729C-3B4F-DE48-982B-7417E55E2C25}">
      <dgm:prSet/>
      <dgm:spPr/>
      <dgm:t>
        <a:bodyPr/>
        <a:lstStyle/>
        <a:p>
          <a:endParaRPr lang="en-US"/>
        </a:p>
      </dgm:t>
    </dgm:pt>
    <dgm:pt modelId="{36CFCB9E-F209-DF4C-96FB-E09436BA869C}" type="sibTrans" cxnId="{8AE3729C-3B4F-DE48-982B-7417E55E2C25}">
      <dgm:prSet/>
      <dgm:spPr/>
      <dgm:t>
        <a:bodyPr/>
        <a:lstStyle/>
        <a:p>
          <a:endParaRPr lang="en-US"/>
        </a:p>
      </dgm:t>
    </dgm:pt>
    <dgm:pt modelId="{D332FAE0-C6EA-3B45-A538-4EAA7BD4D105}" type="pres">
      <dgm:prSet presAssocID="{960C9E16-A037-B54B-B5B2-5F4485E6BC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E6D38-E736-CF47-8206-DA4957722EA4}" type="pres">
      <dgm:prSet presAssocID="{981CB29F-2515-904E-A34B-77DFDB5371E1}" presName="parentText" presStyleLbl="node1" presStyleIdx="0" presStyleCnt="1" custScaleX="93833" custScaleY="13236" custLinFactNeighborX="8375" custLinFactNeighborY="9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E3729C-3B4F-DE48-982B-7417E55E2C25}" srcId="{960C9E16-A037-B54B-B5B2-5F4485E6BC16}" destId="{981CB29F-2515-904E-A34B-77DFDB5371E1}" srcOrd="0" destOrd="0" parTransId="{E77839F2-7DE8-7D4B-8042-FC1946703984}" sibTransId="{36CFCB9E-F209-DF4C-96FB-E09436BA869C}"/>
    <dgm:cxn modelId="{8CF92CE7-B800-8843-8FE2-E1F5CE32065F}" type="presOf" srcId="{960C9E16-A037-B54B-B5B2-5F4485E6BC16}" destId="{D332FAE0-C6EA-3B45-A538-4EAA7BD4D105}" srcOrd="0" destOrd="0" presId="urn:microsoft.com/office/officeart/2005/8/layout/vList2"/>
    <dgm:cxn modelId="{F4A46458-A0C7-D64F-95BD-F086A3EE6BA7}" type="presOf" srcId="{981CB29F-2515-904E-A34B-77DFDB5371E1}" destId="{C60E6D38-E736-CF47-8206-DA4957722EA4}" srcOrd="0" destOrd="0" presId="urn:microsoft.com/office/officeart/2005/8/layout/vList2"/>
    <dgm:cxn modelId="{DD178861-20FC-904B-B83D-8F224ACADB7F}" type="presParOf" srcId="{D332FAE0-C6EA-3B45-A538-4EAA7BD4D105}" destId="{C60E6D38-E736-CF47-8206-DA4957722E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0C9E16-A037-B54B-B5B2-5F4485E6BC16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1CB29F-2515-904E-A34B-77DFDB5371E1}">
      <dgm:prSet/>
      <dgm:spPr>
        <a:blipFill rotWithShape="0">
          <a:blip xmlns:r="http://schemas.openxmlformats.org/officeDocument/2006/relationships" r:embed="rId1"/>
          <a:stretch>
            <a:fillRect l="-823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77839F2-7DE8-7D4B-8042-FC1946703984}" type="parTrans" cxnId="{8AE3729C-3B4F-DE48-982B-7417E55E2C25}">
      <dgm:prSet/>
      <dgm:spPr/>
      <dgm:t>
        <a:bodyPr/>
        <a:lstStyle/>
        <a:p>
          <a:endParaRPr lang="en-US"/>
        </a:p>
      </dgm:t>
    </dgm:pt>
    <dgm:pt modelId="{36CFCB9E-F209-DF4C-96FB-E09436BA869C}" type="sibTrans" cxnId="{8AE3729C-3B4F-DE48-982B-7417E55E2C25}">
      <dgm:prSet/>
      <dgm:spPr/>
      <dgm:t>
        <a:bodyPr/>
        <a:lstStyle/>
        <a:p>
          <a:endParaRPr lang="en-US"/>
        </a:p>
      </dgm:t>
    </dgm:pt>
    <dgm:pt modelId="{D332FAE0-C6EA-3B45-A538-4EAA7BD4D105}" type="pres">
      <dgm:prSet presAssocID="{960C9E16-A037-B54B-B5B2-5F4485E6BC16}" presName="linear" presStyleCnt="0">
        <dgm:presLayoutVars>
          <dgm:animLvl val="lvl"/>
          <dgm:resizeHandles val="exact"/>
        </dgm:presLayoutVars>
      </dgm:prSet>
      <dgm:spPr/>
    </dgm:pt>
    <dgm:pt modelId="{C60E6D38-E736-CF47-8206-DA4957722EA4}" type="pres">
      <dgm:prSet presAssocID="{981CB29F-2515-904E-A34B-77DFDB5371E1}" presName="parentText" presStyleLbl="node1" presStyleIdx="0" presStyleCnt="1" custScaleX="93833" custScaleY="13236" custLinFactNeighborX="8375" custLinFactNeighborY="941">
        <dgm:presLayoutVars>
          <dgm:chMax val="0"/>
          <dgm:bulletEnabled val="1"/>
        </dgm:presLayoutVars>
      </dgm:prSet>
      <dgm:spPr/>
    </dgm:pt>
  </dgm:ptLst>
  <dgm:cxnLst>
    <dgm:cxn modelId="{8AE3729C-3B4F-DE48-982B-7417E55E2C25}" srcId="{960C9E16-A037-B54B-B5B2-5F4485E6BC16}" destId="{981CB29F-2515-904E-A34B-77DFDB5371E1}" srcOrd="0" destOrd="0" parTransId="{E77839F2-7DE8-7D4B-8042-FC1946703984}" sibTransId="{36CFCB9E-F209-DF4C-96FB-E09436BA869C}"/>
    <dgm:cxn modelId="{8CF92CE7-B800-8843-8FE2-E1F5CE32065F}" type="presOf" srcId="{960C9E16-A037-B54B-B5B2-5F4485E6BC16}" destId="{D332FAE0-C6EA-3B45-A538-4EAA7BD4D105}" srcOrd="0" destOrd="0" presId="urn:microsoft.com/office/officeart/2005/8/layout/vList2"/>
    <dgm:cxn modelId="{F4A46458-A0C7-D64F-95BD-F086A3EE6BA7}" type="presOf" srcId="{981CB29F-2515-904E-A34B-77DFDB5371E1}" destId="{C60E6D38-E736-CF47-8206-DA4957722EA4}" srcOrd="0" destOrd="0" presId="urn:microsoft.com/office/officeart/2005/8/layout/vList2"/>
    <dgm:cxn modelId="{DD178861-20FC-904B-B83D-8F224ACADB7F}" type="presParOf" srcId="{D332FAE0-C6EA-3B45-A538-4EAA7BD4D105}" destId="{C60E6D38-E736-CF47-8206-DA4957722E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508C3-31A2-C849-9EE5-4E8362C049D2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gradFill rotWithShape="0">
          <a:gsLst>
            <a:gs pos="0">
              <a:schemeClr val="accent2"/>
            </a:gs>
            <a:gs pos="5000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Organik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hastalığa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sekonder</a:t>
          </a:r>
          <a:endParaRPr lang="en-US" sz="4000" kern="1200" dirty="0"/>
        </a:p>
      </dsp:txBody>
      <dsp:txXfrm>
        <a:off x="1748064" y="2975"/>
        <a:ext cx="3342605" cy="2005563"/>
      </dsp:txXfrm>
    </dsp:sp>
    <dsp:sp modelId="{9A452B0D-BE57-044C-9764-498D0E792952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gradFill rotWithShape="0">
          <a:gsLst>
            <a:gs pos="0">
              <a:schemeClr val="accent2"/>
            </a:gs>
            <a:gs pos="82000">
              <a:srgbClr val="FF000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Organik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hastalığa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eşlik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eden</a:t>
          </a:r>
          <a:endParaRPr lang="en-US" sz="4000" kern="1200" dirty="0"/>
        </a:p>
      </dsp:txBody>
      <dsp:txXfrm>
        <a:off x="5424930" y="2975"/>
        <a:ext cx="3342605" cy="2005563"/>
      </dsp:txXfrm>
    </dsp:sp>
    <dsp:sp modelId="{DD27FCD1-3CF6-2F4F-85CA-9884B5C15814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gradFill rotWithShape="0">
          <a:gsLst>
            <a:gs pos="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Kognitif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bozukluğun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habercisi</a:t>
          </a:r>
          <a:endParaRPr lang="en-US" sz="4000" kern="1200" dirty="0"/>
        </a:p>
      </dsp:txBody>
      <dsp:txXfrm>
        <a:off x="1748064" y="2342799"/>
        <a:ext cx="3342605" cy="2005563"/>
      </dsp:txXfrm>
    </dsp:sp>
    <dsp:sp modelId="{BF8DA27E-CAFF-504F-BC2E-BE54C5E7A913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gradFill rotWithShape="0">
          <a:gsLst>
            <a:gs pos="0">
              <a:srgbClr val="92D050"/>
            </a:gs>
            <a:gs pos="5000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Kognitif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bozukluğa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eşlik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eden</a:t>
          </a:r>
          <a:endParaRPr lang="en-US" sz="4000" kern="1200" dirty="0"/>
        </a:p>
      </dsp:txBody>
      <dsp:txXfrm>
        <a:off x="5424930" y="2342799"/>
        <a:ext cx="3342605" cy="2005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902C8-8850-1A48-A223-5B21810E2A3F}">
      <dsp:nvSpPr>
        <dsp:cNvPr id="0" name=""/>
        <dsp:cNvSpPr/>
      </dsp:nvSpPr>
      <dsp:spPr>
        <a:xfrm>
          <a:off x="0" y="62063"/>
          <a:ext cx="10515600" cy="1034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Unipolar non-psikotik depresyonda ilk seçenek, SSRI veya venlafaksin </a:t>
          </a:r>
          <a14:m xmlns:a14="http://schemas.microsoft.com/office/drawing/2010/main">
            <m:oMath xmlns:m="http://schemas.openxmlformats.org/officeDocument/2006/math">
              <m:r>
                <a:rPr lang="en-US" sz="2600" i="1" kern="1200">
                  <a:latin typeface="Cambria Math" charset="0"/>
                </a:rPr>
                <m:t>+</m:t>
              </m:r>
              <m:r>
                <a:rPr lang="en-US" sz="2600" b="0" i="1" kern="1200">
                  <a:latin typeface="Cambria Math" charset="0"/>
                </a:rPr>
                <m:t>𝑝𝑠𝑖𝑘𝑜𝑡𝑒𝑟𝑎𝑝𝑖</m:t>
              </m:r>
            </m:oMath>
          </a14:m>
          <a:endParaRPr lang="en-US" sz="2600" kern="1200"/>
        </a:p>
      </dsp:txBody>
      <dsp:txXfrm>
        <a:off x="50489" y="112552"/>
        <a:ext cx="10414622" cy="933302"/>
      </dsp:txXfrm>
    </dsp:sp>
    <dsp:sp modelId="{68A177AC-3303-6143-9C1A-3D11B7AA37B2}">
      <dsp:nvSpPr>
        <dsp:cNvPr id="0" name=""/>
        <dsp:cNvSpPr/>
      </dsp:nvSpPr>
      <dsp:spPr>
        <a:xfrm>
          <a:off x="0" y="1171224"/>
          <a:ext cx="10515600" cy="1034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Unipolar psikotik major depr, SSRI </a:t>
          </a:r>
          <a14:m xmlns:a14="http://schemas.microsoft.com/office/drawing/2010/main">
            <m:oMath xmlns:m="http://schemas.openxmlformats.org/officeDocument/2006/math">
              <m:r>
                <a:rPr lang="en-US" sz="2600" i="1" kern="1200">
                  <a:latin typeface="Cambria Math" charset="0"/>
                </a:rPr>
                <m:t>+</m:t>
              </m:r>
              <m:r>
                <a:rPr lang="en-US" sz="2600" b="0" i="1" kern="1200">
                  <a:latin typeface="Cambria Math" charset="0"/>
                </a:rPr>
                <m:t>𝐴𝑃</m:t>
              </m:r>
            </m:oMath>
          </a14:m>
          <a:r>
            <a:rPr lang="en-US" sz="2600" kern="1200"/>
            <a:t> veya EKT</a:t>
          </a:r>
        </a:p>
      </dsp:txBody>
      <dsp:txXfrm>
        <a:off x="50489" y="1221713"/>
        <a:ext cx="10414622" cy="933302"/>
      </dsp:txXfrm>
    </dsp:sp>
    <dsp:sp modelId="{BE0C6C2B-05D7-454F-8958-D0D301CA6016}">
      <dsp:nvSpPr>
        <dsp:cNvPr id="0" name=""/>
        <dsp:cNvSpPr/>
      </dsp:nvSpPr>
      <dsp:spPr>
        <a:xfrm>
          <a:off x="0" y="2205504"/>
          <a:ext cx="105156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smtClean="0"/>
            <a:t>Yeme-içmeyi reddediyorsa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smtClean="0"/>
            <a:t>Intihar riski varsa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 smtClean="0"/>
            <a:t>Etrafa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zarar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verme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riski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yüksekse</a:t>
          </a:r>
          <a:r>
            <a:rPr lang="en-US" sz="2000" kern="1200" dirty="0" smtClean="0"/>
            <a:t> EKT</a:t>
          </a:r>
          <a:endParaRPr lang="en-US" sz="2000" kern="1200" dirty="0"/>
        </a:p>
      </dsp:txBody>
      <dsp:txXfrm>
        <a:off x="0" y="2205504"/>
        <a:ext cx="10515600" cy="1049490"/>
      </dsp:txXfrm>
    </dsp:sp>
    <dsp:sp modelId="{24D194B2-0091-AB4D-A9C5-C8C7E2D88A30}">
      <dsp:nvSpPr>
        <dsp:cNvPr id="0" name=""/>
        <dsp:cNvSpPr/>
      </dsp:nvSpPr>
      <dsp:spPr>
        <a:xfrm>
          <a:off x="0" y="3254994"/>
          <a:ext cx="10515600" cy="1034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Distimi veya persistan hafif depresyon, SSRI </a:t>
          </a:r>
          <a14:m xmlns:a14="http://schemas.microsoft.com/office/drawing/2010/main">
            <m:oMath xmlns:m="http://schemas.openxmlformats.org/officeDocument/2006/math">
              <m:r>
                <a:rPr lang="en-US" sz="2600" i="1" kern="1200">
                  <a:latin typeface="Cambria Math" charset="0"/>
                </a:rPr>
                <m:t>+</m:t>
              </m:r>
            </m:oMath>
          </a14:m>
          <a:r>
            <a:rPr lang="en-US" sz="2600" kern="1200"/>
            <a:t> psikoterapi</a:t>
          </a:r>
        </a:p>
      </dsp:txBody>
      <dsp:txXfrm>
        <a:off x="50489" y="3305483"/>
        <a:ext cx="10414622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90513-31AA-F345-B8A6-EF9F4CCEE325}">
      <dsp:nvSpPr>
        <dsp:cNvPr id="0" name=""/>
        <dsp:cNvSpPr/>
      </dsp:nvSpPr>
      <dsp:spPr>
        <a:xfrm>
          <a:off x="0" y="31643"/>
          <a:ext cx="5181600" cy="6236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Tanımıyla ilgili tartışmalar</a:t>
          </a:r>
          <a:endParaRPr lang="en-US" sz="2600" kern="1200"/>
        </a:p>
      </dsp:txBody>
      <dsp:txXfrm>
        <a:off x="30442" y="62085"/>
        <a:ext cx="5120716" cy="562726"/>
      </dsp:txXfrm>
    </dsp:sp>
    <dsp:sp modelId="{0CD62759-4F41-A542-9A27-8B00B9EC7A9E}">
      <dsp:nvSpPr>
        <dsp:cNvPr id="0" name=""/>
        <dsp:cNvSpPr/>
      </dsp:nvSpPr>
      <dsp:spPr>
        <a:xfrm>
          <a:off x="0" y="655253"/>
          <a:ext cx="51816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smtClean="0"/>
            <a:t>1 antidepresan tedaviye yanıtsızlık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smtClean="0"/>
            <a:t>2 ve daha fazla antidepresan tx yanıtsızlık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smtClean="0"/>
            <a:t>2 farklı gruptan antidepresan tx yanıtsızlık</a:t>
          </a:r>
          <a:endParaRPr lang="en-US" sz="2000" kern="1200"/>
        </a:p>
      </dsp:txBody>
      <dsp:txXfrm>
        <a:off x="0" y="655253"/>
        <a:ext cx="5181600" cy="1049490"/>
      </dsp:txXfrm>
    </dsp:sp>
    <dsp:sp modelId="{DC7C7B03-DE5D-BE42-8186-A18942ACD8DB}">
      <dsp:nvSpPr>
        <dsp:cNvPr id="0" name=""/>
        <dsp:cNvSpPr/>
      </dsp:nvSpPr>
      <dsp:spPr>
        <a:xfrm>
          <a:off x="0" y="1900691"/>
          <a:ext cx="5181600" cy="6236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Yanıt kategorileri</a:t>
          </a:r>
          <a:endParaRPr lang="en-US" sz="2600" kern="1200"/>
        </a:p>
      </dsp:txBody>
      <dsp:txXfrm>
        <a:off x="30442" y="1931133"/>
        <a:ext cx="5120716" cy="562726"/>
      </dsp:txXfrm>
    </dsp:sp>
    <dsp:sp modelId="{F8BBB6DA-4AC1-5343-908A-01E5F161EE82}">
      <dsp:nvSpPr>
        <dsp:cNvPr id="0" name=""/>
        <dsp:cNvSpPr/>
      </dsp:nvSpPr>
      <dsp:spPr>
        <a:xfrm>
          <a:off x="0" y="2328354"/>
          <a:ext cx="5181600" cy="199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r-T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tr-TR" sz="2000" i="1" kern="1200" smtClean="0">
                  <a:latin typeface="Cambria Math" charset="0"/>
                </a:rPr>
                <m:t>&lt;%</m:t>
              </m:r>
            </m:oMath>
          </a14:m>
          <a:r>
            <a:rPr lang="tr-TR" sz="2000" kern="1200" dirty="0"/>
            <a:t> 25- yanıt yok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tr-TR" sz="2000" i="1" kern="1200" smtClean="0">
                  <a:latin typeface="Cambria Math" charset="0"/>
                </a:rPr>
                <m:t>%</m:t>
              </m:r>
            </m:oMath>
          </a14:m>
          <a:r>
            <a:rPr lang="tr-TR" sz="2000" kern="1200" dirty="0"/>
            <a:t> 25-49 kısmi yanıt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en-US" sz="2000" i="1" kern="1200" smtClean="0">
                  <a:latin typeface="Cambria Math" charset="0"/>
                </a:rPr>
                <m:t>&gt;</m:t>
              </m:r>
              <m:r>
                <a:rPr lang="en-US" sz="2000" b="0" i="1" kern="1200">
                  <a:latin typeface="Cambria Math" charset="0"/>
                </a:rPr>
                <m:t>50 </m:t>
              </m:r>
              <m:r>
                <a:rPr lang="en-US" sz="2000" b="0" i="1" kern="1200">
                  <a:latin typeface="Cambria Math" charset="0"/>
                </a:rPr>
                <m:t>𝑦𝑎𝑛𝚤𝑡</m:t>
              </m:r>
              <m:r>
                <a:rPr lang="en-US" sz="2000" b="0" i="1" kern="1200">
                  <a:latin typeface="Cambria Math" charset="0"/>
                </a:rPr>
                <m:t> </m:t>
              </m:r>
              <m:r>
                <a:rPr lang="en-US" sz="2000" b="0" i="1" kern="1200">
                  <a:latin typeface="Cambria Math" charset="0"/>
                </a:rPr>
                <m:t>𝑣𝑎𝑟</m:t>
              </m:r>
            </m:oMath>
          </a14:m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000" kern="1200" smtClean="0"/>
            <a:t>Sxs hiç kalmadı veya çok az miktarda kaldı ise remisyon</a:t>
          </a:r>
          <a:endParaRPr lang="tr-TR" sz="2000" kern="1200"/>
        </a:p>
      </dsp:txBody>
      <dsp:txXfrm>
        <a:off x="0" y="2328354"/>
        <a:ext cx="5181600" cy="1991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E6D38-E736-CF47-8206-DA4957722EA4}">
      <dsp:nvSpPr>
        <dsp:cNvPr id="0" name=""/>
        <dsp:cNvSpPr/>
      </dsp:nvSpPr>
      <dsp:spPr>
        <a:xfrm>
          <a:off x="340974" y="1370533"/>
          <a:ext cx="5188045" cy="10902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Yaşlı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depresyon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hastalarının</a:t>
          </a:r>
          <a:r>
            <a:rPr lang="en-US" sz="2400" kern="1200" dirty="0" smtClean="0"/>
            <a:t> ilk AD </a:t>
          </a:r>
          <a:r>
            <a:rPr lang="en-US" sz="2400" kern="1200" dirty="0" err="1" smtClean="0"/>
            <a:t>tx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yanıt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oranı</a:t>
          </a:r>
          <a:r>
            <a:rPr lang="en-US" sz="2400" kern="1200" dirty="0" smtClean="0"/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400" i="1" kern="1200">
                  <a:latin typeface="Cambria Math" charset="0"/>
                </a:rPr>
                <m:t>%</m:t>
              </m:r>
            </m:oMath>
          </a14:m>
          <a:r>
            <a:rPr lang="en-US" sz="2400" kern="1200" dirty="0"/>
            <a:t> 35-73 </a:t>
          </a:r>
          <a:r>
            <a:rPr lang="en-US" sz="2400" kern="1200" dirty="0" err="1"/>
            <a:t>arasında</a:t>
          </a:r>
          <a:r>
            <a:rPr lang="en-US" sz="2400" kern="1200" dirty="0"/>
            <a:t> </a:t>
          </a:r>
          <a:r>
            <a:rPr lang="en-US" sz="2400" kern="1200" dirty="0" err="1"/>
            <a:t>bildiriliyor</a:t>
          </a:r>
          <a:endParaRPr lang="en-US" sz="2400" kern="1200" dirty="0"/>
        </a:p>
      </dsp:txBody>
      <dsp:txXfrm>
        <a:off x="394194" y="1423753"/>
        <a:ext cx="5081605" cy="983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48263-D256-4747-AF7C-4B2CD47F355A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A64B0-6B4B-A34C-9D8E-140E80E0C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9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8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0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8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6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6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8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3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D30DD-4E02-3E48-AB12-106756F0FB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DCEC3-CA85-1441-81C6-89588B9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6.xml"/><Relationship Id="rId12" Type="http://schemas.openxmlformats.org/officeDocument/2006/relationships/diagramLayout" Target="../diagrams/layout4.xml"/><Relationship Id="rId13" Type="http://schemas.openxmlformats.org/officeDocument/2006/relationships/diagramQuickStyle" Target="../diagrams/quickStyle4.xml"/><Relationship Id="rId14" Type="http://schemas.openxmlformats.org/officeDocument/2006/relationships/diagramColors" Target="../diagrams/colors4.xml"/><Relationship Id="rId15" Type="http://schemas.microsoft.com/office/2007/relationships/diagramDrawing" Target="../diagrams/drawing4.xml"/><Relationship Id="rId16" Type="http://schemas.openxmlformats.org/officeDocument/2006/relationships/diagramData" Target="../diagrams/data7.xml"/><Relationship Id="rId17" Type="http://schemas.openxmlformats.org/officeDocument/2006/relationships/diagramLayout" Target="../diagrams/layout4.xml"/><Relationship Id="rId18" Type="http://schemas.openxmlformats.org/officeDocument/2006/relationships/diagramQuickStyle" Target="../diagrams/quickStyle4.xml"/><Relationship Id="rId19" Type="http://schemas.openxmlformats.org/officeDocument/2006/relationships/diagramColors" Target="../diagrams/colors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tiff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Yaşlı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Depresyonunda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Psikoterapi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ve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Farmakoterapi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5024"/>
            <a:ext cx="9144000" cy="19527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Dr. </a:t>
            </a:r>
            <a:r>
              <a:rPr lang="en-US" b="1" dirty="0" err="1" smtClean="0"/>
              <a:t>Özlem</a:t>
            </a:r>
            <a:r>
              <a:rPr lang="en-US" b="1" dirty="0" smtClean="0"/>
              <a:t> </a:t>
            </a:r>
            <a:r>
              <a:rPr lang="en-US" b="1" dirty="0" err="1" smtClean="0"/>
              <a:t>Erden</a:t>
            </a:r>
            <a:r>
              <a:rPr lang="en-US" b="1" dirty="0" smtClean="0"/>
              <a:t> Aki</a:t>
            </a:r>
          </a:p>
          <a:p>
            <a:r>
              <a:rPr lang="en-US" b="1" dirty="0" err="1" smtClean="0"/>
              <a:t>Hacettepe</a:t>
            </a:r>
            <a:r>
              <a:rPr lang="en-US" b="1" dirty="0" smtClean="0"/>
              <a:t> </a:t>
            </a:r>
            <a:r>
              <a:rPr lang="en-US" b="1" dirty="0" err="1" smtClean="0"/>
              <a:t>Üniversitesi</a:t>
            </a:r>
            <a:r>
              <a:rPr lang="en-US" b="1" dirty="0" smtClean="0"/>
              <a:t> </a:t>
            </a:r>
            <a:r>
              <a:rPr lang="en-US" b="1" dirty="0" err="1" smtClean="0"/>
              <a:t>Psikiyatri</a:t>
            </a:r>
            <a:r>
              <a:rPr lang="en-US" b="1" dirty="0" smtClean="0"/>
              <a:t> AD</a:t>
            </a:r>
          </a:p>
          <a:p>
            <a:endParaRPr lang="en-US" dirty="0"/>
          </a:p>
          <a:p>
            <a:r>
              <a:rPr lang="en-US" dirty="0" smtClean="0"/>
              <a:t>7. </a:t>
            </a:r>
            <a:r>
              <a:rPr lang="en-US" dirty="0" err="1" smtClean="0"/>
              <a:t>Uluslararası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17. </a:t>
            </a:r>
            <a:r>
              <a:rPr lang="en-US" dirty="0" err="1" smtClean="0"/>
              <a:t>Akademik</a:t>
            </a:r>
            <a:r>
              <a:rPr lang="en-US" dirty="0" smtClean="0"/>
              <a:t> </a:t>
            </a:r>
            <a:r>
              <a:rPr lang="en-US" dirty="0" err="1" smtClean="0"/>
              <a:t>Geriatri</a:t>
            </a:r>
            <a:r>
              <a:rPr lang="en-US" dirty="0" smtClean="0"/>
              <a:t> </a:t>
            </a:r>
            <a:r>
              <a:rPr lang="en-US" dirty="0" err="1" smtClean="0"/>
              <a:t>Kongresi</a:t>
            </a:r>
            <a:endParaRPr lang="en-US" dirty="0" smtClean="0"/>
          </a:p>
          <a:p>
            <a:r>
              <a:rPr lang="en-US" dirty="0" smtClean="0"/>
              <a:t>15-19 </a:t>
            </a:r>
            <a:r>
              <a:rPr lang="en-US" dirty="0" err="1" smtClean="0"/>
              <a:t>Ekim</a:t>
            </a:r>
            <a:r>
              <a:rPr lang="en-US" dirty="0" smtClean="0"/>
              <a:t> 2025, </a:t>
            </a:r>
            <a:r>
              <a:rPr lang="en-US" dirty="0" err="1" smtClean="0"/>
              <a:t>Bodrum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9216"/>
            <a:ext cx="10515600" cy="1265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94" y="5240885"/>
            <a:ext cx="1657458" cy="1344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135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4" y="3874039"/>
            <a:ext cx="33274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1" y="4599983"/>
            <a:ext cx="2009612" cy="1985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21" y="4024798"/>
            <a:ext cx="1605581" cy="10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332" y="1690688"/>
            <a:ext cx="10515600" cy="1726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98" y="4104610"/>
            <a:ext cx="1808136" cy="2554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42" y="4162586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41249"/>
            <a:ext cx="10515600" cy="10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Tedaviye</a:t>
            </a:r>
            <a:r>
              <a:rPr lang="en-US" dirty="0" smtClean="0"/>
              <a:t> </a:t>
            </a:r>
            <a:r>
              <a:rPr lang="en-US" dirty="0" err="1" smtClean="0"/>
              <a:t>direnç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829913190"/>
                  </p:ext>
                </p:extLst>
              </p:nvPr>
            </p:nvGraphicFramePr>
            <p:xfrm>
              <a:off x="838200" y="1825625"/>
              <a:ext cx="5181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829913190"/>
                  </p:ext>
                </p:extLst>
              </p:nvPr>
            </p:nvGraphicFramePr>
            <p:xfrm>
              <a:off x="838200" y="1825625"/>
              <a:ext cx="5181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282713596"/>
                  </p:ext>
                </p:extLst>
              </p:nvPr>
            </p:nvGraphicFramePr>
            <p:xfrm>
              <a:off x="6172200" y="1825625"/>
              <a:ext cx="5529020" cy="367627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Choice>
        <mc:Fallback xmlns="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282713596"/>
                  </p:ext>
                </p:extLst>
              </p:nvPr>
            </p:nvGraphicFramePr>
            <p:xfrm>
              <a:off x="6172200" y="1825625"/>
              <a:ext cx="5529020" cy="367627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6726265" y="6059837"/>
            <a:ext cx="4627535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Culang</a:t>
            </a:r>
            <a:r>
              <a:rPr lang="en-US" dirty="0" smtClean="0"/>
              <a:t> 2009, </a:t>
            </a:r>
            <a:r>
              <a:rPr lang="en-US" dirty="0" err="1" smtClean="0"/>
              <a:t>Schatzberg</a:t>
            </a:r>
            <a:r>
              <a:rPr lang="en-US" dirty="0" smtClean="0"/>
              <a:t> 2006, Newhouse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769" y="365124"/>
            <a:ext cx="9924034" cy="65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dirençte</a:t>
            </a:r>
            <a:r>
              <a:rPr lang="en-US" dirty="0" smtClean="0"/>
              <a:t> NICE 2022 </a:t>
            </a:r>
            <a:r>
              <a:rPr lang="en-US" dirty="0" err="1" smtClean="0"/>
              <a:t>rehberinin</a:t>
            </a:r>
            <a:r>
              <a:rPr lang="en-US" dirty="0" smtClean="0"/>
              <a:t> </a:t>
            </a:r>
            <a:r>
              <a:rPr lang="en-US" dirty="0" err="1" smtClean="0"/>
              <a:t>önerileri</a:t>
            </a:r>
            <a:endParaRPr lang="en-US" dirty="0" smtClean="0"/>
          </a:p>
          <a:p>
            <a:pPr lvl="1"/>
            <a:r>
              <a:rPr lang="en-US" dirty="0" err="1" smtClean="0"/>
              <a:t>Doz</a:t>
            </a:r>
            <a:r>
              <a:rPr lang="en-US" dirty="0" smtClean="0"/>
              <a:t> </a:t>
            </a:r>
            <a:r>
              <a:rPr lang="en-US" dirty="0" err="1" smtClean="0"/>
              <a:t>artırımı</a:t>
            </a:r>
            <a:endParaRPr lang="en-US" dirty="0" smtClean="0"/>
          </a:p>
          <a:p>
            <a:pPr lvl="1"/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ilaca</a:t>
            </a:r>
            <a:r>
              <a:rPr lang="en-US" dirty="0" smtClean="0"/>
              <a:t> </a:t>
            </a:r>
            <a:r>
              <a:rPr lang="en-US" dirty="0" err="1" smtClean="0"/>
              <a:t>geçiş</a:t>
            </a:r>
            <a:endParaRPr lang="en-US" dirty="0" smtClean="0"/>
          </a:p>
          <a:p>
            <a:pPr lvl="1"/>
            <a:r>
              <a:rPr lang="en-US" dirty="0" err="1" smtClean="0"/>
              <a:t>Psikoterapi</a:t>
            </a:r>
            <a:r>
              <a:rPr lang="en-US" dirty="0" smtClean="0"/>
              <a:t> </a:t>
            </a:r>
            <a:r>
              <a:rPr lang="en-US" dirty="0" err="1" smtClean="0"/>
              <a:t>ekleme</a:t>
            </a:r>
            <a:endParaRPr lang="en-US" dirty="0" smtClean="0"/>
          </a:p>
          <a:p>
            <a:pPr lvl="1"/>
            <a:r>
              <a:rPr lang="en-US" dirty="0" err="1" smtClean="0"/>
              <a:t>Güçlendirme</a:t>
            </a:r>
            <a:r>
              <a:rPr lang="en-US" dirty="0" smtClean="0"/>
              <a:t>- </a:t>
            </a:r>
            <a:r>
              <a:rPr lang="en-US" dirty="0" err="1" smtClean="0"/>
              <a:t>augmentasyon</a:t>
            </a:r>
            <a:r>
              <a:rPr lang="en-US" dirty="0" smtClean="0"/>
              <a:t> </a:t>
            </a:r>
            <a:r>
              <a:rPr lang="en-US" dirty="0" err="1" smtClean="0"/>
              <a:t>tx</a:t>
            </a:r>
            <a:endParaRPr lang="en-US" dirty="0" smtClean="0"/>
          </a:p>
          <a:p>
            <a:pPr lvl="2"/>
            <a:r>
              <a:rPr lang="en-US" dirty="0" smtClean="0"/>
              <a:t>2. </a:t>
            </a:r>
            <a:r>
              <a:rPr lang="en-US" dirty="0" err="1" smtClean="0"/>
              <a:t>antidepresan</a:t>
            </a:r>
            <a:endParaRPr lang="en-US" dirty="0" smtClean="0"/>
          </a:p>
          <a:p>
            <a:pPr lvl="2"/>
            <a:r>
              <a:rPr lang="en-US" dirty="0" err="1" smtClean="0"/>
              <a:t>Atipik</a:t>
            </a:r>
            <a:r>
              <a:rPr lang="en-US" dirty="0" smtClean="0"/>
              <a:t> </a:t>
            </a:r>
            <a:r>
              <a:rPr lang="en-US" dirty="0" err="1" smtClean="0"/>
              <a:t>antipsikotik</a:t>
            </a:r>
            <a:endParaRPr lang="en-US" dirty="0" smtClean="0"/>
          </a:p>
          <a:p>
            <a:pPr lvl="2"/>
            <a:r>
              <a:rPr lang="en-US" dirty="0" err="1" smtClean="0"/>
              <a:t>Lityum</a:t>
            </a:r>
            <a:endParaRPr lang="en-US" dirty="0" smtClean="0"/>
          </a:p>
          <a:p>
            <a:pPr lvl="2"/>
            <a:r>
              <a:rPr lang="en-US" dirty="0" smtClean="0"/>
              <a:t>EKT</a:t>
            </a:r>
          </a:p>
          <a:p>
            <a:pPr lvl="2"/>
            <a:r>
              <a:rPr lang="en-US" dirty="0" err="1" smtClean="0"/>
              <a:t>Lamotrijin</a:t>
            </a:r>
            <a:endParaRPr lang="en-US" dirty="0" smtClean="0"/>
          </a:p>
          <a:p>
            <a:pPr lvl="2"/>
            <a:r>
              <a:rPr lang="en-US" dirty="0" smtClean="0"/>
              <a:t>T3</a:t>
            </a:r>
          </a:p>
          <a:p>
            <a:pPr lvl="2"/>
            <a:r>
              <a:rPr lang="en-US" dirty="0" err="1" smtClean="0"/>
              <a:t>rTMS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348" y="4649491"/>
            <a:ext cx="4394491" cy="20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5" y="1518834"/>
            <a:ext cx="7267807" cy="4651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3654" y="6385302"/>
            <a:ext cx="36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Steffens, NEJM,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382" y="1825625"/>
            <a:ext cx="7547235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33654" y="6385302"/>
            <a:ext cx="36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Steffens, NEJM,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479" y="1813301"/>
            <a:ext cx="7706467" cy="4050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3654" y="6385302"/>
            <a:ext cx="36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Steffens, NEJM,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88" y="1921790"/>
            <a:ext cx="11670224" cy="790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4266"/>
            <a:ext cx="11933695" cy="208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0" y="5238094"/>
            <a:ext cx="2838773" cy="1473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7" y="0"/>
            <a:ext cx="2379313" cy="1921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7" y="5323821"/>
            <a:ext cx="2185261" cy="1341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45" y="5167346"/>
            <a:ext cx="2431967" cy="16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Depresyon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Major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Hafif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düzeyde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Ağır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düzeyde</a:t>
                </a:r>
                <a:endParaRPr lang="en-US" dirty="0" smtClean="0"/>
              </a:p>
              <a:p>
                <a:pPr lvl="2"/>
                <a:r>
                  <a:rPr lang="en-US" dirty="0" err="1" smtClean="0"/>
                  <a:t>Psikotik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sxs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eşlik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etmediği</a:t>
                </a:r>
                <a:endParaRPr lang="en-US" dirty="0" smtClean="0"/>
              </a:p>
              <a:p>
                <a:pPr lvl="2"/>
                <a:r>
                  <a:rPr lang="en-US" dirty="0" err="1" smtClean="0"/>
                  <a:t>Psikotik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sxs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eşlik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ettiği</a:t>
                </a:r>
                <a:endParaRPr lang="en-US" dirty="0" smtClean="0"/>
              </a:p>
              <a:p>
                <a:r>
                  <a:rPr lang="en-US" dirty="0" smtClean="0"/>
                  <a:t>Minor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r>
                  <a:rPr lang="en-US" dirty="0" err="1" smtClean="0"/>
                  <a:t>Distimi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az</a:t>
                </a:r>
                <a:r>
                  <a:rPr lang="en-US" dirty="0" smtClean="0"/>
                  <a:t> 1 </a:t>
                </a:r>
                <a:r>
                  <a:rPr lang="en-US" dirty="0" err="1" smtClean="0"/>
                  <a:t>yıldır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var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olan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hafif</a:t>
                </a:r>
                <a:r>
                  <a:rPr lang="en-US" dirty="0"/>
                  <a:t> </a:t>
                </a:r>
                <a:r>
                  <a:rPr lang="en-US" dirty="0" err="1" smtClean="0"/>
                  <a:t>şiddette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depresif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sxs</a:t>
                </a:r>
                <a:endParaRPr lang="en-US" dirty="0" smtClean="0"/>
              </a:p>
              <a:p>
                <a:r>
                  <a:rPr lang="en-US" dirty="0" err="1" smtClean="0"/>
                  <a:t>Çifte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depresyon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distimi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dirty="0" smtClean="0"/>
                  <a:t> major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r>
                  <a:rPr lang="en-US" dirty="0" err="1" smtClean="0"/>
                  <a:t>Anksiyeteli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r>
                  <a:rPr lang="en-US" dirty="0" err="1" smtClean="0"/>
                  <a:t>Persistan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r>
                  <a:rPr lang="en-US" dirty="0" smtClean="0"/>
                  <a:t>Bipolar </a:t>
                </a:r>
                <a:r>
                  <a:rPr lang="en-US" dirty="0" err="1" smtClean="0"/>
                  <a:t>depresyon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801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35" y="557939"/>
            <a:ext cx="11889265" cy="59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20843" y="294468"/>
            <a:ext cx="5947276" cy="6323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0" y="6214820"/>
            <a:ext cx="258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CANMAT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298450"/>
            <a:ext cx="8242300" cy="626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313948"/>
            <a:ext cx="8242300" cy="626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0" y="6214820"/>
            <a:ext cx="258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CANMAT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59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Yaşlı</a:t>
            </a:r>
            <a:r>
              <a:rPr lang="en-US" dirty="0" smtClean="0"/>
              <a:t> </a:t>
            </a:r>
            <a:r>
              <a:rPr lang="en-US" dirty="0" err="1" smtClean="0"/>
              <a:t>bireylerde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ağrı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210" y="2355742"/>
            <a:ext cx="6922024" cy="3404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532176" y="1825625"/>
                <a:ext cx="3821624" cy="4351338"/>
              </a:xfrm>
            </p:spPr>
            <p:txBody>
              <a:bodyPr>
                <a:normAutofit/>
              </a:bodyPr>
              <a:lstStyle/>
              <a:p>
                <a:endParaRPr lang="en-US" sz="2000" dirty="0" smtClean="0"/>
              </a:p>
              <a:p>
                <a:r>
                  <a:rPr lang="en-US" sz="2000" dirty="0" err="1" smtClean="0"/>
                  <a:t>Yaşlı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bireylerde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kronik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ağrı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prevalansı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mr-IN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US" sz="2000" dirty="0" smtClean="0"/>
                  <a:t> 55-62</a:t>
                </a:r>
              </a:p>
              <a:p>
                <a:r>
                  <a:rPr lang="en-US" sz="2000" dirty="0" err="1" smtClean="0"/>
                  <a:t>Yaş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kadın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cinsiyet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düşük</a:t>
                </a:r>
                <a:r>
                  <a:rPr lang="en-US" sz="2000" dirty="0" smtClean="0"/>
                  <a:t> SES, </a:t>
                </a:r>
                <a:r>
                  <a:rPr lang="en-US" sz="2000" dirty="0" err="1" smtClean="0"/>
                  <a:t>obezite</a:t>
                </a:r>
                <a:r>
                  <a:rPr lang="en-US" sz="2000" dirty="0" smtClean="0"/>
                  <a:t> risk </a:t>
                </a:r>
                <a:r>
                  <a:rPr lang="en-US" sz="2000" dirty="0" err="1" smtClean="0"/>
                  <a:t>fxs</a:t>
                </a:r>
                <a:endParaRPr lang="en-US" sz="2000" dirty="0" smtClean="0"/>
              </a:p>
              <a:p>
                <a:r>
                  <a:rPr lang="en-US" sz="2000" dirty="0" err="1" smtClean="0"/>
                  <a:t>Kronik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ağrı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depresyon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riskini</a:t>
                </a:r>
                <a:r>
                  <a:rPr lang="en-US" sz="2000" dirty="0" smtClean="0"/>
                  <a:t> 2.5-4 </a:t>
                </a:r>
                <a:r>
                  <a:rPr lang="en-US" sz="2000" dirty="0" err="1" smtClean="0"/>
                  <a:t>kat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artırıyor</a:t>
                </a:r>
                <a:endParaRPr lang="en-US" sz="2000" dirty="0" smtClean="0"/>
              </a:p>
              <a:p>
                <a:r>
                  <a:rPr lang="en-US" sz="2000" dirty="0" err="1" smtClean="0"/>
                  <a:t>Depresyonu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olanlarda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kronik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ağrı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riski</a:t>
                </a:r>
                <a:r>
                  <a:rPr lang="en-US" sz="2000" dirty="0" smtClean="0"/>
                  <a:t> 3-6 </a:t>
                </a:r>
                <a:r>
                  <a:rPr lang="en-US" sz="2000" dirty="0" err="1" smtClean="0"/>
                  <a:t>kat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yüksek</a:t>
                </a:r>
                <a:endParaRPr lang="en-US" sz="2000" dirty="0" smtClean="0"/>
              </a:p>
              <a:p>
                <a:r>
                  <a:rPr lang="en-US" sz="2000" dirty="0" err="1" smtClean="0"/>
                  <a:t>Iki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sendromun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birlikteliği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nöroenflamatuar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süreçlerle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ilişkili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bulunuyor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532176" y="1825625"/>
                <a:ext cx="3821624" cy="4351338"/>
              </a:xfrm>
              <a:blipFill rotWithShape="0">
                <a:blip r:embed="rId3"/>
                <a:stretch>
                  <a:fillRect l="-1435" r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718156" y="6369803"/>
            <a:ext cx="401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Cheung 2016, </a:t>
            </a:r>
            <a:r>
              <a:rPr lang="en-US" dirty="0" err="1" smtClean="0"/>
              <a:t>Jacobsson</a:t>
            </a:r>
            <a:r>
              <a:rPr lang="en-US" dirty="0" smtClean="0"/>
              <a:t> 2010,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447" y="6369803"/>
            <a:ext cx="297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Zis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ağrı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err="1" smtClean="0"/>
                  <a:t>SSRIlar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Fluoksetin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kronik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ağrıdaki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etkisi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skorlarıyla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ilintili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Sitalopram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depresyondan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bağımsız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analjezik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etkisi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err="1" smtClean="0"/>
                  <a:t>Fluvoksamin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santral</a:t>
                </a:r>
                <a:r>
                  <a:rPr lang="en-US" dirty="0" smtClean="0"/>
                  <a:t> post-stroke </a:t>
                </a:r>
                <a:r>
                  <a:rPr lang="en-US" dirty="0" err="1" smtClean="0"/>
                  <a:t>ağrıda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nöropatik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etkili</a:t>
                </a:r>
                <a:endParaRPr lang="en-US" dirty="0" smtClean="0"/>
              </a:p>
              <a:p>
                <a:r>
                  <a:rPr lang="en-US" dirty="0" err="1" smtClean="0"/>
                  <a:t>SNRIlar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Duloksetin- </a:t>
                </a:r>
                <a:r>
                  <a:rPr lang="en-US" dirty="0" err="1" smtClean="0"/>
                  <a:t>nöropatik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kronik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kas-iskelet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ağrılarında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etkili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Venlafaksin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nöropatik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etkili</a:t>
                </a:r>
                <a:endParaRPr lang="en-US" dirty="0" smtClean="0"/>
              </a:p>
              <a:p>
                <a:r>
                  <a:rPr lang="en-US" dirty="0" err="1" smtClean="0"/>
                  <a:t>TCAlar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Amitriptilin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klomipramin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nortriptilin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kanser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ağrısı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fibromiyalji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santral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periferik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nöropatik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etkili</a:t>
                </a:r>
                <a:endParaRPr lang="en-US" dirty="0" smtClean="0"/>
              </a:p>
              <a:p>
                <a:r>
                  <a:rPr lang="en-US" dirty="0" err="1" smtClean="0"/>
                  <a:t>Diğerleri</a:t>
                </a:r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err="1" smtClean="0"/>
                  <a:t>Mirtazapin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ağrıya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toleransı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artırabiliyor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Trazodon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kanser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ağrısı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fibromiyaljide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etkili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96325" y="6369803"/>
            <a:ext cx="998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Ciaramella</a:t>
            </a:r>
            <a:r>
              <a:rPr lang="en-US" dirty="0" smtClean="0"/>
              <a:t> 2000, </a:t>
            </a:r>
            <a:r>
              <a:rPr lang="en-US" dirty="0" err="1" smtClean="0"/>
              <a:t>Aragona</a:t>
            </a:r>
            <a:r>
              <a:rPr lang="en-US" dirty="0" smtClean="0"/>
              <a:t> 2005, Hossain 2016, Smith 2012, Arnold 2008, </a:t>
            </a:r>
            <a:r>
              <a:rPr lang="en-US" dirty="0" err="1" smtClean="0"/>
              <a:t>Calandre</a:t>
            </a:r>
            <a:r>
              <a:rPr lang="en-US" dirty="0" smtClean="0"/>
              <a:t> 2011,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1528"/>
            <a:ext cx="10515600" cy="39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Yaşlı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depresyonunda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nörostimülasyon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yöntemleri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49094"/>
            <a:ext cx="4570708" cy="26250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79" y="1690688"/>
            <a:ext cx="3543300" cy="229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248151"/>
            <a:ext cx="38100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1491"/>
            <a:ext cx="3479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EKT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Ileri </a:t>
                </a:r>
                <a:r>
                  <a:rPr lang="en-US" dirty="0" err="1" smtClean="0"/>
                  <a:t>yaş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depresyonlarında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EKTye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yanıt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oranı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  <m:r>
                      <a:rPr lang="tr-T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80−90</m:t>
                    </m:r>
                  </m:oMath>
                </a14:m>
                <a:r>
                  <a:rPr lang="en-US" dirty="0" smtClean="0"/>
                  <a:t> civarında</a:t>
                </a:r>
              </a:p>
              <a:p>
                <a:r>
                  <a:rPr lang="en-US" dirty="0" err="1" smtClean="0"/>
                  <a:t>Güvenli</a:t>
                </a:r>
                <a:r>
                  <a:rPr lang="en-US" dirty="0" smtClean="0"/>
                  <a:t>- </a:t>
                </a:r>
                <a:r>
                  <a:rPr lang="en-US" dirty="0" err="1" smtClean="0"/>
                  <a:t>akut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etkileri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için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monitörize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ediliyor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Hipertansiyon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Aritmi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Kırıklar</a:t>
                </a:r>
                <a:r>
                  <a:rPr lang="en-US" dirty="0" smtClean="0"/>
                  <a:t> </a:t>
                </a:r>
              </a:p>
              <a:p>
                <a:r>
                  <a:rPr lang="en-US" dirty="0" err="1" smtClean="0"/>
                  <a:t>Uzun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vadede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kognitif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etkiler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çıkabilir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çoğunlukla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geri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dönüşlüdür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Anterograd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amnezi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Bir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miktar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retrograd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amnezi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TMS-</a:t>
            </a:r>
            <a:r>
              <a:rPr lang="en-US" b="1" dirty="0" smtClean="0"/>
              <a:t>Transcranial Magnetic Stimulation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dirençli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txde</a:t>
            </a:r>
            <a:r>
              <a:rPr lang="en-US" dirty="0" smtClean="0"/>
              <a:t> 2008de FDA </a:t>
            </a:r>
            <a:r>
              <a:rPr lang="en-US" dirty="0" err="1" smtClean="0"/>
              <a:t>onayı</a:t>
            </a:r>
            <a:r>
              <a:rPr lang="en-US" dirty="0" smtClean="0"/>
              <a:t> </a:t>
            </a:r>
            <a:r>
              <a:rPr lang="en-US" dirty="0" err="1" smtClean="0"/>
              <a:t>aldı</a:t>
            </a:r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son </a:t>
            </a:r>
            <a:r>
              <a:rPr lang="en-US" dirty="0" err="1" smtClean="0"/>
              <a:t>Avrupa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Kuzey</a:t>
            </a:r>
            <a:r>
              <a:rPr lang="en-US" dirty="0" smtClean="0"/>
              <a:t> Amerika </a:t>
            </a:r>
            <a:r>
              <a:rPr lang="en-US" dirty="0" err="1" smtClean="0"/>
              <a:t>rehberlerine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ilk </a:t>
            </a:r>
            <a:r>
              <a:rPr lang="en-US" dirty="0" err="1" smtClean="0"/>
              <a:t>sıra</a:t>
            </a:r>
            <a:r>
              <a:rPr lang="en-US" dirty="0" smtClean="0"/>
              <a:t> </a:t>
            </a:r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önerilmekte</a:t>
            </a:r>
            <a:r>
              <a:rPr lang="en-US" dirty="0" smtClean="0"/>
              <a:t>- CANMAT 2016</a:t>
            </a:r>
          </a:p>
          <a:p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txde</a:t>
            </a:r>
            <a:r>
              <a:rPr lang="en-US" dirty="0" smtClean="0"/>
              <a:t>- dorsolateral prefrontal </a:t>
            </a:r>
            <a:r>
              <a:rPr lang="en-US" dirty="0" err="1" smtClean="0"/>
              <a:t>korteks</a:t>
            </a:r>
            <a:r>
              <a:rPr lang="en-US" dirty="0" smtClean="0"/>
              <a:t> </a:t>
            </a:r>
            <a:r>
              <a:rPr lang="en-US" dirty="0" err="1" smtClean="0"/>
              <a:t>hedef</a:t>
            </a:r>
            <a:r>
              <a:rPr lang="en-US" dirty="0" smtClean="0"/>
              <a:t> </a:t>
            </a:r>
            <a:r>
              <a:rPr lang="en-US" dirty="0" err="1" smtClean="0"/>
              <a:t>alınır</a:t>
            </a:r>
            <a:endParaRPr lang="en-US" dirty="0" smtClean="0"/>
          </a:p>
          <a:p>
            <a:r>
              <a:rPr lang="en-US" dirty="0" smtClean="0"/>
              <a:t>DLPFK- </a:t>
            </a:r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belleği</a:t>
            </a:r>
            <a:r>
              <a:rPr lang="en-US" dirty="0" smtClean="0"/>
              <a:t>, </a:t>
            </a:r>
            <a:r>
              <a:rPr lang="en-US" dirty="0" err="1" smtClean="0"/>
              <a:t>karar</a:t>
            </a:r>
            <a:r>
              <a:rPr lang="en-US" dirty="0" smtClean="0"/>
              <a:t> </a:t>
            </a:r>
            <a:r>
              <a:rPr lang="en-US" dirty="0" err="1" smtClean="0"/>
              <a:t>verme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karmaşık</a:t>
            </a:r>
            <a:r>
              <a:rPr lang="en-US" dirty="0" smtClean="0"/>
              <a:t> </a:t>
            </a:r>
            <a:r>
              <a:rPr lang="en-US" dirty="0" err="1" smtClean="0"/>
              <a:t>dikkatte</a:t>
            </a:r>
            <a:r>
              <a:rPr lang="en-US" dirty="0" smtClean="0"/>
              <a:t> </a:t>
            </a:r>
            <a:r>
              <a:rPr lang="en-US" dirty="0" err="1" smtClean="0"/>
              <a:t>rol</a:t>
            </a:r>
            <a:r>
              <a:rPr lang="en-US" dirty="0" smtClean="0"/>
              <a:t> </a:t>
            </a:r>
            <a:r>
              <a:rPr lang="en-US" dirty="0" err="1" smtClean="0"/>
              <a:t>alır</a:t>
            </a:r>
            <a:endParaRPr lang="en-US" dirty="0" smtClean="0"/>
          </a:p>
          <a:p>
            <a:r>
              <a:rPr lang="en-US" dirty="0" err="1" smtClean="0"/>
              <a:t>Depresyonda</a:t>
            </a:r>
            <a:r>
              <a:rPr lang="en-US" dirty="0" smtClean="0"/>
              <a:t> DLPFK </a:t>
            </a:r>
            <a:r>
              <a:rPr lang="en-US" dirty="0" err="1" smtClean="0"/>
              <a:t>hipoaktiftir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77" y="2696705"/>
            <a:ext cx="5314338" cy="2976029"/>
          </a:xfrm>
        </p:spPr>
      </p:pic>
      <p:sp>
        <p:nvSpPr>
          <p:cNvPr id="6" name="TextBox 5"/>
          <p:cNvSpPr txBox="1"/>
          <p:nvPr/>
        </p:nvSpPr>
        <p:spPr>
          <a:xfrm>
            <a:off x="7811146" y="6493790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Baeken</a:t>
            </a:r>
            <a:r>
              <a:rPr lang="en-US" dirty="0" smtClean="0"/>
              <a:t>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rTMS</a:t>
            </a:r>
            <a:r>
              <a:rPr lang="en-US" sz="3600" b="1" dirty="0" smtClean="0"/>
              <a:t>- repetitive Transcranial Magnetic Stimulation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705" y="1772369"/>
            <a:ext cx="6230319" cy="4736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72420" y="6276814"/>
            <a:ext cx="195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Baeken</a:t>
            </a:r>
            <a:r>
              <a:rPr lang="en-US" dirty="0" smtClean="0"/>
              <a:t>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Yaşlılık </a:t>
            </a:r>
            <a:r>
              <a:rPr lang="en-US" dirty="0" err="1" smtClean="0"/>
              <a:t>döneminde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endParaRPr lang="en-US" sz="2000" dirty="0" smtClean="0"/>
              </a:p>
              <a:p>
                <a:r>
                  <a:rPr lang="en-US" sz="2000" dirty="0" err="1" smtClean="0"/>
                  <a:t>Yaşlı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bireylerin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mr-IN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US" sz="2000" dirty="0" smtClean="0"/>
                  <a:t> 13ünde </a:t>
                </a:r>
                <a:r>
                  <a:rPr lang="en-US" sz="2000" dirty="0" err="1" smtClean="0"/>
                  <a:t>depresyon</a:t>
                </a:r>
                <a:endParaRPr lang="en-US" sz="2000" dirty="0" smtClean="0"/>
              </a:p>
              <a:p>
                <a:pPr lvl="1"/>
                <a:r>
                  <a:rPr lang="en-US" sz="2000" dirty="0" smtClean="0"/>
                  <a:t>Minor, major, </a:t>
                </a:r>
                <a:r>
                  <a:rPr lang="en-US" sz="2000" dirty="0" err="1" smtClean="0"/>
                  <a:t>distimi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çifte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depresyon</a:t>
                </a:r>
                <a:r>
                  <a:rPr lang="en-US" sz="2000" dirty="0" smtClean="0"/>
                  <a:t>, bipolar </a:t>
                </a:r>
                <a:r>
                  <a:rPr lang="en-US" sz="2000" dirty="0" err="1" smtClean="0"/>
                  <a:t>depr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tx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dirençli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depr</a:t>
                </a:r>
                <a:endParaRPr lang="en-US" sz="2000" dirty="0" smtClean="0"/>
              </a:p>
              <a:p>
                <a:r>
                  <a:rPr lang="en-US" sz="2000" dirty="0" err="1" smtClean="0"/>
                  <a:t>Üçte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dirençli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depresyon</a:t>
                </a:r>
                <a:endParaRPr lang="en-US" sz="2000" dirty="0" smtClean="0"/>
              </a:p>
              <a:p>
                <a:r>
                  <a:rPr lang="en-US" sz="2000" dirty="0" smtClean="0"/>
                  <a:t>Halen </a:t>
                </a:r>
                <a:r>
                  <a:rPr lang="en-US" sz="2000" dirty="0" err="1" smtClean="0"/>
                  <a:t>az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tanınan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az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tedavi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edilen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</a:t>
                </a:r>
                <a:r>
                  <a:rPr lang="en-US" sz="2000" dirty="0" smtClean="0"/>
                  <a:t> durum</a:t>
                </a:r>
              </a:p>
              <a:p>
                <a:r>
                  <a:rPr lang="en-US" sz="2000" dirty="0" err="1" smtClean="0"/>
                  <a:t>Anksiyete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eşlik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ettiğinde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tedaviye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direnç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daha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fazla</a:t>
                </a:r>
                <a:endParaRPr lang="en-US" sz="2000" dirty="0" smtClean="0"/>
              </a:p>
              <a:p>
                <a:r>
                  <a:rPr lang="en-US" sz="2000" dirty="0" err="1" smtClean="0"/>
                  <a:t>Tüm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intiharların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dörtte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biri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yaşlılar</a:t>
                </a:r>
                <a:r>
                  <a:rPr lang="en-US" sz="2000" dirty="0" smtClean="0"/>
                  <a:t> tarafından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1959" y="1825625"/>
            <a:ext cx="5131770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1959" y="6385302"/>
            <a:ext cx="570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Lovestone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Howard, Depression in Elderly People, 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Aralıklı</a:t>
            </a:r>
            <a:r>
              <a:rPr lang="en-US" dirty="0" smtClean="0"/>
              <a:t> Theta Burst </a:t>
            </a:r>
            <a:r>
              <a:rPr lang="en-US" dirty="0" err="1" smtClean="0"/>
              <a:t>Uyarım</a:t>
            </a:r>
            <a:r>
              <a:rPr lang="en-US" dirty="0" smtClean="0"/>
              <a:t>- </a:t>
            </a:r>
            <a:r>
              <a:rPr lang="en-US" dirty="0" err="1" smtClean="0"/>
              <a:t>iTBS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Hipokampal</a:t>
            </a:r>
            <a:r>
              <a:rPr lang="en-US" dirty="0" smtClean="0"/>
              <a:t> theta </a:t>
            </a:r>
            <a:r>
              <a:rPr lang="en-US" dirty="0" err="1" smtClean="0"/>
              <a:t>ritminin</a:t>
            </a:r>
            <a:r>
              <a:rPr lang="en-US" dirty="0" smtClean="0"/>
              <a:t> </a:t>
            </a:r>
            <a:r>
              <a:rPr lang="en-US" dirty="0" err="1" smtClean="0"/>
              <a:t>taklidi</a:t>
            </a:r>
            <a:endParaRPr lang="en-US" dirty="0" smtClean="0"/>
          </a:p>
          <a:p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 smtClean="0"/>
              <a:t>vadeli</a:t>
            </a:r>
            <a:r>
              <a:rPr lang="en-US" dirty="0" smtClean="0"/>
              <a:t> </a:t>
            </a:r>
            <a:r>
              <a:rPr lang="en-US" dirty="0" err="1" smtClean="0"/>
              <a:t>sinaptik</a:t>
            </a:r>
            <a:r>
              <a:rPr lang="en-US" dirty="0" smtClean="0"/>
              <a:t> </a:t>
            </a:r>
            <a:r>
              <a:rPr lang="en-US" dirty="0" err="1" smtClean="0"/>
              <a:t>güçlendirme</a:t>
            </a:r>
            <a:endParaRPr lang="en-US" dirty="0" smtClean="0"/>
          </a:p>
          <a:p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kısa</a:t>
            </a:r>
            <a:r>
              <a:rPr lang="en-US" dirty="0" smtClean="0"/>
              <a:t> </a:t>
            </a:r>
            <a:r>
              <a:rPr lang="en-US" dirty="0" err="1" smtClean="0"/>
              <a:t>sürede</a:t>
            </a:r>
            <a:r>
              <a:rPr lang="en-US" dirty="0" smtClean="0"/>
              <a:t>,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yoğun</a:t>
            </a:r>
            <a:r>
              <a:rPr lang="en-US" dirty="0" smtClean="0"/>
              <a:t> </a:t>
            </a:r>
            <a:r>
              <a:rPr lang="en-US" dirty="0" err="1" smtClean="0"/>
              <a:t>günde</a:t>
            </a:r>
            <a:r>
              <a:rPr lang="en-US" dirty="0" smtClean="0"/>
              <a:t> </a:t>
            </a:r>
            <a:r>
              <a:rPr lang="en-US" dirty="0" err="1" smtClean="0"/>
              <a:t>birkaç</a:t>
            </a:r>
            <a:r>
              <a:rPr lang="en-US" dirty="0" smtClean="0"/>
              <a:t> </a:t>
            </a:r>
            <a:r>
              <a:rPr lang="en-US" dirty="0" err="1" smtClean="0"/>
              <a:t>seans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etkili</a:t>
            </a:r>
            <a:r>
              <a:rPr lang="en-US" dirty="0" smtClean="0"/>
              <a:t> </a:t>
            </a:r>
            <a:r>
              <a:rPr lang="en-US" dirty="0" err="1" smtClean="0"/>
              <a:t>uyarım</a:t>
            </a:r>
            <a:endParaRPr lang="en-US" dirty="0" smtClean="0"/>
          </a:p>
          <a:p>
            <a:r>
              <a:rPr lang="en-US" dirty="0" smtClean="0"/>
              <a:t>2018 FDA </a:t>
            </a:r>
            <a:r>
              <a:rPr lang="en-US" dirty="0" err="1" smtClean="0"/>
              <a:t>onayı</a:t>
            </a:r>
            <a:endParaRPr lang="en-US" dirty="0" smtClean="0"/>
          </a:p>
          <a:p>
            <a:r>
              <a:rPr lang="en-US" dirty="0" err="1" smtClean="0"/>
              <a:t>Hızlandırılmış</a:t>
            </a:r>
            <a:r>
              <a:rPr lang="en-US" dirty="0" smtClean="0"/>
              <a:t> TMU </a:t>
            </a:r>
            <a:r>
              <a:rPr lang="en-US" dirty="0" err="1" smtClean="0"/>
              <a:t>protokoller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7261" y="6276814"/>
            <a:ext cx="416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Blumberger</a:t>
            </a:r>
            <a:r>
              <a:rPr lang="en-US" dirty="0" smtClean="0"/>
              <a:t> 2018, Lancet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2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Dinlediğiniz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teşekkür</a:t>
            </a:r>
            <a:r>
              <a:rPr lang="en-US" dirty="0" smtClean="0"/>
              <a:t> </a:t>
            </a:r>
            <a:r>
              <a:rPr lang="en-US" smtClean="0"/>
              <a:t>ederim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Yaşlılık </a:t>
            </a:r>
            <a:r>
              <a:rPr lang="en-US" dirty="0" err="1" smtClean="0"/>
              <a:t>döneminde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2716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2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tanısı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Yaşlıda</a:t>
            </a:r>
            <a:r>
              <a:rPr lang="en-US" dirty="0" smtClean="0"/>
              <a:t> </a:t>
            </a:r>
            <a:r>
              <a:rPr lang="en-US" dirty="0" err="1" smtClean="0"/>
              <a:t>semptomatoloji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pPr lvl="1"/>
            <a:r>
              <a:rPr lang="en-US" dirty="0" err="1" smtClean="0"/>
              <a:t>Somatik</a:t>
            </a:r>
            <a:r>
              <a:rPr lang="en-US" dirty="0" smtClean="0"/>
              <a:t> </a:t>
            </a:r>
            <a:r>
              <a:rPr lang="en-US" dirty="0" err="1" smtClean="0"/>
              <a:t>yakınmalar</a:t>
            </a:r>
            <a:r>
              <a:rPr lang="en-US" dirty="0" smtClean="0"/>
              <a:t> </a:t>
            </a:r>
            <a:r>
              <a:rPr lang="en-US" dirty="0" err="1" smtClean="0"/>
              <a:t>ön</a:t>
            </a:r>
            <a:r>
              <a:rPr lang="en-US" dirty="0" smtClean="0"/>
              <a:t> </a:t>
            </a:r>
            <a:r>
              <a:rPr lang="en-US" dirty="0" err="1" smtClean="0"/>
              <a:t>planda</a:t>
            </a:r>
            <a:endParaRPr lang="en-US" dirty="0" smtClean="0"/>
          </a:p>
          <a:p>
            <a:pPr lvl="1"/>
            <a:r>
              <a:rPr lang="en-US" dirty="0" err="1" smtClean="0"/>
              <a:t>Vejetatif</a:t>
            </a:r>
            <a:r>
              <a:rPr lang="en-US" dirty="0" smtClean="0"/>
              <a:t> </a:t>
            </a:r>
            <a:r>
              <a:rPr lang="en-US" dirty="0" err="1" smtClean="0"/>
              <a:t>sxs</a:t>
            </a:r>
            <a:r>
              <a:rPr lang="en-US" dirty="0" smtClean="0"/>
              <a:t> </a:t>
            </a:r>
            <a:r>
              <a:rPr lang="en-US" dirty="0" err="1" smtClean="0"/>
              <a:t>ön</a:t>
            </a:r>
            <a:r>
              <a:rPr lang="en-US" dirty="0" smtClean="0"/>
              <a:t> </a:t>
            </a:r>
            <a:r>
              <a:rPr lang="en-US" dirty="0" err="1" smtClean="0"/>
              <a:t>planda</a:t>
            </a:r>
            <a:endParaRPr lang="en-US" dirty="0" smtClean="0"/>
          </a:p>
          <a:p>
            <a:pPr lvl="1"/>
            <a:r>
              <a:rPr lang="en-US" dirty="0" smtClean="0"/>
              <a:t>Yaşlılık </a:t>
            </a:r>
            <a:r>
              <a:rPr lang="en-US" dirty="0" err="1" smtClean="0"/>
              <a:t>dönemindeki</a:t>
            </a:r>
            <a:r>
              <a:rPr lang="en-US" dirty="0" smtClean="0"/>
              <a:t> </a:t>
            </a:r>
            <a:r>
              <a:rPr lang="en-US" dirty="0" err="1" smtClean="0"/>
              <a:t>depresif</a:t>
            </a:r>
            <a:r>
              <a:rPr lang="en-US" dirty="0" smtClean="0"/>
              <a:t> </a:t>
            </a:r>
            <a:r>
              <a:rPr lang="en-US" dirty="0" err="1" smtClean="0"/>
              <a:t>sxs</a:t>
            </a:r>
            <a:r>
              <a:rPr lang="en-US" dirty="0" smtClean="0"/>
              <a:t> </a:t>
            </a:r>
            <a:r>
              <a:rPr lang="en-US" dirty="0" err="1" smtClean="0"/>
              <a:t>örüntüsü</a:t>
            </a:r>
            <a:r>
              <a:rPr lang="en-US" dirty="0" smtClean="0"/>
              <a:t>, </a:t>
            </a:r>
            <a:r>
              <a:rPr lang="en-US" dirty="0" err="1" smtClean="0"/>
              <a:t>kognitif</a:t>
            </a:r>
            <a:r>
              <a:rPr lang="en-US" dirty="0" smtClean="0"/>
              <a:t> </a:t>
            </a:r>
            <a:r>
              <a:rPr lang="en-US" dirty="0" err="1" smtClean="0"/>
              <a:t>bozulmanın</a:t>
            </a:r>
            <a:r>
              <a:rPr lang="en-US" dirty="0" smtClean="0"/>
              <a:t> </a:t>
            </a:r>
            <a:r>
              <a:rPr lang="en-US" dirty="0" err="1" smtClean="0"/>
              <a:t>habercisi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tablolarla</a:t>
            </a:r>
            <a:r>
              <a:rPr lang="en-US" dirty="0" smtClean="0"/>
              <a:t> </a:t>
            </a:r>
            <a:r>
              <a:rPr lang="en-US" dirty="0" err="1" smtClean="0"/>
              <a:t>sıklıkla</a:t>
            </a:r>
            <a:r>
              <a:rPr lang="en-US" dirty="0" smtClean="0"/>
              <a:t> </a:t>
            </a:r>
            <a:r>
              <a:rPr lang="en-US" dirty="0" err="1" smtClean="0"/>
              <a:t>örtüşür</a:t>
            </a:r>
            <a:endParaRPr lang="en-US" dirty="0" smtClean="0"/>
          </a:p>
          <a:p>
            <a:r>
              <a:rPr lang="en-US" dirty="0" err="1" smtClean="0"/>
              <a:t>Maskeli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sıktır</a:t>
            </a:r>
            <a:endParaRPr lang="en-US" dirty="0" smtClean="0"/>
          </a:p>
          <a:p>
            <a:r>
              <a:rPr lang="en-US" dirty="0" err="1" smtClean="0"/>
              <a:t>Bildirimi</a:t>
            </a:r>
            <a:r>
              <a:rPr lang="en-US" dirty="0" smtClean="0"/>
              <a:t> </a:t>
            </a:r>
            <a:r>
              <a:rPr lang="en-US" dirty="0" err="1" smtClean="0"/>
              <a:t>engelleyen</a:t>
            </a:r>
            <a:r>
              <a:rPr lang="en-US" dirty="0" smtClean="0"/>
              <a:t> </a:t>
            </a:r>
            <a:r>
              <a:rPr lang="en-US" dirty="0" err="1" smtClean="0"/>
              <a:t>sosyal</a:t>
            </a:r>
            <a:r>
              <a:rPr lang="en-US" dirty="0" smtClean="0"/>
              <a:t> </a:t>
            </a:r>
            <a:r>
              <a:rPr lang="en-US" dirty="0" err="1" smtClean="0"/>
              <a:t>faktörler</a:t>
            </a:r>
            <a:endParaRPr lang="en-US" dirty="0" smtClean="0"/>
          </a:p>
          <a:p>
            <a:pPr lvl="1"/>
            <a:r>
              <a:rPr lang="en-US" dirty="0" err="1" smtClean="0"/>
              <a:t>Utanma-saklama</a:t>
            </a:r>
            <a:r>
              <a:rPr lang="en-US" dirty="0" smtClean="0"/>
              <a:t> </a:t>
            </a:r>
            <a:r>
              <a:rPr lang="en-US" dirty="0" err="1" smtClean="0"/>
              <a:t>ihtiyacı</a:t>
            </a:r>
            <a:endParaRPr lang="en-US" dirty="0" smtClean="0"/>
          </a:p>
          <a:p>
            <a:pPr lvl="1"/>
            <a:r>
              <a:rPr lang="en-US" dirty="0" err="1" smtClean="0"/>
              <a:t>Etiketlenmeden</a:t>
            </a:r>
            <a:r>
              <a:rPr lang="en-US" dirty="0" smtClean="0"/>
              <a:t> </a:t>
            </a:r>
            <a:r>
              <a:rPr lang="en-US" dirty="0" err="1" smtClean="0"/>
              <a:t>korkma</a:t>
            </a:r>
            <a:endParaRPr lang="en-US" dirty="0" smtClean="0"/>
          </a:p>
          <a:p>
            <a:pPr lvl="1"/>
            <a:r>
              <a:rPr lang="en-US" dirty="0" smtClean="0"/>
              <a:t>Verbal </a:t>
            </a:r>
            <a:r>
              <a:rPr lang="en-US" dirty="0" err="1" smtClean="0"/>
              <a:t>ifadenin</a:t>
            </a:r>
            <a:r>
              <a:rPr lang="en-US" dirty="0" smtClean="0"/>
              <a:t> </a:t>
            </a:r>
            <a:r>
              <a:rPr lang="en-US" dirty="0" err="1" smtClean="0"/>
              <a:t>azlığı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Akut</a:t>
            </a:r>
            <a:r>
              <a:rPr lang="en-US" dirty="0" smtClean="0"/>
              <a:t> </a:t>
            </a:r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epizodunun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6923" y="1825625"/>
            <a:ext cx="4884154" cy="435133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Komplike</a:t>
            </a:r>
            <a:r>
              <a:rPr lang="en-US" sz="2400" dirty="0" smtClean="0"/>
              <a:t> </a:t>
            </a:r>
            <a:r>
              <a:rPr lang="en-US" sz="2400" dirty="0" err="1" smtClean="0"/>
              <a:t>olmayan</a:t>
            </a:r>
            <a:r>
              <a:rPr lang="en-US" sz="2400" dirty="0" smtClean="0"/>
              <a:t> </a:t>
            </a:r>
            <a:r>
              <a:rPr lang="en-US" sz="2400" dirty="0" err="1" smtClean="0"/>
              <a:t>akut</a:t>
            </a:r>
            <a:r>
              <a:rPr lang="en-US" sz="2400" dirty="0" smtClean="0"/>
              <a:t> </a:t>
            </a:r>
            <a:r>
              <a:rPr lang="en-US" sz="2400" dirty="0" err="1" smtClean="0"/>
              <a:t>depresif</a:t>
            </a:r>
            <a:r>
              <a:rPr lang="en-US" sz="2400" dirty="0" smtClean="0"/>
              <a:t> </a:t>
            </a:r>
            <a:r>
              <a:rPr lang="en-US" sz="2400" dirty="0" err="1" smtClean="0"/>
              <a:t>epizodda</a:t>
            </a:r>
            <a:r>
              <a:rPr lang="en-US" sz="2400" dirty="0" smtClean="0"/>
              <a:t>, </a:t>
            </a:r>
            <a:r>
              <a:rPr lang="en-US" sz="2400" dirty="0" err="1" smtClean="0"/>
              <a:t>yan</a:t>
            </a:r>
            <a:r>
              <a:rPr lang="en-US" sz="2400" dirty="0" smtClean="0"/>
              <a:t> </a:t>
            </a:r>
            <a:r>
              <a:rPr lang="en-US" sz="2400" dirty="0" err="1" smtClean="0"/>
              <a:t>etki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ilaç</a:t>
            </a:r>
            <a:r>
              <a:rPr lang="en-US" sz="2400" dirty="0" smtClean="0"/>
              <a:t> </a:t>
            </a:r>
            <a:r>
              <a:rPr lang="en-US" sz="2400" dirty="0" err="1" smtClean="0"/>
              <a:t>etkileşim</a:t>
            </a:r>
            <a:r>
              <a:rPr lang="en-US" sz="2400" dirty="0" smtClean="0"/>
              <a:t> </a:t>
            </a:r>
            <a:r>
              <a:rPr lang="en-US" sz="2400" dirty="0" err="1" smtClean="0"/>
              <a:t>riski</a:t>
            </a:r>
            <a:r>
              <a:rPr lang="en-US" sz="2400" dirty="0" smtClean="0"/>
              <a:t> </a:t>
            </a:r>
            <a:r>
              <a:rPr lang="en-US" sz="2400" dirty="0" err="1" smtClean="0"/>
              <a:t>düşük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antidepresan</a:t>
            </a:r>
            <a:r>
              <a:rPr lang="en-US" sz="2400" dirty="0" smtClean="0"/>
              <a:t> </a:t>
            </a:r>
            <a:r>
              <a:rPr lang="en-US" sz="2400" dirty="0" err="1" smtClean="0"/>
              <a:t>seçilerek</a:t>
            </a:r>
            <a:r>
              <a:rPr lang="en-US" sz="2400" dirty="0" smtClean="0"/>
              <a:t> </a:t>
            </a:r>
            <a:r>
              <a:rPr lang="en-US" sz="2400" dirty="0" err="1" smtClean="0"/>
              <a:t>tedaviye</a:t>
            </a:r>
            <a:r>
              <a:rPr lang="en-US" sz="2400" dirty="0" smtClean="0"/>
              <a:t> </a:t>
            </a:r>
            <a:r>
              <a:rPr lang="en-US" sz="2400" dirty="0" err="1" smtClean="0"/>
              <a:t>başlanır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383" y="4216185"/>
            <a:ext cx="2138814" cy="21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Alexopoulos, 2001. Expert consensus guidelines. Pharmacotherapy for elderly depression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02626254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02626254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551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Yaşlı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bireylerde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önerilen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psikoterapi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yöntemleri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Bilişsel</a:t>
            </a:r>
            <a:r>
              <a:rPr lang="en-US" dirty="0" smtClean="0"/>
              <a:t> </a:t>
            </a:r>
            <a:r>
              <a:rPr lang="en-US" dirty="0" err="1" smtClean="0"/>
              <a:t>davranışçı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endParaRPr lang="en-US" dirty="0" smtClean="0"/>
          </a:p>
          <a:p>
            <a:r>
              <a:rPr lang="en-US" dirty="0" err="1" smtClean="0"/>
              <a:t>Destekleyici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endParaRPr lang="en-US" dirty="0" smtClean="0"/>
          </a:p>
          <a:p>
            <a:r>
              <a:rPr lang="en-US" dirty="0" smtClean="0"/>
              <a:t>Problem-</a:t>
            </a:r>
            <a:r>
              <a:rPr lang="en-US" dirty="0" err="1" smtClean="0"/>
              <a:t>çözme</a:t>
            </a:r>
            <a:r>
              <a:rPr lang="en-US" dirty="0" smtClean="0"/>
              <a:t> </a:t>
            </a:r>
            <a:r>
              <a:rPr lang="en-US" dirty="0" err="1" smtClean="0"/>
              <a:t>terapisi</a:t>
            </a:r>
            <a:endParaRPr lang="en-US" dirty="0" smtClean="0"/>
          </a:p>
          <a:p>
            <a:r>
              <a:rPr lang="en-US" dirty="0" err="1" smtClean="0"/>
              <a:t>Kişilerarası</a:t>
            </a:r>
            <a:r>
              <a:rPr lang="en-US" dirty="0" smtClean="0"/>
              <a:t> </a:t>
            </a:r>
            <a:r>
              <a:rPr lang="en-US" dirty="0" err="1" smtClean="0"/>
              <a:t>ilişki</a:t>
            </a:r>
            <a:r>
              <a:rPr lang="en-US" dirty="0" smtClean="0"/>
              <a:t> </a:t>
            </a:r>
            <a:r>
              <a:rPr lang="en-US" dirty="0" err="1" smtClean="0"/>
              <a:t>terapisi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565328"/>
            <a:ext cx="3678264" cy="4597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42" y="4031739"/>
            <a:ext cx="3037668" cy="2529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451" y="6400800"/>
            <a:ext cx="323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 guidelines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51" y="1906292"/>
            <a:ext cx="11747897" cy="2978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200041"/>
            <a:ext cx="1018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74617" y="6354305"/>
            <a:ext cx="342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Steffens, NEJM,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36C6171D-1C9B-4A79-BC99-1EB12F856BC2}"/>
</file>

<file path=customXml/itemProps2.xml><?xml version="1.0" encoding="utf-8"?>
<ds:datastoreItem xmlns:ds="http://schemas.openxmlformats.org/officeDocument/2006/customXml" ds:itemID="{9141A077-E4B6-4F68-9253-814839590F9C}"/>
</file>

<file path=customXml/itemProps3.xml><?xml version="1.0" encoding="utf-8"?>
<ds:datastoreItem xmlns:ds="http://schemas.openxmlformats.org/officeDocument/2006/customXml" ds:itemID="{496747AB-4C11-467C-8EDB-3A587B9CE37A}"/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667</Words>
  <Application>Microsoft Macintosh PowerPoint</Application>
  <PresentationFormat>Widescreen</PresentationFormat>
  <Paragraphs>141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Calibri Light</vt:lpstr>
      <vt:lpstr>Cambria Math</vt:lpstr>
      <vt:lpstr>Arial</vt:lpstr>
      <vt:lpstr>Office Theme</vt:lpstr>
      <vt:lpstr>Yaşlı Depresyonunda Psikoterapi ve Farmakoterapi</vt:lpstr>
      <vt:lpstr>Depresyon </vt:lpstr>
      <vt:lpstr>Yaşlılık döneminde depresyon</vt:lpstr>
      <vt:lpstr>Yaşlılık döneminde depresyon</vt:lpstr>
      <vt:lpstr>Depresyon tanısı</vt:lpstr>
      <vt:lpstr>Akut depresyon epizodunun tedavisi</vt:lpstr>
      <vt:lpstr>Alexopoulos, 2001. Expert consensus guidelines. Pharmacotherapy for elderly depression</vt:lpstr>
      <vt:lpstr>Yaşlı bireylerde önerilen psikoterapi yöntemleri</vt:lpstr>
      <vt:lpstr>PowerPoint Presentation</vt:lpstr>
      <vt:lpstr>PowerPoint Presentation</vt:lpstr>
      <vt:lpstr>PowerPoint Presentation</vt:lpstr>
      <vt:lpstr>PowerPoint Presentation</vt:lpstr>
      <vt:lpstr>Tedaviye direnç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Yaşlı bireylerde depresyon ve ağrı</vt:lpstr>
      <vt:lpstr>Depresyon ve ağrı tedavisi</vt:lpstr>
      <vt:lpstr>PowerPoint Presentation</vt:lpstr>
      <vt:lpstr>Yaşlı depresyonunda nörostimülasyon yöntemleri</vt:lpstr>
      <vt:lpstr>EKT</vt:lpstr>
      <vt:lpstr>TMS-Transcranial Magnetic Stimulation</vt:lpstr>
      <vt:lpstr>rTMS- repetitive Transcranial Magnetic Stimulation</vt:lpstr>
      <vt:lpstr>Aralıklı Theta Burst Uyarım- iTBS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ŞAHİNDE ÖZLEM ERDEN AKI</dc:creator>
  <cp:lastModifiedBy>ŞAHİNDE ÖZLEM ERDEN AKI</cp:lastModifiedBy>
  <cp:revision>73</cp:revision>
  <dcterms:created xsi:type="dcterms:W3CDTF">2025-10-15T09:16:11Z</dcterms:created>
  <dcterms:modified xsi:type="dcterms:W3CDTF">2025-10-17T13:17:51Z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