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73" r:id="rId6"/>
    <p:sldId id="281" r:id="rId7"/>
    <p:sldId id="282" r:id="rId8"/>
    <p:sldId id="261" r:id="rId9"/>
    <p:sldId id="274" r:id="rId10"/>
    <p:sldId id="275" r:id="rId11"/>
    <p:sldId id="276" r:id="rId12"/>
    <p:sldId id="264" r:id="rId13"/>
    <p:sldId id="284" r:id="rId14"/>
    <p:sldId id="265" r:id="rId15"/>
    <p:sldId id="278" r:id="rId16"/>
    <p:sldId id="266" r:id="rId17"/>
    <p:sldId id="280" r:id="rId18"/>
    <p:sldId id="279" r:id="rId19"/>
    <p:sldId id="283" r:id="rId20"/>
    <p:sldId id="268" r:id="rId21"/>
    <p:sldId id="269" r:id="rId22"/>
    <p:sldId id="270" r:id="rId23"/>
    <p:sldId id="271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B6921F-9F56-431F-A6BF-C45F17951B03}" v="16" dt="2025-10-14T12:44:39.157"/>
    <p1510:client id="{B4CA45E1-33CD-4FF8-BBA5-A2D4BA54DDA2}" v="195" dt="2025-10-14T09:16:48.549"/>
    <p1510:client id="{FB75AF65-3206-4C1C-8496-70F7C9BA37C6}" v="154" dt="2025-10-14T11:14:24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12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705" y="2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ğuzcan Gümüşçubuk" userId="2825b123b15a8140" providerId="LiveId" clId="{AB655708-6057-486F-935D-6C2CD09611B9}"/>
    <pc:docChg chg="addSld delSld modSld">
      <pc:chgData name="Oğuzcan Gümüşçubuk" userId="2825b123b15a8140" providerId="LiveId" clId="{AB655708-6057-486F-935D-6C2CD09611B9}" dt="2025-10-14T12:45:13.545" v="85" actId="14100"/>
      <pc:docMkLst>
        <pc:docMk/>
      </pc:docMkLst>
      <pc:sldChg chg="addSp modSp mod">
        <pc:chgData name="Oğuzcan Gümüşçubuk" userId="2825b123b15a8140" providerId="LiveId" clId="{AB655708-6057-486F-935D-6C2CD09611B9}" dt="2025-10-14T12:45:13.545" v="85" actId="14100"/>
        <pc:sldMkLst>
          <pc:docMk/>
          <pc:sldMk cId="0" sldId="256"/>
        </pc:sldMkLst>
        <pc:picChg chg="add mod">
          <ac:chgData name="Oğuzcan Gümüşçubuk" userId="2825b123b15a8140" providerId="LiveId" clId="{AB655708-6057-486F-935D-6C2CD09611B9}" dt="2025-10-14T12:45:13.545" v="85" actId="14100"/>
          <ac:picMkLst>
            <pc:docMk/>
            <pc:sldMk cId="0" sldId="256"/>
            <ac:picMk id="3" creationId="{96340E01-150C-9D9A-B28A-DE153961A7F9}"/>
          </ac:picMkLst>
        </pc:picChg>
      </pc:sldChg>
      <pc:sldChg chg="addSp modSp mod">
        <pc:chgData name="Oğuzcan Gümüşçubuk" userId="2825b123b15a8140" providerId="LiveId" clId="{AB655708-6057-486F-935D-6C2CD09611B9}" dt="2025-10-14T12:39:56.057" v="31" actId="14100"/>
        <pc:sldMkLst>
          <pc:docMk/>
          <pc:sldMk cId="0" sldId="257"/>
        </pc:sldMkLst>
        <pc:picChg chg="add mod">
          <ac:chgData name="Oğuzcan Gümüşçubuk" userId="2825b123b15a8140" providerId="LiveId" clId="{AB655708-6057-486F-935D-6C2CD09611B9}" dt="2025-10-14T12:39:56.057" v="31" actId="14100"/>
          <ac:picMkLst>
            <pc:docMk/>
            <pc:sldMk cId="0" sldId="257"/>
            <ac:picMk id="3" creationId="{0B2F6AF8-35B2-06C9-D4E2-32F65371EABC}"/>
          </ac:picMkLst>
        </pc:picChg>
      </pc:sldChg>
      <pc:sldChg chg="addSp modSp mod">
        <pc:chgData name="Oğuzcan Gümüşçubuk" userId="2825b123b15a8140" providerId="LiveId" clId="{AB655708-6057-486F-935D-6C2CD09611B9}" dt="2025-10-14T12:40:19.402" v="35" actId="14100"/>
        <pc:sldMkLst>
          <pc:docMk/>
          <pc:sldMk cId="0" sldId="258"/>
        </pc:sldMkLst>
        <pc:picChg chg="add mod">
          <ac:chgData name="Oğuzcan Gümüşçubuk" userId="2825b123b15a8140" providerId="LiveId" clId="{AB655708-6057-486F-935D-6C2CD09611B9}" dt="2025-10-14T12:40:19.402" v="35" actId="14100"/>
          <ac:picMkLst>
            <pc:docMk/>
            <pc:sldMk cId="0" sldId="258"/>
            <ac:picMk id="3" creationId="{8815AF7E-F8BA-D0EB-2251-4CA4BA2948ED}"/>
          </ac:picMkLst>
        </pc:picChg>
      </pc:sldChg>
      <pc:sldChg chg="addSp modSp mod">
        <pc:chgData name="Oğuzcan Gümüşçubuk" userId="2825b123b15a8140" providerId="LiveId" clId="{AB655708-6057-486F-935D-6C2CD09611B9}" dt="2025-10-14T12:40:41.594" v="39" actId="14100"/>
        <pc:sldMkLst>
          <pc:docMk/>
          <pc:sldMk cId="0" sldId="259"/>
        </pc:sldMkLst>
        <pc:picChg chg="add mod">
          <ac:chgData name="Oğuzcan Gümüşçubuk" userId="2825b123b15a8140" providerId="LiveId" clId="{AB655708-6057-486F-935D-6C2CD09611B9}" dt="2025-10-14T12:40:41.594" v="39" actId="14100"/>
          <ac:picMkLst>
            <pc:docMk/>
            <pc:sldMk cId="0" sldId="259"/>
            <ac:picMk id="3" creationId="{4DCA1FED-EFED-665E-408B-16C052621C7C}"/>
          </ac:picMkLst>
        </pc:picChg>
      </pc:sldChg>
      <pc:sldChg chg="addSp modSp mod">
        <pc:chgData name="Oğuzcan Gümüşçubuk" userId="2825b123b15a8140" providerId="LiveId" clId="{AB655708-6057-486F-935D-6C2CD09611B9}" dt="2025-10-14T12:42:29.590" v="54" actId="14100"/>
        <pc:sldMkLst>
          <pc:docMk/>
          <pc:sldMk cId="0" sldId="264"/>
        </pc:sldMkLst>
        <pc:picChg chg="add mod">
          <ac:chgData name="Oğuzcan Gümüşçubuk" userId="2825b123b15a8140" providerId="LiveId" clId="{AB655708-6057-486F-935D-6C2CD09611B9}" dt="2025-10-14T12:42:29.590" v="54" actId="14100"/>
          <ac:picMkLst>
            <pc:docMk/>
            <pc:sldMk cId="0" sldId="264"/>
            <ac:picMk id="3" creationId="{277482E0-8AB0-192C-1CAB-2218F2F682B8}"/>
          </ac:picMkLst>
        </pc:picChg>
      </pc:sldChg>
      <pc:sldChg chg="addSp modSp mod">
        <pc:chgData name="Oğuzcan Gümüşçubuk" userId="2825b123b15a8140" providerId="LiveId" clId="{AB655708-6057-486F-935D-6C2CD09611B9}" dt="2025-10-14T12:43:06.624" v="63" actId="14100"/>
        <pc:sldMkLst>
          <pc:docMk/>
          <pc:sldMk cId="0" sldId="265"/>
        </pc:sldMkLst>
        <pc:picChg chg="add mod">
          <ac:chgData name="Oğuzcan Gümüşçubuk" userId="2825b123b15a8140" providerId="LiveId" clId="{AB655708-6057-486F-935D-6C2CD09611B9}" dt="2025-10-14T12:43:06.624" v="63" actId="14100"/>
          <ac:picMkLst>
            <pc:docMk/>
            <pc:sldMk cId="0" sldId="265"/>
            <ac:picMk id="3" creationId="{623AFD9E-4366-028F-C750-F20768C5958C}"/>
          </ac:picMkLst>
        </pc:picChg>
      </pc:sldChg>
      <pc:sldChg chg="addSp modSp mod">
        <pc:chgData name="Oğuzcan Gümüşçubuk" userId="2825b123b15a8140" providerId="LiveId" clId="{AB655708-6057-486F-935D-6C2CD09611B9}" dt="2025-10-14T12:43:55.534" v="72" actId="1076"/>
        <pc:sldMkLst>
          <pc:docMk/>
          <pc:sldMk cId="0" sldId="266"/>
        </pc:sldMkLst>
        <pc:picChg chg="add mod">
          <ac:chgData name="Oğuzcan Gümüşçubuk" userId="2825b123b15a8140" providerId="LiveId" clId="{AB655708-6057-486F-935D-6C2CD09611B9}" dt="2025-10-14T12:43:53.509" v="71" actId="14100"/>
          <ac:picMkLst>
            <pc:docMk/>
            <pc:sldMk cId="0" sldId="266"/>
            <ac:picMk id="2" creationId="{BA965A44-74A3-E00D-1C62-44182E837DDF}"/>
          </ac:picMkLst>
        </pc:picChg>
        <pc:picChg chg="mod">
          <ac:chgData name="Oğuzcan Gümüşçubuk" userId="2825b123b15a8140" providerId="LiveId" clId="{AB655708-6057-486F-935D-6C2CD09611B9}" dt="2025-10-14T12:43:55.534" v="72" actId="1076"/>
          <ac:picMkLst>
            <pc:docMk/>
            <pc:sldMk cId="0" sldId="266"/>
            <ac:picMk id="7" creationId="{31762FDE-FA1D-16B3-1832-EBB8701A3254}"/>
          </ac:picMkLst>
        </pc:picChg>
      </pc:sldChg>
      <pc:sldChg chg="addSp modSp mod">
        <pc:chgData name="Oğuzcan Gümüşçubuk" userId="2825b123b15a8140" providerId="LiveId" clId="{AB655708-6057-486F-935D-6C2CD09611B9}" dt="2025-10-14T12:44:18.451" v="76" actId="14100"/>
        <pc:sldMkLst>
          <pc:docMk/>
          <pc:sldMk cId="0" sldId="268"/>
        </pc:sldMkLst>
        <pc:picChg chg="add mod">
          <ac:chgData name="Oğuzcan Gümüşçubuk" userId="2825b123b15a8140" providerId="LiveId" clId="{AB655708-6057-486F-935D-6C2CD09611B9}" dt="2025-10-14T12:44:18.451" v="76" actId="14100"/>
          <ac:picMkLst>
            <pc:docMk/>
            <pc:sldMk cId="0" sldId="268"/>
            <ac:picMk id="3" creationId="{22257B33-A73C-C9BC-B93B-0DA5BCE10015}"/>
          </ac:picMkLst>
        </pc:picChg>
      </pc:sldChg>
      <pc:sldChg chg="addSp modSp mod">
        <pc:chgData name="Oğuzcan Gümüşçubuk" userId="2825b123b15a8140" providerId="LiveId" clId="{AB655708-6057-486F-935D-6C2CD09611B9}" dt="2025-10-14T12:44:31.465" v="79" actId="14100"/>
        <pc:sldMkLst>
          <pc:docMk/>
          <pc:sldMk cId="0" sldId="269"/>
        </pc:sldMkLst>
        <pc:picChg chg="add mod">
          <ac:chgData name="Oğuzcan Gümüşçubuk" userId="2825b123b15a8140" providerId="LiveId" clId="{AB655708-6057-486F-935D-6C2CD09611B9}" dt="2025-10-14T12:44:31.465" v="79" actId="14100"/>
          <ac:picMkLst>
            <pc:docMk/>
            <pc:sldMk cId="0" sldId="269"/>
            <ac:picMk id="3" creationId="{05F22BB8-CAA2-1F45-3648-B7020BCFAD0A}"/>
          </ac:picMkLst>
        </pc:picChg>
      </pc:sldChg>
      <pc:sldChg chg="addSp modSp mod">
        <pc:chgData name="Oğuzcan Gümüşçubuk" userId="2825b123b15a8140" providerId="LiveId" clId="{AB655708-6057-486F-935D-6C2CD09611B9}" dt="2025-10-14T12:44:51.310" v="83" actId="14100"/>
        <pc:sldMkLst>
          <pc:docMk/>
          <pc:sldMk cId="0" sldId="270"/>
        </pc:sldMkLst>
        <pc:picChg chg="add mod">
          <ac:chgData name="Oğuzcan Gümüşçubuk" userId="2825b123b15a8140" providerId="LiveId" clId="{AB655708-6057-486F-935D-6C2CD09611B9}" dt="2025-10-14T12:44:51.310" v="83" actId="14100"/>
          <ac:picMkLst>
            <pc:docMk/>
            <pc:sldMk cId="0" sldId="270"/>
            <ac:picMk id="3" creationId="{5EE9C31A-4FD0-DE11-575A-832CF8EDC877}"/>
          </ac:picMkLst>
        </pc:picChg>
      </pc:sldChg>
      <pc:sldChg chg="addSp modSp mod">
        <pc:chgData name="Oğuzcan Gümüşçubuk" userId="2825b123b15a8140" providerId="LiveId" clId="{AB655708-6057-486F-935D-6C2CD09611B9}" dt="2025-10-14T12:41:05.727" v="42" actId="14100"/>
        <pc:sldMkLst>
          <pc:docMk/>
          <pc:sldMk cId="2130975857" sldId="273"/>
        </pc:sldMkLst>
        <pc:picChg chg="add mod">
          <ac:chgData name="Oğuzcan Gümüşçubuk" userId="2825b123b15a8140" providerId="LiveId" clId="{AB655708-6057-486F-935D-6C2CD09611B9}" dt="2025-10-14T12:41:05.727" v="42" actId="14100"/>
          <ac:picMkLst>
            <pc:docMk/>
            <pc:sldMk cId="2130975857" sldId="273"/>
            <ac:picMk id="3" creationId="{DADF85E0-7C52-1BEF-FC82-4288136A0540}"/>
          </ac:picMkLst>
        </pc:picChg>
      </pc:sldChg>
      <pc:sldChg chg="addSp modSp mod">
        <pc:chgData name="Oğuzcan Gümüşçubuk" userId="2825b123b15a8140" providerId="LiveId" clId="{AB655708-6057-486F-935D-6C2CD09611B9}" dt="2025-10-14T12:41:34.797" v="47" actId="14100"/>
        <pc:sldMkLst>
          <pc:docMk/>
          <pc:sldMk cId="740008906" sldId="274"/>
        </pc:sldMkLst>
        <pc:spChg chg="mod">
          <ac:chgData name="Oğuzcan Gümüşçubuk" userId="2825b123b15a8140" providerId="LiveId" clId="{AB655708-6057-486F-935D-6C2CD09611B9}" dt="2025-10-14T12:41:29.295" v="45" actId="1076"/>
          <ac:spMkLst>
            <pc:docMk/>
            <pc:sldMk cId="740008906" sldId="274"/>
            <ac:spMk id="2" creationId="{D01EF550-72A1-6EA4-8623-6AD0F19C8055}"/>
          </ac:spMkLst>
        </pc:spChg>
        <pc:picChg chg="add mod">
          <ac:chgData name="Oğuzcan Gümüşçubuk" userId="2825b123b15a8140" providerId="LiveId" clId="{AB655708-6057-486F-935D-6C2CD09611B9}" dt="2025-10-14T12:41:34.797" v="47" actId="14100"/>
          <ac:picMkLst>
            <pc:docMk/>
            <pc:sldMk cId="740008906" sldId="274"/>
            <ac:picMk id="3" creationId="{5868C43F-9193-C160-E965-0F0C49D4D184}"/>
          </ac:picMkLst>
        </pc:picChg>
      </pc:sldChg>
      <pc:sldChg chg="addSp modSp mod">
        <pc:chgData name="Oğuzcan Gümüşçubuk" userId="2825b123b15a8140" providerId="LiveId" clId="{AB655708-6057-486F-935D-6C2CD09611B9}" dt="2025-10-14T12:42:10.223" v="51" actId="14100"/>
        <pc:sldMkLst>
          <pc:docMk/>
          <pc:sldMk cId="3792521394" sldId="275"/>
        </pc:sldMkLst>
        <pc:spChg chg="mod">
          <ac:chgData name="Oğuzcan Gümüşçubuk" userId="2825b123b15a8140" providerId="LiveId" clId="{AB655708-6057-486F-935D-6C2CD09611B9}" dt="2025-10-14T12:41:58.473" v="48" actId="1076"/>
          <ac:spMkLst>
            <pc:docMk/>
            <pc:sldMk cId="3792521394" sldId="275"/>
            <ac:spMk id="2" creationId="{6834CDCA-43A4-B4AE-C9CA-EFCA9C743EB1}"/>
          </ac:spMkLst>
        </pc:spChg>
        <pc:picChg chg="add mod">
          <ac:chgData name="Oğuzcan Gümüşçubuk" userId="2825b123b15a8140" providerId="LiveId" clId="{AB655708-6057-486F-935D-6C2CD09611B9}" dt="2025-10-14T12:42:10.223" v="51" actId="14100"/>
          <ac:picMkLst>
            <pc:docMk/>
            <pc:sldMk cId="3792521394" sldId="275"/>
            <ac:picMk id="3" creationId="{15E999C1-4EFD-F0C7-AEC2-00D8E8B988A8}"/>
          </ac:picMkLst>
        </pc:picChg>
      </pc:sldChg>
      <pc:sldChg chg="addSp modSp mod">
        <pc:chgData name="Oğuzcan Gümüşçubuk" userId="2825b123b15a8140" providerId="LiveId" clId="{AB655708-6057-486F-935D-6C2CD09611B9}" dt="2025-10-14T12:43:33.373" v="68" actId="14100"/>
        <pc:sldMkLst>
          <pc:docMk/>
          <pc:sldMk cId="3798749353" sldId="278"/>
        </pc:sldMkLst>
        <pc:picChg chg="add mod">
          <ac:chgData name="Oğuzcan Gümüşçubuk" userId="2825b123b15a8140" providerId="LiveId" clId="{AB655708-6057-486F-935D-6C2CD09611B9}" dt="2025-10-14T12:43:33.373" v="68" actId="14100"/>
          <ac:picMkLst>
            <pc:docMk/>
            <pc:sldMk cId="3798749353" sldId="278"/>
            <ac:picMk id="3" creationId="{809284A0-7CFC-A429-7A80-BB25175EAF1A}"/>
          </ac:picMkLst>
        </pc:picChg>
      </pc:sldChg>
      <pc:sldChg chg="addSp modSp mod">
        <pc:chgData name="Oğuzcan Gümüşçubuk" userId="2825b123b15a8140" providerId="LiveId" clId="{AB655708-6057-486F-935D-6C2CD09611B9}" dt="2025-10-14T12:42:53.708" v="60" actId="1076"/>
        <pc:sldMkLst>
          <pc:docMk/>
          <pc:sldMk cId="1306212467" sldId="284"/>
        </pc:sldMkLst>
        <pc:picChg chg="add mod">
          <ac:chgData name="Oğuzcan Gümüşçubuk" userId="2825b123b15a8140" providerId="LiveId" clId="{AB655708-6057-486F-935D-6C2CD09611B9}" dt="2025-10-14T12:42:49.535" v="59" actId="14100"/>
          <ac:picMkLst>
            <pc:docMk/>
            <pc:sldMk cId="1306212467" sldId="284"/>
            <ac:picMk id="2" creationId="{29DA0566-780F-1FAB-E62C-516CF4D1BBB7}"/>
          </ac:picMkLst>
        </pc:picChg>
        <pc:picChg chg="mod">
          <ac:chgData name="Oğuzcan Gümüşçubuk" userId="2825b123b15a8140" providerId="LiveId" clId="{AB655708-6057-486F-935D-6C2CD09611B9}" dt="2025-10-14T12:42:53.708" v="60" actId="1076"/>
          <ac:picMkLst>
            <pc:docMk/>
            <pc:sldMk cId="1306212467" sldId="284"/>
            <ac:picMk id="4" creationId="{67F84C86-0439-35E4-03EB-5D80C02C91FB}"/>
          </ac:picMkLst>
        </pc:picChg>
      </pc:sldChg>
      <pc:sldChg chg="addSp delSp modSp new del mod">
        <pc:chgData name="Oğuzcan Gümüşçubuk" userId="2825b123b15a8140" providerId="LiveId" clId="{AB655708-6057-486F-935D-6C2CD09611B9}" dt="2025-10-14T12:44:56.127" v="84" actId="47"/>
        <pc:sldMkLst>
          <pc:docMk/>
          <pc:sldMk cId="1700293232" sldId="285"/>
        </pc:sldMkLst>
        <pc:spChg chg="del">
          <ac:chgData name="Oğuzcan Gümüşçubuk" userId="2825b123b15a8140" providerId="LiveId" clId="{AB655708-6057-486F-935D-6C2CD09611B9}" dt="2025-10-14T12:36:07.076" v="1"/>
          <ac:spMkLst>
            <pc:docMk/>
            <pc:sldMk cId="1700293232" sldId="285"/>
            <ac:spMk id="3" creationId="{85AEA6A7-9705-83DC-6896-62C73462FF5D}"/>
          </ac:spMkLst>
        </pc:spChg>
        <pc:picChg chg="add mod ord modCrop">
          <ac:chgData name="Oğuzcan Gümüşçubuk" userId="2825b123b15a8140" providerId="LiveId" clId="{AB655708-6057-486F-935D-6C2CD09611B9}" dt="2025-10-14T12:38:57.926" v="20" actId="1076"/>
          <ac:picMkLst>
            <pc:docMk/>
            <pc:sldMk cId="1700293232" sldId="285"/>
            <ac:picMk id="4" creationId="{0CC291AD-D997-2E1A-443F-610719009459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svg"/><Relationship Id="rId1" Type="http://schemas.openxmlformats.org/officeDocument/2006/relationships/image" Target="../media/image66.png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69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svg"/><Relationship Id="rId1" Type="http://schemas.openxmlformats.org/officeDocument/2006/relationships/image" Target="../media/image72.png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4" Type="http://schemas.openxmlformats.org/officeDocument/2006/relationships/image" Target="../media/image87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89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svg"/><Relationship Id="rId1" Type="http://schemas.openxmlformats.org/officeDocument/2006/relationships/image" Target="../media/image90.png"/><Relationship Id="rId4" Type="http://schemas.openxmlformats.org/officeDocument/2006/relationships/image" Target="../media/image9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4" Type="http://schemas.openxmlformats.org/officeDocument/2006/relationships/image" Target="../media/image5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svg"/><Relationship Id="rId1" Type="http://schemas.openxmlformats.org/officeDocument/2006/relationships/image" Target="../media/image66.png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69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svg"/><Relationship Id="rId1" Type="http://schemas.openxmlformats.org/officeDocument/2006/relationships/image" Target="../media/image72.png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4" Type="http://schemas.openxmlformats.org/officeDocument/2006/relationships/image" Target="../media/image87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89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svg"/><Relationship Id="rId1" Type="http://schemas.openxmlformats.org/officeDocument/2006/relationships/image" Target="../media/image90.png"/><Relationship Id="rId4" Type="http://schemas.openxmlformats.org/officeDocument/2006/relationships/image" Target="../media/image9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4" Type="http://schemas.openxmlformats.org/officeDocument/2006/relationships/image" Target="../media/image5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96B9A-04AD-456C-806A-5C188702C23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31CC317-40B2-42FB-93D4-16F32082FBBD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tr-TR" dirty="0"/>
            <a:t>Kırılganlık, bireyin sağlam durumdan bağımlı hale geçişine kadar uzanan bir spektrum</a:t>
          </a:r>
          <a:endParaRPr lang="en-US" dirty="0"/>
        </a:p>
      </dgm:t>
    </dgm:pt>
    <dgm:pt modelId="{449A30E6-94B1-4696-A360-049EBC3B36DD}" type="parTrans" cxnId="{E70F172C-8C19-43BA-87FB-1E80D45DE63B}">
      <dgm:prSet/>
      <dgm:spPr/>
      <dgm:t>
        <a:bodyPr/>
        <a:lstStyle/>
        <a:p>
          <a:endParaRPr lang="en-US"/>
        </a:p>
      </dgm:t>
    </dgm:pt>
    <dgm:pt modelId="{3B1172B2-671E-41F4-A172-9E91BCC94142}" type="sibTrans" cxnId="{E70F172C-8C19-43BA-87FB-1E80D45DE63B}">
      <dgm:prSet/>
      <dgm:spPr/>
      <dgm:t>
        <a:bodyPr/>
        <a:lstStyle/>
        <a:p>
          <a:endParaRPr lang="en-US"/>
        </a:p>
      </dgm:t>
    </dgm:pt>
    <dgm:pt modelId="{FC3C0DB1-E7B6-4E44-B660-9290C4005BCC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/>
            <a:t>Pre-</a:t>
          </a:r>
          <a:r>
            <a:rPr lang="tr-TR" dirty="0"/>
            <a:t>kırılgan</a:t>
          </a:r>
          <a:r>
            <a:rPr lang="en-US" dirty="0"/>
            <a:t> </a:t>
          </a:r>
          <a:r>
            <a:rPr lang="en-US" dirty="0" err="1"/>
            <a:t>dönem</a:t>
          </a:r>
          <a:r>
            <a:rPr lang="en-US" dirty="0"/>
            <a:t>, </a:t>
          </a:r>
          <a:r>
            <a:rPr lang="en-US" dirty="0" err="1"/>
            <a:t>geri</a:t>
          </a:r>
          <a:r>
            <a:rPr lang="en-US" dirty="0"/>
            <a:t> </a:t>
          </a:r>
          <a:r>
            <a:rPr lang="en-US" dirty="0" err="1"/>
            <a:t>dönüşü</a:t>
          </a:r>
          <a:r>
            <a:rPr lang="en-US" dirty="0"/>
            <a:t> </a:t>
          </a:r>
          <a:r>
            <a:rPr lang="en-US" dirty="0" err="1"/>
            <a:t>mümkün</a:t>
          </a:r>
          <a:r>
            <a:rPr lang="en-US" dirty="0"/>
            <a:t> </a:t>
          </a:r>
          <a:r>
            <a:rPr lang="en-US" dirty="0" err="1"/>
            <a:t>olan</a:t>
          </a:r>
          <a:r>
            <a:rPr lang="en-US" dirty="0"/>
            <a:t> </a:t>
          </a:r>
          <a:r>
            <a:rPr lang="en-US" dirty="0" err="1"/>
            <a:t>kritik</a:t>
          </a:r>
          <a:r>
            <a:rPr lang="en-US" dirty="0"/>
            <a:t> </a:t>
          </a:r>
          <a:r>
            <a:rPr lang="en-US" dirty="0" err="1"/>
            <a:t>bir</a:t>
          </a:r>
          <a:r>
            <a:rPr lang="en-US" dirty="0"/>
            <a:t> </a:t>
          </a:r>
          <a:r>
            <a:rPr lang="en-US" dirty="0" err="1"/>
            <a:t>aşama</a:t>
          </a:r>
          <a:endParaRPr lang="en-US" dirty="0"/>
        </a:p>
      </dgm:t>
    </dgm:pt>
    <dgm:pt modelId="{35CBF533-670B-47DF-9057-5563E497B7F4}" type="parTrans" cxnId="{4592C69E-2D0D-46EC-A774-E76BE9B46007}">
      <dgm:prSet/>
      <dgm:spPr/>
      <dgm:t>
        <a:bodyPr/>
        <a:lstStyle/>
        <a:p>
          <a:endParaRPr lang="en-US"/>
        </a:p>
      </dgm:t>
    </dgm:pt>
    <dgm:pt modelId="{3DDFD637-AA46-4384-AEB5-40ED0796586A}" type="sibTrans" cxnId="{4592C69E-2D0D-46EC-A774-E76BE9B46007}">
      <dgm:prSet/>
      <dgm:spPr/>
      <dgm:t>
        <a:bodyPr/>
        <a:lstStyle/>
        <a:p>
          <a:endParaRPr lang="en-US"/>
        </a:p>
      </dgm:t>
    </dgm:pt>
    <dgm:pt modelId="{82160426-1628-4EFD-BF15-72690B985C2D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/>
            <a:t>Bu </a:t>
          </a:r>
          <a:r>
            <a:rPr lang="en-US" dirty="0" err="1"/>
            <a:t>dönemde</a:t>
          </a:r>
          <a:r>
            <a:rPr lang="en-US" dirty="0"/>
            <a:t> </a:t>
          </a:r>
          <a:r>
            <a:rPr lang="en-US" dirty="0" err="1"/>
            <a:t>erken</a:t>
          </a:r>
          <a:r>
            <a:rPr lang="en-US" dirty="0"/>
            <a:t> </a:t>
          </a:r>
          <a:r>
            <a:rPr lang="en-US" dirty="0" err="1"/>
            <a:t>tanı</a:t>
          </a:r>
          <a:r>
            <a:rPr lang="en-US" dirty="0"/>
            <a:t> </a:t>
          </a:r>
          <a:r>
            <a:rPr lang="en-US" dirty="0" err="1"/>
            <a:t>ve</a:t>
          </a:r>
          <a:r>
            <a:rPr lang="en-US" dirty="0"/>
            <a:t> </a:t>
          </a:r>
          <a:r>
            <a:rPr lang="en-US" dirty="0" err="1"/>
            <a:t>müdahale</a:t>
          </a:r>
          <a:r>
            <a:rPr lang="en-US" dirty="0"/>
            <a:t>, </a:t>
          </a:r>
          <a:r>
            <a:rPr lang="en-US" dirty="0" err="1"/>
            <a:t>kırılganlığa</a:t>
          </a:r>
          <a:r>
            <a:rPr lang="en-US" dirty="0"/>
            <a:t> </a:t>
          </a:r>
          <a:r>
            <a:rPr lang="en-US" dirty="0" err="1"/>
            <a:t>ilerlemeyi</a:t>
          </a:r>
          <a:r>
            <a:rPr lang="en-US" dirty="0"/>
            <a:t> </a:t>
          </a:r>
          <a:r>
            <a:rPr lang="en-US" dirty="0" err="1"/>
            <a:t>önleyebilir</a:t>
          </a:r>
          <a:endParaRPr lang="en-US" dirty="0"/>
        </a:p>
      </dgm:t>
    </dgm:pt>
    <dgm:pt modelId="{BE1FE51E-79E4-4B46-8F99-B534F847CB9D}" type="parTrans" cxnId="{073B212D-D2E3-49DB-8580-2207334DAD75}">
      <dgm:prSet/>
      <dgm:spPr/>
      <dgm:t>
        <a:bodyPr/>
        <a:lstStyle/>
        <a:p>
          <a:endParaRPr lang="en-US"/>
        </a:p>
      </dgm:t>
    </dgm:pt>
    <dgm:pt modelId="{1E22D250-FEBB-49A9-9A94-C626AF4E5FF7}" type="sibTrans" cxnId="{073B212D-D2E3-49DB-8580-2207334DAD75}">
      <dgm:prSet/>
      <dgm:spPr/>
      <dgm:t>
        <a:bodyPr/>
        <a:lstStyle/>
        <a:p>
          <a:endParaRPr lang="en-US"/>
        </a:p>
      </dgm:t>
    </dgm:pt>
    <dgm:pt modelId="{036D66F0-8E59-4F42-8785-AA35863E3B80}" type="pres">
      <dgm:prSet presAssocID="{24396B9A-04AD-456C-806A-5C188702C239}" presName="root" presStyleCnt="0">
        <dgm:presLayoutVars>
          <dgm:dir/>
          <dgm:resizeHandles val="exact"/>
        </dgm:presLayoutVars>
      </dgm:prSet>
      <dgm:spPr/>
    </dgm:pt>
    <dgm:pt modelId="{BFC92572-1791-4D85-9257-67C8AD5563E8}" type="pres">
      <dgm:prSet presAssocID="{A31CC317-40B2-42FB-93D4-16F32082FBBD}" presName="compNode" presStyleCnt="0"/>
      <dgm:spPr/>
    </dgm:pt>
    <dgm:pt modelId="{0A04C577-8C05-48AD-A37B-1320B5D994D1}" type="pres">
      <dgm:prSet presAssocID="{A31CC317-40B2-42FB-93D4-16F32082FBBD}" presName="bgRect" presStyleLbl="bgShp" presStyleIdx="0" presStyleCnt="3"/>
      <dgm:spPr/>
    </dgm:pt>
    <dgm:pt modelId="{752DD148-EA79-47A9-BF91-81225393CAE5}" type="pres">
      <dgm:prSet presAssocID="{A31CC317-40B2-42FB-93D4-16F32082FBB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6CCF8FE1-0AF2-48C7-AED6-3F496E4AD827}" type="pres">
      <dgm:prSet presAssocID="{A31CC317-40B2-42FB-93D4-16F32082FBBD}" presName="spaceRect" presStyleCnt="0"/>
      <dgm:spPr/>
    </dgm:pt>
    <dgm:pt modelId="{85D3E296-8EB5-4D50-9114-27CAD7A92031}" type="pres">
      <dgm:prSet presAssocID="{A31CC317-40B2-42FB-93D4-16F32082FBBD}" presName="parTx" presStyleLbl="revTx" presStyleIdx="0" presStyleCnt="3">
        <dgm:presLayoutVars>
          <dgm:chMax val="0"/>
          <dgm:chPref val="0"/>
        </dgm:presLayoutVars>
      </dgm:prSet>
      <dgm:spPr/>
    </dgm:pt>
    <dgm:pt modelId="{BF272F2F-17EC-453D-BBF6-34F89819CF7E}" type="pres">
      <dgm:prSet presAssocID="{3B1172B2-671E-41F4-A172-9E91BCC94142}" presName="sibTrans" presStyleCnt="0"/>
      <dgm:spPr/>
    </dgm:pt>
    <dgm:pt modelId="{59FC9A69-437A-4E28-9582-3F618EFE7313}" type="pres">
      <dgm:prSet presAssocID="{FC3C0DB1-E7B6-4E44-B660-9290C4005BCC}" presName="compNode" presStyleCnt="0"/>
      <dgm:spPr/>
    </dgm:pt>
    <dgm:pt modelId="{15BC00EA-5E89-4D14-A333-312AE9E40331}" type="pres">
      <dgm:prSet presAssocID="{FC3C0DB1-E7B6-4E44-B660-9290C4005BCC}" presName="bgRect" presStyleLbl="bgShp" presStyleIdx="1" presStyleCnt="3"/>
      <dgm:spPr/>
    </dgm:pt>
    <dgm:pt modelId="{60D8892A-7790-417A-93DB-C59CAA96EB7B}" type="pres">
      <dgm:prSet presAssocID="{FC3C0DB1-E7B6-4E44-B660-9290C4005BC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stane"/>
        </a:ext>
      </dgm:extLst>
    </dgm:pt>
    <dgm:pt modelId="{2D3A3A5E-76D6-4A63-BFD2-FA2177DB9B49}" type="pres">
      <dgm:prSet presAssocID="{FC3C0DB1-E7B6-4E44-B660-9290C4005BCC}" presName="spaceRect" presStyleCnt="0"/>
      <dgm:spPr/>
    </dgm:pt>
    <dgm:pt modelId="{26EEC441-F66B-4C44-BFB7-012413972ACB}" type="pres">
      <dgm:prSet presAssocID="{FC3C0DB1-E7B6-4E44-B660-9290C4005BCC}" presName="parTx" presStyleLbl="revTx" presStyleIdx="1" presStyleCnt="3">
        <dgm:presLayoutVars>
          <dgm:chMax val="0"/>
          <dgm:chPref val="0"/>
        </dgm:presLayoutVars>
      </dgm:prSet>
      <dgm:spPr/>
    </dgm:pt>
    <dgm:pt modelId="{82E8E787-9070-402E-95ED-751C0525E055}" type="pres">
      <dgm:prSet presAssocID="{3DDFD637-AA46-4384-AEB5-40ED0796586A}" presName="sibTrans" presStyleCnt="0"/>
      <dgm:spPr/>
    </dgm:pt>
    <dgm:pt modelId="{73A6DA5B-5CB6-4735-8A77-E27A9B67FFCC}" type="pres">
      <dgm:prSet presAssocID="{82160426-1628-4EFD-BF15-72690B985C2D}" presName="compNode" presStyleCnt="0"/>
      <dgm:spPr/>
    </dgm:pt>
    <dgm:pt modelId="{88C08579-9D25-41BA-B445-18713DB62DA9}" type="pres">
      <dgm:prSet presAssocID="{82160426-1628-4EFD-BF15-72690B985C2D}" presName="bgRect" presStyleLbl="bgShp" presStyleIdx="2" presStyleCnt="3"/>
      <dgm:spPr/>
    </dgm:pt>
    <dgm:pt modelId="{ABE69E06-7479-410C-A889-B71D57249D1D}" type="pres">
      <dgm:prSet presAssocID="{82160426-1628-4EFD-BF15-72690B985C2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BEC27941-EFEE-4B12-83EF-4E9FF3B4E0A7}" type="pres">
      <dgm:prSet presAssocID="{82160426-1628-4EFD-BF15-72690B985C2D}" presName="spaceRect" presStyleCnt="0"/>
      <dgm:spPr/>
    </dgm:pt>
    <dgm:pt modelId="{2942BC19-0D01-41C7-BD6A-33257F9B2663}" type="pres">
      <dgm:prSet presAssocID="{82160426-1628-4EFD-BF15-72690B985C2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2F82D13-B73E-4F37-9555-E95E43CA747F}" type="presOf" srcId="{A31CC317-40B2-42FB-93D4-16F32082FBBD}" destId="{85D3E296-8EB5-4D50-9114-27CAD7A92031}" srcOrd="0" destOrd="0" presId="urn:microsoft.com/office/officeart/2018/2/layout/IconVerticalSolidList"/>
    <dgm:cxn modelId="{E70F172C-8C19-43BA-87FB-1E80D45DE63B}" srcId="{24396B9A-04AD-456C-806A-5C188702C239}" destId="{A31CC317-40B2-42FB-93D4-16F32082FBBD}" srcOrd="0" destOrd="0" parTransId="{449A30E6-94B1-4696-A360-049EBC3B36DD}" sibTransId="{3B1172B2-671E-41F4-A172-9E91BCC94142}"/>
    <dgm:cxn modelId="{073B212D-D2E3-49DB-8580-2207334DAD75}" srcId="{24396B9A-04AD-456C-806A-5C188702C239}" destId="{82160426-1628-4EFD-BF15-72690B985C2D}" srcOrd="2" destOrd="0" parTransId="{BE1FE51E-79E4-4B46-8F99-B534F847CB9D}" sibTransId="{1E22D250-FEBB-49A9-9A94-C626AF4E5FF7}"/>
    <dgm:cxn modelId="{215F053D-95AF-4262-8CF6-5B76CFBB56A4}" type="presOf" srcId="{FC3C0DB1-E7B6-4E44-B660-9290C4005BCC}" destId="{26EEC441-F66B-4C44-BFB7-012413972ACB}" srcOrd="0" destOrd="0" presId="urn:microsoft.com/office/officeart/2018/2/layout/IconVerticalSolidList"/>
    <dgm:cxn modelId="{D2C6E08F-027A-4296-8E5A-2B47B57B9AC8}" type="presOf" srcId="{24396B9A-04AD-456C-806A-5C188702C239}" destId="{036D66F0-8E59-4F42-8785-AA35863E3B80}" srcOrd="0" destOrd="0" presId="urn:microsoft.com/office/officeart/2018/2/layout/IconVerticalSolidList"/>
    <dgm:cxn modelId="{4592C69E-2D0D-46EC-A774-E76BE9B46007}" srcId="{24396B9A-04AD-456C-806A-5C188702C239}" destId="{FC3C0DB1-E7B6-4E44-B660-9290C4005BCC}" srcOrd="1" destOrd="0" parTransId="{35CBF533-670B-47DF-9057-5563E497B7F4}" sibTransId="{3DDFD637-AA46-4384-AEB5-40ED0796586A}"/>
    <dgm:cxn modelId="{DADC98CE-654A-4009-A2E6-8999777E1835}" type="presOf" srcId="{82160426-1628-4EFD-BF15-72690B985C2D}" destId="{2942BC19-0D01-41C7-BD6A-33257F9B2663}" srcOrd="0" destOrd="0" presId="urn:microsoft.com/office/officeart/2018/2/layout/IconVerticalSolidList"/>
    <dgm:cxn modelId="{1554F024-2D56-41A6-8863-CA8623CABF2B}" type="presParOf" srcId="{036D66F0-8E59-4F42-8785-AA35863E3B80}" destId="{BFC92572-1791-4D85-9257-67C8AD5563E8}" srcOrd="0" destOrd="0" presId="urn:microsoft.com/office/officeart/2018/2/layout/IconVerticalSolidList"/>
    <dgm:cxn modelId="{0E2E1AFF-3051-4C09-A88E-97C93B081DF0}" type="presParOf" srcId="{BFC92572-1791-4D85-9257-67C8AD5563E8}" destId="{0A04C577-8C05-48AD-A37B-1320B5D994D1}" srcOrd="0" destOrd="0" presId="urn:microsoft.com/office/officeart/2018/2/layout/IconVerticalSolidList"/>
    <dgm:cxn modelId="{D3ED58D5-1C23-46C0-9A18-21F4740FC56B}" type="presParOf" srcId="{BFC92572-1791-4D85-9257-67C8AD5563E8}" destId="{752DD148-EA79-47A9-BF91-81225393CAE5}" srcOrd="1" destOrd="0" presId="urn:microsoft.com/office/officeart/2018/2/layout/IconVerticalSolidList"/>
    <dgm:cxn modelId="{5A8DEC64-0C6D-4991-BD84-B635E03B68AD}" type="presParOf" srcId="{BFC92572-1791-4D85-9257-67C8AD5563E8}" destId="{6CCF8FE1-0AF2-48C7-AED6-3F496E4AD827}" srcOrd="2" destOrd="0" presId="urn:microsoft.com/office/officeart/2018/2/layout/IconVerticalSolidList"/>
    <dgm:cxn modelId="{7C5A2BFA-9BEC-4CEB-A8FB-D4265A38CC43}" type="presParOf" srcId="{BFC92572-1791-4D85-9257-67C8AD5563E8}" destId="{85D3E296-8EB5-4D50-9114-27CAD7A92031}" srcOrd="3" destOrd="0" presId="urn:microsoft.com/office/officeart/2018/2/layout/IconVerticalSolidList"/>
    <dgm:cxn modelId="{677B6ACB-6DED-4156-8381-A305E2A524AC}" type="presParOf" srcId="{036D66F0-8E59-4F42-8785-AA35863E3B80}" destId="{BF272F2F-17EC-453D-BBF6-34F89819CF7E}" srcOrd="1" destOrd="0" presId="urn:microsoft.com/office/officeart/2018/2/layout/IconVerticalSolidList"/>
    <dgm:cxn modelId="{54BBF1A9-CE64-4BA5-95C2-CC80AC2F48A3}" type="presParOf" srcId="{036D66F0-8E59-4F42-8785-AA35863E3B80}" destId="{59FC9A69-437A-4E28-9582-3F618EFE7313}" srcOrd="2" destOrd="0" presId="urn:microsoft.com/office/officeart/2018/2/layout/IconVerticalSolidList"/>
    <dgm:cxn modelId="{69627FFF-012C-4C10-8F88-01D3F71D1E50}" type="presParOf" srcId="{59FC9A69-437A-4E28-9582-3F618EFE7313}" destId="{15BC00EA-5E89-4D14-A333-312AE9E40331}" srcOrd="0" destOrd="0" presId="urn:microsoft.com/office/officeart/2018/2/layout/IconVerticalSolidList"/>
    <dgm:cxn modelId="{9090DC24-21EA-44AC-9154-152C46B6565F}" type="presParOf" srcId="{59FC9A69-437A-4E28-9582-3F618EFE7313}" destId="{60D8892A-7790-417A-93DB-C59CAA96EB7B}" srcOrd="1" destOrd="0" presId="urn:microsoft.com/office/officeart/2018/2/layout/IconVerticalSolidList"/>
    <dgm:cxn modelId="{442C359C-E3F5-4173-8E75-EB3D1D56A3FD}" type="presParOf" srcId="{59FC9A69-437A-4E28-9582-3F618EFE7313}" destId="{2D3A3A5E-76D6-4A63-BFD2-FA2177DB9B49}" srcOrd="2" destOrd="0" presId="urn:microsoft.com/office/officeart/2018/2/layout/IconVerticalSolidList"/>
    <dgm:cxn modelId="{021F1FD6-ADDC-4877-ADD4-25945A21E9F6}" type="presParOf" srcId="{59FC9A69-437A-4E28-9582-3F618EFE7313}" destId="{26EEC441-F66B-4C44-BFB7-012413972ACB}" srcOrd="3" destOrd="0" presId="urn:microsoft.com/office/officeart/2018/2/layout/IconVerticalSolidList"/>
    <dgm:cxn modelId="{92B30E0E-13EB-45C8-93F4-B3C220A6B903}" type="presParOf" srcId="{036D66F0-8E59-4F42-8785-AA35863E3B80}" destId="{82E8E787-9070-402E-95ED-751C0525E055}" srcOrd="3" destOrd="0" presId="urn:microsoft.com/office/officeart/2018/2/layout/IconVerticalSolidList"/>
    <dgm:cxn modelId="{4BBEF7C1-CA66-4355-B12B-B6B0F01EBC4C}" type="presParOf" srcId="{036D66F0-8E59-4F42-8785-AA35863E3B80}" destId="{73A6DA5B-5CB6-4735-8A77-E27A9B67FFCC}" srcOrd="4" destOrd="0" presId="urn:microsoft.com/office/officeart/2018/2/layout/IconVerticalSolidList"/>
    <dgm:cxn modelId="{8643BF23-30C9-4BAD-BEC2-A4D9DBC83314}" type="presParOf" srcId="{73A6DA5B-5CB6-4735-8A77-E27A9B67FFCC}" destId="{88C08579-9D25-41BA-B445-18713DB62DA9}" srcOrd="0" destOrd="0" presId="urn:microsoft.com/office/officeart/2018/2/layout/IconVerticalSolidList"/>
    <dgm:cxn modelId="{F26E905A-4C5E-410D-BE2C-34B5667B189E}" type="presParOf" srcId="{73A6DA5B-5CB6-4735-8A77-E27A9B67FFCC}" destId="{ABE69E06-7479-410C-A889-B71D57249D1D}" srcOrd="1" destOrd="0" presId="urn:microsoft.com/office/officeart/2018/2/layout/IconVerticalSolidList"/>
    <dgm:cxn modelId="{01C7B653-707E-494C-99EF-1EB1C8129050}" type="presParOf" srcId="{73A6DA5B-5CB6-4735-8A77-E27A9B67FFCC}" destId="{BEC27941-EFEE-4B12-83EF-4E9FF3B4E0A7}" srcOrd="2" destOrd="0" presId="urn:microsoft.com/office/officeart/2018/2/layout/IconVerticalSolidList"/>
    <dgm:cxn modelId="{EB52CAFD-47CF-4F60-B651-AAD77DB4D591}" type="presParOf" srcId="{73A6DA5B-5CB6-4735-8A77-E27A9B67FFCC}" destId="{2942BC19-0D01-41C7-BD6A-33257F9B266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396B9A-04AD-456C-806A-5C188702C23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31CC317-40B2-42FB-93D4-16F32082FBBD}">
      <dgm:prSet/>
      <dgm:spPr/>
      <dgm:t>
        <a:bodyPr/>
        <a:lstStyle/>
        <a:p>
          <a:pPr algn="ctr">
            <a:lnSpc>
              <a:spcPct val="100000"/>
            </a:lnSpc>
          </a:pPr>
          <a:endParaRPr lang="tr-TR" dirty="0"/>
        </a:p>
        <a:p>
          <a:pPr algn="ctr">
            <a:lnSpc>
              <a:spcPct val="100000"/>
            </a:lnSpc>
          </a:pPr>
          <a:r>
            <a:rPr lang="en-US" dirty="0"/>
            <a:t>BMI ↔ HGS: -0.24</a:t>
          </a:r>
        </a:p>
      </dgm:t>
    </dgm:pt>
    <dgm:pt modelId="{449A30E6-94B1-4696-A360-049EBC3B36DD}" type="parTrans" cxnId="{E70F172C-8C19-43BA-87FB-1E80D45DE63B}">
      <dgm:prSet/>
      <dgm:spPr/>
      <dgm:t>
        <a:bodyPr/>
        <a:lstStyle/>
        <a:p>
          <a:endParaRPr lang="en-US"/>
        </a:p>
      </dgm:t>
    </dgm:pt>
    <dgm:pt modelId="{3B1172B2-671E-41F4-A172-9E91BCC94142}" type="sibTrans" cxnId="{E70F172C-8C19-43BA-87FB-1E80D45DE63B}">
      <dgm:prSet/>
      <dgm:spPr/>
      <dgm:t>
        <a:bodyPr/>
        <a:lstStyle/>
        <a:p>
          <a:endParaRPr lang="en-US"/>
        </a:p>
      </dgm:t>
    </dgm:pt>
    <dgm:pt modelId="{FC3C0DB1-E7B6-4E44-B660-9290C4005BCC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/>
            <a:t>BMI ↔ CRP/Alb: 0.17</a:t>
          </a:r>
        </a:p>
      </dgm:t>
    </dgm:pt>
    <dgm:pt modelId="{35CBF533-670B-47DF-9057-5563E497B7F4}" type="parTrans" cxnId="{4592C69E-2D0D-46EC-A774-E76BE9B46007}">
      <dgm:prSet/>
      <dgm:spPr/>
      <dgm:t>
        <a:bodyPr/>
        <a:lstStyle/>
        <a:p>
          <a:endParaRPr lang="en-US"/>
        </a:p>
      </dgm:t>
    </dgm:pt>
    <dgm:pt modelId="{3DDFD637-AA46-4384-AEB5-40ED0796586A}" type="sibTrans" cxnId="{4592C69E-2D0D-46EC-A774-E76BE9B46007}">
      <dgm:prSet/>
      <dgm:spPr/>
      <dgm:t>
        <a:bodyPr/>
        <a:lstStyle/>
        <a:p>
          <a:endParaRPr lang="en-US"/>
        </a:p>
      </dgm:t>
    </dgm:pt>
    <dgm:pt modelId="{82160426-1628-4EFD-BF15-72690B985C2D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/>
            <a:t>CRP/Alb ↔ NLR: 0.13</a:t>
          </a:r>
        </a:p>
      </dgm:t>
    </dgm:pt>
    <dgm:pt modelId="{BE1FE51E-79E4-4B46-8F99-B534F847CB9D}" type="parTrans" cxnId="{073B212D-D2E3-49DB-8580-2207334DAD75}">
      <dgm:prSet/>
      <dgm:spPr/>
      <dgm:t>
        <a:bodyPr/>
        <a:lstStyle/>
        <a:p>
          <a:endParaRPr lang="en-US"/>
        </a:p>
      </dgm:t>
    </dgm:pt>
    <dgm:pt modelId="{1E22D250-FEBB-49A9-9A94-C626AF4E5FF7}" type="sibTrans" cxnId="{073B212D-D2E3-49DB-8580-2207334DAD75}">
      <dgm:prSet/>
      <dgm:spPr/>
      <dgm:t>
        <a:bodyPr/>
        <a:lstStyle/>
        <a:p>
          <a:endParaRPr lang="en-US"/>
        </a:p>
      </dgm:t>
    </dgm:pt>
    <dgm:pt modelId="{036D66F0-8E59-4F42-8785-AA35863E3B80}" type="pres">
      <dgm:prSet presAssocID="{24396B9A-04AD-456C-806A-5C188702C239}" presName="root" presStyleCnt="0">
        <dgm:presLayoutVars>
          <dgm:dir/>
          <dgm:resizeHandles val="exact"/>
        </dgm:presLayoutVars>
      </dgm:prSet>
      <dgm:spPr/>
    </dgm:pt>
    <dgm:pt modelId="{BFC92572-1791-4D85-9257-67C8AD5563E8}" type="pres">
      <dgm:prSet presAssocID="{A31CC317-40B2-42FB-93D4-16F32082FBBD}" presName="compNode" presStyleCnt="0"/>
      <dgm:spPr/>
    </dgm:pt>
    <dgm:pt modelId="{0A04C577-8C05-48AD-A37B-1320B5D994D1}" type="pres">
      <dgm:prSet presAssocID="{A31CC317-40B2-42FB-93D4-16F32082FBBD}" presName="bgRect" presStyleLbl="bgShp" presStyleIdx="0" presStyleCnt="3"/>
      <dgm:spPr/>
    </dgm:pt>
    <dgm:pt modelId="{752DD148-EA79-47A9-BF91-81225393CAE5}" type="pres">
      <dgm:prSet presAssocID="{A31CC317-40B2-42FB-93D4-16F32082FBB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dilat ve Terzilik düz dolguyla"/>
        </a:ext>
      </dgm:extLst>
    </dgm:pt>
    <dgm:pt modelId="{6CCF8FE1-0AF2-48C7-AED6-3F496E4AD827}" type="pres">
      <dgm:prSet presAssocID="{A31CC317-40B2-42FB-93D4-16F32082FBBD}" presName="spaceRect" presStyleCnt="0"/>
      <dgm:spPr/>
    </dgm:pt>
    <dgm:pt modelId="{85D3E296-8EB5-4D50-9114-27CAD7A92031}" type="pres">
      <dgm:prSet presAssocID="{A31CC317-40B2-42FB-93D4-16F32082FBBD}" presName="parTx" presStyleLbl="revTx" presStyleIdx="0" presStyleCnt="3">
        <dgm:presLayoutVars>
          <dgm:chMax val="0"/>
          <dgm:chPref val="0"/>
        </dgm:presLayoutVars>
      </dgm:prSet>
      <dgm:spPr/>
    </dgm:pt>
    <dgm:pt modelId="{BF272F2F-17EC-453D-BBF6-34F89819CF7E}" type="pres">
      <dgm:prSet presAssocID="{3B1172B2-671E-41F4-A172-9E91BCC94142}" presName="sibTrans" presStyleCnt="0"/>
      <dgm:spPr/>
    </dgm:pt>
    <dgm:pt modelId="{59FC9A69-437A-4E28-9582-3F618EFE7313}" type="pres">
      <dgm:prSet presAssocID="{FC3C0DB1-E7B6-4E44-B660-9290C4005BCC}" presName="compNode" presStyleCnt="0"/>
      <dgm:spPr/>
    </dgm:pt>
    <dgm:pt modelId="{15BC00EA-5E89-4D14-A333-312AE9E40331}" type="pres">
      <dgm:prSet presAssocID="{FC3C0DB1-E7B6-4E44-B660-9290C4005BCC}" presName="bgRect" presStyleLbl="bgShp" presStyleIdx="1" presStyleCnt="3"/>
      <dgm:spPr/>
    </dgm:pt>
    <dgm:pt modelId="{60D8892A-7790-417A-93DB-C59CAA96EB7B}" type="pres">
      <dgm:prSet presAssocID="{FC3C0DB1-E7B6-4E44-B660-9290C4005BC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lo Alma düz dolguyla"/>
        </a:ext>
      </dgm:extLst>
    </dgm:pt>
    <dgm:pt modelId="{2D3A3A5E-76D6-4A63-BFD2-FA2177DB9B49}" type="pres">
      <dgm:prSet presAssocID="{FC3C0DB1-E7B6-4E44-B660-9290C4005BCC}" presName="spaceRect" presStyleCnt="0"/>
      <dgm:spPr/>
    </dgm:pt>
    <dgm:pt modelId="{26EEC441-F66B-4C44-BFB7-012413972ACB}" type="pres">
      <dgm:prSet presAssocID="{FC3C0DB1-E7B6-4E44-B660-9290C4005BCC}" presName="parTx" presStyleLbl="revTx" presStyleIdx="1" presStyleCnt="3">
        <dgm:presLayoutVars>
          <dgm:chMax val="0"/>
          <dgm:chPref val="0"/>
        </dgm:presLayoutVars>
      </dgm:prSet>
      <dgm:spPr/>
    </dgm:pt>
    <dgm:pt modelId="{82E8E787-9070-402E-95ED-751C0525E055}" type="pres">
      <dgm:prSet presAssocID="{3DDFD637-AA46-4384-AEB5-40ED0796586A}" presName="sibTrans" presStyleCnt="0"/>
      <dgm:spPr/>
    </dgm:pt>
    <dgm:pt modelId="{73A6DA5B-5CB6-4735-8A77-E27A9B67FFCC}" type="pres">
      <dgm:prSet presAssocID="{82160426-1628-4EFD-BF15-72690B985C2D}" presName="compNode" presStyleCnt="0"/>
      <dgm:spPr/>
    </dgm:pt>
    <dgm:pt modelId="{88C08579-9D25-41BA-B445-18713DB62DA9}" type="pres">
      <dgm:prSet presAssocID="{82160426-1628-4EFD-BF15-72690B985C2D}" presName="bgRect" presStyleLbl="bgShp" presStyleIdx="2" presStyleCnt="3"/>
      <dgm:spPr/>
    </dgm:pt>
    <dgm:pt modelId="{ABE69E06-7479-410C-A889-B71D57249D1D}" type="pres">
      <dgm:prSet presAssocID="{82160426-1628-4EFD-BF15-72690B985C2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her düz dolguyla"/>
        </a:ext>
      </dgm:extLst>
    </dgm:pt>
    <dgm:pt modelId="{BEC27941-EFEE-4B12-83EF-4E9FF3B4E0A7}" type="pres">
      <dgm:prSet presAssocID="{82160426-1628-4EFD-BF15-72690B985C2D}" presName="spaceRect" presStyleCnt="0"/>
      <dgm:spPr/>
    </dgm:pt>
    <dgm:pt modelId="{2942BC19-0D01-41C7-BD6A-33257F9B2663}" type="pres">
      <dgm:prSet presAssocID="{82160426-1628-4EFD-BF15-72690B985C2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2F82D13-B73E-4F37-9555-E95E43CA747F}" type="presOf" srcId="{A31CC317-40B2-42FB-93D4-16F32082FBBD}" destId="{85D3E296-8EB5-4D50-9114-27CAD7A92031}" srcOrd="0" destOrd="0" presId="urn:microsoft.com/office/officeart/2018/2/layout/IconVerticalSolidList"/>
    <dgm:cxn modelId="{E70F172C-8C19-43BA-87FB-1E80D45DE63B}" srcId="{24396B9A-04AD-456C-806A-5C188702C239}" destId="{A31CC317-40B2-42FB-93D4-16F32082FBBD}" srcOrd="0" destOrd="0" parTransId="{449A30E6-94B1-4696-A360-049EBC3B36DD}" sibTransId="{3B1172B2-671E-41F4-A172-9E91BCC94142}"/>
    <dgm:cxn modelId="{073B212D-D2E3-49DB-8580-2207334DAD75}" srcId="{24396B9A-04AD-456C-806A-5C188702C239}" destId="{82160426-1628-4EFD-BF15-72690B985C2D}" srcOrd="2" destOrd="0" parTransId="{BE1FE51E-79E4-4B46-8F99-B534F847CB9D}" sibTransId="{1E22D250-FEBB-49A9-9A94-C626AF4E5FF7}"/>
    <dgm:cxn modelId="{215F053D-95AF-4262-8CF6-5B76CFBB56A4}" type="presOf" srcId="{FC3C0DB1-E7B6-4E44-B660-9290C4005BCC}" destId="{26EEC441-F66B-4C44-BFB7-012413972ACB}" srcOrd="0" destOrd="0" presId="urn:microsoft.com/office/officeart/2018/2/layout/IconVerticalSolidList"/>
    <dgm:cxn modelId="{D2C6E08F-027A-4296-8E5A-2B47B57B9AC8}" type="presOf" srcId="{24396B9A-04AD-456C-806A-5C188702C239}" destId="{036D66F0-8E59-4F42-8785-AA35863E3B80}" srcOrd="0" destOrd="0" presId="urn:microsoft.com/office/officeart/2018/2/layout/IconVerticalSolidList"/>
    <dgm:cxn modelId="{4592C69E-2D0D-46EC-A774-E76BE9B46007}" srcId="{24396B9A-04AD-456C-806A-5C188702C239}" destId="{FC3C0DB1-E7B6-4E44-B660-9290C4005BCC}" srcOrd="1" destOrd="0" parTransId="{35CBF533-670B-47DF-9057-5563E497B7F4}" sibTransId="{3DDFD637-AA46-4384-AEB5-40ED0796586A}"/>
    <dgm:cxn modelId="{DADC98CE-654A-4009-A2E6-8999777E1835}" type="presOf" srcId="{82160426-1628-4EFD-BF15-72690B985C2D}" destId="{2942BC19-0D01-41C7-BD6A-33257F9B2663}" srcOrd="0" destOrd="0" presId="urn:microsoft.com/office/officeart/2018/2/layout/IconVerticalSolidList"/>
    <dgm:cxn modelId="{1554F024-2D56-41A6-8863-CA8623CABF2B}" type="presParOf" srcId="{036D66F0-8E59-4F42-8785-AA35863E3B80}" destId="{BFC92572-1791-4D85-9257-67C8AD5563E8}" srcOrd="0" destOrd="0" presId="urn:microsoft.com/office/officeart/2018/2/layout/IconVerticalSolidList"/>
    <dgm:cxn modelId="{0E2E1AFF-3051-4C09-A88E-97C93B081DF0}" type="presParOf" srcId="{BFC92572-1791-4D85-9257-67C8AD5563E8}" destId="{0A04C577-8C05-48AD-A37B-1320B5D994D1}" srcOrd="0" destOrd="0" presId="urn:microsoft.com/office/officeart/2018/2/layout/IconVerticalSolidList"/>
    <dgm:cxn modelId="{D3ED58D5-1C23-46C0-9A18-21F4740FC56B}" type="presParOf" srcId="{BFC92572-1791-4D85-9257-67C8AD5563E8}" destId="{752DD148-EA79-47A9-BF91-81225393CAE5}" srcOrd="1" destOrd="0" presId="urn:microsoft.com/office/officeart/2018/2/layout/IconVerticalSolidList"/>
    <dgm:cxn modelId="{5A8DEC64-0C6D-4991-BD84-B635E03B68AD}" type="presParOf" srcId="{BFC92572-1791-4D85-9257-67C8AD5563E8}" destId="{6CCF8FE1-0AF2-48C7-AED6-3F496E4AD827}" srcOrd="2" destOrd="0" presId="urn:microsoft.com/office/officeart/2018/2/layout/IconVerticalSolidList"/>
    <dgm:cxn modelId="{7C5A2BFA-9BEC-4CEB-A8FB-D4265A38CC43}" type="presParOf" srcId="{BFC92572-1791-4D85-9257-67C8AD5563E8}" destId="{85D3E296-8EB5-4D50-9114-27CAD7A92031}" srcOrd="3" destOrd="0" presId="urn:microsoft.com/office/officeart/2018/2/layout/IconVerticalSolidList"/>
    <dgm:cxn modelId="{677B6ACB-6DED-4156-8381-A305E2A524AC}" type="presParOf" srcId="{036D66F0-8E59-4F42-8785-AA35863E3B80}" destId="{BF272F2F-17EC-453D-BBF6-34F89819CF7E}" srcOrd="1" destOrd="0" presId="urn:microsoft.com/office/officeart/2018/2/layout/IconVerticalSolidList"/>
    <dgm:cxn modelId="{54BBF1A9-CE64-4BA5-95C2-CC80AC2F48A3}" type="presParOf" srcId="{036D66F0-8E59-4F42-8785-AA35863E3B80}" destId="{59FC9A69-437A-4E28-9582-3F618EFE7313}" srcOrd="2" destOrd="0" presId="urn:microsoft.com/office/officeart/2018/2/layout/IconVerticalSolidList"/>
    <dgm:cxn modelId="{69627FFF-012C-4C10-8F88-01D3F71D1E50}" type="presParOf" srcId="{59FC9A69-437A-4E28-9582-3F618EFE7313}" destId="{15BC00EA-5E89-4D14-A333-312AE9E40331}" srcOrd="0" destOrd="0" presId="urn:microsoft.com/office/officeart/2018/2/layout/IconVerticalSolidList"/>
    <dgm:cxn modelId="{9090DC24-21EA-44AC-9154-152C46B6565F}" type="presParOf" srcId="{59FC9A69-437A-4E28-9582-3F618EFE7313}" destId="{60D8892A-7790-417A-93DB-C59CAA96EB7B}" srcOrd="1" destOrd="0" presId="urn:microsoft.com/office/officeart/2018/2/layout/IconVerticalSolidList"/>
    <dgm:cxn modelId="{442C359C-E3F5-4173-8E75-EB3D1D56A3FD}" type="presParOf" srcId="{59FC9A69-437A-4E28-9582-3F618EFE7313}" destId="{2D3A3A5E-76D6-4A63-BFD2-FA2177DB9B49}" srcOrd="2" destOrd="0" presId="urn:microsoft.com/office/officeart/2018/2/layout/IconVerticalSolidList"/>
    <dgm:cxn modelId="{021F1FD6-ADDC-4877-ADD4-25945A21E9F6}" type="presParOf" srcId="{59FC9A69-437A-4E28-9582-3F618EFE7313}" destId="{26EEC441-F66B-4C44-BFB7-012413972ACB}" srcOrd="3" destOrd="0" presId="urn:microsoft.com/office/officeart/2018/2/layout/IconVerticalSolidList"/>
    <dgm:cxn modelId="{92B30E0E-13EB-45C8-93F4-B3C220A6B903}" type="presParOf" srcId="{036D66F0-8E59-4F42-8785-AA35863E3B80}" destId="{82E8E787-9070-402E-95ED-751C0525E055}" srcOrd="3" destOrd="0" presId="urn:microsoft.com/office/officeart/2018/2/layout/IconVerticalSolidList"/>
    <dgm:cxn modelId="{4BBEF7C1-CA66-4355-B12B-B6B0F01EBC4C}" type="presParOf" srcId="{036D66F0-8E59-4F42-8785-AA35863E3B80}" destId="{73A6DA5B-5CB6-4735-8A77-E27A9B67FFCC}" srcOrd="4" destOrd="0" presId="urn:microsoft.com/office/officeart/2018/2/layout/IconVerticalSolidList"/>
    <dgm:cxn modelId="{8643BF23-30C9-4BAD-BEC2-A4D9DBC83314}" type="presParOf" srcId="{73A6DA5B-5CB6-4735-8A77-E27A9B67FFCC}" destId="{88C08579-9D25-41BA-B445-18713DB62DA9}" srcOrd="0" destOrd="0" presId="urn:microsoft.com/office/officeart/2018/2/layout/IconVerticalSolidList"/>
    <dgm:cxn modelId="{F26E905A-4C5E-410D-BE2C-34B5667B189E}" type="presParOf" srcId="{73A6DA5B-5CB6-4735-8A77-E27A9B67FFCC}" destId="{ABE69E06-7479-410C-A889-B71D57249D1D}" srcOrd="1" destOrd="0" presId="urn:microsoft.com/office/officeart/2018/2/layout/IconVerticalSolidList"/>
    <dgm:cxn modelId="{01C7B653-707E-494C-99EF-1EB1C8129050}" type="presParOf" srcId="{73A6DA5B-5CB6-4735-8A77-E27A9B67FFCC}" destId="{BEC27941-EFEE-4B12-83EF-4E9FF3B4E0A7}" srcOrd="2" destOrd="0" presId="urn:microsoft.com/office/officeart/2018/2/layout/IconVerticalSolidList"/>
    <dgm:cxn modelId="{EB52CAFD-47CF-4F60-B651-AAD77DB4D591}" type="presParOf" srcId="{73A6DA5B-5CB6-4735-8A77-E27A9B67FFCC}" destId="{2942BC19-0D01-41C7-BD6A-33257F9B266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73E7A6-9993-4019-88F0-28EDA1B2997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E0BE1C8-8A00-4AFC-AEB1-8EAC0FEBCBB6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/>
            <a:t>BMI (OR 1.079, p=0.001)</a:t>
          </a:r>
        </a:p>
      </dgm:t>
    </dgm:pt>
    <dgm:pt modelId="{3EC31DBB-718B-4ECD-BA69-E0A74548724B}" type="parTrans" cxnId="{650955A7-09C4-421F-8EE4-7D9ABA6FA4F2}">
      <dgm:prSet/>
      <dgm:spPr/>
      <dgm:t>
        <a:bodyPr/>
        <a:lstStyle/>
        <a:p>
          <a:endParaRPr lang="en-US"/>
        </a:p>
      </dgm:t>
    </dgm:pt>
    <dgm:pt modelId="{D239DC78-5523-4F83-B13B-2489F8CE512C}" type="sibTrans" cxnId="{650955A7-09C4-421F-8EE4-7D9ABA6FA4F2}">
      <dgm:prSet/>
      <dgm:spPr/>
      <dgm:t>
        <a:bodyPr/>
        <a:lstStyle/>
        <a:p>
          <a:endParaRPr lang="en-US"/>
        </a:p>
      </dgm:t>
    </dgm:pt>
    <dgm:pt modelId="{BC0D3F90-41D6-4E7A-BC95-678BE49BA5ED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/>
            <a:t>CRP/Alb (OR 1.226, p=0.039)</a:t>
          </a:r>
        </a:p>
      </dgm:t>
    </dgm:pt>
    <dgm:pt modelId="{E06C0220-1B62-408D-8D56-E6079EDFFDFF}" type="parTrans" cxnId="{CBEBE258-E0B3-4692-B647-20116B4690EB}">
      <dgm:prSet/>
      <dgm:spPr/>
      <dgm:t>
        <a:bodyPr/>
        <a:lstStyle/>
        <a:p>
          <a:endParaRPr lang="en-US"/>
        </a:p>
      </dgm:t>
    </dgm:pt>
    <dgm:pt modelId="{1BDEB6DC-9C3C-4CEE-993B-6A600A610559}" type="sibTrans" cxnId="{CBEBE258-E0B3-4692-B647-20116B4690EB}">
      <dgm:prSet/>
      <dgm:spPr/>
      <dgm:t>
        <a:bodyPr/>
        <a:lstStyle/>
        <a:p>
          <a:endParaRPr lang="en-US"/>
        </a:p>
      </dgm:t>
    </dgm:pt>
    <dgm:pt modelId="{C4BF73A2-1CFD-467D-87AA-021E0208548E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/>
            <a:t>HGS (OR 0.940, p&lt;0.001)</a:t>
          </a:r>
        </a:p>
      </dgm:t>
    </dgm:pt>
    <dgm:pt modelId="{1B99437B-D881-421E-A964-636E83A0121D}" type="parTrans" cxnId="{AC8FAC0C-53D4-46AD-8960-5210353D655B}">
      <dgm:prSet/>
      <dgm:spPr/>
      <dgm:t>
        <a:bodyPr/>
        <a:lstStyle/>
        <a:p>
          <a:endParaRPr lang="en-US"/>
        </a:p>
      </dgm:t>
    </dgm:pt>
    <dgm:pt modelId="{2800CBBE-5833-4D4E-B6A6-9416A698B12F}" type="sibTrans" cxnId="{AC8FAC0C-53D4-46AD-8960-5210353D655B}">
      <dgm:prSet/>
      <dgm:spPr/>
      <dgm:t>
        <a:bodyPr/>
        <a:lstStyle/>
        <a:p>
          <a:endParaRPr lang="en-US"/>
        </a:p>
      </dgm:t>
    </dgm:pt>
    <dgm:pt modelId="{6E56AEF5-C1D3-4829-96B9-00AC256FB11D}" type="pres">
      <dgm:prSet presAssocID="{4773E7A6-9993-4019-88F0-28EDA1B2997B}" presName="root" presStyleCnt="0">
        <dgm:presLayoutVars>
          <dgm:dir/>
          <dgm:resizeHandles val="exact"/>
        </dgm:presLayoutVars>
      </dgm:prSet>
      <dgm:spPr/>
    </dgm:pt>
    <dgm:pt modelId="{E968D0A6-96A4-415A-9F41-4E362B871EAA}" type="pres">
      <dgm:prSet presAssocID="{4E0BE1C8-8A00-4AFC-AEB1-8EAC0FEBCBB6}" presName="compNode" presStyleCnt="0"/>
      <dgm:spPr/>
    </dgm:pt>
    <dgm:pt modelId="{31755721-F631-4F58-8CA3-751244B2F088}" type="pres">
      <dgm:prSet presAssocID="{4E0BE1C8-8A00-4AFC-AEB1-8EAC0FEBCBB6}" presName="bgRect" presStyleLbl="bgShp" presStyleIdx="0" presStyleCnt="3"/>
      <dgm:spPr/>
    </dgm:pt>
    <dgm:pt modelId="{5F0EA2F9-67BD-4E8F-A93B-650238B6DCB3}" type="pres">
      <dgm:prSet presAssocID="{4E0BE1C8-8A00-4AFC-AEB1-8EAC0FEBCBB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CB1F491C-6302-45EB-81EE-4B96057B1D86}" type="pres">
      <dgm:prSet presAssocID="{4E0BE1C8-8A00-4AFC-AEB1-8EAC0FEBCBB6}" presName="spaceRect" presStyleCnt="0"/>
      <dgm:spPr/>
    </dgm:pt>
    <dgm:pt modelId="{3C80D89B-C428-4F24-AB02-D92EC51AE70C}" type="pres">
      <dgm:prSet presAssocID="{4E0BE1C8-8A00-4AFC-AEB1-8EAC0FEBCBB6}" presName="parTx" presStyleLbl="revTx" presStyleIdx="0" presStyleCnt="3">
        <dgm:presLayoutVars>
          <dgm:chMax val="0"/>
          <dgm:chPref val="0"/>
        </dgm:presLayoutVars>
      </dgm:prSet>
      <dgm:spPr/>
    </dgm:pt>
    <dgm:pt modelId="{0BD45D27-E5CF-46D9-A1E7-EF87B50E8508}" type="pres">
      <dgm:prSet presAssocID="{D239DC78-5523-4F83-B13B-2489F8CE512C}" presName="sibTrans" presStyleCnt="0"/>
      <dgm:spPr/>
    </dgm:pt>
    <dgm:pt modelId="{54491CE8-A6CA-403A-A3E6-83A3F80390FA}" type="pres">
      <dgm:prSet presAssocID="{BC0D3F90-41D6-4E7A-BC95-678BE49BA5ED}" presName="compNode" presStyleCnt="0"/>
      <dgm:spPr/>
    </dgm:pt>
    <dgm:pt modelId="{6BD53103-09B4-49B3-BF1B-AFB8B16FA62D}" type="pres">
      <dgm:prSet presAssocID="{BC0D3F90-41D6-4E7A-BC95-678BE49BA5ED}" presName="bgRect" presStyleLbl="bgShp" presStyleIdx="1" presStyleCnt="3"/>
      <dgm:spPr/>
    </dgm:pt>
    <dgm:pt modelId="{9A8FF854-AD70-48E8-8790-AC68C6F25AD8}" type="pres">
      <dgm:prSet presAssocID="{BC0D3F90-41D6-4E7A-BC95-678BE49BA5E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kod"/>
        </a:ext>
      </dgm:extLst>
    </dgm:pt>
    <dgm:pt modelId="{7B7B11AD-5AE9-4112-AE4F-67CE2AC51361}" type="pres">
      <dgm:prSet presAssocID="{BC0D3F90-41D6-4E7A-BC95-678BE49BA5ED}" presName="spaceRect" presStyleCnt="0"/>
      <dgm:spPr/>
    </dgm:pt>
    <dgm:pt modelId="{E7541928-D110-4DB5-90FF-F34E762EA838}" type="pres">
      <dgm:prSet presAssocID="{BC0D3F90-41D6-4E7A-BC95-678BE49BA5ED}" presName="parTx" presStyleLbl="revTx" presStyleIdx="1" presStyleCnt="3">
        <dgm:presLayoutVars>
          <dgm:chMax val="0"/>
          <dgm:chPref val="0"/>
        </dgm:presLayoutVars>
      </dgm:prSet>
      <dgm:spPr/>
    </dgm:pt>
    <dgm:pt modelId="{078B85E2-2649-4D83-B1C7-5DB5A1962BF5}" type="pres">
      <dgm:prSet presAssocID="{1BDEB6DC-9C3C-4CEE-993B-6A600A610559}" presName="sibTrans" presStyleCnt="0"/>
      <dgm:spPr/>
    </dgm:pt>
    <dgm:pt modelId="{FA50AAC1-3F03-4ADA-BBCB-ABB33B3BD6C4}" type="pres">
      <dgm:prSet presAssocID="{C4BF73A2-1CFD-467D-87AA-021E0208548E}" presName="compNode" presStyleCnt="0"/>
      <dgm:spPr/>
    </dgm:pt>
    <dgm:pt modelId="{1E23AF8C-FA95-41D3-A821-6A612512A1AF}" type="pres">
      <dgm:prSet presAssocID="{C4BF73A2-1CFD-467D-87AA-021E0208548E}" presName="bgRect" presStyleLbl="bgShp" presStyleIdx="2" presStyleCnt="3"/>
      <dgm:spPr/>
    </dgm:pt>
    <dgm:pt modelId="{8ACC9A95-FBFF-4EE5-9E38-9F5CBE7C65D6}" type="pres">
      <dgm:prSet presAssocID="{C4BF73A2-1CFD-467D-87AA-021E0208548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63D87631-CD00-4773-A37D-B8579C3075D8}" type="pres">
      <dgm:prSet presAssocID="{C4BF73A2-1CFD-467D-87AA-021E0208548E}" presName="spaceRect" presStyleCnt="0"/>
      <dgm:spPr/>
    </dgm:pt>
    <dgm:pt modelId="{89FB07EE-8F4B-4229-928B-99A619A63943}" type="pres">
      <dgm:prSet presAssocID="{C4BF73A2-1CFD-467D-87AA-021E0208548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C8FAC0C-53D4-46AD-8960-5210353D655B}" srcId="{4773E7A6-9993-4019-88F0-28EDA1B2997B}" destId="{C4BF73A2-1CFD-467D-87AA-021E0208548E}" srcOrd="2" destOrd="0" parTransId="{1B99437B-D881-421E-A964-636E83A0121D}" sibTransId="{2800CBBE-5833-4D4E-B6A6-9416A698B12F}"/>
    <dgm:cxn modelId="{57ED3814-1676-4D6B-99D2-C29AD33FD6F0}" type="presOf" srcId="{BC0D3F90-41D6-4E7A-BC95-678BE49BA5ED}" destId="{E7541928-D110-4DB5-90FF-F34E762EA838}" srcOrd="0" destOrd="0" presId="urn:microsoft.com/office/officeart/2018/2/layout/IconVerticalSolidList"/>
    <dgm:cxn modelId="{2D93A147-E961-4723-ACBE-972849A705C9}" type="presOf" srcId="{4773E7A6-9993-4019-88F0-28EDA1B2997B}" destId="{6E56AEF5-C1D3-4829-96B9-00AC256FB11D}" srcOrd="0" destOrd="0" presId="urn:microsoft.com/office/officeart/2018/2/layout/IconVerticalSolidList"/>
    <dgm:cxn modelId="{FC6DD44A-5143-43AF-B6D9-CFBFE115753E}" type="presOf" srcId="{4E0BE1C8-8A00-4AFC-AEB1-8EAC0FEBCBB6}" destId="{3C80D89B-C428-4F24-AB02-D92EC51AE70C}" srcOrd="0" destOrd="0" presId="urn:microsoft.com/office/officeart/2018/2/layout/IconVerticalSolidList"/>
    <dgm:cxn modelId="{CBEBE258-E0B3-4692-B647-20116B4690EB}" srcId="{4773E7A6-9993-4019-88F0-28EDA1B2997B}" destId="{BC0D3F90-41D6-4E7A-BC95-678BE49BA5ED}" srcOrd="1" destOrd="0" parTransId="{E06C0220-1B62-408D-8D56-E6079EDFFDFF}" sibTransId="{1BDEB6DC-9C3C-4CEE-993B-6A600A610559}"/>
    <dgm:cxn modelId="{650955A7-09C4-421F-8EE4-7D9ABA6FA4F2}" srcId="{4773E7A6-9993-4019-88F0-28EDA1B2997B}" destId="{4E0BE1C8-8A00-4AFC-AEB1-8EAC0FEBCBB6}" srcOrd="0" destOrd="0" parTransId="{3EC31DBB-718B-4ECD-BA69-E0A74548724B}" sibTransId="{D239DC78-5523-4F83-B13B-2489F8CE512C}"/>
    <dgm:cxn modelId="{EF868AAF-17C5-4443-AE48-5B6D29697B87}" type="presOf" srcId="{C4BF73A2-1CFD-467D-87AA-021E0208548E}" destId="{89FB07EE-8F4B-4229-928B-99A619A63943}" srcOrd="0" destOrd="0" presId="urn:microsoft.com/office/officeart/2018/2/layout/IconVerticalSolidList"/>
    <dgm:cxn modelId="{034E38C7-64A0-4CD9-9472-55DF37A46BA0}" type="presParOf" srcId="{6E56AEF5-C1D3-4829-96B9-00AC256FB11D}" destId="{E968D0A6-96A4-415A-9F41-4E362B871EAA}" srcOrd="0" destOrd="0" presId="urn:microsoft.com/office/officeart/2018/2/layout/IconVerticalSolidList"/>
    <dgm:cxn modelId="{CC8A8033-A52D-4C90-83BC-6FBEB1645829}" type="presParOf" srcId="{E968D0A6-96A4-415A-9F41-4E362B871EAA}" destId="{31755721-F631-4F58-8CA3-751244B2F088}" srcOrd="0" destOrd="0" presId="urn:microsoft.com/office/officeart/2018/2/layout/IconVerticalSolidList"/>
    <dgm:cxn modelId="{AC806B8C-1619-417E-A821-0BF8C31BF601}" type="presParOf" srcId="{E968D0A6-96A4-415A-9F41-4E362B871EAA}" destId="{5F0EA2F9-67BD-4E8F-A93B-650238B6DCB3}" srcOrd="1" destOrd="0" presId="urn:microsoft.com/office/officeart/2018/2/layout/IconVerticalSolidList"/>
    <dgm:cxn modelId="{6CC002C1-CB52-499E-BC7F-092D16CF0296}" type="presParOf" srcId="{E968D0A6-96A4-415A-9F41-4E362B871EAA}" destId="{CB1F491C-6302-45EB-81EE-4B96057B1D86}" srcOrd="2" destOrd="0" presId="urn:microsoft.com/office/officeart/2018/2/layout/IconVerticalSolidList"/>
    <dgm:cxn modelId="{2AA5CB0F-0469-4DDA-9F10-A82BF1DE0F45}" type="presParOf" srcId="{E968D0A6-96A4-415A-9F41-4E362B871EAA}" destId="{3C80D89B-C428-4F24-AB02-D92EC51AE70C}" srcOrd="3" destOrd="0" presId="urn:microsoft.com/office/officeart/2018/2/layout/IconVerticalSolidList"/>
    <dgm:cxn modelId="{5E798B09-2E93-48F4-857B-4D254C60011C}" type="presParOf" srcId="{6E56AEF5-C1D3-4829-96B9-00AC256FB11D}" destId="{0BD45D27-E5CF-46D9-A1E7-EF87B50E8508}" srcOrd="1" destOrd="0" presId="urn:microsoft.com/office/officeart/2018/2/layout/IconVerticalSolidList"/>
    <dgm:cxn modelId="{FA53FFAB-70CE-4D9B-9A7C-4BCD3606F04B}" type="presParOf" srcId="{6E56AEF5-C1D3-4829-96B9-00AC256FB11D}" destId="{54491CE8-A6CA-403A-A3E6-83A3F80390FA}" srcOrd="2" destOrd="0" presId="urn:microsoft.com/office/officeart/2018/2/layout/IconVerticalSolidList"/>
    <dgm:cxn modelId="{B01E7618-4C28-4F07-8594-7D433C47CA40}" type="presParOf" srcId="{54491CE8-A6CA-403A-A3E6-83A3F80390FA}" destId="{6BD53103-09B4-49B3-BF1B-AFB8B16FA62D}" srcOrd="0" destOrd="0" presId="urn:microsoft.com/office/officeart/2018/2/layout/IconVerticalSolidList"/>
    <dgm:cxn modelId="{51DA55AA-8889-429C-BBF6-140F45216AE4}" type="presParOf" srcId="{54491CE8-A6CA-403A-A3E6-83A3F80390FA}" destId="{9A8FF854-AD70-48E8-8790-AC68C6F25AD8}" srcOrd="1" destOrd="0" presId="urn:microsoft.com/office/officeart/2018/2/layout/IconVerticalSolidList"/>
    <dgm:cxn modelId="{1734980C-A2ED-4512-A8C9-F39B83EBC795}" type="presParOf" srcId="{54491CE8-A6CA-403A-A3E6-83A3F80390FA}" destId="{7B7B11AD-5AE9-4112-AE4F-67CE2AC51361}" srcOrd="2" destOrd="0" presId="urn:microsoft.com/office/officeart/2018/2/layout/IconVerticalSolidList"/>
    <dgm:cxn modelId="{1CD96460-7C29-4EC3-874E-F0E57F20F4FB}" type="presParOf" srcId="{54491CE8-A6CA-403A-A3E6-83A3F80390FA}" destId="{E7541928-D110-4DB5-90FF-F34E762EA838}" srcOrd="3" destOrd="0" presId="urn:microsoft.com/office/officeart/2018/2/layout/IconVerticalSolidList"/>
    <dgm:cxn modelId="{EDE2C7A5-76F8-4AC4-8521-589672E0643B}" type="presParOf" srcId="{6E56AEF5-C1D3-4829-96B9-00AC256FB11D}" destId="{078B85E2-2649-4D83-B1C7-5DB5A1962BF5}" srcOrd="3" destOrd="0" presId="urn:microsoft.com/office/officeart/2018/2/layout/IconVerticalSolidList"/>
    <dgm:cxn modelId="{90D1FAF1-34BC-45F3-BAD0-6ECBBEF38D7B}" type="presParOf" srcId="{6E56AEF5-C1D3-4829-96B9-00AC256FB11D}" destId="{FA50AAC1-3F03-4ADA-BBCB-ABB33B3BD6C4}" srcOrd="4" destOrd="0" presId="urn:microsoft.com/office/officeart/2018/2/layout/IconVerticalSolidList"/>
    <dgm:cxn modelId="{C4FAF6CB-F1DD-4A73-9E19-9142360AC370}" type="presParOf" srcId="{FA50AAC1-3F03-4ADA-BBCB-ABB33B3BD6C4}" destId="{1E23AF8C-FA95-41D3-A821-6A612512A1AF}" srcOrd="0" destOrd="0" presId="urn:microsoft.com/office/officeart/2018/2/layout/IconVerticalSolidList"/>
    <dgm:cxn modelId="{BC5CEAC0-9663-4BCB-994F-FB8B9C0EF468}" type="presParOf" srcId="{FA50AAC1-3F03-4ADA-BBCB-ABB33B3BD6C4}" destId="{8ACC9A95-FBFF-4EE5-9E38-9F5CBE7C65D6}" srcOrd="1" destOrd="0" presId="urn:microsoft.com/office/officeart/2018/2/layout/IconVerticalSolidList"/>
    <dgm:cxn modelId="{60836679-D581-41E0-87B1-1D76DB7B4D8F}" type="presParOf" srcId="{FA50AAC1-3F03-4ADA-BBCB-ABB33B3BD6C4}" destId="{63D87631-CD00-4773-A37D-B8579C3075D8}" srcOrd="2" destOrd="0" presId="urn:microsoft.com/office/officeart/2018/2/layout/IconVerticalSolidList"/>
    <dgm:cxn modelId="{928C003C-F6A8-463E-8882-5DD76A7CB847}" type="presParOf" srcId="{FA50AAC1-3F03-4ADA-BBCB-ABB33B3BD6C4}" destId="{89FB07EE-8F4B-4229-928B-99A619A6394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AF49C6C-610B-4984-9F20-58041CBEBA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55E5AF00-07E7-4E85-958C-F464219F51DE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800" dirty="0"/>
            <a:t>Pre-</a:t>
          </a:r>
          <a:r>
            <a:rPr lang="tr-TR" sz="1800" dirty="0"/>
            <a:t>kırılgan</a:t>
          </a:r>
          <a:r>
            <a:rPr lang="en-US" sz="1800" dirty="0"/>
            <a:t> </a:t>
          </a:r>
          <a:r>
            <a:rPr lang="en-US" sz="1800" dirty="0" err="1"/>
            <a:t>bireylerde</a:t>
          </a:r>
          <a:r>
            <a:rPr lang="en-US" sz="1800" dirty="0"/>
            <a:t> </a:t>
          </a:r>
          <a:r>
            <a:rPr lang="en-US" sz="1800" dirty="0" err="1"/>
            <a:t>yağ</a:t>
          </a:r>
          <a:r>
            <a:rPr lang="en-US" sz="1800" dirty="0"/>
            <a:t> </a:t>
          </a:r>
          <a:r>
            <a:rPr lang="en-US" sz="1800" dirty="0" err="1"/>
            <a:t>kütlesi</a:t>
          </a:r>
          <a:r>
            <a:rPr lang="tr-TR" sz="1800" dirty="0" err="1"/>
            <a:t>ni</a:t>
          </a:r>
          <a:r>
            <a:rPr lang="tr-TR" sz="1800" dirty="0"/>
            <a:t> daha yüksek tespit ettik</a:t>
          </a:r>
          <a:endParaRPr lang="en-US" sz="1800" dirty="0"/>
        </a:p>
      </dgm:t>
    </dgm:pt>
    <dgm:pt modelId="{30E46430-F039-45BE-B1A5-E7C5E16BACC1}" type="parTrans" cxnId="{0E4D67FE-38AC-443D-BA9E-9AC1E9F3D89E}">
      <dgm:prSet/>
      <dgm:spPr/>
      <dgm:t>
        <a:bodyPr/>
        <a:lstStyle/>
        <a:p>
          <a:endParaRPr lang="en-US"/>
        </a:p>
      </dgm:t>
    </dgm:pt>
    <dgm:pt modelId="{F9E9E8B6-9A4B-4F04-8836-05459C254373}" type="sibTrans" cxnId="{0E4D67FE-38AC-443D-BA9E-9AC1E9F3D89E}">
      <dgm:prSet/>
      <dgm:spPr/>
      <dgm:t>
        <a:bodyPr/>
        <a:lstStyle/>
        <a:p>
          <a:endParaRPr lang="en-US"/>
        </a:p>
      </dgm:t>
    </dgm:pt>
    <dgm:pt modelId="{4CCAA362-086A-4EAE-B266-500DEABD931A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tr-TR" sz="1800" dirty="0" err="1"/>
            <a:t>Pre</a:t>
          </a:r>
          <a:r>
            <a:rPr lang="tr-TR" sz="1800" dirty="0"/>
            <a:t>-kırılgan ve kırılgan olmayan bireyler arasında yağsız kütle açısından anlamlı fark bulmadık</a:t>
          </a:r>
          <a:endParaRPr lang="en-US" sz="1800" dirty="0"/>
        </a:p>
      </dgm:t>
    </dgm:pt>
    <dgm:pt modelId="{2921572D-6ED6-4DDF-9500-D89753D98F9F}" type="parTrans" cxnId="{28789101-3A0A-45DD-8CAA-999095812678}">
      <dgm:prSet/>
      <dgm:spPr/>
      <dgm:t>
        <a:bodyPr/>
        <a:lstStyle/>
        <a:p>
          <a:endParaRPr lang="en-US"/>
        </a:p>
      </dgm:t>
    </dgm:pt>
    <dgm:pt modelId="{A5A73E72-BB3F-4CFB-82D4-52F0CE531414}" type="sibTrans" cxnId="{28789101-3A0A-45DD-8CAA-999095812678}">
      <dgm:prSet/>
      <dgm:spPr/>
      <dgm:t>
        <a:bodyPr/>
        <a:lstStyle/>
        <a:p>
          <a:endParaRPr lang="en-US"/>
        </a:p>
      </dgm:t>
    </dgm:pt>
    <dgm:pt modelId="{3743B94A-D57B-4E00-8028-413418A9FB0F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tr-TR" sz="1800" dirty="0" err="1"/>
            <a:t>Pre</a:t>
          </a:r>
          <a:r>
            <a:rPr lang="tr-TR" sz="1800" dirty="0"/>
            <a:t>-kırılgan bireylerde HGS belirgin olarak daha düşük saptandı (fonksiyonel zayıflık kas kütlesinden bağımsız?? Prospektif çalışma ihtiyacı )</a:t>
          </a:r>
          <a:endParaRPr lang="en-US" sz="1800" dirty="0"/>
        </a:p>
      </dgm:t>
    </dgm:pt>
    <dgm:pt modelId="{E75F1029-04C2-483F-9AED-ADE63C8B35FD}" type="parTrans" cxnId="{A7AD539D-E057-4782-983C-1F61FD6E92B2}">
      <dgm:prSet/>
      <dgm:spPr/>
      <dgm:t>
        <a:bodyPr/>
        <a:lstStyle/>
        <a:p>
          <a:endParaRPr lang="tr-TR"/>
        </a:p>
      </dgm:t>
    </dgm:pt>
    <dgm:pt modelId="{DA264458-F8EC-4893-9328-163243B83159}" type="sibTrans" cxnId="{A7AD539D-E057-4782-983C-1F61FD6E92B2}">
      <dgm:prSet/>
      <dgm:spPr/>
      <dgm:t>
        <a:bodyPr/>
        <a:lstStyle/>
        <a:p>
          <a:endParaRPr lang="tr-TR"/>
        </a:p>
      </dgm:t>
    </dgm:pt>
    <dgm:pt modelId="{FC714980-FE45-4F67-8C55-9A687BE215E2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800" dirty="0"/>
            <a:t>CRP/Alb </a:t>
          </a:r>
          <a:r>
            <a:rPr lang="en-US" sz="1800" dirty="0" err="1"/>
            <a:t>oranı</a:t>
          </a:r>
          <a:r>
            <a:rPr lang="tr-TR" sz="1800" dirty="0" err="1"/>
            <a:t>nı</a:t>
          </a:r>
          <a:r>
            <a:rPr lang="tr-TR" sz="1800" dirty="0"/>
            <a:t> </a:t>
          </a:r>
          <a:r>
            <a:rPr lang="tr-TR" sz="1800" dirty="0" err="1"/>
            <a:t>pre</a:t>
          </a:r>
          <a:r>
            <a:rPr lang="tr-TR" sz="1800" dirty="0"/>
            <a:t>-kırılgan bireylerde daha yüksek saptadık (</a:t>
          </a:r>
          <a:r>
            <a:rPr lang="en-US" sz="1800" dirty="0" err="1"/>
            <a:t>düşük</a:t>
          </a:r>
          <a:r>
            <a:rPr lang="en-US" sz="1800" dirty="0"/>
            <a:t> </a:t>
          </a:r>
          <a:r>
            <a:rPr lang="en-US" sz="1800" dirty="0" err="1"/>
            <a:t>dereceli</a:t>
          </a:r>
          <a:r>
            <a:rPr lang="en-US" sz="1800" dirty="0"/>
            <a:t> </a:t>
          </a:r>
          <a:r>
            <a:rPr lang="en-US" sz="1800" dirty="0" err="1"/>
            <a:t>inflamasyon</a:t>
          </a:r>
          <a:r>
            <a:rPr lang="tr-TR" sz="1800" dirty="0"/>
            <a:t> göstergesi??)</a:t>
          </a:r>
          <a:br>
            <a:rPr lang="tr-TR" sz="1800" dirty="0"/>
          </a:br>
          <a:br>
            <a:rPr lang="tr-TR" sz="1800" dirty="0"/>
          </a:br>
          <a:endParaRPr lang="en-US" sz="1800" dirty="0"/>
        </a:p>
      </dgm:t>
    </dgm:pt>
    <dgm:pt modelId="{DC066387-43F2-4B2B-837B-8BADEEAB2B54}" type="parTrans" cxnId="{686177BA-3B93-49AD-92A8-60068815BAA0}">
      <dgm:prSet/>
      <dgm:spPr/>
      <dgm:t>
        <a:bodyPr/>
        <a:lstStyle/>
        <a:p>
          <a:endParaRPr lang="tr-TR"/>
        </a:p>
      </dgm:t>
    </dgm:pt>
    <dgm:pt modelId="{48A62DFD-105D-4968-A9AF-87205C64D36A}" type="sibTrans" cxnId="{686177BA-3B93-49AD-92A8-60068815BAA0}">
      <dgm:prSet/>
      <dgm:spPr/>
      <dgm:t>
        <a:bodyPr/>
        <a:lstStyle/>
        <a:p>
          <a:endParaRPr lang="tr-TR"/>
        </a:p>
      </dgm:t>
    </dgm:pt>
    <dgm:pt modelId="{F15DC690-3F78-48A3-A28C-A934CF757E0F}" type="pres">
      <dgm:prSet presAssocID="{3AF49C6C-610B-4984-9F20-58041CBEBA16}" presName="root" presStyleCnt="0">
        <dgm:presLayoutVars>
          <dgm:dir/>
          <dgm:resizeHandles val="exact"/>
        </dgm:presLayoutVars>
      </dgm:prSet>
      <dgm:spPr/>
    </dgm:pt>
    <dgm:pt modelId="{E6A1C266-DD26-4574-BF3D-BCFBCD18A493}" type="pres">
      <dgm:prSet presAssocID="{55E5AF00-07E7-4E85-958C-F464219F51DE}" presName="compNode" presStyleCnt="0"/>
      <dgm:spPr/>
    </dgm:pt>
    <dgm:pt modelId="{38DFB3EA-54EA-424F-AC2C-9EB0A0960061}" type="pres">
      <dgm:prSet presAssocID="{55E5AF00-07E7-4E85-958C-F464219F51DE}" presName="bgRect" presStyleLbl="bgShp" presStyleIdx="0" presStyleCnt="4"/>
      <dgm:spPr/>
    </dgm:pt>
    <dgm:pt modelId="{C66E76B1-B473-49FF-B241-0B4586E2A037}" type="pres">
      <dgm:prSet presAssocID="{55E5AF00-07E7-4E85-958C-F464219F51D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kir düz dolguyla"/>
        </a:ext>
      </dgm:extLst>
    </dgm:pt>
    <dgm:pt modelId="{226A54AB-7B0E-4829-B975-7A2E601C455F}" type="pres">
      <dgm:prSet presAssocID="{55E5AF00-07E7-4E85-958C-F464219F51DE}" presName="spaceRect" presStyleCnt="0"/>
      <dgm:spPr/>
    </dgm:pt>
    <dgm:pt modelId="{0A2A3448-6269-4E7E-B963-40A58A7162A0}" type="pres">
      <dgm:prSet presAssocID="{55E5AF00-07E7-4E85-958C-F464219F51DE}" presName="parTx" presStyleLbl="revTx" presStyleIdx="0" presStyleCnt="4">
        <dgm:presLayoutVars>
          <dgm:chMax val="0"/>
          <dgm:chPref val="0"/>
        </dgm:presLayoutVars>
      </dgm:prSet>
      <dgm:spPr/>
    </dgm:pt>
    <dgm:pt modelId="{1A9653ED-524B-460A-8CA2-607F0ACA8BDC}" type="pres">
      <dgm:prSet presAssocID="{F9E9E8B6-9A4B-4F04-8836-05459C254373}" presName="sibTrans" presStyleCnt="0"/>
      <dgm:spPr/>
    </dgm:pt>
    <dgm:pt modelId="{BC97EA6B-D57F-4DF7-8EB5-A3F062E89E96}" type="pres">
      <dgm:prSet presAssocID="{4CCAA362-086A-4EAE-B266-500DEABD931A}" presName="compNode" presStyleCnt="0"/>
      <dgm:spPr/>
    </dgm:pt>
    <dgm:pt modelId="{E909DB64-4BCC-4461-80F5-D59D827B5345}" type="pres">
      <dgm:prSet presAssocID="{4CCAA362-086A-4EAE-B266-500DEABD931A}" presName="bgRect" presStyleLbl="bgShp" presStyleIdx="1" presStyleCnt="4"/>
      <dgm:spPr/>
    </dgm:pt>
    <dgm:pt modelId="{07E4A34B-B7BE-44E0-A554-B55E2AE03EDD}" type="pres">
      <dgm:prSet presAssocID="{4CCAA362-086A-4EAE-B266-500DEABD931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üşünce düz dolguyla"/>
        </a:ext>
      </dgm:extLst>
    </dgm:pt>
    <dgm:pt modelId="{3003598D-3E5B-401D-AA44-3E8C65B3837E}" type="pres">
      <dgm:prSet presAssocID="{4CCAA362-086A-4EAE-B266-500DEABD931A}" presName="spaceRect" presStyleCnt="0"/>
      <dgm:spPr/>
    </dgm:pt>
    <dgm:pt modelId="{8D074916-1D62-4BEF-A4AF-5A82C2295658}" type="pres">
      <dgm:prSet presAssocID="{4CCAA362-086A-4EAE-B266-500DEABD931A}" presName="parTx" presStyleLbl="revTx" presStyleIdx="1" presStyleCnt="4">
        <dgm:presLayoutVars>
          <dgm:chMax val="0"/>
          <dgm:chPref val="0"/>
        </dgm:presLayoutVars>
      </dgm:prSet>
      <dgm:spPr/>
    </dgm:pt>
    <dgm:pt modelId="{C0867373-1FD4-4728-B395-852119FC61E0}" type="pres">
      <dgm:prSet presAssocID="{A5A73E72-BB3F-4CFB-82D4-52F0CE531414}" presName="sibTrans" presStyleCnt="0"/>
      <dgm:spPr/>
    </dgm:pt>
    <dgm:pt modelId="{A6A59201-B0F6-46C1-9D31-C4AA7DDF5E5B}" type="pres">
      <dgm:prSet presAssocID="{3743B94A-D57B-4E00-8028-413418A9FB0F}" presName="compNode" presStyleCnt="0"/>
      <dgm:spPr/>
    </dgm:pt>
    <dgm:pt modelId="{DCB37231-B750-44B0-9B30-4942AEF1AA02}" type="pres">
      <dgm:prSet presAssocID="{3743B94A-D57B-4E00-8028-413418A9FB0F}" presName="bgRect" presStyleLbl="bgShp" presStyleIdx="2" presStyleCnt="4"/>
      <dgm:spPr/>
    </dgm:pt>
    <dgm:pt modelId="{EE983DD2-2EED-4159-B949-B6A980F2EF07}" type="pres">
      <dgm:prSet presAssocID="{3743B94A-D57B-4E00-8028-413418A9FB0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r fikri olan kişi düz dolguyla"/>
        </a:ext>
      </dgm:extLst>
    </dgm:pt>
    <dgm:pt modelId="{73C83CEB-93D6-4629-AC89-09CADCDE3534}" type="pres">
      <dgm:prSet presAssocID="{3743B94A-D57B-4E00-8028-413418A9FB0F}" presName="spaceRect" presStyleCnt="0"/>
      <dgm:spPr/>
    </dgm:pt>
    <dgm:pt modelId="{2E16F70D-B78C-4699-BB86-0F3364C0C9E2}" type="pres">
      <dgm:prSet presAssocID="{3743B94A-D57B-4E00-8028-413418A9FB0F}" presName="parTx" presStyleLbl="revTx" presStyleIdx="2" presStyleCnt="4">
        <dgm:presLayoutVars>
          <dgm:chMax val="0"/>
          <dgm:chPref val="0"/>
        </dgm:presLayoutVars>
      </dgm:prSet>
      <dgm:spPr/>
    </dgm:pt>
    <dgm:pt modelId="{166A5188-D306-4D28-AE60-D91EC9239D56}" type="pres">
      <dgm:prSet presAssocID="{DA264458-F8EC-4893-9328-163243B83159}" presName="sibTrans" presStyleCnt="0"/>
      <dgm:spPr/>
    </dgm:pt>
    <dgm:pt modelId="{42B39711-310C-4214-AD05-BC3CD8F5C901}" type="pres">
      <dgm:prSet presAssocID="{FC714980-FE45-4F67-8C55-9A687BE215E2}" presName="compNode" presStyleCnt="0"/>
      <dgm:spPr/>
    </dgm:pt>
    <dgm:pt modelId="{10AAC344-E8E5-4FEE-B7AF-44690C02DBE7}" type="pres">
      <dgm:prSet presAssocID="{FC714980-FE45-4F67-8C55-9A687BE215E2}" presName="bgRect" presStyleLbl="bgShp" presStyleIdx="3" presStyleCnt="4"/>
      <dgm:spPr/>
    </dgm:pt>
    <dgm:pt modelId="{47E08AD3-0242-4C9E-9093-31683AF81F9A}" type="pres">
      <dgm:prSet presAssocID="{FC714980-FE45-4F67-8C55-9A687BE215E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pul ve dişli düz dolguyla"/>
        </a:ext>
      </dgm:extLst>
    </dgm:pt>
    <dgm:pt modelId="{322853E5-53B5-4BF5-AB6A-95543725DCBD}" type="pres">
      <dgm:prSet presAssocID="{FC714980-FE45-4F67-8C55-9A687BE215E2}" presName="spaceRect" presStyleCnt="0"/>
      <dgm:spPr/>
    </dgm:pt>
    <dgm:pt modelId="{56A88C84-C87D-4B2F-AF7E-0E4A52562EDB}" type="pres">
      <dgm:prSet presAssocID="{FC714980-FE45-4F67-8C55-9A687BE215E2}" presName="parTx" presStyleLbl="revTx" presStyleIdx="3" presStyleCnt="4" custLinFactNeighborX="2838" custLinFactNeighborY="15115">
        <dgm:presLayoutVars>
          <dgm:chMax val="0"/>
          <dgm:chPref val="0"/>
        </dgm:presLayoutVars>
      </dgm:prSet>
      <dgm:spPr/>
    </dgm:pt>
  </dgm:ptLst>
  <dgm:cxnLst>
    <dgm:cxn modelId="{28789101-3A0A-45DD-8CAA-999095812678}" srcId="{3AF49C6C-610B-4984-9F20-58041CBEBA16}" destId="{4CCAA362-086A-4EAE-B266-500DEABD931A}" srcOrd="1" destOrd="0" parTransId="{2921572D-6ED6-4DDF-9500-D89753D98F9F}" sibTransId="{A5A73E72-BB3F-4CFB-82D4-52F0CE531414}"/>
    <dgm:cxn modelId="{5ED7DF1B-4F6D-4BC5-A0E1-EA0AD4D7B9D8}" type="presOf" srcId="{4CCAA362-086A-4EAE-B266-500DEABD931A}" destId="{8D074916-1D62-4BEF-A4AF-5A82C2295658}" srcOrd="0" destOrd="0" presId="urn:microsoft.com/office/officeart/2018/2/layout/IconVerticalSolidList"/>
    <dgm:cxn modelId="{106A2823-EC06-44C8-BA97-43889A7BB264}" type="presOf" srcId="{3AF49C6C-610B-4984-9F20-58041CBEBA16}" destId="{F15DC690-3F78-48A3-A28C-A934CF757E0F}" srcOrd="0" destOrd="0" presId="urn:microsoft.com/office/officeart/2018/2/layout/IconVerticalSolidList"/>
    <dgm:cxn modelId="{A7AD539D-E057-4782-983C-1F61FD6E92B2}" srcId="{3AF49C6C-610B-4984-9F20-58041CBEBA16}" destId="{3743B94A-D57B-4E00-8028-413418A9FB0F}" srcOrd="2" destOrd="0" parTransId="{E75F1029-04C2-483F-9AED-ADE63C8B35FD}" sibTransId="{DA264458-F8EC-4893-9328-163243B83159}"/>
    <dgm:cxn modelId="{F059B8B9-6484-46EB-BDF4-EB84BAF7027D}" type="presOf" srcId="{FC714980-FE45-4F67-8C55-9A687BE215E2}" destId="{56A88C84-C87D-4B2F-AF7E-0E4A52562EDB}" srcOrd="0" destOrd="0" presId="urn:microsoft.com/office/officeart/2018/2/layout/IconVerticalSolidList"/>
    <dgm:cxn modelId="{686177BA-3B93-49AD-92A8-60068815BAA0}" srcId="{3AF49C6C-610B-4984-9F20-58041CBEBA16}" destId="{FC714980-FE45-4F67-8C55-9A687BE215E2}" srcOrd="3" destOrd="0" parTransId="{DC066387-43F2-4B2B-837B-8BADEEAB2B54}" sibTransId="{48A62DFD-105D-4968-A9AF-87205C64D36A}"/>
    <dgm:cxn modelId="{3742CDE7-FA78-47A5-B9FD-30922CD1FDDB}" type="presOf" srcId="{3743B94A-D57B-4E00-8028-413418A9FB0F}" destId="{2E16F70D-B78C-4699-BB86-0F3364C0C9E2}" srcOrd="0" destOrd="0" presId="urn:microsoft.com/office/officeart/2018/2/layout/IconVerticalSolidList"/>
    <dgm:cxn modelId="{7E4E02EF-7317-4605-94B6-7460284AE4D4}" type="presOf" srcId="{55E5AF00-07E7-4E85-958C-F464219F51DE}" destId="{0A2A3448-6269-4E7E-B963-40A58A7162A0}" srcOrd="0" destOrd="0" presId="urn:microsoft.com/office/officeart/2018/2/layout/IconVerticalSolidList"/>
    <dgm:cxn modelId="{0E4D67FE-38AC-443D-BA9E-9AC1E9F3D89E}" srcId="{3AF49C6C-610B-4984-9F20-58041CBEBA16}" destId="{55E5AF00-07E7-4E85-958C-F464219F51DE}" srcOrd="0" destOrd="0" parTransId="{30E46430-F039-45BE-B1A5-E7C5E16BACC1}" sibTransId="{F9E9E8B6-9A4B-4F04-8836-05459C254373}"/>
    <dgm:cxn modelId="{3E5EFABC-8F3B-49C4-8A02-0A30A869758A}" type="presParOf" srcId="{F15DC690-3F78-48A3-A28C-A934CF757E0F}" destId="{E6A1C266-DD26-4574-BF3D-BCFBCD18A493}" srcOrd="0" destOrd="0" presId="urn:microsoft.com/office/officeart/2018/2/layout/IconVerticalSolidList"/>
    <dgm:cxn modelId="{FC74C620-298A-4534-8DA5-47CA7C2C0531}" type="presParOf" srcId="{E6A1C266-DD26-4574-BF3D-BCFBCD18A493}" destId="{38DFB3EA-54EA-424F-AC2C-9EB0A0960061}" srcOrd="0" destOrd="0" presId="urn:microsoft.com/office/officeart/2018/2/layout/IconVerticalSolidList"/>
    <dgm:cxn modelId="{7AAE6F6B-E7A6-4683-BA8B-CB9D3BFE37CF}" type="presParOf" srcId="{E6A1C266-DD26-4574-BF3D-BCFBCD18A493}" destId="{C66E76B1-B473-49FF-B241-0B4586E2A037}" srcOrd="1" destOrd="0" presId="urn:microsoft.com/office/officeart/2018/2/layout/IconVerticalSolidList"/>
    <dgm:cxn modelId="{03AA4581-3DE1-4ACF-A420-7746E31F459F}" type="presParOf" srcId="{E6A1C266-DD26-4574-BF3D-BCFBCD18A493}" destId="{226A54AB-7B0E-4829-B975-7A2E601C455F}" srcOrd="2" destOrd="0" presId="urn:microsoft.com/office/officeart/2018/2/layout/IconVerticalSolidList"/>
    <dgm:cxn modelId="{2A4EEEE3-E2D8-47B1-AFF4-F4F349534FF2}" type="presParOf" srcId="{E6A1C266-DD26-4574-BF3D-BCFBCD18A493}" destId="{0A2A3448-6269-4E7E-B963-40A58A7162A0}" srcOrd="3" destOrd="0" presId="urn:microsoft.com/office/officeart/2018/2/layout/IconVerticalSolidList"/>
    <dgm:cxn modelId="{B1F619F9-D7F2-4B40-A48A-A7CF27E91A68}" type="presParOf" srcId="{F15DC690-3F78-48A3-A28C-A934CF757E0F}" destId="{1A9653ED-524B-460A-8CA2-607F0ACA8BDC}" srcOrd="1" destOrd="0" presId="urn:microsoft.com/office/officeart/2018/2/layout/IconVerticalSolidList"/>
    <dgm:cxn modelId="{90110D5B-58AE-4DE7-8DBB-5818D953FD38}" type="presParOf" srcId="{F15DC690-3F78-48A3-A28C-A934CF757E0F}" destId="{BC97EA6B-D57F-4DF7-8EB5-A3F062E89E96}" srcOrd="2" destOrd="0" presId="urn:microsoft.com/office/officeart/2018/2/layout/IconVerticalSolidList"/>
    <dgm:cxn modelId="{B7820EA7-2002-424D-8711-F798D5EEA053}" type="presParOf" srcId="{BC97EA6B-D57F-4DF7-8EB5-A3F062E89E96}" destId="{E909DB64-4BCC-4461-80F5-D59D827B5345}" srcOrd="0" destOrd="0" presId="urn:microsoft.com/office/officeart/2018/2/layout/IconVerticalSolidList"/>
    <dgm:cxn modelId="{7174499A-B0EC-4585-AAE9-9B8BAC6273CA}" type="presParOf" srcId="{BC97EA6B-D57F-4DF7-8EB5-A3F062E89E96}" destId="{07E4A34B-B7BE-44E0-A554-B55E2AE03EDD}" srcOrd="1" destOrd="0" presId="urn:microsoft.com/office/officeart/2018/2/layout/IconVerticalSolidList"/>
    <dgm:cxn modelId="{0313F312-0003-4061-BB58-5F60A6863E1F}" type="presParOf" srcId="{BC97EA6B-D57F-4DF7-8EB5-A3F062E89E96}" destId="{3003598D-3E5B-401D-AA44-3E8C65B3837E}" srcOrd="2" destOrd="0" presId="urn:microsoft.com/office/officeart/2018/2/layout/IconVerticalSolidList"/>
    <dgm:cxn modelId="{929863E5-398F-4291-AFF2-5F9565907B8E}" type="presParOf" srcId="{BC97EA6B-D57F-4DF7-8EB5-A3F062E89E96}" destId="{8D074916-1D62-4BEF-A4AF-5A82C2295658}" srcOrd="3" destOrd="0" presId="urn:microsoft.com/office/officeart/2018/2/layout/IconVerticalSolidList"/>
    <dgm:cxn modelId="{E780C204-B727-455F-A25C-8C9B6E81A829}" type="presParOf" srcId="{F15DC690-3F78-48A3-A28C-A934CF757E0F}" destId="{C0867373-1FD4-4728-B395-852119FC61E0}" srcOrd="3" destOrd="0" presId="urn:microsoft.com/office/officeart/2018/2/layout/IconVerticalSolidList"/>
    <dgm:cxn modelId="{BF5D7D9A-E69B-4E42-9417-5A74188B7BEC}" type="presParOf" srcId="{F15DC690-3F78-48A3-A28C-A934CF757E0F}" destId="{A6A59201-B0F6-46C1-9D31-C4AA7DDF5E5B}" srcOrd="4" destOrd="0" presId="urn:microsoft.com/office/officeart/2018/2/layout/IconVerticalSolidList"/>
    <dgm:cxn modelId="{56512CAF-56B5-4E22-84D9-AA9158D24E27}" type="presParOf" srcId="{A6A59201-B0F6-46C1-9D31-C4AA7DDF5E5B}" destId="{DCB37231-B750-44B0-9B30-4942AEF1AA02}" srcOrd="0" destOrd="0" presId="urn:microsoft.com/office/officeart/2018/2/layout/IconVerticalSolidList"/>
    <dgm:cxn modelId="{272FEC12-A1E2-4AA6-AA9E-0A02ABE1E3CF}" type="presParOf" srcId="{A6A59201-B0F6-46C1-9D31-C4AA7DDF5E5B}" destId="{EE983DD2-2EED-4159-B949-B6A980F2EF07}" srcOrd="1" destOrd="0" presId="urn:microsoft.com/office/officeart/2018/2/layout/IconVerticalSolidList"/>
    <dgm:cxn modelId="{1D165604-3B1E-411D-BBB1-FC0E92BF3304}" type="presParOf" srcId="{A6A59201-B0F6-46C1-9D31-C4AA7DDF5E5B}" destId="{73C83CEB-93D6-4629-AC89-09CADCDE3534}" srcOrd="2" destOrd="0" presId="urn:microsoft.com/office/officeart/2018/2/layout/IconVerticalSolidList"/>
    <dgm:cxn modelId="{D52C0076-176C-4C02-8C1F-85838D017BF5}" type="presParOf" srcId="{A6A59201-B0F6-46C1-9D31-C4AA7DDF5E5B}" destId="{2E16F70D-B78C-4699-BB86-0F3364C0C9E2}" srcOrd="3" destOrd="0" presId="urn:microsoft.com/office/officeart/2018/2/layout/IconVerticalSolidList"/>
    <dgm:cxn modelId="{62B87D03-2B44-4C8C-819F-685C4F605C74}" type="presParOf" srcId="{F15DC690-3F78-48A3-A28C-A934CF757E0F}" destId="{166A5188-D306-4D28-AE60-D91EC9239D56}" srcOrd="5" destOrd="0" presId="urn:microsoft.com/office/officeart/2018/2/layout/IconVerticalSolidList"/>
    <dgm:cxn modelId="{D212C269-7519-491F-B92B-6F9FF44D36B7}" type="presParOf" srcId="{F15DC690-3F78-48A3-A28C-A934CF757E0F}" destId="{42B39711-310C-4214-AD05-BC3CD8F5C901}" srcOrd="6" destOrd="0" presId="urn:microsoft.com/office/officeart/2018/2/layout/IconVerticalSolidList"/>
    <dgm:cxn modelId="{008EB4BE-8BB4-42A6-BC59-ABAEDA48E308}" type="presParOf" srcId="{42B39711-310C-4214-AD05-BC3CD8F5C901}" destId="{10AAC344-E8E5-4FEE-B7AF-44690C02DBE7}" srcOrd="0" destOrd="0" presId="urn:microsoft.com/office/officeart/2018/2/layout/IconVerticalSolidList"/>
    <dgm:cxn modelId="{F07C1D9C-58B7-4D85-B3FD-DF9D0552DBE6}" type="presParOf" srcId="{42B39711-310C-4214-AD05-BC3CD8F5C901}" destId="{47E08AD3-0242-4C9E-9093-31683AF81F9A}" srcOrd="1" destOrd="0" presId="urn:microsoft.com/office/officeart/2018/2/layout/IconVerticalSolidList"/>
    <dgm:cxn modelId="{EA60A7AC-DDF8-4FEB-A43C-5AF1987723D3}" type="presParOf" srcId="{42B39711-310C-4214-AD05-BC3CD8F5C901}" destId="{322853E5-53B5-4BF5-AB6A-95543725DCBD}" srcOrd="2" destOrd="0" presId="urn:microsoft.com/office/officeart/2018/2/layout/IconVerticalSolidList"/>
    <dgm:cxn modelId="{393744FA-44F1-417C-8049-911667554635}" type="presParOf" srcId="{42B39711-310C-4214-AD05-BC3CD8F5C901}" destId="{56A88C84-C87D-4B2F-AF7E-0E4A52562ED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AF49C6C-610B-4984-9F20-58041CBEBA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4CCAA362-086A-4EAE-B266-500DEABD931A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tr-TR" sz="2000" dirty="0"/>
            <a:t>Yaş değişkeni için gruplar arasında anlamlı farklılık  yok (p=0.152) bu yüzden regresyon modeline dahil edilmedi</a:t>
          </a:r>
          <a:endParaRPr lang="en-US" sz="2000" dirty="0"/>
        </a:p>
      </dgm:t>
    </dgm:pt>
    <dgm:pt modelId="{2921572D-6ED6-4DDF-9500-D89753D98F9F}" type="parTrans" cxnId="{28789101-3A0A-45DD-8CAA-999095812678}">
      <dgm:prSet/>
      <dgm:spPr/>
      <dgm:t>
        <a:bodyPr/>
        <a:lstStyle/>
        <a:p>
          <a:endParaRPr lang="en-US"/>
        </a:p>
      </dgm:t>
    </dgm:pt>
    <dgm:pt modelId="{A5A73E72-BB3F-4CFB-82D4-52F0CE531414}" type="sibTrans" cxnId="{28789101-3A0A-45DD-8CAA-999095812678}">
      <dgm:prSet/>
      <dgm:spPr/>
      <dgm:t>
        <a:bodyPr/>
        <a:lstStyle/>
        <a:p>
          <a:endParaRPr lang="en-US"/>
        </a:p>
      </dgm:t>
    </dgm:pt>
    <dgm:pt modelId="{13853A30-3400-466E-863D-37C021B98154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tr-TR" sz="2000" dirty="0" err="1"/>
            <a:t>Pre</a:t>
          </a:r>
          <a:r>
            <a:rPr lang="tr-TR" sz="2000" dirty="0"/>
            <a:t>-kırılganlık kronolojik yaşa bağlı olmaktan çok fonksiyonel ve metabolik durumla ilişkili???</a:t>
          </a:r>
          <a:endParaRPr lang="en-US" sz="2000" dirty="0"/>
        </a:p>
      </dgm:t>
    </dgm:pt>
    <dgm:pt modelId="{BEDF775D-F4CC-4E37-B465-627B8D8C40DD}" type="parTrans" cxnId="{488B55EE-6B55-4A98-B25D-58F726459452}">
      <dgm:prSet/>
      <dgm:spPr/>
      <dgm:t>
        <a:bodyPr/>
        <a:lstStyle/>
        <a:p>
          <a:endParaRPr lang="tr-TR"/>
        </a:p>
      </dgm:t>
    </dgm:pt>
    <dgm:pt modelId="{4E271943-30C6-4443-B094-F8364831D46D}" type="sibTrans" cxnId="{488B55EE-6B55-4A98-B25D-58F726459452}">
      <dgm:prSet/>
      <dgm:spPr/>
      <dgm:t>
        <a:bodyPr/>
        <a:lstStyle/>
        <a:p>
          <a:endParaRPr lang="tr-TR"/>
        </a:p>
      </dgm:t>
    </dgm:pt>
    <dgm:pt modelId="{4C87F6E7-28EC-4853-A899-0901486D5BE9}">
      <dgm:prSet custT="1"/>
      <dgm:spPr/>
      <dgm:t>
        <a:bodyPr/>
        <a:lstStyle/>
        <a:p>
          <a:pPr algn="ctr" rtl="0">
            <a:lnSpc>
              <a:spcPct val="100000"/>
            </a:lnSpc>
          </a:pPr>
          <a:r>
            <a:rPr lang="tr-TR" sz="2000" dirty="0"/>
            <a:t>Çalışmanın kesitsel tasarımı nedeniyle bu sonuçlar neden-sonuç ilişkisi olarak değil, ilişki düzeyinde değerlendirilmeli</a:t>
          </a:r>
          <a:endParaRPr lang="en-US" sz="2000" dirty="0"/>
        </a:p>
      </dgm:t>
    </dgm:pt>
    <dgm:pt modelId="{9C310E93-70E1-4C4F-A8BE-34CE3BE0640D}" type="parTrans" cxnId="{2FC6995D-A50E-42A5-B605-A2FEDC0CC42C}">
      <dgm:prSet/>
      <dgm:spPr/>
      <dgm:t>
        <a:bodyPr/>
        <a:lstStyle/>
        <a:p>
          <a:endParaRPr lang="tr-TR"/>
        </a:p>
      </dgm:t>
    </dgm:pt>
    <dgm:pt modelId="{A272E011-6A9E-45E7-9DA1-884180FB08A3}" type="sibTrans" cxnId="{2FC6995D-A50E-42A5-B605-A2FEDC0CC42C}">
      <dgm:prSet/>
      <dgm:spPr/>
      <dgm:t>
        <a:bodyPr/>
        <a:lstStyle/>
        <a:p>
          <a:endParaRPr lang="tr-TR"/>
        </a:p>
      </dgm:t>
    </dgm:pt>
    <dgm:pt modelId="{F15DC690-3F78-48A3-A28C-A934CF757E0F}" type="pres">
      <dgm:prSet presAssocID="{3AF49C6C-610B-4984-9F20-58041CBEBA16}" presName="root" presStyleCnt="0">
        <dgm:presLayoutVars>
          <dgm:dir/>
          <dgm:resizeHandles val="exact"/>
        </dgm:presLayoutVars>
      </dgm:prSet>
      <dgm:spPr/>
    </dgm:pt>
    <dgm:pt modelId="{BC97EA6B-D57F-4DF7-8EB5-A3F062E89E96}" type="pres">
      <dgm:prSet presAssocID="{4CCAA362-086A-4EAE-B266-500DEABD931A}" presName="compNode" presStyleCnt="0"/>
      <dgm:spPr/>
    </dgm:pt>
    <dgm:pt modelId="{E909DB64-4BCC-4461-80F5-D59D827B5345}" type="pres">
      <dgm:prSet presAssocID="{4CCAA362-086A-4EAE-B266-500DEABD931A}" presName="bgRect" presStyleLbl="bgShp" presStyleIdx="0" presStyleCnt="3" custLinFactNeighborX="-3917" custLinFactNeighborY="-12729"/>
      <dgm:spPr/>
    </dgm:pt>
    <dgm:pt modelId="{07E4A34B-B7BE-44E0-A554-B55E2AE03EDD}" type="pres">
      <dgm:prSet presAssocID="{4CCAA362-086A-4EAE-B266-500DEABD931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üşünce düz dolguyla"/>
        </a:ext>
      </dgm:extLst>
    </dgm:pt>
    <dgm:pt modelId="{3003598D-3E5B-401D-AA44-3E8C65B3837E}" type="pres">
      <dgm:prSet presAssocID="{4CCAA362-086A-4EAE-B266-500DEABD931A}" presName="spaceRect" presStyleCnt="0"/>
      <dgm:spPr/>
    </dgm:pt>
    <dgm:pt modelId="{8D074916-1D62-4BEF-A4AF-5A82C2295658}" type="pres">
      <dgm:prSet presAssocID="{4CCAA362-086A-4EAE-B266-500DEABD931A}" presName="parTx" presStyleLbl="revTx" presStyleIdx="0" presStyleCnt="3" custScaleX="105829" custLinFactNeighborX="-1269" custLinFactNeighborY="-4142">
        <dgm:presLayoutVars>
          <dgm:chMax val="0"/>
          <dgm:chPref val="0"/>
        </dgm:presLayoutVars>
      </dgm:prSet>
      <dgm:spPr/>
    </dgm:pt>
    <dgm:pt modelId="{17768EE7-1FF6-46F5-AE36-0CBCCA6B1B83}" type="pres">
      <dgm:prSet presAssocID="{A5A73E72-BB3F-4CFB-82D4-52F0CE531414}" presName="sibTrans" presStyleCnt="0"/>
      <dgm:spPr/>
    </dgm:pt>
    <dgm:pt modelId="{9714AB05-EEE2-4343-B62A-5094C194075C}" type="pres">
      <dgm:prSet presAssocID="{13853A30-3400-466E-863D-37C021B98154}" presName="compNode" presStyleCnt="0"/>
      <dgm:spPr/>
    </dgm:pt>
    <dgm:pt modelId="{0FD44102-57F0-4972-90BE-A1F6BEEC024B}" type="pres">
      <dgm:prSet presAssocID="{13853A30-3400-466E-863D-37C021B98154}" presName="bgRect" presStyleLbl="bgShp" presStyleIdx="1" presStyleCnt="3"/>
      <dgm:spPr/>
    </dgm:pt>
    <dgm:pt modelId="{F326061F-186F-4C1C-A20F-8FD83C846C6F}" type="pres">
      <dgm:prSet presAssocID="{13853A30-3400-466E-863D-37C021B9815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yin fırtınası düz dolguyla"/>
        </a:ext>
      </dgm:extLst>
    </dgm:pt>
    <dgm:pt modelId="{A1071F69-57CF-46EA-BFF5-42BB2DBFD6E6}" type="pres">
      <dgm:prSet presAssocID="{13853A30-3400-466E-863D-37C021B98154}" presName="spaceRect" presStyleCnt="0"/>
      <dgm:spPr/>
    </dgm:pt>
    <dgm:pt modelId="{6ECC9152-4557-46BF-96F6-39A1B082C1DE}" type="pres">
      <dgm:prSet presAssocID="{13853A30-3400-466E-863D-37C021B98154}" presName="parTx" presStyleLbl="revTx" presStyleIdx="1" presStyleCnt="3" custLinFactNeighborX="-2030" custLinFactNeighborY="-13095">
        <dgm:presLayoutVars>
          <dgm:chMax val="0"/>
          <dgm:chPref val="0"/>
        </dgm:presLayoutVars>
      </dgm:prSet>
      <dgm:spPr/>
    </dgm:pt>
    <dgm:pt modelId="{B79AD209-D961-46E3-8673-7A8787C007FB}" type="pres">
      <dgm:prSet presAssocID="{4E271943-30C6-4443-B094-F8364831D46D}" presName="sibTrans" presStyleCnt="0"/>
      <dgm:spPr/>
    </dgm:pt>
    <dgm:pt modelId="{F4E56BEB-4DE4-4ED8-B114-3F482373647F}" type="pres">
      <dgm:prSet presAssocID="{4C87F6E7-28EC-4853-A899-0901486D5BE9}" presName="compNode" presStyleCnt="0"/>
      <dgm:spPr/>
    </dgm:pt>
    <dgm:pt modelId="{FE191350-4886-4433-8438-1BD7973F1BD4}" type="pres">
      <dgm:prSet presAssocID="{4C87F6E7-28EC-4853-A899-0901486D5BE9}" presName="bgRect" presStyleLbl="bgShp" presStyleIdx="2" presStyleCnt="3"/>
      <dgm:spPr/>
    </dgm:pt>
    <dgm:pt modelId="{BEE53709-680B-4F09-B2ED-89E14FE296FC}" type="pres">
      <dgm:prSet presAssocID="{4C87F6E7-28EC-4853-A899-0901486D5BE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ğ Beyin düz dolguyla"/>
        </a:ext>
      </dgm:extLst>
    </dgm:pt>
    <dgm:pt modelId="{25E29EB0-9A02-4F70-9264-708D4504E05E}" type="pres">
      <dgm:prSet presAssocID="{4C87F6E7-28EC-4853-A899-0901486D5BE9}" presName="spaceRect" presStyleCnt="0"/>
      <dgm:spPr/>
    </dgm:pt>
    <dgm:pt modelId="{F4CAED3D-0022-43B8-9279-6A664B606F7A}" type="pres">
      <dgm:prSet presAssocID="{4C87F6E7-28EC-4853-A899-0901486D5BE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8789101-3A0A-45DD-8CAA-999095812678}" srcId="{3AF49C6C-610B-4984-9F20-58041CBEBA16}" destId="{4CCAA362-086A-4EAE-B266-500DEABD931A}" srcOrd="0" destOrd="0" parTransId="{2921572D-6ED6-4DDF-9500-D89753D98F9F}" sibTransId="{A5A73E72-BB3F-4CFB-82D4-52F0CE531414}"/>
    <dgm:cxn modelId="{5ED7DF1B-4F6D-4BC5-A0E1-EA0AD4D7B9D8}" type="presOf" srcId="{4CCAA362-086A-4EAE-B266-500DEABD931A}" destId="{8D074916-1D62-4BEF-A4AF-5A82C2295658}" srcOrd="0" destOrd="0" presId="urn:microsoft.com/office/officeart/2018/2/layout/IconVerticalSolidList"/>
    <dgm:cxn modelId="{106A2823-EC06-44C8-BA97-43889A7BB264}" type="presOf" srcId="{3AF49C6C-610B-4984-9F20-58041CBEBA16}" destId="{F15DC690-3F78-48A3-A28C-A934CF757E0F}" srcOrd="0" destOrd="0" presId="urn:microsoft.com/office/officeart/2018/2/layout/IconVerticalSolidList"/>
    <dgm:cxn modelId="{2FC6995D-A50E-42A5-B605-A2FEDC0CC42C}" srcId="{3AF49C6C-610B-4984-9F20-58041CBEBA16}" destId="{4C87F6E7-28EC-4853-A899-0901486D5BE9}" srcOrd="2" destOrd="0" parTransId="{9C310E93-70E1-4C4F-A8BE-34CE3BE0640D}" sibTransId="{A272E011-6A9E-45E7-9DA1-884180FB08A3}"/>
    <dgm:cxn modelId="{D1884654-370D-45F2-94FC-18B8E736DC70}" type="presOf" srcId="{13853A30-3400-466E-863D-37C021B98154}" destId="{6ECC9152-4557-46BF-96F6-39A1B082C1DE}" srcOrd="0" destOrd="0" presId="urn:microsoft.com/office/officeart/2018/2/layout/IconVerticalSolidList"/>
    <dgm:cxn modelId="{6976B0CB-BF0E-4E6F-8380-260587EE8973}" type="presOf" srcId="{4C87F6E7-28EC-4853-A899-0901486D5BE9}" destId="{F4CAED3D-0022-43B8-9279-6A664B606F7A}" srcOrd="0" destOrd="0" presId="urn:microsoft.com/office/officeart/2018/2/layout/IconVerticalSolidList"/>
    <dgm:cxn modelId="{488B55EE-6B55-4A98-B25D-58F726459452}" srcId="{3AF49C6C-610B-4984-9F20-58041CBEBA16}" destId="{13853A30-3400-466E-863D-37C021B98154}" srcOrd="1" destOrd="0" parTransId="{BEDF775D-F4CC-4E37-B465-627B8D8C40DD}" sibTransId="{4E271943-30C6-4443-B094-F8364831D46D}"/>
    <dgm:cxn modelId="{90110D5B-58AE-4DE7-8DBB-5818D953FD38}" type="presParOf" srcId="{F15DC690-3F78-48A3-A28C-A934CF757E0F}" destId="{BC97EA6B-D57F-4DF7-8EB5-A3F062E89E96}" srcOrd="0" destOrd="0" presId="urn:microsoft.com/office/officeart/2018/2/layout/IconVerticalSolidList"/>
    <dgm:cxn modelId="{B7820EA7-2002-424D-8711-F798D5EEA053}" type="presParOf" srcId="{BC97EA6B-D57F-4DF7-8EB5-A3F062E89E96}" destId="{E909DB64-4BCC-4461-80F5-D59D827B5345}" srcOrd="0" destOrd="0" presId="urn:microsoft.com/office/officeart/2018/2/layout/IconVerticalSolidList"/>
    <dgm:cxn modelId="{7174499A-B0EC-4585-AAE9-9B8BAC6273CA}" type="presParOf" srcId="{BC97EA6B-D57F-4DF7-8EB5-A3F062E89E96}" destId="{07E4A34B-B7BE-44E0-A554-B55E2AE03EDD}" srcOrd="1" destOrd="0" presId="urn:microsoft.com/office/officeart/2018/2/layout/IconVerticalSolidList"/>
    <dgm:cxn modelId="{0313F312-0003-4061-BB58-5F60A6863E1F}" type="presParOf" srcId="{BC97EA6B-D57F-4DF7-8EB5-A3F062E89E96}" destId="{3003598D-3E5B-401D-AA44-3E8C65B3837E}" srcOrd="2" destOrd="0" presId="urn:microsoft.com/office/officeart/2018/2/layout/IconVerticalSolidList"/>
    <dgm:cxn modelId="{929863E5-398F-4291-AFF2-5F9565907B8E}" type="presParOf" srcId="{BC97EA6B-D57F-4DF7-8EB5-A3F062E89E96}" destId="{8D074916-1D62-4BEF-A4AF-5A82C2295658}" srcOrd="3" destOrd="0" presId="urn:microsoft.com/office/officeart/2018/2/layout/IconVerticalSolidList"/>
    <dgm:cxn modelId="{235571CA-AA13-4C2A-BF20-449680E388B6}" type="presParOf" srcId="{F15DC690-3F78-48A3-A28C-A934CF757E0F}" destId="{17768EE7-1FF6-46F5-AE36-0CBCCA6B1B83}" srcOrd="1" destOrd="0" presId="urn:microsoft.com/office/officeart/2018/2/layout/IconVerticalSolidList"/>
    <dgm:cxn modelId="{886E033F-C0D4-4237-95DF-DDA81E4F0E28}" type="presParOf" srcId="{F15DC690-3F78-48A3-A28C-A934CF757E0F}" destId="{9714AB05-EEE2-4343-B62A-5094C194075C}" srcOrd="2" destOrd="0" presId="urn:microsoft.com/office/officeart/2018/2/layout/IconVerticalSolidList"/>
    <dgm:cxn modelId="{92A27E59-BFA6-4751-B40B-F340C93E404A}" type="presParOf" srcId="{9714AB05-EEE2-4343-B62A-5094C194075C}" destId="{0FD44102-57F0-4972-90BE-A1F6BEEC024B}" srcOrd="0" destOrd="0" presId="urn:microsoft.com/office/officeart/2018/2/layout/IconVerticalSolidList"/>
    <dgm:cxn modelId="{A1572865-985A-436E-84D3-3D41A153A5A4}" type="presParOf" srcId="{9714AB05-EEE2-4343-B62A-5094C194075C}" destId="{F326061F-186F-4C1C-A20F-8FD83C846C6F}" srcOrd="1" destOrd="0" presId="urn:microsoft.com/office/officeart/2018/2/layout/IconVerticalSolidList"/>
    <dgm:cxn modelId="{4D5E323E-6EE1-4ADF-90A1-BE714A8CDAB7}" type="presParOf" srcId="{9714AB05-EEE2-4343-B62A-5094C194075C}" destId="{A1071F69-57CF-46EA-BFF5-42BB2DBFD6E6}" srcOrd="2" destOrd="0" presId="urn:microsoft.com/office/officeart/2018/2/layout/IconVerticalSolidList"/>
    <dgm:cxn modelId="{055ECD00-1C7C-4262-8758-5B4CF5969ADE}" type="presParOf" srcId="{9714AB05-EEE2-4343-B62A-5094C194075C}" destId="{6ECC9152-4557-46BF-96F6-39A1B082C1DE}" srcOrd="3" destOrd="0" presId="urn:microsoft.com/office/officeart/2018/2/layout/IconVerticalSolidList"/>
    <dgm:cxn modelId="{3C4DB87E-60B6-4298-A8B4-81B36752DAD3}" type="presParOf" srcId="{F15DC690-3F78-48A3-A28C-A934CF757E0F}" destId="{B79AD209-D961-46E3-8673-7A8787C007FB}" srcOrd="3" destOrd="0" presId="urn:microsoft.com/office/officeart/2018/2/layout/IconVerticalSolidList"/>
    <dgm:cxn modelId="{D7D0E65E-B602-4FB0-880E-56E587D48C95}" type="presParOf" srcId="{F15DC690-3F78-48A3-A28C-A934CF757E0F}" destId="{F4E56BEB-4DE4-4ED8-B114-3F482373647F}" srcOrd="4" destOrd="0" presId="urn:microsoft.com/office/officeart/2018/2/layout/IconVerticalSolidList"/>
    <dgm:cxn modelId="{605BD3D0-89AA-4947-9D6E-7A8605E1A754}" type="presParOf" srcId="{F4E56BEB-4DE4-4ED8-B114-3F482373647F}" destId="{FE191350-4886-4433-8438-1BD7973F1BD4}" srcOrd="0" destOrd="0" presId="urn:microsoft.com/office/officeart/2018/2/layout/IconVerticalSolidList"/>
    <dgm:cxn modelId="{70B9C419-8134-4BF3-BDBC-EAD5AF1F4645}" type="presParOf" srcId="{F4E56BEB-4DE4-4ED8-B114-3F482373647F}" destId="{BEE53709-680B-4F09-B2ED-89E14FE296FC}" srcOrd="1" destOrd="0" presId="urn:microsoft.com/office/officeart/2018/2/layout/IconVerticalSolidList"/>
    <dgm:cxn modelId="{8455844E-E8F2-4895-90E9-1107C10F4D82}" type="presParOf" srcId="{F4E56BEB-4DE4-4ED8-B114-3F482373647F}" destId="{25E29EB0-9A02-4F70-9264-708D4504E05E}" srcOrd="2" destOrd="0" presId="urn:microsoft.com/office/officeart/2018/2/layout/IconVerticalSolidList"/>
    <dgm:cxn modelId="{A28911BF-868B-48B4-9B03-42B366D2D1E4}" type="presParOf" srcId="{F4E56BEB-4DE4-4ED8-B114-3F482373647F}" destId="{F4CAED3D-0022-43B8-9279-6A664B606F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2B13718-BBF8-4408-ADC4-484CFF12214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B79B659-9051-44F8-9F16-72ED9C93EAFF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tr-TR" dirty="0"/>
            <a:t>Vücut yağ kütlesi ve oranındaki fazlalık </a:t>
          </a:r>
          <a:r>
            <a:rPr lang="en-US" dirty="0" err="1"/>
            <a:t>fonksiyonel</a:t>
          </a:r>
          <a:r>
            <a:rPr lang="tr-TR" dirty="0"/>
            <a:t> kapasitedeki</a:t>
          </a:r>
          <a:r>
            <a:rPr lang="en-US" dirty="0"/>
            <a:t> </a:t>
          </a:r>
          <a:r>
            <a:rPr lang="en-US" dirty="0" err="1"/>
            <a:t>zayıflığa</a:t>
          </a:r>
          <a:r>
            <a:rPr lang="en-US" dirty="0"/>
            <a:t> </a:t>
          </a:r>
          <a:r>
            <a:rPr lang="en-US" dirty="0" err="1"/>
            <a:t>katkıda</a:t>
          </a:r>
          <a:r>
            <a:rPr lang="en-US" dirty="0"/>
            <a:t> </a:t>
          </a:r>
          <a:r>
            <a:rPr lang="en-US" dirty="0" err="1"/>
            <a:t>bulun</a:t>
          </a:r>
          <a:r>
            <a:rPr lang="tr-TR" dirty="0" err="1"/>
            <a:t>abilir</a:t>
          </a:r>
          <a:r>
            <a:rPr lang="tr-TR" dirty="0"/>
            <a:t> (literatür)</a:t>
          </a:r>
          <a:endParaRPr lang="en-US" dirty="0"/>
        </a:p>
      </dgm:t>
    </dgm:pt>
    <dgm:pt modelId="{506AB0E9-7367-44B7-95F4-5EA4F38D0680}" type="parTrans" cxnId="{FB0B2893-C4E6-4408-BE60-0CEACE85B67D}">
      <dgm:prSet/>
      <dgm:spPr/>
      <dgm:t>
        <a:bodyPr/>
        <a:lstStyle/>
        <a:p>
          <a:endParaRPr lang="en-US"/>
        </a:p>
      </dgm:t>
    </dgm:pt>
    <dgm:pt modelId="{62773FBF-84C2-45E4-8AD4-089F905D4277}" type="sibTrans" cxnId="{FB0B2893-C4E6-4408-BE60-0CEACE85B67D}">
      <dgm:prSet/>
      <dgm:spPr/>
      <dgm:t>
        <a:bodyPr/>
        <a:lstStyle/>
        <a:p>
          <a:endParaRPr lang="en-US"/>
        </a:p>
      </dgm:t>
    </dgm:pt>
    <dgm:pt modelId="{178CD0D8-B048-48CB-B68C-F218537E458F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 err="1"/>
            <a:t>İnflamasyon</a:t>
          </a:r>
          <a:r>
            <a:rPr lang="en-US" dirty="0"/>
            <a:t>, </a:t>
          </a:r>
          <a:r>
            <a:rPr lang="en-US" dirty="0" err="1"/>
            <a:t>obezite</a:t>
          </a:r>
          <a:r>
            <a:rPr lang="en-US" dirty="0"/>
            <a:t> </a:t>
          </a:r>
          <a:r>
            <a:rPr lang="en-US" dirty="0" err="1"/>
            <a:t>ve</a:t>
          </a:r>
          <a:r>
            <a:rPr lang="en-US" dirty="0"/>
            <a:t> </a:t>
          </a:r>
          <a:r>
            <a:rPr lang="en-US" dirty="0" err="1"/>
            <a:t>kırılganlık</a:t>
          </a:r>
          <a:r>
            <a:rPr lang="en-US" dirty="0"/>
            <a:t> </a:t>
          </a:r>
          <a:r>
            <a:rPr lang="en-US" dirty="0" err="1"/>
            <a:t>arasındaki</a:t>
          </a:r>
          <a:r>
            <a:rPr lang="en-US" dirty="0"/>
            <a:t> </a:t>
          </a:r>
          <a:r>
            <a:rPr lang="en-US" dirty="0" err="1"/>
            <a:t>ilişki</a:t>
          </a:r>
          <a:r>
            <a:rPr lang="tr-TR" dirty="0"/>
            <a:t>??(prospektif çalışmalar)</a:t>
          </a:r>
          <a:endParaRPr lang="en-US" dirty="0"/>
        </a:p>
      </dgm:t>
    </dgm:pt>
    <dgm:pt modelId="{3BAD4772-76E5-4444-BC92-2E6A57F5C6B7}" type="parTrans" cxnId="{E52F9D1A-C379-4C70-893F-BAD3E843B224}">
      <dgm:prSet/>
      <dgm:spPr/>
      <dgm:t>
        <a:bodyPr/>
        <a:lstStyle/>
        <a:p>
          <a:endParaRPr lang="en-US"/>
        </a:p>
      </dgm:t>
    </dgm:pt>
    <dgm:pt modelId="{DA4B5E99-ED8D-40DD-AEDF-C373B79C5A27}" type="sibTrans" cxnId="{E52F9D1A-C379-4C70-893F-BAD3E843B224}">
      <dgm:prSet/>
      <dgm:spPr/>
      <dgm:t>
        <a:bodyPr/>
        <a:lstStyle/>
        <a:p>
          <a:endParaRPr lang="en-US"/>
        </a:p>
      </dgm:t>
    </dgm:pt>
    <dgm:pt modelId="{6CE0D317-5C15-4720-B1AE-81A4720D13C3}" type="pres">
      <dgm:prSet presAssocID="{62B13718-BBF8-4408-ADC4-484CFF12214E}" presName="root" presStyleCnt="0">
        <dgm:presLayoutVars>
          <dgm:dir/>
          <dgm:resizeHandles val="exact"/>
        </dgm:presLayoutVars>
      </dgm:prSet>
      <dgm:spPr/>
    </dgm:pt>
    <dgm:pt modelId="{FB10E38D-27F0-424C-B28C-50D837B1DA78}" type="pres">
      <dgm:prSet presAssocID="{3B79B659-9051-44F8-9F16-72ED9C93EAFF}" presName="compNode" presStyleCnt="0"/>
      <dgm:spPr/>
    </dgm:pt>
    <dgm:pt modelId="{EF450355-A601-4CD3-968C-F7B97FFDD327}" type="pres">
      <dgm:prSet presAssocID="{3B79B659-9051-44F8-9F16-72ED9C93EAFF}" presName="bgRect" presStyleLbl="bgShp" presStyleIdx="0" presStyleCnt="2"/>
      <dgm:spPr/>
    </dgm:pt>
    <dgm:pt modelId="{8DE2CBA0-4A37-4D7A-8ED7-25194BA8F53C}" type="pres">
      <dgm:prSet presAssocID="{3B79B659-9051-44F8-9F16-72ED9C93EAF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ullanıcılar"/>
        </a:ext>
      </dgm:extLst>
    </dgm:pt>
    <dgm:pt modelId="{29ECFC5F-F615-4C68-A03B-428EBF2818CB}" type="pres">
      <dgm:prSet presAssocID="{3B79B659-9051-44F8-9F16-72ED9C93EAFF}" presName="spaceRect" presStyleCnt="0"/>
      <dgm:spPr/>
    </dgm:pt>
    <dgm:pt modelId="{B5FE3F8B-48A7-4E51-8C06-1F3A0A10CE29}" type="pres">
      <dgm:prSet presAssocID="{3B79B659-9051-44F8-9F16-72ED9C93EAFF}" presName="parTx" presStyleLbl="revTx" presStyleIdx="0" presStyleCnt="2">
        <dgm:presLayoutVars>
          <dgm:chMax val="0"/>
          <dgm:chPref val="0"/>
        </dgm:presLayoutVars>
      </dgm:prSet>
      <dgm:spPr/>
    </dgm:pt>
    <dgm:pt modelId="{D4973CB7-1FF5-44AE-9539-2B1D270BDC89}" type="pres">
      <dgm:prSet presAssocID="{62773FBF-84C2-45E4-8AD4-089F905D4277}" presName="sibTrans" presStyleCnt="0"/>
      <dgm:spPr/>
    </dgm:pt>
    <dgm:pt modelId="{441D95A5-7492-4E84-A1B9-F00769C10811}" type="pres">
      <dgm:prSet presAssocID="{178CD0D8-B048-48CB-B68C-F218537E458F}" presName="compNode" presStyleCnt="0"/>
      <dgm:spPr/>
    </dgm:pt>
    <dgm:pt modelId="{48F2D757-FA57-4812-A396-15DF66660298}" type="pres">
      <dgm:prSet presAssocID="{178CD0D8-B048-48CB-B68C-F218537E458F}" presName="bgRect" presStyleLbl="bgShp" presStyleIdx="1" presStyleCnt="2"/>
      <dgm:spPr/>
    </dgm:pt>
    <dgm:pt modelId="{F0BD132F-9EDE-4D7A-B8A0-F007ADBF9FFF}" type="pres">
      <dgm:prSet presAssocID="{178CD0D8-B048-48CB-B68C-F218537E458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tor"/>
        </a:ext>
      </dgm:extLst>
    </dgm:pt>
    <dgm:pt modelId="{E42300E1-C8FA-412E-AFF7-E00AD9A04436}" type="pres">
      <dgm:prSet presAssocID="{178CD0D8-B048-48CB-B68C-F218537E458F}" presName="spaceRect" presStyleCnt="0"/>
      <dgm:spPr/>
    </dgm:pt>
    <dgm:pt modelId="{FF44A476-04A8-4C54-8EBC-CF4ED4B19EA7}" type="pres">
      <dgm:prSet presAssocID="{178CD0D8-B048-48CB-B68C-F218537E458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52F9D1A-C379-4C70-893F-BAD3E843B224}" srcId="{62B13718-BBF8-4408-ADC4-484CFF12214E}" destId="{178CD0D8-B048-48CB-B68C-F218537E458F}" srcOrd="1" destOrd="0" parTransId="{3BAD4772-76E5-4444-BC92-2E6A57F5C6B7}" sibTransId="{DA4B5E99-ED8D-40DD-AEDF-C373B79C5A27}"/>
    <dgm:cxn modelId="{308D0C4F-2887-4092-AF94-B7D72B14B76E}" type="presOf" srcId="{3B79B659-9051-44F8-9F16-72ED9C93EAFF}" destId="{B5FE3F8B-48A7-4E51-8C06-1F3A0A10CE29}" srcOrd="0" destOrd="0" presId="urn:microsoft.com/office/officeart/2018/2/layout/IconVerticalSolidList"/>
    <dgm:cxn modelId="{FB0B2893-C4E6-4408-BE60-0CEACE85B67D}" srcId="{62B13718-BBF8-4408-ADC4-484CFF12214E}" destId="{3B79B659-9051-44F8-9F16-72ED9C93EAFF}" srcOrd="0" destOrd="0" parTransId="{506AB0E9-7367-44B7-95F4-5EA4F38D0680}" sibTransId="{62773FBF-84C2-45E4-8AD4-089F905D4277}"/>
    <dgm:cxn modelId="{E928D1AE-3833-43A4-A813-6A7C7386E5AE}" type="presOf" srcId="{62B13718-BBF8-4408-ADC4-484CFF12214E}" destId="{6CE0D317-5C15-4720-B1AE-81A4720D13C3}" srcOrd="0" destOrd="0" presId="urn:microsoft.com/office/officeart/2018/2/layout/IconVerticalSolidList"/>
    <dgm:cxn modelId="{0B49F2FC-3BE3-4A17-9C3F-967AC38EBEDC}" type="presOf" srcId="{178CD0D8-B048-48CB-B68C-F218537E458F}" destId="{FF44A476-04A8-4C54-8EBC-CF4ED4B19EA7}" srcOrd="0" destOrd="0" presId="urn:microsoft.com/office/officeart/2018/2/layout/IconVerticalSolidList"/>
    <dgm:cxn modelId="{F05F9EBC-9431-4E9F-B28E-C76CFA96C5C9}" type="presParOf" srcId="{6CE0D317-5C15-4720-B1AE-81A4720D13C3}" destId="{FB10E38D-27F0-424C-B28C-50D837B1DA78}" srcOrd="0" destOrd="0" presId="urn:microsoft.com/office/officeart/2018/2/layout/IconVerticalSolidList"/>
    <dgm:cxn modelId="{1870276C-4B89-4A6F-8307-10B4636C8F1F}" type="presParOf" srcId="{FB10E38D-27F0-424C-B28C-50D837B1DA78}" destId="{EF450355-A601-4CD3-968C-F7B97FFDD327}" srcOrd="0" destOrd="0" presId="urn:microsoft.com/office/officeart/2018/2/layout/IconVerticalSolidList"/>
    <dgm:cxn modelId="{8424AF10-CF09-4D7A-AE2D-12550679F1F4}" type="presParOf" srcId="{FB10E38D-27F0-424C-B28C-50D837B1DA78}" destId="{8DE2CBA0-4A37-4D7A-8ED7-25194BA8F53C}" srcOrd="1" destOrd="0" presId="urn:microsoft.com/office/officeart/2018/2/layout/IconVerticalSolidList"/>
    <dgm:cxn modelId="{B2A424AB-367C-4989-926E-30DD43BBC1C4}" type="presParOf" srcId="{FB10E38D-27F0-424C-B28C-50D837B1DA78}" destId="{29ECFC5F-F615-4C68-A03B-428EBF2818CB}" srcOrd="2" destOrd="0" presId="urn:microsoft.com/office/officeart/2018/2/layout/IconVerticalSolidList"/>
    <dgm:cxn modelId="{F26AB3F0-C496-4F38-803B-E82736ECD85C}" type="presParOf" srcId="{FB10E38D-27F0-424C-B28C-50D837B1DA78}" destId="{B5FE3F8B-48A7-4E51-8C06-1F3A0A10CE29}" srcOrd="3" destOrd="0" presId="urn:microsoft.com/office/officeart/2018/2/layout/IconVerticalSolidList"/>
    <dgm:cxn modelId="{9770D116-DD07-429B-A8EB-0F7B73B83471}" type="presParOf" srcId="{6CE0D317-5C15-4720-B1AE-81A4720D13C3}" destId="{D4973CB7-1FF5-44AE-9539-2B1D270BDC89}" srcOrd="1" destOrd="0" presId="urn:microsoft.com/office/officeart/2018/2/layout/IconVerticalSolidList"/>
    <dgm:cxn modelId="{3FF92C1B-8E83-4380-AF6E-51CD705A0B14}" type="presParOf" srcId="{6CE0D317-5C15-4720-B1AE-81A4720D13C3}" destId="{441D95A5-7492-4E84-A1B9-F00769C10811}" srcOrd="2" destOrd="0" presId="urn:microsoft.com/office/officeart/2018/2/layout/IconVerticalSolidList"/>
    <dgm:cxn modelId="{3011EEA2-C3DA-477C-B6B1-5626F97D5177}" type="presParOf" srcId="{441D95A5-7492-4E84-A1B9-F00769C10811}" destId="{48F2D757-FA57-4812-A396-15DF66660298}" srcOrd="0" destOrd="0" presId="urn:microsoft.com/office/officeart/2018/2/layout/IconVerticalSolidList"/>
    <dgm:cxn modelId="{3301E98F-DEF5-48B0-A8AA-980626D1AEFC}" type="presParOf" srcId="{441D95A5-7492-4E84-A1B9-F00769C10811}" destId="{F0BD132F-9EDE-4D7A-B8A0-F007ADBF9FFF}" srcOrd="1" destOrd="0" presId="urn:microsoft.com/office/officeart/2018/2/layout/IconVerticalSolidList"/>
    <dgm:cxn modelId="{F1399CFF-A55F-4789-A9D4-3E2DF47B487A}" type="presParOf" srcId="{441D95A5-7492-4E84-A1B9-F00769C10811}" destId="{E42300E1-C8FA-412E-AFF7-E00AD9A04436}" srcOrd="2" destOrd="0" presId="urn:microsoft.com/office/officeart/2018/2/layout/IconVerticalSolidList"/>
    <dgm:cxn modelId="{A232C730-7662-4F93-B7D6-1184978C0C1C}" type="presParOf" srcId="{441D95A5-7492-4E84-A1B9-F00769C10811}" destId="{FF44A476-04A8-4C54-8EBC-CF4ED4B19E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C95D78-4491-41AD-97F8-1833E753E14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F6AE93B9-6194-40C4-BB05-93982ED85ABB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tr-TR" dirty="0" err="1"/>
            <a:t>Pre</a:t>
          </a:r>
          <a:r>
            <a:rPr lang="tr-TR" dirty="0"/>
            <a:t>- kırılgan bireylerde yüksek BMI, artmış CRP/</a:t>
          </a:r>
          <a:r>
            <a:rPr lang="tr-TR" dirty="0" err="1"/>
            <a:t>Alb</a:t>
          </a:r>
          <a:r>
            <a:rPr lang="tr-TR" dirty="0"/>
            <a:t> oranı ve azalmış HGS saptadık</a:t>
          </a:r>
          <a:endParaRPr lang="en-US" dirty="0"/>
        </a:p>
      </dgm:t>
    </dgm:pt>
    <dgm:pt modelId="{5FCC11BB-E78F-40F3-A681-EA1C58B34D0E}" type="parTrans" cxnId="{29C3CBBF-4B5C-4434-8F8E-8D931D1F1E2C}">
      <dgm:prSet/>
      <dgm:spPr/>
      <dgm:t>
        <a:bodyPr/>
        <a:lstStyle/>
        <a:p>
          <a:endParaRPr lang="en-US"/>
        </a:p>
      </dgm:t>
    </dgm:pt>
    <dgm:pt modelId="{20F4BF1F-500A-4504-AFEC-7DE1B8B7906E}" type="sibTrans" cxnId="{29C3CBBF-4B5C-4434-8F8E-8D931D1F1E2C}">
      <dgm:prSet/>
      <dgm:spPr/>
      <dgm:t>
        <a:bodyPr/>
        <a:lstStyle/>
        <a:p>
          <a:endParaRPr lang="en-US"/>
        </a:p>
      </dgm:t>
    </dgm:pt>
    <dgm:pt modelId="{7C90CD00-AE65-4A85-B075-DC8BF20D3821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tr-TR" dirty="0"/>
            <a:t>Bu parametreler </a:t>
          </a:r>
          <a:r>
            <a:rPr lang="tr-TR" dirty="0" err="1"/>
            <a:t>pre</a:t>
          </a:r>
          <a:r>
            <a:rPr lang="tr-TR" dirty="0"/>
            <a:t>-kırılgan dönem hakkında bilgi verebilir mi?? (prospektif çalışmalara ihtiyaç var)</a:t>
          </a:r>
          <a:endParaRPr lang="en-US" dirty="0"/>
        </a:p>
      </dgm:t>
    </dgm:pt>
    <dgm:pt modelId="{F7A9DB4A-1536-4E0D-BE08-974A80BEDD30}" type="parTrans" cxnId="{75D30D52-9585-49F0-9AB1-1FC9EF849D8E}">
      <dgm:prSet/>
      <dgm:spPr/>
      <dgm:t>
        <a:bodyPr/>
        <a:lstStyle/>
        <a:p>
          <a:endParaRPr lang="en-US"/>
        </a:p>
      </dgm:t>
    </dgm:pt>
    <dgm:pt modelId="{62CDB575-300C-48EF-879F-89196DB9BCF1}" type="sibTrans" cxnId="{75D30D52-9585-49F0-9AB1-1FC9EF849D8E}">
      <dgm:prSet/>
      <dgm:spPr/>
      <dgm:t>
        <a:bodyPr/>
        <a:lstStyle/>
        <a:p>
          <a:endParaRPr lang="en-US"/>
        </a:p>
      </dgm:t>
    </dgm:pt>
    <dgm:pt modelId="{A77ADD77-58AA-47D7-A80C-19A7E19C75D7}" type="pres">
      <dgm:prSet presAssocID="{4FC95D78-4491-41AD-97F8-1833E753E144}" presName="root" presStyleCnt="0">
        <dgm:presLayoutVars>
          <dgm:dir/>
          <dgm:resizeHandles val="exact"/>
        </dgm:presLayoutVars>
      </dgm:prSet>
      <dgm:spPr/>
    </dgm:pt>
    <dgm:pt modelId="{1EC5F38D-73A5-43DF-8B23-770635B3BDC1}" type="pres">
      <dgm:prSet presAssocID="{F6AE93B9-6194-40C4-BB05-93982ED85ABB}" presName="compNode" presStyleCnt="0"/>
      <dgm:spPr/>
    </dgm:pt>
    <dgm:pt modelId="{703A4BE3-7DDB-46C5-8B39-6F7BBF6E34D6}" type="pres">
      <dgm:prSet presAssocID="{F6AE93B9-6194-40C4-BB05-93982ED85ABB}" presName="bgRect" presStyleLbl="bgShp" presStyleIdx="0" presStyleCnt="2"/>
      <dgm:spPr/>
    </dgm:pt>
    <dgm:pt modelId="{82B5F331-B4B2-4CF9-82C7-F1E28BFFF8FC}" type="pres">
      <dgm:prSet presAssocID="{F6AE93B9-6194-40C4-BB05-93982ED85AB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328A6EE6-8A1C-4628-B339-E72C90B5C74E}" type="pres">
      <dgm:prSet presAssocID="{F6AE93B9-6194-40C4-BB05-93982ED85ABB}" presName="spaceRect" presStyleCnt="0"/>
      <dgm:spPr/>
    </dgm:pt>
    <dgm:pt modelId="{85755BF2-31AD-4592-93CA-8A5564A1575E}" type="pres">
      <dgm:prSet presAssocID="{F6AE93B9-6194-40C4-BB05-93982ED85ABB}" presName="parTx" presStyleLbl="revTx" presStyleIdx="0" presStyleCnt="2">
        <dgm:presLayoutVars>
          <dgm:chMax val="0"/>
          <dgm:chPref val="0"/>
        </dgm:presLayoutVars>
      </dgm:prSet>
      <dgm:spPr/>
    </dgm:pt>
    <dgm:pt modelId="{60A54F69-7CE1-4CE6-B90E-29982FB65A5E}" type="pres">
      <dgm:prSet presAssocID="{20F4BF1F-500A-4504-AFEC-7DE1B8B7906E}" presName="sibTrans" presStyleCnt="0"/>
      <dgm:spPr/>
    </dgm:pt>
    <dgm:pt modelId="{E3F05E68-603A-40E1-954B-7B1F0D961355}" type="pres">
      <dgm:prSet presAssocID="{7C90CD00-AE65-4A85-B075-DC8BF20D3821}" presName="compNode" presStyleCnt="0"/>
      <dgm:spPr/>
    </dgm:pt>
    <dgm:pt modelId="{BDE98811-058D-4F5F-8319-C7602D62123D}" type="pres">
      <dgm:prSet presAssocID="{7C90CD00-AE65-4A85-B075-DC8BF20D3821}" presName="bgRect" presStyleLbl="bgShp" presStyleIdx="1" presStyleCnt="2"/>
      <dgm:spPr/>
    </dgm:pt>
    <dgm:pt modelId="{61BDFAB7-5CEF-41EC-9FC7-BC56FD572169}" type="pres">
      <dgm:prSet presAssocID="{7C90CD00-AE65-4A85-B075-DC8BF20D382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8050B046-DB6F-41C7-BCFD-780EA1FB073D}" type="pres">
      <dgm:prSet presAssocID="{7C90CD00-AE65-4A85-B075-DC8BF20D3821}" presName="spaceRect" presStyleCnt="0"/>
      <dgm:spPr/>
    </dgm:pt>
    <dgm:pt modelId="{5547DE8F-EBEA-4988-8940-64DC1614CE5A}" type="pres">
      <dgm:prSet presAssocID="{7C90CD00-AE65-4A85-B075-DC8BF20D382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7620F3B-1A68-4F32-A726-73729AC9711E}" type="presOf" srcId="{F6AE93B9-6194-40C4-BB05-93982ED85ABB}" destId="{85755BF2-31AD-4592-93CA-8A5564A1575E}" srcOrd="0" destOrd="0" presId="urn:microsoft.com/office/officeart/2018/2/layout/IconVerticalSolidList"/>
    <dgm:cxn modelId="{11BD486C-4BF5-49B4-8BC0-FBBEB8B1A9E5}" type="presOf" srcId="{4FC95D78-4491-41AD-97F8-1833E753E144}" destId="{A77ADD77-58AA-47D7-A80C-19A7E19C75D7}" srcOrd="0" destOrd="0" presId="urn:microsoft.com/office/officeart/2018/2/layout/IconVerticalSolidList"/>
    <dgm:cxn modelId="{75D30D52-9585-49F0-9AB1-1FC9EF849D8E}" srcId="{4FC95D78-4491-41AD-97F8-1833E753E144}" destId="{7C90CD00-AE65-4A85-B075-DC8BF20D3821}" srcOrd="1" destOrd="0" parTransId="{F7A9DB4A-1536-4E0D-BE08-974A80BEDD30}" sibTransId="{62CDB575-300C-48EF-879F-89196DB9BCF1}"/>
    <dgm:cxn modelId="{896380B8-815E-449A-944A-CFBF16841F20}" type="presOf" srcId="{7C90CD00-AE65-4A85-B075-DC8BF20D3821}" destId="{5547DE8F-EBEA-4988-8940-64DC1614CE5A}" srcOrd="0" destOrd="0" presId="urn:microsoft.com/office/officeart/2018/2/layout/IconVerticalSolidList"/>
    <dgm:cxn modelId="{29C3CBBF-4B5C-4434-8F8E-8D931D1F1E2C}" srcId="{4FC95D78-4491-41AD-97F8-1833E753E144}" destId="{F6AE93B9-6194-40C4-BB05-93982ED85ABB}" srcOrd="0" destOrd="0" parTransId="{5FCC11BB-E78F-40F3-A681-EA1C58B34D0E}" sibTransId="{20F4BF1F-500A-4504-AFEC-7DE1B8B7906E}"/>
    <dgm:cxn modelId="{778C560C-4043-4943-A401-A5185B26BAF0}" type="presParOf" srcId="{A77ADD77-58AA-47D7-A80C-19A7E19C75D7}" destId="{1EC5F38D-73A5-43DF-8B23-770635B3BDC1}" srcOrd="0" destOrd="0" presId="urn:microsoft.com/office/officeart/2018/2/layout/IconVerticalSolidList"/>
    <dgm:cxn modelId="{325909B1-6C04-4F91-AE00-510327C9E5D1}" type="presParOf" srcId="{1EC5F38D-73A5-43DF-8B23-770635B3BDC1}" destId="{703A4BE3-7DDB-46C5-8B39-6F7BBF6E34D6}" srcOrd="0" destOrd="0" presId="urn:microsoft.com/office/officeart/2018/2/layout/IconVerticalSolidList"/>
    <dgm:cxn modelId="{103A3A52-322D-46A7-898A-6BEEDBB53B66}" type="presParOf" srcId="{1EC5F38D-73A5-43DF-8B23-770635B3BDC1}" destId="{82B5F331-B4B2-4CF9-82C7-F1E28BFFF8FC}" srcOrd="1" destOrd="0" presId="urn:microsoft.com/office/officeart/2018/2/layout/IconVerticalSolidList"/>
    <dgm:cxn modelId="{6E1B841F-5846-48EE-B248-2D25436AB531}" type="presParOf" srcId="{1EC5F38D-73A5-43DF-8B23-770635B3BDC1}" destId="{328A6EE6-8A1C-4628-B339-E72C90B5C74E}" srcOrd="2" destOrd="0" presId="urn:microsoft.com/office/officeart/2018/2/layout/IconVerticalSolidList"/>
    <dgm:cxn modelId="{D4F5DE4F-E5F3-4927-9850-D113DC11328E}" type="presParOf" srcId="{1EC5F38D-73A5-43DF-8B23-770635B3BDC1}" destId="{85755BF2-31AD-4592-93CA-8A5564A1575E}" srcOrd="3" destOrd="0" presId="urn:microsoft.com/office/officeart/2018/2/layout/IconVerticalSolidList"/>
    <dgm:cxn modelId="{F1449280-1B24-43F1-AF47-D6CE1FD77419}" type="presParOf" srcId="{A77ADD77-58AA-47D7-A80C-19A7E19C75D7}" destId="{60A54F69-7CE1-4CE6-B90E-29982FB65A5E}" srcOrd="1" destOrd="0" presId="urn:microsoft.com/office/officeart/2018/2/layout/IconVerticalSolidList"/>
    <dgm:cxn modelId="{14DAB6CE-BEE3-49C0-A7C9-9CC38A3CD41C}" type="presParOf" srcId="{A77ADD77-58AA-47D7-A80C-19A7E19C75D7}" destId="{E3F05E68-603A-40E1-954B-7B1F0D961355}" srcOrd="2" destOrd="0" presId="urn:microsoft.com/office/officeart/2018/2/layout/IconVerticalSolidList"/>
    <dgm:cxn modelId="{6E877580-126C-4B0E-98C1-2188C89D1160}" type="presParOf" srcId="{E3F05E68-603A-40E1-954B-7B1F0D961355}" destId="{BDE98811-058D-4F5F-8319-C7602D62123D}" srcOrd="0" destOrd="0" presId="urn:microsoft.com/office/officeart/2018/2/layout/IconVerticalSolidList"/>
    <dgm:cxn modelId="{9C7A2B51-3B07-48AF-BE14-83ED3AA1459C}" type="presParOf" srcId="{E3F05E68-603A-40E1-954B-7B1F0D961355}" destId="{61BDFAB7-5CEF-41EC-9FC7-BC56FD572169}" srcOrd="1" destOrd="0" presId="urn:microsoft.com/office/officeart/2018/2/layout/IconVerticalSolidList"/>
    <dgm:cxn modelId="{35B43A9E-72CC-4396-8EA5-113ED5FD4694}" type="presParOf" srcId="{E3F05E68-603A-40E1-954B-7B1F0D961355}" destId="{8050B046-DB6F-41C7-BCFD-780EA1FB073D}" srcOrd="2" destOrd="0" presId="urn:microsoft.com/office/officeart/2018/2/layout/IconVerticalSolidList"/>
    <dgm:cxn modelId="{BC5CEE51-0D07-4CA0-96C0-3761B7A1225D}" type="presParOf" srcId="{E3F05E68-603A-40E1-954B-7B1F0D961355}" destId="{5547DE8F-EBEA-4988-8940-64DC1614CE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D2D9ED4-636C-4736-ACED-3BE255C20BE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AA4D36E-96B4-47E5-93B5-19068620B62D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tr-TR" dirty="0"/>
            <a:t>Değerlendirme anında diş çürüğü gibi inflamasyona yol açabilecek bazı durumlar ile ilgili veri eksiği </a:t>
          </a:r>
          <a:endParaRPr lang="en-US" dirty="0"/>
        </a:p>
      </dgm:t>
    </dgm:pt>
    <dgm:pt modelId="{345DD29F-B0BF-4BBE-AA03-49876AAD195A}" type="parTrans" cxnId="{45C5A4BA-CFBB-47DC-8480-1D17F5B59E2E}">
      <dgm:prSet/>
      <dgm:spPr/>
      <dgm:t>
        <a:bodyPr/>
        <a:lstStyle/>
        <a:p>
          <a:endParaRPr lang="en-US"/>
        </a:p>
      </dgm:t>
    </dgm:pt>
    <dgm:pt modelId="{1B67FCC2-E0A4-49D0-88A8-F5665BFBDF1C}" type="sibTrans" cxnId="{45C5A4BA-CFBB-47DC-8480-1D17F5B59E2E}">
      <dgm:prSet/>
      <dgm:spPr/>
      <dgm:t>
        <a:bodyPr/>
        <a:lstStyle/>
        <a:p>
          <a:endParaRPr lang="en-US"/>
        </a:p>
      </dgm:t>
    </dgm:pt>
    <dgm:pt modelId="{5B95A4F6-07C5-42EF-9704-C8B9794DF3D3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tr-TR" dirty="0"/>
            <a:t>Retrospektif kesitsel bir çalışma bu yüzden neden sonuç ilişkisi kurulamaz</a:t>
          </a:r>
          <a:endParaRPr lang="en-US" dirty="0"/>
        </a:p>
      </dgm:t>
    </dgm:pt>
    <dgm:pt modelId="{8ABD5AD3-D1FA-489D-9AC0-F6A8B61A44D6}" type="parTrans" cxnId="{544CC8E4-B4DB-4A45-A525-7731B4778B8B}">
      <dgm:prSet/>
      <dgm:spPr/>
      <dgm:t>
        <a:bodyPr/>
        <a:lstStyle/>
        <a:p>
          <a:endParaRPr lang="tr-TR"/>
        </a:p>
      </dgm:t>
    </dgm:pt>
    <dgm:pt modelId="{2B67DFC8-0552-4706-97B6-5C327E8E42F2}" type="sibTrans" cxnId="{544CC8E4-B4DB-4A45-A525-7731B4778B8B}">
      <dgm:prSet/>
      <dgm:spPr/>
      <dgm:t>
        <a:bodyPr/>
        <a:lstStyle/>
        <a:p>
          <a:endParaRPr lang="tr-TR"/>
        </a:p>
      </dgm:t>
    </dgm:pt>
    <dgm:pt modelId="{284F88B0-0F65-4077-AFF0-8F386F22CBAF}" type="pres">
      <dgm:prSet presAssocID="{7D2D9ED4-636C-4736-ACED-3BE255C20BE4}" presName="root" presStyleCnt="0">
        <dgm:presLayoutVars>
          <dgm:dir/>
          <dgm:resizeHandles val="exact"/>
        </dgm:presLayoutVars>
      </dgm:prSet>
      <dgm:spPr/>
    </dgm:pt>
    <dgm:pt modelId="{2981DF6C-BBD3-4834-9985-DA4DD91EAF1D}" type="pres">
      <dgm:prSet presAssocID="{1AA4D36E-96B4-47E5-93B5-19068620B62D}" presName="compNode" presStyleCnt="0"/>
      <dgm:spPr/>
    </dgm:pt>
    <dgm:pt modelId="{8C3EE746-9964-4552-9187-D99F0F1A2142}" type="pres">
      <dgm:prSet presAssocID="{1AA4D36E-96B4-47E5-93B5-19068620B62D}" presName="bgRect" presStyleLbl="bgShp" presStyleIdx="0" presStyleCnt="2"/>
      <dgm:spPr/>
    </dgm:pt>
    <dgm:pt modelId="{16D69A00-CC66-4E88-BFED-023B01279067}" type="pres">
      <dgm:prSet presAssocID="{1AA4D36E-96B4-47E5-93B5-19068620B62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yarı düz dolguyla"/>
        </a:ext>
      </dgm:extLst>
    </dgm:pt>
    <dgm:pt modelId="{F1876F80-0A02-492D-B5DA-6648BA777DF5}" type="pres">
      <dgm:prSet presAssocID="{1AA4D36E-96B4-47E5-93B5-19068620B62D}" presName="spaceRect" presStyleCnt="0"/>
      <dgm:spPr/>
    </dgm:pt>
    <dgm:pt modelId="{BF0F971C-9FCB-491A-B56C-8D2927336B26}" type="pres">
      <dgm:prSet presAssocID="{1AA4D36E-96B4-47E5-93B5-19068620B62D}" presName="parTx" presStyleLbl="revTx" presStyleIdx="0" presStyleCnt="2">
        <dgm:presLayoutVars>
          <dgm:chMax val="0"/>
          <dgm:chPref val="0"/>
        </dgm:presLayoutVars>
      </dgm:prSet>
      <dgm:spPr/>
    </dgm:pt>
    <dgm:pt modelId="{DE716C99-7CAA-4253-B895-5B55A023C488}" type="pres">
      <dgm:prSet presAssocID="{1B67FCC2-E0A4-49D0-88A8-F5665BFBDF1C}" presName="sibTrans" presStyleCnt="0"/>
      <dgm:spPr/>
    </dgm:pt>
    <dgm:pt modelId="{00B7C220-AE68-45CE-AFBA-0B4CC9046820}" type="pres">
      <dgm:prSet presAssocID="{5B95A4F6-07C5-42EF-9704-C8B9794DF3D3}" presName="compNode" presStyleCnt="0"/>
      <dgm:spPr/>
    </dgm:pt>
    <dgm:pt modelId="{55202316-1A5B-43BF-A429-CBFC799049A4}" type="pres">
      <dgm:prSet presAssocID="{5B95A4F6-07C5-42EF-9704-C8B9794DF3D3}" presName="bgRect" presStyleLbl="bgShp" presStyleIdx="1" presStyleCnt="2"/>
      <dgm:spPr/>
    </dgm:pt>
    <dgm:pt modelId="{F9F3EFF4-2D63-40B7-9D36-84DC5355581A}" type="pres">
      <dgm:prSet presAssocID="{5B95A4F6-07C5-42EF-9704-C8B9794DF3D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arı düz dolguyla"/>
        </a:ext>
      </dgm:extLst>
    </dgm:pt>
    <dgm:pt modelId="{727AFCEA-EB42-4221-A73E-A9BD568EAE3B}" type="pres">
      <dgm:prSet presAssocID="{5B95A4F6-07C5-42EF-9704-C8B9794DF3D3}" presName="spaceRect" presStyleCnt="0"/>
      <dgm:spPr/>
    </dgm:pt>
    <dgm:pt modelId="{FDF91569-A53C-4068-93D5-D3F25FF43BDA}" type="pres">
      <dgm:prSet presAssocID="{5B95A4F6-07C5-42EF-9704-C8B9794DF3D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91D0424-92D0-41FA-A2C6-C472D252715D}" type="presOf" srcId="{1AA4D36E-96B4-47E5-93B5-19068620B62D}" destId="{BF0F971C-9FCB-491A-B56C-8D2927336B26}" srcOrd="0" destOrd="0" presId="urn:microsoft.com/office/officeart/2018/2/layout/IconVerticalSolidList"/>
    <dgm:cxn modelId="{B6E1B26A-F6C5-4754-B5B5-D1C3AC8AFFFE}" type="presOf" srcId="{5B95A4F6-07C5-42EF-9704-C8B9794DF3D3}" destId="{FDF91569-A53C-4068-93D5-D3F25FF43BDA}" srcOrd="0" destOrd="0" presId="urn:microsoft.com/office/officeart/2018/2/layout/IconVerticalSolidList"/>
    <dgm:cxn modelId="{5F2E6E4E-D59D-4AF1-9EEA-028027AF8112}" type="presOf" srcId="{7D2D9ED4-636C-4736-ACED-3BE255C20BE4}" destId="{284F88B0-0F65-4077-AFF0-8F386F22CBAF}" srcOrd="0" destOrd="0" presId="urn:microsoft.com/office/officeart/2018/2/layout/IconVerticalSolidList"/>
    <dgm:cxn modelId="{45C5A4BA-CFBB-47DC-8480-1D17F5B59E2E}" srcId="{7D2D9ED4-636C-4736-ACED-3BE255C20BE4}" destId="{1AA4D36E-96B4-47E5-93B5-19068620B62D}" srcOrd="0" destOrd="0" parTransId="{345DD29F-B0BF-4BBE-AA03-49876AAD195A}" sibTransId="{1B67FCC2-E0A4-49D0-88A8-F5665BFBDF1C}"/>
    <dgm:cxn modelId="{544CC8E4-B4DB-4A45-A525-7731B4778B8B}" srcId="{7D2D9ED4-636C-4736-ACED-3BE255C20BE4}" destId="{5B95A4F6-07C5-42EF-9704-C8B9794DF3D3}" srcOrd="1" destOrd="0" parTransId="{8ABD5AD3-D1FA-489D-9AC0-F6A8B61A44D6}" sibTransId="{2B67DFC8-0552-4706-97B6-5C327E8E42F2}"/>
    <dgm:cxn modelId="{87423748-645C-492D-A3E8-57968EC249F0}" type="presParOf" srcId="{284F88B0-0F65-4077-AFF0-8F386F22CBAF}" destId="{2981DF6C-BBD3-4834-9985-DA4DD91EAF1D}" srcOrd="0" destOrd="0" presId="urn:microsoft.com/office/officeart/2018/2/layout/IconVerticalSolidList"/>
    <dgm:cxn modelId="{D0A49A1D-7383-44C6-899E-34F887746097}" type="presParOf" srcId="{2981DF6C-BBD3-4834-9985-DA4DD91EAF1D}" destId="{8C3EE746-9964-4552-9187-D99F0F1A2142}" srcOrd="0" destOrd="0" presId="urn:microsoft.com/office/officeart/2018/2/layout/IconVerticalSolidList"/>
    <dgm:cxn modelId="{11C3FFC3-B790-427B-BB30-0DB7C1CB8DF2}" type="presParOf" srcId="{2981DF6C-BBD3-4834-9985-DA4DD91EAF1D}" destId="{16D69A00-CC66-4E88-BFED-023B01279067}" srcOrd="1" destOrd="0" presId="urn:microsoft.com/office/officeart/2018/2/layout/IconVerticalSolidList"/>
    <dgm:cxn modelId="{D55F7DBE-3F6B-4063-88BF-0123290B1AC8}" type="presParOf" srcId="{2981DF6C-BBD3-4834-9985-DA4DD91EAF1D}" destId="{F1876F80-0A02-492D-B5DA-6648BA777DF5}" srcOrd="2" destOrd="0" presId="urn:microsoft.com/office/officeart/2018/2/layout/IconVerticalSolidList"/>
    <dgm:cxn modelId="{87B3A9AD-4F45-49B9-B012-A11C075F9379}" type="presParOf" srcId="{2981DF6C-BBD3-4834-9985-DA4DD91EAF1D}" destId="{BF0F971C-9FCB-491A-B56C-8D2927336B26}" srcOrd="3" destOrd="0" presId="urn:microsoft.com/office/officeart/2018/2/layout/IconVerticalSolidList"/>
    <dgm:cxn modelId="{2A531F89-A9EE-48FE-8700-5731884C4190}" type="presParOf" srcId="{284F88B0-0F65-4077-AFF0-8F386F22CBAF}" destId="{DE716C99-7CAA-4253-B895-5B55A023C488}" srcOrd="1" destOrd="0" presId="urn:microsoft.com/office/officeart/2018/2/layout/IconVerticalSolidList"/>
    <dgm:cxn modelId="{B9742A41-2168-4117-9BB9-85A0EF0ED7A0}" type="presParOf" srcId="{284F88B0-0F65-4077-AFF0-8F386F22CBAF}" destId="{00B7C220-AE68-45CE-AFBA-0B4CC9046820}" srcOrd="2" destOrd="0" presId="urn:microsoft.com/office/officeart/2018/2/layout/IconVerticalSolidList"/>
    <dgm:cxn modelId="{908C1666-08DE-41A2-8196-C8B6FAE6EDD0}" type="presParOf" srcId="{00B7C220-AE68-45CE-AFBA-0B4CC9046820}" destId="{55202316-1A5B-43BF-A429-CBFC799049A4}" srcOrd="0" destOrd="0" presId="urn:microsoft.com/office/officeart/2018/2/layout/IconVerticalSolidList"/>
    <dgm:cxn modelId="{E23630CC-E2D3-477B-9DEF-52CED8BF9E81}" type="presParOf" srcId="{00B7C220-AE68-45CE-AFBA-0B4CC9046820}" destId="{F9F3EFF4-2D63-40B7-9D36-84DC5355581A}" srcOrd="1" destOrd="0" presId="urn:microsoft.com/office/officeart/2018/2/layout/IconVerticalSolidList"/>
    <dgm:cxn modelId="{CAE798C3-E094-42A4-AABD-671A6AADB9E2}" type="presParOf" srcId="{00B7C220-AE68-45CE-AFBA-0B4CC9046820}" destId="{727AFCEA-EB42-4221-A73E-A9BD568EAE3B}" srcOrd="2" destOrd="0" presId="urn:microsoft.com/office/officeart/2018/2/layout/IconVerticalSolidList"/>
    <dgm:cxn modelId="{F4549921-796F-444A-B2F5-F1CA1157876A}" type="presParOf" srcId="{00B7C220-AE68-45CE-AFBA-0B4CC9046820}" destId="{FDF91569-A53C-4068-93D5-D3F25FF43B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60CADE-0406-4383-81B2-6960A275B6A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6BBB390-0F55-401E-AFCA-45C202920B83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 err="1"/>
            <a:t>Klasik</a:t>
          </a:r>
          <a:r>
            <a:rPr lang="en-US" dirty="0"/>
            <a:t> </a:t>
          </a:r>
          <a:r>
            <a:rPr lang="tr-TR" dirty="0"/>
            <a:t>kırılganlık tanımlaması</a:t>
          </a:r>
          <a:r>
            <a:rPr lang="en-US" dirty="0"/>
            <a:t> </a:t>
          </a:r>
          <a:r>
            <a:rPr lang="en-US" dirty="0" err="1"/>
            <a:t>düşük</a:t>
          </a:r>
          <a:r>
            <a:rPr lang="en-US" dirty="0"/>
            <a:t> </a:t>
          </a:r>
          <a:r>
            <a:rPr lang="en-US" dirty="0" err="1"/>
            <a:t>vücut</a:t>
          </a:r>
          <a:r>
            <a:rPr lang="en-US" dirty="0"/>
            <a:t> </a:t>
          </a:r>
          <a:r>
            <a:rPr lang="en-US" dirty="0" err="1"/>
            <a:t>ağırlığı</a:t>
          </a:r>
          <a:r>
            <a:rPr lang="tr-TR" dirty="0"/>
            <a:t> ve malnütrisyon ilişkili</a:t>
          </a:r>
          <a:endParaRPr lang="en-US" dirty="0"/>
        </a:p>
      </dgm:t>
    </dgm:pt>
    <dgm:pt modelId="{C082808B-0664-4615-AB04-21A054E25D6B}" type="parTrans" cxnId="{66B9E4B9-BC1A-4618-802F-D0E126831EF7}">
      <dgm:prSet/>
      <dgm:spPr/>
      <dgm:t>
        <a:bodyPr/>
        <a:lstStyle/>
        <a:p>
          <a:endParaRPr lang="en-US"/>
        </a:p>
      </dgm:t>
    </dgm:pt>
    <dgm:pt modelId="{050693E0-96A3-4C4D-95EE-3B0748AF6311}" type="sibTrans" cxnId="{66B9E4B9-BC1A-4618-802F-D0E126831EF7}">
      <dgm:prSet/>
      <dgm:spPr/>
      <dgm:t>
        <a:bodyPr/>
        <a:lstStyle/>
        <a:p>
          <a:endParaRPr lang="en-US"/>
        </a:p>
      </dgm:t>
    </dgm:pt>
    <dgm:pt modelId="{3E7D1735-AFC9-4B13-AF83-6952C0C479DC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tr-TR" dirty="0"/>
            <a:t>S</a:t>
          </a:r>
          <a:r>
            <a:rPr lang="en-US" dirty="0"/>
            <a:t>on </a:t>
          </a:r>
          <a:r>
            <a:rPr lang="en-US" dirty="0" err="1"/>
            <a:t>yıllarda</a:t>
          </a:r>
          <a:r>
            <a:rPr lang="tr-TR" dirty="0"/>
            <a:t> tanımlanan</a:t>
          </a:r>
          <a:r>
            <a:rPr lang="en-US" dirty="0"/>
            <a:t> </a:t>
          </a:r>
          <a:r>
            <a:rPr lang="en-US" dirty="0" err="1"/>
            <a:t>obezite</a:t>
          </a:r>
          <a:r>
            <a:rPr lang="en-US" dirty="0"/>
            <a:t> </a:t>
          </a:r>
          <a:r>
            <a:rPr lang="en-US" dirty="0" err="1"/>
            <a:t>ile</a:t>
          </a:r>
          <a:r>
            <a:rPr lang="en-US" dirty="0"/>
            <a:t> </a:t>
          </a:r>
          <a:r>
            <a:rPr lang="en-US" dirty="0" err="1"/>
            <a:t>birlikte</a:t>
          </a:r>
          <a:r>
            <a:rPr lang="en-US" dirty="0"/>
            <a:t> </a:t>
          </a:r>
          <a:r>
            <a:rPr lang="en-US" dirty="0" err="1"/>
            <a:t>kırılganlık</a:t>
          </a:r>
          <a:r>
            <a:rPr lang="en-US" dirty="0"/>
            <a:t> (obesity–frailty) </a:t>
          </a:r>
          <a:r>
            <a:rPr lang="en-US" dirty="0" err="1"/>
            <a:t>fenotipi</a:t>
          </a:r>
          <a:r>
            <a:rPr lang="tr-TR" dirty="0"/>
            <a:t> mevcut</a:t>
          </a:r>
          <a:endParaRPr lang="en-US" dirty="0"/>
        </a:p>
      </dgm:t>
    </dgm:pt>
    <dgm:pt modelId="{0B85F677-E21F-4287-BC24-9B5A61FEE355}" type="parTrans" cxnId="{C98970A3-C294-45D7-8D3C-B55DA867CE26}">
      <dgm:prSet/>
      <dgm:spPr/>
      <dgm:t>
        <a:bodyPr/>
        <a:lstStyle/>
        <a:p>
          <a:endParaRPr lang="en-US"/>
        </a:p>
      </dgm:t>
    </dgm:pt>
    <dgm:pt modelId="{6A008DA4-3FAC-4A32-906C-91621A5DD206}" type="sibTrans" cxnId="{C98970A3-C294-45D7-8D3C-B55DA867CE26}">
      <dgm:prSet/>
      <dgm:spPr/>
      <dgm:t>
        <a:bodyPr/>
        <a:lstStyle/>
        <a:p>
          <a:endParaRPr lang="en-US"/>
        </a:p>
      </dgm:t>
    </dgm:pt>
    <dgm:pt modelId="{F26CE55F-F531-4B19-9ED0-BFA768545D4E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 err="1"/>
            <a:t>Fazla</a:t>
          </a:r>
          <a:r>
            <a:rPr lang="en-US" dirty="0"/>
            <a:t> </a:t>
          </a:r>
          <a:r>
            <a:rPr lang="en-US" dirty="0" err="1"/>
            <a:t>yağ</a:t>
          </a:r>
          <a:r>
            <a:rPr lang="en-US" dirty="0"/>
            <a:t> </a:t>
          </a:r>
          <a:r>
            <a:rPr lang="en-US" dirty="0" err="1"/>
            <a:t>dokusu</a:t>
          </a:r>
          <a:r>
            <a:rPr lang="en-US" dirty="0"/>
            <a:t>; </a:t>
          </a:r>
          <a:r>
            <a:rPr lang="en-US" dirty="0" err="1"/>
            <a:t>inflamasyon</a:t>
          </a:r>
          <a:r>
            <a:rPr lang="en-US" dirty="0"/>
            <a:t>, </a:t>
          </a:r>
          <a:r>
            <a:rPr lang="en-US" dirty="0" err="1"/>
            <a:t>hareket</a:t>
          </a:r>
          <a:r>
            <a:rPr lang="en-US" dirty="0"/>
            <a:t> </a:t>
          </a:r>
          <a:r>
            <a:rPr lang="en-US" dirty="0" err="1"/>
            <a:t>kısıtlılığı</a:t>
          </a:r>
          <a:r>
            <a:rPr lang="en-US" dirty="0"/>
            <a:t> </a:t>
          </a:r>
          <a:r>
            <a:rPr lang="en-US" dirty="0" err="1"/>
            <a:t>ve</a:t>
          </a:r>
          <a:r>
            <a:rPr lang="en-US" dirty="0"/>
            <a:t> </a:t>
          </a:r>
          <a:r>
            <a:rPr lang="en-US" dirty="0" err="1"/>
            <a:t>fonksiyonel</a:t>
          </a:r>
          <a:r>
            <a:rPr lang="en-US" dirty="0"/>
            <a:t> </a:t>
          </a:r>
          <a:r>
            <a:rPr lang="en-US" dirty="0" err="1"/>
            <a:t>zayıflı</a:t>
          </a:r>
          <a:r>
            <a:rPr lang="tr-TR" dirty="0" err="1"/>
            <a:t>kla</a:t>
          </a:r>
          <a:r>
            <a:rPr lang="tr-TR" dirty="0"/>
            <a:t> ilişkili</a:t>
          </a:r>
          <a:endParaRPr lang="en-US" dirty="0"/>
        </a:p>
      </dgm:t>
    </dgm:pt>
    <dgm:pt modelId="{20F40D9A-56D5-477B-BBBF-4E7AAF18C5F4}" type="parTrans" cxnId="{2758135D-A7A2-43D9-930C-B3591D3D669F}">
      <dgm:prSet/>
      <dgm:spPr/>
      <dgm:t>
        <a:bodyPr/>
        <a:lstStyle/>
        <a:p>
          <a:endParaRPr lang="en-US"/>
        </a:p>
      </dgm:t>
    </dgm:pt>
    <dgm:pt modelId="{780D81EA-35C6-4B5D-8379-C6E0ED0EC3DD}" type="sibTrans" cxnId="{2758135D-A7A2-43D9-930C-B3591D3D669F}">
      <dgm:prSet/>
      <dgm:spPr/>
      <dgm:t>
        <a:bodyPr/>
        <a:lstStyle/>
        <a:p>
          <a:endParaRPr lang="en-US"/>
        </a:p>
      </dgm:t>
    </dgm:pt>
    <dgm:pt modelId="{6C21D67D-6760-497A-9031-32564D478BD9}" type="pres">
      <dgm:prSet presAssocID="{8060CADE-0406-4383-81B2-6960A275B6A9}" presName="root" presStyleCnt="0">
        <dgm:presLayoutVars>
          <dgm:dir/>
          <dgm:resizeHandles val="exact"/>
        </dgm:presLayoutVars>
      </dgm:prSet>
      <dgm:spPr/>
    </dgm:pt>
    <dgm:pt modelId="{ADB8AF80-166C-482D-B46F-332A282DEBD3}" type="pres">
      <dgm:prSet presAssocID="{C6BBB390-0F55-401E-AFCA-45C202920B83}" presName="compNode" presStyleCnt="0"/>
      <dgm:spPr/>
    </dgm:pt>
    <dgm:pt modelId="{462D8B98-07E0-4902-8DD4-A3A1F5FF7C17}" type="pres">
      <dgm:prSet presAssocID="{C6BBB390-0F55-401E-AFCA-45C202920B83}" presName="bgRect" presStyleLbl="bgShp" presStyleIdx="0" presStyleCnt="3" custLinFactNeighborX="-16278" custLinFactNeighborY="-43"/>
      <dgm:spPr/>
    </dgm:pt>
    <dgm:pt modelId="{912D6109-AD8A-4F68-B6B1-3A508F6F995A}" type="pres">
      <dgm:prSet presAssocID="{C6BBB390-0F55-401E-AFCA-45C202920B8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F7732611-0748-4990-AFDB-84CBC6E6B692}" type="pres">
      <dgm:prSet presAssocID="{C6BBB390-0F55-401E-AFCA-45C202920B83}" presName="spaceRect" presStyleCnt="0"/>
      <dgm:spPr/>
    </dgm:pt>
    <dgm:pt modelId="{152974D2-46EA-43E0-996B-4F8600452DD3}" type="pres">
      <dgm:prSet presAssocID="{C6BBB390-0F55-401E-AFCA-45C202920B83}" presName="parTx" presStyleLbl="revTx" presStyleIdx="0" presStyleCnt="3">
        <dgm:presLayoutVars>
          <dgm:chMax val="0"/>
          <dgm:chPref val="0"/>
        </dgm:presLayoutVars>
      </dgm:prSet>
      <dgm:spPr/>
    </dgm:pt>
    <dgm:pt modelId="{5D6E0683-C198-4D01-B104-205784AFC647}" type="pres">
      <dgm:prSet presAssocID="{050693E0-96A3-4C4D-95EE-3B0748AF6311}" presName="sibTrans" presStyleCnt="0"/>
      <dgm:spPr/>
    </dgm:pt>
    <dgm:pt modelId="{6B46FB1F-C7F0-4061-ABB7-171847B1175A}" type="pres">
      <dgm:prSet presAssocID="{3E7D1735-AFC9-4B13-AF83-6952C0C479DC}" presName="compNode" presStyleCnt="0"/>
      <dgm:spPr/>
    </dgm:pt>
    <dgm:pt modelId="{07AE2759-36B9-4142-ABEB-64D7E868A1B3}" type="pres">
      <dgm:prSet presAssocID="{3E7D1735-AFC9-4B13-AF83-6952C0C479DC}" presName="bgRect" presStyleLbl="bgShp" presStyleIdx="1" presStyleCnt="3"/>
      <dgm:spPr/>
    </dgm:pt>
    <dgm:pt modelId="{D1863FF1-4415-4C66-BDFA-54816B9896E1}" type="pres">
      <dgm:prSet presAssocID="{3E7D1735-AFC9-4B13-AF83-6952C0C479D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öbrekler"/>
        </a:ext>
      </dgm:extLst>
    </dgm:pt>
    <dgm:pt modelId="{42F345FC-E4B2-4A19-852D-9550F40C93B8}" type="pres">
      <dgm:prSet presAssocID="{3E7D1735-AFC9-4B13-AF83-6952C0C479DC}" presName="spaceRect" presStyleCnt="0"/>
      <dgm:spPr/>
    </dgm:pt>
    <dgm:pt modelId="{68695415-7C68-4C47-8864-6A2781E4FAD4}" type="pres">
      <dgm:prSet presAssocID="{3E7D1735-AFC9-4B13-AF83-6952C0C479DC}" presName="parTx" presStyleLbl="revTx" presStyleIdx="1" presStyleCnt="3">
        <dgm:presLayoutVars>
          <dgm:chMax val="0"/>
          <dgm:chPref val="0"/>
        </dgm:presLayoutVars>
      </dgm:prSet>
      <dgm:spPr/>
    </dgm:pt>
    <dgm:pt modelId="{941ADF48-197F-44C5-95EC-282B5A9CA5AD}" type="pres">
      <dgm:prSet presAssocID="{6A008DA4-3FAC-4A32-906C-91621A5DD206}" presName="sibTrans" presStyleCnt="0"/>
      <dgm:spPr/>
    </dgm:pt>
    <dgm:pt modelId="{165032DA-798D-4D91-BA7D-D91922ECCE66}" type="pres">
      <dgm:prSet presAssocID="{F26CE55F-F531-4B19-9ED0-BFA768545D4E}" presName="compNode" presStyleCnt="0"/>
      <dgm:spPr/>
    </dgm:pt>
    <dgm:pt modelId="{751EF441-BF19-4A46-8CFB-A87C2A229FDD}" type="pres">
      <dgm:prSet presAssocID="{F26CE55F-F531-4B19-9ED0-BFA768545D4E}" presName="bgRect" presStyleLbl="bgShp" presStyleIdx="2" presStyleCnt="3"/>
      <dgm:spPr/>
    </dgm:pt>
    <dgm:pt modelId="{27FABD6F-E6FE-45B0-8924-3E1CC045D786}" type="pres">
      <dgm:prSet presAssocID="{F26CE55F-F531-4B19-9ED0-BFA768545D4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ıçrama"/>
        </a:ext>
      </dgm:extLst>
    </dgm:pt>
    <dgm:pt modelId="{5F60D73B-43B2-4C22-A5B2-3A1A1FE6273A}" type="pres">
      <dgm:prSet presAssocID="{F26CE55F-F531-4B19-9ED0-BFA768545D4E}" presName="spaceRect" presStyleCnt="0"/>
      <dgm:spPr/>
    </dgm:pt>
    <dgm:pt modelId="{816E96C5-F672-49C3-A828-3BF2B9AFAA3A}" type="pres">
      <dgm:prSet presAssocID="{F26CE55F-F531-4B19-9ED0-BFA768545D4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758135D-A7A2-43D9-930C-B3591D3D669F}" srcId="{8060CADE-0406-4383-81B2-6960A275B6A9}" destId="{F26CE55F-F531-4B19-9ED0-BFA768545D4E}" srcOrd="2" destOrd="0" parTransId="{20F40D9A-56D5-477B-BBBF-4E7AAF18C5F4}" sibTransId="{780D81EA-35C6-4B5D-8379-C6E0ED0EC3DD}"/>
    <dgm:cxn modelId="{E8D5246C-7FBF-4922-AE63-A531468870E1}" type="presOf" srcId="{3E7D1735-AFC9-4B13-AF83-6952C0C479DC}" destId="{68695415-7C68-4C47-8864-6A2781E4FAD4}" srcOrd="0" destOrd="0" presId="urn:microsoft.com/office/officeart/2018/2/layout/IconVerticalSolidList"/>
    <dgm:cxn modelId="{50E92454-6CA9-4E38-94C2-AD473A9C4416}" type="presOf" srcId="{F26CE55F-F531-4B19-9ED0-BFA768545D4E}" destId="{816E96C5-F672-49C3-A828-3BF2B9AFAA3A}" srcOrd="0" destOrd="0" presId="urn:microsoft.com/office/officeart/2018/2/layout/IconVerticalSolidList"/>
    <dgm:cxn modelId="{E285C87B-985D-4646-A613-4E07DBD47F15}" type="presOf" srcId="{C6BBB390-0F55-401E-AFCA-45C202920B83}" destId="{152974D2-46EA-43E0-996B-4F8600452DD3}" srcOrd="0" destOrd="0" presId="urn:microsoft.com/office/officeart/2018/2/layout/IconVerticalSolidList"/>
    <dgm:cxn modelId="{C98970A3-C294-45D7-8D3C-B55DA867CE26}" srcId="{8060CADE-0406-4383-81B2-6960A275B6A9}" destId="{3E7D1735-AFC9-4B13-AF83-6952C0C479DC}" srcOrd="1" destOrd="0" parTransId="{0B85F677-E21F-4287-BC24-9B5A61FEE355}" sibTransId="{6A008DA4-3FAC-4A32-906C-91621A5DD206}"/>
    <dgm:cxn modelId="{66B9E4B9-BC1A-4618-802F-D0E126831EF7}" srcId="{8060CADE-0406-4383-81B2-6960A275B6A9}" destId="{C6BBB390-0F55-401E-AFCA-45C202920B83}" srcOrd="0" destOrd="0" parTransId="{C082808B-0664-4615-AB04-21A054E25D6B}" sibTransId="{050693E0-96A3-4C4D-95EE-3B0748AF6311}"/>
    <dgm:cxn modelId="{292EE6FB-85B7-4A3D-B01D-26179F8CDEAA}" type="presOf" srcId="{8060CADE-0406-4383-81B2-6960A275B6A9}" destId="{6C21D67D-6760-497A-9031-32564D478BD9}" srcOrd="0" destOrd="0" presId="urn:microsoft.com/office/officeart/2018/2/layout/IconVerticalSolidList"/>
    <dgm:cxn modelId="{01BEA60F-70F5-447E-AE0D-268F5DF75534}" type="presParOf" srcId="{6C21D67D-6760-497A-9031-32564D478BD9}" destId="{ADB8AF80-166C-482D-B46F-332A282DEBD3}" srcOrd="0" destOrd="0" presId="urn:microsoft.com/office/officeart/2018/2/layout/IconVerticalSolidList"/>
    <dgm:cxn modelId="{F0B7E573-518E-426E-8F8B-E005CDE61BC9}" type="presParOf" srcId="{ADB8AF80-166C-482D-B46F-332A282DEBD3}" destId="{462D8B98-07E0-4902-8DD4-A3A1F5FF7C17}" srcOrd="0" destOrd="0" presId="urn:microsoft.com/office/officeart/2018/2/layout/IconVerticalSolidList"/>
    <dgm:cxn modelId="{4DA1A8EC-292D-42D3-A4F1-E02C2480143B}" type="presParOf" srcId="{ADB8AF80-166C-482D-B46F-332A282DEBD3}" destId="{912D6109-AD8A-4F68-B6B1-3A508F6F995A}" srcOrd="1" destOrd="0" presId="urn:microsoft.com/office/officeart/2018/2/layout/IconVerticalSolidList"/>
    <dgm:cxn modelId="{CEAC2332-C19D-463E-9ACB-336FD0637DD2}" type="presParOf" srcId="{ADB8AF80-166C-482D-B46F-332A282DEBD3}" destId="{F7732611-0748-4990-AFDB-84CBC6E6B692}" srcOrd="2" destOrd="0" presId="urn:microsoft.com/office/officeart/2018/2/layout/IconVerticalSolidList"/>
    <dgm:cxn modelId="{FB56944E-4E45-4EBF-8718-AC6F82925CC2}" type="presParOf" srcId="{ADB8AF80-166C-482D-B46F-332A282DEBD3}" destId="{152974D2-46EA-43E0-996B-4F8600452DD3}" srcOrd="3" destOrd="0" presId="urn:microsoft.com/office/officeart/2018/2/layout/IconVerticalSolidList"/>
    <dgm:cxn modelId="{98F1B7DE-C76F-4F78-A04B-D429235B4E36}" type="presParOf" srcId="{6C21D67D-6760-497A-9031-32564D478BD9}" destId="{5D6E0683-C198-4D01-B104-205784AFC647}" srcOrd="1" destOrd="0" presId="urn:microsoft.com/office/officeart/2018/2/layout/IconVerticalSolidList"/>
    <dgm:cxn modelId="{581B14F1-6D0D-406B-8EBC-971B525D4C9C}" type="presParOf" srcId="{6C21D67D-6760-497A-9031-32564D478BD9}" destId="{6B46FB1F-C7F0-4061-ABB7-171847B1175A}" srcOrd="2" destOrd="0" presId="urn:microsoft.com/office/officeart/2018/2/layout/IconVerticalSolidList"/>
    <dgm:cxn modelId="{C4CBF863-B64C-4442-B7C6-D5CC6857DBC1}" type="presParOf" srcId="{6B46FB1F-C7F0-4061-ABB7-171847B1175A}" destId="{07AE2759-36B9-4142-ABEB-64D7E868A1B3}" srcOrd="0" destOrd="0" presId="urn:microsoft.com/office/officeart/2018/2/layout/IconVerticalSolidList"/>
    <dgm:cxn modelId="{2F3C8C0C-DDA6-434B-8307-F4352ABB3C26}" type="presParOf" srcId="{6B46FB1F-C7F0-4061-ABB7-171847B1175A}" destId="{D1863FF1-4415-4C66-BDFA-54816B9896E1}" srcOrd="1" destOrd="0" presId="urn:microsoft.com/office/officeart/2018/2/layout/IconVerticalSolidList"/>
    <dgm:cxn modelId="{4E7F11FF-534F-4072-8F6B-B99DC069753F}" type="presParOf" srcId="{6B46FB1F-C7F0-4061-ABB7-171847B1175A}" destId="{42F345FC-E4B2-4A19-852D-9550F40C93B8}" srcOrd="2" destOrd="0" presId="urn:microsoft.com/office/officeart/2018/2/layout/IconVerticalSolidList"/>
    <dgm:cxn modelId="{663327E9-B3CB-4B55-80EC-6A31A32AFAF7}" type="presParOf" srcId="{6B46FB1F-C7F0-4061-ABB7-171847B1175A}" destId="{68695415-7C68-4C47-8864-6A2781E4FAD4}" srcOrd="3" destOrd="0" presId="urn:microsoft.com/office/officeart/2018/2/layout/IconVerticalSolidList"/>
    <dgm:cxn modelId="{FB8FB3CA-E8C9-4823-91E8-FE7F94FE974C}" type="presParOf" srcId="{6C21D67D-6760-497A-9031-32564D478BD9}" destId="{941ADF48-197F-44C5-95EC-282B5A9CA5AD}" srcOrd="3" destOrd="0" presId="urn:microsoft.com/office/officeart/2018/2/layout/IconVerticalSolidList"/>
    <dgm:cxn modelId="{3B4FE549-2BAA-44A1-9544-DC9E1A400B18}" type="presParOf" srcId="{6C21D67D-6760-497A-9031-32564D478BD9}" destId="{165032DA-798D-4D91-BA7D-D91922ECCE66}" srcOrd="4" destOrd="0" presId="urn:microsoft.com/office/officeart/2018/2/layout/IconVerticalSolidList"/>
    <dgm:cxn modelId="{26973B64-01C8-48CA-8A4E-012C745A2CBF}" type="presParOf" srcId="{165032DA-798D-4D91-BA7D-D91922ECCE66}" destId="{751EF441-BF19-4A46-8CFB-A87C2A229FDD}" srcOrd="0" destOrd="0" presId="urn:microsoft.com/office/officeart/2018/2/layout/IconVerticalSolidList"/>
    <dgm:cxn modelId="{3A4D051A-3B7C-4CFC-9B2E-7ECFAD89A03E}" type="presParOf" srcId="{165032DA-798D-4D91-BA7D-D91922ECCE66}" destId="{27FABD6F-E6FE-45B0-8924-3E1CC045D786}" srcOrd="1" destOrd="0" presId="urn:microsoft.com/office/officeart/2018/2/layout/IconVerticalSolidList"/>
    <dgm:cxn modelId="{39765A73-0FCF-48BC-BA35-7CAE73C96DEB}" type="presParOf" srcId="{165032DA-798D-4D91-BA7D-D91922ECCE66}" destId="{5F60D73B-43B2-4C22-A5B2-3A1A1FE6273A}" srcOrd="2" destOrd="0" presId="urn:microsoft.com/office/officeart/2018/2/layout/IconVerticalSolidList"/>
    <dgm:cxn modelId="{877CFB60-55B2-403A-BEE2-86696D5DE071}" type="presParOf" srcId="{165032DA-798D-4D91-BA7D-D91922ECCE66}" destId="{816E96C5-F672-49C3-A828-3BF2B9AFAA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84DB08-3E0F-4038-927E-E2284CF5AE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FB865F98-CA60-4A39-86CA-0CD2BF5E48C0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200" dirty="0" err="1"/>
            <a:t>Sarkopeni</a:t>
          </a:r>
          <a:r>
            <a:rPr lang="en-US" sz="2200" dirty="0"/>
            <a:t> </a:t>
          </a:r>
          <a:r>
            <a:rPr lang="en-US" sz="2200" dirty="0" err="1"/>
            <a:t>veya</a:t>
          </a:r>
          <a:r>
            <a:rPr lang="en-US" sz="2200" dirty="0"/>
            <a:t> </a:t>
          </a:r>
          <a:r>
            <a:rPr lang="en-US" sz="2200" dirty="0" err="1"/>
            <a:t>malnütrisyonu</a:t>
          </a:r>
          <a:r>
            <a:rPr lang="en-US" sz="2200" dirty="0"/>
            <a:t> </a:t>
          </a:r>
          <a:r>
            <a:rPr lang="en-US" sz="2200" dirty="0" err="1"/>
            <a:t>olmayan</a:t>
          </a:r>
          <a:r>
            <a:rPr lang="en-US" sz="2200" dirty="0"/>
            <a:t> </a:t>
          </a:r>
          <a:r>
            <a:rPr lang="en-US" sz="2200" dirty="0" err="1"/>
            <a:t>yaşlı</a:t>
          </a:r>
          <a:r>
            <a:rPr lang="en-US" sz="2200" dirty="0"/>
            <a:t> </a:t>
          </a:r>
          <a:r>
            <a:rPr lang="en-US" sz="2200" dirty="0" err="1"/>
            <a:t>bireylerde</a:t>
          </a:r>
          <a:r>
            <a:rPr lang="en-US" sz="2200" dirty="0"/>
            <a:t> </a:t>
          </a:r>
          <a:r>
            <a:rPr lang="en-US" sz="2200" dirty="0" err="1"/>
            <a:t>klinik</a:t>
          </a:r>
          <a:r>
            <a:rPr lang="en-US" sz="2200" dirty="0"/>
            <a:t>, </a:t>
          </a:r>
          <a:r>
            <a:rPr lang="tr-TR" sz="2200" dirty="0"/>
            <a:t>inflamasyon parametreleri ve</a:t>
          </a:r>
          <a:r>
            <a:rPr lang="en-US" sz="2200" dirty="0"/>
            <a:t> </a:t>
          </a:r>
          <a:r>
            <a:rPr lang="en-US" sz="2200" dirty="0" err="1"/>
            <a:t>vücut</a:t>
          </a:r>
          <a:r>
            <a:rPr lang="en-US" sz="2200" dirty="0"/>
            <a:t> </a:t>
          </a:r>
          <a:r>
            <a:rPr lang="en-US" sz="2200" dirty="0" err="1"/>
            <a:t>kompozisyonu</a:t>
          </a:r>
          <a:r>
            <a:rPr lang="en-US" sz="2200" dirty="0"/>
            <a:t> </a:t>
          </a:r>
          <a:r>
            <a:rPr lang="en-US" sz="2200" dirty="0" err="1"/>
            <a:t>farklılıklarını</a:t>
          </a:r>
          <a:r>
            <a:rPr lang="en-US" sz="2200" dirty="0"/>
            <a:t> </a:t>
          </a:r>
          <a:r>
            <a:rPr lang="en-US" sz="2200" dirty="0" err="1"/>
            <a:t>incelemek</a:t>
          </a:r>
          <a:endParaRPr lang="en-US" sz="2200" dirty="0"/>
        </a:p>
      </dgm:t>
    </dgm:pt>
    <dgm:pt modelId="{831B918F-8DAD-4F85-95CF-DB151545032F}" type="parTrans" cxnId="{B42C9EC6-A37C-45CF-8DA3-DB6DE84B4E23}">
      <dgm:prSet/>
      <dgm:spPr/>
      <dgm:t>
        <a:bodyPr/>
        <a:lstStyle/>
        <a:p>
          <a:endParaRPr lang="en-US"/>
        </a:p>
      </dgm:t>
    </dgm:pt>
    <dgm:pt modelId="{D4A6C132-B2FF-4EFC-B44E-05C57AB62FF5}" type="sibTrans" cxnId="{B42C9EC6-A37C-45CF-8DA3-DB6DE84B4E23}">
      <dgm:prSet/>
      <dgm:spPr/>
      <dgm:t>
        <a:bodyPr/>
        <a:lstStyle/>
        <a:p>
          <a:endParaRPr lang="en-US"/>
        </a:p>
      </dgm:t>
    </dgm:pt>
    <dgm:pt modelId="{1820E416-4D6E-43EE-844A-0B8FA682D586}" type="pres">
      <dgm:prSet presAssocID="{F984DB08-3E0F-4038-927E-E2284CF5AE97}" presName="root" presStyleCnt="0">
        <dgm:presLayoutVars>
          <dgm:dir/>
          <dgm:resizeHandles val="exact"/>
        </dgm:presLayoutVars>
      </dgm:prSet>
      <dgm:spPr/>
    </dgm:pt>
    <dgm:pt modelId="{AEEF04CA-F551-47A9-94B4-1392E85E2240}" type="pres">
      <dgm:prSet presAssocID="{FB865F98-CA60-4A39-86CA-0CD2BF5E48C0}" presName="compNode" presStyleCnt="0"/>
      <dgm:spPr/>
    </dgm:pt>
    <dgm:pt modelId="{2B100101-9E2B-4AAB-8454-C66ED8EC8B7E}" type="pres">
      <dgm:prSet presAssocID="{FB865F98-CA60-4A39-86CA-0CD2BF5E48C0}" presName="bgRect" presStyleLbl="bgShp" presStyleIdx="0" presStyleCnt="1"/>
      <dgm:spPr/>
    </dgm:pt>
    <dgm:pt modelId="{B2737717-96F2-49B6-8F9F-ED5115AA0390}" type="pres">
      <dgm:prSet presAssocID="{FB865F98-CA60-4A39-86CA-0CD2BF5E48C0}" presName="iconRect" presStyleLbl="node1" presStyleIdx="0" presStyleCnt="1" custLinFactNeighborX="14426" custLinFactNeighborY="-6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9CE1E1F7-19B3-4A9E-9B35-380A916E8895}" type="pres">
      <dgm:prSet presAssocID="{FB865F98-CA60-4A39-86CA-0CD2BF5E48C0}" presName="spaceRect" presStyleCnt="0"/>
      <dgm:spPr/>
    </dgm:pt>
    <dgm:pt modelId="{07FB3821-C57F-4168-AD59-F5F403B1CE41}" type="pres">
      <dgm:prSet presAssocID="{FB865F98-CA60-4A39-86CA-0CD2BF5E48C0}" presName="parTx" presStyleLbl="revTx" presStyleIdx="0" presStyleCnt="1" custLinFactNeighborX="167" custLinFactNeighborY="-5765">
        <dgm:presLayoutVars>
          <dgm:chMax val="0"/>
          <dgm:chPref val="0"/>
        </dgm:presLayoutVars>
      </dgm:prSet>
      <dgm:spPr/>
    </dgm:pt>
  </dgm:ptLst>
  <dgm:cxnLst>
    <dgm:cxn modelId="{3CCAA43D-BFC4-4879-A3F0-4265B9DDF960}" type="presOf" srcId="{F984DB08-3E0F-4038-927E-E2284CF5AE97}" destId="{1820E416-4D6E-43EE-844A-0B8FA682D586}" srcOrd="0" destOrd="0" presId="urn:microsoft.com/office/officeart/2018/2/layout/IconVerticalSolidList"/>
    <dgm:cxn modelId="{DEBA0049-BAE3-4102-9E24-FAD8DB7FC369}" type="presOf" srcId="{FB865F98-CA60-4A39-86CA-0CD2BF5E48C0}" destId="{07FB3821-C57F-4168-AD59-F5F403B1CE41}" srcOrd="0" destOrd="0" presId="urn:microsoft.com/office/officeart/2018/2/layout/IconVerticalSolidList"/>
    <dgm:cxn modelId="{B42C9EC6-A37C-45CF-8DA3-DB6DE84B4E23}" srcId="{F984DB08-3E0F-4038-927E-E2284CF5AE97}" destId="{FB865F98-CA60-4A39-86CA-0CD2BF5E48C0}" srcOrd="0" destOrd="0" parTransId="{831B918F-8DAD-4F85-95CF-DB151545032F}" sibTransId="{D4A6C132-B2FF-4EFC-B44E-05C57AB62FF5}"/>
    <dgm:cxn modelId="{F5811071-6AD2-49F6-AA9B-5B8DE7B2812A}" type="presParOf" srcId="{1820E416-4D6E-43EE-844A-0B8FA682D586}" destId="{AEEF04CA-F551-47A9-94B4-1392E85E2240}" srcOrd="0" destOrd="0" presId="urn:microsoft.com/office/officeart/2018/2/layout/IconVerticalSolidList"/>
    <dgm:cxn modelId="{5E5A6B1C-5B5E-411A-AB7C-3160186965E0}" type="presParOf" srcId="{AEEF04CA-F551-47A9-94B4-1392E85E2240}" destId="{2B100101-9E2B-4AAB-8454-C66ED8EC8B7E}" srcOrd="0" destOrd="0" presId="urn:microsoft.com/office/officeart/2018/2/layout/IconVerticalSolidList"/>
    <dgm:cxn modelId="{BF1723B5-961A-4AF2-B663-53AD0066027F}" type="presParOf" srcId="{AEEF04CA-F551-47A9-94B4-1392E85E2240}" destId="{B2737717-96F2-49B6-8F9F-ED5115AA0390}" srcOrd="1" destOrd="0" presId="urn:microsoft.com/office/officeart/2018/2/layout/IconVerticalSolidList"/>
    <dgm:cxn modelId="{BD1B4112-E711-4ECD-BD60-F011382AD0E0}" type="presParOf" srcId="{AEEF04CA-F551-47A9-94B4-1392E85E2240}" destId="{9CE1E1F7-19B3-4A9E-9B35-380A916E8895}" srcOrd="2" destOrd="0" presId="urn:microsoft.com/office/officeart/2018/2/layout/IconVerticalSolidList"/>
    <dgm:cxn modelId="{F2BB87BC-6C46-4D09-870E-E468E4153988}" type="presParOf" srcId="{AEEF04CA-F551-47A9-94B4-1392E85E2240}" destId="{07FB3821-C57F-4168-AD59-F5F403B1CE4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396B9A-04AD-456C-806A-5C188702C23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31CC317-40B2-42FB-93D4-16F32082FBBD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tr-TR" dirty="0"/>
            <a:t>AÜTF Geriatri Bilim Dalı poliklinik verilerinin kullanıldığı </a:t>
          </a:r>
          <a:r>
            <a:rPr lang="tr-TR" b="1" dirty="0"/>
            <a:t>retrospektif kesitsel  </a:t>
          </a:r>
          <a:r>
            <a:rPr lang="tr-TR" dirty="0"/>
            <a:t>çalışma</a:t>
          </a:r>
          <a:endParaRPr lang="en-US" dirty="0"/>
        </a:p>
      </dgm:t>
    </dgm:pt>
    <dgm:pt modelId="{449A30E6-94B1-4696-A360-049EBC3B36DD}" type="parTrans" cxnId="{E70F172C-8C19-43BA-87FB-1E80D45DE63B}">
      <dgm:prSet/>
      <dgm:spPr/>
      <dgm:t>
        <a:bodyPr/>
        <a:lstStyle/>
        <a:p>
          <a:endParaRPr lang="en-US"/>
        </a:p>
      </dgm:t>
    </dgm:pt>
    <dgm:pt modelId="{3B1172B2-671E-41F4-A172-9E91BCC94142}" type="sibTrans" cxnId="{E70F172C-8C19-43BA-87FB-1E80D45DE63B}">
      <dgm:prSet/>
      <dgm:spPr/>
      <dgm:t>
        <a:bodyPr/>
        <a:lstStyle/>
        <a:p>
          <a:endParaRPr lang="en-US"/>
        </a:p>
      </dgm:t>
    </dgm:pt>
    <dgm:pt modelId="{FC3C0DB1-E7B6-4E44-B660-9290C4005BCC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tr-TR" dirty="0"/>
            <a:t>FRAIL Skalası: </a:t>
          </a:r>
        </a:p>
        <a:p>
          <a:pPr algn="ctr">
            <a:lnSpc>
              <a:spcPct val="100000"/>
            </a:lnSpc>
          </a:pPr>
          <a:r>
            <a:rPr lang="tr-TR" dirty="0"/>
            <a:t>0 = </a:t>
          </a:r>
          <a:r>
            <a:rPr lang="tr-TR" dirty="0" err="1"/>
            <a:t>non-frail</a:t>
          </a:r>
          <a:r>
            <a:rPr lang="tr-TR" dirty="0"/>
            <a:t>, </a:t>
          </a:r>
        </a:p>
        <a:p>
          <a:pPr algn="ctr">
            <a:lnSpc>
              <a:spcPct val="100000"/>
            </a:lnSpc>
          </a:pPr>
          <a:r>
            <a:rPr lang="tr-TR" dirty="0"/>
            <a:t>1–2 = </a:t>
          </a:r>
          <a:r>
            <a:rPr lang="tr-TR" dirty="0" err="1"/>
            <a:t>pre-frail</a:t>
          </a:r>
          <a:endParaRPr lang="en-US" dirty="0"/>
        </a:p>
      </dgm:t>
    </dgm:pt>
    <dgm:pt modelId="{35CBF533-670B-47DF-9057-5563E497B7F4}" type="parTrans" cxnId="{4592C69E-2D0D-46EC-A774-E76BE9B46007}">
      <dgm:prSet/>
      <dgm:spPr/>
      <dgm:t>
        <a:bodyPr/>
        <a:lstStyle/>
        <a:p>
          <a:endParaRPr lang="en-US"/>
        </a:p>
      </dgm:t>
    </dgm:pt>
    <dgm:pt modelId="{3DDFD637-AA46-4384-AEB5-40ED0796586A}" type="sibTrans" cxnId="{4592C69E-2D0D-46EC-A774-E76BE9B46007}">
      <dgm:prSet/>
      <dgm:spPr/>
      <dgm:t>
        <a:bodyPr/>
        <a:lstStyle/>
        <a:p>
          <a:endParaRPr lang="en-US"/>
        </a:p>
      </dgm:t>
    </dgm:pt>
    <dgm:pt modelId="{82160426-1628-4EFD-BF15-72690B985C2D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/>
            <a:t>EWGSOP2</a:t>
          </a:r>
          <a:r>
            <a:rPr lang="tr-TR" dirty="0"/>
            <a:t> ve MNA değerlendirmesi</a:t>
          </a:r>
          <a:endParaRPr lang="en-US" dirty="0"/>
        </a:p>
      </dgm:t>
    </dgm:pt>
    <dgm:pt modelId="{BE1FE51E-79E4-4B46-8F99-B534F847CB9D}" type="parTrans" cxnId="{073B212D-D2E3-49DB-8580-2207334DAD75}">
      <dgm:prSet/>
      <dgm:spPr/>
      <dgm:t>
        <a:bodyPr/>
        <a:lstStyle/>
        <a:p>
          <a:endParaRPr lang="en-US"/>
        </a:p>
      </dgm:t>
    </dgm:pt>
    <dgm:pt modelId="{1E22D250-FEBB-49A9-9A94-C626AF4E5FF7}" type="sibTrans" cxnId="{073B212D-D2E3-49DB-8580-2207334DAD75}">
      <dgm:prSet/>
      <dgm:spPr/>
      <dgm:t>
        <a:bodyPr/>
        <a:lstStyle/>
        <a:p>
          <a:endParaRPr lang="en-US"/>
        </a:p>
      </dgm:t>
    </dgm:pt>
    <dgm:pt modelId="{036D66F0-8E59-4F42-8785-AA35863E3B80}" type="pres">
      <dgm:prSet presAssocID="{24396B9A-04AD-456C-806A-5C188702C239}" presName="root" presStyleCnt="0">
        <dgm:presLayoutVars>
          <dgm:dir/>
          <dgm:resizeHandles val="exact"/>
        </dgm:presLayoutVars>
      </dgm:prSet>
      <dgm:spPr/>
    </dgm:pt>
    <dgm:pt modelId="{BFC92572-1791-4D85-9257-67C8AD5563E8}" type="pres">
      <dgm:prSet presAssocID="{A31CC317-40B2-42FB-93D4-16F32082FBBD}" presName="compNode" presStyleCnt="0"/>
      <dgm:spPr/>
    </dgm:pt>
    <dgm:pt modelId="{0A04C577-8C05-48AD-A37B-1320B5D994D1}" type="pres">
      <dgm:prSet presAssocID="{A31CC317-40B2-42FB-93D4-16F32082FBBD}" presName="bgRect" presStyleLbl="bgShp" presStyleIdx="0" presStyleCnt="3"/>
      <dgm:spPr/>
    </dgm:pt>
    <dgm:pt modelId="{752DD148-EA79-47A9-BF91-81225393CAE5}" type="pres">
      <dgm:prSet presAssocID="{A31CC317-40B2-42FB-93D4-16F32082FBB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6CCF8FE1-0AF2-48C7-AED6-3F496E4AD827}" type="pres">
      <dgm:prSet presAssocID="{A31CC317-40B2-42FB-93D4-16F32082FBBD}" presName="spaceRect" presStyleCnt="0"/>
      <dgm:spPr/>
    </dgm:pt>
    <dgm:pt modelId="{85D3E296-8EB5-4D50-9114-27CAD7A92031}" type="pres">
      <dgm:prSet presAssocID="{A31CC317-40B2-42FB-93D4-16F32082FBBD}" presName="parTx" presStyleLbl="revTx" presStyleIdx="0" presStyleCnt="3">
        <dgm:presLayoutVars>
          <dgm:chMax val="0"/>
          <dgm:chPref val="0"/>
        </dgm:presLayoutVars>
      </dgm:prSet>
      <dgm:spPr/>
    </dgm:pt>
    <dgm:pt modelId="{BF272F2F-17EC-453D-BBF6-34F89819CF7E}" type="pres">
      <dgm:prSet presAssocID="{3B1172B2-671E-41F4-A172-9E91BCC94142}" presName="sibTrans" presStyleCnt="0"/>
      <dgm:spPr/>
    </dgm:pt>
    <dgm:pt modelId="{59FC9A69-437A-4E28-9582-3F618EFE7313}" type="pres">
      <dgm:prSet presAssocID="{FC3C0DB1-E7B6-4E44-B660-9290C4005BCC}" presName="compNode" presStyleCnt="0"/>
      <dgm:spPr/>
    </dgm:pt>
    <dgm:pt modelId="{15BC00EA-5E89-4D14-A333-312AE9E40331}" type="pres">
      <dgm:prSet presAssocID="{FC3C0DB1-E7B6-4E44-B660-9290C4005BCC}" presName="bgRect" presStyleLbl="bgShp" presStyleIdx="1" presStyleCnt="3"/>
      <dgm:spPr/>
    </dgm:pt>
    <dgm:pt modelId="{60D8892A-7790-417A-93DB-C59CAA96EB7B}" type="pres">
      <dgm:prSet presAssocID="{FC3C0DB1-E7B6-4E44-B660-9290C4005BC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stane"/>
        </a:ext>
      </dgm:extLst>
    </dgm:pt>
    <dgm:pt modelId="{2D3A3A5E-76D6-4A63-BFD2-FA2177DB9B49}" type="pres">
      <dgm:prSet presAssocID="{FC3C0DB1-E7B6-4E44-B660-9290C4005BCC}" presName="spaceRect" presStyleCnt="0"/>
      <dgm:spPr/>
    </dgm:pt>
    <dgm:pt modelId="{26EEC441-F66B-4C44-BFB7-012413972ACB}" type="pres">
      <dgm:prSet presAssocID="{FC3C0DB1-E7B6-4E44-B660-9290C4005BCC}" presName="parTx" presStyleLbl="revTx" presStyleIdx="1" presStyleCnt="3">
        <dgm:presLayoutVars>
          <dgm:chMax val="0"/>
          <dgm:chPref val="0"/>
        </dgm:presLayoutVars>
      </dgm:prSet>
      <dgm:spPr/>
    </dgm:pt>
    <dgm:pt modelId="{82E8E787-9070-402E-95ED-751C0525E055}" type="pres">
      <dgm:prSet presAssocID="{3DDFD637-AA46-4384-AEB5-40ED0796586A}" presName="sibTrans" presStyleCnt="0"/>
      <dgm:spPr/>
    </dgm:pt>
    <dgm:pt modelId="{73A6DA5B-5CB6-4735-8A77-E27A9B67FFCC}" type="pres">
      <dgm:prSet presAssocID="{82160426-1628-4EFD-BF15-72690B985C2D}" presName="compNode" presStyleCnt="0"/>
      <dgm:spPr/>
    </dgm:pt>
    <dgm:pt modelId="{88C08579-9D25-41BA-B445-18713DB62DA9}" type="pres">
      <dgm:prSet presAssocID="{82160426-1628-4EFD-BF15-72690B985C2D}" presName="bgRect" presStyleLbl="bgShp" presStyleIdx="2" presStyleCnt="3"/>
      <dgm:spPr/>
    </dgm:pt>
    <dgm:pt modelId="{ABE69E06-7479-410C-A889-B71D57249D1D}" type="pres">
      <dgm:prSet presAssocID="{82160426-1628-4EFD-BF15-72690B985C2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BEC27941-EFEE-4B12-83EF-4E9FF3B4E0A7}" type="pres">
      <dgm:prSet presAssocID="{82160426-1628-4EFD-BF15-72690B985C2D}" presName="spaceRect" presStyleCnt="0"/>
      <dgm:spPr/>
    </dgm:pt>
    <dgm:pt modelId="{2942BC19-0D01-41C7-BD6A-33257F9B2663}" type="pres">
      <dgm:prSet presAssocID="{82160426-1628-4EFD-BF15-72690B985C2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2F82D13-B73E-4F37-9555-E95E43CA747F}" type="presOf" srcId="{A31CC317-40B2-42FB-93D4-16F32082FBBD}" destId="{85D3E296-8EB5-4D50-9114-27CAD7A92031}" srcOrd="0" destOrd="0" presId="urn:microsoft.com/office/officeart/2018/2/layout/IconVerticalSolidList"/>
    <dgm:cxn modelId="{E70F172C-8C19-43BA-87FB-1E80D45DE63B}" srcId="{24396B9A-04AD-456C-806A-5C188702C239}" destId="{A31CC317-40B2-42FB-93D4-16F32082FBBD}" srcOrd="0" destOrd="0" parTransId="{449A30E6-94B1-4696-A360-049EBC3B36DD}" sibTransId="{3B1172B2-671E-41F4-A172-9E91BCC94142}"/>
    <dgm:cxn modelId="{073B212D-D2E3-49DB-8580-2207334DAD75}" srcId="{24396B9A-04AD-456C-806A-5C188702C239}" destId="{82160426-1628-4EFD-BF15-72690B985C2D}" srcOrd="2" destOrd="0" parTransId="{BE1FE51E-79E4-4B46-8F99-B534F847CB9D}" sibTransId="{1E22D250-FEBB-49A9-9A94-C626AF4E5FF7}"/>
    <dgm:cxn modelId="{215F053D-95AF-4262-8CF6-5B76CFBB56A4}" type="presOf" srcId="{FC3C0DB1-E7B6-4E44-B660-9290C4005BCC}" destId="{26EEC441-F66B-4C44-BFB7-012413972ACB}" srcOrd="0" destOrd="0" presId="urn:microsoft.com/office/officeart/2018/2/layout/IconVerticalSolidList"/>
    <dgm:cxn modelId="{D2C6E08F-027A-4296-8E5A-2B47B57B9AC8}" type="presOf" srcId="{24396B9A-04AD-456C-806A-5C188702C239}" destId="{036D66F0-8E59-4F42-8785-AA35863E3B80}" srcOrd="0" destOrd="0" presId="urn:microsoft.com/office/officeart/2018/2/layout/IconVerticalSolidList"/>
    <dgm:cxn modelId="{4592C69E-2D0D-46EC-A774-E76BE9B46007}" srcId="{24396B9A-04AD-456C-806A-5C188702C239}" destId="{FC3C0DB1-E7B6-4E44-B660-9290C4005BCC}" srcOrd="1" destOrd="0" parTransId="{35CBF533-670B-47DF-9057-5563E497B7F4}" sibTransId="{3DDFD637-AA46-4384-AEB5-40ED0796586A}"/>
    <dgm:cxn modelId="{DADC98CE-654A-4009-A2E6-8999777E1835}" type="presOf" srcId="{82160426-1628-4EFD-BF15-72690B985C2D}" destId="{2942BC19-0D01-41C7-BD6A-33257F9B2663}" srcOrd="0" destOrd="0" presId="urn:microsoft.com/office/officeart/2018/2/layout/IconVerticalSolidList"/>
    <dgm:cxn modelId="{1554F024-2D56-41A6-8863-CA8623CABF2B}" type="presParOf" srcId="{036D66F0-8E59-4F42-8785-AA35863E3B80}" destId="{BFC92572-1791-4D85-9257-67C8AD5563E8}" srcOrd="0" destOrd="0" presId="urn:microsoft.com/office/officeart/2018/2/layout/IconVerticalSolidList"/>
    <dgm:cxn modelId="{0E2E1AFF-3051-4C09-A88E-97C93B081DF0}" type="presParOf" srcId="{BFC92572-1791-4D85-9257-67C8AD5563E8}" destId="{0A04C577-8C05-48AD-A37B-1320B5D994D1}" srcOrd="0" destOrd="0" presId="urn:microsoft.com/office/officeart/2018/2/layout/IconVerticalSolidList"/>
    <dgm:cxn modelId="{D3ED58D5-1C23-46C0-9A18-21F4740FC56B}" type="presParOf" srcId="{BFC92572-1791-4D85-9257-67C8AD5563E8}" destId="{752DD148-EA79-47A9-BF91-81225393CAE5}" srcOrd="1" destOrd="0" presId="urn:microsoft.com/office/officeart/2018/2/layout/IconVerticalSolidList"/>
    <dgm:cxn modelId="{5A8DEC64-0C6D-4991-BD84-B635E03B68AD}" type="presParOf" srcId="{BFC92572-1791-4D85-9257-67C8AD5563E8}" destId="{6CCF8FE1-0AF2-48C7-AED6-3F496E4AD827}" srcOrd="2" destOrd="0" presId="urn:microsoft.com/office/officeart/2018/2/layout/IconVerticalSolidList"/>
    <dgm:cxn modelId="{7C5A2BFA-9BEC-4CEB-A8FB-D4265A38CC43}" type="presParOf" srcId="{BFC92572-1791-4D85-9257-67C8AD5563E8}" destId="{85D3E296-8EB5-4D50-9114-27CAD7A92031}" srcOrd="3" destOrd="0" presId="urn:microsoft.com/office/officeart/2018/2/layout/IconVerticalSolidList"/>
    <dgm:cxn modelId="{677B6ACB-6DED-4156-8381-A305E2A524AC}" type="presParOf" srcId="{036D66F0-8E59-4F42-8785-AA35863E3B80}" destId="{BF272F2F-17EC-453D-BBF6-34F89819CF7E}" srcOrd="1" destOrd="0" presId="urn:microsoft.com/office/officeart/2018/2/layout/IconVerticalSolidList"/>
    <dgm:cxn modelId="{54BBF1A9-CE64-4BA5-95C2-CC80AC2F48A3}" type="presParOf" srcId="{036D66F0-8E59-4F42-8785-AA35863E3B80}" destId="{59FC9A69-437A-4E28-9582-3F618EFE7313}" srcOrd="2" destOrd="0" presId="urn:microsoft.com/office/officeart/2018/2/layout/IconVerticalSolidList"/>
    <dgm:cxn modelId="{69627FFF-012C-4C10-8F88-01D3F71D1E50}" type="presParOf" srcId="{59FC9A69-437A-4E28-9582-3F618EFE7313}" destId="{15BC00EA-5E89-4D14-A333-312AE9E40331}" srcOrd="0" destOrd="0" presId="urn:microsoft.com/office/officeart/2018/2/layout/IconVerticalSolidList"/>
    <dgm:cxn modelId="{9090DC24-21EA-44AC-9154-152C46B6565F}" type="presParOf" srcId="{59FC9A69-437A-4E28-9582-3F618EFE7313}" destId="{60D8892A-7790-417A-93DB-C59CAA96EB7B}" srcOrd="1" destOrd="0" presId="urn:microsoft.com/office/officeart/2018/2/layout/IconVerticalSolidList"/>
    <dgm:cxn modelId="{442C359C-E3F5-4173-8E75-EB3D1D56A3FD}" type="presParOf" srcId="{59FC9A69-437A-4E28-9582-3F618EFE7313}" destId="{2D3A3A5E-76D6-4A63-BFD2-FA2177DB9B49}" srcOrd="2" destOrd="0" presId="urn:microsoft.com/office/officeart/2018/2/layout/IconVerticalSolidList"/>
    <dgm:cxn modelId="{021F1FD6-ADDC-4877-ADD4-25945A21E9F6}" type="presParOf" srcId="{59FC9A69-437A-4E28-9582-3F618EFE7313}" destId="{26EEC441-F66B-4C44-BFB7-012413972ACB}" srcOrd="3" destOrd="0" presId="urn:microsoft.com/office/officeart/2018/2/layout/IconVerticalSolidList"/>
    <dgm:cxn modelId="{92B30E0E-13EB-45C8-93F4-B3C220A6B903}" type="presParOf" srcId="{036D66F0-8E59-4F42-8785-AA35863E3B80}" destId="{82E8E787-9070-402E-95ED-751C0525E055}" srcOrd="3" destOrd="0" presId="urn:microsoft.com/office/officeart/2018/2/layout/IconVerticalSolidList"/>
    <dgm:cxn modelId="{4BBEF7C1-CA66-4355-B12B-B6B0F01EBC4C}" type="presParOf" srcId="{036D66F0-8E59-4F42-8785-AA35863E3B80}" destId="{73A6DA5B-5CB6-4735-8A77-E27A9B67FFCC}" srcOrd="4" destOrd="0" presId="urn:microsoft.com/office/officeart/2018/2/layout/IconVerticalSolidList"/>
    <dgm:cxn modelId="{8643BF23-30C9-4BAD-BEC2-A4D9DBC83314}" type="presParOf" srcId="{73A6DA5B-5CB6-4735-8A77-E27A9B67FFCC}" destId="{88C08579-9D25-41BA-B445-18713DB62DA9}" srcOrd="0" destOrd="0" presId="urn:microsoft.com/office/officeart/2018/2/layout/IconVerticalSolidList"/>
    <dgm:cxn modelId="{F26E905A-4C5E-410D-BE2C-34B5667B189E}" type="presParOf" srcId="{73A6DA5B-5CB6-4735-8A77-E27A9B67FFCC}" destId="{ABE69E06-7479-410C-A889-B71D57249D1D}" srcOrd="1" destOrd="0" presId="urn:microsoft.com/office/officeart/2018/2/layout/IconVerticalSolidList"/>
    <dgm:cxn modelId="{01C7B653-707E-494C-99EF-1EB1C8129050}" type="presParOf" srcId="{73A6DA5B-5CB6-4735-8A77-E27A9B67FFCC}" destId="{BEC27941-EFEE-4B12-83EF-4E9FF3B4E0A7}" srcOrd="2" destOrd="0" presId="urn:microsoft.com/office/officeart/2018/2/layout/IconVerticalSolidList"/>
    <dgm:cxn modelId="{EB52CAFD-47CF-4F60-B651-AAD77DB4D591}" type="presParOf" srcId="{73A6DA5B-5CB6-4735-8A77-E27A9B67FFCC}" destId="{2942BC19-0D01-41C7-BD6A-33257F9B266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396B9A-04AD-456C-806A-5C188702C23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31CC317-40B2-42FB-93D4-16F32082FBBD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tr-TR" dirty="0"/>
            <a:t>65 yaş üstü olmak</a:t>
          </a:r>
          <a:endParaRPr lang="en-US" dirty="0"/>
        </a:p>
      </dgm:t>
    </dgm:pt>
    <dgm:pt modelId="{449A30E6-94B1-4696-A360-049EBC3B36DD}" type="parTrans" cxnId="{E70F172C-8C19-43BA-87FB-1E80D45DE63B}">
      <dgm:prSet/>
      <dgm:spPr/>
      <dgm:t>
        <a:bodyPr/>
        <a:lstStyle/>
        <a:p>
          <a:endParaRPr lang="en-US"/>
        </a:p>
      </dgm:t>
    </dgm:pt>
    <dgm:pt modelId="{3B1172B2-671E-41F4-A172-9E91BCC94142}" type="sibTrans" cxnId="{E70F172C-8C19-43BA-87FB-1E80D45DE63B}">
      <dgm:prSet/>
      <dgm:spPr/>
      <dgm:t>
        <a:bodyPr/>
        <a:lstStyle/>
        <a:p>
          <a:endParaRPr lang="en-US"/>
        </a:p>
      </dgm:t>
    </dgm:pt>
    <dgm:pt modelId="{FC3C0DB1-E7B6-4E44-B660-9290C4005BCC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tr-TR" dirty="0"/>
            <a:t>Ankara Üniversitesi Geriatri Bilim Dalı polikliniğine başvurmuş olmak</a:t>
          </a:r>
          <a:endParaRPr lang="en-US" dirty="0"/>
        </a:p>
      </dgm:t>
    </dgm:pt>
    <dgm:pt modelId="{35CBF533-670B-47DF-9057-5563E497B7F4}" type="parTrans" cxnId="{4592C69E-2D0D-46EC-A774-E76BE9B46007}">
      <dgm:prSet/>
      <dgm:spPr/>
      <dgm:t>
        <a:bodyPr/>
        <a:lstStyle/>
        <a:p>
          <a:endParaRPr lang="en-US"/>
        </a:p>
      </dgm:t>
    </dgm:pt>
    <dgm:pt modelId="{3DDFD637-AA46-4384-AEB5-40ED0796586A}" type="sibTrans" cxnId="{4592C69E-2D0D-46EC-A774-E76BE9B46007}">
      <dgm:prSet/>
      <dgm:spPr/>
      <dgm:t>
        <a:bodyPr/>
        <a:lstStyle/>
        <a:p>
          <a:endParaRPr lang="en-US"/>
        </a:p>
      </dgm:t>
    </dgm:pt>
    <dgm:pt modelId="{85D96587-41D8-47D3-A695-F9D056348DEF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900" dirty="0"/>
            <a:t>EWGSOP2</a:t>
          </a:r>
          <a:r>
            <a:rPr lang="tr-TR" sz="1900" dirty="0"/>
            <a:t> ve MNA sonucunda </a:t>
          </a:r>
          <a:r>
            <a:rPr lang="tr-TR" sz="1900" dirty="0" err="1"/>
            <a:t>sarkopenisi</a:t>
          </a:r>
          <a:r>
            <a:rPr lang="tr-TR" sz="1900" dirty="0"/>
            <a:t> ve malnütrisyonu veya riski olmayan hasta olmak</a:t>
          </a:r>
          <a:endParaRPr lang="en-US" sz="1900" dirty="0"/>
        </a:p>
      </dgm:t>
    </dgm:pt>
    <dgm:pt modelId="{BDA4B80A-1CDD-4007-AA75-4030BCAC9BDF}" type="parTrans" cxnId="{3678FCE5-1010-4FAB-8ECC-AC49C11B6ED2}">
      <dgm:prSet/>
      <dgm:spPr/>
      <dgm:t>
        <a:bodyPr/>
        <a:lstStyle/>
        <a:p>
          <a:endParaRPr lang="tr-TR"/>
        </a:p>
      </dgm:t>
    </dgm:pt>
    <dgm:pt modelId="{D3F55F33-757F-483D-8ACF-73B8BA510DDD}" type="sibTrans" cxnId="{3678FCE5-1010-4FAB-8ECC-AC49C11B6ED2}">
      <dgm:prSet/>
      <dgm:spPr/>
      <dgm:t>
        <a:bodyPr/>
        <a:lstStyle/>
        <a:p>
          <a:endParaRPr lang="tr-TR"/>
        </a:p>
      </dgm:t>
    </dgm:pt>
    <dgm:pt modelId="{5AD99F14-C3CF-4FFD-BCDC-44DE88DFA1E5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tr-TR" dirty="0" err="1"/>
            <a:t>Pre</a:t>
          </a:r>
          <a:r>
            <a:rPr lang="tr-TR" dirty="0"/>
            <a:t>-kırılgan olan veya kırılgan olmayan hasta olmak (</a:t>
          </a:r>
          <a:r>
            <a:rPr lang="tr-TR" dirty="0" err="1"/>
            <a:t>Frail</a:t>
          </a:r>
          <a:r>
            <a:rPr lang="tr-TR" dirty="0"/>
            <a:t> </a:t>
          </a:r>
          <a:r>
            <a:rPr lang="tr-TR" dirty="0" err="1"/>
            <a:t>scale</a:t>
          </a:r>
          <a:r>
            <a:rPr lang="tr-TR" dirty="0"/>
            <a:t>)</a:t>
          </a:r>
          <a:endParaRPr lang="en-US" dirty="0"/>
        </a:p>
      </dgm:t>
    </dgm:pt>
    <dgm:pt modelId="{55D88D2E-5230-44E8-8FF9-D4C63F7B2A4D}" type="parTrans" cxnId="{CE9E9419-B7EE-4BF4-B055-9FE6C2DB4F41}">
      <dgm:prSet/>
      <dgm:spPr/>
      <dgm:t>
        <a:bodyPr/>
        <a:lstStyle/>
        <a:p>
          <a:endParaRPr lang="tr-TR"/>
        </a:p>
      </dgm:t>
    </dgm:pt>
    <dgm:pt modelId="{AE90AEB7-AD3F-4C35-A312-A6DD34D216ED}" type="sibTrans" cxnId="{CE9E9419-B7EE-4BF4-B055-9FE6C2DB4F41}">
      <dgm:prSet/>
      <dgm:spPr/>
      <dgm:t>
        <a:bodyPr/>
        <a:lstStyle/>
        <a:p>
          <a:endParaRPr lang="tr-TR"/>
        </a:p>
      </dgm:t>
    </dgm:pt>
    <dgm:pt modelId="{B2AFA194-B0F3-42C5-81D4-E4C4CEE28BF8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tr-TR" dirty="0"/>
            <a:t>Klinik laboratuvar ve </a:t>
          </a:r>
          <a:r>
            <a:rPr lang="tr-TR" dirty="0" err="1"/>
            <a:t>Bia</a:t>
          </a:r>
          <a:r>
            <a:rPr lang="tr-TR" dirty="0"/>
            <a:t> verileri tam olmak</a:t>
          </a:r>
          <a:endParaRPr lang="en-US" dirty="0"/>
        </a:p>
      </dgm:t>
    </dgm:pt>
    <dgm:pt modelId="{479E2B18-2B14-477A-B645-DE8316ED8568}" type="parTrans" cxnId="{79270D3F-98B0-4E0C-B25C-98142BE0647B}">
      <dgm:prSet/>
      <dgm:spPr/>
      <dgm:t>
        <a:bodyPr/>
        <a:lstStyle/>
        <a:p>
          <a:endParaRPr lang="tr-TR"/>
        </a:p>
      </dgm:t>
    </dgm:pt>
    <dgm:pt modelId="{A13D6B7C-A481-4BE8-87B9-5A5A27B43DA8}" type="sibTrans" cxnId="{79270D3F-98B0-4E0C-B25C-98142BE0647B}">
      <dgm:prSet/>
      <dgm:spPr/>
      <dgm:t>
        <a:bodyPr/>
        <a:lstStyle/>
        <a:p>
          <a:endParaRPr lang="tr-TR"/>
        </a:p>
      </dgm:t>
    </dgm:pt>
    <dgm:pt modelId="{036D66F0-8E59-4F42-8785-AA35863E3B80}" type="pres">
      <dgm:prSet presAssocID="{24396B9A-04AD-456C-806A-5C188702C239}" presName="root" presStyleCnt="0">
        <dgm:presLayoutVars>
          <dgm:dir/>
          <dgm:resizeHandles val="exact"/>
        </dgm:presLayoutVars>
      </dgm:prSet>
      <dgm:spPr/>
    </dgm:pt>
    <dgm:pt modelId="{BFC92572-1791-4D85-9257-67C8AD5563E8}" type="pres">
      <dgm:prSet presAssocID="{A31CC317-40B2-42FB-93D4-16F32082FBBD}" presName="compNode" presStyleCnt="0"/>
      <dgm:spPr/>
    </dgm:pt>
    <dgm:pt modelId="{0A04C577-8C05-48AD-A37B-1320B5D994D1}" type="pres">
      <dgm:prSet presAssocID="{A31CC317-40B2-42FB-93D4-16F32082FBBD}" presName="bgRect" presStyleLbl="bgShp" presStyleIdx="0" presStyleCnt="5"/>
      <dgm:spPr/>
    </dgm:pt>
    <dgm:pt modelId="{752DD148-EA79-47A9-BF91-81225393CAE5}" type="pres">
      <dgm:prSet presAssocID="{A31CC317-40B2-42FB-93D4-16F32082FBB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ay işareti düz dolguyla"/>
        </a:ext>
      </dgm:extLst>
    </dgm:pt>
    <dgm:pt modelId="{6CCF8FE1-0AF2-48C7-AED6-3F496E4AD827}" type="pres">
      <dgm:prSet presAssocID="{A31CC317-40B2-42FB-93D4-16F32082FBBD}" presName="spaceRect" presStyleCnt="0"/>
      <dgm:spPr/>
    </dgm:pt>
    <dgm:pt modelId="{85D3E296-8EB5-4D50-9114-27CAD7A92031}" type="pres">
      <dgm:prSet presAssocID="{A31CC317-40B2-42FB-93D4-16F32082FBBD}" presName="parTx" presStyleLbl="revTx" presStyleIdx="0" presStyleCnt="5">
        <dgm:presLayoutVars>
          <dgm:chMax val="0"/>
          <dgm:chPref val="0"/>
        </dgm:presLayoutVars>
      </dgm:prSet>
      <dgm:spPr/>
    </dgm:pt>
    <dgm:pt modelId="{BF272F2F-17EC-453D-BBF6-34F89819CF7E}" type="pres">
      <dgm:prSet presAssocID="{3B1172B2-671E-41F4-A172-9E91BCC94142}" presName="sibTrans" presStyleCnt="0"/>
      <dgm:spPr/>
    </dgm:pt>
    <dgm:pt modelId="{59FC9A69-437A-4E28-9582-3F618EFE7313}" type="pres">
      <dgm:prSet presAssocID="{FC3C0DB1-E7B6-4E44-B660-9290C4005BCC}" presName="compNode" presStyleCnt="0"/>
      <dgm:spPr/>
    </dgm:pt>
    <dgm:pt modelId="{15BC00EA-5E89-4D14-A333-312AE9E40331}" type="pres">
      <dgm:prSet presAssocID="{FC3C0DB1-E7B6-4E44-B660-9290C4005BCC}" presName="bgRect" presStyleLbl="bgShp" presStyleIdx="1" presStyleCnt="5"/>
      <dgm:spPr/>
    </dgm:pt>
    <dgm:pt modelId="{60D8892A-7790-417A-93DB-C59CAA96EB7B}" type="pres">
      <dgm:prSet presAssocID="{FC3C0DB1-E7B6-4E44-B660-9290C4005BC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ay işareti düz dolguyla"/>
        </a:ext>
      </dgm:extLst>
    </dgm:pt>
    <dgm:pt modelId="{2D3A3A5E-76D6-4A63-BFD2-FA2177DB9B49}" type="pres">
      <dgm:prSet presAssocID="{FC3C0DB1-E7B6-4E44-B660-9290C4005BCC}" presName="spaceRect" presStyleCnt="0"/>
      <dgm:spPr/>
    </dgm:pt>
    <dgm:pt modelId="{26EEC441-F66B-4C44-BFB7-012413972ACB}" type="pres">
      <dgm:prSet presAssocID="{FC3C0DB1-E7B6-4E44-B660-9290C4005BCC}" presName="parTx" presStyleLbl="revTx" presStyleIdx="1" presStyleCnt="5">
        <dgm:presLayoutVars>
          <dgm:chMax val="0"/>
          <dgm:chPref val="0"/>
        </dgm:presLayoutVars>
      </dgm:prSet>
      <dgm:spPr/>
    </dgm:pt>
    <dgm:pt modelId="{82E8E787-9070-402E-95ED-751C0525E055}" type="pres">
      <dgm:prSet presAssocID="{3DDFD637-AA46-4384-AEB5-40ED0796586A}" presName="sibTrans" presStyleCnt="0"/>
      <dgm:spPr/>
    </dgm:pt>
    <dgm:pt modelId="{FE3E05ED-0D27-4FB3-8039-762913242E01}" type="pres">
      <dgm:prSet presAssocID="{B2AFA194-B0F3-42C5-81D4-E4C4CEE28BF8}" presName="compNode" presStyleCnt="0"/>
      <dgm:spPr/>
    </dgm:pt>
    <dgm:pt modelId="{D0B3B70B-DEBF-457C-AF10-8C7F342A357D}" type="pres">
      <dgm:prSet presAssocID="{B2AFA194-B0F3-42C5-81D4-E4C4CEE28BF8}" presName="bgRect" presStyleLbl="bgShp" presStyleIdx="2" presStyleCnt="5"/>
      <dgm:spPr/>
    </dgm:pt>
    <dgm:pt modelId="{A8902C89-6519-4F5C-B925-1BA71983DA78}" type="pres">
      <dgm:prSet presAssocID="{B2AFA194-B0F3-42C5-81D4-E4C4CEE28BF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ay işareti düz dolguyla"/>
        </a:ext>
      </dgm:extLst>
    </dgm:pt>
    <dgm:pt modelId="{47FD5ACA-B485-4DF5-818A-65B68AB579C9}" type="pres">
      <dgm:prSet presAssocID="{B2AFA194-B0F3-42C5-81D4-E4C4CEE28BF8}" presName="spaceRect" presStyleCnt="0"/>
      <dgm:spPr/>
    </dgm:pt>
    <dgm:pt modelId="{627F992D-2B92-4EA5-81EC-9CFED90F977A}" type="pres">
      <dgm:prSet presAssocID="{B2AFA194-B0F3-42C5-81D4-E4C4CEE28BF8}" presName="parTx" presStyleLbl="revTx" presStyleIdx="2" presStyleCnt="5">
        <dgm:presLayoutVars>
          <dgm:chMax val="0"/>
          <dgm:chPref val="0"/>
        </dgm:presLayoutVars>
      </dgm:prSet>
      <dgm:spPr/>
    </dgm:pt>
    <dgm:pt modelId="{91E22F8B-5692-4E42-B28C-F2B6257F5218}" type="pres">
      <dgm:prSet presAssocID="{A13D6B7C-A481-4BE8-87B9-5A5A27B43DA8}" presName="sibTrans" presStyleCnt="0"/>
      <dgm:spPr/>
    </dgm:pt>
    <dgm:pt modelId="{A5F0C83D-8CA4-4FA3-B020-99C9E29333A7}" type="pres">
      <dgm:prSet presAssocID="{5AD99F14-C3CF-4FFD-BCDC-44DE88DFA1E5}" presName="compNode" presStyleCnt="0"/>
      <dgm:spPr/>
    </dgm:pt>
    <dgm:pt modelId="{BCF67549-1089-404F-8868-F95D55ABCBCC}" type="pres">
      <dgm:prSet presAssocID="{5AD99F14-C3CF-4FFD-BCDC-44DE88DFA1E5}" presName="bgRect" presStyleLbl="bgShp" presStyleIdx="3" presStyleCnt="5"/>
      <dgm:spPr/>
    </dgm:pt>
    <dgm:pt modelId="{F702B193-0C94-4E06-B4BB-3E0F1E9E3C58}" type="pres">
      <dgm:prSet presAssocID="{5AD99F14-C3CF-4FFD-BCDC-44DE88DFA1E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ay işareti düz dolguyla"/>
        </a:ext>
      </dgm:extLst>
    </dgm:pt>
    <dgm:pt modelId="{90535461-5860-45C1-9AC1-DD5C7E203CB8}" type="pres">
      <dgm:prSet presAssocID="{5AD99F14-C3CF-4FFD-BCDC-44DE88DFA1E5}" presName="spaceRect" presStyleCnt="0"/>
      <dgm:spPr/>
    </dgm:pt>
    <dgm:pt modelId="{A86F3A09-0E72-4038-B787-07184564AC70}" type="pres">
      <dgm:prSet presAssocID="{5AD99F14-C3CF-4FFD-BCDC-44DE88DFA1E5}" presName="parTx" presStyleLbl="revTx" presStyleIdx="3" presStyleCnt="5">
        <dgm:presLayoutVars>
          <dgm:chMax val="0"/>
          <dgm:chPref val="0"/>
        </dgm:presLayoutVars>
      </dgm:prSet>
      <dgm:spPr/>
    </dgm:pt>
    <dgm:pt modelId="{449EB882-E636-4355-A00C-D64FB3C55A98}" type="pres">
      <dgm:prSet presAssocID="{AE90AEB7-AD3F-4C35-A312-A6DD34D216ED}" presName="sibTrans" presStyleCnt="0"/>
      <dgm:spPr/>
    </dgm:pt>
    <dgm:pt modelId="{B00E9BEA-0C1D-4CC7-8AFB-1B1BABE6C94E}" type="pres">
      <dgm:prSet presAssocID="{85D96587-41D8-47D3-A695-F9D056348DEF}" presName="compNode" presStyleCnt="0"/>
      <dgm:spPr/>
    </dgm:pt>
    <dgm:pt modelId="{63B9712F-7215-443C-AF23-1236B46CDDFA}" type="pres">
      <dgm:prSet presAssocID="{85D96587-41D8-47D3-A695-F9D056348DEF}" presName="bgRect" presStyleLbl="bgShp" presStyleIdx="4" presStyleCnt="5"/>
      <dgm:spPr/>
    </dgm:pt>
    <dgm:pt modelId="{13F42DD5-ED81-40B2-89E0-6D7734E1F909}" type="pres">
      <dgm:prSet presAssocID="{85D96587-41D8-47D3-A695-F9D056348DE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ay işareti düz dolguyla"/>
        </a:ext>
      </dgm:extLst>
    </dgm:pt>
    <dgm:pt modelId="{F90B06A8-5A6C-446B-B52F-157A52380477}" type="pres">
      <dgm:prSet presAssocID="{85D96587-41D8-47D3-A695-F9D056348DEF}" presName="spaceRect" presStyleCnt="0"/>
      <dgm:spPr/>
    </dgm:pt>
    <dgm:pt modelId="{2FEFDEE5-6D59-4BD5-AA1B-A83758B09444}" type="pres">
      <dgm:prSet presAssocID="{85D96587-41D8-47D3-A695-F9D056348DE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2F82D13-B73E-4F37-9555-E95E43CA747F}" type="presOf" srcId="{A31CC317-40B2-42FB-93D4-16F32082FBBD}" destId="{85D3E296-8EB5-4D50-9114-27CAD7A92031}" srcOrd="0" destOrd="0" presId="urn:microsoft.com/office/officeart/2018/2/layout/IconVerticalSolidList"/>
    <dgm:cxn modelId="{CE9E9419-B7EE-4BF4-B055-9FE6C2DB4F41}" srcId="{24396B9A-04AD-456C-806A-5C188702C239}" destId="{5AD99F14-C3CF-4FFD-BCDC-44DE88DFA1E5}" srcOrd="3" destOrd="0" parTransId="{55D88D2E-5230-44E8-8FF9-D4C63F7B2A4D}" sibTransId="{AE90AEB7-AD3F-4C35-A312-A6DD34D216ED}"/>
    <dgm:cxn modelId="{E70F172C-8C19-43BA-87FB-1E80D45DE63B}" srcId="{24396B9A-04AD-456C-806A-5C188702C239}" destId="{A31CC317-40B2-42FB-93D4-16F32082FBBD}" srcOrd="0" destOrd="0" parTransId="{449A30E6-94B1-4696-A360-049EBC3B36DD}" sibTransId="{3B1172B2-671E-41F4-A172-9E91BCC94142}"/>
    <dgm:cxn modelId="{215F053D-95AF-4262-8CF6-5B76CFBB56A4}" type="presOf" srcId="{FC3C0DB1-E7B6-4E44-B660-9290C4005BCC}" destId="{26EEC441-F66B-4C44-BFB7-012413972ACB}" srcOrd="0" destOrd="0" presId="urn:microsoft.com/office/officeart/2018/2/layout/IconVerticalSolidList"/>
    <dgm:cxn modelId="{79270D3F-98B0-4E0C-B25C-98142BE0647B}" srcId="{24396B9A-04AD-456C-806A-5C188702C239}" destId="{B2AFA194-B0F3-42C5-81D4-E4C4CEE28BF8}" srcOrd="2" destOrd="0" parTransId="{479E2B18-2B14-477A-B645-DE8316ED8568}" sibTransId="{A13D6B7C-A481-4BE8-87B9-5A5A27B43DA8}"/>
    <dgm:cxn modelId="{8C92A48B-6A9F-490E-88FD-37B05A0F07A6}" type="presOf" srcId="{85D96587-41D8-47D3-A695-F9D056348DEF}" destId="{2FEFDEE5-6D59-4BD5-AA1B-A83758B09444}" srcOrd="0" destOrd="0" presId="urn:microsoft.com/office/officeart/2018/2/layout/IconVerticalSolidList"/>
    <dgm:cxn modelId="{D2C6E08F-027A-4296-8E5A-2B47B57B9AC8}" type="presOf" srcId="{24396B9A-04AD-456C-806A-5C188702C239}" destId="{036D66F0-8E59-4F42-8785-AA35863E3B80}" srcOrd="0" destOrd="0" presId="urn:microsoft.com/office/officeart/2018/2/layout/IconVerticalSolidList"/>
    <dgm:cxn modelId="{009A409E-71D9-4F30-9FA8-B7E0D3B28BB8}" type="presOf" srcId="{5AD99F14-C3CF-4FFD-BCDC-44DE88DFA1E5}" destId="{A86F3A09-0E72-4038-B787-07184564AC70}" srcOrd="0" destOrd="0" presId="urn:microsoft.com/office/officeart/2018/2/layout/IconVerticalSolidList"/>
    <dgm:cxn modelId="{4592C69E-2D0D-46EC-A774-E76BE9B46007}" srcId="{24396B9A-04AD-456C-806A-5C188702C239}" destId="{FC3C0DB1-E7B6-4E44-B660-9290C4005BCC}" srcOrd="1" destOrd="0" parTransId="{35CBF533-670B-47DF-9057-5563E497B7F4}" sibTransId="{3DDFD637-AA46-4384-AEB5-40ED0796586A}"/>
    <dgm:cxn modelId="{910AAAC7-4FB9-4249-B0DF-A6E42E3F78F3}" type="presOf" srcId="{B2AFA194-B0F3-42C5-81D4-E4C4CEE28BF8}" destId="{627F992D-2B92-4EA5-81EC-9CFED90F977A}" srcOrd="0" destOrd="0" presId="urn:microsoft.com/office/officeart/2018/2/layout/IconVerticalSolidList"/>
    <dgm:cxn modelId="{3678FCE5-1010-4FAB-8ECC-AC49C11B6ED2}" srcId="{24396B9A-04AD-456C-806A-5C188702C239}" destId="{85D96587-41D8-47D3-A695-F9D056348DEF}" srcOrd="4" destOrd="0" parTransId="{BDA4B80A-1CDD-4007-AA75-4030BCAC9BDF}" sibTransId="{D3F55F33-757F-483D-8ACF-73B8BA510DDD}"/>
    <dgm:cxn modelId="{1554F024-2D56-41A6-8863-CA8623CABF2B}" type="presParOf" srcId="{036D66F0-8E59-4F42-8785-AA35863E3B80}" destId="{BFC92572-1791-4D85-9257-67C8AD5563E8}" srcOrd="0" destOrd="0" presId="urn:microsoft.com/office/officeart/2018/2/layout/IconVerticalSolidList"/>
    <dgm:cxn modelId="{0E2E1AFF-3051-4C09-A88E-97C93B081DF0}" type="presParOf" srcId="{BFC92572-1791-4D85-9257-67C8AD5563E8}" destId="{0A04C577-8C05-48AD-A37B-1320B5D994D1}" srcOrd="0" destOrd="0" presId="urn:microsoft.com/office/officeart/2018/2/layout/IconVerticalSolidList"/>
    <dgm:cxn modelId="{D3ED58D5-1C23-46C0-9A18-21F4740FC56B}" type="presParOf" srcId="{BFC92572-1791-4D85-9257-67C8AD5563E8}" destId="{752DD148-EA79-47A9-BF91-81225393CAE5}" srcOrd="1" destOrd="0" presId="urn:microsoft.com/office/officeart/2018/2/layout/IconVerticalSolidList"/>
    <dgm:cxn modelId="{5A8DEC64-0C6D-4991-BD84-B635E03B68AD}" type="presParOf" srcId="{BFC92572-1791-4D85-9257-67C8AD5563E8}" destId="{6CCF8FE1-0AF2-48C7-AED6-3F496E4AD827}" srcOrd="2" destOrd="0" presId="urn:microsoft.com/office/officeart/2018/2/layout/IconVerticalSolidList"/>
    <dgm:cxn modelId="{7C5A2BFA-9BEC-4CEB-A8FB-D4265A38CC43}" type="presParOf" srcId="{BFC92572-1791-4D85-9257-67C8AD5563E8}" destId="{85D3E296-8EB5-4D50-9114-27CAD7A92031}" srcOrd="3" destOrd="0" presId="urn:microsoft.com/office/officeart/2018/2/layout/IconVerticalSolidList"/>
    <dgm:cxn modelId="{677B6ACB-6DED-4156-8381-A305E2A524AC}" type="presParOf" srcId="{036D66F0-8E59-4F42-8785-AA35863E3B80}" destId="{BF272F2F-17EC-453D-BBF6-34F89819CF7E}" srcOrd="1" destOrd="0" presId="urn:microsoft.com/office/officeart/2018/2/layout/IconVerticalSolidList"/>
    <dgm:cxn modelId="{54BBF1A9-CE64-4BA5-95C2-CC80AC2F48A3}" type="presParOf" srcId="{036D66F0-8E59-4F42-8785-AA35863E3B80}" destId="{59FC9A69-437A-4E28-9582-3F618EFE7313}" srcOrd="2" destOrd="0" presId="urn:microsoft.com/office/officeart/2018/2/layout/IconVerticalSolidList"/>
    <dgm:cxn modelId="{69627FFF-012C-4C10-8F88-01D3F71D1E50}" type="presParOf" srcId="{59FC9A69-437A-4E28-9582-3F618EFE7313}" destId="{15BC00EA-5E89-4D14-A333-312AE9E40331}" srcOrd="0" destOrd="0" presId="urn:microsoft.com/office/officeart/2018/2/layout/IconVerticalSolidList"/>
    <dgm:cxn modelId="{9090DC24-21EA-44AC-9154-152C46B6565F}" type="presParOf" srcId="{59FC9A69-437A-4E28-9582-3F618EFE7313}" destId="{60D8892A-7790-417A-93DB-C59CAA96EB7B}" srcOrd="1" destOrd="0" presId="urn:microsoft.com/office/officeart/2018/2/layout/IconVerticalSolidList"/>
    <dgm:cxn modelId="{442C359C-E3F5-4173-8E75-EB3D1D56A3FD}" type="presParOf" srcId="{59FC9A69-437A-4E28-9582-3F618EFE7313}" destId="{2D3A3A5E-76D6-4A63-BFD2-FA2177DB9B49}" srcOrd="2" destOrd="0" presId="urn:microsoft.com/office/officeart/2018/2/layout/IconVerticalSolidList"/>
    <dgm:cxn modelId="{021F1FD6-ADDC-4877-ADD4-25945A21E9F6}" type="presParOf" srcId="{59FC9A69-437A-4E28-9582-3F618EFE7313}" destId="{26EEC441-F66B-4C44-BFB7-012413972ACB}" srcOrd="3" destOrd="0" presId="urn:microsoft.com/office/officeart/2018/2/layout/IconVerticalSolidList"/>
    <dgm:cxn modelId="{92B30E0E-13EB-45C8-93F4-B3C220A6B903}" type="presParOf" srcId="{036D66F0-8E59-4F42-8785-AA35863E3B80}" destId="{82E8E787-9070-402E-95ED-751C0525E055}" srcOrd="3" destOrd="0" presId="urn:microsoft.com/office/officeart/2018/2/layout/IconVerticalSolidList"/>
    <dgm:cxn modelId="{8E482EAD-1AE4-414B-AF66-6475003A9662}" type="presParOf" srcId="{036D66F0-8E59-4F42-8785-AA35863E3B80}" destId="{FE3E05ED-0D27-4FB3-8039-762913242E01}" srcOrd="4" destOrd="0" presId="urn:microsoft.com/office/officeart/2018/2/layout/IconVerticalSolidList"/>
    <dgm:cxn modelId="{639E7171-B6F3-4FC7-A11B-71B331A547BC}" type="presParOf" srcId="{FE3E05ED-0D27-4FB3-8039-762913242E01}" destId="{D0B3B70B-DEBF-457C-AF10-8C7F342A357D}" srcOrd="0" destOrd="0" presId="urn:microsoft.com/office/officeart/2018/2/layout/IconVerticalSolidList"/>
    <dgm:cxn modelId="{C488AFD6-F3FC-4A43-AE1E-1E10C8059C97}" type="presParOf" srcId="{FE3E05ED-0D27-4FB3-8039-762913242E01}" destId="{A8902C89-6519-4F5C-B925-1BA71983DA78}" srcOrd="1" destOrd="0" presId="urn:microsoft.com/office/officeart/2018/2/layout/IconVerticalSolidList"/>
    <dgm:cxn modelId="{D910FBC0-51D2-4512-902A-6917C023F655}" type="presParOf" srcId="{FE3E05ED-0D27-4FB3-8039-762913242E01}" destId="{47FD5ACA-B485-4DF5-818A-65B68AB579C9}" srcOrd="2" destOrd="0" presId="urn:microsoft.com/office/officeart/2018/2/layout/IconVerticalSolidList"/>
    <dgm:cxn modelId="{D265A86F-511F-4209-81C8-C92CEC452146}" type="presParOf" srcId="{FE3E05ED-0D27-4FB3-8039-762913242E01}" destId="{627F992D-2B92-4EA5-81EC-9CFED90F977A}" srcOrd="3" destOrd="0" presId="urn:microsoft.com/office/officeart/2018/2/layout/IconVerticalSolidList"/>
    <dgm:cxn modelId="{9C4C8481-6108-42CB-9D7D-FC50F4F2486F}" type="presParOf" srcId="{036D66F0-8E59-4F42-8785-AA35863E3B80}" destId="{91E22F8B-5692-4E42-B28C-F2B6257F5218}" srcOrd="5" destOrd="0" presId="urn:microsoft.com/office/officeart/2018/2/layout/IconVerticalSolidList"/>
    <dgm:cxn modelId="{DBE636CB-2A7F-4825-BE67-5F077B3456F9}" type="presParOf" srcId="{036D66F0-8E59-4F42-8785-AA35863E3B80}" destId="{A5F0C83D-8CA4-4FA3-B020-99C9E29333A7}" srcOrd="6" destOrd="0" presId="urn:microsoft.com/office/officeart/2018/2/layout/IconVerticalSolidList"/>
    <dgm:cxn modelId="{14AA3028-B562-4A55-9D3E-D19D7AED7C0A}" type="presParOf" srcId="{A5F0C83D-8CA4-4FA3-B020-99C9E29333A7}" destId="{BCF67549-1089-404F-8868-F95D55ABCBCC}" srcOrd="0" destOrd="0" presId="urn:microsoft.com/office/officeart/2018/2/layout/IconVerticalSolidList"/>
    <dgm:cxn modelId="{722A1270-465F-42A3-A1F7-D6C7F0164EB1}" type="presParOf" srcId="{A5F0C83D-8CA4-4FA3-B020-99C9E29333A7}" destId="{F702B193-0C94-4E06-B4BB-3E0F1E9E3C58}" srcOrd="1" destOrd="0" presId="urn:microsoft.com/office/officeart/2018/2/layout/IconVerticalSolidList"/>
    <dgm:cxn modelId="{BB2EF775-A53C-4C34-A9CC-D8B1B29C69A8}" type="presParOf" srcId="{A5F0C83D-8CA4-4FA3-B020-99C9E29333A7}" destId="{90535461-5860-45C1-9AC1-DD5C7E203CB8}" srcOrd="2" destOrd="0" presId="urn:microsoft.com/office/officeart/2018/2/layout/IconVerticalSolidList"/>
    <dgm:cxn modelId="{63B05F80-805F-447B-84AF-BF3A5A4B1A89}" type="presParOf" srcId="{A5F0C83D-8CA4-4FA3-B020-99C9E29333A7}" destId="{A86F3A09-0E72-4038-B787-07184564AC70}" srcOrd="3" destOrd="0" presId="urn:microsoft.com/office/officeart/2018/2/layout/IconVerticalSolidList"/>
    <dgm:cxn modelId="{A60B675B-2D30-4FB6-9071-DD7C8069C473}" type="presParOf" srcId="{036D66F0-8E59-4F42-8785-AA35863E3B80}" destId="{449EB882-E636-4355-A00C-D64FB3C55A98}" srcOrd="7" destOrd="0" presId="urn:microsoft.com/office/officeart/2018/2/layout/IconVerticalSolidList"/>
    <dgm:cxn modelId="{3D52DB5E-064D-4E8F-939B-23311C1ED121}" type="presParOf" srcId="{036D66F0-8E59-4F42-8785-AA35863E3B80}" destId="{B00E9BEA-0C1D-4CC7-8AFB-1B1BABE6C94E}" srcOrd="8" destOrd="0" presId="urn:microsoft.com/office/officeart/2018/2/layout/IconVerticalSolidList"/>
    <dgm:cxn modelId="{9461364B-2A3E-4C63-A4A4-4C9B2CA090EF}" type="presParOf" srcId="{B00E9BEA-0C1D-4CC7-8AFB-1B1BABE6C94E}" destId="{63B9712F-7215-443C-AF23-1236B46CDDFA}" srcOrd="0" destOrd="0" presId="urn:microsoft.com/office/officeart/2018/2/layout/IconVerticalSolidList"/>
    <dgm:cxn modelId="{F6D0CEB1-A083-4738-87C5-243842AFFBE2}" type="presParOf" srcId="{B00E9BEA-0C1D-4CC7-8AFB-1B1BABE6C94E}" destId="{13F42DD5-ED81-40B2-89E0-6D7734E1F909}" srcOrd="1" destOrd="0" presId="urn:microsoft.com/office/officeart/2018/2/layout/IconVerticalSolidList"/>
    <dgm:cxn modelId="{9926D3E2-AFF9-4F79-BE73-6DDB1C5610C5}" type="presParOf" srcId="{B00E9BEA-0C1D-4CC7-8AFB-1B1BABE6C94E}" destId="{F90B06A8-5A6C-446B-B52F-157A52380477}" srcOrd="2" destOrd="0" presId="urn:microsoft.com/office/officeart/2018/2/layout/IconVerticalSolidList"/>
    <dgm:cxn modelId="{BA572908-5E9A-419F-8983-2A9D958457A6}" type="presParOf" srcId="{B00E9BEA-0C1D-4CC7-8AFB-1B1BABE6C94E}" destId="{2FEFDEE5-6D59-4BD5-AA1B-A83758B094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396B9A-04AD-456C-806A-5C188702C23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E6C42C9-D1DD-4B07-9862-EFEBC8B6264D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tr-TR" dirty="0"/>
            <a:t>Akut hastalık, travma veya yakın dönem cerrahi öyküsü olan hastalar</a:t>
          </a:r>
          <a:endParaRPr lang="en-US" b="0" dirty="0"/>
        </a:p>
      </dgm:t>
    </dgm:pt>
    <dgm:pt modelId="{5DF37F92-5ED4-4EE4-9E29-00E8F14C00BC}" type="parTrans" cxnId="{D87FD3A3-292B-47C2-833A-18A20D5CAE24}">
      <dgm:prSet/>
      <dgm:spPr/>
      <dgm:t>
        <a:bodyPr/>
        <a:lstStyle/>
        <a:p>
          <a:endParaRPr lang="tr-TR"/>
        </a:p>
      </dgm:t>
    </dgm:pt>
    <dgm:pt modelId="{B7A54EDC-254C-46A9-954B-8C6AA6372942}" type="sibTrans" cxnId="{D87FD3A3-292B-47C2-833A-18A20D5CAE24}">
      <dgm:prSet/>
      <dgm:spPr/>
      <dgm:t>
        <a:bodyPr/>
        <a:lstStyle/>
        <a:p>
          <a:endParaRPr lang="tr-TR"/>
        </a:p>
      </dgm:t>
    </dgm:pt>
    <dgm:pt modelId="{9FA6F58F-57E6-4DEE-BBA9-53BC68D557A4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/>
            <a:t>EWGSOP2</a:t>
          </a:r>
          <a:r>
            <a:rPr lang="tr-TR" dirty="0"/>
            <a:t> ve MNA değerlendirmesi sonucunda </a:t>
          </a:r>
          <a:r>
            <a:rPr lang="tr-TR" dirty="0" err="1"/>
            <a:t>sarkopenisi</a:t>
          </a:r>
          <a:r>
            <a:rPr lang="tr-TR" dirty="0"/>
            <a:t> ve malnütrisyonu/malnütrisyon riski olan hastalar</a:t>
          </a:r>
          <a:endParaRPr lang="en-US" b="0" dirty="0"/>
        </a:p>
      </dgm:t>
    </dgm:pt>
    <dgm:pt modelId="{760AA873-4E0B-43D3-9986-0D8A9A87F8E7}" type="parTrans" cxnId="{AC3F9D59-CA38-42CF-BBDC-627C2F9DC013}">
      <dgm:prSet/>
      <dgm:spPr/>
      <dgm:t>
        <a:bodyPr/>
        <a:lstStyle/>
        <a:p>
          <a:endParaRPr lang="tr-TR"/>
        </a:p>
      </dgm:t>
    </dgm:pt>
    <dgm:pt modelId="{40DCDCFC-264D-4B20-A6D5-49E34D8F7259}" type="sibTrans" cxnId="{AC3F9D59-CA38-42CF-BBDC-627C2F9DC013}">
      <dgm:prSet/>
      <dgm:spPr/>
      <dgm:t>
        <a:bodyPr/>
        <a:lstStyle/>
        <a:p>
          <a:endParaRPr lang="tr-TR"/>
        </a:p>
      </dgm:t>
    </dgm:pt>
    <dgm:pt modelId="{20791B4A-F0E8-4CDF-AB34-F6EBE8D29DB0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tr-TR" b="0" dirty="0"/>
            <a:t>Aktif enfeksiyon, </a:t>
          </a:r>
          <a:r>
            <a:rPr lang="tr-TR" b="0" dirty="0" err="1"/>
            <a:t>inflamatuvar</a:t>
          </a:r>
          <a:r>
            <a:rPr lang="tr-TR" b="0" dirty="0"/>
            <a:t> hastalık, malignite veya karaciğer/böbrek yetmezliği olan hastalar</a:t>
          </a:r>
          <a:endParaRPr lang="en-US" b="0" dirty="0"/>
        </a:p>
      </dgm:t>
    </dgm:pt>
    <dgm:pt modelId="{15E084EB-D792-4EC0-89C0-564CDDA64D7C}" type="parTrans" cxnId="{A657BC17-8E35-4199-8928-696D402C3FF4}">
      <dgm:prSet/>
      <dgm:spPr/>
      <dgm:t>
        <a:bodyPr/>
        <a:lstStyle/>
        <a:p>
          <a:endParaRPr lang="tr-TR"/>
        </a:p>
      </dgm:t>
    </dgm:pt>
    <dgm:pt modelId="{4ED697F3-7E98-4CE7-AC36-03B1B97929B2}" type="sibTrans" cxnId="{A657BC17-8E35-4199-8928-696D402C3FF4}">
      <dgm:prSet/>
      <dgm:spPr/>
      <dgm:t>
        <a:bodyPr/>
        <a:lstStyle/>
        <a:p>
          <a:endParaRPr lang="tr-TR"/>
        </a:p>
      </dgm:t>
    </dgm:pt>
    <dgm:pt modelId="{DB341062-58C8-48F9-8D03-B07F8576A240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tr-TR" b="0" dirty="0"/>
            <a:t>65 altı olan ve  ölçümler sırasında eksik klinik veya laboratuvar verisi olan hastalar</a:t>
          </a:r>
          <a:endParaRPr lang="en-US" b="0" dirty="0"/>
        </a:p>
      </dgm:t>
    </dgm:pt>
    <dgm:pt modelId="{95637806-28A9-4853-B12D-F61AF8D97782}" type="parTrans" cxnId="{78E547E0-406A-4ACE-AA2D-21572395095D}">
      <dgm:prSet/>
      <dgm:spPr/>
      <dgm:t>
        <a:bodyPr/>
        <a:lstStyle/>
        <a:p>
          <a:endParaRPr lang="tr-TR"/>
        </a:p>
      </dgm:t>
    </dgm:pt>
    <dgm:pt modelId="{3AB29836-250A-4226-9568-CFE4A8BDC90C}" type="sibTrans" cxnId="{78E547E0-406A-4ACE-AA2D-21572395095D}">
      <dgm:prSet/>
      <dgm:spPr/>
      <dgm:t>
        <a:bodyPr/>
        <a:lstStyle/>
        <a:p>
          <a:endParaRPr lang="tr-TR"/>
        </a:p>
      </dgm:t>
    </dgm:pt>
    <dgm:pt modelId="{7C61C543-0E89-4155-8FD1-D9FF2F199F34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tr-TR" b="0" dirty="0"/>
            <a:t>Steroid, </a:t>
          </a:r>
          <a:r>
            <a:rPr lang="tr-TR" b="0" dirty="0" err="1"/>
            <a:t>immünsupresan</a:t>
          </a:r>
          <a:r>
            <a:rPr lang="tr-TR" b="0" dirty="0"/>
            <a:t> veya akut faz yanıtını etkileyebilecek ilaç kullanımı olan hastalar</a:t>
          </a:r>
          <a:endParaRPr lang="en-US" b="0" dirty="0"/>
        </a:p>
      </dgm:t>
    </dgm:pt>
    <dgm:pt modelId="{31EB8BEB-C446-4E37-98C8-EEEC0AF016B1}" type="parTrans" cxnId="{FA509638-D35C-4C4E-B645-3275BC6A456C}">
      <dgm:prSet/>
      <dgm:spPr/>
      <dgm:t>
        <a:bodyPr/>
        <a:lstStyle/>
        <a:p>
          <a:endParaRPr lang="tr-TR"/>
        </a:p>
      </dgm:t>
    </dgm:pt>
    <dgm:pt modelId="{DB94A348-8CEA-4BED-91AF-2773E1FBD52F}" type="sibTrans" cxnId="{FA509638-D35C-4C4E-B645-3275BC6A456C}">
      <dgm:prSet/>
      <dgm:spPr/>
      <dgm:t>
        <a:bodyPr/>
        <a:lstStyle/>
        <a:p>
          <a:endParaRPr lang="tr-TR"/>
        </a:p>
      </dgm:t>
    </dgm:pt>
    <dgm:pt modelId="{036D66F0-8E59-4F42-8785-AA35863E3B80}" type="pres">
      <dgm:prSet presAssocID="{24396B9A-04AD-456C-806A-5C188702C239}" presName="root" presStyleCnt="0">
        <dgm:presLayoutVars>
          <dgm:dir/>
          <dgm:resizeHandles val="exact"/>
        </dgm:presLayoutVars>
      </dgm:prSet>
      <dgm:spPr/>
    </dgm:pt>
    <dgm:pt modelId="{AA247BB0-6B15-4B06-A82E-318A307FA5A7}" type="pres">
      <dgm:prSet presAssocID="{DB341062-58C8-48F9-8D03-B07F8576A240}" presName="compNode" presStyleCnt="0"/>
      <dgm:spPr/>
    </dgm:pt>
    <dgm:pt modelId="{6D8F9BB5-3D7D-4C3A-92C1-863199CC7C6D}" type="pres">
      <dgm:prSet presAssocID="{DB341062-58C8-48F9-8D03-B07F8576A240}" presName="bgRect" presStyleLbl="bgShp" presStyleIdx="0" presStyleCnt="5"/>
      <dgm:spPr/>
    </dgm:pt>
    <dgm:pt modelId="{69CC7243-9A47-4689-9E07-BC41F8DC95F5}" type="pres">
      <dgm:prSet presAssocID="{DB341062-58C8-48F9-8D03-B07F8576A24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zet Çarpı düz dolguyla"/>
        </a:ext>
      </dgm:extLst>
    </dgm:pt>
    <dgm:pt modelId="{1CA2B559-BE58-411C-A0BA-7D9800AFD4C5}" type="pres">
      <dgm:prSet presAssocID="{DB341062-58C8-48F9-8D03-B07F8576A240}" presName="spaceRect" presStyleCnt="0"/>
      <dgm:spPr/>
    </dgm:pt>
    <dgm:pt modelId="{2009CD6C-566C-43FF-BB18-7DD39AC77A7C}" type="pres">
      <dgm:prSet presAssocID="{DB341062-58C8-48F9-8D03-B07F8576A240}" presName="parTx" presStyleLbl="revTx" presStyleIdx="0" presStyleCnt="5">
        <dgm:presLayoutVars>
          <dgm:chMax val="0"/>
          <dgm:chPref val="0"/>
        </dgm:presLayoutVars>
      </dgm:prSet>
      <dgm:spPr/>
    </dgm:pt>
    <dgm:pt modelId="{BA0CF8E1-98F3-41E7-A3E4-E87A7E9C2432}" type="pres">
      <dgm:prSet presAssocID="{3AB29836-250A-4226-9568-CFE4A8BDC90C}" presName="sibTrans" presStyleCnt="0"/>
      <dgm:spPr/>
    </dgm:pt>
    <dgm:pt modelId="{A50CE991-EA22-4ACC-B038-072A7DF9EA67}" type="pres">
      <dgm:prSet presAssocID="{7E6C42C9-D1DD-4B07-9862-EFEBC8B6264D}" presName="compNode" presStyleCnt="0"/>
      <dgm:spPr/>
    </dgm:pt>
    <dgm:pt modelId="{E108FCA9-A15A-489F-9153-56393A21FEC6}" type="pres">
      <dgm:prSet presAssocID="{7E6C42C9-D1DD-4B07-9862-EFEBC8B6264D}" presName="bgRect" presStyleLbl="bgShp" presStyleIdx="1" presStyleCnt="5" custLinFactNeighborX="-10849" custLinFactNeighborY="-636"/>
      <dgm:spPr/>
    </dgm:pt>
    <dgm:pt modelId="{6944086D-16F1-4AE3-BC50-1E166555D4D3}" type="pres">
      <dgm:prSet presAssocID="{7E6C42C9-D1DD-4B07-9862-EFEBC8B6264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Yasak işareti düz dolguyla"/>
        </a:ext>
      </dgm:extLst>
    </dgm:pt>
    <dgm:pt modelId="{882C4CE7-566C-4A54-807E-D07923E8CC28}" type="pres">
      <dgm:prSet presAssocID="{7E6C42C9-D1DD-4B07-9862-EFEBC8B6264D}" presName="spaceRect" presStyleCnt="0"/>
      <dgm:spPr/>
    </dgm:pt>
    <dgm:pt modelId="{0FD7999C-F8E1-4F4D-9FD6-56C6FDC3B5C2}" type="pres">
      <dgm:prSet presAssocID="{7E6C42C9-D1DD-4B07-9862-EFEBC8B6264D}" presName="parTx" presStyleLbl="revTx" presStyleIdx="1" presStyleCnt="5">
        <dgm:presLayoutVars>
          <dgm:chMax val="0"/>
          <dgm:chPref val="0"/>
        </dgm:presLayoutVars>
      </dgm:prSet>
      <dgm:spPr/>
    </dgm:pt>
    <dgm:pt modelId="{45459780-CD7E-4877-BC67-60FD1BEDB50D}" type="pres">
      <dgm:prSet presAssocID="{B7A54EDC-254C-46A9-954B-8C6AA6372942}" presName="sibTrans" presStyleCnt="0"/>
      <dgm:spPr/>
    </dgm:pt>
    <dgm:pt modelId="{25609C7D-0C36-4F3E-BE3F-FDECEAD75389}" type="pres">
      <dgm:prSet presAssocID="{9FA6F58F-57E6-4DEE-BBA9-53BC68D557A4}" presName="compNode" presStyleCnt="0"/>
      <dgm:spPr/>
    </dgm:pt>
    <dgm:pt modelId="{74552DE4-085D-4F3D-B281-47170F7A98AD}" type="pres">
      <dgm:prSet presAssocID="{9FA6F58F-57E6-4DEE-BBA9-53BC68D557A4}" presName="bgRect" presStyleLbl="bgShp" presStyleIdx="2" presStyleCnt="5"/>
      <dgm:spPr/>
    </dgm:pt>
    <dgm:pt modelId="{FEF4CA6D-E7CF-4E38-9D49-D713929A83DB}" type="pres">
      <dgm:prSet presAssocID="{9FA6F58F-57E6-4DEE-BBA9-53BC68D557A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t düz dolguyla"/>
        </a:ext>
      </dgm:extLst>
    </dgm:pt>
    <dgm:pt modelId="{1B05880D-C358-4C17-8A34-293DCDD5BA66}" type="pres">
      <dgm:prSet presAssocID="{9FA6F58F-57E6-4DEE-BBA9-53BC68D557A4}" presName="spaceRect" presStyleCnt="0"/>
      <dgm:spPr/>
    </dgm:pt>
    <dgm:pt modelId="{CFB503DA-D771-4FC3-A2B5-66FDF34C6FD1}" type="pres">
      <dgm:prSet presAssocID="{9FA6F58F-57E6-4DEE-BBA9-53BC68D557A4}" presName="parTx" presStyleLbl="revTx" presStyleIdx="2" presStyleCnt="5">
        <dgm:presLayoutVars>
          <dgm:chMax val="0"/>
          <dgm:chPref val="0"/>
        </dgm:presLayoutVars>
      </dgm:prSet>
      <dgm:spPr/>
    </dgm:pt>
    <dgm:pt modelId="{286E55FE-8F89-4978-93B7-16ED6D6B5ABF}" type="pres">
      <dgm:prSet presAssocID="{40DCDCFC-264D-4B20-A6D5-49E34D8F7259}" presName="sibTrans" presStyleCnt="0"/>
      <dgm:spPr/>
    </dgm:pt>
    <dgm:pt modelId="{8AA104AB-ED03-4D5E-BF5E-AF28AB32D589}" type="pres">
      <dgm:prSet presAssocID="{20791B4A-F0E8-4CDF-AB34-F6EBE8D29DB0}" presName="compNode" presStyleCnt="0"/>
      <dgm:spPr/>
    </dgm:pt>
    <dgm:pt modelId="{96EF01AF-7D8F-40F2-84BB-F315F6E4B44A}" type="pres">
      <dgm:prSet presAssocID="{20791B4A-F0E8-4CDF-AB34-F6EBE8D29DB0}" presName="bgRect" presStyleLbl="bgShp" presStyleIdx="3" presStyleCnt="5"/>
      <dgm:spPr/>
    </dgm:pt>
    <dgm:pt modelId="{94B29E4E-4B15-4299-9115-373E859CAD28}" type="pres">
      <dgm:prSet presAssocID="{20791B4A-F0E8-4CDF-AB34-F6EBE8D29DB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arı düz dolguyla"/>
        </a:ext>
      </dgm:extLst>
    </dgm:pt>
    <dgm:pt modelId="{F977C92D-1AD8-488C-AAB6-C6A23FE7B603}" type="pres">
      <dgm:prSet presAssocID="{20791B4A-F0E8-4CDF-AB34-F6EBE8D29DB0}" presName="spaceRect" presStyleCnt="0"/>
      <dgm:spPr/>
    </dgm:pt>
    <dgm:pt modelId="{4B69F5F9-92A2-440F-9AA7-DFCEE9D98261}" type="pres">
      <dgm:prSet presAssocID="{20791B4A-F0E8-4CDF-AB34-F6EBE8D29DB0}" presName="parTx" presStyleLbl="revTx" presStyleIdx="3" presStyleCnt="5">
        <dgm:presLayoutVars>
          <dgm:chMax val="0"/>
          <dgm:chPref val="0"/>
        </dgm:presLayoutVars>
      </dgm:prSet>
      <dgm:spPr/>
    </dgm:pt>
    <dgm:pt modelId="{CD9B3B81-3700-4438-A1C0-F2DA5C46C70A}" type="pres">
      <dgm:prSet presAssocID="{4ED697F3-7E98-4CE7-AC36-03B1B97929B2}" presName="sibTrans" presStyleCnt="0"/>
      <dgm:spPr/>
    </dgm:pt>
    <dgm:pt modelId="{F5A96A64-123D-4AF7-9652-2309249A32B0}" type="pres">
      <dgm:prSet presAssocID="{7C61C543-0E89-4155-8FD1-D9FF2F199F34}" presName="compNode" presStyleCnt="0"/>
      <dgm:spPr/>
    </dgm:pt>
    <dgm:pt modelId="{96AB75C5-D1E4-419C-8D48-679276ED288A}" type="pres">
      <dgm:prSet presAssocID="{7C61C543-0E89-4155-8FD1-D9FF2F199F34}" presName="bgRect" presStyleLbl="bgShp" presStyleIdx="4" presStyleCnt="5"/>
      <dgm:spPr/>
    </dgm:pt>
    <dgm:pt modelId="{FD5A383B-6417-48A8-9FA0-3E73A8A9837B}" type="pres">
      <dgm:prSet presAssocID="{7C61C543-0E89-4155-8FD1-D9FF2F199F3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ş Parmak Aşağıda düz dolguyla"/>
        </a:ext>
      </dgm:extLst>
    </dgm:pt>
    <dgm:pt modelId="{263E2CCC-257C-495D-95EC-BFC585D591C7}" type="pres">
      <dgm:prSet presAssocID="{7C61C543-0E89-4155-8FD1-D9FF2F199F34}" presName="spaceRect" presStyleCnt="0"/>
      <dgm:spPr/>
    </dgm:pt>
    <dgm:pt modelId="{0A7EE6EE-B537-42A8-9963-BB916872F191}" type="pres">
      <dgm:prSet presAssocID="{7C61C543-0E89-4155-8FD1-D9FF2F199F34}" presName="parTx" presStyleLbl="revTx" presStyleIdx="4" presStyleCnt="5" custLinFactNeighborX="-2469" custLinFactNeighborY="11663">
        <dgm:presLayoutVars>
          <dgm:chMax val="0"/>
          <dgm:chPref val="0"/>
        </dgm:presLayoutVars>
      </dgm:prSet>
      <dgm:spPr/>
    </dgm:pt>
  </dgm:ptLst>
  <dgm:cxnLst>
    <dgm:cxn modelId="{A657BC17-8E35-4199-8928-696D402C3FF4}" srcId="{24396B9A-04AD-456C-806A-5C188702C239}" destId="{20791B4A-F0E8-4CDF-AB34-F6EBE8D29DB0}" srcOrd="3" destOrd="0" parTransId="{15E084EB-D792-4EC0-89C0-564CDDA64D7C}" sibTransId="{4ED697F3-7E98-4CE7-AC36-03B1B97929B2}"/>
    <dgm:cxn modelId="{6157DB20-B5FC-4D0F-9487-F92812BC1696}" type="presOf" srcId="{20791B4A-F0E8-4CDF-AB34-F6EBE8D29DB0}" destId="{4B69F5F9-92A2-440F-9AA7-DFCEE9D98261}" srcOrd="0" destOrd="0" presId="urn:microsoft.com/office/officeart/2018/2/layout/IconVerticalSolidList"/>
    <dgm:cxn modelId="{80006936-28BC-44F7-930E-F8B06F9A9E9C}" type="presOf" srcId="{7C61C543-0E89-4155-8FD1-D9FF2F199F34}" destId="{0A7EE6EE-B537-42A8-9963-BB916872F191}" srcOrd="0" destOrd="0" presId="urn:microsoft.com/office/officeart/2018/2/layout/IconVerticalSolidList"/>
    <dgm:cxn modelId="{FA509638-D35C-4C4E-B645-3275BC6A456C}" srcId="{24396B9A-04AD-456C-806A-5C188702C239}" destId="{7C61C543-0E89-4155-8FD1-D9FF2F199F34}" srcOrd="4" destOrd="0" parTransId="{31EB8BEB-C446-4E37-98C8-EEEC0AF016B1}" sibTransId="{DB94A348-8CEA-4BED-91AF-2773E1FBD52F}"/>
    <dgm:cxn modelId="{4577D55D-DBD4-44FC-A41D-EB325E7C40EB}" type="presOf" srcId="{DB341062-58C8-48F9-8D03-B07F8576A240}" destId="{2009CD6C-566C-43FF-BB18-7DD39AC77A7C}" srcOrd="0" destOrd="0" presId="urn:microsoft.com/office/officeart/2018/2/layout/IconVerticalSolidList"/>
    <dgm:cxn modelId="{AC3F9D59-CA38-42CF-BBDC-627C2F9DC013}" srcId="{24396B9A-04AD-456C-806A-5C188702C239}" destId="{9FA6F58F-57E6-4DEE-BBA9-53BC68D557A4}" srcOrd="2" destOrd="0" parTransId="{760AA873-4E0B-43D3-9986-0D8A9A87F8E7}" sibTransId="{40DCDCFC-264D-4B20-A6D5-49E34D8F7259}"/>
    <dgm:cxn modelId="{F2EA3C86-A83F-48D0-BD7C-B31F8739B1C3}" type="presOf" srcId="{7E6C42C9-D1DD-4B07-9862-EFEBC8B6264D}" destId="{0FD7999C-F8E1-4F4D-9FD6-56C6FDC3B5C2}" srcOrd="0" destOrd="0" presId="urn:microsoft.com/office/officeart/2018/2/layout/IconVerticalSolidList"/>
    <dgm:cxn modelId="{D2C6E08F-027A-4296-8E5A-2B47B57B9AC8}" type="presOf" srcId="{24396B9A-04AD-456C-806A-5C188702C239}" destId="{036D66F0-8E59-4F42-8785-AA35863E3B80}" srcOrd="0" destOrd="0" presId="urn:microsoft.com/office/officeart/2018/2/layout/IconVerticalSolidList"/>
    <dgm:cxn modelId="{D87FD3A3-292B-47C2-833A-18A20D5CAE24}" srcId="{24396B9A-04AD-456C-806A-5C188702C239}" destId="{7E6C42C9-D1DD-4B07-9862-EFEBC8B6264D}" srcOrd="1" destOrd="0" parTransId="{5DF37F92-5ED4-4EE4-9E29-00E8F14C00BC}" sibTransId="{B7A54EDC-254C-46A9-954B-8C6AA6372942}"/>
    <dgm:cxn modelId="{1A2608CD-5B9E-44E6-A381-3A437DA7B282}" type="presOf" srcId="{9FA6F58F-57E6-4DEE-BBA9-53BC68D557A4}" destId="{CFB503DA-D771-4FC3-A2B5-66FDF34C6FD1}" srcOrd="0" destOrd="0" presId="urn:microsoft.com/office/officeart/2018/2/layout/IconVerticalSolidList"/>
    <dgm:cxn modelId="{78E547E0-406A-4ACE-AA2D-21572395095D}" srcId="{24396B9A-04AD-456C-806A-5C188702C239}" destId="{DB341062-58C8-48F9-8D03-B07F8576A240}" srcOrd="0" destOrd="0" parTransId="{95637806-28A9-4853-B12D-F61AF8D97782}" sibTransId="{3AB29836-250A-4226-9568-CFE4A8BDC90C}"/>
    <dgm:cxn modelId="{378AB150-CCF7-4561-9502-275BF4D578CA}" type="presParOf" srcId="{036D66F0-8E59-4F42-8785-AA35863E3B80}" destId="{AA247BB0-6B15-4B06-A82E-318A307FA5A7}" srcOrd="0" destOrd="0" presId="urn:microsoft.com/office/officeart/2018/2/layout/IconVerticalSolidList"/>
    <dgm:cxn modelId="{78D93540-2E36-4C41-B70C-3EEC54827F06}" type="presParOf" srcId="{AA247BB0-6B15-4B06-A82E-318A307FA5A7}" destId="{6D8F9BB5-3D7D-4C3A-92C1-863199CC7C6D}" srcOrd="0" destOrd="0" presId="urn:microsoft.com/office/officeart/2018/2/layout/IconVerticalSolidList"/>
    <dgm:cxn modelId="{CD2000F9-9ACD-468B-99B9-B39E33E6DB15}" type="presParOf" srcId="{AA247BB0-6B15-4B06-A82E-318A307FA5A7}" destId="{69CC7243-9A47-4689-9E07-BC41F8DC95F5}" srcOrd="1" destOrd="0" presId="urn:microsoft.com/office/officeart/2018/2/layout/IconVerticalSolidList"/>
    <dgm:cxn modelId="{91D478A8-3B74-4CEA-9D5B-12E01FD69539}" type="presParOf" srcId="{AA247BB0-6B15-4B06-A82E-318A307FA5A7}" destId="{1CA2B559-BE58-411C-A0BA-7D9800AFD4C5}" srcOrd="2" destOrd="0" presId="urn:microsoft.com/office/officeart/2018/2/layout/IconVerticalSolidList"/>
    <dgm:cxn modelId="{846A6F11-B7DE-4D15-81C1-93DC57342B3B}" type="presParOf" srcId="{AA247BB0-6B15-4B06-A82E-318A307FA5A7}" destId="{2009CD6C-566C-43FF-BB18-7DD39AC77A7C}" srcOrd="3" destOrd="0" presId="urn:microsoft.com/office/officeart/2018/2/layout/IconVerticalSolidList"/>
    <dgm:cxn modelId="{E2EA57F9-5DC7-4E5A-95D8-B2B954090A84}" type="presParOf" srcId="{036D66F0-8E59-4F42-8785-AA35863E3B80}" destId="{BA0CF8E1-98F3-41E7-A3E4-E87A7E9C2432}" srcOrd="1" destOrd="0" presId="urn:microsoft.com/office/officeart/2018/2/layout/IconVerticalSolidList"/>
    <dgm:cxn modelId="{230FD49E-9807-4759-8DC7-A0D943B17EFE}" type="presParOf" srcId="{036D66F0-8E59-4F42-8785-AA35863E3B80}" destId="{A50CE991-EA22-4ACC-B038-072A7DF9EA67}" srcOrd="2" destOrd="0" presId="urn:microsoft.com/office/officeart/2018/2/layout/IconVerticalSolidList"/>
    <dgm:cxn modelId="{C5386658-A52D-43DA-A815-37D7F3792303}" type="presParOf" srcId="{A50CE991-EA22-4ACC-B038-072A7DF9EA67}" destId="{E108FCA9-A15A-489F-9153-56393A21FEC6}" srcOrd="0" destOrd="0" presId="urn:microsoft.com/office/officeart/2018/2/layout/IconVerticalSolidList"/>
    <dgm:cxn modelId="{B591B162-B047-4EE1-A5D7-D004B7AC96E6}" type="presParOf" srcId="{A50CE991-EA22-4ACC-B038-072A7DF9EA67}" destId="{6944086D-16F1-4AE3-BC50-1E166555D4D3}" srcOrd="1" destOrd="0" presId="urn:microsoft.com/office/officeart/2018/2/layout/IconVerticalSolidList"/>
    <dgm:cxn modelId="{5548CB96-2C11-4924-B407-0C2E4923DC1D}" type="presParOf" srcId="{A50CE991-EA22-4ACC-B038-072A7DF9EA67}" destId="{882C4CE7-566C-4A54-807E-D07923E8CC28}" srcOrd="2" destOrd="0" presId="urn:microsoft.com/office/officeart/2018/2/layout/IconVerticalSolidList"/>
    <dgm:cxn modelId="{365AF6BF-C51A-481F-9864-8FE24E1727D4}" type="presParOf" srcId="{A50CE991-EA22-4ACC-B038-072A7DF9EA67}" destId="{0FD7999C-F8E1-4F4D-9FD6-56C6FDC3B5C2}" srcOrd="3" destOrd="0" presId="urn:microsoft.com/office/officeart/2018/2/layout/IconVerticalSolidList"/>
    <dgm:cxn modelId="{D6DD4A79-CFAE-4E5A-A68D-25865619C131}" type="presParOf" srcId="{036D66F0-8E59-4F42-8785-AA35863E3B80}" destId="{45459780-CD7E-4877-BC67-60FD1BEDB50D}" srcOrd="3" destOrd="0" presId="urn:microsoft.com/office/officeart/2018/2/layout/IconVerticalSolidList"/>
    <dgm:cxn modelId="{C04B9DAD-76DC-4CB3-9374-629B40FFEC07}" type="presParOf" srcId="{036D66F0-8E59-4F42-8785-AA35863E3B80}" destId="{25609C7D-0C36-4F3E-BE3F-FDECEAD75389}" srcOrd="4" destOrd="0" presId="urn:microsoft.com/office/officeart/2018/2/layout/IconVerticalSolidList"/>
    <dgm:cxn modelId="{E73B9C12-A282-4497-982C-0CABB491294C}" type="presParOf" srcId="{25609C7D-0C36-4F3E-BE3F-FDECEAD75389}" destId="{74552DE4-085D-4F3D-B281-47170F7A98AD}" srcOrd="0" destOrd="0" presId="urn:microsoft.com/office/officeart/2018/2/layout/IconVerticalSolidList"/>
    <dgm:cxn modelId="{2BEC4B0D-0980-40BE-B19A-1AF83986482D}" type="presParOf" srcId="{25609C7D-0C36-4F3E-BE3F-FDECEAD75389}" destId="{FEF4CA6D-E7CF-4E38-9D49-D713929A83DB}" srcOrd="1" destOrd="0" presId="urn:microsoft.com/office/officeart/2018/2/layout/IconVerticalSolidList"/>
    <dgm:cxn modelId="{5D97B649-DEB5-4924-ADD0-D0DBE8739813}" type="presParOf" srcId="{25609C7D-0C36-4F3E-BE3F-FDECEAD75389}" destId="{1B05880D-C358-4C17-8A34-293DCDD5BA66}" srcOrd="2" destOrd="0" presId="urn:microsoft.com/office/officeart/2018/2/layout/IconVerticalSolidList"/>
    <dgm:cxn modelId="{0759EDF6-E662-4201-BA5F-1078E72970F2}" type="presParOf" srcId="{25609C7D-0C36-4F3E-BE3F-FDECEAD75389}" destId="{CFB503DA-D771-4FC3-A2B5-66FDF34C6FD1}" srcOrd="3" destOrd="0" presId="urn:microsoft.com/office/officeart/2018/2/layout/IconVerticalSolidList"/>
    <dgm:cxn modelId="{63503D28-44EB-4A2F-A53C-AFD6015C1ACE}" type="presParOf" srcId="{036D66F0-8E59-4F42-8785-AA35863E3B80}" destId="{286E55FE-8F89-4978-93B7-16ED6D6B5ABF}" srcOrd="5" destOrd="0" presId="urn:microsoft.com/office/officeart/2018/2/layout/IconVerticalSolidList"/>
    <dgm:cxn modelId="{1F718929-F81E-444F-B5B2-5B7EDF145527}" type="presParOf" srcId="{036D66F0-8E59-4F42-8785-AA35863E3B80}" destId="{8AA104AB-ED03-4D5E-BF5E-AF28AB32D589}" srcOrd="6" destOrd="0" presId="urn:microsoft.com/office/officeart/2018/2/layout/IconVerticalSolidList"/>
    <dgm:cxn modelId="{093431EB-ABCE-41E6-AF12-837EA0D24072}" type="presParOf" srcId="{8AA104AB-ED03-4D5E-BF5E-AF28AB32D589}" destId="{96EF01AF-7D8F-40F2-84BB-F315F6E4B44A}" srcOrd="0" destOrd="0" presId="urn:microsoft.com/office/officeart/2018/2/layout/IconVerticalSolidList"/>
    <dgm:cxn modelId="{540D8682-8DE6-432E-9AF0-5783E0E6FCED}" type="presParOf" srcId="{8AA104AB-ED03-4D5E-BF5E-AF28AB32D589}" destId="{94B29E4E-4B15-4299-9115-373E859CAD28}" srcOrd="1" destOrd="0" presId="urn:microsoft.com/office/officeart/2018/2/layout/IconVerticalSolidList"/>
    <dgm:cxn modelId="{4882C52C-07C7-4026-B47F-98E2AB48DF26}" type="presParOf" srcId="{8AA104AB-ED03-4D5E-BF5E-AF28AB32D589}" destId="{F977C92D-1AD8-488C-AAB6-C6A23FE7B603}" srcOrd="2" destOrd="0" presId="urn:microsoft.com/office/officeart/2018/2/layout/IconVerticalSolidList"/>
    <dgm:cxn modelId="{1D50AB6C-B05B-4083-ADAA-B0E0E022DB1C}" type="presParOf" srcId="{8AA104AB-ED03-4D5E-BF5E-AF28AB32D589}" destId="{4B69F5F9-92A2-440F-9AA7-DFCEE9D98261}" srcOrd="3" destOrd="0" presId="urn:microsoft.com/office/officeart/2018/2/layout/IconVerticalSolidList"/>
    <dgm:cxn modelId="{454A7EFD-505E-40FC-B560-67CA0CC10CCC}" type="presParOf" srcId="{036D66F0-8E59-4F42-8785-AA35863E3B80}" destId="{CD9B3B81-3700-4438-A1C0-F2DA5C46C70A}" srcOrd="7" destOrd="0" presId="urn:microsoft.com/office/officeart/2018/2/layout/IconVerticalSolidList"/>
    <dgm:cxn modelId="{F7B4F2C1-D8A9-45E7-9C93-A91F5F23511E}" type="presParOf" srcId="{036D66F0-8E59-4F42-8785-AA35863E3B80}" destId="{F5A96A64-123D-4AF7-9652-2309249A32B0}" srcOrd="8" destOrd="0" presId="urn:microsoft.com/office/officeart/2018/2/layout/IconVerticalSolidList"/>
    <dgm:cxn modelId="{3BFBF371-5E10-44FD-A03A-72DDA98E8475}" type="presParOf" srcId="{F5A96A64-123D-4AF7-9652-2309249A32B0}" destId="{96AB75C5-D1E4-419C-8D48-679276ED288A}" srcOrd="0" destOrd="0" presId="urn:microsoft.com/office/officeart/2018/2/layout/IconVerticalSolidList"/>
    <dgm:cxn modelId="{A6DFB162-CB77-4154-B99E-0A63EE617BDC}" type="presParOf" srcId="{F5A96A64-123D-4AF7-9652-2309249A32B0}" destId="{FD5A383B-6417-48A8-9FA0-3E73A8A9837B}" srcOrd="1" destOrd="0" presId="urn:microsoft.com/office/officeart/2018/2/layout/IconVerticalSolidList"/>
    <dgm:cxn modelId="{EDCF4584-7959-4E6E-A851-0F51C5583F82}" type="presParOf" srcId="{F5A96A64-123D-4AF7-9652-2309249A32B0}" destId="{263E2CCC-257C-495D-95EC-BFC585D591C7}" srcOrd="2" destOrd="0" presId="urn:microsoft.com/office/officeart/2018/2/layout/IconVerticalSolidList"/>
    <dgm:cxn modelId="{C368E16E-B11E-411E-BDEE-162BEC966E4C}" type="presParOf" srcId="{F5A96A64-123D-4AF7-9652-2309249A32B0}" destId="{0A7EE6EE-B537-42A8-9963-BB916872F19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F49C6C-610B-4984-9F20-58041CBEBA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5E5AF00-07E7-4E85-958C-F464219F51DE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 err="1"/>
            <a:t>Klinik</a:t>
          </a:r>
          <a:r>
            <a:rPr lang="en-US" dirty="0"/>
            <a:t> </a:t>
          </a:r>
          <a:r>
            <a:rPr lang="en-US" dirty="0" err="1"/>
            <a:t>Parametreler</a:t>
          </a:r>
          <a:r>
            <a:rPr lang="en-US" dirty="0"/>
            <a:t>: BMI, HGS, CCI</a:t>
          </a:r>
        </a:p>
      </dgm:t>
    </dgm:pt>
    <dgm:pt modelId="{30E46430-F039-45BE-B1A5-E7C5E16BACC1}" type="parTrans" cxnId="{0E4D67FE-38AC-443D-BA9E-9AC1E9F3D89E}">
      <dgm:prSet/>
      <dgm:spPr/>
      <dgm:t>
        <a:bodyPr/>
        <a:lstStyle/>
        <a:p>
          <a:endParaRPr lang="en-US"/>
        </a:p>
      </dgm:t>
    </dgm:pt>
    <dgm:pt modelId="{F9E9E8B6-9A4B-4F04-8836-05459C254373}" type="sibTrans" cxnId="{0E4D67FE-38AC-443D-BA9E-9AC1E9F3D89E}">
      <dgm:prSet/>
      <dgm:spPr/>
      <dgm:t>
        <a:bodyPr/>
        <a:lstStyle/>
        <a:p>
          <a:endParaRPr lang="en-US"/>
        </a:p>
      </dgm:t>
    </dgm:pt>
    <dgm:pt modelId="{7E67723C-31CD-46A1-800B-CD52A43E4166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tr-TR" dirty="0"/>
            <a:t>İnflamasyonu gösteren </a:t>
          </a:r>
          <a:r>
            <a:rPr lang="en-US" dirty="0" err="1"/>
            <a:t>Laboratuvar</a:t>
          </a:r>
          <a:r>
            <a:rPr lang="en-US" dirty="0"/>
            <a:t> </a:t>
          </a:r>
          <a:r>
            <a:rPr lang="en-US" dirty="0" err="1"/>
            <a:t>Parametreleri</a:t>
          </a:r>
          <a:r>
            <a:rPr lang="en-US" dirty="0"/>
            <a:t>: CRP, Alb, CRP/Alb, NLR, PNI</a:t>
          </a:r>
        </a:p>
      </dgm:t>
    </dgm:pt>
    <dgm:pt modelId="{655A6318-3E22-4DD2-9AB9-973075C18546}" type="parTrans" cxnId="{2B506257-77C3-4839-84CE-07B03F5879CA}">
      <dgm:prSet/>
      <dgm:spPr/>
      <dgm:t>
        <a:bodyPr/>
        <a:lstStyle/>
        <a:p>
          <a:endParaRPr lang="en-US"/>
        </a:p>
      </dgm:t>
    </dgm:pt>
    <dgm:pt modelId="{7131BA6E-7A91-42FD-828A-6FB3FE9E1EB5}" type="sibTrans" cxnId="{2B506257-77C3-4839-84CE-07B03F5879CA}">
      <dgm:prSet/>
      <dgm:spPr/>
      <dgm:t>
        <a:bodyPr/>
        <a:lstStyle/>
        <a:p>
          <a:endParaRPr lang="en-US"/>
        </a:p>
      </dgm:t>
    </dgm:pt>
    <dgm:pt modelId="{4CCAA362-086A-4EAE-B266-500DEABD931A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/>
            <a:t>BIA </a:t>
          </a:r>
          <a:r>
            <a:rPr lang="en-US" dirty="0" err="1"/>
            <a:t>Analizi</a:t>
          </a:r>
          <a:r>
            <a:rPr lang="en-US" dirty="0"/>
            <a:t>: </a:t>
          </a:r>
          <a:r>
            <a:rPr lang="en-US" dirty="0" err="1"/>
            <a:t>Yağ</a:t>
          </a:r>
          <a:r>
            <a:rPr lang="en-US" dirty="0"/>
            <a:t> </a:t>
          </a:r>
          <a:r>
            <a:rPr lang="en-US" dirty="0" err="1"/>
            <a:t>kütlesi</a:t>
          </a:r>
          <a:r>
            <a:rPr lang="en-US" dirty="0"/>
            <a:t> (kg)</a:t>
          </a:r>
        </a:p>
      </dgm:t>
    </dgm:pt>
    <dgm:pt modelId="{2921572D-6ED6-4DDF-9500-D89753D98F9F}" type="parTrans" cxnId="{28789101-3A0A-45DD-8CAA-999095812678}">
      <dgm:prSet/>
      <dgm:spPr/>
      <dgm:t>
        <a:bodyPr/>
        <a:lstStyle/>
        <a:p>
          <a:endParaRPr lang="en-US"/>
        </a:p>
      </dgm:t>
    </dgm:pt>
    <dgm:pt modelId="{A5A73E72-BB3F-4CFB-82D4-52F0CE531414}" type="sibTrans" cxnId="{28789101-3A0A-45DD-8CAA-999095812678}">
      <dgm:prSet/>
      <dgm:spPr/>
      <dgm:t>
        <a:bodyPr/>
        <a:lstStyle/>
        <a:p>
          <a:endParaRPr lang="en-US"/>
        </a:p>
      </dgm:t>
    </dgm:pt>
    <dgm:pt modelId="{3E085719-9FAE-4A22-83AC-43738113E505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 err="1"/>
            <a:t>Testler</a:t>
          </a:r>
          <a:r>
            <a:rPr lang="en-US" dirty="0"/>
            <a:t>: Mann–Whitney U, t-</a:t>
          </a:r>
          <a:r>
            <a:rPr lang="en-US" dirty="0" err="1"/>
            <a:t>testi</a:t>
          </a:r>
          <a:r>
            <a:rPr lang="en-US" dirty="0"/>
            <a:t>, </a:t>
          </a:r>
          <a:r>
            <a:rPr lang="en-US" dirty="0" err="1"/>
            <a:t>lojistik</a:t>
          </a:r>
          <a:r>
            <a:rPr lang="en-US" dirty="0"/>
            <a:t> </a:t>
          </a:r>
          <a:r>
            <a:rPr lang="en-US" dirty="0" err="1"/>
            <a:t>regresyon</a:t>
          </a:r>
          <a:endParaRPr lang="en-US" dirty="0"/>
        </a:p>
      </dgm:t>
    </dgm:pt>
    <dgm:pt modelId="{2E4D9781-F5BA-4F51-B111-C60E09E10EF3}" type="parTrans" cxnId="{80AE105E-D1EC-40A5-BB2C-754D1263D8E0}">
      <dgm:prSet/>
      <dgm:spPr/>
      <dgm:t>
        <a:bodyPr/>
        <a:lstStyle/>
        <a:p>
          <a:endParaRPr lang="en-US"/>
        </a:p>
      </dgm:t>
    </dgm:pt>
    <dgm:pt modelId="{65B906AD-D4CF-4468-9871-1ADF1262C7FD}" type="sibTrans" cxnId="{80AE105E-D1EC-40A5-BB2C-754D1263D8E0}">
      <dgm:prSet/>
      <dgm:spPr/>
      <dgm:t>
        <a:bodyPr/>
        <a:lstStyle/>
        <a:p>
          <a:endParaRPr lang="en-US"/>
        </a:p>
      </dgm:t>
    </dgm:pt>
    <dgm:pt modelId="{F15DC690-3F78-48A3-A28C-A934CF757E0F}" type="pres">
      <dgm:prSet presAssocID="{3AF49C6C-610B-4984-9F20-58041CBEBA16}" presName="root" presStyleCnt="0">
        <dgm:presLayoutVars>
          <dgm:dir/>
          <dgm:resizeHandles val="exact"/>
        </dgm:presLayoutVars>
      </dgm:prSet>
      <dgm:spPr/>
    </dgm:pt>
    <dgm:pt modelId="{E6A1C266-DD26-4574-BF3D-BCFBCD18A493}" type="pres">
      <dgm:prSet presAssocID="{55E5AF00-07E7-4E85-958C-F464219F51DE}" presName="compNode" presStyleCnt="0"/>
      <dgm:spPr/>
    </dgm:pt>
    <dgm:pt modelId="{38DFB3EA-54EA-424F-AC2C-9EB0A0960061}" type="pres">
      <dgm:prSet presAssocID="{55E5AF00-07E7-4E85-958C-F464219F51DE}" presName="bgRect" presStyleLbl="bgShp" presStyleIdx="0" presStyleCnt="4"/>
      <dgm:spPr/>
    </dgm:pt>
    <dgm:pt modelId="{C66E76B1-B473-49FF-B241-0B4586E2A037}" type="pres">
      <dgm:prSet presAssocID="{55E5AF00-07E7-4E85-958C-F464219F51D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stane"/>
        </a:ext>
      </dgm:extLst>
    </dgm:pt>
    <dgm:pt modelId="{226A54AB-7B0E-4829-B975-7A2E601C455F}" type="pres">
      <dgm:prSet presAssocID="{55E5AF00-07E7-4E85-958C-F464219F51DE}" presName="spaceRect" presStyleCnt="0"/>
      <dgm:spPr/>
    </dgm:pt>
    <dgm:pt modelId="{0A2A3448-6269-4E7E-B963-40A58A7162A0}" type="pres">
      <dgm:prSet presAssocID="{55E5AF00-07E7-4E85-958C-F464219F51DE}" presName="parTx" presStyleLbl="revTx" presStyleIdx="0" presStyleCnt="4">
        <dgm:presLayoutVars>
          <dgm:chMax val="0"/>
          <dgm:chPref val="0"/>
        </dgm:presLayoutVars>
      </dgm:prSet>
      <dgm:spPr/>
    </dgm:pt>
    <dgm:pt modelId="{1A9653ED-524B-460A-8CA2-607F0ACA8BDC}" type="pres">
      <dgm:prSet presAssocID="{F9E9E8B6-9A4B-4F04-8836-05459C254373}" presName="sibTrans" presStyleCnt="0"/>
      <dgm:spPr/>
    </dgm:pt>
    <dgm:pt modelId="{5085E5EB-6726-4B5C-89A8-64BE0615B271}" type="pres">
      <dgm:prSet presAssocID="{7E67723C-31CD-46A1-800B-CD52A43E4166}" presName="compNode" presStyleCnt="0"/>
      <dgm:spPr/>
    </dgm:pt>
    <dgm:pt modelId="{C4028AA9-7696-44E9-9921-7565068899CD}" type="pres">
      <dgm:prSet presAssocID="{7E67723C-31CD-46A1-800B-CD52A43E4166}" presName="bgRect" presStyleLbl="bgShp" presStyleIdx="1" presStyleCnt="4"/>
      <dgm:spPr/>
    </dgm:pt>
    <dgm:pt modelId="{1D086E1F-E74D-499A-AB0D-ABA91ED63901}" type="pres">
      <dgm:prSet presAssocID="{7E67723C-31CD-46A1-800B-CD52A43E416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lim insanı"/>
        </a:ext>
      </dgm:extLst>
    </dgm:pt>
    <dgm:pt modelId="{D3160E20-7B4F-4659-9D7C-A4085E307E6A}" type="pres">
      <dgm:prSet presAssocID="{7E67723C-31CD-46A1-800B-CD52A43E4166}" presName="spaceRect" presStyleCnt="0"/>
      <dgm:spPr/>
    </dgm:pt>
    <dgm:pt modelId="{FFFF91F7-E8BA-45D2-B8B6-EF0BF23F7F81}" type="pres">
      <dgm:prSet presAssocID="{7E67723C-31CD-46A1-800B-CD52A43E4166}" presName="parTx" presStyleLbl="revTx" presStyleIdx="1" presStyleCnt="4">
        <dgm:presLayoutVars>
          <dgm:chMax val="0"/>
          <dgm:chPref val="0"/>
        </dgm:presLayoutVars>
      </dgm:prSet>
      <dgm:spPr/>
    </dgm:pt>
    <dgm:pt modelId="{935EC822-C870-4EAE-95D6-3CDAC4649C92}" type="pres">
      <dgm:prSet presAssocID="{7131BA6E-7A91-42FD-828A-6FB3FE9E1EB5}" presName="sibTrans" presStyleCnt="0"/>
      <dgm:spPr/>
    </dgm:pt>
    <dgm:pt modelId="{BC97EA6B-D57F-4DF7-8EB5-A3F062E89E96}" type="pres">
      <dgm:prSet presAssocID="{4CCAA362-086A-4EAE-B266-500DEABD931A}" presName="compNode" presStyleCnt="0"/>
      <dgm:spPr/>
    </dgm:pt>
    <dgm:pt modelId="{E909DB64-4BCC-4461-80F5-D59D827B5345}" type="pres">
      <dgm:prSet presAssocID="{4CCAA362-086A-4EAE-B266-500DEABD931A}" presName="bgRect" presStyleLbl="bgShp" presStyleIdx="2" presStyleCnt="4"/>
      <dgm:spPr/>
    </dgm:pt>
    <dgm:pt modelId="{07E4A34B-B7BE-44E0-A554-B55E2AE03EDD}" type="pres">
      <dgm:prSet presAssocID="{4CCAA362-086A-4EAE-B266-500DEABD931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 dropper"/>
        </a:ext>
      </dgm:extLst>
    </dgm:pt>
    <dgm:pt modelId="{3003598D-3E5B-401D-AA44-3E8C65B3837E}" type="pres">
      <dgm:prSet presAssocID="{4CCAA362-086A-4EAE-B266-500DEABD931A}" presName="spaceRect" presStyleCnt="0"/>
      <dgm:spPr/>
    </dgm:pt>
    <dgm:pt modelId="{8D074916-1D62-4BEF-A4AF-5A82C2295658}" type="pres">
      <dgm:prSet presAssocID="{4CCAA362-086A-4EAE-B266-500DEABD931A}" presName="parTx" presStyleLbl="revTx" presStyleIdx="2" presStyleCnt="4">
        <dgm:presLayoutVars>
          <dgm:chMax val="0"/>
          <dgm:chPref val="0"/>
        </dgm:presLayoutVars>
      </dgm:prSet>
      <dgm:spPr/>
    </dgm:pt>
    <dgm:pt modelId="{08BA6ED0-6BF0-4393-B0B5-650F1CBDC78D}" type="pres">
      <dgm:prSet presAssocID="{A5A73E72-BB3F-4CFB-82D4-52F0CE531414}" presName="sibTrans" presStyleCnt="0"/>
      <dgm:spPr/>
    </dgm:pt>
    <dgm:pt modelId="{EFC4FA2D-256C-4A7C-A53E-3388DBFCE08C}" type="pres">
      <dgm:prSet presAssocID="{3E085719-9FAE-4A22-83AC-43738113E505}" presName="compNode" presStyleCnt="0"/>
      <dgm:spPr/>
    </dgm:pt>
    <dgm:pt modelId="{FC6EFA57-A3A8-491A-A398-FB93F331416E}" type="pres">
      <dgm:prSet presAssocID="{3E085719-9FAE-4A22-83AC-43738113E505}" presName="bgRect" presStyleLbl="bgShp" presStyleIdx="3" presStyleCnt="4"/>
      <dgm:spPr/>
    </dgm:pt>
    <dgm:pt modelId="{15E41786-7DE0-4030-A19D-704ACF91982A}" type="pres">
      <dgm:prSet presAssocID="{3E085719-9FAE-4A22-83AC-43738113E50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aştırma"/>
        </a:ext>
      </dgm:extLst>
    </dgm:pt>
    <dgm:pt modelId="{46C6E651-83C8-458F-82BE-EA4B6D79D925}" type="pres">
      <dgm:prSet presAssocID="{3E085719-9FAE-4A22-83AC-43738113E505}" presName="spaceRect" presStyleCnt="0"/>
      <dgm:spPr/>
    </dgm:pt>
    <dgm:pt modelId="{93D17E3D-6F31-4D87-9841-5CD9C47EB448}" type="pres">
      <dgm:prSet presAssocID="{3E085719-9FAE-4A22-83AC-43738113E50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8789101-3A0A-45DD-8CAA-999095812678}" srcId="{3AF49C6C-610B-4984-9F20-58041CBEBA16}" destId="{4CCAA362-086A-4EAE-B266-500DEABD931A}" srcOrd="2" destOrd="0" parTransId="{2921572D-6ED6-4DDF-9500-D89753D98F9F}" sibTransId="{A5A73E72-BB3F-4CFB-82D4-52F0CE531414}"/>
    <dgm:cxn modelId="{20994C05-3E50-45D9-AACD-D7F7A7DBF3EC}" type="presOf" srcId="{7E67723C-31CD-46A1-800B-CD52A43E4166}" destId="{FFFF91F7-E8BA-45D2-B8B6-EF0BF23F7F81}" srcOrd="0" destOrd="0" presId="urn:microsoft.com/office/officeart/2018/2/layout/IconVerticalSolidList"/>
    <dgm:cxn modelId="{5ED7DF1B-4F6D-4BC5-A0E1-EA0AD4D7B9D8}" type="presOf" srcId="{4CCAA362-086A-4EAE-B266-500DEABD931A}" destId="{8D074916-1D62-4BEF-A4AF-5A82C2295658}" srcOrd="0" destOrd="0" presId="urn:microsoft.com/office/officeart/2018/2/layout/IconVerticalSolidList"/>
    <dgm:cxn modelId="{106A2823-EC06-44C8-BA97-43889A7BB264}" type="presOf" srcId="{3AF49C6C-610B-4984-9F20-58041CBEBA16}" destId="{F15DC690-3F78-48A3-A28C-A934CF757E0F}" srcOrd="0" destOrd="0" presId="urn:microsoft.com/office/officeart/2018/2/layout/IconVerticalSolidList"/>
    <dgm:cxn modelId="{80AE105E-D1EC-40A5-BB2C-754D1263D8E0}" srcId="{3AF49C6C-610B-4984-9F20-58041CBEBA16}" destId="{3E085719-9FAE-4A22-83AC-43738113E505}" srcOrd="3" destOrd="0" parTransId="{2E4D9781-F5BA-4F51-B111-C60E09E10EF3}" sibTransId="{65B906AD-D4CF-4468-9871-1ADF1262C7FD}"/>
    <dgm:cxn modelId="{CC15D56B-A5CA-4301-A378-4F6B266EEDB4}" type="presOf" srcId="{3E085719-9FAE-4A22-83AC-43738113E505}" destId="{93D17E3D-6F31-4D87-9841-5CD9C47EB448}" srcOrd="0" destOrd="0" presId="urn:microsoft.com/office/officeart/2018/2/layout/IconVerticalSolidList"/>
    <dgm:cxn modelId="{2B506257-77C3-4839-84CE-07B03F5879CA}" srcId="{3AF49C6C-610B-4984-9F20-58041CBEBA16}" destId="{7E67723C-31CD-46A1-800B-CD52A43E4166}" srcOrd="1" destOrd="0" parTransId="{655A6318-3E22-4DD2-9AB9-973075C18546}" sibTransId="{7131BA6E-7A91-42FD-828A-6FB3FE9E1EB5}"/>
    <dgm:cxn modelId="{7E4E02EF-7317-4605-94B6-7460284AE4D4}" type="presOf" srcId="{55E5AF00-07E7-4E85-958C-F464219F51DE}" destId="{0A2A3448-6269-4E7E-B963-40A58A7162A0}" srcOrd="0" destOrd="0" presId="urn:microsoft.com/office/officeart/2018/2/layout/IconVerticalSolidList"/>
    <dgm:cxn modelId="{0E4D67FE-38AC-443D-BA9E-9AC1E9F3D89E}" srcId="{3AF49C6C-610B-4984-9F20-58041CBEBA16}" destId="{55E5AF00-07E7-4E85-958C-F464219F51DE}" srcOrd="0" destOrd="0" parTransId="{30E46430-F039-45BE-B1A5-E7C5E16BACC1}" sibTransId="{F9E9E8B6-9A4B-4F04-8836-05459C254373}"/>
    <dgm:cxn modelId="{3E5EFABC-8F3B-49C4-8A02-0A30A869758A}" type="presParOf" srcId="{F15DC690-3F78-48A3-A28C-A934CF757E0F}" destId="{E6A1C266-DD26-4574-BF3D-BCFBCD18A493}" srcOrd="0" destOrd="0" presId="urn:microsoft.com/office/officeart/2018/2/layout/IconVerticalSolidList"/>
    <dgm:cxn modelId="{FC74C620-298A-4534-8DA5-47CA7C2C0531}" type="presParOf" srcId="{E6A1C266-DD26-4574-BF3D-BCFBCD18A493}" destId="{38DFB3EA-54EA-424F-AC2C-9EB0A0960061}" srcOrd="0" destOrd="0" presId="urn:microsoft.com/office/officeart/2018/2/layout/IconVerticalSolidList"/>
    <dgm:cxn modelId="{7AAE6F6B-E7A6-4683-BA8B-CB9D3BFE37CF}" type="presParOf" srcId="{E6A1C266-DD26-4574-BF3D-BCFBCD18A493}" destId="{C66E76B1-B473-49FF-B241-0B4586E2A037}" srcOrd="1" destOrd="0" presId="urn:microsoft.com/office/officeart/2018/2/layout/IconVerticalSolidList"/>
    <dgm:cxn modelId="{03AA4581-3DE1-4ACF-A420-7746E31F459F}" type="presParOf" srcId="{E6A1C266-DD26-4574-BF3D-BCFBCD18A493}" destId="{226A54AB-7B0E-4829-B975-7A2E601C455F}" srcOrd="2" destOrd="0" presId="urn:microsoft.com/office/officeart/2018/2/layout/IconVerticalSolidList"/>
    <dgm:cxn modelId="{2A4EEEE3-E2D8-47B1-AFF4-F4F349534FF2}" type="presParOf" srcId="{E6A1C266-DD26-4574-BF3D-BCFBCD18A493}" destId="{0A2A3448-6269-4E7E-B963-40A58A7162A0}" srcOrd="3" destOrd="0" presId="urn:microsoft.com/office/officeart/2018/2/layout/IconVerticalSolidList"/>
    <dgm:cxn modelId="{B1F619F9-D7F2-4B40-A48A-A7CF27E91A68}" type="presParOf" srcId="{F15DC690-3F78-48A3-A28C-A934CF757E0F}" destId="{1A9653ED-524B-460A-8CA2-607F0ACA8BDC}" srcOrd="1" destOrd="0" presId="urn:microsoft.com/office/officeart/2018/2/layout/IconVerticalSolidList"/>
    <dgm:cxn modelId="{ACF65C5F-BD4C-4BE1-ABAC-087FA94F4DF5}" type="presParOf" srcId="{F15DC690-3F78-48A3-A28C-A934CF757E0F}" destId="{5085E5EB-6726-4B5C-89A8-64BE0615B271}" srcOrd="2" destOrd="0" presId="urn:microsoft.com/office/officeart/2018/2/layout/IconVerticalSolidList"/>
    <dgm:cxn modelId="{F92B680F-B252-4487-9342-87C060C0946E}" type="presParOf" srcId="{5085E5EB-6726-4B5C-89A8-64BE0615B271}" destId="{C4028AA9-7696-44E9-9921-7565068899CD}" srcOrd="0" destOrd="0" presId="urn:microsoft.com/office/officeart/2018/2/layout/IconVerticalSolidList"/>
    <dgm:cxn modelId="{FB824CD0-3C7E-46DD-9CB2-6F86E1B53464}" type="presParOf" srcId="{5085E5EB-6726-4B5C-89A8-64BE0615B271}" destId="{1D086E1F-E74D-499A-AB0D-ABA91ED63901}" srcOrd="1" destOrd="0" presId="urn:microsoft.com/office/officeart/2018/2/layout/IconVerticalSolidList"/>
    <dgm:cxn modelId="{674D458D-E062-4D12-BCCF-75C83D4888DA}" type="presParOf" srcId="{5085E5EB-6726-4B5C-89A8-64BE0615B271}" destId="{D3160E20-7B4F-4659-9D7C-A4085E307E6A}" srcOrd="2" destOrd="0" presId="urn:microsoft.com/office/officeart/2018/2/layout/IconVerticalSolidList"/>
    <dgm:cxn modelId="{781A21AB-90EE-49F5-AE45-96E5D11D89E1}" type="presParOf" srcId="{5085E5EB-6726-4B5C-89A8-64BE0615B271}" destId="{FFFF91F7-E8BA-45D2-B8B6-EF0BF23F7F81}" srcOrd="3" destOrd="0" presId="urn:microsoft.com/office/officeart/2018/2/layout/IconVerticalSolidList"/>
    <dgm:cxn modelId="{F0CE22AD-18A6-48E0-AB9D-8CF7D63AE1F3}" type="presParOf" srcId="{F15DC690-3F78-48A3-A28C-A934CF757E0F}" destId="{935EC822-C870-4EAE-95D6-3CDAC4649C92}" srcOrd="3" destOrd="0" presId="urn:microsoft.com/office/officeart/2018/2/layout/IconVerticalSolidList"/>
    <dgm:cxn modelId="{90110D5B-58AE-4DE7-8DBB-5818D953FD38}" type="presParOf" srcId="{F15DC690-3F78-48A3-A28C-A934CF757E0F}" destId="{BC97EA6B-D57F-4DF7-8EB5-A3F062E89E96}" srcOrd="4" destOrd="0" presId="urn:microsoft.com/office/officeart/2018/2/layout/IconVerticalSolidList"/>
    <dgm:cxn modelId="{B7820EA7-2002-424D-8711-F798D5EEA053}" type="presParOf" srcId="{BC97EA6B-D57F-4DF7-8EB5-A3F062E89E96}" destId="{E909DB64-4BCC-4461-80F5-D59D827B5345}" srcOrd="0" destOrd="0" presId="urn:microsoft.com/office/officeart/2018/2/layout/IconVerticalSolidList"/>
    <dgm:cxn modelId="{7174499A-B0EC-4585-AAE9-9B8BAC6273CA}" type="presParOf" srcId="{BC97EA6B-D57F-4DF7-8EB5-A3F062E89E96}" destId="{07E4A34B-B7BE-44E0-A554-B55E2AE03EDD}" srcOrd="1" destOrd="0" presId="urn:microsoft.com/office/officeart/2018/2/layout/IconVerticalSolidList"/>
    <dgm:cxn modelId="{0313F312-0003-4061-BB58-5F60A6863E1F}" type="presParOf" srcId="{BC97EA6B-D57F-4DF7-8EB5-A3F062E89E96}" destId="{3003598D-3E5B-401D-AA44-3E8C65B3837E}" srcOrd="2" destOrd="0" presId="urn:microsoft.com/office/officeart/2018/2/layout/IconVerticalSolidList"/>
    <dgm:cxn modelId="{929863E5-398F-4291-AFF2-5F9565907B8E}" type="presParOf" srcId="{BC97EA6B-D57F-4DF7-8EB5-A3F062E89E96}" destId="{8D074916-1D62-4BEF-A4AF-5A82C2295658}" srcOrd="3" destOrd="0" presId="urn:microsoft.com/office/officeart/2018/2/layout/IconVerticalSolidList"/>
    <dgm:cxn modelId="{95B60CBD-413A-49A2-BAD5-1DFAD4A12F52}" type="presParOf" srcId="{F15DC690-3F78-48A3-A28C-A934CF757E0F}" destId="{08BA6ED0-6BF0-4393-B0B5-650F1CBDC78D}" srcOrd="5" destOrd="0" presId="urn:microsoft.com/office/officeart/2018/2/layout/IconVerticalSolidList"/>
    <dgm:cxn modelId="{8308935D-D063-478A-BDA3-3D11BC40E168}" type="presParOf" srcId="{F15DC690-3F78-48A3-A28C-A934CF757E0F}" destId="{EFC4FA2D-256C-4A7C-A53E-3388DBFCE08C}" srcOrd="6" destOrd="0" presId="urn:microsoft.com/office/officeart/2018/2/layout/IconVerticalSolidList"/>
    <dgm:cxn modelId="{5437E46D-88DB-457A-AD9F-BF774494393F}" type="presParOf" srcId="{EFC4FA2D-256C-4A7C-A53E-3388DBFCE08C}" destId="{FC6EFA57-A3A8-491A-A398-FB93F331416E}" srcOrd="0" destOrd="0" presId="urn:microsoft.com/office/officeart/2018/2/layout/IconVerticalSolidList"/>
    <dgm:cxn modelId="{CACDBD59-CAEA-4AAD-B5E6-DB3B03109C57}" type="presParOf" srcId="{EFC4FA2D-256C-4A7C-A53E-3388DBFCE08C}" destId="{15E41786-7DE0-4030-A19D-704ACF91982A}" srcOrd="1" destOrd="0" presId="urn:microsoft.com/office/officeart/2018/2/layout/IconVerticalSolidList"/>
    <dgm:cxn modelId="{A1691F15-3C44-443E-BC1E-AE7D54934589}" type="presParOf" srcId="{EFC4FA2D-256C-4A7C-A53E-3388DBFCE08C}" destId="{46C6E651-83C8-458F-82BE-EA4B6D79D925}" srcOrd="2" destOrd="0" presId="urn:microsoft.com/office/officeart/2018/2/layout/IconVerticalSolidList"/>
    <dgm:cxn modelId="{8996F165-E577-4EC9-B64D-1AA05476A7A6}" type="presParOf" srcId="{EFC4FA2D-256C-4A7C-A53E-3388DBFCE08C}" destId="{93D17E3D-6F31-4D87-9841-5CD9C47EB4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F49C6C-610B-4984-9F20-58041CBEBA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55E5AF00-07E7-4E85-958C-F464219F51DE}">
      <dgm:prSet/>
      <dgm:spPr/>
      <dgm:t>
        <a:bodyPr/>
        <a:lstStyle/>
        <a:p>
          <a:r>
            <a:rPr lang="en-US"/>
            <a:t>BMI ↑ (p&lt;0.001)</a:t>
          </a:r>
        </a:p>
      </dgm:t>
    </dgm:pt>
    <dgm:pt modelId="{30E46430-F039-45BE-B1A5-E7C5E16BACC1}" type="parTrans" cxnId="{0E4D67FE-38AC-443D-BA9E-9AC1E9F3D89E}">
      <dgm:prSet/>
      <dgm:spPr/>
      <dgm:t>
        <a:bodyPr/>
        <a:lstStyle/>
        <a:p>
          <a:endParaRPr lang="en-US"/>
        </a:p>
      </dgm:t>
    </dgm:pt>
    <dgm:pt modelId="{F9E9E8B6-9A4B-4F04-8836-05459C254373}" type="sibTrans" cxnId="{0E4D67FE-38AC-443D-BA9E-9AC1E9F3D89E}">
      <dgm:prSet/>
      <dgm:spPr/>
      <dgm:t>
        <a:bodyPr/>
        <a:lstStyle/>
        <a:p>
          <a:endParaRPr lang="en-US"/>
        </a:p>
      </dgm:t>
    </dgm:pt>
    <dgm:pt modelId="{7E67723C-31CD-46A1-800B-CD52A43E4166}">
      <dgm:prSet/>
      <dgm:spPr/>
      <dgm:t>
        <a:bodyPr/>
        <a:lstStyle/>
        <a:p>
          <a:r>
            <a:rPr lang="en-US"/>
            <a:t>CRP ↑ (p=0.007)</a:t>
          </a:r>
        </a:p>
      </dgm:t>
    </dgm:pt>
    <dgm:pt modelId="{655A6318-3E22-4DD2-9AB9-973075C18546}" type="parTrans" cxnId="{2B506257-77C3-4839-84CE-07B03F5879CA}">
      <dgm:prSet/>
      <dgm:spPr/>
      <dgm:t>
        <a:bodyPr/>
        <a:lstStyle/>
        <a:p>
          <a:endParaRPr lang="en-US"/>
        </a:p>
      </dgm:t>
    </dgm:pt>
    <dgm:pt modelId="{7131BA6E-7A91-42FD-828A-6FB3FE9E1EB5}" type="sibTrans" cxnId="{2B506257-77C3-4839-84CE-07B03F5879CA}">
      <dgm:prSet/>
      <dgm:spPr/>
      <dgm:t>
        <a:bodyPr/>
        <a:lstStyle/>
        <a:p>
          <a:endParaRPr lang="en-US"/>
        </a:p>
      </dgm:t>
    </dgm:pt>
    <dgm:pt modelId="{4CCAA362-086A-4EAE-B266-500DEABD931A}">
      <dgm:prSet/>
      <dgm:spPr/>
      <dgm:t>
        <a:bodyPr/>
        <a:lstStyle/>
        <a:p>
          <a:r>
            <a:rPr lang="en-US"/>
            <a:t>CRP/Alb ↑ (p=0.007)</a:t>
          </a:r>
        </a:p>
      </dgm:t>
    </dgm:pt>
    <dgm:pt modelId="{2921572D-6ED6-4DDF-9500-D89753D98F9F}" type="parTrans" cxnId="{28789101-3A0A-45DD-8CAA-999095812678}">
      <dgm:prSet/>
      <dgm:spPr/>
      <dgm:t>
        <a:bodyPr/>
        <a:lstStyle/>
        <a:p>
          <a:endParaRPr lang="en-US"/>
        </a:p>
      </dgm:t>
    </dgm:pt>
    <dgm:pt modelId="{A5A73E72-BB3F-4CFB-82D4-52F0CE531414}" type="sibTrans" cxnId="{28789101-3A0A-45DD-8CAA-999095812678}">
      <dgm:prSet/>
      <dgm:spPr/>
      <dgm:t>
        <a:bodyPr/>
        <a:lstStyle/>
        <a:p>
          <a:endParaRPr lang="en-US"/>
        </a:p>
      </dgm:t>
    </dgm:pt>
    <dgm:pt modelId="{3E085719-9FAE-4A22-83AC-43738113E505}">
      <dgm:prSet/>
      <dgm:spPr/>
      <dgm:t>
        <a:bodyPr/>
        <a:lstStyle/>
        <a:p>
          <a:r>
            <a:rPr lang="en-US"/>
            <a:t>HGS ↓ (p&lt;0.001)</a:t>
          </a:r>
        </a:p>
      </dgm:t>
    </dgm:pt>
    <dgm:pt modelId="{2E4D9781-F5BA-4F51-B111-C60E09E10EF3}" type="parTrans" cxnId="{80AE105E-D1EC-40A5-BB2C-754D1263D8E0}">
      <dgm:prSet/>
      <dgm:spPr/>
      <dgm:t>
        <a:bodyPr/>
        <a:lstStyle/>
        <a:p>
          <a:endParaRPr lang="en-US"/>
        </a:p>
      </dgm:t>
    </dgm:pt>
    <dgm:pt modelId="{65B906AD-D4CF-4468-9871-1ADF1262C7FD}" type="sibTrans" cxnId="{80AE105E-D1EC-40A5-BB2C-754D1263D8E0}">
      <dgm:prSet/>
      <dgm:spPr/>
      <dgm:t>
        <a:bodyPr/>
        <a:lstStyle/>
        <a:p>
          <a:endParaRPr lang="en-US"/>
        </a:p>
      </dgm:t>
    </dgm:pt>
    <dgm:pt modelId="{F15DC690-3F78-48A3-A28C-A934CF757E0F}" type="pres">
      <dgm:prSet presAssocID="{3AF49C6C-610B-4984-9F20-58041CBEBA16}" presName="root" presStyleCnt="0">
        <dgm:presLayoutVars>
          <dgm:dir/>
          <dgm:resizeHandles val="exact"/>
        </dgm:presLayoutVars>
      </dgm:prSet>
      <dgm:spPr/>
    </dgm:pt>
    <dgm:pt modelId="{E6A1C266-DD26-4574-BF3D-BCFBCD18A493}" type="pres">
      <dgm:prSet presAssocID="{55E5AF00-07E7-4E85-958C-F464219F51DE}" presName="compNode" presStyleCnt="0"/>
      <dgm:spPr/>
    </dgm:pt>
    <dgm:pt modelId="{38DFB3EA-54EA-424F-AC2C-9EB0A0960061}" type="pres">
      <dgm:prSet presAssocID="{55E5AF00-07E7-4E85-958C-F464219F51DE}" presName="bgRect" presStyleLbl="bgShp" presStyleIdx="0" presStyleCnt="4"/>
      <dgm:spPr/>
    </dgm:pt>
    <dgm:pt modelId="{C66E76B1-B473-49FF-B241-0B4586E2A037}" type="pres">
      <dgm:prSet presAssocID="{55E5AF00-07E7-4E85-958C-F464219F51D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stane"/>
        </a:ext>
      </dgm:extLst>
    </dgm:pt>
    <dgm:pt modelId="{226A54AB-7B0E-4829-B975-7A2E601C455F}" type="pres">
      <dgm:prSet presAssocID="{55E5AF00-07E7-4E85-958C-F464219F51DE}" presName="spaceRect" presStyleCnt="0"/>
      <dgm:spPr/>
    </dgm:pt>
    <dgm:pt modelId="{0A2A3448-6269-4E7E-B963-40A58A7162A0}" type="pres">
      <dgm:prSet presAssocID="{55E5AF00-07E7-4E85-958C-F464219F51DE}" presName="parTx" presStyleLbl="revTx" presStyleIdx="0" presStyleCnt="4">
        <dgm:presLayoutVars>
          <dgm:chMax val="0"/>
          <dgm:chPref val="0"/>
        </dgm:presLayoutVars>
      </dgm:prSet>
      <dgm:spPr/>
    </dgm:pt>
    <dgm:pt modelId="{1A9653ED-524B-460A-8CA2-607F0ACA8BDC}" type="pres">
      <dgm:prSet presAssocID="{F9E9E8B6-9A4B-4F04-8836-05459C254373}" presName="sibTrans" presStyleCnt="0"/>
      <dgm:spPr/>
    </dgm:pt>
    <dgm:pt modelId="{5085E5EB-6726-4B5C-89A8-64BE0615B271}" type="pres">
      <dgm:prSet presAssocID="{7E67723C-31CD-46A1-800B-CD52A43E4166}" presName="compNode" presStyleCnt="0"/>
      <dgm:spPr/>
    </dgm:pt>
    <dgm:pt modelId="{C4028AA9-7696-44E9-9921-7565068899CD}" type="pres">
      <dgm:prSet presAssocID="{7E67723C-31CD-46A1-800B-CD52A43E4166}" presName="bgRect" presStyleLbl="bgShp" presStyleIdx="1" presStyleCnt="4"/>
      <dgm:spPr/>
    </dgm:pt>
    <dgm:pt modelId="{1D086E1F-E74D-499A-AB0D-ABA91ED63901}" type="pres">
      <dgm:prSet presAssocID="{7E67723C-31CD-46A1-800B-CD52A43E416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lim insanı"/>
        </a:ext>
      </dgm:extLst>
    </dgm:pt>
    <dgm:pt modelId="{D3160E20-7B4F-4659-9D7C-A4085E307E6A}" type="pres">
      <dgm:prSet presAssocID="{7E67723C-31CD-46A1-800B-CD52A43E4166}" presName="spaceRect" presStyleCnt="0"/>
      <dgm:spPr/>
    </dgm:pt>
    <dgm:pt modelId="{FFFF91F7-E8BA-45D2-B8B6-EF0BF23F7F81}" type="pres">
      <dgm:prSet presAssocID="{7E67723C-31CD-46A1-800B-CD52A43E4166}" presName="parTx" presStyleLbl="revTx" presStyleIdx="1" presStyleCnt="4">
        <dgm:presLayoutVars>
          <dgm:chMax val="0"/>
          <dgm:chPref val="0"/>
        </dgm:presLayoutVars>
      </dgm:prSet>
      <dgm:spPr/>
    </dgm:pt>
    <dgm:pt modelId="{935EC822-C870-4EAE-95D6-3CDAC4649C92}" type="pres">
      <dgm:prSet presAssocID="{7131BA6E-7A91-42FD-828A-6FB3FE9E1EB5}" presName="sibTrans" presStyleCnt="0"/>
      <dgm:spPr/>
    </dgm:pt>
    <dgm:pt modelId="{BC97EA6B-D57F-4DF7-8EB5-A3F062E89E96}" type="pres">
      <dgm:prSet presAssocID="{4CCAA362-086A-4EAE-B266-500DEABD931A}" presName="compNode" presStyleCnt="0"/>
      <dgm:spPr/>
    </dgm:pt>
    <dgm:pt modelId="{E909DB64-4BCC-4461-80F5-D59D827B5345}" type="pres">
      <dgm:prSet presAssocID="{4CCAA362-086A-4EAE-B266-500DEABD931A}" presName="bgRect" presStyleLbl="bgShp" presStyleIdx="2" presStyleCnt="4"/>
      <dgm:spPr/>
    </dgm:pt>
    <dgm:pt modelId="{07E4A34B-B7BE-44E0-A554-B55E2AE03EDD}" type="pres">
      <dgm:prSet presAssocID="{4CCAA362-086A-4EAE-B266-500DEABD931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 dropper"/>
        </a:ext>
      </dgm:extLst>
    </dgm:pt>
    <dgm:pt modelId="{3003598D-3E5B-401D-AA44-3E8C65B3837E}" type="pres">
      <dgm:prSet presAssocID="{4CCAA362-086A-4EAE-B266-500DEABD931A}" presName="spaceRect" presStyleCnt="0"/>
      <dgm:spPr/>
    </dgm:pt>
    <dgm:pt modelId="{8D074916-1D62-4BEF-A4AF-5A82C2295658}" type="pres">
      <dgm:prSet presAssocID="{4CCAA362-086A-4EAE-B266-500DEABD931A}" presName="parTx" presStyleLbl="revTx" presStyleIdx="2" presStyleCnt="4">
        <dgm:presLayoutVars>
          <dgm:chMax val="0"/>
          <dgm:chPref val="0"/>
        </dgm:presLayoutVars>
      </dgm:prSet>
      <dgm:spPr/>
    </dgm:pt>
    <dgm:pt modelId="{08BA6ED0-6BF0-4393-B0B5-650F1CBDC78D}" type="pres">
      <dgm:prSet presAssocID="{A5A73E72-BB3F-4CFB-82D4-52F0CE531414}" presName="sibTrans" presStyleCnt="0"/>
      <dgm:spPr/>
    </dgm:pt>
    <dgm:pt modelId="{EFC4FA2D-256C-4A7C-A53E-3388DBFCE08C}" type="pres">
      <dgm:prSet presAssocID="{3E085719-9FAE-4A22-83AC-43738113E505}" presName="compNode" presStyleCnt="0"/>
      <dgm:spPr/>
    </dgm:pt>
    <dgm:pt modelId="{FC6EFA57-A3A8-491A-A398-FB93F331416E}" type="pres">
      <dgm:prSet presAssocID="{3E085719-9FAE-4A22-83AC-43738113E505}" presName="bgRect" presStyleLbl="bgShp" presStyleIdx="3" presStyleCnt="4"/>
      <dgm:spPr/>
    </dgm:pt>
    <dgm:pt modelId="{15E41786-7DE0-4030-A19D-704ACF91982A}" type="pres">
      <dgm:prSet presAssocID="{3E085719-9FAE-4A22-83AC-43738113E50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aştırma"/>
        </a:ext>
      </dgm:extLst>
    </dgm:pt>
    <dgm:pt modelId="{46C6E651-83C8-458F-82BE-EA4B6D79D925}" type="pres">
      <dgm:prSet presAssocID="{3E085719-9FAE-4A22-83AC-43738113E505}" presName="spaceRect" presStyleCnt="0"/>
      <dgm:spPr/>
    </dgm:pt>
    <dgm:pt modelId="{93D17E3D-6F31-4D87-9841-5CD9C47EB448}" type="pres">
      <dgm:prSet presAssocID="{3E085719-9FAE-4A22-83AC-43738113E50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8789101-3A0A-45DD-8CAA-999095812678}" srcId="{3AF49C6C-610B-4984-9F20-58041CBEBA16}" destId="{4CCAA362-086A-4EAE-B266-500DEABD931A}" srcOrd="2" destOrd="0" parTransId="{2921572D-6ED6-4DDF-9500-D89753D98F9F}" sibTransId="{A5A73E72-BB3F-4CFB-82D4-52F0CE531414}"/>
    <dgm:cxn modelId="{20994C05-3E50-45D9-AACD-D7F7A7DBF3EC}" type="presOf" srcId="{7E67723C-31CD-46A1-800B-CD52A43E4166}" destId="{FFFF91F7-E8BA-45D2-B8B6-EF0BF23F7F81}" srcOrd="0" destOrd="0" presId="urn:microsoft.com/office/officeart/2018/2/layout/IconVerticalSolidList"/>
    <dgm:cxn modelId="{5ED7DF1B-4F6D-4BC5-A0E1-EA0AD4D7B9D8}" type="presOf" srcId="{4CCAA362-086A-4EAE-B266-500DEABD931A}" destId="{8D074916-1D62-4BEF-A4AF-5A82C2295658}" srcOrd="0" destOrd="0" presId="urn:microsoft.com/office/officeart/2018/2/layout/IconVerticalSolidList"/>
    <dgm:cxn modelId="{106A2823-EC06-44C8-BA97-43889A7BB264}" type="presOf" srcId="{3AF49C6C-610B-4984-9F20-58041CBEBA16}" destId="{F15DC690-3F78-48A3-A28C-A934CF757E0F}" srcOrd="0" destOrd="0" presId="urn:microsoft.com/office/officeart/2018/2/layout/IconVerticalSolidList"/>
    <dgm:cxn modelId="{80AE105E-D1EC-40A5-BB2C-754D1263D8E0}" srcId="{3AF49C6C-610B-4984-9F20-58041CBEBA16}" destId="{3E085719-9FAE-4A22-83AC-43738113E505}" srcOrd="3" destOrd="0" parTransId="{2E4D9781-F5BA-4F51-B111-C60E09E10EF3}" sibTransId="{65B906AD-D4CF-4468-9871-1ADF1262C7FD}"/>
    <dgm:cxn modelId="{CC15D56B-A5CA-4301-A378-4F6B266EEDB4}" type="presOf" srcId="{3E085719-9FAE-4A22-83AC-43738113E505}" destId="{93D17E3D-6F31-4D87-9841-5CD9C47EB448}" srcOrd="0" destOrd="0" presId="urn:microsoft.com/office/officeart/2018/2/layout/IconVerticalSolidList"/>
    <dgm:cxn modelId="{2B506257-77C3-4839-84CE-07B03F5879CA}" srcId="{3AF49C6C-610B-4984-9F20-58041CBEBA16}" destId="{7E67723C-31CD-46A1-800B-CD52A43E4166}" srcOrd="1" destOrd="0" parTransId="{655A6318-3E22-4DD2-9AB9-973075C18546}" sibTransId="{7131BA6E-7A91-42FD-828A-6FB3FE9E1EB5}"/>
    <dgm:cxn modelId="{7E4E02EF-7317-4605-94B6-7460284AE4D4}" type="presOf" srcId="{55E5AF00-07E7-4E85-958C-F464219F51DE}" destId="{0A2A3448-6269-4E7E-B963-40A58A7162A0}" srcOrd="0" destOrd="0" presId="urn:microsoft.com/office/officeart/2018/2/layout/IconVerticalSolidList"/>
    <dgm:cxn modelId="{0E4D67FE-38AC-443D-BA9E-9AC1E9F3D89E}" srcId="{3AF49C6C-610B-4984-9F20-58041CBEBA16}" destId="{55E5AF00-07E7-4E85-958C-F464219F51DE}" srcOrd="0" destOrd="0" parTransId="{30E46430-F039-45BE-B1A5-E7C5E16BACC1}" sibTransId="{F9E9E8B6-9A4B-4F04-8836-05459C254373}"/>
    <dgm:cxn modelId="{3E5EFABC-8F3B-49C4-8A02-0A30A869758A}" type="presParOf" srcId="{F15DC690-3F78-48A3-A28C-A934CF757E0F}" destId="{E6A1C266-DD26-4574-BF3D-BCFBCD18A493}" srcOrd="0" destOrd="0" presId="urn:microsoft.com/office/officeart/2018/2/layout/IconVerticalSolidList"/>
    <dgm:cxn modelId="{FC74C620-298A-4534-8DA5-47CA7C2C0531}" type="presParOf" srcId="{E6A1C266-DD26-4574-BF3D-BCFBCD18A493}" destId="{38DFB3EA-54EA-424F-AC2C-9EB0A0960061}" srcOrd="0" destOrd="0" presId="urn:microsoft.com/office/officeart/2018/2/layout/IconVerticalSolidList"/>
    <dgm:cxn modelId="{7AAE6F6B-E7A6-4683-BA8B-CB9D3BFE37CF}" type="presParOf" srcId="{E6A1C266-DD26-4574-BF3D-BCFBCD18A493}" destId="{C66E76B1-B473-49FF-B241-0B4586E2A037}" srcOrd="1" destOrd="0" presId="urn:microsoft.com/office/officeart/2018/2/layout/IconVerticalSolidList"/>
    <dgm:cxn modelId="{03AA4581-3DE1-4ACF-A420-7746E31F459F}" type="presParOf" srcId="{E6A1C266-DD26-4574-BF3D-BCFBCD18A493}" destId="{226A54AB-7B0E-4829-B975-7A2E601C455F}" srcOrd="2" destOrd="0" presId="urn:microsoft.com/office/officeart/2018/2/layout/IconVerticalSolidList"/>
    <dgm:cxn modelId="{2A4EEEE3-E2D8-47B1-AFF4-F4F349534FF2}" type="presParOf" srcId="{E6A1C266-DD26-4574-BF3D-BCFBCD18A493}" destId="{0A2A3448-6269-4E7E-B963-40A58A7162A0}" srcOrd="3" destOrd="0" presId="urn:microsoft.com/office/officeart/2018/2/layout/IconVerticalSolidList"/>
    <dgm:cxn modelId="{B1F619F9-D7F2-4B40-A48A-A7CF27E91A68}" type="presParOf" srcId="{F15DC690-3F78-48A3-A28C-A934CF757E0F}" destId="{1A9653ED-524B-460A-8CA2-607F0ACA8BDC}" srcOrd="1" destOrd="0" presId="urn:microsoft.com/office/officeart/2018/2/layout/IconVerticalSolidList"/>
    <dgm:cxn modelId="{ACF65C5F-BD4C-4BE1-ABAC-087FA94F4DF5}" type="presParOf" srcId="{F15DC690-3F78-48A3-A28C-A934CF757E0F}" destId="{5085E5EB-6726-4B5C-89A8-64BE0615B271}" srcOrd="2" destOrd="0" presId="urn:microsoft.com/office/officeart/2018/2/layout/IconVerticalSolidList"/>
    <dgm:cxn modelId="{F92B680F-B252-4487-9342-87C060C0946E}" type="presParOf" srcId="{5085E5EB-6726-4B5C-89A8-64BE0615B271}" destId="{C4028AA9-7696-44E9-9921-7565068899CD}" srcOrd="0" destOrd="0" presId="urn:microsoft.com/office/officeart/2018/2/layout/IconVerticalSolidList"/>
    <dgm:cxn modelId="{FB824CD0-3C7E-46DD-9CB2-6F86E1B53464}" type="presParOf" srcId="{5085E5EB-6726-4B5C-89A8-64BE0615B271}" destId="{1D086E1F-E74D-499A-AB0D-ABA91ED63901}" srcOrd="1" destOrd="0" presId="urn:microsoft.com/office/officeart/2018/2/layout/IconVerticalSolidList"/>
    <dgm:cxn modelId="{674D458D-E062-4D12-BCCF-75C83D4888DA}" type="presParOf" srcId="{5085E5EB-6726-4B5C-89A8-64BE0615B271}" destId="{D3160E20-7B4F-4659-9D7C-A4085E307E6A}" srcOrd="2" destOrd="0" presId="urn:microsoft.com/office/officeart/2018/2/layout/IconVerticalSolidList"/>
    <dgm:cxn modelId="{781A21AB-90EE-49F5-AE45-96E5D11D89E1}" type="presParOf" srcId="{5085E5EB-6726-4B5C-89A8-64BE0615B271}" destId="{FFFF91F7-E8BA-45D2-B8B6-EF0BF23F7F81}" srcOrd="3" destOrd="0" presId="urn:microsoft.com/office/officeart/2018/2/layout/IconVerticalSolidList"/>
    <dgm:cxn modelId="{F0CE22AD-18A6-48E0-AB9D-8CF7D63AE1F3}" type="presParOf" srcId="{F15DC690-3F78-48A3-A28C-A934CF757E0F}" destId="{935EC822-C870-4EAE-95D6-3CDAC4649C92}" srcOrd="3" destOrd="0" presId="urn:microsoft.com/office/officeart/2018/2/layout/IconVerticalSolidList"/>
    <dgm:cxn modelId="{90110D5B-58AE-4DE7-8DBB-5818D953FD38}" type="presParOf" srcId="{F15DC690-3F78-48A3-A28C-A934CF757E0F}" destId="{BC97EA6B-D57F-4DF7-8EB5-A3F062E89E96}" srcOrd="4" destOrd="0" presId="urn:microsoft.com/office/officeart/2018/2/layout/IconVerticalSolidList"/>
    <dgm:cxn modelId="{B7820EA7-2002-424D-8711-F798D5EEA053}" type="presParOf" srcId="{BC97EA6B-D57F-4DF7-8EB5-A3F062E89E96}" destId="{E909DB64-4BCC-4461-80F5-D59D827B5345}" srcOrd="0" destOrd="0" presId="urn:microsoft.com/office/officeart/2018/2/layout/IconVerticalSolidList"/>
    <dgm:cxn modelId="{7174499A-B0EC-4585-AAE9-9B8BAC6273CA}" type="presParOf" srcId="{BC97EA6B-D57F-4DF7-8EB5-A3F062E89E96}" destId="{07E4A34B-B7BE-44E0-A554-B55E2AE03EDD}" srcOrd="1" destOrd="0" presId="urn:microsoft.com/office/officeart/2018/2/layout/IconVerticalSolidList"/>
    <dgm:cxn modelId="{0313F312-0003-4061-BB58-5F60A6863E1F}" type="presParOf" srcId="{BC97EA6B-D57F-4DF7-8EB5-A3F062E89E96}" destId="{3003598D-3E5B-401D-AA44-3E8C65B3837E}" srcOrd="2" destOrd="0" presId="urn:microsoft.com/office/officeart/2018/2/layout/IconVerticalSolidList"/>
    <dgm:cxn modelId="{929863E5-398F-4291-AFF2-5F9565907B8E}" type="presParOf" srcId="{BC97EA6B-D57F-4DF7-8EB5-A3F062E89E96}" destId="{8D074916-1D62-4BEF-A4AF-5A82C2295658}" srcOrd="3" destOrd="0" presId="urn:microsoft.com/office/officeart/2018/2/layout/IconVerticalSolidList"/>
    <dgm:cxn modelId="{95B60CBD-413A-49A2-BAD5-1DFAD4A12F52}" type="presParOf" srcId="{F15DC690-3F78-48A3-A28C-A934CF757E0F}" destId="{08BA6ED0-6BF0-4393-B0B5-650F1CBDC78D}" srcOrd="5" destOrd="0" presId="urn:microsoft.com/office/officeart/2018/2/layout/IconVerticalSolidList"/>
    <dgm:cxn modelId="{8308935D-D063-478A-BDA3-3D11BC40E168}" type="presParOf" srcId="{F15DC690-3F78-48A3-A28C-A934CF757E0F}" destId="{EFC4FA2D-256C-4A7C-A53E-3388DBFCE08C}" srcOrd="6" destOrd="0" presId="urn:microsoft.com/office/officeart/2018/2/layout/IconVerticalSolidList"/>
    <dgm:cxn modelId="{5437E46D-88DB-457A-AD9F-BF774494393F}" type="presParOf" srcId="{EFC4FA2D-256C-4A7C-A53E-3388DBFCE08C}" destId="{FC6EFA57-A3A8-491A-A398-FB93F331416E}" srcOrd="0" destOrd="0" presId="urn:microsoft.com/office/officeart/2018/2/layout/IconVerticalSolidList"/>
    <dgm:cxn modelId="{CACDBD59-CAEA-4AAD-B5E6-DB3B03109C57}" type="presParOf" srcId="{EFC4FA2D-256C-4A7C-A53E-3388DBFCE08C}" destId="{15E41786-7DE0-4030-A19D-704ACF91982A}" srcOrd="1" destOrd="0" presId="urn:microsoft.com/office/officeart/2018/2/layout/IconVerticalSolidList"/>
    <dgm:cxn modelId="{A1691F15-3C44-443E-BC1E-AE7D54934589}" type="presParOf" srcId="{EFC4FA2D-256C-4A7C-A53E-3388DBFCE08C}" destId="{46C6E651-83C8-458F-82BE-EA4B6D79D925}" srcOrd="2" destOrd="0" presId="urn:microsoft.com/office/officeart/2018/2/layout/IconVerticalSolidList"/>
    <dgm:cxn modelId="{8996F165-E577-4EC9-B64D-1AA05476A7A6}" type="presParOf" srcId="{EFC4FA2D-256C-4A7C-A53E-3388DBFCE08C}" destId="{93D17E3D-6F31-4D87-9841-5CD9C47EB4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14C07C-27E3-43CF-91C9-1BCA0284E1E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C1D7F07D-97F6-4A5C-8007-8946DB3440D0}">
      <dgm:prSet/>
      <dgm:spPr/>
      <dgm:t>
        <a:bodyPr/>
        <a:lstStyle/>
        <a:p>
          <a:pPr algn="ctr"/>
          <a:r>
            <a:rPr lang="en-US" dirty="0"/>
            <a:t>BIA–</a:t>
          </a:r>
          <a:r>
            <a:rPr lang="en-US" dirty="0" err="1"/>
            <a:t>Yağ</a:t>
          </a:r>
          <a:r>
            <a:rPr lang="en-US" dirty="0"/>
            <a:t> </a:t>
          </a:r>
          <a:r>
            <a:rPr lang="en-US" dirty="0" err="1"/>
            <a:t>Kütlesi</a:t>
          </a:r>
          <a:r>
            <a:rPr lang="en-US" dirty="0"/>
            <a:t>: Pre-</a:t>
          </a:r>
          <a:r>
            <a:rPr lang="tr-TR" dirty="0"/>
            <a:t>kırılgan</a:t>
          </a:r>
          <a:r>
            <a:rPr lang="en-US" dirty="0"/>
            <a:t>&gt; </a:t>
          </a:r>
          <a:r>
            <a:rPr lang="tr-TR" dirty="0"/>
            <a:t>Kırılgan olmayan </a:t>
          </a:r>
          <a:r>
            <a:rPr lang="en-US" dirty="0"/>
            <a:t>(p=0.037)</a:t>
          </a:r>
        </a:p>
      </dgm:t>
    </dgm:pt>
    <dgm:pt modelId="{1BA0EDCF-F140-42B1-8866-5BBF9E526880}" type="parTrans" cxnId="{B56AF245-4E7F-4DE4-9C1C-6AB63BA7C837}">
      <dgm:prSet/>
      <dgm:spPr/>
      <dgm:t>
        <a:bodyPr/>
        <a:lstStyle/>
        <a:p>
          <a:endParaRPr lang="en-US"/>
        </a:p>
      </dgm:t>
    </dgm:pt>
    <dgm:pt modelId="{CE3AE1B9-D616-4620-B325-7CD9A2FA3599}" type="sibTrans" cxnId="{B56AF245-4E7F-4DE4-9C1C-6AB63BA7C837}">
      <dgm:prSet/>
      <dgm:spPr/>
      <dgm:t>
        <a:bodyPr/>
        <a:lstStyle/>
        <a:p>
          <a:endParaRPr lang="en-US"/>
        </a:p>
      </dgm:t>
    </dgm:pt>
    <dgm:pt modelId="{F96A6BF7-67ED-4FFB-B297-E32D56169F2C}">
      <dgm:prSet/>
      <dgm:spPr/>
      <dgm:t>
        <a:bodyPr/>
        <a:lstStyle/>
        <a:p>
          <a:pPr algn="ctr"/>
          <a:r>
            <a:rPr lang="en-US" dirty="0"/>
            <a:t>CCI: </a:t>
          </a:r>
          <a:r>
            <a:rPr lang="en-US" dirty="0" err="1"/>
            <a:t>Anlamlı</a:t>
          </a:r>
          <a:r>
            <a:rPr lang="en-US" dirty="0"/>
            <a:t> fark yok (p=0.086)</a:t>
          </a:r>
        </a:p>
      </dgm:t>
    </dgm:pt>
    <dgm:pt modelId="{ECDE7796-8F3F-47E5-AEBE-675175863E0D}" type="parTrans" cxnId="{05A22CDF-93D9-479B-9CD4-B1F7654F8579}">
      <dgm:prSet/>
      <dgm:spPr/>
      <dgm:t>
        <a:bodyPr/>
        <a:lstStyle/>
        <a:p>
          <a:endParaRPr lang="en-US"/>
        </a:p>
      </dgm:t>
    </dgm:pt>
    <dgm:pt modelId="{2AE402A1-F4E1-40A9-BD4E-3B1ABA959D12}" type="sibTrans" cxnId="{05A22CDF-93D9-479B-9CD4-B1F7654F8579}">
      <dgm:prSet/>
      <dgm:spPr/>
      <dgm:t>
        <a:bodyPr/>
        <a:lstStyle/>
        <a:p>
          <a:endParaRPr lang="en-US"/>
        </a:p>
      </dgm:t>
    </dgm:pt>
    <dgm:pt modelId="{5430D22A-1B14-4EEA-8AB7-8CAB7F47990D}" type="pres">
      <dgm:prSet presAssocID="{9B14C07C-27E3-43CF-91C9-1BCA0284E1E4}" presName="root" presStyleCnt="0">
        <dgm:presLayoutVars>
          <dgm:dir/>
          <dgm:resizeHandles val="exact"/>
        </dgm:presLayoutVars>
      </dgm:prSet>
      <dgm:spPr/>
    </dgm:pt>
    <dgm:pt modelId="{26986A57-C183-4363-8C92-F2EA90F2FACC}" type="pres">
      <dgm:prSet presAssocID="{C1D7F07D-97F6-4A5C-8007-8946DB3440D0}" presName="compNode" presStyleCnt="0"/>
      <dgm:spPr/>
    </dgm:pt>
    <dgm:pt modelId="{1367A752-0C5D-4ED0-B0BA-CF3317CD3C08}" type="pres">
      <dgm:prSet presAssocID="{C1D7F07D-97F6-4A5C-8007-8946DB3440D0}" presName="bgRect" presStyleLbl="bgShp" presStyleIdx="0" presStyleCnt="2"/>
      <dgm:spPr/>
    </dgm:pt>
    <dgm:pt modelId="{388843B3-77EC-4B63-A9AF-75893E705830}" type="pres">
      <dgm:prSet presAssocID="{C1D7F07D-97F6-4A5C-8007-8946DB3440D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 dropper"/>
        </a:ext>
      </dgm:extLst>
    </dgm:pt>
    <dgm:pt modelId="{29CFDAE9-D612-41A9-A034-8243797A96D9}" type="pres">
      <dgm:prSet presAssocID="{C1D7F07D-97F6-4A5C-8007-8946DB3440D0}" presName="spaceRect" presStyleCnt="0"/>
      <dgm:spPr/>
    </dgm:pt>
    <dgm:pt modelId="{14E3216B-1249-4F3D-9179-F556C7F78276}" type="pres">
      <dgm:prSet presAssocID="{C1D7F07D-97F6-4A5C-8007-8946DB3440D0}" presName="parTx" presStyleLbl="revTx" presStyleIdx="0" presStyleCnt="2">
        <dgm:presLayoutVars>
          <dgm:chMax val="0"/>
          <dgm:chPref val="0"/>
        </dgm:presLayoutVars>
      </dgm:prSet>
      <dgm:spPr/>
    </dgm:pt>
    <dgm:pt modelId="{BC5F85C7-86C7-4113-B360-2D5370457102}" type="pres">
      <dgm:prSet presAssocID="{CE3AE1B9-D616-4620-B325-7CD9A2FA3599}" presName="sibTrans" presStyleCnt="0"/>
      <dgm:spPr/>
    </dgm:pt>
    <dgm:pt modelId="{A4BE112B-8821-4A19-BEBF-CDC6F79D4066}" type="pres">
      <dgm:prSet presAssocID="{F96A6BF7-67ED-4FFB-B297-E32D56169F2C}" presName="compNode" presStyleCnt="0"/>
      <dgm:spPr/>
    </dgm:pt>
    <dgm:pt modelId="{53BA366C-C0DB-4D69-A3AA-7DAE596B94F2}" type="pres">
      <dgm:prSet presAssocID="{F96A6BF7-67ED-4FFB-B297-E32D56169F2C}" presName="bgRect" presStyleLbl="bgShp" presStyleIdx="1" presStyleCnt="2"/>
      <dgm:spPr/>
    </dgm:pt>
    <dgm:pt modelId="{6B28E0BB-DB62-44FF-A3EB-8B10BADFB80E}" type="pres">
      <dgm:prSet presAssocID="{F96A6BF7-67ED-4FFB-B297-E32D56169F2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E0069F39-5E07-4C75-B59C-88070E0D3BE0}" type="pres">
      <dgm:prSet presAssocID="{F96A6BF7-67ED-4FFB-B297-E32D56169F2C}" presName="spaceRect" presStyleCnt="0"/>
      <dgm:spPr/>
    </dgm:pt>
    <dgm:pt modelId="{10FC5675-311E-40AB-AE40-283B6D672E03}" type="pres">
      <dgm:prSet presAssocID="{F96A6BF7-67ED-4FFB-B297-E32D56169F2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2953E40-8E89-463F-B6D5-59FF4E99B13E}" type="presOf" srcId="{9B14C07C-27E3-43CF-91C9-1BCA0284E1E4}" destId="{5430D22A-1B14-4EEA-8AB7-8CAB7F47990D}" srcOrd="0" destOrd="0" presId="urn:microsoft.com/office/officeart/2018/2/layout/IconVerticalSolidList"/>
    <dgm:cxn modelId="{B56AF245-4E7F-4DE4-9C1C-6AB63BA7C837}" srcId="{9B14C07C-27E3-43CF-91C9-1BCA0284E1E4}" destId="{C1D7F07D-97F6-4A5C-8007-8946DB3440D0}" srcOrd="0" destOrd="0" parTransId="{1BA0EDCF-F140-42B1-8866-5BBF9E526880}" sibTransId="{CE3AE1B9-D616-4620-B325-7CD9A2FA3599}"/>
    <dgm:cxn modelId="{F13974A9-2701-4A09-B4EB-387614487BD5}" type="presOf" srcId="{C1D7F07D-97F6-4A5C-8007-8946DB3440D0}" destId="{14E3216B-1249-4F3D-9179-F556C7F78276}" srcOrd="0" destOrd="0" presId="urn:microsoft.com/office/officeart/2018/2/layout/IconVerticalSolidList"/>
    <dgm:cxn modelId="{8CDFCABD-7AAF-430C-B415-5051E362DDE2}" type="presOf" srcId="{F96A6BF7-67ED-4FFB-B297-E32D56169F2C}" destId="{10FC5675-311E-40AB-AE40-283B6D672E03}" srcOrd="0" destOrd="0" presId="urn:microsoft.com/office/officeart/2018/2/layout/IconVerticalSolidList"/>
    <dgm:cxn modelId="{05A22CDF-93D9-479B-9CD4-B1F7654F8579}" srcId="{9B14C07C-27E3-43CF-91C9-1BCA0284E1E4}" destId="{F96A6BF7-67ED-4FFB-B297-E32D56169F2C}" srcOrd="1" destOrd="0" parTransId="{ECDE7796-8F3F-47E5-AEBE-675175863E0D}" sibTransId="{2AE402A1-F4E1-40A9-BD4E-3B1ABA959D12}"/>
    <dgm:cxn modelId="{279B630A-A5B8-446B-8E97-0816FB4D6269}" type="presParOf" srcId="{5430D22A-1B14-4EEA-8AB7-8CAB7F47990D}" destId="{26986A57-C183-4363-8C92-F2EA90F2FACC}" srcOrd="0" destOrd="0" presId="urn:microsoft.com/office/officeart/2018/2/layout/IconVerticalSolidList"/>
    <dgm:cxn modelId="{4957A7DF-39E8-42F9-8567-6B115F486493}" type="presParOf" srcId="{26986A57-C183-4363-8C92-F2EA90F2FACC}" destId="{1367A752-0C5D-4ED0-B0BA-CF3317CD3C08}" srcOrd="0" destOrd="0" presId="urn:microsoft.com/office/officeart/2018/2/layout/IconVerticalSolidList"/>
    <dgm:cxn modelId="{B6DD9EFD-04BD-4693-AB65-431F3588AED8}" type="presParOf" srcId="{26986A57-C183-4363-8C92-F2EA90F2FACC}" destId="{388843B3-77EC-4B63-A9AF-75893E705830}" srcOrd="1" destOrd="0" presId="urn:microsoft.com/office/officeart/2018/2/layout/IconVerticalSolidList"/>
    <dgm:cxn modelId="{889F4255-BC6D-491B-AD29-9EC25DA13B1F}" type="presParOf" srcId="{26986A57-C183-4363-8C92-F2EA90F2FACC}" destId="{29CFDAE9-D612-41A9-A034-8243797A96D9}" srcOrd="2" destOrd="0" presId="urn:microsoft.com/office/officeart/2018/2/layout/IconVerticalSolidList"/>
    <dgm:cxn modelId="{F7DC7BE1-1762-4126-B72F-9AF69F71F4A3}" type="presParOf" srcId="{26986A57-C183-4363-8C92-F2EA90F2FACC}" destId="{14E3216B-1249-4F3D-9179-F556C7F78276}" srcOrd="3" destOrd="0" presId="urn:microsoft.com/office/officeart/2018/2/layout/IconVerticalSolidList"/>
    <dgm:cxn modelId="{19AD44B4-30A2-4A94-BC70-7045C2766008}" type="presParOf" srcId="{5430D22A-1B14-4EEA-8AB7-8CAB7F47990D}" destId="{BC5F85C7-86C7-4113-B360-2D5370457102}" srcOrd="1" destOrd="0" presId="urn:microsoft.com/office/officeart/2018/2/layout/IconVerticalSolidList"/>
    <dgm:cxn modelId="{53CD47E7-C1B4-45B9-BF5E-7B2CF8151207}" type="presParOf" srcId="{5430D22A-1B14-4EEA-8AB7-8CAB7F47990D}" destId="{A4BE112B-8821-4A19-BEBF-CDC6F79D4066}" srcOrd="2" destOrd="0" presId="urn:microsoft.com/office/officeart/2018/2/layout/IconVerticalSolidList"/>
    <dgm:cxn modelId="{2F041D0E-85D2-4861-B231-06E55B19790E}" type="presParOf" srcId="{A4BE112B-8821-4A19-BEBF-CDC6F79D4066}" destId="{53BA366C-C0DB-4D69-A3AA-7DAE596B94F2}" srcOrd="0" destOrd="0" presId="urn:microsoft.com/office/officeart/2018/2/layout/IconVerticalSolidList"/>
    <dgm:cxn modelId="{052A67DA-F3DE-44EC-BE69-257E1D8BFF7A}" type="presParOf" srcId="{A4BE112B-8821-4A19-BEBF-CDC6F79D4066}" destId="{6B28E0BB-DB62-44FF-A3EB-8B10BADFB80E}" srcOrd="1" destOrd="0" presId="urn:microsoft.com/office/officeart/2018/2/layout/IconVerticalSolidList"/>
    <dgm:cxn modelId="{A7DFB5B3-AEA2-488A-A32B-D42ABE67197F}" type="presParOf" srcId="{A4BE112B-8821-4A19-BEBF-CDC6F79D4066}" destId="{E0069F39-5E07-4C75-B59C-88070E0D3BE0}" srcOrd="2" destOrd="0" presId="urn:microsoft.com/office/officeart/2018/2/layout/IconVerticalSolidList"/>
    <dgm:cxn modelId="{EF79555E-706E-4A06-8391-542505D053C7}" type="presParOf" srcId="{A4BE112B-8821-4A19-BEBF-CDC6F79D4066}" destId="{10FC5675-311E-40AB-AE40-283B6D672E0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4C577-8C05-48AD-A37B-1320B5D994D1}">
      <dsp:nvSpPr>
        <dsp:cNvPr id="0" name=""/>
        <dsp:cNvSpPr/>
      </dsp:nvSpPr>
      <dsp:spPr>
        <a:xfrm>
          <a:off x="0" y="682"/>
          <a:ext cx="629281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DD148-EA79-47A9-BF91-81225393CAE5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3E296-8EB5-4D50-9114-27CAD7A92031}">
      <dsp:nvSpPr>
        <dsp:cNvPr id="0" name=""/>
        <dsp:cNvSpPr/>
      </dsp:nvSpPr>
      <dsp:spPr>
        <a:xfrm>
          <a:off x="1844034" y="682"/>
          <a:ext cx="444878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Kırılganlık, bireyin sağlam durumdan bağımlı hale geçişine kadar uzanan bir spektrum</a:t>
          </a:r>
          <a:endParaRPr lang="en-US" sz="2200" kern="1200" dirty="0"/>
        </a:p>
      </dsp:txBody>
      <dsp:txXfrm>
        <a:off x="1844034" y="682"/>
        <a:ext cx="4448780" cy="1596566"/>
      </dsp:txXfrm>
    </dsp:sp>
    <dsp:sp modelId="{15BC00EA-5E89-4D14-A333-312AE9E40331}">
      <dsp:nvSpPr>
        <dsp:cNvPr id="0" name=""/>
        <dsp:cNvSpPr/>
      </dsp:nvSpPr>
      <dsp:spPr>
        <a:xfrm>
          <a:off x="0" y="1996390"/>
          <a:ext cx="629281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8892A-7790-417A-93DB-C59CAA96EB7B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EC441-F66B-4C44-BFB7-012413972ACB}">
      <dsp:nvSpPr>
        <dsp:cNvPr id="0" name=""/>
        <dsp:cNvSpPr/>
      </dsp:nvSpPr>
      <dsp:spPr>
        <a:xfrm>
          <a:off x="1844034" y="1996390"/>
          <a:ext cx="444878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Pre-</a:t>
          </a:r>
          <a:r>
            <a:rPr lang="tr-TR" sz="2200" kern="1200" dirty="0"/>
            <a:t>kırılgan</a:t>
          </a:r>
          <a:r>
            <a:rPr lang="en-US" sz="2200" kern="1200" dirty="0"/>
            <a:t> </a:t>
          </a:r>
          <a:r>
            <a:rPr lang="en-US" sz="2200" kern="1200" dirty="0" err="1"/>
            <a:t>dönem</a:t>
          </a:r>
          <a:r>
            <a:rPr lang="en-US" sz="2200" kern="1200" dirty="0"/>
            <a:t>, </a:t>
          </a:r>
          <a:r>
            <a:rPr lang="en-US" sz="2200" kern="1200" dirty="0" err="1"/>
            <a:t>geri</a:t>
          </a:r>
          <a:r>
            <a:rPr lang="en-US" sz="2200" kern="1200" dirty="0"/>
            <a:t> </a:t>
          </a:r>
          <a:r>
            <a:rPr lang="en-US" sz="2200" kern="1200" dirty="0" err="1"/>
            <a:t>dönüşü</a:t>
          </a:r>
          <a:r>
            <a:rPr lang="en-US" sz="2200" kern="1200" dirty="0"/>
            <a:t> </a:t>
          </a:r>
          <a:r>
            <a:rPr lang="en-US" sz="2200" kern="1200" dirty="0" err="1"/>
            <a:t>mümkün</a:t>
          </a:r>
          <a:r>
            <a:rPr lang="en-US" sz="2200" kern="1200" dirty="0"/>
            <a:t> </a:t>
          </a:r>
          <a:r>
            <a:rPr lang="en-US" sz="2200" kern="1200" dirty="0" err="1"/>
            <a:t>olan</a:t>
          </a:r>
          <a:r>
            <a:rPr lang="en-US" sz="2200" kern="1200" dirty="0"/>
            <a:t> </a:t>
          </a:r>
          <a:r>
            <a:rPr lang="en-US" sz="2200" kern="1200" dirty="0" err="1"/>
            <a:t>kritik</a:t>
          </a:r>
          <a:r>
            <a:rPr lang="en-US" sz="2200" kern="1200" dirty="0"/>
            <a:t> </a:t>
          </a:r>
          <a:r>
            <a:rPr lang="en-US" sz="2200" kern="1200" dirty="0" err="1"/>
            <a:t>bir</a:t>
          </a:r>
          <a:r>
            <a:rPr lang="en-US" sz="2200" kern="1200" dirty="0"/>
            <a:t> </a:t>
          </a:r>
          <a:r>
            <a:rPr lang="en-US" sz="2200" kern="1200" dirty="0" err="1"/>
            <a:t>aşama</a:t>
          </a:r>
          <a:endParaRPr lang="en-US" sz="2200" kern="1200" dirty="0"/>
        </a:p>
      </dsp:txBody>
      <dsp:txXfrm>
        <a:off x="1844034" y="1996390"/>
        <a:ext cx="4448780" cy="1596566"/>
      </dsp:txXfrm>
    </dsp:sp>
    <dsp:sp modelId="{88C08579-9D25-41BA-B445-18713DB62DA9}">
      <dsp:nvSpPr>
        <dsp:cNvPr id="0" name=""/>
        <dsp:cNvSpPr/>
      </dsp:nvSpPr>
      <dsp:spPr>
        <a:xfrm>
          <a:off x="0" y="3992098"/>
          <a:ext cx="629281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69E06-7479-410C-A889-B71D57249D1D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2BC19-0D01-41C7-BD6A-33257F9B2663}">
      <dsp:nvSpPr>
        <dsp:cNvPr id="0" name=""/>
        <dsp:cNvSpPr/>
      </dsp:nvSpPr>
      <dsp:spPr>
        <a:xfrm>
          <a:off x="1844034" y="3992098"/>
          <a:ext cx="444878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 </a:t>
          </a:r>
          <a:r>
            <a:rPr lang="en-US" sz="2200" kern="1200" dirty="0" err="1"/>
            <a:t>dönemde</a:t>
          </a:r>
          <a:r>
            <a:rPr lang="en-US" sz="2200" kern="1200" dirty="0"/>
            <a:t> </a:t>
          </a:r>
          <a:r>
            <a:rPr lang="en-US" sz="2200" kern="1200" dirty="0" err="1"/>
            <a:t>erken</a:t>
          </a:r>
          <a:r>
            <a:rPr lang="en-US" sz="2200" kern="1200" dirty="0"/>
            <a:t> </a:t>
          </a:r>
          <a:r>
            <a:rPr lang="en-US" sz="2200" kern="1200" dirty="0" err="1"/>
            <a:t>tanı</a:t>
          </a:r>
          <a:r>
            <a:rPr lang="en-US" sz="2200" kern="1200" dirty="0"/>
            <a:t> </a:t>
          </a:r>
          <a:r>
            <a:rPr lang="en-US" sz="2200" kern="1200" dirty="0" err="1"/>
            <a:t>ve</a:t>
          </a:r>
          <a:r>
            <a:rPr lang="en-US" sz="2200" kern="1200" dirty="0"/>
            <a:t> </a:t>
          </a:r>
          <a:r>
            <a:rPr lang="en-US" sz="2200" kern="1200" dirty="0" err="1"/>
            <a:t>müdahale</a:t>
          </a:r>
          <a:r>
            <a:rPr lang="en-US" sz="2200" kern="1200" dirty="0"/>
            <a:t>, </a:t>
          </a:r>
          <a:r>
            <a:rPr lang="en-US" sz="2200" kern="1200" dirty="0" err="1"/>
            <a:t>kırılganlığa</a:t>
          </a:r>
          <a:r>
            <a:rPr lang="en-US" sz="2200" kern="1200" dirty="0"/>
            <a:t> </a:t>
          </a:r>
          <a:r>
            <a:rPr lang="en-US" sz="2200" kern="1200" dirty="0" err="1"/>
            <a:t>ilerlemeyi</a:t>
          </a:r>
          <a:r>
            <a:rPr lang="en-US" sz="2200" kern="1200" dirty="0"/>
            <a:t> </a:t>
          </a:r>
          <a:r>
            <a:rPr lang="en-US" sz="2200" kern="1200" dirty="0" err="1"/>
            <a:t>önleyebilir</a:t>
          </a:r>
          <a:endParaRPr lang="en-US" sz="2200" kern="1200" dirty="0"/>
        </a:p>
      </dsp:txBody>
      <dsp:txXfrm>
        <a:off x="1844034" y="3992098"/>
        <a:ext cx="4448780" cy="15965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4C577-8C05-48AD-A37B-1320B5D994D1}">
      <dsp:nvSpPr>
        <dsp:cNvPr id="0" name=""/>
        <dsp:cNvSpPr/>
      </dsp:nvSpPr>
      <dsp:spPr>
        <a:xfrm>
          <a:off x="0" y="682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DD148-EA79-47A9-BF91-81225393CAE5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3E296-8EB5-4D50-9114-27CAD7A92031}">
      <dsp:nvSpPr>
        <dsp:cNvPr id="0" name=""/>
        <dsp:cNvSpPr/>
      </dsp:nvSpPr>
      <dsp:spPr>
        <a:xfrm>
          <a:off x="1844034" y="682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500" kern="1200" dirty="0"/>
        </a:p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BMI ↔ HGS: -0.24</a:t>
          </a:r>
        </a:p>
      </dsp:txBody>
      <dsp:txXfrm>
        <a:off x="1844034" y="682"/>
        <a:ext cx="2839914" cy="1596566"/>
      </dsp:txXfrm>
    </dsp:sp>
    <dsp:sp modelId="{15BC00EA-5E89-4D14-A333-312AE9E40331}">
      <dsp:nvSpPr>
        <dsp:cNvPr id="0" name=""/>
        <dsp:cNvSpPr/>
      </dsp:nvSpPr>
      <dsp:spPr>
        <a:xfrm>
          <a:off x="0" y="1996390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8892A-7790-417A-93DB-C59CAA96EB7B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EC441-F66B-4C44-BFB7-012413972ACB}">
      <dsp:nvSpPr>
        <dsp:cNvPr id="0" name=""/>
        <dsp:cNvSpPr/>
      </dsp:nvSpPr>
      <dsp:spPr>
        <a:xfrm>
          <a:off x="1844034" y="1996390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BMI ↔ CRP/Alb: 0.17</a:t>
          </a:r>
        </a:p>
      </dsp:txBody>
      <dsp:txXfrm>
        <a:off x="1844034" y="1996390"/>
        <a:ext cx="2839914" cy="1596566"/>
      </dsp:txXfrm>
    </dsp:sp>
    <dsp:sp modelId="{88C08579-9D25-41BA-B445-18713DB62DA9}">
      <dsp:nvSpPr>
        <dsp:cNvPr id="0" name=""/>
        <dsp:cNvSpPr/>
      </dsp:nvSpPr>
      <dsp:spPr>
        <a:xfrm>
          <a:off x="0" y="3992098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69E06-7479-410C-A889-B71D57249D1D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2BC19-0D01-41C7-BD6A-33257F9B2663}">
      <dsp:nvSpPr>
        <dsp:cNvPr id="0" name=""/>
        <dsp:cNvSpPr/>
      </dsp:nvSpPr>
      <dsp:spPr>
        <a:xfrm>
          <a:off x="1844034" y="3992098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CRP/Alb ↔ NLR: 0.13</a:t>
          </a:r>
        </a:p>
      </dsp:txBody>
      <dsp:txXfrm>
        <a:off x="1844034" y="3992098"/>
        <a:ext cx="2839914" cy="15965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55721-F631-4F58-8CA3-751244B2F088}">
      <dsp:nvSpPr>
        <dsp:cNvPr id="0" name=""/>
        <dsp:cNvSpPr/>
      </dsp:nvSpPr>
      <dsp:spPr>
        <a:xfrm>
          <a:off x="0" y="682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EA2F9-67BD-4E8F-A93B-650238B6DCB3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0D89B-C428-4F24-AB02-D92EC51AE70C}">
      <dsp:nvSpPr>
        <dsp:cNvPr id="0" name=""/>
        <dsp:cNvSpPr/>
      </dsp:nvSpPr>
      <dsp:spPr>
        <a:xfrm>
          <a:off x="1844034" y="682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BMI (OR 1.079, p=0.001)</a:t>
          </a:r>
        </a:p>
      </dsp:txBody>
      <dsp:txXfrm>
        <a:off x="1844034" y="682"/>
        <a:ext cx="2839914" cy="1596566"/>
      </dsp:txXfrm>
    </dsp:sp>
    <dsp:sp modelId="{6BD53103-09B4-49B3-BF1B-AFB8B16FA62D}">
      <dsp:nvSpPr>
        <dsp:cNvPr id="0" name=""/>
        <dsp:cNvSpPr/>
      </dsp:nvSpPr>
      <dsp:spPr>
        <a:xfrm>
          <a:off x="0" y="1996390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FF854-AD70-48E8-8790-AC68C6F25AD8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41928-D110-4DB5-90FF-F34E762EA838}">
      <dsp:nvSpPr>
        <dsp:cNvPr id="0" name=""/>
        <dsp:cNvSpPr/>
      </dsp:nvSpPr>
      <dsp:spPr>
        <a:xfrm>
          <a:off x="1844034" y="1996390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CRP/Alb (OR 1.226, p=0.039)</a:t>
          </a:r>
        </a:p>
      </dsp:txBody>
      <dsp:txXfrm>
        <a:off x="1844034" y="1996390"/>
        <a:ext cx="2839914" cy="1596566"/>
      </dsp:txXfrm>
    </dsp:sp>
    <dsp:sp modelId="{1E23AF8C-FA95-41D3-A821-6A612512A1AF}">
      <dsp:nvSpPr>
        <dsp:cNvPr id="0" name=""/>
        <dsp:cNvSpPr/>
      </dsp:nvSpPr>
      <dsp:spPr>
        <a:xfrm>
          <a:off x="0" y="3992098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C9A95-FBFF-4EE5-9E38-9F5CBE7C65D6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B07EE-8F4B-4229-928B-99A619A63943}">
      <dsp:nvSpPr>
        <dsp:cNvPr id="0" name=""/>
        <dsp:cNvSpPr/>
      </dsp:nvSpPr>
      <dsp:spPr>
        <a:xfrm>
          <a:off x="1844034" y="3992098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HGS (OR 0.940, p&lt;0.001)</a:t>
          </a:r>
        </a:p>
      </dsp:txBody>
      <dsp:txXfrm>
        <a:off x="1844034" y="3992098"/>
        <a:ext cx="2839914" cy="15965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FB3EA-54EA-424F-AC2C-9EB0A0960061}">
      <dsp:nvSpPr>
        <dsp:cNvPr id="0" name=""/>
        <dsp:cNvSpPr/>
      </dsp:nvSpPr>
      <dsp:spPr>
        <a:xfrm>
          <a:off x="0" y="3301"/>
          <a:ext cx="6361865" cy="14050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E76B1-B473-49FF-B241-0B4586E2A037}">
      <dsp:nvSpPr>
        <dsp:cNvPr id="0" name=""/>
        <dsp:cNvSpPr/>
      </dsp:nvSpPr>
      <dsp:spPr>
        <a:xfrm>
          <a:off x="425030" y="319439"/>
          <a:ext cx="773537" cy="7727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A3448-6269-4E7E-B963-40A58A7162A0}">
      <dsp:nvSpPr>
        <dsp:cNvPr id="0" name=""/>
        <dsp:cNvSpPr/>
      </dsp:nvSpPr>
      <dsp:spPr>
        <a:xfrm>
          <a:off x="1623598" y="3301"/>
          <a:ext cx="4319635" cy="1406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847" tIns="148847" rIns="148847" bIns="148847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Pre-</a:t>
          </a:r>
          <a:r>
            <a:rPr lang="tr-TR" sz="1800" kern="1200" dirty="0"/>
            <a:t>kırılgan</a:t>
          </a:r>
          <a:r>
            <a:rPr lang="en-US" sz="1800" kern="1200" dirty="0"/>
            <a:t> </a:t>
          </a:r>
          <a:r>
            <a:rPr lang="en-US" sz="1800" kern="1200" dirty="0" err="1"/>
            <a:t>bireylerde</a:t>
          </a:r>
          <a:r>
            <a:rPr lang="en-US" sz="1800" kern="1200" dirty="0"/>
            <a:t> </a:t>
          </a:r>
          <a:r>
            <a:rPr lang="en-US" sz="1800" kern="1200" dirty="0" err="1"/>
            <a:t>yağ</a:t>
          </a:r>
          <a:r>
            <a:rPr lang="en-US" sz="1800" kern="1200" dirty="0"/>
            <a:t> </a:t>
          </a:r>
          <a:r>
            <a:rPr lang="en-US" sz="1800" kern="1200" dirty="0" err="1"/>
            <a:t>kütlesi</a:t>
          </a:r>
          <a:r>
            <a:rPr lang="tr-TR" sz="1800" kern="1200" dirty="0" err="1"/>
            <a:t>ni</a:t>
          </a:r>
          <a:r>
            <a:rPr lang="tr-TR" sz="1800" kern="1200" dirty="0"/>
            <a:t> daha yüksek tespit ettik</a:t>
          </a:r>
          <a:endParaRPr lang="en-US" sz="1800" kern="1200" dirty="0"/>
        </a:p>
      </dsp:txBody>
      <dsp:txXfrm>
        <a:off x="1623598" y="3301"/>
        <a:ext cx="4319635" cy="1406432"/>
      </dsp:txXfrm>
    </dsp:sp>
    <dsp:sp modelId="{E909DB64-4BCC-4461-80F5-D59D827B5345}">
      <dsp:nvSpPr>
        <dsp:cNvPr id="0" name=""/>
        <dsp:cNvSpPr/>
      </dsp:nvSpPr>
      <dsp:spPr>
        <a:xfrm>
          <a:off x="0" y="1731204"/>
          <a:ext cx="6361865" cy="14050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4A34B-B7BE-44E0-A554-B55E2AE03EDD}">
      <dsp:nvSpPr>
        <dsp:cNvPr id="0" name=""/>
        <dsp:cNvSpPr/>
      </dsp:nvSpPr>
      <dsp:spPr>
        <a:xfrm>
          <a:off x="425030" y="2047342"/>
          <a:ext cx="773537" cy="7727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74916-1D62-4BEF-A4AF-5A82C2295658}">
      <dsp:nvSpPr>
        <dsp:cNvPr id="0" name=""/>
        <dsp:cNvSpPr/>
      </dsp:nvSpPr>
      <dsp:spPr>
        <a:xfrm>
          <a:off x="1623598" y="1731204"/>
          <a:ext cx="4319635" cy="1406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847" tIns="148847" rIns="148847" bIns="148847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 err="1"/>
            <a:t>Pre</a:t>
          </a:r>
          <a:r>
            <a:rPr lang="tr-TR" sz="1800" kern="1200" dirty="0"/>
            <a:t>-kırılgan ve kırılgan olmayan bireyler arasında yağsız kütle açısından anlamlı fark bulmadık</a:t>
          </a:r>
          <a:endParaRPr lang="en-US" sz="1800" kern="1200" dirty="0"/>
        </a:p>
      </dsp:txBody>
      <dsp:txXfrm>
        <a:off x="1623598" y="1731204"/>
        <a:ext cx="4319635" cy="1406432"/>
      </dsp:txXfrm>
    </dsp:sp>
    <dsp:sp modelId="{DCB37231-B750-44B0-9B30-4942AEF1AA02}">
      <dsp:nvSpPr>
        <dsp:cNvPr id="0" name=""/>
        <dsp:cNvSpPr/>
      </dsp:nvSpPr>
      <dsp:spPr>
        <a:xfrm>
          <a:off x="0" y="3459106"/>
          <a:ext cx="6361865" cy="14050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83DD2-2EED-4159-B949-B6A980F2EF07}">
      <dsp:nvSpPr>
        <dsp:cNvPr id="0" name=""/>
        <dsp:cNvSpPr/>
      </dsp:nvSpPr>
      <dsp:spPr>
        <a:xfrm>
          <a:off x="425030" y="3775244"/>
          <a:ext cx="773537" cy="7727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6F70D-B78C-4699-BB86-0F3364C0C9E2}">
      <dsp:nvSpPr>
        <dsp:cNvPr id="0" name=""/>
        <dsp:cNvSpPr/>
      </dsp:nvSpPr>
      <dsp:spPr>
        <a:xfrm>
          <a:off x="1623598" y="3459106"/>
          <a:ext cx="4319635" cy="1406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847" tIns="148847" rIns="148847" bIns="148847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 err="1"/>
            <a:t>Pre</a:t>
          </a:r>
          <a:r>
            <a:rPr lang="tr-TR" sz="1800" kern="1200" dirty="0"/>
            <a:t>-kırılgan bireylerde HGS belirgin olarak daha düşük saptandı (fonksiyonel zayıflık kas kütlesinden bağımsız?? Prospektif çalışma ihtiyacı )</a:t>
          </a:r>
          <a:endParaRPr lang="en-US" sz="1800" kern="1200" dirty="0"/>
        </a:p>
      </dsp:txBody>
      <dsp:txXfrm>
        <a:off x="1623598" y="3459106"/>
        <a:ext cx="4319635" cy="1406432"/>
      </dsp:txXfrm>
    </dsp:sp>
    <dsp:sp modelId="{10AAC344-E8E5-4FEE-B7AF-44690C02DBE7}">
      <dsp:nvSpPr>
        <dsp:cNvPr id="0" name=""/>
        <dsp:cNvSpPr/>
      </dsp:nvSpPr>
      <dsp:spPr>
        <a:xfrm>
          <a:off x="0" y="5187009"/>
          <a:ext cx="6361865" cy="14050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08AD3-0242-4C9E-9093-31683AF81F9A}">
      <dsp:nvSpPr>
        <dsp:cNvPr id="0" name=""/>
        <dsp:cNvSpPr/>
      </dsp:nvSpPr>
      <dsp:spPr>
        <a:xfrm>
          <a:off x="425030" y="5503147"/>
          <a:ext cx="773537" cy="7727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88C84-C87D-4B2F-AF7E-0E4A52562EDB}">
      <dsp:nvSpPr>
        <dsp:cNvPr id="0" name=""/>
        <dsp:cNvSpPr/>
      </dsp:nvSpPr>
      <dsp:spPr>
        <a:xfrm>
          <a:off x="1746189" y="5190310"/>
          <a:ext cx="4319635" cy="1406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847" tIns="148847" rIns="148847" bIns="148847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CRP/Alb </a:t>
          </a:r>
          <a:r>
            <a:rPr lang="en-US" sz="1800" kern="1200" dirty="0" err="1"/>
            <a:t>oranı</a:t>
          </a:r>
          <a:r>
            <a:rPr lang="tr-TR" sz="1800" kern="1200" dirty="0" err="1"/>
            <a:t>nı</a:t>
          </a:r>
          <a:r>
            <a:rPr lang="tr-TR" sz="1800" kern="1200" dirty="0"/>
            <a:t> </a:t>
          </a:r>
          <a:r>
            <a:rPr lang="tr-TR" sz="1800" kern="1200" dirty="0" err="1"/>
            <a:t>pre</a:t>
          </a:r>
          <a:r>
            <a:rPr lang="tr-TR" sz="1800" kern="1200" dirty="0"/>
            <a:t>-kırılgan bireylerde daha yüksek saptadık (</a:t>
          </a:r>
          <a:r>
            <a:rPr lang="en-US" sz="1800" kern="1200" dirty="0" err="1"/>
            <a:t>düşük</a:t>
          </a:r>
          <a:r>
            <a:rPr lang="en-US" sz="1800" kern="1200" dirty="0"/>
            <a:t> </a:t>
          </a:r>
          <a:r>
            <a:rPr lang="en-US" sz="1800" kern="1200" dirty="0" err="1"/>
            <a:t>dereceli</a:t>
          </a:r>
          <a:r>
            <a:rPr lang="en-US" sz="1800" kern="1200" dirty="0"/>
            <a:t> </a:t>
          </a:r>
          <a:r>
            <a:rPr lang="en-US" sz="1800" kern="1200" dirty="0" err="1"/>
            <a:t>inflamasyon</a:t>
          </a:r>
          <a:r>
            <a:rPr lang="tr-TR" sz="1800" kern="1200" dirty="0"/>
            <a:t> göstergesi??)</a:t>
          </a:r>
          <a:br>
            <a:rPr lang="tr-TR" sz="1800" kern="1200" dirty="0"/>
          </a:br>
          <a:br>
            <a:rPr lang="tr-TR" sz="1800" kern="1200" dirty="0"/>
          </a:br>
          <a:endParaRPr lang="en-US" sz="1800" kern="1200" dirty="0"/>
        </a:p>
      </dsp:txBody>
      <dsp:txXfrm>
        <a:off x="1746189" y="5190310"/>
        <a:ext cx="4319635" cy="140643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9DB64-4BCC-4461-80F5-D59D827B5345}">
      <dsp:nvSpPr>
        <dsp:cNvPr id="0" name=""/>
        <dsp:cNvSpPr/>
      </dsp:nvSpPr>
      <dsp:spPr>
        <a:xfrm>
          <a:off x="-55372" y="0"/>
          <a:ext cx="6513469" cy="15232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4A34B-B7BE-44E0-A554-B55E2AE03EDD}">
      <dsp:nvSpPr>
        <dsp:cNvPr id="0" name=""/>
        <dsp:cNvSpPr/>
      </dsp:nvSpPr>
      <dsp:spPr>
        <a:xfrm>
          <a:off x="405409" y="351456"/>
          <a:ext cx="837785" cy="8377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74916-1D62-4BEF-A4AF-5A82C2295658}">
      <dsp:nvSpPr>
        <dsp:cNvPr id="0" name=""/>
        <dsp:cNvSpPr/>
      </dsp:nvSpPr>
      <dsp:spPr>
        <a:xfrm>
          <a:off x="1506219" y="0"/>
          <a:ext cx="5002635" cy="156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924" tIns="165924" rIns="165924" bIns="165924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Yaş değişkeni için gruplar arasında anlamlı farklılık  yok (p=0.152) bu yüzden regresyon modeline dahil edilmedi</a:t>
          </a:r>
          <a:endParaRPr lang="en-US" sz="2000" kern="1200" dirty="0"/>
        </a:p>
      </dsp:txBody>
      <dsp:txXfrm>
        <a:off x="1506219" y="0"/>
        <a:ext cx="5002635" cy="1567781"/>
      </dsp:txXfrm>
    </dsp:sp>
    <dsp:sp modelId="{0FD44102-57F0-4972-90BE-A1F6BEEC024B}">
      <dsp:nvSpPr>
        <dsp:cNvPr id="0" name=""/>
        <dsp:cNvSpPr/>
      </dsp:nvSpPr>
      <dsp:spPr>
        <a:xfrm>
          <a:off x="-55372" y="1968453"/>
          <a:ext cx="6513469" cy="15232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6061F-186F-4C1C-A20F-8FD83C846C6F}">
      <dsp:nvSpPr>
        <dsp:cNvPr id="0" name=""/>
        <dsp:cNvSpPr/>
      </dsp:nvSpPr>
      <dsp:spPr>
        <a:xfrm>
          <a:off x="405409" y="2311183"/>
          <a:ext cx="837785" cy="8377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C9152-4557-46BF-96F6-39A1B082C1DE}">
      <dsp:nvSpPr>
        <dsp:cNvPr id="0" name=""/>
        <dsp:cNvSpPr/>
      </dsp:nvSpPr>
      <dsp:spPr>
        <a:xfrm>
          <a:off x="1608017" y="1763151"/>
          <a:ext cx="4727093" cy="156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924" tIns="165924" rIns="165924" bIns="165924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 err="1"/>
            <a:t>Pre</a:t>
          </a:r>
          <a:r>
            <a:rPr lang="tr-TR" sz="2000" kern="1200" dirty="0"/>
            <a:t>-kırılganlık kronolojik yaşa bağlı olmaktan çok fonksiyonel ve metabolik durumla ilişkili???</a:t>
          </a:r>
          <a:endParaRPr lang="en-US" sz="2000" kern="1200" dirty="0"/>
        </a:p>
      </dsp:txBody>
      <dsp:txXfrm>
        <a:off x="1608017" y="1763151"/>
        <a:ext cx="4727093" cy="1567781"/>
      </dsp:txXfrm>
    </dsp:sp>
    <dsp:sp modelId="{FE191350-4886-4433-8438-1BD7973F1BD4}">
      <dsp:nvSpPr>
        <dsp:cNvPr id="0" name=""/>
        <dsp:cNvSpPr/>
      </dsp:nvSpPr>
      <dsp:spPr>
        <a:xfrm>
          <a:off x="-55372" y="3928180"/>
          <a:ext cx="6513469" cy="15232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53709-680B-4F09-B2ED-89E14FE296FC}">
      <dsp:nvSpPr>
        <dsp:cNvPr id="0" name=""/>
        <dsp:cNvSpPr/>
      </dsp:nvSpPr>
      <dsp:spPr>
        <a:xfrm>
          <a:off x="405409" y="4270911"/>
          <a:ext cx="837785" cy="8377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AED3D-0022-43B8-9279-6A664B606F7A}">
      <dsp:nvSpPr>
        <dsp:cNvPr id="0" name=""/>
        <dsp:cNvSpPr/>
      </dsp:nvSpPr>
      <dsp:spPr>
        <a:xfrm>
          <a:off x="1703977" y="3928180"/>
          <a:ext cx="4727093" cy="156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924" tIns="165924" rIns="165924" bIns="165924" numCol="1" spcCol="1270" anchor="ctr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Çalışmanın kesitsel tasarımı nedeniyle bu sonuçlar neden-sonuç ilişkisi olarak değil, ilişki düzeyinde değerlendirilmeli</a:t>
          </a:r>
          <a:endParaRPr lang="en-US" sz="2000" kern="1200" dirty="0"/>
        </a:p>
      </dsp:txBody>
      <dsp:txXfrm>
        <a:off x="1703977" y="3928180"/>
        <a:ext cx="4727093" cy="15677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50355-A601-4CD3-968C-F7B97FFDD327}">
      <dsp:nvSpPr>
        <dsp:cNvPr id="0" name=""/>
        <dsp:cNvSpPr/>
      </dsp:nvSpPr>
      <dsp:spPr>
        <a:xfrm>
          <a:off x="0" y="952552"/>
          <a:ext cx="5922200" cy="1758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2CBA0-4A37-4D7A-8ED7-25194BA8F53C}">
      <dsp:nvSpPr>
        <dsp:cNvPr id="0" name=""/>
        <dsp:cNvSpPr/>
      </dsp:nvSpPr>
      <dsp:spPr>
        <a:xfrm>
          <a:off x="531963" y="1348228"/>
          <a:ext cx="967207" cy="9672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E3F8B-48A7-4E51-8C06-1F3A0A10CE29}">
      <dsp:nvSpPr>
        <dsp:cNvPr id="0" name=""/>
        <dsp:cNvSpPr/>
      </dsp:nvSpPr>
      <dsp:spPr>
        <a:xfrm>
          <a:off x="2031134" y="952552"/>
          <a:ext cx="3891065" cy="1758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114" tIns="186114" rIns="186114" bIns="186114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Vücut yağ kütlesi ve oranındaki fazlalık </a:t>
          </a:r>
          <a:r>
            <a:rPr lang="en-US" sz="2100" kern="1200" dirty="0" err="1"/>
            <a:t>fonksiyonel</a:t>
          </a:r>
          <a:r>
            <a:rPr lang="tr-TR" sz="2100" kern="1200" dirty="0"/>
            <a:t> kapasitedeki</a:t>
          </a:r>
          <a:r>
            <a:rPr lang="en-US" sz="2100" kern="1200" dirty="0"/>
            <a:t> </a:t>
          </a:r>
          <a:r>
            <a:rPr lang="en-US" sz="2100" kern="1200" dirty="0" err="1"/>
            <a:t>zayıflığa</a:t>
          </a:r>
          <a:r>
            <a:rPr lang="en-US" sz="2100" kern="1200" dirty="0"/>
            <a:t> </a:t>
          </a:r>
          <a:r>
            <a:rPr lang="en-US" sz="2100" kern="1200" dirty="0" err="1"/>
            <a:t>katkıda</a:t>
          </a:r>
          <a:r>
            <a:rPr lang="en-US" sz="2100" kern="1200" dirty="0"/>
            <a:t> </a:t>
          </a:r>
          <a:r>
            <a:rPr lang="en-US" sz="2100" kern="1200" dirty="0" err="1"/>
            <a:t>bulun</a:t>
          </a:r>
          <a:r>
            <a:rPr lang="tr-TR" sz="2100" kern="1200" dirty="0" err="1"/>
            <a:t>abilir</a:t>
          </a:r>
          <a:r>
            <a:rPr lang="tr-TR" sz="2100" kern="1200" dirty="0"/>
            <a:t> (literatür)</a:t>
          </a:r>
          <a:endParaRPr lang="en-US" sz="2100" kern="1200" dirty="0"/>
        </a:p>
      </dsp:txBody>
      <dsp:txXfrm>
        <a:off x="2031134" y="952552"/>
        <a:ext cx="3891065" cy="1758558"/>
      </dsp:txXfrm>
    </dsp:sp>
    <dsp:sp modelId="{48F2D757-FA57-4812-A396-15DF66660298}">
      <dsp:nvSpPr>
        <dsp:cNvPr id="0" name=""/>
        <dsp:cNvSpPr/>
      </dsp:nvSpPr>
      <dsp:spPr>
        <a:xfrm>
          <a:off x="0" y="3150750"/>
          <a:ext cx="5922200" cy="1758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D132F-9EDE-4D7A-B8A0-F007ADBF9FFF}">
      <dsp:nvSpPr>
        <dsp:cNvPr id="0" name=""/>
        <dsp:cNvSpPr/>
      </dsp:nvSpPr>
      <dsp:spPr>
        <a:xfrm>
          <a:off x="531963" y="3546425"/>
          <a:ext cx="967207" cy="9672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4A476-04A8-4C54-8EBC-CF4ED4B19EA7}">
      <dsp:nvSpPr>
        <dsp:cNvPr id="0" name=""/>
        <dsp:cNvSpPr/>
      </dsp:nvSpPr>
      <dsp:spPr>
        <a:xfrm>
          <a:off x="2031134" y="3150750"/>
          <a:ext cx="3891065" cy="1758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114" tIns="186114" rIns="186114" bIns="186114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İnflamasyon</a:t>
          </a:r>
          <a:r>
            <a:rPr lang="en-US" sz="2100" kern="1200" dirty="0"/>
            <a:t>, </a:t>
          </a:r>
          <a:r>
            <a:rPr lang="en-US" sz="2100" kern="1200" dirty="0" err="1"/>
            <a:t>obezite</a:t>
          </a:r>
          <a:r>
            <a:rPr lang="en-US" sz="2100" kern="1200" dirty="0"/>
            <a:t> </a:t>
          </a:r>
          <a:r>
            <a:rPr lang="en-US" sz="2100" kern="1200" dirty="0" err="1"/>
            <a:t>ve</a:t>
          </a:r>
          <a:r>
            <a:rPr lang="en-US" sz="2100" kern="1200" dirty="0"/>
            <a:t> </a:t>
          </a:r>
          <a:r>
            <a:rPr lang="en-US" sz="2100" kern="1200" dirty="0" err="1"/>
            <a:t>kırılganlık</a:t>
          </a:r>
          <a:r>
            <a:rPr lang="en-US" sz="2100" kern="1200" dirty="0"/>
            <a:t> </a:t>
          </a:r>
          <a:r>
            <a:rPr lang="en-US" sz="2100" kern="1200" dirty="0" err="1"/>
            <a:t>arasındaki</a:t>
          </a:r>
          <a:r>
            <a:rPr lang="en-US" sz="2100" kern="1200" dirty="0"/>
            <a:t> </a:t>
          </a:r>
          <a:r>
            <a:rPr lang="en-US" sz="2100" kern="1200" dirty="0" err="1"/>
            <a:t>ilişki</a:t>
          </a:r>
          <a:r>
            <a:rPr lang="tr-TR" sz="2100" kern="1200" dirty="0"/>
            <a:t>??(prospektif çalışmalar)</a:t>
          </a:r>
          <a:endParaRPr lang="en-US" sz="2100" kern="1200" dirty="0"/>
        </a:p>
      </dsp:txBody>
      <dsp:txXfrm>
        <a:off x="2031134" y="3150750"/>
        <a:ext cx="3891065" cy="17585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A4BE3-7DDB-46C5-8B39-6F7BBF6E34D6}">
      <dsp:nvSpPr>
        <dsp:cNvPr id="0" name=""/>
        <dsp:cNvSpPr/>
      </dsp:nvSpPr>
      <dsp:spPr>
        <a:xfrm>
          <a:off x="0" y="908268"/>
          <a:ext cx="6005341" cy="16768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5F331-B4B2-4CF9-82C7-F1E28BFFF8FC}">
      <dsp:nvSpPr>
        <dsp:cNvPr id="0" name=""/>
        <dsp:cNvSpPr/>
      </dsp:nvSpPr>
      <dsp:spPr>
        <a:xfrm>
          <a:off x="507233" y="1285549"/>
          <a:ext cx="922242" cy="9222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55BF2-31AD-4592-93CA-8A5564A1575E}">
      <dsp:nvSpPr>
        <dsp:cNvPr id="0" name=""/>
        <dsp:cNvSpPr/>
      </dsp:nvSpPr>
      <dsp:spPr>
        <a:xfrm>
          <a:off x="1936708" y="908268"/>
          <a:ext cx="4068632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/>
            <a:t>Pre</a:t>
          </a:r>
          <a:r>
            <a:rPr lang="tr-TR" sz="2100" kern="1200" dirty="0"/>
            <a:t>- kırılgan bireylerde yüksek BMI, artmış CRP/</a:t>
          </a:r>
          <a:r>
            <a:rPr lang="tr-TR" sz="2100" kern="1200" dirty="0" err="1"/>
            <a:t>Alb</a:t>
          </a:r>
          <a:r>
            <a:rPr lang="tr-TR" sz="2100" kern="1200" dirty="0"/>
            <a:t> oranı ve azalmış HGS saptadık</a:t>
          </a:r>
          <a:endParaRPr lang="en-US" sz="2100" kern="1200" dirty="0"/>
        </a:p>
      </dsp:txBody>
      <dsp:txXfrm>
        <a:off x="1936708" y="908268"/>
        <a:ext cx="4068632" cy="1676804"/>
      </dsp:txXfrm>
    </dsp:sp>
    <dsp:sp modelId="{BDE98811-058D-4F5F-8319-C7602D62123D}">
      <dsp:nvSpPr>
        <dsp:cNvPr id="0" name=""/>
        <dsp:cNvSpPr/>
      </dsp:nvSpPr>
      <dsp:spPr>
        <a:xfrm>
          <a:off x="0" y="3004274"/>
          <a:ext cx="6005341" cy="16768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DFAB7-5CEF-41EC-9FC7-BC56FD572169}">
      <dsp:nvSpPr>
        <dsp:cNvPr id="0" name=""/>
        <dsp:cNvSpPr/>
      </dsp:nvSpPr>
      <dsp:spPr>
        <a:xfrm>
          <a:off x="507233" y="3381554"/>
          <a:ext cx="922242" cy="9222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7DE8F-EBEA-4988-8940-64DC1614CE5A}">
      <dsp:nvSpPr>
        <dsp:cNvPr id="0" name=""/>
        <dsp:cNvSpPr/>
      </dsp:nvSpPr>
      <dsp:spPr>
        <a:xfrm>
          <a:off x="1936708" y="3004274"/>
          <a:ext cx="4068632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Bu parametreler </a:t>
          </a:r>
          <a:r>
            <a:rPr lang="tr-TR" sz="2100" kern="1200" dirty="0" err="1"/>
            <a:t>pre</a:t>
          </a:r>
          <a:r>
            <a:rPr lang="tr-TR" sz="2100" kern="1200" dirty="0"/>
            <a:t>-kırılgan dönem hakkında bilgi verebilir mi?? (prospektif çalışmalara ihtiyaç var)</a:t>
          </a:r>
          <a:endParaRPr lang="en-US" sz="2100" kern="1200" dirty="0"/>
        </a:p>
      </dsp:txBody>
      <dsp:txXfrm>
        <a:off x="1936708" y="3004274"/>
        <a:ext cx="4068632" cy="167680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EE746-9964-4552-9187-D99F0F1A2142}">
      <dsp:nvSpPr>
        <dsp:cNvPr id="0" name=""/>
        <dsp:cNvSpPr/>
      </dsp:nvSpPr>
      <dsp:spPr>
        <a:xfrm>
          <a:off x="0" y="1018592"/>
          <a:ext cx="5893169" cy="18804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69A00-CC66-4E88-BFED-023B01279067}">
      <dsp:nvSpPr>
        <dsp:cNvPr id="0" name=""/>
        <dsp:cNvSpPr/>
      </dsp:nvSpPr>
      <dsp:spPr>
        <a:xfrm>
          <a:off x="568844" y="1441700"/>
          <a:ext cx="1034263" cy="10342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F971C-9FCB-491A-B56C-8D2927336B26}">
      <dsp:nvSpPr>
        <dsp:cNvPr id="0" name=""/>
        <dsp:cNvSpPr/>
      </dsp:nvSpPr>
      <dsp:spPr>
        <a:xfrm>
          <a:off x="2171952" y="1018592"/>
          <a:ext cx="3721217" cy="1880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017" tIns="199017" rIns="199017" bIns="199017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Değerlendirme anında diş çürüğü gibi inflamasyona yol açabilecek bazı durumlar ile ilgili veri eksiği </a:t>
          </a:r>
          <a:endParaRPr lang="en-US" sz="2200" kern="1200" dirty="0"/>
        </a:p>
      </dsp:txBody>
      <dsp:txXfrm>
        <a:off x="2171952" y="1018592"/>
        <a:ext cx="3721217" cy="1880478"/>
      </dsp:txXfrm>
    </dsp:sp>
    <dsp:sp modelId="{55202316-1A5B-43BF-A429-CBFC799049A4}">
      <dsp:nvSpPr>
        <dsp:cNvPr id="0" name=""/>
        <dsp:cNvSpPr/>
      </dsp:nvSpPr>
      <dsp:spPr>
        <a:xfrm>
          <a:off x="0" y="3369190"/>
          <a:ext cx="5893169" cy="18804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3EFF4-2D63-40B7-9D36-84DC5355581A}">
      <dsp:nvSpPr>
        <dsp:cNvPr id="0" name=""/>
        <dsp:cNvSpPr/>
      </dsp:nvSpPr>
      <dsp:spPr>
        <a:xfrm>
          <a:off x="568844" y="3792297"/>
          <a:ext cx="1034263" cy="10342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91569-A53C-4068-93D5-D3F25FF43BDA}">
      <dsp:nvSpPr>
        <dsp:cNvPr id="0" name=""/>
        <dsp:cNvSpPr/>
      </dsp:nvSpPr>
      <dsp:spPr>
        <a:xfrm>
          <a:off x="2171952" y="3369190"/>
          <a:ext cx="3721217" cy="1880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017" tIns="199017" rIns="199017" bIns="199017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Retrospektif kesitsel bir çalışma bu yüzden neden sonuç ilişkisi kurulamaz</a:t>
          </a:r>
          <a:endParaRPr lang="en-US" sz="2200" kern="1200" dirty="0"/>
        </a:p>
      </dsp:txBody>
      <dsp:txXfrm>
        <a:off x="2171952" y="3369190"/>
        <a:ext cx="3721217" cy="1880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D8B98-07E0-4902-8DD4-A3A1F5FF7C17}">
      <dsp:nvSpPr>
        <dsp:cNvPr id="0" name=""/>
        <dsp:cNvSpPr/>
      </dsp:nvSpPr>
      <dsp:spPr>
        <a:xfrm>
          <a:off x="0" y="0"/>
          <a:ext cx="5980256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D6109-AD8A-4F68-B6B1-3A508F6F995A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974D2-46EA-43E0-996B-4F8600452DD3}">
      <dsp:nvSpPr>
        <dsp:cNvPr id="0" name=""/>
        <dsp:cNvSpPr/>
      </dsp:nvSpPr>
      <dsp:spPr>
        <a:xfrm>
          <a:off x="1844034" y="682"/>
          <a:ext cx="4136222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Klasik</a:t>
          </a:r>
          <a:r>
            <a:rPr lang="en-US" sz="2100" kern="1200" dirty="0"/>
            <a:t> </a:t>
          </a:r>
          <a:r>
            <a:rPr lang="tr-TR" sz="2100" kern="1200" dirty="0"/>
            <a:t>kırılganlık tanımlaması</a:t>
          </a:r>
          <a:r>
            <a:rPr lang="en-US" sz="2100" kern="1200" dirty="0"/>
            <a:t> </a:t>
          </a:r>
          <a:r>
            <a:rPr lang="en-US" sz="2100" kern="1200" dirty="0" err="1"/>
            <a:t>düşük</a:t>
          </a:r>
          <a:r>
            <a:rPr lang="en-US" sz="2100" kern="1200" dirty="0"/>
            <a:t> </a:t>
          </a:r>
          <a:r>
            <a:rPr lang="en-US" sz="2100" kern="1200" dirty="0" err="1"/>
            <a:t>vücut</a:t>
          </a:r>
          <a:r>
            <a:rPr lang="en-US" sz="2100" kern="1200" dirty="0"/>
            <a:t> </a:t>
          </a:r>
          <a:r>
            <a:rPr lang="en-US" sz="2100" kern="1200" dirty="0" err="1"/>
            <a:t>ağırlığı</a:t>
          </a:r>
          <a:r>
            <a:rPr lang="tr-TR" sz="2100" kern="1200" dirty="0"/>
            <a:t> ve malnütrisyon ilişkili</a:t>
          </a:r>
          <a:endParaRPr lang="en-US" sz="2100" kern="1200" dirty="0"/>
        </a:p>
      </dsp:txBody>
      <dsp:txXfrm>
        <a:off x="1844034" y="682"/>
        <a:ext cx="4136222" cy="1596566"/>
      </dsp:txXfrm>
    </dsp:sp>
    <dsp:sp modelId="{07AE2759-36B9-4142-ABEB-64D7E868A1B3}">
      <dsp:nvSpPr>
        <dsp:cNvPr id="0" name=""/>
        <dsp:cNvSpPr/>
      </dsp:nvSpPr>
      <dsp:spPr>
        <a:xfrm>
          <a:off x="0" y="1996390"/>
          <a:ext cx="5980256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63FF1-4415-4C66-BDFA-54816B9896E1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95415-7C68-4C47-8864-6A2781E4FAD4}">
      <dsp:nvSpPr>
        <dsp:cNvPr id="0" name=""/>
        <dsp:cNvSpPr/>
      </dsp:nvSpPr>
      <dsp:spPr>
        <a:xfrm>
          <a:off x="1844034" y="1996390"/>
          <a:ext cx="4136222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S</a:t>
          </a:r>
          <a:r>
            <a:rPr lang="en-US" sz="2100" kern="1200" dirty="0"/>
            <a:t>on </a:t>
          </a:r>
          <a:r>
            <a:rPr lang="en-US" sz="2100" kern="1200" dirty="0" err="1"/>
            <a:t>yıllarda</a:t>
          </a:r>
          <a:r>
            <a:rPr lang="tr-TR" sz="2100" kern="1200" dirty="0"/>
            <a:t> tanımlanan</a:t>
          </a:r>
          <a:r>
            <a:rPr lang="en-US" sz="2100" kern="1200" dirty="0"/>
            <a:t> </a:t>
          </a:r>
          <a:r>
            <a:rPr lang="en-US" sz="2100" kern="1200" dirty="0" err="1"/>
            <a:t>obezite</a:t>
          </a:r>
          <a:r>
            <a:rPr lang="en-US" sz="2100" kern="1200" dirty="0"/>
            <a:t> </a:t>
          </a:r>
          <a:r>
            <a:rPr lang="en-US" sz="2100" kern="1200" dirty="0" err="1"/>
            <a:t>ile</a:t>
          </a:r>
          <a:r>
            <a:rPr lang="en-US" sz="2100" kern="1200" dirty="0"/>
            <a:t> </a:t>
          </a:r>
          <a:r>
            <a:rPr lang="en-US" sz="2100" kern="1200" dirty="0" err="1"/>
            <a:t>birlikte</a:t>
          </a:r>
          <a:r>
            <a:rPr lang="en-US" sz="2100" kern="1200" dirty="0"/>
            <a:t> </a:t>
          </a:r>
          <a:r>
            <a:rPr lang="en-US" sz="2100" kern="1200" dirty="0" err="1"/>
            <a:t>kırılganlık</a:t>
          </a:r>
          <a:r>
            <a:rPr lang="en-US" sz="2100" kern="1200" dirty="0"/>
            <a:t> (obesity–frailty) </a:t>
          </a:r>
          <a:r>
            <a:rPr lang="en-US" sz="2100" kern="1200" dirty="0" err="1"/>
            <a:t>fenotipi</a:t>
          </a:r>
          <a:r>
            <a:rPr lang="tr-TR" sz="2100" kern="1200" dirty="0"/>
            <a:t> mevcut</a:t>
          </a:r>
          <a:endParaRPr lang="en-US" sz="2100" kern="1200" dirty="0"/>
        </a:p>
      </dsp:txBody>
      <dsp:txXfrm>
        <a:off x="1844034" y="1996390"/>
        <a:ext cx="4136222" cy="1596566"/>
      </dsp:txXfrm>
    </dsp:sp>
    <dsp:sp modelId="{751EF441-BF19-4A46-8CFB-A87C2A229FDD}">
      <dsp:nvSpPr>
        <dsp:cNvPr id="0" name=""/>
        <dsp:cNvSpPr/>
      </dsp:nvSpPr>
      <dsp:spPr>
        <a:xfrm>
          <a:off x="0" y="3992098"/>
          <a:ext cx="5980256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ABD6F-E6FE-45B0-8924-3E1CC045D786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E96C5-F672-49C3-A828-3BF2B9AFAA3A}">
      <dsp:nvSpPr>
        <dsp:cNvPr id="0" name=""/>
        <dsp:cNvSpPr/>
      </dsp:nvSpPr>
      <dsp:spPr>
        <a:xfrm>
          <a:off x="1844034" y="3992098"/>
          <a:ext cx="4136222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Fazla</a:t>
          </a:r>
          <a:r>
            <a:rPr lang="en-US" sz="2100" kern="1200" dirty="0"/>
            <a:t> </a:t>
          </a:r>
          <a:r>
            <a:rPr lang="en-US" sz="2100" kern="1200" dirty="0" err="1"/>
            <a:t>yağ</a:t>
          </a:r>
          <a:r>
            <a:rPr lang="en-US" sz="2100" kern="1200" dirty="0"/>
            <a:t> </a:t>
          </a:r>
          <a:r>
            <a:rPr lang="en-US" sz="2100" kern="1200" dirty="0" err="1"/>
            <a:t>dokusu</a:t>
          </a:r>
          <a:r>
            <a:rPr lang="en-US" sz="2100" kern="1200" dirty="0"/>
            <a:t>; </a:t>
          </a:r>
          <a:r>
            <a:rPr lang="en-US" sz="2100" kern="1200" dirty="0" err="1"/>
            <a:t>inflamasyon</a:t>
          </a:r>
          <a:r>
            <a:rPr lang="en-US" sz="2100" kern="1200" dirty="0"/>
            <a:t>, </a:t>
          </a:r>
          <a:r>
            <a:rPr lang="en-US" sz="2100" kern="1200" dirty="0" err="1"/>
            <a:t>hareket</a:t>
          </a:r>
          <a:r>
            <a:rPr lang="en-US" sz="2100" kern="1200" dirty="0"/>
            <a:t> </a:t>
          </a:r>
          <a:r>
            <a:rPr lang="en-US" sz="2100" kern="1200" dirty="0" err="1"/>
            <a:t>kısıtlılığı</a:t>
          </a:r>
          <a:r>
            <a:rPr lang="en-US" sz="2100" kern="1200" dirty="0"/>
            <a:t> </a:t>
          </a:r>
          <a:r>
            <a:rPr lang="en-US" sz="2100" kern="1200" dirty="0" err="1"/>
            <a:t>ve</a:t>
          </a:r>
          <a:r>
            <a:rPr lang="en-US" sz="2100" kern="1200" dirty="0"/>
            <a:t> </a:t>
          </a:r>
          <a:r>
            <a:rPr lang="en-US" sz="2100" kern="1200" dirty="0" err="1"/>
            <a:t>fonksiyonel</a:t>
          </a:r>
          <a:r>
            <a:rPr lang="en-US" sz="2100" kern="1200" dirty="0"/>
            <a:t> </a:t>
          </a:r>
          <a:r>
            <a:rPr lang="en-US" sz="2100" kern="1200" dirty="0" err="1"/>
            <a:t>zayıflı</a:t>
          </a:r>
          <a:r>
            <a:rPr lang="tr-TR" sz="2100" kern="1200" dirty="0" err="1"/>
            <a:t>kla</a:t>
          </a:r>
          <a:r>
            <a:rPr lang="tr-TR" sz="2100" kern="1200" dirty="0"/>
            <a:t> ilişkili</a:t>
          </a:r>
          <a:endParaRPr lang="en-US" sz="2100" kern="1200" dirty="0"/>
        </a:p>
      </dsp:txBody>
      <dsp:txXfrm>
        <a:off x="1844034" y="3992098"/>
        <a:ext cx="4136222" cy="1596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00101-9E2B-4AAB-8454-C66ED8EC8B7E}">
      <dsp:nvSpPr>
        <dsp:cNvPr id="0" name=""/>
        <dsp:cNvSpPr/>
      </dsp:nvSpPr>
      <dsp:spPr>
        <a:xfrm>
          <a:off x="0" y="1983963"/>
          <a:ext cx="6671128" cy="18463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37717-96F2-49B6-8F9F-ED5115AA0390}">
      <dsp:nvSpPr>
        <dsp:cNvPr id="0" name=""/>
        <dsp:cNvSpPr/>
      </dsp:nvSpPr>
      <dsp:spPr>
        <a:xfrm>
          <a:off x="705007" y="2393284"/>
          <a:ext cx="1015480" cy="10154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B3821-C57F-4168-AD59-F5F403B1CE41}">
      <dsp:nvSpPr>
        <dsp:cNvPr id="0" name=""/>
        <dsp:cNvSpPr/>
      </dsp:nvSpPr>
      <dsp:spPr>
        <a:xfrm>
          <a:off x="2139765" y="1857565"/>
          <a:ext cx="4345946" cy="2192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041" tIns="232041" rIns="232041" bIns="232041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Sarkopeni</a:t>
          </a:r>
          <a:r>
            <a:rPr lang="en-US" sz="2200" kern="1200" dirty="0"/>
            <a:t> </a:t>
          </a:r>
          <a:r>
            <a:rPr lang="en-US" sz="2200" kern="1200" dirty="0" err="1"/>
            <a:t>veya</a:t>
          </a:r>
          <a:r>
            <a:rPr lang="en-US" sz="2200" kern="1200" dirty="0"/>
            <a:t> </a:t>
          </a:r>
          <a:r>
            <a:rPr lang="en-US" sz="2200" kern="1200" dirty="0" err="1"/>
            <a:t>malnütrisyonu</a:t>
          </a:r>
          <a:r>
            <a:rPr lang="en-US" sz="2200" kern="1200" dirty="0"/>
            <a:t> </a:t>
          </a:r>
          <a:r>
            <a:rPr lang="en-US" sz="2200" kern="1200" dirty="0" err="1"/>
            <a:t>olmayan</a:t>
          </a:r>
          <a:r>
            <a:rPr lang="en-US" sz="2200" kern="1200" dirty="0"/>
            <a:t> </a:t>
          </a:r>
          <a:r>
            <a:rPr lang="en-US" sz="2200" kern="1200" dirty="0" err="1"/>
            <a:t>yaşlı</a:t>
          </a:r>
          <a:r>
            <a:rPr lang="en-US" sz="2200" kern="1200" dirty="0"/>
            <a:t> </a:t>
          </a:r>
          <a:r>
            <a:rPr lang="en-US" sz="2200" kern="1200" dirty="0" err="1"/>
            <a:t>bireylerde</a:t>
          </a:r>
          <a:r>
            <a:rPr lang="en-US" sz="2200" kern="1200" dirty="0"/>
            <a:t> </a:t>
          </a:r>
          <a:r>
            <a:rPr lang="en-US" sz="2200" kern="1200" dirty="0" err="1"/>
            <a:t>klinik</a:t>
          </a:r>
          <a:r>
            <a:rPr lang="en-US" sz="2200" kern="1200" dirty="0"/>
            <a:t>, </a:t>
          </a:r>
          <a:r>
            <a:rPr lang="tr-TR" sz="2200" kern="1200" dirty="0"/>
            <a:t>inflamasyon parametreleri ve</a:t>
          </a:r>
          <a:r>
            <a:rPr lang="en-US" sz="2200" kern="1200" dirty="0"/>
            <a:t> </a:t>
          </a:r>
          <a:r>
            <a:rPr lang="en-US" sz="2200" kern="1200" dirty="0" err="1"/>
            <a:t>vücut</a:t>
          </a:r>
          <a:r>
            <a:rPr lang="en-US" sz="2200" kern="1200" dirty="0"/>
            <a:t> </a:t>
          </a:r>
          <a:r>
            <a:rPr lang="en-US" sz="2200" kern="1200" dirty="0" err="1"/>
            <a:t>kompozisyonu</a:t>
          </a:r>
          <a:r>
            <a:rPr lang="en-US" sz="2200" kern="1200" dirty="0"/>
            <a:t> </a:t>
          </a:r>
          <a:r>
            <a:rPr lang="en-US" sz="2200" kern="1200" dirty="0" err="1"/>
            <a:t>farklılıklarını</a:t>
          </a:r>
          <a:r>
            <a:rPr lang="en-US" sz="2200" kern="1200" dirty="0"/>
            <a:t> </a:t>
          </a:r>
          <a:r>
            <a:rPr lang="en-US" sz="2200" kern="1200" dirty="0" err="1"/>
            <a:t>incelemek</a:t>
          </a:r>
          <a:endParaRPr lang="en-US" sz="2200" kern="1200" dirty="0"/>
        </a:p>
      </dsp:txBody>
      <dsp:txXfrm>
        <a:off x="2139765" y="1857565"/>
        <a:ext cx="4345946" cy="2192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4C577-8C05-48AD-A37B-1320B5D994D1}">
      <dsp:nvSpPr>
        <dsp:cNvPr id="0" name=""/>
        <dsp:cNvSpPr/>
      </dsp:nvSpPr>
      <dsp:spPr>
        <a:xfrm>
          <a:off x="0" y="682"/>
          <a:ext cx="5864142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DD148-EA79-47A9-BF91-81225393CAE5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3E296-8EB5-4D50-9114-27CAD7A92031}">
      <dsp:nvSpPr>
        <dsp:cNvPr id="0" name=""/>
        <dsp:cNvSpPr/>
      </dsp:nvSpPr>
      <dsp:spPr>
        <a:xfrm>
          <a:off x="1844034" y="682"/>
          <a:ext cx="4020107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AÜTF Geriatri Bilim Dalı poliklinik verilerinin kullanıldığı </a:t>
          </a:r>
          <a:r>
            <a:rPr lang="tr-TR" sz="2100" b="1" kern="1200" dirty="0"/>
            <a:t>retrospektif kesitsel  </a:t>
          </a:r>
          <a:r>
            <a:rPr lang="tr-TR" sz="2100" kern="1200" dirty="0"/>
            <a:t>çalışma</a:t>
          </a:r>
          <a:endParaRPr lang="en-US" sz="2100" kern="1200" dirty="0"/>
        </a:p>
      </dsp:txBody>
      <dsp:txXfrm>
        <a:off x="1844034" y="682"/>
        <a:ext cx="4020107" cy="1596566"/>
      </dsp:txXfrm>
    </dsp:sp>
    <dsp:sp modelId="{15BC00EA-5E89-4D14-A333-312AE9E40331}">
      <dsp:nvSpPr>
        <dsp:cNvPr id="0" name=""/>
        <dsp:cNvSpPr/>
      </dsp:nvSpPr>
      <dsp:spPr>
        <a:xfrm>
          <a:off x="0" y="1996390"/>
          <a:ext cx="5864142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8892A-7790-417A-93DB-C59CAA96EB7B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EC441-F66B-4C44-BFB7-012413972ACB}">
      <dsp:nvSpPr>
        <dsp:cNvPr id="0" name=""/>
        <dsp:cNvSpPr/>
      </dsp:nvSpPr>
      <dsp:spPr>
        <a:xfrm>
          <a:off x="1844034" y="1996390"/>
          <a:ext cx="4020107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FRAIL Skalası: 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0 = </a:t>
          </a:r>
          <a:r>
            <a:rPr lang="tr-TR" sz="2100" kern="1200" dirty="0" err="1"/>
            <a:t>non-frail</a:t>
          </a:r>
          <a:r>
            <a:rPr lang="tr-TR" sz="2100" kern="1200" dirty="0"/>
            <a:t>, 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1–2 = </a:t>
          </a:r>
          <a:r>
            <a:rPr lang="tr-TR" sz="2100" kern="1200" dirty="0" err="1"/>
            <a:t>pre-frail</a:t>
          </a:r>
          <a:endParaRPr lang="en-US" sz="2100" kern="1200" dirty="0"/>
        </a:p>
      </dsp:txBody>
      <dsp:txXfrm>
        <a:off x="1844034" y="1996390"/>
        <a:ext cx="4020107" cy="1596566"/>
      </dsp:txXfrm>
    </dsp:sp>
    <dsp:sp modelId="{88C08579-9D25-41BA-B445-18713DB62DA9}">
      <dsp:nvSpPr>
        <dsp:cNvPr id="0" name=""/>
        <dsp:cNvSpPr/>
      </dsp:nvSpPr>
      <dsp:spPr>
        <a:xfrm>
          <a:off x="0" y="3992098"/>
          <a:ext cx="5864142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69E06-7479-410C-A889-B71D57249D1D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2BC19-0D01-41C7-BD6A-33257F9B2663}">
      <dsp:nvSpPr>
        <dsp:cNvPr id="0" name=""/>
        <dsp:cNvSpPr/>
      </dsp:nvSpPr>
      <dsp:spPr>
        <a:xfrm>
          <a:off x="1844034" y="3992098"/>
          <a:ext cx="4020107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EWGSOP2</a:t>
          </a:r>
          <a:r>
            <a:rPr lang="tr-TR" sz="2100" kern="1200" dirty="0"/>
            <a:t> ve MNA değerlendirmesi</a:t>
          </a:r>
          <a:endParaRPr lang="en-US" sz="2100" kern="1200" dirty="0"/>
        </a:p>
      </dsp:txBody>
      <dsp:txXfrm>
        <a:off x="1844034" y="3992098"/>
        <a:ext cx="4020107" cy="15965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4C577-8C05-48AD-A37B-1320B5D994D1}">
      <dsp:nvSpPr>
        <dsp:cNvPr id="0" name=""/>
        <dsp:cNvSpPr/>
      </dsp:nvSpPr>
      <dsp:spPr>
        <a:xfrm>
          <a:off x="0" y="8231"/>
          <a:ext cx="5704485" cy="1015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DD148-EA79-47A9-BF91-81225393CAE5}">
      <dsp:nvSpPr>
        <dsp:cNvPr id="0" name=""/>
        <dsp:cNvSpPr/>
      </dsp:nvSpPr>
      <dsp:spPr>
        <a:xfrm>
          <a:off x="307075" y="236634"/>
          <a:ext cx="558864" cy="5583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3E296-8EB5-4D50-9114-27CAD7A92031}">
      <dsp:nvSpPr>
        <dsp:cNvPr id="0" name=""/>
        <dsp:cNvSpPr/>
      </dsp:nvSpPr>
      <dsp:spPr>
        <a:xfrm>
          <a:off x="1173015" y="8231"/>
          <a:ext cx="4495940" cy="1078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149" tIns="114149" rIns="114149" bIns="114149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65 yaş üstü olmak</a:t>
          </a:r>
          <a:endParaRPr lang="en-US" sz="1900" kern="1200" dirty="0"/>
        </a:p>
      </dsp:txBody>
      <dsp:txXfrm>
        <a:off x="1173015" y="8231"/>
        <a:ext cx="4495940" cy="1078570"/>
      </dsp:txXfrm>
    </dsp:sp>
    <dsp:sp modelId="{15BC00EA-5E89-4D14-A333-312AE9E40331}">
      <dsp:nvSpPr>
        <dsp:cNvPr id="0" name=""/>
        <dsp:cNvSpPr/>
      </dsp:nvSpPr>
      <dsp:spPr>
        <a:xfrm>
          <a:off x="0" y="1356444"/>
          <a:ext cx="5704485" cy="1015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8892A-7790-417A-93DB-C59CAA96EB7B}">
      <dsp:nvSpPr>
        <dsp:cNvPr id="0" name=""/>
        <dsp:cNvSpPr/>
      </dsp:nvSpPr>
      <dsp:spPr>
        <a:xfrm>
          <a:off x="307075" y="1584847"/>
          <a:ext cx="558864" cy="5583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EC441-F66B-4C44-BFB7-012413972ACB}">
      <dsp:nvSpPr>
        <dsp:cNvPr id="0" name=""/>
        <dsp:cNvSpPr/>
      </dsp:nvSpPr>
      <dsp:spPr>
        <a:xfrm>
          <a:off x="1173015" y="1356444"/>
          <a:ext cx="4495940" cy="1078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149" tIns="114149" rIns="114149" bIns="114149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Ankara Üniversitesi Geriatri Bilim Dalı polikliniğine başvurmuş olmak</a:t>
          </a:r>
          <a:endParaRPr lang="en-US" sz="1900" kern="1200" dirty="0"/>
        </a:p>
      </dsp:txBody>
      <dsp:txXfrm>
        <a:off x="1173015" y="1356444"/>
        <a:ext cx="4495940" cy="1078570"/>
      </dsp:txXfrm>
    </dsp:sp>
    <dsp:sp modelId="{D0B3B70B-DEBF-457C-AF10-8C7F342A357D}">
      <dsp:nvSpPr>
        <dsp:cNvPr id="0" name=""/>
        <dsp:cNvSpPr/>
      </dsp:nvSpPr>
      <dsp:spPr>
        <a:xfrm>
          <a:off x="0" y="2704657"/>
          <a:ext cx="5704485" cy="1015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02C89-6519-4F5C-B925-1BA71983DA78}">
      <dsp:nvSpPr>
        <dsp:cNvPr id="0" name=""/>
        <dsp:cNvSpPr/>
      </dsp:nvSpPr>
      <dsp:spPr>
        <a:xfrm>
          <a:off x="307075" y="2933060"/>
          <a:ext cx="558864" cy="5583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F992D-2B92-4EA5-81EC-9CFED90F977A}">
      <dsp:nvSpPr>
        <dsp:cNvPr id="0" name=""/>
        <dsp:cNvSpPr/>
      </dsp:nvSpPr>
      <dsp:spPr>
        <a:xfrm>
          <a:off x="1173015" y="2704657"/>
          <a:ext cx="4495940" cy="1078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149" tIns="114149" rIns="114149" bIns="114149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Klinik laboratuvar ve </a:t>
          </a:r>
          <a:r>
            <a:rPr lang="tr-TR" sz="1900" kern="1200" dirty="0" err="1"/>
            <a:t>Bia</a:t>
          </a:r>
          <a:r>
            <a:rPr lang="tr-TR" sz="1900" kern="1200" dirty="0"/>
            <a:t> verileri tam olmak</a:t>
          </a:r>
          <a:endParaRPr lang="en-US" sz="1900" kern="1200" dirty="0"/>
        </a:p>
      </dsp:txBody>
      <dsp:txXfrm>
        <a:off x="1173015" y="2704657"/>
        <a:ext cx="4495940" cy="1078570"/>
      </dsp:txXfrm>
    </dsp:sp>
    <dsp:sp modelId="{BCF67549-1089-404F-8868-F95D55ABCBCC}">
      <dsp:nvSpPr>
        <dsp:cNvPr id="0" name=""/>
        <dsp:cNvSpPr/>
      </dsp:nvSpPr>
      <dsp:spPr>
        <a:xfrm>
          <a:off x="0" y="4052870"/>
          <a:ext cx="5704485" cy="1015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2B193-0C94-4E06-B4BB-3E0F1E9E3C58}">
      <dsp:nvSpPr>
        <dsp:cNvPr id="0" name=""/>
        <dsp:cNvSpPr/>
      </dsp:nvSpPr>
      <dsp:spPr>
        <a:xfrm>
          <a:off x="307075" y="4281273"/>
          <a:ext cx="558864" cy="5583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F3A09-0E72-4038-B787-07184564AC70}">
      <dsp:nvSpPr>
        <dsp:cNvPr id="0" name=""/>
        <dsp:cNvSpPr/>
      </dsp:nvSpPr>
      <dsp:spPr>
        <a:xfrm>
          <a:off x="1173015" y="4052870"/>
          <a:ext cx="4495940" cy="1078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149" tIns="114149" rIns="114149" bIns="114149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 err="1"/>
            <a:t>Pre</a:t>
          </a:r>
          <a:r>
            <a:rPr lang="tr-TR" sz="1900" kern="1200" dirty="0"/>
            <a:t>-kırılgan olan veya kırılgan olmayan hasta olmak (</a:t>
          </a:r>
          <a:r>
            <a:rPr lang="tr-TR" sz="1900" kern="1200" dirty="0" err="1"/>
            <a:t>Frail</a:t>
          </a:r>
          <a:r>
            <a:rPr lang="tr-TR" sz="1900" kern="1200" dirty="0"/>
            <a:t> </a:t>
          </a:r>
          <a:r>
            <a:rPr lang="tr-TR" sz="1900" kern="1200" dirty="0" err="1"/>
            <a:t>scale</a:t>
          </a:r>
          <a:r>
            <a:rPr lang="tr-TR" sz="1900" kern="1200" dirty="0"/>
            <a:t>)</a:t>
          </a:r>
          <a:endParaRPr lang="en-US" sz="1900" kern="1200" dirty="0"/>
        </a:p>
      </dsp:txBody>
      <dsp:txXfrm>
        <a:off x="1173015" y="4052870"/>
        <a:ext cx="4495940" cy="1078570"/>
      </dsp:txXfrm>
    </dsp:sp>
    <dsp:sp modelId="{63B9712F-7215-443C-AF23-1236B46CDDFA}">
      <dsp:nvSpPr>
        <dsp:cNvPr id="0" name=""/>
        <dsp:cNvSpPr/>
      </dsp:nvSpPr>
      <dsp:spPr>
        <a:xfrm>
          <a:off x="0" y="5401083"/>
          <a:ext cx="5704485" cy="1015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42DD5-ED81-40B2-89E0-6D7734E1F909}">
      <dsp:nvSpPr>
        <dsp:cNvPr id="0" name=""/>
        <dsp:cNvSpPr/>
      </dsp:nvSpPr>
      <dsp:spPr>
        <a:xfrm>
          <a:off x="307375" y="5629487"/>
          <a:ext cx="558864" cy="55831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FDEE5-6D59-4BD5-AA1B-A83758B09444}">
      <dsp:nvSpPr>
        <dsp:cNvPr id="0" name=""/>
        <dsp:cNvSpPr/>
      </dsp:nvSpPr>
      <dsp:spPr>
        <a:xfrm>
          <a:off x="1173615" y="5401083"/>
          <a:ext cx="4457518" cy="1078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149" tIns="114149" rIns="114149" bIns="114149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EWGSOP2</a:t>
          </a:r>
          <a:r>
            <a:rPr lang="tr-TR" sz="1900" kern="1200" dirty="0"/>
            <a:t> ve MNA sonucunda </a:t>
          </a:r>
          <a:r>
            <a:rPr lang="tr-TR" sz="1900" kern="1200" dirty="0" err="1"/>
            <a:t>sarkopenisi</a:t>
          </a:r>
          <a:r>
            <a:rPr lang="tr-TR" sz="1900" kern="1200" dirty="0"/>
            <a:t> ve malnütrisyonu veya riski olmayan hasta olmak</a:t>
          </a:r>
          <a:endParaRPr lang="en-US" sz="1900" kern="1200" dirty="0"/>
        </a:p>
      </dsp:txBody>
      <dsp:txXfrm>
        <a:off x="1173615" y="5401083"/>
        <a:ext cx="4457518" cy="10785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F9BB5-3D7D-4C3A-92C1-863199CC7C6D}">
      <dsp:nvSpPr>
        <dsp:cNvPr id="0" name=""/>
        <dsp:cNvSpPr/>
      </dsp:nvSpPr>
      <dsp:spPr>
        <a:xfrm>
          <a:off x="0" y="5084"/>
          <a:ext cx="6266226" cy="1083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C7243-9A47-4689-9E07-BC41F8DC95F5}">
      <dsp:nvSpPr>
        <dsp:cNvPr id="0" name=""/>
        <dsp:cNvSpPr/>
      </dsp:nvSpPr>
      <dsp:spPr>
        <a:xfrm>
          <a:off x="327638" y="248783"/>
          <a:ext cx="595706" cy="5957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9CD6C-566C-43FF-BB18-7DD39AC77A7C}">
      <dsp:nvSpPr>
        <dsp:cNvPr id="0" name=""/>
        <dsp:cNvSpPr/>
      </dsp:nvSpPr>
      <dsp:spPr>
        <a:xfrm>
          <a:off x="1250983" y="5084"/>
          <a:ext cx="5015242" cy="108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628" tIns="114628" rIns="114628" bIns="114628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 dirty="0"/>
            <a:t>65 altı olan ve  ölçümler sırasında eksik klinik veya laboratuvar verisi olan hastalar</a:t>
          </a:r>
          <a:endParaRPr lang="en-US" sz="1800" b="0" kern="1200" dirty="0"/>
        </a:p>
      </dsp:txBody>
      <dsp:txXfrm>
        <a:off x="1250983" y="5084"/>
        <a:ext cx="5015242" cy="1083102"/>
      </dsp:txXfrm>
    </dsp:sp>
    <dsp:sp modelId="{E108FCA9-A15A-489F-9153-56393A21FEC6}">
      <dsp:nvSpPr>
        <dsp:cNvPr id="0" name=""/>
        <dsp:cNvSpPr/>
      </dsp:nvSpPr>
      <dsp:spPr>
        <a:xfrm>
          <a:off x="0" y="1352074"/>
          <a:ext cx="6266226" cy="1083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4086D-16F1-4AE3-BC50-1E166555D4D3}">
      <dsp:nvSpPr>
        <dsp:cNvPr id="0" name=""/>
        <dsp:cNvSpPr/>
      </dsp:nvSpPr>
      <dsp:spPr>
        <a:xfrm>
          <a:off x="327638" y="1602660"/>
          <a:ext cx="595706" cy="5957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7999C-F8E1-4F4D-9FD6-56C6FDC3B5C2}">
      <dsp:nvSpPr>
        <dsp:cNvPr id="0" name=""/>
        <dsp:cNvSpPr/>
      </dsp:nvSpPr>
      <dsp:spPr>
        <a:xfrm>
          <a:off x="1250983" y="1358962"/>
          <a:ext cx="5015242" cy="108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628" tIns="114628" rIns="114628" bIns="114628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Akut hastalık, travma veya yakın dönem cerrahi öyküsü olan hastalar</a:t>
          </a:r>
          <a:endParaRPr lang="en-US" sz="1800" b="0" kern="1200" dirty="0"/>
        </a:p>
      </dsp:txBody>
      <dsp:txXfrm>
        <a:off x="1250983" y="1358962"/>
        <a:ext cx="5015242" cy="1083102"/>
      </dsp:txXfrm>
    </dsp:sp>
    <dsp:sp modelId="{74552DE4-085D-4F3D-B281-47170F7A98AD}">
      <dsp:nvSpPr>
        <dsp:cNvPr id="0" name=""/>
        <dsp:cNvSpPr/>
      </dsp:nvSpPr>
      <dsp:spPr>
        <a:xfrm>
          <a:off x="0" y="2712840"/>
          <a:ext cx="6266226" cy="1083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4CA6D-E7CF-4E38-9D49-D713929A83DB}">
      <dsp:nvSpPr>
        <dsp:cNvPr id="0" name=""/>
        <dsp:cNvSpPr/>
      </dsp:nvSpPr>
      <dsp:spPr>
        <a:xfrm>
          <a:off x="327638" y="2956538"/>
          <a:ext cx="595706" cy="5957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503DA-D771-4FC3-A2B5-66FDF34C6FD1}">
      <dsp:nvSpPr>
        <dsp:cNvPr id="0" name=""/>
        <dsp:cNvSpPr/>
      </dsp:nvSpPr>
      <dsp:spPr>
        <a:xfrm>
          <a:off x="1250983" y="2712840"/>
          <a:ext cx="5015242" cy="108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628" tIns="114628" rIns="114628" bIns="114628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EWGSOP2</a:t>
          </a:r>
          <a:r>
            <a:rPr lang="tr-TR" sz="1800" kern="1200" dirty="0"/>
            <a:t> ve MNA değerlendirmesi sonucunda </a:t>
          </a:r>
          <a:r>
            <a:rPr lang="tr-TR" sz="1800" kern="1200" dirty="0" err="1"/>
            <a:t>sarkopenisi</a:t>
          </a:r>
          <a:r>
            <a:rPr lang="tr-TR" sz="1800" kern="1200" dirty="0"/>
            <a:t> ve malnütrisyonu/malnütrisyon riski olan hastalar</a:t>
          </a:r>
          <a:endParaRPr lang="en-US" sz="1800" b="0" kern="1200" dirty="0"/>
        </a:p>
      </dsp:txBody>
      <dsp:txXfrm>
        <a:off x="1250983" y="2712840"/>
        <a:ext cx="5015242" cy="1083102"/>
      </dsp:txXfrm>
    </dsp:sp>
    <dsp:sp modelId="{96EF01AF-7D8F-40F2-84BB-F315F6E4B44A}">
      <dsp:nvSpPr>
        <dsp:cNvPr id="0" name=""/>
        <dsp:cNvSpPr/>
      </dsp:nvSpPr>
      <dsp:spPr>
        <a:xfrm>
          <a:off x="0" y="4066718"/>
          <a:ext cx="6266226" cy="1083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29E4E-4B15-4299-9115-373E859CAD28}">
      <dsp:nvSpPr>
        <dsp:cNvPr id="0" name=""/>
        <dsp:cNvSpPr/>
      </dsp:nvSpPr>
      <dsp:spPr>
        <a:xfrm>
          <a:off x="327638" y="4310416"/>
          <a:ext cx="595706" cy="5957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9F5F9-92A2-440F-9AA7-DFCEE9D98261}">
      <dsp:nvSpPr>
        <dsp:cNvPr id="0" name=""/>
        <dsp:cNvSpPr/>
      </dsp:nvSpPr>
      <dsp:spPr>
        <a:xfrm>
          <a:off x="1250983" y="4066718"/>
          <a:ext cx="5015242" cy="108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628" tIns="114628" rIns="114628" bIns="114628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 dirty="0"/>
            <a:t>Aktif enfeksiyon, </a:t>
          </a:r>
          <a:r>
            <a:rPr lang="tr-TR" sz="1800" b="0" kern="1200" dirty="0" err="1"/>
            <a:t>inflamatuvar</a:t>
          </a:r>
          <a:r>
            <a:rPr lang="tr-TR" sz="1800" b="0" kern="1200" dirty="0"/>
            <a:t> hastalık, malignite veya karaciğer/böbrek yetmezliği olan hastalar</a:t>
          </a:r>
          <a:endParaRPr lang="en-US" sz="1800" b="0" kern="1200" dirty="0"/>
        </a:p>
      </dsp:txBody>
      <dsp:txXfrm>
        <a:off x="1250983" y="4066718"/>
        <a:ext cx="5015242" cy="1083102"/>
      </dsp:txXfrm>
    </dsp:sp>
    <dsp:sp modelId="{96AB75C5-D1E4-419C-8D48-679276ED288A}">
      <dsp:nvSpPr>
        <dsp:cNvPr id="0" name=""/>
        <dsp:cNvSpPr/>
      </dsp:nvSpPr>
      <dsp:spPr>
        <a:xfrm>
          <a:off x="0" y="5420596"/>
          <a:ext cx="6266226" cy="1083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A383B-6417-48A8-9FA0-3E73A8A9837B}">
      <dsp:nvSpPr>
        <dsp:cNvPr id="0" name=""/>
        <dsp:cNvSpPr/>
      </dsp:nvSpPr>
      <dsp:spPr>
        <a:xfrm>
          <a:off x="327638" y="5664294"/>
          <a:ext cx="595706" cy="5957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EE6EE-B537-42A8-9963-BB916872F191}">
      <dsp:nvSpPr>
        <dsp:cNvPr id="0" name=""/>
        <dsp:cNvSpPr/>
      </dsp:nvSpPr>
      <dsp:spPr>
        <a:xfrm>
          <a:off x="1127156" y="5425681"/>
          <a:ext cx="5015242" cy="108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628" tIns="114628" rIns="114628" bIns="114628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 dirty="0"/>
            <a:t>Steroid, </a:t>
          </a:r>
          <a:r>
            <a:rPr lang="tr-TR" sz="1800" b="0" kern="1200" dirty="0" err="1"/>
            <a:t>immünsupresan</a:t>
          </a:r>
          <a:r>
            <a:rPr lang="tr-TR" sz="1800" b="0" kern="1200" dirty="0"/>
            <a:t> veya akut faz yanıtını etkileyebilecek ilaç kullanımı olan hastalar</a:t>
          </a:r>
          <a:endParaRPr lang="en-US" sz="1800" b="0" kern="1200" dirty="0"/>
        </a:p>
      </dsp:txBody>
      <dsp:txXfrm>
        <a:off x="1127156" y="5425681"/>
        <a:ext cx="5015242" cy="10831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FB3EA-54EA-424F-AC2C-9EB0A0960061}">
      <dsp:nvSpPr>
        <dsp:cNvPr id="0" name=""/>
        <dsp:cNvSpPr/>
      </dsp:nvSpPr>
      <dsp:spPr>
        <a:xfrm>
          <a:off x="0" y="2396"/>
          <a:ext cx="5015056" cy="12147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E76B1-B473-49FF-B241-0B4586E2A037}">
      <dsp:nvSpPr>
        <dsp:cNvPr id="0" name=""/>
        <dsp:cNvSpPr/>
      </dsp:nvSpPr>
      <dsp:spPr>
        <a:xfrm>
          <a:off x="367456" y="275711"/>
          <a:ext cx="668103" cy="6681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A3448-6269-4E7E-B963-40A58A7162A0}">
      <dsp:nvSpPr>
        <dsp:cNvPr id="0" name=""/>
        <dsp:cNvSpPr/>
      </dsp:nvSpPr>
      <dsp:spPr>
        <a:xfrm>
          <a:off x="1403016" y="2396"/>
          <a:ext cx="3612039" cy="1214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559" tIns="128559" rIns="128559" bIns="128559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Klinik</a:t>
          </a:r>
          <a:r>
            <a:rPr lang="en-US" sz="2000" kern="1200" dirty="0"/>
            <a:t> </a:t>
          </a:r>
          <a:r>
            <a:rPr lang="en-US" sz="2000" kern="1200" dirty="0" err="1"/>
            <a:t>Parametreler</a:t>
          </a:r>
          <a:r>
            <a:rPr lang="en-US" sz="2000" kern="1200" dirty="0"/>
            <a:t>: BMI, HGS, CCI</a:t>
          </a:r>
        </a:p>
      </dsp:txBody>
      <dsp:txXfrm>
        <a:off x="1403016" y="2396"/>
        <a:ext cx="3612039" cy="1214733"/>
      </dsp:txXfrm>
    </dsp:sp>
    <dsp:sp modelId="{C4028AA9-7696-44E9-9921-7565068899CD}">
      <dsp:nvSpPr>
        <dsp:cNvPr id="0" name=""/>
        <dsp:cNvSpPr/>
      </dsp:nvSpPr>
      <dsp:spPr>
        <a:xfrm>
          <a:off x="0" y="1520813"/>
          <a:ext cx="5015056" cy="12147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86E1F-E74D-499A-AB0D-ABA91ED63901}">
      <dsp:nvSpPr>
        <dsp:cNvPr id="0" name=""/>
        <dsp:cNvSpPr/>
      </dsp:nvSpPr>
      <dsp:spPr>
        <a:xfrm>
          <a:off x="367456" y="1794128"/>
          <a:ext cx="668103" cy="6681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F91F7-E8BA-45D2-B8B6-EF0BF23F7F81}">
      <dsp:nvSpPr>
        <dsp:cNvPr id="0" name=""/>
        <dsp:cNvSpPr/>
      </dsp:nvSpPr>
      <dsp:spPr>
        <a:xfrm>
          <a:off x="1403016" y="1520813"/>
          <a:ext cx="3612039" cy="1214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559" tIns="128559" rIns="128559" bIns="128559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İnflamasyonu gösteren </a:t>
          </a:r>
          <a:r>
            <a:rPr lang="en-US" sz="2000" kern="1200" dirty="0" err="1"/>
            <a:t>Laboratuvar</a:t>
          </a:r>
          <a:r>
            <a:rPr lang="en-US" sz="2000" kern="1200" dirty="0"/>
            <a:t> </a:t>
          </a:r>
          <a:r>
            <a:rPr lang="en-US" sz="2000" kern="1200" dirty="0" err="1"/>
            <a:t>Parametreleri</a:t>
          </a:r>
          <a:r>
            <a:rPr lang="en-US" sz="2000" kern="1200" dirty="0"/>
            <a:t>: CRP, Alb, CRP/Alb, NLR, PNI</a:t>
          </a:r>
        </a:p>
      </dsp:txBody>
      <dsp:txXfrm>
        <a:off x="1403016" y="1520813"/>
        <a:ext cx="3612039" cy="1214733"/>
      </dsp:txXfrm>
    </dsp:sp>
    <dsp:sp modelId="{E909DB64-4BCC-4461-80F5-D59D827B5345}">
      <dsp:nvSpPr>
        <dsp:cNvPr id="0" name=""/>
        <dsp:cNvSpPr/>
      </dsp:nvSpPr>
      <dsp:spPr>
        <a:xfrm>
          <a:off x="0" y="3039229"/>
          <a:ext cx="5015056" cy="12147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4A34B-B7BE-44E0-A554-B55E2AE03EDD}">
      <dsp:nvSpPr>
        <dsp:cNvPr id="0" name=""/>
        <dsp:cNvSpPr/>
      </dsp:nvSpPr>
      <dsp:spPr>
        <a:xfrm>
          <a:off x="367456" y="3312544"/>
          <a:ext cx="668103" cy="6681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74916-1D62-4BEF-A4AF-5A82C2295658}">
      <dsp:nvSpPr>
        <dsp:cNvPr id="0" name=""/>
        <dsp:cNvSpPr/>
      </dsp:nvSpPr>
      <dsp:spPr>
        <a:xfrm>
          <a:off x="1403016" y="3039229"/>
          <a:ext cx="3612039" cy="1214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559" tIns="128559" rIns="128559" bIns="128559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BIA </a:t>
          </a:r>
          <a:r>
            <a:rPr lang="en-US" sz="2000" kern="1200" dirty="0" err="1"/>
            <a:t>Analizi</a:t>
          </a:r>
          <a:r>
            <a:rPr lang="en-US" sz="2000" kern="1200" dirty="0"/>
            <a:t>: </a:t>
          </a:r>
          <a:r>
            <a:rPr lang="en-US" sz="2000" kern="1200" dirty="0" err="1"/>
            <a:t>Yağ</a:t>
          </a:r>
          <a:r>
            <a:rPr lang="en-US" sz="2000" kern="1200" dirty="0"/>
            <a:t> </a:t>
          </a:r>
          <a:r>
            <a:rPr lang="en-US" sz="2000" kern="1200" dirty="0" err="1"/>
            <a:t>kütlesi</a:t>
          </a:r>
          <a:r>
            <a:rPr lang="en-US" sz="2000" kern="1200" dirty="0"/>
            <a:t> (kg)</a:t>
          </a:r>
        </a:p>
      </dsp:txBody>
      <dsp:txXfrm>
        <a:off x="1403016" y="3039229"/>
        <a:ext cx="3612039" cy="1214733"/>
      </dsp:txXfrm>
    </dsp:sp>
    <dsp:sp modelId="{FC6EFA57-A3A8-491A-A398-FB93F331416E}">
      <dsp:nvSpPr>
        <dsp:cNvPr id="0" name=""/>
        <dsp:cNvSpPr/>
      </dsp:nvSpPr>
      <dsp:spPr>
        <a:xfrm>
          <a:off x="0" y="4557646"/>
          <a:ext cx="5015056" cy="12147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41786-7DE0-4030-A19D-704ACF91982A}">
      <dsp:nvSpPr>
        <dsp:cNvPr id="0" name=""/>
        <dsp:cNvSpPr/>
      </dsp:nvSpPr>
      <dsp:spPr>
        <a:xfrm>
          <a:off x="367456" y="4830961"/>
          <a:ext cx="668103" cy="6681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17E3D-6F31-4D87-9841-5CD9C47EB448}">
      <dsp:nvSpPr>
        <dsp:cNvPr id="0" name=""/>
        <dsp:cNvSpPr/>
      </dsp:nvSpPr>
      <dsp:spPr>
        <a:xfrm>
          <a:off x="1403016" y="4557646"/>
          <a:ext cx="3612039" cy="1214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559" tIns="128559" rIns="128559" bIns="128559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Testler</a:t>
          </a:r>
          <a:r>
            <a:rPr lang="en-US" sz="2000" kern="1200" dirty="0"/>
            <a:t>: Mann–Whitney U, t-</a:t>
          </a:r>
          <a:r>
            <a:rPr lang="en-US" sz="2000" kern="1200" dirty="0" err="1"/>
            <a:t>testi</a:t>
          </a:r>
          <a:r>
            <a:rPr lang="en-US" sz="2000" kern="1200" dirty="0"/>
            <a:t>, </a:t>
          </a:r>
          <a:r>
            <a:rPr lang="en-US" sz="2000" kern="1200" dirty="0" err="1"/>
            <a:t>lojistik</a:t>
          </a:r>
          <a:r>
            <a:rPr lang="en-US" sz="2000" kern="1200" dirty="0"/>
            <a:t> </a:t>
          </a:r>
          <a:r>
            <a:rPr lang="en-US" sz="2000" kern="1200" dirty="0" err="1"/>
            <a:t>regresyon</a:t>
          </a:r>
          <a:endParaRPr lang="en-US" sz="2000" kern="1200" dirty="0"/>
        </a:p>
      </dsp:txBody>
      <dsp:txXfrm>
        <a:off x="1403016" y="4557646"/>
        <a:ext cx="3612039" cy="12147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FB3EA-54EA-424F-AC2C-9EB0A0960061}">
      <dsp:nvSpPr>
        <dsp:cNvPr id="0" name=""/>
        <dsp:cNvSpPr/>
      </dsp:nvSpPr>
      <dsp:spPr>
        <a:xfrm>
          <a:off x="0" y="2284"/>
          <a:ext cx="4932245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E76B1-B473-49FF-B241-0B4586E2A037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A3448-6269-4E7E-B963-40A58A7162A0}">
      <dsp:nvSpPr>
        <dsp:cNvPr id="0" name=""/>
        <dsp:cNvSpPr/>
      </dsp:nvSpPr>
      <dsp:spPr>
        <a:xfrm>
          <a:off x="1337397" y="2284"/>
          <a:ext cx="3594847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BMI ↑ (p&lt;0.001)</a:t>
          </a:r>
        </a:p>
      </dsp:txBody>
      <dsp:txXfrm>
        <a:off x="1337397" y="2284"/>
        <a:ext cx="3594847" cy="1157919"/>
      </dsp:txXfrm>
    </dsp:sp>
    <dsp:sp modelId="{C4028AA9-7696-44E9-9921-7565068899CD}">
      <dsp:nvSpPr>
        <dsp:cNvPr id="0" name=""/>
        <dsp:cNvSpPr/>
      </dsp:nvSpPr>
      <dsp:spPr>
        <a:xfrm>
          <a:off x="0" y="1449684"/>
          <a:ext cx="4932245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86E1F-E74D-499A-AB0D-ABA91ED63901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F91F7-E8BA-45D2-B8B6-EF0BF23F7F81}">
      <dsp:nvSpPr>
        <dsp:cNvPr id="0" name=""/>
        <dsp:cNvSpPr/>
      </dsp:nvSpPr>
      <dsp:spPr>
        <a:xfrm>
          <a:off x="1337397" y="1449684"/>
          <a:ext cx="3594847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CRP ↑ (p=0.007)</a:t>
          </a:r>
        </a:p>
      </dsp:txBody>
      <dsp:txXfrm>
        <a:off x="1337397" y="1449684"/>
        <a:ext cx="3594847" cy="1157919"/>
      </dsp:txXfrm>
    </dsp:sp>
    <dsp:sp modelId="{E909DB64-4BCC-4461-80F5-D59D827B5345}">
      <dsp:nvSpPr>
        <dsp:cNvPr id="0" name=""/>
        <dsp:cNvSpPr/>
      </dsp:nvSpPr>
      <dsp:spPr>
        <a:xfrm>
          <a:off x="0" y="2897083"/>
          <a:ext cx="4932245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4A34B-B7BE-44E0-A554-B55E2AE03EDD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74916-1D62-4BEF-A4AF-5A82C2295658}">
      <dsp:nvSpPr>
        <dsp:cNvPr id="0" name=""/>
        <dsp:cNvSpPr/>
      </dsp:nvSpPr>
      <dsp:spPr>
        <a:xfrm>
          <a:off x="1337397" y="2897083"/>
          <a:ext cx="3594847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CRP/Alb ↑ (p=0.007)</a:t>
          </a:r>
        </a:p>
      </dsp:txBody>
      <dsp:txXfrm>
        <a:off x="1337397" y="2897083"/>
        <a:ext cx="3594847" cy="1157919"/>
      </dsp:txXfrm>
    </dsp:sp>
    <dsp:sp modelId="{FC6EFA57-A3A8-491A-A398-FB93F331416E}">
      <dsp:nvSpPr>
        <dsp:cNvPr id="0" name=""/>
        <dsp:cNvSpPr/>
      </dsp:nvSpPr>
      <dsp:spPr>
        <a:xfrm>
          <a:off x="0" y="4344483"/>
          <a:ext cx="4932245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41786-7DE0-4030-A19D-704ACF91982A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17E3D-6F31-4D87-9841-5CD9C47EB448}">
      <dsp:nvSpPr>
        <dsp:cNvPr id="0" name=""/>
        <dsp:cNvSpPr/>
      </dsp:nvSpPr>
      <dsp:spPr>
        <a:xfrm>
          <a:off x="1337397" y="4344483"/>
          <a:ext cx="3594847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HGS ↓ (p&lt;0.001)</a:t>
          </a:r>
        </a:p>
      </dsp:txBody>
      <dsp:txXfrm>
        <a:off x="1337397" y="4344483"/>
        <a:ext cx="3594847" cy="11579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7A752-0C5D-4ED0-B0BA-CF3317CD3C08}">
      <dsp:nvSpPr>
        <dsp:cNvPr id="0" name=""/>
        <dsp:cNvSpPr/>
      </dsp:nvSpPr>
      <dsp:spPr>
        <a:xfrm>
          <a:off x="0" y="894511"/>
          <a:ext cx="4697730" cy="1651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843B3-77EC-4B63-A9AF-75893E705830}">
      <dsp:nvSpPr>
        <dsp:cNvPr id="0" name=""/>
        <dsp:cNvSpPr/>
      </dsp:nvSpPr>
      <dsp:spPr>
        <a:xfrm>
          <a:off x="499550" y="1266078"/>
          <a:ext cx="908273" cy="9082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3216B-1249-4F3D-9179-F556C7F78276}">
      <dsp:nvSpPr>
        <dsp:cNvPr id="0" name=""/>
        <dsp:cNvSpPr/>
      </dsp:nvSpPr>
      <dsp:spPr>
        <a:xfrm>
          <a:off x="1907374" y="894511"/>
          <a:ext cx="2790355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BIA–</a:t>
          </a:r>
          <a:r>
            <a:rPr lang="en-US" sz="2300" kern="1200" dirty="0" err="1"/>
            <a:t>Yağ</a:t>
          </a:r>
          <a:r>
            <a:rPr lang="en-US" sz="2300" kern="1200" dirty="0"/>
            <a:t> </a:t>
          </a:r>
          <a:r>
            <a:rPr lang="en-US" sz="2300" kern="1200" dirty="0" err="1"/>
            <a:t>Kütlesi</a:t>
          </a:r>
          <a:r>
            <a:rPr lang="en-US" sz="2300" kern="1200" dirty="0"/>
            <a:t>: Pre-</a:t>
          </a:r>
          <a:r>
            <a:rPr lang="tr-TR" sz="2300" kern="1200" dirty="0"/>
            <a:t>kırılgan</a:t>
          </a:r>
          <a:r>
            <a:rPr lang="en-US" sz="2300" kern="1200" dirty="0"/>
            <a:t>&gt; </a:t>
          </a:r>
          <a:r>
            <a:rPr lang="tr-TR" sz="2300" kern="1200" dirty="0"/>
            <a:t>Kırılgan olmayan </a:t>
          </a:r>
          <a:r>
            <a:rPr lang="en-US" sz="2300" kern="1200" dirty="0"/>
            <a:t>(p=0.037)</a:t>
          </a:r>
        </a:p>
      </dsp:txBody>
      <dsp:txXfrm>
        <a:off x="1907374" y="894511"/>
        <a:ext cx="2790355" cy="1651406"/>
      </dsp:txXfrm>
    </dsp:sp>
    <dsp:sp modelId="{53BA366C-C0DB-4D69-A3AA-7DAE596B94F2}">
      <dsp:nvSpPr>
        <dsp:cNvPr id="0" name=""/>
        <dsp:cNvSpPr/>
      </dsp:nvSpPr>
      <dsp:spPr>
        <a:xfrm>
          <a:off x="0" y="2958769"/>
          <a:ext cx="4697730" cy="1651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8E0BB-DB62-44FF-A3EB-8B10BADFB80E}">
      <dsp:nvSpPr>
        <dsp:cNvPr id="0" name=""/>
        <dsp:cNvSpPr/>
      </dsp:nvSpPr>
      <dsp:spPr>
        <a:xfrm>
          <a:off x="499550" y="3330336"/>
          <a:ext cx="908273" cy="9082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C5675-311E-40AB-AE40-283B6D672E03}">
      <dsp:nvSpPr>
        <dsp:cNvPr id="0" name=""/>
        <dsp:cNvSpPr/>
      </dsp:nvSpPr>
      <dsp:spPr>
        <a:xfrm>
          <a:off x="1907374" y="2958769"/>
          <a:ext cx="2790355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CCI: </a:t>
          </a:r>
          <a:r>
            <a:rPr lang="en-US" sz="2300" kern="1200" dirty="0" err="1"/>
            <a:t>Anlamlı</a:t>
          </a:r>
          <a:r>
            <a:rPr lang="en-US" sz="2300" kern="1200" dirty="0"/>
            <a:t> fark yok (p=0.086)</a:t>
          </a:r>
        </a:p>
      </dsp:txBody>
      <dsp:txXfrm>
        <a:off x="1907374" y="2958769"/>
        <a:ext cx="2790355" cy="1651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650210-8D8C-A9B8-7883-3B22FD017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E25DAAE-92EA-4289-571F-7B219630B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8D47C1-33C5-36ED-36F8-F4D1B8F70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01769A3-E987-FDD3-654F-26CB43E4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5A7440-8E7C-FB44-CAFA-211616B2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7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3108C3-671F-7377-C364-D8EC76FC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9B20F5A-4AD9-EDF2-BE9E-EC9D30398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6DD3276-A100-7CF7-DA0A-AE2E7D06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147CF7-B5C0-4210-1058-C2481C49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E98C696-BD67-54D5-D4E0-CFA52367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5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8D35C1E-F97D-7B00-B1E6-2625AA768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46BEA34-84A8-A7BC-FB79-A4BA88C09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EF0C9DD-FC2C-2189-2AD5-9D5A83BF3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85AABE1-BF4F-C618-2B83-0670DA77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5DF5638-375E-B74C-B019-E77032AA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8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F9326B-A825-1DDD-D126-15167D73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07A5F0-D6CD-9572-566C-B16A70740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E4CDBC-57A5-01AE-9F1C-B311C66C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502216-D422-57B2-88B3-957386F1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D45E5D-3CE8-43FB-5AEF-ECF6BC32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6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705449-7B51-2EB6-0716-9AA41C9C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F6FFB17-95BE-65BD-8D14-54C01247F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2E03E8-2A1C-C315-0D86-BFCF312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5A8E5CF-5E7A-6DB1-9C49-3EC36403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8B40C2-FD38-2B2B-78D3-761B172B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7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1C1305-30E8-A21F-1DBB-0C3DF8A8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BD54DC-EE08-A500-25DF-97D5379D8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724922-C741-F184-7987-D41BB115C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15A0D01-8982-CFCD-60B4-1646EFF5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F0168EA-641F-FAEF-C75C-E862B616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E024F10-4FB8-C44B-86EB-D320322B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7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12B59B-D368-4C8A-7983-8AA1F7811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A423E60-0DA5-D939-D2B7-8A322CCB0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654B8EF-8908-CD9C-4FA3-29387550E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0371EC0-B287-A9B6-397E-7B5696839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22F494E-8310-23CD-4916-5B142E3B3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5563347-B277-C0FE-534F-1AC15BC2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BF33D79-DF93-6FD6-8DA1-2C10A0E3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7EBF9C3-4A7D-73AB-6658-EA80F6E8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9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4458A6-0971-908F-1188-BF665C68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15DEEA6-5EBD-EBDF-A38E-B14CA179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27885B8-2D49-01FE-459D-6C680642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2D0ADCC-06CC-DC5B-2D36-31C9E2C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7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3150E82-9070-503E-D736-711EE2F9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40ED62B-9EB3-38CC-CD87-097D9F46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B0D59BD-870F-97F7-AAC3-7D7FB77C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4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5F6225-2D68-00C6-3DD3-34538580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6DFCCF-B6ED-73F2-1A73-556F0CDF6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3929C10-A935-B431-F54F-088D32A73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44E79D9-DE27-43E2-CE69-AAF794DD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0A3C6DA-4FE9-A410-5FBC-DA4BC3DA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C1DA4A4-F377-0AD7-5BE3-B942C194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6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53E101-C98C-ADB7-49D2-335DC05ED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1DEA514-0DB9-A912-D0EE-BFDD5D030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F2C2DC3-BF17-FB4F-3048-C6A1CDAFE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73887F-C072-8C97-1E83-DE934492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DCB6670-C53C-657C-E2F2-B92614AE9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C35094A-EA55-B1E6-1C16-E43A932F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8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ED3C372-AF62-5943-96DC-C112351CF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3760D3B-ACC5-F278-33E5-B7DBE0D66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1F17C85-CB32-944D-A254-9157CEA05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9B17EC-3139-889E-06EE-1CCC89663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BD8D3E-525E-DF5A-2F00-6A3156A70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9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8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8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8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76" y="1124097"/>
            <a:ext cx="7833837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tr-TR" sz="3600" dirty="0" err="1"/>
              <a:t>Sarkopeni</a:t>
            </a:r>
            <a:r>
              <a:rPr lang="tr-TR" sz="3600" dirty="0"/>
              <a:t> ve Malnütrisyonu Olmayan Yaşlı Bireylerde </a:t>
            </a:r>
            <a:r>
              <a:rPr lang="tr-TR" sz="3600" dirty="0" err="1"/>
              <a:t>Pre</a:t>
            </a:r>
            <a:r>
              <a:rPr lang="tr-TR" sz="3600" dirty="0"/>
              <a:t>-Kırılganlık Durumuna Göre Klinik ve Laboratuvar Bulgularının Karşılaştırılması</a:t>
            </a:r>
            <a:endParaRPr lang="en-US" sz="3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14B7CC1-5462-96B8-A94D-9441B8E12DC3}"/>
              </a:ext>
            </a:extLst>
          </p:cNvPr>
          <p:cNvSpPr txBox="1"/>
          <p:nvPr/>
        </p:nvSpPr>
        <p:spPr>
          <a:xfrm>
            <a:off x="2259020" y="3906816"/>
            <a:ext cx="4529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/>
              <a:t>Dr</a:t>
            </a:r>
            <a:r>
              <a:rPr lang="tr-TR" dirty="0"/>
              <a:t> Oğuzcan GÜMÜŞÇUBUK</a:t>
            </a:r>
          </a:p>
          <a:p>
            <a:pPr algn="ctr"/>
            <a:r>
              <a:rPr lang="tr-TR" dirty="0"/>
              <a:t>Ankara Üniversitesi Tıp Fakültesi</a:t>
            </a:r>
          </a:p>
          <a:p>
            <a:pPr algn="ctr"/>
            <a:r>
              <a:rPr lang="tr-TR" dirty="0"/>
              <a:t>Geriatri Bilim Dalı</a:t>
            </a:r>
          </a:p>
          <a:p>
            <a:pPr algn="ctr"/>
            <a:r>
              <a:rPr lang="tr-TR" dirty="0"/>
              <a:t>oguzcangumuscubuk@hotmail.com</a:t>
            </a:r>
          </a:p>
        </p:txBody>
      </p:sp>
      <p:pic>
        <p:nvPicPr>
          <p:cNvPr id="3" name="İçerik Yer Tutucusu 3">
            <a:extLst>
              <a:ext uri="{FF2B5EF4-FFF2-40B4-BE49-F238E27FC236}">
                <a16:creationId xmlns:a16="http://schemas.microsoft.com/office/drawing/2014/main" id="{96340E01-150C-9D9A-B28A-DE153961A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572" t="1" r="745" b="82051"/>
          <a:stretch>
            <a:fillRect/>
          </a:stretch>
        </p:blipFill>
        <p:spPr>
          <a:xfrm>
            <a:off x="-127000" y="0"/>
            <a:ext cx="9270999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931328-3AAB-8256-1AA8-5D7760344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E50E8CA-A6B9-015F-A741-ED275DAB3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34CDCA-43A4-B4AE-C9CA-EFCA9C74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81038"/>
            <a:ext cx="7886700" cy="113349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tr-TR" sz="4800" dirty="0"/>
              <a:t>İnflamasyon Parametreleri</a:t>
            </a:r>
            <a:endParaRPr lang="tr-TR" sz="4500" dirty="0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29276BF2-4458-60E4-DB4F-1C7AA7714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11590"/>
            <a:ext cx="9006114" cy="239851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5E999C1-4EFD-F0C7-AEC2-00D8E8B98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886" y="0"/>
            <a:ext cx="9281886" cy="9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21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DCAF98-79EC-4A74-3B82-C21A02375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F2C90-FCB9-60AD-0124-6EA0442B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49" y="645054"/>
            <a:ext cx="2612608" cy="5567891"/>
          </a:xfrm>
        </p:spPr>
        <p:txBody>
          <a:bodyPr>
            <a:normAutofit/>
          </a:bodyPr>
          <a:lstStyle/>
          <a:p>
            <a:pPr algn="r"/>
            <a:r>
              <a:rPr lang="en-US" sz="3800" dirty="0" err="1"/>
              <a:t>Klinik</a:t>
            </a:r>
            <a:r>
              <a:rPr lang="en-US" sz="3800" dirty="0"/>
              <a:t> </a:t>
            </a:r>
            <a:r>
              <a:rPr lang="en-US" sz="3800" dirty="0" err="1"/>
              <a:t>ve</a:t>
            </a:r>
            <a:r>
              <a:rPr lang="en-US" sz="3800" dirty="0"/>
              <a:t> </a:t>
            </a:r>
            <a:r>
              <a:rPr lang="tr-TR" sz="3800" dirty="0"/>
              <a:t>İnflamasyon parametre</a:t>
            </a:r>
            <a:r>
              <a:rPr lang="en-US" sz="3800" dirty="0"/>
              <a:t> </a:t>
            </a:r>
            <a:r>
              <a:rPr lang="en-US" sz="3800" dirty="0" err="1"/>
              <a:t>Sonuçları</a:t>
            </a:r>
            <a:br>
              <a:rPr lang="tr-TR" sz="3800" dirty="0"/>
            </a:br>
            <a:r>
              <a:rPr lang="tr-TR" sz="3800" dirty="0"/>
              <a:t>(</a:t>
            </a:r>
            <a:r>
              <a:rPr lang="tr-TR" sz="3800" dirty="0" err="1"/>
              <a:t>Pre</a:t>
            </a:r>
            <a:r>
              <a:rPr lang="tr-TR" sz="3800" dirty="0"/>
              <a:t>-kırılgan grupta)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9C7F32-C00E-684D-F49E-79511357D9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720925"/>
              </p:ext>
            </p:extLst>
          </p:nvPr>
        </p:nvGraphicFramePr>
        <p:xfrm>
          <a:off x="3819905" y="620392"/>
          <a:ext cx="4932245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8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6" y="557189"/>
            <a:ext cx="3483428" cy="5567891"/>
          </a:xfrm>
        </p:spPr>
        <p:txBody>
          <a:bodyPr>
            <a:normAutofit/>
          </a:bodyPr>
          <a:lstStyle/>
          <a:p>
            <a:pPr algn="r"/>
            <a:r>
              <a:rPr lang="tr-TR" sz="4400" dirty="0"/>
              <a:t>Vücut Kompozisyonu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E028BD-EE6E-4F45-AE4C-8BA434B0FD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45454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277482E0-8AB0-192C-1CAB-2218F2F682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9700" y="0"/>
            <a:ext cx="9283700" cy="9455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BDCC67-EE33-2523-F5B3-DC155C891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67F84C86-0439-35E4-03EB-5D80C02C9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319" y="1170214"/>
            <a:ext cx="6659855" cy="5298849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9DA0566-780F-1FAB-E62C-516CF4D1B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754" y="0"/>
            <a:ext cx="9296754" cy="9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12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557189"/>
            <a:ext cx="2733802" cy="5567891"/>
          </a:xfrm>
        </p:spPr>
        <p:txBody>
          <a:bodyPr vert="horz" lIns="91440" tIns="45720" rIns="91440" bIns="45720" rtlCol="0">
            <a:normAutofit/>
          </a:bodyPr>
          <a:lstStyle/>
          <a:p>
            <a:pPr algn="r" defTabSz="914400"/>
            <a:r>
              <a:rPr lang="en-US" sz="3800" dirty="0"/>
              <a:t> </a:t>
            </a:r>
            <a:r>
              <a:rPr lang="en-US" sz="4400" dirty="0" err="1"/>
              <a:t>Korelasyon</a:t>
            </a:r>
            <a:r>
              <a:rPr lang="en-US" sz="4400" dirty="0"/>
              <a:t> </a:t>
            </a:r>
            <a:r>
              <a:rPr lang="en-US" sz="4400" dirty="0" err="1"/>
              <a:t>Analizi</a:t>
            </a:r>
            <a:endParaRPr lang="en-US" sz="4400" dirty="0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21D6180A-CC0E-79E0-8CD8-2A8FB7648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6380" y="1889125"/>
            <a:ext cx="5656739" cy="435133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23AFD9E-4366-028F-C750-F20768C59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450" y="0"/>
            <a:ext cx="9315450" cy="9455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66F0D-E736-C889-7062-4D00129E0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004F8-1065-22DF-B92A-C82F83B0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/>
            <a:r>
              <a:rPr lang="en-US" sz="4400" dirty="0"/>
              <a:t> </a:t>
            </a:r>
            <a:r>
              <a:rPr lang="en-US" sz="4400" dirty="0" err="1"/>
              <a:t>Korelasyon</a:t>
            </a:r>
            <a:r>
              <a:rPr lang="en-US" sz="4400" dirty="0"/>
              <a:t> </a:t>
            </a:r>
            <a:r>
              <a:rPr lang="en-US" sz="4400" dirty="0" err="1"/>
              <a:t>Analizi</a:t>
            </a:r>
            <a:endParaRPr lang="tr-TR" sz="44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804AAF-2ED1-B795-DA1C-48158261A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736666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809284A0-7CFC-A429-7A80-BB25175EAF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5100" y="0"/>
            <a:ext cx="9309100" cy="9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31762FDE-FA1D-16B3-1832-EBB8701A3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519" y="1486693"/>
            <a:ext cx="8156962" cy="4697413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A965A44-74A3-E00D-1C62-44182E837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50" y="0"/>
            <a:ext cx="9302750" cy="94551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36B67D-8F84-A906-757E-DAEB2187B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22F5F-98EE-BD78-0056-4B3A6481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tr-TR" sz="4400" dirty="0"/>
              <a:t>Lojistik Regresyon Sonuçları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FE4532-CC0E-D7D2-CB61-CAF05FAF2E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589606"/>
              </p:ext>
            </p:extLst>
          </p:nvPr>
        </p:nvGraphicFramePr>
        <p:xfrm>
          <a:off x="3761551" y="69615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167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A4C6F6-BCA9-CBA8-7DE2-434E2E0BD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7DEF38A-16AD-2A77-A3FD-ADAF76EF5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29FEB-7F57-D761-7BDB-91390F41E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3" y="557189"/>
            <a:ext cx="2245179" cy="5567891"/>
          </a:xfrm>
        </p:spPr>
        <p:txBody>
          <a:bodyPr>
            <a:normAutofit/>
          </a:bodyPr>
          <a:lstStyle/>
          <a:p>
            <a:pPr algn="r"/>
            <a:r>
              <a:rPr lang="en-US" sz="4400" dirty="0" err="1"/>
              <a:t>Tartışma</a:t>
            </a:r>
            <a:endParaRPr lang="tr-TR" sz="44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7CA6AE-B97E-E538-9DFB-FA2DBCBA69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973075"/>
              </p:ext>
            </p:extLst>
          </p:nvPr>
        </p:nvGraphicFramePr>
        <p:xfrm>
          <a:off x="2543810" y="195943"/>
          <a:ext cx="6361865" cy="65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6075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BCA4AB-34CC-ACA3-0ECB-AB183E15D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F5845DB-B98B-B9CA-6246-76621D5C2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1AA00E-4BE7-349C-CB72-A501B84C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07" y="557189"/>
            <a:ext cx="2208893" cy="5567891"/>
          </a:xfrm>
        </p:spPr>
        <p:txBody>
          <a:bodyPr>
            <a:normAutofit/>
          </a:bodyPr>
          <a:lstStyle/>
          <a:p>
            <a:pPr algn="r"/>
            <a:r>
              <a:rPr lang="en-US" sz="4400" dirty="0" err="1"/>
              <a:t>Tartışma</a:t>
            </a:r>
            <a:endParaRPr lang="tr-TR" sz="44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C768B1-FAE7-2E8C-D810-55436D226F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042692"/>
              </p:ext>
            </p:extLst>
          </p:nvPr>
        </p:nvGraphicFramePr>
        <p:xfrm>
          <a:off x="2507922" y="736507"/>
          <a:ext cx="6513469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161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" y="1070800"/>
            <a:ext cx="1396684" cy="5583126"/>
          </a:xfrm>
        </p:spPr>
        <p:txBody>
          <a:bodyPr>
            <a:normAutofit/>
          </a:bodyPr>
          <a:lstStyle/>
          <a:p>
            <a:pPr algn="r"/>
            <a:r>
              <a:rPr lang="tr-TR" sz="4400" dirty="0"/>
              <a:t>Giriş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FBC897-003B-07BB-A26A-B43963757A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885287"/>
              </p:ext>
            </p:extLst>
          </p:nvPr>
        </p:nvGraphicFramePr>
        <p:xfrm>
          <a:off x="2343185" y="802286"/>
          <a:ext cx="629281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0B2F6AF8-35B2-06C9-D4E2-32F65371E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1450" y="-45123"/>
            <a:ext cx="9315450" cy="72457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4400"/>
            <a:ext cx="2474686" cy="5583126"/>
          </a:xfrm>
        </p:spPr>
        <p:txBody>
          <a:bodyPr>
            <a:normAutofit/>
          </a:bodyPr>
          <a:lstStyle/>
          <a:p>
            <a:pPr algn="r"/>
            <a:r>
              <a:rPr lang="tr-TR" sz="4400" dirty="0"/>
              <a:t>Tartışma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0619E8-82B2-D378-2738-2C5D8DF802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630673"/>
              </p:ext>
            </p:extLst>
          </p:nvPr>
        </p:nvGraphicFramePr>
        <p:xfrm>
          <a:off x="2837171" y="718457"/>
          <a:ext cx="5922200" cy="5861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22257B33-A73C-C9BC-B93B-0DA5BCE10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5100" y="0"/>
            <a:ext cx="9309100" cy="94551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" y="1070800"/>
            <a:ext cx="1643426" cy="5583126"/>
          </a:xfrm>
        </p:spPr>
        <p:txBody>
          <a:bodyPr>
            <a:normAutofit/>
          </a:bodyPr>
          <a:lstStyle/>
          <a:p>
            <a:pPr algn="r"/>
            <a:r>
              <a:rPr lang="tr-TR" sz="4400" dirty="0"/>
              <a:t>Sonuç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BB3CA404-96F8-8211-A0A3-20EB2F81B7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294556"/>
              </p:ext>
            </p:extLst>
          </p:nvPr>
        </p:nvGraphicFramePr>
        <p:xfrm>
          <a:off x="2779113" y="1005485"/>
          <a:ext cx="6005341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05F22BB8-CAA2-1F45-3648-B7020BCFAD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9700" y="0"/>
            <a:ext cx="9283700" cy="94551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16" y="1077021"/>
            <a:ext cx="2768284" cy="5583126"/>
          </a:xfrm>
        </p:spPr>
        <p:txBody>
          <a:bodyPr>
            <a:normAutofit/>
          </a:bodyPr>
          <a:lstStyle/>
          <a:p>
            <a:pPr algn="r"/>
            <a:r>
              <a:rPr lang="tr-TR" sz="4800" dirty="0"/>
              <a:t>Kısıtlılıklar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53F9C0-178E-22B3-C098-5D5D3DE536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106580"/>
              </p:ext>
            </p:extLst>
          </p:nvPr>
        </p:nvGraphicFramePr>
        <p:xfrm>
          <a:off x="3011344" y="734453"/>
          <a:ext cx="5893170" cy="6268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5EE9C31A-4FD0-DE11-575A-832CF8EDC8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6050" y="0"/>
            <a:ext cx="9290050" cy="94551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9A2708E0-E84A-80D9-A58F-CD0A2DAC8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490" y="2079067"/>
            <a:ext cx="3026740" cy="30267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578" y="2947260"/>
            <a:ext cx="4573421" cy="29271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5400" dirty="0">
                <a:solidFill>
                  <a:srgbClr val="000000"/>
                </a:solidFill>
              </a:rPr>
              <a:t>TEŞEKKÜRLER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" y="1070800"/>
            <a:ext cx="2122398" cy="5583126"/>
          </a:xfrm>
        </p:spPr>
        <p:txBody>
          <a:bodyPr>
            <a:normAutofit/>
          </a:bodyPr>
          <a:lstStyle/>
          <a:p>
            <a:pPr algn="r"/>
            <a:r>
              <a:rPr lang="tr-TR" sz="4400" dirty="0"/>
              <a:t>Obezite–</a:t>
            </a:r>
            <a:r>
              <a:rPr lang="tr-TR" sz="4400" dirty="0" err="1"/>
              <a:t>Frailite</a:t>
            </a:r>
            <a:r>
              <a:rPr lang="tr-TR" sz="4400" dirty="0"/>
              <a:t> Fenotipi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6AC52A-78A0-5CCB-D60F-5200A5C3F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190559"/>
              </p:ext>
            </p:extLst>
          </p:nvPr>
        </p:nvGraphicFramePr>
        <p:xfrm>
          <a:off x="2989572" y="787771"/>
          <a:ext cx="5980257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8815AF7E-F8BA-D0EB-2251-4CA4BA2948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7000" y="0"/>
            <a:ext cx="9271000" cy="736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1" y="1070800"/>
            <a:ext cx="1652813" cy="5583126"/>
          </a:xfrm>
        </p:spPr>
        <p:txBody>
          <a:bodyPr vert="horz" lIns="91440" tIns="45720" rIns="91440" bIns="45720" rtlCol="0">
            <a:normAutofit/>
          </a:bodyPr>
          <a:lstStyle/>
          <a:p>
            <a:pPr algn="r" defTabSz="914400"/>
            <a:r>
              <a:rPr lang="en-US" sz="4400" dirty="0"/>
              <a:t>Ama</a:t>
            </a:r>
            <a:r>
              <a:rPr lang="tr-TR" sz="4400" dirty="0"/>
              <a:t>ç</a:t>
            </a:r>
            <a:endParaRPr lang="en-US" sz="44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E0336B-2160-A05E-E571-CA0E6BC584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978548"/>
              </p:ext>
            </p:extLst>
          </p:nvPr>
        </p:nvGraphicFramePr>
        <p:xfrm>
          <a:off x="2282371" y="791029"/>
          <a:ext cx="6671128" cy="616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4DCA1FED-EFED-665E-408B-16C052621C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0502" y="0"/>
            <a:ext cx="9334502" cy="9455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1AD7C-11B7-A212-3308-6D37EEB92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E7794-45EA-22E7-619A-74602646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45" y="1070800"/>
            <a:ext cx="2209484" cy="5583126"/>
          </a:xfrm>
        </p:spPr>
        <p:txBody>
          <a:bodyPr>
            <a:normAutofit/>
          </a:bodyPr>
          <a:lstStyle/>
          <a:p>
            <a:pPr algn="r"/>
            <a:r>
              <a:rPr lang="en-US" sz="4400" dirty="0"/>
              <a:t> </a:t>
            </a:r>
            <a:r>
              <a:rPr lang="tr-TR" sz="4400" dirty="0"/>
              <a:t>Yöntem  Çalışma Tasarımı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C02895-822A-943C-C562-7621189A24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902971"/>
              </p:ext>
            </p:extLst>
          </p:nvPr>
        </p:nvGraphicFramePr>
        <p:xfrm>
          <a:off x="3047629" y="1064579"/>
          <a:ext cx="5864142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DADF85E0-7C52-1BEF-FC82-4288136A05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8750" y="0"/>
            <a:ext cx="9302750" cy="9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7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B5C4B-C482-474B-4F57-D74D6A2E9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B8D67-3C96-1FA3-B2C5-77D5164E6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46" y="1070800"/>
            <a:ext cx="2158684" cy="5583126"/>
          </a:xfrm>
        </p:spPr>
        <p:txBody>
          <a:bodyPr>
            <a:normAutofit/>
          </a:bodyPr>
          <a:lstStyle/>
          <a:p>
            <a:pPr algn="r"/>
            <a:r>
              <a:rPr lang="en-US" sz="4400" dirty="0"/>
              <a:t> </a:t>
            </a:r>
            <a:r>
              <a:rPr lang="tr-TR" sz="4400" dirty="0"/>
              <a:t>Yöntem  dahil edilme kriterleri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126081-0228-2C80-52EC-5F892C47E5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003891"/>
              </p:ext>
            </p:extLst>
          </p:nvPr>
        </p:nvGraphicFramePr>
        <p:xfrm>
          <a:off x="3036426" y="254001"/>
          <a:ext cx="5704485" cy="648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010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CFE6D-D965-1671-5363-AB46C6F83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CC0F8-6036-C829-520D-6E38FB557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45" y="1070800"/>
            <a:ext cx="2057084" cy="5583126"/>
          </a:xfrm>
        </p:spPr>
        <p:txBody>
          <a:bodyPr>
            <a:normAutofit/>
          </a:bodyPr>
          <a:lstStyle/>
          <a:p>
            <a:pPr algn="r"/>
            <a:r>
              <a:rPr lang="en-US" sz="4400" dirty="0"/>
              <a:t> </a:t>
            </a:r>
            <a:r>
              <a:rPr lang="tr-TR" sz="4400" dirty="0" err="1"/>
              <a:t>Yöntemdışlama</a:t>
            </a:r>
            <a:r>
              <a:rPr lang="tr-TR" sz="4400" dirty="0"/>
              <a:t>  kriterleri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86ED5F-0923-E20F-3343-BB77FD2829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690771"/>
              </p:ext>
            </p:extLst>
          </p:nvPr>
        </p:nvGraphicFramePr>
        <p:xfrm>
          <a:off x="2670629" y="174608"/>
          <a:ext cx="6266226" cy="650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0731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71" y="1070800"/>
            <a:ext cx="3708030" cy="5583126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tr-TR" sz="4400" dirty="0"/>
              <a:t>Yöntem  Değerlendirilen Parametreler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1B07A4-BC85-21D9-EC48-0BABCB8D66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652716"/>
              </p:ext>
            </p:extLst>
          </p:nvPr>
        </p:nvGraphicFramePr>
        <p:xfrm>
          <a:off x="3925745" y="755779"/>
          <a:ext cx="5015056" cy="577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55A019-C5F0-BCEF-6C94-8D36181B4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EF550-72A1-6EA4-8623-6AD0F19C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056458"/>
            <a:ext cx="7886700" cy="113349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tr-TR" sz="4500" dirty="0"/>
              <a:t>Katılımcı/Klinik Özellikleri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6BC2627-B564-01FC-F661-7002DED85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11829"/>
            <a:ext cx="9141713" cy="3122963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868C43F-9193-C160-E965-0F0C49D4D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51" y="-79865"/>
            <a:ext cx="9300463" cy="9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08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18E4EFEF-272C-45E8-A2A5-6CF200118442}"/>
</file>

<file path=customXml/itemProps2.xml><?xml version="1.0" encoding="utf-8"?>
<ds:datastoreItem xmlns:ds="http://schemas.openxmlformats.org/officeDocument/2006/customXml" ds:itemID="{061B54CE-723A-4F92-A718-EA7DDB6A8F92}"/>
</file>

<file path=customXml/itemProps3.xml><?xml version="1.0" encoding="utf-8"?>
<ds:datastoreItem xmlns:ds="http://schemas.openxmlformats.org/officeDocument/2006/customXml" ds:itemID="{9A548E70-2F1B-43B5-B705-0C4106E2DBA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629</Words>
  <Application>Microsoft Office PowerPoint</Application>
  <PresentationFormat>Ekran Gösterisi (4:3)</PresentationFormat>
  <Paragraphs>77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Office Teması</vt:lpstr>
      <vt:lpstr>Sarkopeni ve Malnütrisyonu Olmayan Yaşlı Bireylerde Pre-Kırılganlık Durumuna Göre Klinik ve Laboratuvar Bulgularının Karşılaştırılması</vt:lpstr>
      <vt:lpstr>Giriş</vt:lpstr>
      <vt:lpstr>Obezite–Frailite Fenotipi</vt:lpstr>
      <vt:lpstr>Amaç</vt:lpstr>
      <vt:lpstr> Yöntem  Çalışma Tasarımı</vt:lpstr>
      <vt:lpstr> Yöntem  dahil edilme kriterleri</vt:lpstr>
      <vt:lpstr> Yöntemdışlama  kriterleri</vt:lpstr>
      <vt:lpstr>Yöntem  Değerlendirilen Parametreler</vt:lpstr>
      <vt:lpstr>Katılımcı/Klinik Özellikleri</vt:lpstr>
      <vt:lpstr>İnflamasyon Parametreleri</vt:lpstr>
      <vt:lpstr>Klinik ve İnflamasyon parametre Sonuçları (Pre-kırılgan grupta)</vt:lpstr>
      <vt:lpstr>Vücut Kompozisyonu</vt:lpstr>
      <vt:lpstr>PowerPoint Sunusu</vt:lpstr>
      <vt:lpstr> Korelasyon Analizi</vt:lpstr>
      <vt:lpstr> Korelasyon Analizi</vt:lpstr>
      <vt:lpstr>PowerPoint Sunusu</vt:lpstr>
      <vt:lpstr>Lojistik Regresyon Sonuçları</vt:lpstr>
      <vt:lpstr>Tartışma</vt:lpstr>
      <vt:lpstr>Tartışma</vt:lpstr>
      <vt:lpstr>Tartışma </vt:lpstr>
      <vt:lpstr>Sonuç</vt:lpstr>
      <vt:lpstr>Kısıtlılıklar</vt:lpstr>
      <vt:lpstr>PowerPoint Sunusu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Oğuzcan Gümüşçubuk</dc:creator>
  <cp:keywords/>
  <dc:description>generated using python-pptx</dc:description>
  <cp:lastModifiedBy>Oğuzcan Gümüşçubuk</cp:lastModifiedBy>
  <cp:revision>3</cp:revision>
  <dcterms:created xsi:type="dcterms:W3CDTF">2013-01-27T09:14:16Z</dcterms:created>
  <dcterms:modified xsi:type="dcterms:W3CDTF">2025-10-14T12:45:22Z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